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media/image5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36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3"/>
    <p:sldId id="262" r:id="rId5"/>
    <p:sldId id="265" r:id="rId6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00"/>
    <p:restoredTop sz="0"/>
  </p:normalViewPr>
  <p:slideViewPr>
    <p:cSldViewPr>
      <p:cViewPr>
        <p:scale>
          <a:sx n="73" d="100"/>
          <a:sy n="73" d="100"/>
        </p:scale>
        <p:origin x="0" y="0"/>
      </p:cViewPr>
      <p:guideLst/>
    </p:cSldViewPr>
  </p:slide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36.xml"/><Relationship Id="rId21" Type="http://schemas.openxmlformats.org/officeDocument/2006/relationships/customXml" Target="../customXml/item12.xml"/><Relationship Id="rId20" Type="http://schemas.openxmlformats.org/officeDocument/2006/relationships/customXml" Target="../customXml/item11.xml"/><Relationship Id="rId2" Type="http://schemas.openxmlformats.org/officeDocument/2006/relationships/theme" Target="theme/theme1.xml"/><Relationship Id="rId19" Type="http://schemas.openxmlformats.org/officeDocument/2006/relationships/customXml" Target="../customXml/item10.xml"/><Relationship Id="rId18" Type="http://schemas.openxmlformats.org/officeDocument/2006/relationships/customXml" Target="../customXml/item9.xml"/><Relationship Id="rId17" Type="http://schemas.openxmlformats.org/officeDocument/2006/relationships/customXml" Target="../customXml/item8.xml"/><Relationship Id="rId16" Type="http://schemas.openxmlformats.org/officeDocument/2006/relationships/customXml" Target="../customXml/item7.xml"/><Relationship Id="rId15" Type="http://schemas.openxmlformats.org/officeDocument/2006/relationships/customXml" Target="../customXml/item6.xml"/><Relationship Id="rId14" Type="http://schemas.openxmlformats.org/officeDocument/2006/relationships/customXml" Target="../customXml/item5.xml"/><Relationship Id="rId13" Type="http://schemas.openxmlformats.org/officeDocument/2006/relationships/customXml" Target="../customXml/item4.xml"/><Relationship Id="rId12" Type="http://schemas.openxmlformats.org/officeDocument/2006/relationships/customXml" Target="../customXml/item3.xml"/><Relationship Id="rId11" Type="http://schemas.openxmlformats.org/officeDocument/2006/relationships/customXml" Target="../customXml/item2.xml"/><Relationship Id="rId10" Type="http://schemas.openxmlformats.org/officeDocument/2006/relationships/customXml" Target="../customXml/item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E8808-CC21-491F-9FBC-E3C015D020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6DD08-73F5-4BB4-9F65-62FE1ACC897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t>Generate By BIYOO ChatPPT.
HomePage：www.chat-ppt.com
AIGC 2024/12/11 18:15:12
[AI生成内容仅供参考，请注意甄别准确性]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1C5E1-D8E9-464D-A93E-CE21651935A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t>Generate By BIYOO ChatPPT.
HomePage：www.chat-ppt.com
AIGC 2024/12/11 18:15:12
[AI生成内容仅供参考，请注意甄别准确性]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1C5E1-D8E9-464D-A93E-CE21651935A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t>Generate By BIYOO ChatPPT.
HomePage：www.chat-ppt.com
AIGC 2024/12/11 18:15:12
[AI生成内容仅供参考，请注意甄别准确性]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1C5E1-D8E9-464D-A93E-CE21651935A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9F725D3-92B4-4857-9633-C00C813FCD0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6FF8F9F-8AC0-4B73-93AE-39324825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7C2085E-9A1A-4CFD-A988-03F7A2D43FC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AFA1860-05DB-4F45-BBF1-2454FDFC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4C7C104-F4B1-4A79-86B6-88046FB5DE9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3A9A012-3EF3-4DD7-8275-B099D12E814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2B0F2E97-0E66-4D5A-B282-D39B3C80A9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58B59E1B-C880-4AE2-AB1C-339ABD9ED6C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0ED0E6F9-6A5B-48A0-B3DF-B9E7FECE099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0A3B3130-74DF-46CB-BF30-B43F1F35DD5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C4F2300-E82E-4A9C-ACB4-D5DC35A12EE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7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4.svg"/><Relationship Id="rId18" Type="http://schemas.openxmlformats.org/officeDocument/2006/relationships/notesSlide" Target="../notesSlides/notesSlide2.xml"/><Relationship Id="rId17" Type="http://schemas.openxmlformats.org/officeDocument/2006/relationships/slideLayout" Target="../slideLayouts/slideLayout7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image" Target="../media/image5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图形 168"/>
          <p:cNvSpPr/>
          <p:nvPr/>
        </p:nvSpPr>
        <p:spPr>
          <a:xfrm>
            <a:off x="10093561" y="711219"/>
            <a:ext cx="1606621" cy="1605069"/>
          </a:xfrm>
          <a:custGeom>
            <a:avLst/>
            <a:gdLst>
              <a:gd name="connsiteX0" fmla="*/ 1605388 w 1606621"/>
              <a:gd name="connsiteY0" fmla="*/ 833899 h 1605069"/>
              <a:gd name="connsiteX1" fmla="*/ 1605388 w 1606621"/>
              <a:gd name="connsiteY1" fmla="*/ 833899 h 1605069"/>
              <a:gd name="connsiteX2" fmla="*/ 1605388 w 1606621"/>
              <a:gd name="connsiteY2" fmla="*/ 772653 h 1605069"/>
              <a:gd name="connsiteX3" fmla="*/ 1602626 w 1606621"/>
              <a:gd name="connsiteY3" fmla="*/ 721028 h 1605069"/>
              <a:gd name="connsiteX4" fmla="*/ 1599197 w 1606621"/>
              <a:gd name="connsiteY4" fmla="*/ 701502 h 1605069"/>
              <a:gd name="connsiteX5" fmla="*/ 1599197 w 1606621"/>
              <a:gd name="connsiteY5" fmla="*/ 701502 h 1605069"/>
              <a:gd name="connsiteX6" fmla="*/ 1593482 w 1606621"/>
              <a:gd name="connsiteY6" fmla="*/ 658830 h 1605069"/>
              <a:gd name="connsiteX7" fmla="*/ 1590434 w 1606621"/>
              <a:gd name="connsiteY7" fmla="*/ 648066 h 1605069"/>
              <a:gd name="connsiteX8" fmla="*/ 1589195 w 1606621"/>
              <a:gd name="connsiteY8" fmla="*/ 641875 h 1605069"/>
              <a:gd name="connsiteX9" fmla="*/ 1579670 w 1606621"/>
              <a:gd name="connsiteY9" fmla="*/ 599489 h 1605069"/>
              <a:gd name="connsiteX10" fmla="*/ 1579670 w 1606621"/>
              <a:gd name="connsiteY10" fmla="*/ 599489 h 1605069"/>
              <a:gd name="connsiteX11" fmla="*/ 1579670 w 1606621"/>
              <a:gd name="connsiteY11" fmla="*/ 599489 h 1605069"/>
              <a:gd name="connsiteX12" fmla="*/ 1579670 w 1606621"/>
              <a:gd name="connsiteY12" fmla="*/ 599489 h 1605069"/>
              <a:gd name="connsiteX13" fmla="*/ 1574432 w 1606621"/>
              <a:gd name="connsiteY13" fmla="*/ 581010 h 1605069"/>
              <a:gd name="connsiteX14" fmla="*/ 1574432 w 1606621"/>
              <a:gd name="connsiteY14" fmla="*/ 581010 h 1605069"/>
              <a:gd name="connsiteX15" fmla="*/ 1570145 w 1606621"/>
              <a:gd name="connsiteY15" fmla="*/ 568533 h 1605069"/>
              <a:gd name="connsiteX16" fmla="*/ 1570145 w 1606621"/>
              <a:gd name="connsiteY16" fmla="*/ 568533 h 1605069"/>
              <a:gd name="connsiteX17" fmla="*/ 1569384 w 1606621"/>
              <a:gd name="connsiteY17" fmla="*/ 565199 h 1605069"/>
              <a:gd name="connsiteX18" fmla="*/ 1569384 w 1606621"/>
              <a:gd name="connsiteY18" fmla="*/ 565199 h 1605069"/>
              <a:gd name="connsiteX19" fmla="*/ 1561763 w 1606621"/>
              <a:gd name="connsiteY19" fmla="*/ 538434 h 1605069"/>
              <a:gd name="connsiteX20" fmla="*/ 1557001 w 1606621"/>
              <a:gd name="connsiteY20" fmla="*/ 527670 h 1605069"/>
              <a:gd name="connsiteX21" fmla="*/ 1550809 w 1606621"/>
              <a:gd name="connsiteY21" fmla="*/ 511478 h 1605069"/>
              <a:gd name="connsiteX22" fmla="*/ 1545857 w 1606621"/>
              <a:gd name="connsiteY22" fmla="*/ 499000 h 1605069"/>
              <a:gd name="connsiteX23" fmla="*/ 1539570 w 1606621"/>
              <a:gd name="connsiteY23" fmla="*/ 484236 h 1605069"/>
              <a:gd name="connsiteX24" fmla="*/ 1532236 w 1606621"/>
              <a:gd name="connsiteY24" fmla="*/ 467949 h 1605069"/>
              <a:gd name="connsiteX25" fmla="*/ 1526712 w 1606621"/>
              <a:gd name="connsiteY25" fmla="*/ 456900 h 1605069"/>
              <a:gd name="connsiteX26" fmla="*/ 1526712 w 1606621"/>
              <a:gd name="connsiteY26" fmla="*/ 456900 h 1605069"/>
              <a:gd name="connsiteX27" fmla="*/ 1525949 w 1606621"/>
              <a:gd name="connsiteY27" fmla="*/ 454709 h 1605069"/>
              <a:gd name="connsiteX28" fmla="*/ 1522330 w 1606621"/>
              <a:gd name="connsiteY28" fmla="*/ 446899 h 1605069"/>
              <a:gd name="connsiteX29" fmla="*/ 1518234 w 1606621"/>
              <a:gd name="connsiteY29" fmla="*/ 439469 h 1605069"/>
              <a:gd name="connsiteX30" fmla="*/ 1516044 w 1606621"/>
              <a:gd name="connsiteY30" fmla="*/ 434802 h 1605069"/>
              <a:gd name="connsiteX31" fmla="*/ 1513091 w 1606621"/>
              <a:gd name="connsiteY31" fmla="*/ 429563 h 1605069"/>
              <a:gd name="connsiteX32" fmla="*/ 1513091 w 1606621"/>
              <a:gd name="connsiteY32" fmla="*/ 429563 h 1605069"/>
              <a:gd name="connsiteX33" fmla="*/ 1512234 w 1606621"/>
              <a:gd name="connsiteY33" fmla="*/ 427467 h 1605069"/>
              <a:gd name="connsiteX34" fmla="*/ 1506994 w 1606621"/>
              <a:gd name="connsiteY34" fmla="*/ 417942 h 1605069"/>
              <a:gd name="connsiteX35" fmla="*/ 1506994 w 1606621"/>
              <a:gd name="connsiteY35" fmla="*/ 417942 h 1605069"/>
              <a:gd name="connsiteX36" fmla="*/ 1504804 w 1606621"/>
              <a:gd name="connsiteY36" fmla="*/ 413370 h 1605069"/>
              <a:gd name="connsiteX37" fmla="*/ 1499851 w 1606621"/>
              <a:gd name="connsiteY37" fmla="*/ 404322 h 1605069"/>
              <a:gd name="connsiteX38" fmla="*/ 1494897 w 1606621"/>
              <a:gd name="connsiteY38" fmla="*/ 395654 h 1605069"/>
              <a:gd name="connsiteX39" fmla="*/ 1490707 w 1606621"/>
              <a:gd name="connsiteY39" fmla="*/ 389463 h 1605069"/>
              <a:gd name="connsiteX40" fmla="*/ 1490707 w 1606621"/>
              <a:gd name="connsiteY40" fmla="*/ 389463 h 1605069"/>
              <a:gd name="connsiteX41" fmla="*/ 1488707 w 1606621"/>
              <a:gd name="connsiteY41" fmla="*/ 385843 h 1605069"/>
              <a:gd name="connsiteX42" fmla="*/ 1484992 w 1606621"/>
              <a:gd name="connsiteY42" fmla="*/ 379461 h 1605069"/>
              <a:gd name="connsiteX43" fmla="*/ 1480801 w 1606621"/>
              <a:gd name="connsiteY43" fmla="*/ 373270 h 1605069"/>
              <a:gd name="connsiteX44" fmla="*/ 1480801 w 1606621"/>
              <a:gd name="connsiteY44" fmla="*/ 373270 h 1605069"/>
              <a:gd name="connsiteX45" fmla="*/ 1473848 w 1606621"/>
              <a:gd name="connsiteY45" fmla="*/ 362316 h 1605069"/>
              <a:gd name="connsiteX46" fmla="*/ 1468514 w 1606621"/>
              <a:gd name="connsiteY46" fmla="*/ 354697 h 1605069"/>
              <a:gd name="connsiteX47" fmla="*/ 1468514 w 1606621"/>
              <a:gd name="connsiteY47" fmla="*/ 354697 h 1605069"/>
              <a:gd name="connsiteX48" fmla="*/ 1461370 w 1606621"/>
              <a:gd name="connsiteY48" fmla="*/ 343838 h 1605069"/>
              <a:gd name="connsiteX49" fmla="*/ 1455179 w 1606621"/>
              <a:gd name="connsiteY49" fmla="*/ 334789 h 1605069"/>
              <a:gd name="connsiteX50" fmla="*/ 1448988 w 1606621"/>
              <a:gd name="connsiteY50" fmla="*/ 326122 h 1605069"/>
              <a:gd name="connsiteX51" fmla="*/ 1445273 w 1606621"/>
              <a:gd name="connsiteY51" fmla="*/ 321168 h 1605069"/>
              <a:gd name="connsiteX52" fmla="*/ 1441176 w 1606621"/>
              <a:gd name="connsiteY52" fmla="*/ 316216 h 1605069"/>
              <a:gd name="connsiteX53" fmla="*/ 1441176 w 1606621"/>
              <a:gd name="connsiteY53" fmla="*/ 316216 h 1605069"/>
              <a:gd name="connsiteX54" fmla="*/ 1440319 w 1606621"/>
              <a:gd name="connsiteY54" fmla="*/ 315168 h 1605069"/>
              <a:gd name="connsiteX55" fmla="*/ 1432795 w 1606621"/>
              <a:gd name="connsiteY55" fmla="*/ 304976 h 1605069"/>
              <a:gd name="connsiteX56" fmla="*/ 1427842 w 1606621"/>
              <a:gd name="connsiteY56" fmla="*/ 298785 h 1605069"/>
              <a:gd name="connsiteX57" fmla="*/ 1422412 w 1606621"/>
              <a:gd name="connsiteY57" fmla="*/ 292593 h 1605069"/>
              <a:gd name="connsiteX58" fmla="*/ 1422412 w 1606621"/>
              <a:gd name="connsiteY58" fmla="*/ 292593 h 1605069"/>
              <a:gd name="connsiteX59" fmla="*/ 1421651 w 1606621"/>
              <a:gd name="connsiteY59" fmla="*/ 291641 h 1605069"/>
              <a:gd name="connsiteX60" fmla="*/ 1416221 w 1606621"/>
              <a:gd name="connsiteY60" fmla="*/ 285164 h 1605069"/>
              <a:gd name="connsiteX61" fmla="*/ 1416221 w 1606621"/>
              <a:gd name="connsiteY61" fmla="*/ 285164 h 1605069"/>
              <a:gd name="connsiteX62" fmla="*/ 1415459 w 1606621"/>
              <a:gd name="connsiteY62" fmla="*/ 284212 h 1605069"/>
              <a:gd name="connsiteX63" fmla="*/ 1408888 w 1606621"/>
              <a:gd name="connsiteY63" fmla="*/ 276496 h 1605069"/>
              <a:gd name="connsiteX64" fmla="*/ 1408888 w 1606621"/>
              <a:gd name="connsiteY64" fmla="*/ 276496 h 1605069"/>
              <a:gd name="connsiteX65" fmla="*/ 1406887 w 1606621"/>
              <a:gd name="connsiteY65" fmla="*/ 274210 h 1605069"/>
              <a:gd name="connsiteX66" fmla="*/ 1398981 w 1606621"/>
              <a:gd name="connsiteY66" fmla="*/ 265352 h 1605069"/>
              <a:gd name="connsiteX67" fmla="*/ 1398981 w 1606621"/>
              <a:gd name="connsiteY67" fmla="*/ 265352 h 1605069"/>
              <a:gd name="connsiteX68" fmla="*/ 1396981 w 1606621"/>
              <a:gd name="connsiteY68" fmla="*/ 263066 h 1605069"/>
              <a:gd name="connsiteX69" fmla="*/ 1385265 w 1606621"/>
              <a:gd name="connsiteY69" fmla="*/ 250398 h 1605069"/>
              <a:gd name="connsiteX70" fmla="*/ 1385265 w 1606621"/>
              <a:gd name="connsiteY70" fmla="*/ 250398 h 1605069"/>
              <a:gd name="connsiteX71" fmla="*/ 1354785 w 1606621"/>
              <a:gd name="connsiteY71" fmla="*/ 219822 h 1605069"/>
              <a:gd name="connsiteX72" fmla="*/ 1342117 w 1606621"/>
              <a:gd name="connsiteY72" fmla="*/ 208202 h 1605069"/>
              <a:gd name="connsiteX73" fmla="*/ 1342117 w 1606621"/>
              <a:gd name="connsiteY73" fmla="*/ 208202 h 1605069"/>
              <a:gd name="connsiteX74" fmla="*/ 1338593 w 1606621"/>
              <a:gd name="connsiteY74" fmla="*/ 204963 h 1605069"/>
              <a:gd name="connsiteX75" fmla="*/ 1338593 w 1606621"/>
              <a:gd name="connsiteY75" fmla="*/ 204963 h 1605069"/>
              <a:gd name="connsiteX76" fmla="*/ 1330973 w 1606621"/>
              <a:gd name="connsiteY76" fmla="*/ 198296 h 1605069"/>
              <a:gd name="connsiteX77" fmla="*/ 1330973 w 1606621"/>
              <a:gd name="connsiteY77" fmla="*/ 198296 h 1605069"/>
              <a:gd name="connsiteX78" fmla="*/ 1328687 w 1606621"/>
              <a:gd name="connsiteY78" fmla="*/ 196200 h 1605069"/>
              <a:gd name="connsiteX79" fmla="*/ 1322305 w 1606621"/>
              <a:gd name="connsiteY79" fmla="*/ 190771 h 1605069"/>
              <a:gd name="connsiteX80" fmla="*/ 1322305 w 1606621"/>
              <a:gd name="connsiteY80" fmla="*/ 190771 h 1605069"/>
              <a:gd name="connsiteX81" fmla="*/ 1320019 w 1606621"/>
              <a:gd name="connsiteY81" fmla="*/ 188771 h 1605069"/>
              <a:gd name="connsiteX82" fmla="*/ 1313447 w 1606621"/>
              <a:gd name="connsiteY82" fmla="*/ 183437 h 1605069"/>
              <a:gd name="connsiteX83" fmla="*/ 1313447 w 1606621"/>
              <a:gd name="connsiteY83" fmla="*/ 183437 h 1605069"/>
              <a:gd name="connsiteX84" fmla="*/ 1312495 w 1606621"/>
              <a:gd name="connsiteY84" fmla="*/ 182580 h 1605069"/>
              <a:gd name="connsiteX85" fmla="*/ 1312495 w 1606621"/>
              <a:gd name="connsiteY85" fmla="*/ 182580 h 1605069"/>
              <a:gd name="connsiteX86" fmla="*/ 1306303 w 1606621"/>
              <a:gd name="connsiteY86" fmla="*/ 177246 h 1605069"/>
              <a:gd name="connsiteX87" fmla="*/ 1301159 w 1606621"/>
              <a:gd name="connsiteY87" fmla="*/ 173436 h 1605069"/>
              <a:gd name="connsiteX88" fmla="*/ 1301159 w 1606621"/>
              <a:gd name="connsiteY88" fmla="*/ 173436 h 1605069"/>
              <a:gd name="connsiteX89" fmla="*/ 1300112 w 1606621"/>
              <a:gd name="connsiteY89" fmla="*/ 172674 h 1605069"/>
              <a:gd name="connsiteX90" fmla="*/ 1295159 w 1606621"/>
              <a:gd name="connsiteY90" fmla="*/ 168483 h 1605069"/>
              <a:gd name="connsiteX91" fmla="*/ 1283634 w 1606621"/>
              <a:gd name="connsiteY91" fmla="*/ 159815 h 1605069"/>
              <a:gd name="connsiteX92" fmla="*/ 1283634 w 1606621"/>
              <a:gd name="connsiteY92" fmla="*/ 159815 h 1605069"/>
              <a:gd name="connsiteX93" fmla="*/ 1271632 w 1606621"/>
              <a:gd name="connsiteY93" fmla="*/ 151338 h 1605069"/>
              <a:gd name="connsiteX94" fmla="*/ 1255534 w 1606621"/>
              <a:gd name="connsiteY94" fmla="*/ 140193 h 1605069"/>
              <a:gd name="connsiteX95" fmla="*/ 1231817 w 1606621"/>
              <a:gd name="connsiteY95" fmla="*/ 124191 h 1605069"/>
              <a:gd name="connsiteX96" fmla="*/ 1225341 w 1606621"/>
              <a:gd name="connsiteY96" fmla="*/ 120096 h 1605069"/>
              <a:gd name="connsiteX97" fmla="*/ 1225341 w 1606621"/>
              <a:gd name="connsiteY97" fmla="*/ 120096 h 1605069"/>
              <a:gd name="connsiteX98" fmla="*/ 1215816 w 1606621"/>
              <a:gd name="connsiteY98" fmla="*/ 114286 h 1605069"/>
              <a:gd name="connsiteX99" fmla="*/ 1215816 w 1606621"/>
              <a:gd name="connsiteY99" fmla="*/ 114286 h 1605069"/>
              <a:gd name="connsiteX100" fmla="*/ 1207148 w 1606621"/>
              <a:gd name="connsiteY100" fmla="*/ 108856 h 1605069"/>
              <a:gd name="connsiteX101" fmla="*/ 1184859 w 1606621"/>
              <a:gd name="connsiteY101" fmla="*/ 96474 h 1605069"/>
              <a:gd name="connsiteX102" fmla="*/ 1170763 w 1606621"/>
              <a:gd name="connsiteY102" fmla="*/ 89044 h 1605069"/>
              <a:gd name="connsiteX103" fmla="*/ 1170763 w 1606621"/>
              <a:gd name="connsiteY103" fmla="*/ 89044 h 1605069"/>
              <a:gd name="connsiteX104" fmla="*/ 1163808 w 1606621"/>
              <a:gd name="connsiteY104" fmla="*/ 86568 h 1605069"/>
              <a:gd name="connsiteX105" fmla="*/ 1163808 w 1606621"/>
              <a:gd name="connsiteY105" fmla="*/ 85711 h 1605069"/>
              <a:gd name="connsiteX106" fmla="*/ 1155998 w 1606621"/>
              <a:gd name="connsiteY106" fmla="*/ 81615 h 1605069"/>
              <a:gd name="connsiteX107" fmla="*/ 1155998 w 1606621"/>
              <a:gd name="connsiteY107" fmla="*/ 81615 h 1605069"/>
              <a:gd name="connsiteX108" fmla="*/ 1153808 w 1606621"/>
              <a:gd name="connsiteY108" fmla="*/ 80853 h 1605069"/>
              <a:gd name="connsiteX109" fmla="*/ 1134758 w 1606621"/>
              <a:gd name="connsiteY109" fmla="*/ 71328 h 1605069"/>
              <a:gd name="connsiteX110" fmla="*/ 1134758 w 1606621"/>
              <a:gd name="connsiteY110" fmla="*/ 71328 h 1605069"/>
              <a:gd name="connsiteX111" fmla="*/ 1132567 w 1606621"/>
              <a:gd name="connsiteY111" fmla="*/ 70470 h 1605069"/>
              <a:gd name="connsiteX112" fmla="*/ 1131805 w 1606621"/>
              <a:gd name="connsiteY112" fmla="*/ 69518 h 1605069"/>
              <a:gd name="connsiteX113" fmla="*/ 1124090 w 1606621"/>
              <a:gd name="connsiteY113" fmla="*/ 66089 h 1605069"/>
              <a:gd name="connsiteX114" fmla="*/ 1124090 w 1606621"/>
              <a:gd name="connsiteY114" fmla="*/ 66089 h 1605069"/>
              <a:gd name="connsiteX115" fmla="*/ 1124090 w 1606621"/>
              <a:gd name="connsiteY115" fmla="*/ 66089 h 1605069"/>
              <a:gd name="connsiteX116" fmla="*/ 1124090 w 1606621"/>
              <a:gd name="connsiteY116" fmla="*/ 66089 h 1605069"/>
              <a:gd name="connsiteX117" fmla="*/ 1115422 w 1606621"/>
              <a:gd name="connsiteY117" fmla="*/ 62374 h 1605069"/>
              <a:gd name="connsiteX118" fmla="*/ 1115422 w 1606621"/>
              <a:gd name="connsiteY118" fmla="*/ 62374 h 1605069"/>
              <a:gd name="connsiteX119" fmla="*/ 1115422 w 1606621"/>
              <a:gd name="connsiteY119" fmla="*/ 62374 h 1605069"/>
              <a:gd name="connsiteX120" fmla="*/ 1115422 w 1606621"/>
              <a:gd name="connsiteY120" fmla="*/ 62374 h 1605069"/>
              <a:gd name="connsiteX121" fmla="*/ 1100468 w 1606621"/>
              <a:gd name="connsiteY121" fmla="*/ 56183 h 1605069"/>
              <a:gd name="connsiteX122" fmla="*/ 1100468 w 1606621"/>
              <a:gd name="connsiteY122" fmla="*/ 56183 h 1605069"/>
              <a:gd name="connsiteX123" fmla="*/ 1100468 w 1606621"/>
              <a:gd name="connsiteY123" fmla="*/ 56183 h 1605069"/>
              <a:gd name="connsiteX124" fmla="*/ 1100468 w 1606621"/>
              <a:gd name="connsiteY124" fmla="*/ 56183 h 1605069"/>
              <a:gd name="connsiteX125" fmla="*/ 1085990 w 1606621"/>
              <a:gd name="connsiteY125" fmla="*/ 49896 h 1605069"/>
              <a:gd name="connsiteX126" fmla="*/ 1059319 w 1606621"/>
              <a:gd name="connsiteY126" fmla="*/ 41419 h 1605069"/>
              <a:gd name="connsiteX127" fmla="*/ 1047699 w 1606621"/>
              <a:gd name="connsiteY127" fmla="*/ 37800 h 1605069"/>
              <a:gd name="connsiteX128" fmla="*/ 1047699 w 1606621"/>
              <a:gd name="connsiteY128" fmla="*/ 37800 h 1605069"/>
              <a:gd name="connsiteX129" fmla="*/ 1044366 w 1606621"/>
              <a:gd name="connsiteY129" fmla="*/ 36942 h 1605069"/>
              <a:gd name="connsiteX130" fmla="*/ 1014648 w 1606621"/>
              <a:gd name="connsiteY130" fmla="*/ 27417 h 1605069"/>
              <a:gd name="connsiteX131" fmla="*/ 1010265 w 1606621"/>
              <a:gd name="connsiteY131" fmla="*/ 24750 h 1605069"/>
              <a:gd name="connsiteX132" fmla="*/ 992264 w 1606621"/>
              <a:gd name="connsiteY132" fmla="*/ 20464 h 1605069"/>
              <a:gd name="connsiteX133" fmla="*/ 950068 w 1606621"/>
              <a:gd name="connsiteY133" fmla="*/ 12558 h 1605069"/>
              <a:gd name="connsiteX134" fmla="*/ 950068 w 1606621"/>
              <a:gd name="connsiteY134" fmla="*/ 12558 h 1605069"/>
              <a:gd name="connsiteX135" fmla="*/ 920159 w 1606621"/>
              <a:gd name="connsiteY135" fmla="*/ 7510 h 1605069"/>
              <a:gd name="connsiteX136" fmla="*/ 920159 w 1606621"/>
              <a:gd name="connsiteY136" fmla="*/ 7510 h 1605069"/>
              <a:gd name="connsiteX137" fmla="*/ 911587 w 1606621"/>
              <a:gd name="connsiteY137" fmla="*/ 4843 h 1605069"/>
              <a:gd name="connsiteX138" fmla="*/ 894442 w 1606621"/>
              <a:gd name="connsiteY138" fmla="*/ 3415 h 1605069"/>
              <a:gd name="connsiteX139" fmla="*/ 846817 w 1606621"/>
              <a:gd name="connsiteY139" fmla="*/ -14 h 1605069"/>
              <a:gd name="connsiteX140" fmla="*/ 756996 w 1606621"/>
              <a:gd name="connsiteY140" fmla="*/ -14 h 1605069"/>
              <a:gd name="connsiteX141" fmla="*/ 751852 w 1606621"/>
              <a:gd name="connsiteY141" fmla="*/ 557 h 1605069"/>
              <a:gd name="connsiteX142" fmla="*/ 756996 w 1606621"/>
              <a:gd name="connsiteY142" fmla="*/ -14 h 1605069"/>
              <a:gd name="connsiteX143" fmla="*/ 737946 w 1606621"/>
              <a:gd name="connsiteY143" fmla="*/ -14 h 1605069"/>
              <a:gd name="connsiteX144" fmla="*/ 724515 w 1606621"/>
              <a:gd name="connsiteY144" fmla="*/ 2653 h 1605069"/>
              <a:gd name="connsiteX145" fmla="*/ 724515 w 1606621"/>
              <a:gd name="connsiteY145" fmla="*/ 2653 h 1605069"/>
              <a:gd name="connsiteX146" fmla="*/ 701752 w 1606621"/>
              <a:gd name="connsiteY146" fmla="*/ 4272 h 1605069"/>
              <a:gd name="connsiteX147" fmla="*/ 684702 w 1606621"/>
              <a:gd name="connsiteY147" fmla="*/ 7701 h 1605069"/>
              <a:gd name="connsiteX148" fmla="*/ 684702 w 1606621"/>
              <a:gd name="connsiteY148" fmla="*/ 7701 h 1605069"/>
              <a:gd name="connsiteX149" fmla="*/ 654984 w 1606621"/>
              <a:gd name="connsiteY149" fmla="*/ 12749 h 1605069"/>
              <a:gd name="connsiteX150" fmla="*/ 628027 w 1606621"/>
              <a:gd name="connsiteY150" fmla="*/ 17321 h 1605069"/>
              <a:gd name="connsiteX151" fmla="*/ 608977 w 1606621"/>
              <a:gd name="connsiteY151" fmla="*/ 22465 h 1605069"/>
              <a:gd name="connsiteX152" fmla="*/ 608977 w 1606621"/>
              <a:gd name="connsiteY152" fmla="*/ 22465 h 1605069"/>
              <a:gd name="connsiteX153" fmla="*/ 608977 w 1606621"/>
              <a:gd name="connsiteY153" fmla="*/ 22465 h 1605069"/>
              <a:gd name="connsiteX154" fmla="*/ 608977 w 1606621"/>
              <a:gd name="connsiteY154" fmla="*/ 22465 h 1605069"/>
              <a:gd name="connsiteX155" fmla="*/ 589927 w 1606621"/>
              <a:gd name="connsiteY155" fmla="*/ 27417 h 1605069"/>
              <a:gd name="connsiteX156" fmla="*/ 589927 w 1606621"/>
              <a:gd name="connsiteY156" fmla="*/ 27417 h 1605069"/>
              <a:gd name="connsiteX157" fmla="*/ 572783 w 1606621"/>
              <a:gd name="connsiteY157" fmla="*/ 32656 h 1605069"/>
              <a:gd name="connsiteX158" fmla="*/ 572783 w 1606621"/>
              <a:gd name="connsiteY158" fmla="*/ 32656 h 1605069"/>
              <a:gd name="connsiteX159" fmla="*/ 560209 w 1606621"/>
              <a:gd name="connsiteY159" fmla="*/ 36371 h 1605069"/>
              <a:gd name="connsiteX160" fmla="*/ 556876 w 1606621"/>
              <a:gd name="connsiteY160" fmla="*/ 37704 h 1605069"/>
              <a:gd name="connsiteX161" fmla="*/ 545351 w 1606621"/>
              <a:gd name="connsiteY161" fmla="*/ 41324 h 1605069"/>
              <a:gd name="connsiteX162" fmla="*/ 516776 w 1606621"/>
              <a:gd name="connsiteY162" fmla="*/ 50849 h 1605069"/>
              <a:gd name="connsiteX163" fmla="*/ 516776 w 1606621"/>
              <a:gd name="connsiteY163" fmla="*/ 50849 h 1605069"/>
              <a:gd name="connsiteX164" fmla="*/ 516776 w 1606621"/>
              <a:gd name="connsiteY164" fmla="*/ 50849 h 1605069"/>
              <a:gd name="connsiteX165" fmla="*/ 516776 w 1606621"/>
              <a:gd name="connsiteY165" fmla="*/ 50849 h 1605069"/>
              <a:gd name="connsiteX166" fmla="*/ 504393 w 1606621"/>
              <a:gd name="connsiteY166" fmla="*/ 55802 h 1605069"/>
              <a:gd name="connsiteX167" fmla="*/ 504393 w 1606621"/>
              <a:gd name="connsiteY167" fmla="*/ 55802 h 1605069"/>
              <a:gd name="connsiteX168" fmla="*/ 504393 w 1606621"/>
              <a:gd name="connsiteY168" fmla="*/ 55802 h 1605069"/>
              <a:gd name="connsiteX169" fmla="*/ 504393 w 1606621"/>
              <a:gd name="connsiteY169" fmla="*/ 55802 h 1605069"/>
              <a:gd name="connsiteX170" fmla="*/ 489439 w 1606621"/>
              <a:gd name="connsiteY170" fmla="*/ 61993 h 1605069"/>
              <a:gd name="connsiteX171" fmla="*/ 489439 w 1606621"/>
              <a:gd name="connsiteY171" fmla="*/ 61993 h 1605069"/>
              <a:gd name="connsiteX172" fmla="*/ 480771 w 1606621"/>
              <a:gd name="connsiteY172" fmla="*/ 65708 h 1605069"/>
              <a:gd name="connsiteX173" fmla="*/ 480771 w 1606621"/>
              <a:gd name="connsiteY173" fmla="*/ 65708 h 1605069"/>
              <a:gd name="connsiteX174" fmla="*/ 472103 w 1606621"/>
              <a:gd name="connsiteY174" fmla="*/ 69518 h 1605069"/>
              <a:gd name="connsiteX175" fmla="*/ 470008 w 1606621"/>
              <a:gd name="connsiteY175" fmla="*/ 70851 h 1605069"/>
              <a:gd name="connsiteX176" fmla="*/ 450958 w 1606621"/>
              <a:gd name="connsiteY176" fmla="*/ 79424 h 1605069"/>
              <a:gd name="connsiteX177" fmla="*/ 448958 w 1606621"/>
              <a:gd name="connsiteY177" fmla="*/ 80853 h 1605069"/>
              <a:gd name="connsiteX178" fmla="*/ 440957 w 1606621"/>
              <a:gd name="connsiteY178" fmla="*/ 84472 h 1605069"/>
              <a:gd name="connsiteX179" fmla="*/ 440957 w 1606621"/>
              <a:gd name="connsiteY179" fmla="*/ 84472 h 1605069"/>
              <a:gd name="connsiteX180" fmla="*/ 431432 w 1606621"/>
              <a:gd name="connsiteY180" fmla="*/ 89520 h 1605069"/>
              <a:gd name="connsiteX181" fmla="*/ 419811 w 1606621"/>
              <a:gd name="connsiteY181" fmla="*/ 95616 h 1605069"/>
              <a:gd name="connsiteX182" fmla="*/ 412382 w 1606621"/>
              <a:gd name="connsiteY182" fmla="*/ 99522 h 1605069"/>
              <a:gd name="connsiteX183" fmla="*/ 403714 w 1606621"/>
              <a:gd name="connsiteY183" fmla="*/ 104475 h 1605069"/>
              <a:gd name="connsiteX184" fmla="*/ 388664 w 1606621"/>
              <a:gd name="connsiteY184" fmla="*/ 112952 h 1605069"/>
              <a:gd name="connsiteX185" fmla="*/ 385330 w 1606621"/>
              <a:gd name="connsiteY185" fmla="*/ 115619 h 1605069"/>
              <a:gd name="connsiteX186" fmla="*/ 385330 w 1606621"/>
              <a:gd name="connsiteY186" fmla="*/ 115619 h 1605069"/>
              <a:gd name="connsiteX187" fmla="*/ 378854 w 1606621"/>
              <a:gd name="connsiteY187" fmla="*/ 119334 h 1605069"/>
              <a:gd name="connsiteX188" fmla="*/ 372567 w 1606621"/>
              <a:gd name="connsiteY188" fmla="*/ 122953 h 1605069"/>
              <a:gd name="connsiteX189" fmla="*/ 365519 w 1606621"/>
              <a:gd name="connsiteY189" fmla="*/ 128001 h 1605069"/>
              <a:gd name="connsiteX190" fmla="*/ 357708 w 1606621"/>
              <a:gd name="connsiteY190" fmla="*/ 132764 h 1605069"/>
              <a:gd name="connsiteX191" fmla="*/ 334562 w 1606621"/>
              <a:gd name="connsiteY191" fmla="*/ 149147 h 1605069"/>
              <a:gd name="connsiteX192" fmla="*/ 329133 w 1606621"/>
              <a:gd name="connsiteY192" fmla="*/ 152576 h 1605069"/>
              <a:gd name="connsiteX193" fmla="*/ 320941 w 1606621"/>
              <a:gd name="connsiteY193" fmla="*/ 159053 h 1605069"/>
              <a:gd name="connsiteX194" fmla="*/ 315608 w 1606621"/>
              <a:gd name="connsiteY194" fmla="*/ 162768 h 1605069"/>
              <a:gd name="connsiteX195" fmla="*/ 309321 w 1606621"/>
              <a:gd name="connsiteY195" fmla="*/ 167721 h 1605069"/>
              <a:gd name="connsiteX196" fmla="*/ 304272 w 1606621"/>
              <a:gd name="connsiteY196" fmla="*/ 171340 h 1605069"/>
              <a:gd name="connsiteX197" fmla="*/ 302939 w 1606621"/>
              <a:gd name="connsiteY197" fmla="*/ 172578 h 1605069"/>
              <a:gd name="connsiteX198" fmla="*/ 298176 w 1606621"/>
              <a:gd name="connsiteY198" fmla="*/ 176484 h 1605069"/>
              <a:gd name="connsiteX199" fmla="*/ 290748 w 1606621"/>
              <a:gd name="connsiteY199" fmla="*/ 182580 h 1605069"/>
              <a:gd name="connsiteX200" fmla="*/ 284366 w 1606621"/>
              <a:gd name="connsiteY200" fmla="*/ 187533 h 1605069"/>
              <a:gd name="connsiteX201" fmla="*/ 281794 w 1606621"/>
              <a:gd name="connsiteY201" fmla="*/ 189914 h 1605069"/>
              <a:gd name="connsiteX202" fmla="*/ 275697 w 1606621"/>
              <a:gd name="connsiteY202" fmla="*/ 194962 h 1605069"/>
              <a:gd name="connsiteX203" fmla="*/ 273127 w 1606621"/>
              <a:gd name="connsiteY203" fmla="*/ 197343 h 1605069"/>
              <a:gd name="connsiteX204" fmla="*/ 265792 w 1606621"/>
              <a:gd name="connsiteY204" fmla="*/ 203630 h 1605069"/>
              <a:gd name="connsiteX205" fmla="*/ 261982 w 1606621"/>
              <a:gd name="connsiteY205" fmla="*/ 207345 h 1605069"/>
              <a:gd name="connsiteX206" fmla="*/ 250837 w 1606621"/>
              <a:gd name="connsiteY206" fmla="*/ 216870 h 1605069"/>
              <a:gd name="connsiteX207" fmla="*/ 217500 w 1606621"/>
              <a:gd name="connsiteY207" fmla="*/ 250207 h 1605069"/>
              <a:gd name="connsiteX208" fmla="*/ 207404 w 1606621"/>
              <a:gd name="connsiteY208" fmla="*/ 261351 h 1605069"/>
              <a:gd name="connsiteX209" fmla="*/ 203784 w 1606621"/>
              <a:gd name="connsiteY209" fmla="*/ 265162 h 1605069"/>
              <a:gd name="connsiteX210" fmla="*/ 197498 w 1606621"/>
              <a:gd name="connsiteY210" fmla="*/ 272496 h 1605069"/>
              <a:gd name="connsiteX211" fmla="*/ 195116 w 1606621"/>
              <a:gd name="connsiteY211" fmla="*/ 275067 h 1605069"/>
              <a:gd name="connsiteX212" fmla="*/ 188829 w 1606621"/>
              <a:gd name="connsiteY212" fmla="*/ 282497 h 1605069"/>
              <a:gd name="connsiteX213" fmla="*/ 187687 w 1606621"/>
              <a:gd name="connsiteY213" fmla="*/ 283735 h 1605069"/>
              <a:gd name="connsiteX214" fmla="*/ 182639 w 1606621"/>
              <a:gd name="connsiteY214" fmla="*/ 289926 h 1605069"/>
              <a:gd name="connsiteX215" fmla="*/ 181401 w 1606621"/>
              <a:gd name="connsiteY215" fmla="*/ 291260 h 1605069"/>
              <a:gd name="connsiteX216" fmla="*/ 176543 w 1606621"/>
              <a:gd name="connsiteY216" fmla="*/ 297546 h 1605069"/>
              <a:gd name="connsiteX217" fmla="*/ 171590 w 1606621"/>
              <a:gd name="connsiteY217" fmla="*/ 303738 h 1605069"/>
              <a:gd name="connsiteX218" fmla="*/ 166446 w 1606621"/>
              <a:gd name="connsiteY218" fmla="*/ 309929 h 1605069"/>
              <a:gd name="connsiteX219" fmla="*/ 162826 w 1606621"/>
              <a:gd name="connsiteY219" fmla="*/ 314787 h 1605069"/>
              <a:gd name="connsiteX220" fmla="*/ 159207 w 1606621"/>
              <a:gd name="connsiteY220" fmla="*/ 319930 h 1605069"/>
              <a:gd name="connsiteX221" fmla="*/ 155301 w 1606621"/>
              <a:gd name="connsiteY221" fmla="*/ 324693 h 1605069"/>
              <a:gd name="connsiteX222" fmla="*/ 154635 w 1606621"/>
              <a:gd name="connsiteY222" fmla="*/ 326122 h 1605069"/>
              <a:gd name="connsiteX223" fmla="*/ 149111 w 1606621"/>
              <a:gd name="connsiteY223" fmla="*/ 333456 h 1605069"/>
              <a:gd name="connsiteX224" fmla="*/ 145396 w 1606621"/>
              <a:gd name="connsiteY224" fmla="*/ 338504 h 1605069"/>
              <a:gd name="connsiteX225" fmla="*/ 142920 w 1606621"/>
              <a:gd name="connsiteY225" fmla="*/ 342124 h 1605069"/>
              <a:gd name="connsiteX226" fmla="*/ 130346 w 1606621"/>
              <a:gd name="connsiteY226" fmla="*/ 360697 h 1605069"/>
              <a:gd name="connsiteX227" fmla="*/ 130346 w 1606621"/>
              <a:gd name="connsiteY227" fmla="*/ 360697 h 1605069"/>
              <a:gd name="connsiteX228" fmla="*/ 125394 w 1606621"/>
              <a:gd name="connsiteY228" fmla="*/ 368127 h 1605069"/>
              <a:gd name="connsiteX229" fmla="*/ 125394 w 1606621"/>
              <a:gd name="connsiteY229" fmla="*/ 368127 h 1605069"/>
              <a:gd name="connsiteX230" fmla="*/ 125394 w 1606621"/>
              <a:gd name="connsiteY230" fmla="*/ 368127 h 1605069"/>
              <a:gd name="connsiteX231" fmla="*/ 125394 w 1606621"/>
              <a:gd name="connsiteY231" fmla="*/ 368127 h 1605069"/>
              <a:gd name="connsiteX232" fmla="*/ 119298 w 1606621"/>
              <a:gd name="connsiteY232" fmla="*/ 377652 h 1605069"/>
              <a:gd name="connsiteX233" fmla="*/ 116916 w 1606621"/>
              <a:gd name="connsiteY233" fmla="*/ 381462 h 1605069"/>
              <a:gd name="connsiteX234" fmla="*/ 113011 w 1606621"/>
              <a:gd name="connsiteY234" fmla="*/ 387558 h 1605069"/>
              <a:gd name="connsiteX235" fmla="*/ 113011 w 1606621"/>
              <a:gd name="connsiteY235" fmla="*/ 387558 h 1605069"/>
              <a:gd name="connsiteX236" fmla="*/ 104533 w 1606621"/>
              <a:gd name="connsiteY236" fmla="*/ 402702 h 1605069"/>
              <a:gd name="connsiteX237" fmla="*/ 99580 w 1606621"/>
              <a:gd name="connsiteY237" fmla="*/ 411466 h 1605069"/>
              <a:gd name="connsiteX238" fmla="*/ 90913 w 1606621"/>
              <a:gd name="connsiteY238" fmla="*/ 427563 h 1605069"/>
              <a:gd name="connsiteX239" fmla="*/ 88246 w 1606621"/>
              <a:gd name="connsiteY239" fmla="*/ 432325 h 1605069"/>
              <a:gd name="connsiteX240" fmla="*/ 85769 w 1606621"/>
              <a:gd name="connsiteY240" fmla="*/ 437374 h 1605069"/>
              <a:gd name="connsiteX241" fmla="*/ 80912 w 1606621"/>
              <a:gd name="connsiteY241" fmla="*/ 447375 h 1605069"/>
              <a:gd name="connsiteX242" fmla="*/ 77101 w 1606621"/>
              <a:gd name="connsiteY242" fmla="*/ 454614 h 1605069"/>
              <a:gd name="connsiteX243" fmla="*/ 77101 w 1606621"/>
              <a:gd name="connsiteY243" fmla="*/ 456328 h 1605069"/>
              <a:gd name="connsiteX244" fmla="*/ 74720 w 1606621"/>
              <a:gd name="connsiteY244" fmla="*/ 459662 h 1605069"/>
              <a:gd name="connsiteX245" fmla="*/ 68624 w 1606621"/>
              <a:gd name="connsiteY245" fmla="*/ 473568 h 1605069"/>
              <a:gd name="connsiteX246" fmla="*/ 68624 w 1606621"/>
              <a:gd name="connsiteY246" fmla="*/ 473568 h 1605069"/>
              <a:gd name="connsiteX247" fmla="*/ 61005 w 1606621"/>
              <a:gd name="connsiteY247" fmla="*/ 490904 h 1605069"/>
              <a:gd name="connsiteX248" fmla="*/ 59099 w 1606621"/>
              <a:gd name="connsiteY248" fmla="*/ 492238 h 1605069"/>
              <a:gd name="connsiteX249" fmla="*/ 47097 w 1606621"/>
              <a:gd name="connsiteY249" fmla="*/ 525480 h 1605069"/>
              <a:gd name="connsiteX250" fmla="*/ 47097 w 1606621"/>
              <a:gd name="connsiteY250" fmla="*/ 525480 h 1605069"/>
              <a:gd name="connsiteX251" fmla="*/ 47097 w 1606621"/>
              <a:gd name="connsiteY251" fmla="*/ 525480 h 1605069"/>
              <a:gd name="connsiteX252" fmla="*/ 47097 w 1606621"/>
              <a:gd name="connsiteY252" fmla="*/ 525480 h 1605069"/>
              <a:gd name="connsiteX253" fmla="*/ 37572 w 1606621"/>
              <a:gd name="connsiteY253" fmla="*/ 554055 h 1605069"/>
              <a:gd name="connsiteX254" fmla="*/ 37572 w 1606621"/>
              <a:gd name="connsiteY254" fmla="*/ 554055 h 1605069"/>
              <a:gd name="connsiteX255" fmla="*/ 37572 w 1606621"/>
              <a:gd name="connsiteY255" fmla="*/ 554055 h 1605069"/>
              <a:gd name="connsiteX256" fmla="*/ 37572 w 1606621"/>
              <a:gd name="connsiteY256" fmla="*/ 554055 h 1605069"/>
              <a:gd name="connsiteX257" fmla="*/ 33858 w 1606621"/>
              <a:gd name="connsiteY257" fmla="*/ 566437 h 1605069"/>
              <a:gd name="connsiteX258" fmla="*/ 33858 w 1606621"/>
              <a:gd name="connsiteY258" fmla="*/ 566437 h 1605069"/>
              <a:gd name="connsiteX259" fmla="*/ 33858 w 1606621"/>
              <a:gd name="connsiteY259" fmla="*/ 566437 h 1605069"/>
              <a:gd name="connsiteX260" fmla="*/ 33858 w 1606621"/>
              <a:gd name="connsiteY260" fmla="*/ 566437 h 1605069"/>
              <a:gd name="connsiteX261" fmla="*/ 31382 w 1606621"/>
              <a:gd name="connsiteY261" fmla="*/ 570438 h 1605069"/>
              <a:gd name="connsiteX262" fmla="*/ 24333 w 1606621"/>
              <a:gd name="connsiteY262" fmla="*/ 597203 h 1605069"/>
              <a:gd name="connsiteX263" fmla="*/ 13951 w 1606621"/>
              <a:gd name="connsiteY263" fmla="*/ 645876 h 1605069"/>
              <a:gd name="connsiteX264" fmla="*/ 13951 w 1606621"/>
              <a:gd name="connsiteY264" fmla="*/ 645876 h 1605069"/>
              <a:gd name="connsiteX265" fmla="*/ 13951 w 1606621"/>
              <a:gd name="connsiteY265" fmla="*/ 645876 h 1605069"/>
              <a:gd name="connsiteX266" fmla="*/ 13951 w 1606621"/>
              <a:gd name="connsiteY266" fmla="*/ 645876 h 1605069"/>
              <a:gd name="connsiteX267" fmla="*/ 11569 w 1606621"/>
              <a:gd name="connsiteY267" fmla="*/ 651972 h 1605069"/>
              <a:gd name="connsiteX268" fmla="*/ 3664 w 1606621"/>
              <a:gd name="connsiteY268" fmla="*/ 706741 h 1605069"/>
              <a:gd name="connsiteX269" fmla="*/ -717 w 1606621"/>
              <a:gd name="connsiteY269" fmla="*/ 766843 h 1605069"/>
              <a:gd name="connsiteX270" fmla="*/ -146 w 1606621"/>
              <a:gd name="connsiteY270" fmla="*/ 762748 h 1605069"/>
              <a:gd name="connsiteX271" fmla="*/ -717 w 1606621"/>
              <a:gd name="connsiteY271" fmla="*/ 766843 h 1605069"/>
              <a:gd name="connsiteX272" fmla="*/ -717 w 1606621"/>
              <a:gd name="connsiteY272" fmla="*/ 838566 h 1605069"/>
              <a:gd name="connsiteX273" fmla="*/ -146 w 1606621"/>
              <a:gd name="connsiteY273" fmla="*/ 842472 h 1605069"/>
              <a:gd name="connsiteX274" fmla="*/ -717 w 1606621"/>
              <a:gd name="connsiteY274" fmla="*/ 838566 h 1605069"/>
              <a:gd name="connsiteX275" fmla="*/ 615 w 1606621"/>
              <a:gd name="connsiteY275" fmla="*/ 873428 h 1605069"/>
              <a:gd name="connsiteX276" fmla="*/ 4045 w 1606621"/>
              <a:gd name="connsiteY276" fmla="*/ 896288 h 1605069"/>
              <a:gd name="connsiteX277" fmla="*/ 4045 w 1606621"/>
              <a:gd name="connsiteY277" fmla="*/ 896288 h 1605069"/>
              <a:gd name="connsiteX278" fmla="*/ 5569 w 1606621"/>
              <a:gd name="connsiteY278" fmla="*/ 905813 h 1605069"/>
              <a:gd name="connsiteX279" fmla="*/ 5569 w 1606621"/>
              <a:gd name="connsiteY279" fmla="*/ 905813 h 1605069"/>
              <a:gd name="connsiteX280" fmla="*/ 6236 w 1606621"/>
              <a:gd name="connsiteY280" fmla="*/ 918005 h 1605069"/>
              <a:gd name="connsiteX281" fmla="*/ 11665 w 1606621"/>
              <a:gd name="connsiteY281" fmla="*/ 953628 h 1605069"/>
              <a:gd name="connsiteX282" fmla="*/ 14237 w 1606621"/>
              <a:gd name="connsiteY282" fmla="*/ 958105 h 1605069"/>
              <a:gd name="connsiteX283" fmla="*/ 14332 w 1606621"/>
              <a:gd name="connsiteY283" fmla="*/ 958772 h 1605069"/>
              <a:gd name="connsiteX284" fmla="*/ 14237 w 1606621"/>
              <a:gd name="connsiteY284" fmla="*/ 958867 h 1605069"/>
              <a:gd name="connsiteX285" fmla="*/ 15189 w 1606621"/>
              <a:gd name="connsiteY285" fmla="*/ 958867 h 1605069"/>
              <a:gd name="connsiteX286" fmla="*/ 15189 w 1606621"/>
              <a:gd name="connsiteY286" fmla="*/ 958867 h 1605069"/>
              <a:gd name="connsiteX287" fmla="*/ 15189 w 1606621"/>
              <a:gd name="connsiteY287" fmla="*/ 958867 h 1605069"/>
              <a:gd name="connsiteX288" fmla="*/ 14237 w 1606621"/>
              <a:gd name="connsiteY288" fmla="*/ 958296 h 1605069"/>
              <a:gd name="connsiteX289" fmla="*/ 17761 w 1606621"/>
              <a:gd name="connsiteY289" fmla="*/ 979917 h 1605069"/>
              <a:gd name="connsiteX290" fmla="*/ 22905 w 1606621"/>
              <a:gd name="connsiteY290" fmla="*/ 997253 h 1605069"/>
              <a:gd name="connsiteX291" fmla="*/ 23952 w 1606621"/>
              <a:gd name="connsiteY291" fmla="*/ 1002301 h 1605069"/>
              <a:gd name="connsiteX292" fmla="*/ 30810 w 1606621"/>
              <a:gd name="connsiteY292" fmla="*/ 1030114 h 1605069"/>
              <a:gd name="connsiteX293" fmla="*/ 37763 w 1606621"/>
              <a:gd name="connsiteY293" fmla="*/ 1049164 h 1605069"/>
              <a:gd name="connsiteX294" fmla="*/ 37763 w 1606621"/>
              <a:gd name="connsiteY294" fmla="*/ 1049164 h 1605069"/>
              <a:gd name="connsiteX295" fmla="*/ 38906 w 1606621"/>
              <a:gd name="connsiteY295" fmla="*/ 1052879 h 1605069"/>
              <a:gd name="connsiteX296" fmla="*/ 44050 w 1606621"/>
              <a:gd name="connsiteY296" fmla="*/ 1067643 h 1605069"/>
              <a:gd name="connsiteX297" fmla="*/ 44050 w 1606621"/>
              <a:gd name="connsiteY297" fmla="*/ 1067643 h 1605069"/>
              <a:gd name="connsiteX298" fmla="*/ 47669 w 1606621"/>
              <a:gd name="connsiteY298" fmla="*/ 1077739 h 1605069"/>
              <a:gd name="connsiteX299" fmla="*/ 49765 w 1606621"/>
              <a:gd name="connsiteY299" fmla="*/ 1082407 h 1605069"/>
              <a:gd name="connsiteX300" fmla="*/ 49669 w 1606621"/>
              <a:gd name="connsiteY300" fmla="*/ 1085102 h 1605069"/>
              <a:gd name="connsiteX301" fmla="*/ 49765 w 1606621"/>
              <a:gd name="connsiteY301" fmla="*/ 1085169 h 1605069"/>
              <a:gd name="connsiteX302" fmla="*/ 52337 w 1606621"/>
              <a:gd name="connsiteY302" fmla="*/ 1091360 h 1605069"/>
              <a:gd name="connsiteX303" fmla="*/ 57290 w 1606621"/>
              <a:gd name="connsiteY303" fmla="*/ 1103742 h 1605069"/>
              <a:gd name="connsiteX304" fmla="*/ 61005 w 1606621"/>
              <a:gd name="connsiteY304" fmla="*/ 1112506 h 1605069"/>
              <a:gd name="connsiteX305" fmla="*/ 66243 w 1606621"/>
              <a:gd name="connsiteY305" fmla="*/ 1124793 h 1605069"/>
              <a:gd name="connsiteX306" fmla="*/ 66243 w 1606621"/>
              <a:gd name="connsiteY306" fmla="*/ 1124793 h 1605069"/>
              <a:gd name="connsiteX307" fmla="*/ 69958 w 1606621"/>
              <a:gd name="connsiteY307" fmla="*/ 1131936 h 1605069"/>
              <a:gd name="connsiteX308" fmla="*/ 93104 w 1606621"/>
              <a:gd name="connsiteY308" fmla="*/ 1178514 h 1605069"/>
              <a:gd name="connsiteX309" fmla="*/ 126632 w 1606621"/>
              <a:gd name="connsiteY309" fmla="*/ 1235664 h 1605069"/>
              <a:gd name="connsiteX310" fmla="*/ 133776 w 1606621"/>
              <a:gd name="connsiteY310" fmla="*/ 1246713 h 1605069"/>
              <a:gd name="connsiteX311" fmla="*/ 150445 w 1606621"/>
              <a:gd name="connsiteY311" fmla="*/ 1272240 h 1605069"/>
              <a:gd name="connsiteX312" fmla="*/ 157969 w 1606621"/>
              <a:gd name="connsiteY312" fmla="*/ 1282432 h 1605069"/>
              <a:gd name="connsiteX313" fmla="*/ 161683 w 1606621"/>
              <a:gd name="connsiteY313" fmla="*/ 1287384 h 1605069"/>
              <a:gd name="connsiteX314" fmla="*/ 165303 w 1606621"/>
              <a:gd name="connsiteY314" fmla="*/ 1292528 h 1605069"/>
              <a:gd name="connsiteX315" fmla="*/ 170161 w 1606621"/>
              <a:gd name="connsiteY315" fmla="*/ 1298719 h 1605069"/>
              <a:gd name="connsiteX316" fmla="*/ 174162 w 1606621"/>
              <a:gd name="connsiteY316" fmla="*/ 1303482 h 1605069"/>
              <a:gd name="connsiteX317" fmla="*/ 179020 w 1606621"/>
              <a:gd name="connsiteY317" fmla="*/ 1309864 h 1605069"/>
              <a:gd name="connsiteX318" fmla="*/ 180163 w 1606621"/>
              <a:gd name="connsiteY318" fmla="*/ 1311197 h 1605069"/>
              <a:gd name="connsiteX319" fmla="*/ 185115 w 1606621"/>
              <a:gd name="connsiteY319" fmla="*/ 1317293 h 1605069"/>
              <a:gd name="connsiteX320" fmla="*/ 189402 w 1606621"/>
              <a:gd name="connsiteY320" fmla="*/ 1322151 h 1605069"/>
              <a:gd name="connsiteX321" fmla="*/ 193783 w 1606621"/>
              <a:gd name="connsiteY321" fmla="*/ 1327390 h 1605069"/>
              <a:gd name="connsiteX322" fmla="*/ 198927 w 1606621"/>
              <a:gd name="connsiteY322" fmla="*/ 1333485 h 1605069"/>
              <a:gd name="connsiteX323" fmla="*/ 201212 w 1606621"/>
              <a:gd name="connsiteY323" fmla="*/ 1336057 h 1605069"/>
              <a:gd name="connsiteX324" fmla="*/ 211308 w 1606621"/>
              <a:gd name="connsiteY324" fmla="*/ 1347106 h 1605069"/>
              <a:gd name="connsiteX325" fmla="*/ 216166 w 1606621"/>
              <a:gd name="connsiteY325" fmla="*/ 1352250 h 1605069"/>
              <a:gd name="connsiteX326" fmla="*/ 254266 w 1606621"/>
              <a:gd name="connsiteY326" fmla="*/ 1390350 h 1605069"/>
              <a:gd name="connsiteX327" fmla="*/ 259410 w 1606621"/>
              <a:gd name="connsiteY327" fmla="*/ 1395208 h 1605069"/>
              <a:gd name="connsiteX328" fmla="*/ 268078 w 1606621"/>
              <a:gd name="connsiteY328" fmla="*/ 1402827 h 1605069"/>
              <a:gd name="connsiteX329" fmla="*/ 269316 w 1606621"/>
              <a:gd name="connsiteY329" fmla="*/ 1403970 h 1605069"/>
              <a:gd name="connsiteX330" fmla="*/ 276651 w 1606621"/>
              <a:gd name="connsiteY330" fmla="*/ 1410257 h 1605069"/>
              <a:gd name="connsiteX331" fmla="*/ 279222 w 1606621"/>
              <a:gd name="connsiteY331" fmla="*/ 1412734 h 1605069"/>
              <a:gd name="connsiteX332" fmla="*/ 285318 w 1606621"/>
              <a:gd name="connsiteY332" fmla="*/ 1417686 h 1605069"/>
              <a:gd name="connsiteX333" fmla="*/ 286747 w 1606621"/>
              <a:gd name="connsiteY333" fmla="*/ 1418925 h 1605069"/>
              <a:gd name="connsiteX334" fmla="*/ 292843 w 1606621"/>
              <a:gd name="connsiteY334" fmla="*/ 1423878 h 1605069"/>
              <a:gd name="connsiteX335" fmla="*/ 294177 w 1606621"/>
              <a:gd name="connsiteY335" fmla="*/ 1425116 h 1605069"/>
              <a:gd name="connsiteX336" fmla="*/ 299034 w 1606621"/>
              <a:gd name="connsiteY336" fmla="*/ 1428831 h 1605069"/>
              <a:gd name="connsiteX337" fmla="*/ 300368 w 1606621"/>
              <a:gd name="connsiteY337" fmla="*/ 1430069 h 1605069"/>
              <a:gd name="connsiteX338" fmla="*/ 305226 w 1606621"/>
              <a:gd name="connsiteY338" fmla="*/ 1433784 h 1605069"/>
              <a:gd name="connsiteX339" fmla="*/ 305226 w 1606621"/>
              <a:gd name="connsiteY339" fmla="*/ 1433784 h 1605069"/>
              <a:gd name="connsiteX340" fmla="*/ 306558 w 1606621"/>
              <a:gd name="connsiteY340" fmla="*/ 1435022 h 1605069"/>
              <a:gd name="connsiteX341" fmla="*/ 311702 w 1606621"/>
              <a:gd name="connsiteY341" fmla="*/ 1438642 h 1605069"/>
              <a:gd name="connsiteX342" fmla="*/ 316465 w 1606621"/>
              <a:gd name="connsiteY342" fmla="*/ 1442547 h 1605069"/>
              <a:gd name="connsiteX343" fmla="*/ 317703 w 1606621"/>
              <a:gd name="connsiteY343" fmla="*/ 1443690 h 1605069"/>
              <a:gd name="connsiteX344" fmla="*/ 331514 w 1606621"/>
              <a:gd name="connsiteY344" fmla="*/ 1453215 h 1605069"/>
              <a:gd name="connsiteX345" fmla="*/ 340087 w 1606621"/>
              <a:gd name="connsiteY345" fmla="*/ 1459597 h 1605069"/>
              <a:gd name="connsiteX346" fmla="*/ 343801 w 1606621"/>
              <a:gd name="connsiteY346" fmla="*/ 1462168 h 1605069"/>
              <a:gd name="connsiteX347" fmla="*/ 351327 w 1606621"/>
              <a:gd name="connsiteY347" fmla="*/ 1466931 h 1605069"/>
              <a:gd name="connsiteX348" fmla="*/ 358756 w 1606621"/>
              <a:gd name="connsiteY348" fmla="*/ 1471979 h 1605069"/>
              <a:gd name="connsiteX349" fmla="*/ 365995 w 1606621"/>
              <a:gd name="connsiteY349" fmla="*/ 1477027 h 1605069"/>
              <a:gd name="connsiteX350" fmla="*/ 373615 w 1606621"/>
              <a:gd name="connsiteY350" fmla="*/ 1481980 h 1605069"/>
              <a:gd name="connsiteX351" fmla="*/ 379711 w 1606621"/>
              <a:gd name="connsiteY351" fmla="*/ 1485695 h 1605069"/>
              <a:gd name="connsiteX352" fmla="*/ 383521 w 1606621"/>
              <a:gd name="connsiteY352" fmla="*/ 1488172 h 1605069"/>
              <a:gd name="connsiteX353" fmla="*/ 389808 w 1606621"/>
              <a:gd name="connsiteY353" fmla="*/ 1491886 h 1605069"/>
              <a:gd name="connsiteX354" fmla="*/ 392283 w 1606621"/>
              <a:gd name="connsiteY354" fmla="*/ 1493220 h 1605069"/>
              <a:gd name="connsiteX355" fmla="*/ 407238 w 1606621"/>
              <a:gd name="connsiteY355" fmla="*/ 1501697 h 1605069"/>
              <a:gd name="connsiteX356" fmla="*/ 415716 w 1606621"/>
              <a:gd name="connsiteY356" fmla="*/ 1506841 h 1605069"/>
              <a:gd name="connsiteX357" fmla="*/ 415716 w 1606621"/>
              <a:gd name="connsiteY357" fmla="*/ 1506841 h 1605069"/>
              <a:gd name="connsiteX358" fmla="*/ 437052 w 1606621"/>
              <a:gd name="connsiteY358" fmla="*/ 1517699 h 1605069"/>
              <a:gd name="connsiteX359" fmla="*/ 442100 w 1606621"/>
              <a:gd name="connsiteY359" fmla="*/ 1520271 h 1605069"/>
              <a:gd name="connsiteX360" fmla="*/ 450576 w 1606621"/>
              <a:gd name="connsiteY360" fmla="*/ 1525224 h 1605069"/>
              <a:gd name="connsiteX361" fmla="*/ 485247 w 1606621"/>
              <a:gd name="connsiteY361" fmla="*/ 1540368 h 1605069"/>
              <a:gd name="connsiteX362" fmla="*/ 485247 w 1606621"/>
              <a:gd name="connsiteY362" fmla="*/ 1540368 h 1605069"/>
              <a:gd name="connsiteX363" fmla="*/ 485247 w 1606621"/>
              <a:gd name="connsiteY363" fmla="*/ 1540368 h 1605069"/>
              <a:gd name="connsiteX364" fmla="*/ 485247 w 1606621"/>
              <a:gd name="connsiteY364" fmla="*/ 1540368 h 1605069"/>
              <a:gd name="connsiteX365" fmla="*/ 496487 w 1606621"/>
              <a:gd name="connsiteY365" fmla="*/ 1545322 h 1605069"/>
              <a:gd name="connsiteX366" fmla="*/ 496487 w 1606621"/>
              <a:gd name="connsiteY366" fmla="*/ 1545322 h 1605069"/>
              <a:gd name="connsiteX367" fmla="*/ 502584 w 1606621"/>
              <a:gd name="connsiteY367" fmla="*/ 1547798 h 1605069"/>
              <a:gd name="connsiteX368" fmla="*/ 502584 w 1606621"/>
              <a:gd name="connsiteY368" fmla="*/ 1547798 h 1605069"/>
              <a:gd name="connsiteX369" fmla="*/ 502584 w 1606621"/>
              <a:gd name="connsiteY369" fmla="*/ 1547798 h 1605069"/>
              <a:gd name="connsiteX370" fmla="*/ 502584 w 1606621"/>
              <a:gd name="connsiteY370" fmla="*/ 1547798 h 1605069"/>
              <a:gd name="connsiteX371" fmla="*/ 508775 w 1606621"/>
              <a:gd name="connsiteY371" fmla="*/ 1550275 h 1605069"/>
              <a:gd name="connsiteX372" fmla="*/ 508775 w 1606621"/>
              <a:gd name="connsiteY372" fmla="*/ 1550275 h 1605069"/>
              <a:gd name="connsiteX373" fmla="*/ 508775 w 1606621"/>
              <a:gd name="connsiteY373" fmla="*/ 1550275 h 1605069"/>
              <a:gd name="connsiteX374" fmla="*/ 508775 w 1606621"/>
              <a:gd name="connsiteY374" fmla="*/ 1550275 h 1605069"/>
              <a:gd name="connsiteX375" fmla="*/ 518776 w 1606621"/>
              <a:gd name="connsiteY375" fmla="*/ 1554084 h 1605069"/>
              <a:gd name="connsiteX376" fmla="*/ 518776 w 1606621"/>
              <a:gd name="connsiteY376" fmla="*/ 1554084 h 1605069"/>
              <a:gd name="connsiteX377" fmla="*/ 518776 w 1606621"/>
              <a:gd name="connsiteY377" fmla="*/ 1554084 h 1605069"/>
              <a:gd name="connsiteX378" fmla="*/ 518776 w 1606621"/>
              <a:gd name="connsiteY378" fmla="*/ 1554084 h 1605069"/>
              <a:gd name="connsiteX379" fmla="*/ 528301 w 1606621"/>
              <a:gd name="connsiteY379" fmla="*/ 1557704 h 1605069"/>
              <a:gd name="connsiteX380" fmla="*/ 532016 w 1606621"/>
              <a:gd name="connsiteY380" fmla="*/ 1558847 h 1605069"/>
              <a:gd name="connsiteX381" fmla="*/ 532016 w 1606621"/>
              <a:gd name="connsiteY381" fmla="*/ 1558847 h 1605069"/>
              <a:gd name="connsiteX382" fmla="*/ 546875 w 1606621"/>
              <a:gd name="connsiteY382" fmla="*/ 1564943 h 1605069"/>
              <a:gd name="connsiteX383" fmla="*/ 577927 w 1606621"/>
              <a:gd name="connsiteY383" fmla="*/ 1573801 h 1605069"/>
              <a:gd name="connsiteX384" fmla="*/ 577927 w 1606621"/>
              <a:gd name="connsiteY384" fmla="*/ 1573801 h 1605069"/>
              <a:gd name="connsiteX385" fmla="*/ 596500 w 1606621"/>
              <a:gd name="connsiteY385" fmla="*/ 1578850 h 1605069"/>
              <a:gd name="connsiteX386" fmla="*/ 596500 w 1606621"/>
              <a:gd name="connsiteY386" fmla="*/ 1578850 h 1605069"/>
              <a:gd name="connsiteX387" fmla="*/ 596500 w 1606621"/>
              <a:gd name="connsiteY387" fmla="*/ 1578850 h 1605069"/>
              <a:gd name="connsiteX388" fmla="*/ 596500 w 1606621"/>
              <a:gd name="connsiteY388" fmla="*/ 1578850 h 1605069"/>
              <a:gd name="connsiteX389" fmla="*/ 632505 w 1606621"/>
              <a:gd name="connsiteY389" fmla="*/ 1587517 h 1605069"/>
              <a:gd name="connsiteX390" fmla="*/ 632505 w 1606621"/>
              <a:gd name="connsiteY390" fmla="*/ 1587517 h 1605069"/>
              <a:gd name="connsiteX391" fmla="*/ 632505 w 1606621"/>
              <a:gd name="connsiteY391" fmla="*/ 1587517 h 1605069"/>
              <a:gd name="connsiteX392" fmla="*/ 632505 w 1606621"/>
              <a:gd name="connsiteY392" fmla="*/ 1587517 h 1605069"/>
              <a:gd name="connsiteX393" fmla="*/ 642791 w 1606621"/>
              <a:gd name="connsiteY393" fmla="*/ 1590565 h 1605069"/>
              <a:gd name="connsiteX394" fmla="*/ 688512 w 1606621"/>
              <a:gd name="connsiteY394" fmla="*/ 1597328 h 1605069"/>
              <a:gd name="connsiteX395" fmla="*/ 696417 w 1606621"/>
              <a:gd name="connsiteY395" fmla="*/ 1599900 h 1605069"/>
              <a:gd name="connsiteX396" fmla="*/ 714229 w 1606621"/>
              <a:gd name="connsiteY396" fmla="*/ 1601328 h 1605069"/>
              <a:gd name="connsiteX397" fmla="*/ 767093 w 1606621"/>
              <a:gd name="connsiteY397" fmla="*/ 1604758 h 1605069"/>
              <a:gd name="connsiteX398" fmla="*/ 837006 w 1606621"/>
              <a:gd name="connsiteY398" fmla="*/ 1604758 h 1605069"/>
              <a:gd name="connsiteX399" fmla="*/ 843198 w 1606621"/>
              <a:gd name="connsiteY399" fmla="*/ 1604186 h 1605069"/>
              <a:gd name="connsiteX400" fmla="*/ 837006 w 1606621"/>
              <a:gd name="connsiteY400" fmla="*/ 1604758 h 1605069"/>
              <a:gd name="connsiteX401" fmla="*/ 899014 w 1606621"/>
              <a:gd name="connsiteY401" fmla="*/ 1600662 h 1605069"/>
              <a:gd name="connsiteX402" fmla="*/ 914540 w 1606621"/>
              <a:gd name="connsiteY402" fmla="*/ 1597518 h 1605069"/>
              <a:gd name="connsiteX403" fmla="*/ 914540 w 1606621"/>
              <a:gd name="connsiteY403" fmla="*/ 1597518 h 1605069"/>
              <a:gd name="connsiteX404" fmla="*/ 954544 w 1606621"/>
              <a:gd name="connsiteY404" fmla="*/ 1591518 h 1605069"/>
              <a:gd name="connsiteX405" fmla="*/ 970356 w 1606621"/>
              <a:gd name="connsiteY405" fmla="*/ 1587517 h 1605069"/>
              <a:gd name="connsiteX406" fmla="*/ 970356 w 1606621"/>
              <a:gd name="connsiteY406" fmla="*/ 1587517 h 1605069"/>
              <a:gd name="connsiteX407" fmla="*/ 970356 w 1606621"/>
              <a:gd name="connsiteY407" fmla="*/ 1587517 h 1605069"/>
              <a:gd name="connsiteX408" fmla="*/ 970356 w 1606621"/>
              <a:gd name="connsiteY408" fmla="*/ 1587517 h 1605069"/>
              <a:gd name="connsiteX409" fmla="*/ 980643 w 1606621"/>
              <a:gd name="connsiteY409" fmla="*/ 1586089 h 1605069"/>
              <a:gd name="connsiteX410" fmla="*/ 1006361 w 1606621"/>
              <a:gd name="connsiteY410" fmla="*/ 1578850 h 1605069"/>
              <a:gd name="connsiteX411" fmla="*/ 1006361 w 1606621"/>
              <a:gd name="connsiteY411" fmla="*/ 1578850 h 1605069"/>
              <a:gd name="connsiteX412" fmla="*/ 1024839 w 1606621"/>
              <a:gd name="connsiteY412" fmla="*/ 1573801 h 1605069"/>
              <a:gd name="connsiteX413" fmla="*/ 1024839 w 1606621"/>
              <a:gd name="connsiteY413" fmla="*/ 1573801 h 1605069"/>
              <a:gd name="connsiteX414" fmla="*/ 1024839 w 1606621"/>
              <a:gd name="connsiteY414" fmla="*/ 1573801 h 1605069"/>
              <a:gd name="connsiteX415" fmla="*/ 1024839 w 1606621"/>
              <a:gd name="connsiteY415" fmla="*/ 1573801 h 1605069"/>
              <a:gd name="connsiteX416" fmla="*/ 1052652 w 1606621"/>
              <a:gd name="connsiteY416" fmla="*/ 1565991 h 1605069"/>
              <a:gd name="connsiteX417" fmla="*/ 1070750 w 1606621"/>
              <a:gd name="connsiteY417" fmla="*/ 1559038 h 1605069"/>
              <a:gd name="connsiteX418" fmla="*/ 1073988 w 1606621"/>
              <a:gd name="connsiteY418" fmla="*/ 1557514 h 1605069"/>
              <a:gd name="connsiteX419" fmla="*/ 1084275 w 1606621"/>
              <a:gd name="connsiteY419" fmla="*/ 1553799 h 1605069"/>
              <a:gd name="connsiteX420" fmla="*/ 1100468 w 1606621"/>
              <a:gd name="connsiteY420" fmla="*/ 1547512 h 1605069"/>
              <a:gd name="connsiteX421" fmla="*/ 1100468 w 1606621"/>
              <a:gd name="connsiteY421" fmla="*/ 1547512 h 1605069"/>
              <a:gd name="connsiteX422" fmla="*/ 1106944 w 1606621"/>
              <a:gd name="connsiteY422" fmla="*/ 1545036 h 1605069"/>
              <a:gd name="connsiteX423" fmla="*/ 1108945 w 1606621"/>
              <a:gd name="connsiteY423" fmla="*/ 1543798 h 1605069"/>
              <a:gd name="connsiteX424" fmla="*/ 1118470 w 1606621"/>
              <a:gd name="connsiteY424" fmla="*/ 1540178 h 1605069"/>
              <a:gd name="connsiteX425" fmla="*/ 1135805 w 1606621"/>
              <a:gd name="connsiteY425" fmla="*/ 1532749 h 1605069"/>
              <a:gd name="connsiteX426" fmla="*/ 1135805 w 1606621"/>
              <a:gd name="connsiteY426" fmla="*/ 1532749 h 1605069"/>
              <a:gd name="connsiteX427" fmla="*/ 1157046 w 1606621"/>
              <a:gd name="connsiteY427" fmla="*/ 1523224 h 1605069"/>
              <a:gd name="connsiteX428" fmla="*/ 1157046 w 1606621"/>
              <a:gd name="connsiteY428" fmla="*/ 1523224 h 1605069"/>
              <a:gd name="connsiteX429" fmla="*/ 1161904 w 1606621"/>
              <a:gd name="connsiteY429" fmla="*/ 1520652 h 1605069"/>
              <a:gd name="connsiteX430" fmla="*/ 1161904 w 1606621"/>
              <a:gd name="connsiteY430" fmla="*/ 1520652 h 1605069"/>
              <a:gd name="connsiteX431" fmla="*/ 1161904 w 1606621"/>
              <a:gd name="connsiteY431" fmla="*/ 1520652 h 1605069"/>
              <a:gd name="connsiteX432" fmla="*/ 1161904 w 1606621"/>
              <a:gd name="connsiteY432" fmla="*/ 1520652 h 1605069"/>
              <a:gd name="connsiteX433" fmla="*/ 1183144 w 1606621"/>
              <a:gd name="connsiteY433" fmla="*/ 1509508 h 1605069"/>
              <a:gd name="connsiteX434" fmla="*/ 1183144 w 1606621"/>
              <a:gd name="connsiteY434" fmla="*/ 1509508 h 1605069"/>
              <a:gd name="connsiteX435" fmla="*/ 1183144 w 1606621"/>
              <a:gd name="connsiteY435" fmla="*/ 1509508 h 1605069"/>
              <a:gd name="connsiteX436" fmla="*/ 1183144 w 1606621"/>
              <a:gd name="connsiteY436" fmla="*/ 1509508 h 1605069"/>
              <a:gd name="connsiteX437" fmla="*/ 1188002 w 1606621"/>
              <a:gd name="connsiteY437" fmla="*/ 1507031 h 1605069"/>
              <a:gd name="connsiteX438" fmla="*/ 1188002 w 1606621"/>
              <a:gd name="connsiteY438" fmla="*/ 1507031 h 1605069"/>
              <a:gd name="connsiteX439" fmla="*/ 1188002 w 1606621"/>
              <a:gd name="connsiteY439" fmla="*/ 1507031 h 1605069"/>
              <a:gd name="connsiteX440" fmla="*/ 1188002 w 1606621"/>
              <a:gd name="connsiteY440" fmla="*/ 1507507 h 1605069"/>
              <a:gd name="connsiteX441" fmla="*/ 1196670 w 1606621"/>
              <a:gd name="connsiteY441" fmla="*/ 1502554 h 1605069"/>
              <a:gd name="connsiteX442" fmla="*/ 1196670 w 1606621"/>
              <a:gd name="connsiteY442" fmla="*/ 1502554 h 1605069"/>
              <a:gd name="connsiteX443" fmla="*/ 1196670 w 1606621"/>
              <a:gd name="connsiteY443" fmla="*/ 1502554 h 1605069"/>
              <a:gd name="connsiteX444" fmla="*/ 1196670 w 1606621"/>
              <a:gd name="connsiteY444" fmla="*/ 1502554 h 1605069"/>
              <a:gd name="connsiteX445" fmla="*/ 1205243 w 1606621"/>
              <a:gd name="connsiteY445" fmla="*/ 1497411 h 1605069"/>
              <a:gd name="connsiteX446" fmla="*/ 1211529 w 1606621"/>
              <a:gd name="connsiteY446" fmla="*/ 1493791 h 1605069"/>
              <a:gd name="connsiteX447" fmla="*/ 1213530 w 1606621"/>
              <a:gd name="connsiteY447" fmla="*/ 1492363 h 1605069"/>
              <a:gd name="connsiteX448" fmla="*/ 1220292 w 1606621"/>
              <a:gd name="connsiteY448" fmla="*/ 1488743 h 1605069"/>
              <a:gd name="connsiteX449" fmla="*/ 1223530 w 1606621"/>
              <a:gd name="connsiteY449" fmla="*/ 1486171 h 1605069"/>
              <a:gd name="connsiteX450" fmla="*/ 1230199 w 1606621"/>
              <a:gd name="connsiteY450" fmla="*/ 1482457 h 1605069"/>
              <a:gd name="connsiteX451" fmla="*/ 1230199 w 1606621"/>
              <a:gd name="connsiteY451" fmla="*/ 1482457 h 1605069"/>
              <a:gd name="connsiteX452" fmla="*/ 1236770 w 1606621"/>
              <a:gd name="connsiteY452" fmla="*/ 1477599 h 1605069"/>
              <a:gd name="connsiteX453" fmla="*/ 1245152 w 1606621"/>
              <a:gd name="connsiteY453" fmla="*/ 1472836 h 1605069"/>
              <a:gd name="connsiteX454" fmla="*/ 1245152 w 1606621"/>
              <a:gd name="connsiteY454" fmla="*/ 1472836 h 1605069"/>
              <a:gd name="connsiteX455" fmla="*/ 1245152 w 1606621"/>
              <a:gd name="connsiteY455" fmla="*/ 1472836 h 1605069"/>
              <a:gd name="connsiteX456" fmla="*/ 1245152 w 1606621"/>
              <a:gd name="connsiteY456" fmla="*/ 1472836 h 1605069"/>
              <a:gd name="connsiteX457" fmla="*/ 1252487 w 1606621"/>
              <a:gd name="connsiteY457" fmla="*/ 1467598 h 1605069"/>
              <a:gd name="connsiteX458" fmla="*/ 1260012 w 1606621"/>
              <a:gd name="connsiteY458" fmla="*/ 1462740 h 1605069"/>
              <a:gd name="connsiteX459" fmla="*/ 1263155 w 1606621"/>
              <a:gd name="connsiteY459" fmla="*/ 1460073 h 1605069"/>
              <a:gd name="connsiteX460" fmla="*/ 1272680 w 1606621"/>
              <a:gd name="connsiteY460" fmla="*/ 1453882 h 1605069"/>
              <a:gd name="connsiteX461" fmla="*/ 1279062 w 1606621"/>
              <a:gd name="connsiteY461" fmla="*/ 1449119 h 1605069"/>
              <a:gd name="connsiteX462" fmla="*/ 1287633 w 1606621"/>
              <a:gd name="connsiteY462" fmla="*/ 1442737 h 1605069"/>
              <a:gd name="connsiteX463" fmla="*/ 1292587 w 1606621"/>
              <a:gd name="connsiteY463" fmla="*/ 1439023 h 1605069"/>
              <a:gd name="connsiteX464" fmla="*/ 1297540 w 1606621"/>
              <a:gd name="connsiteY464" fmla="*/ 1434927 h 1605069"/>
              <a:gd name="connsiteX465" fmla="*/ 1297540 w 1606621"/>
              <a:gd name="connsiteY465" fmla="*/ 1434927 h 1605069"/>
              <a:gd name="connsiteX466" fmla="*/ 1298587 w 1606621"/>
              <a:gd name="connsiteY466" fmla="*/ 1434069 h 1605069"/>
              <a:gd name="connsiteX467" fmla="*/ 1298587 w 1606621"/>
              <a:gd name="connsiteY467" fmla="*/ 1434069 h 1605069"/>
              <a:gd name="connsiteX468" fmla="*/ 1303731 w 1606621"/>
              <a:gd name="connsiteY468" fmla="*/ 1429974 h 1605069"/>
              <a:gd name="connsiteX469" fmla="*/ 1303731 w 1606621"/>
              <a:gd name="connsiteY469" fmla="*/ 1429974 h 1605069"/>
              <a:gd name="connsiteX470" fmla="*/ 1304779 w 1606621"/>
              <a:gd name="connsiteY470" fmla="*/ 1429117 h 1605069"/>
              <a:gd name="connsiteX471" fmla="*/ 1304779 w 1606621"/>
              <a:gd name="connsiteY471" fmla="*/ 1429117 h 1605069"/>
              <a:gd name="connsiteX472" fmla="*/ 1309923 w 1606621"/>
              <a:gd name="connsiteY472" fmla="*/ 1425021 h 1605069"/>
              <a:gd name="connsiteX473" fmla="*/ 1309923 w 1606621"/>
              <a:gd name="connsiteY473" fmla="*/ 1425021 h 1605069"/>
              <a:gd name="connsiteX474" fmla="*/ 1310970 w 1606621"/>
              <a:gd name="connsiteY474" fmla="*/ 1424164 h 1605069"/>
              <a:gd name="connsiteX475" fmla="*/ 1317447 w 1606621"/>
              <a:gd name="connsiteY475" fmla="*/ 1418830 h 1605069"/>
              <a:gd name="connsiteX476" fmla="*/ 1317447 w 1606621"/>
              <a:gd name="connsiteY476" fmla="*/ 1418830 h 1605069"/>
              <a:gd name="connsiteX477" fmla="*/ 1318495 w 1606621"/>
              <a:gd name="connsiteY477" fmla="*/ 1417972 h 1605069"/>
              <a:gd name="connsiteX478" fmla="*/ 1324972 w 1606621"/>
              <a:gd name="connsiteY478" fmla="*/ 1413019 h 1605069"/>
              <a:gd name="connsiteX479" fmla="*/ 1324972 w 1606621"/>
              <a:gd name="connsiteY479" fmla="*/ 1413019 h 1605069"/>
              <a:gd name="connsiteX480" fmla="*/ 1327067 w 1606621"/>
              <a:gd name="connsiteY480" fmla="*/ 1410543 h 1605069"/>
              <a:gd name="connsiteX481" fmla="*/ 1334688 w 1606621"/>
              <a:gd name="connsiteY481" fmla="*/ 1403875 h 1605069"/>
              <a:gd name="connsiteX482" fmla="*/ 1334688 w 1606621"/>
              <a:gd name="connsiteY482" fmla="*/ 1403875 h 1605069"/>
              <a:gd name="connsiteX483" fmla="*/ 1336973 w 1606621"/>
              <a:gd name="connsiteY483" fmla="*/ 1401780 h 1605069"/>
              <a:gd name="connsiteX484" fmla="*/ 1347070 w 1606621"/>
              <a:gd name="connsiteY484" fmla="*/ 1392255 h 1605069"/>
              <a:gd name="connsiteX485" fmla="*/ 1347070 w 1606621"/>
              <a:gd name="connsiteY485" fmla="*/ 1392255 h 1605069"/>
              <a:gd name="connsiteX486" fmla="*/ 1351833 w 1606621"/>
              <a:gd name="connsiteY486" fmla="*/ 1387778 h 1605069"/>
              <a:gd name="connsiteX487" fmla="*/ 1356595 w 1606621"/>
              <a:gd name="connsiteY487" fmla="*/ 1385397 h 1605069"/>
              <a:gd name="connsiteX488" fmla="*/ 1385741 w 1606621"/>
              <a:gd name="connsiteY488" fmla="*/ 1356250 h 1605069"/>
              <a:gd name="connsiteX489" fmla="*/ 1388123 w 1606621"/>
              <a:gd name="connsiteY489" fmla="*/ 1351583 h 1605069"/>
              <a:gd name="connsiteX490" fmla="*/ 1392599 w 1606621"/>
              <a:gd name="connsiteY490" fmla="*/ 1346820 h 1605069"/>
              <a:gd name="connsiteX491" fmla="*/ 1392599 w 1606621"/>
              <a:gd name="connsiteY491" fmla="*/ 1346820 h 1605069"/>
              <a:gd name="connsiteX492" fmla="*/ 1400601 w 1606621"/>
              <a:gd name="connsiteY492" fmla="*/ 1338439 h 1605069"/>
              <a:gd name="connsiteX493" fmla="*/ 1403744 w 1606621"/>
              <a:gd name="connsiteY493" fmla="*/ 1334343 h 1605069"/>
              <a:gd name="connsiteX494" fmla="*/ 1410411 w 1606621"/>
              <a:gd name="connsiteY494" fmla="*/ 1326723 h 1605069"/>
              <a:gd name="connsiteX495" fmla="*/ 1410411 w 1606621"/>
              <a:gd name="connsiteY495" fmla="*/ 1326723 h 1605069"/>
              <a:gd name="connsiteX496" fmla="*/ 1412507 w 1606621"/>
              <a:gd name="connsiteY496" fmla="*/ 1324437 h 1605069"/>
              <a:gd name="connsiteX497" fmla="*/ 1416698 w 1606621"/>
              <a:gd name="connsiteY497" fmla="*/ 1319389 h 1605069"/>
              <a:gd name="connsiteX498" fmla="*/ 1416698 w 1606621"/>
              <a:gd name="connsiteY498" fmla="*/ 1319389 h 1605069"/>
              <a:gd name="connsiteX499" fmla="*/ 1418697 w 1606621"/>
              <a:gd name="connsiteY499" fmla="*/ 1317007 h 1605069"/>
              <a:gd name="connsiteX500" fmla="*/ 1424032 w 1606621"/>
              <a:gd name="connsiteY500" fmla="*/ 1310626 h 1605069"/>
              <a:gd name="connsiteX501" fmla="*/ 1424889 w 1606621"/>
              <a:gd name="connsiteY501" fmla="*/ 1309578 h 1605069"/>
              <a:gd name="connsiteX502" fmla="*/ 1429081 w 1606621"/>
              <a:gd name="connsiteY502" fmla="*/ 1304339 h 1605069"/>
              <a:gd name="connsiteX503" fmla="*/ 1429081 w 1606621"/>
              <a:gd name="connsiteY503" fmla="*/ 1304339 h 1605069"/>
              <a:gd name="connsiteX504" fmla="*/ 1429842 w 1606621"/>
              <a:gd name="connsiteY504" fmla="*/ 1303386 h 1605069"/>
              <a:gd name="connsiteX505" fmla="*/ 1434033 w 1606621"/>
              <a:gd name="connsiteY505" fmla="*/ 1298148 h 1605069"/>
              <a:gd name="connsiteX506" fmla="*/ 1434033 w 1606621"/>
              <a:gd name="connsiteY506" fmla="*/ 1298148 h 1605069"/>
              <a:gd name="connsiteX507" fmla="*/ 1434795 w 1606621"/>
              <a:gd name="connsiteY507" fmla="*/ 1297100 h 1605069"/>
              <a:gd name="connsiteX508" fmla="*/ 1438986 w 1606621"/>
              <a:gd name="connsiteY508" fmla="*/ 1292147 h 1605069"/>
              <a:gd name="connsiteX509" fmla="*/ 1442701 w 1606621"/>
              <a:gd name="connsiteY509" fmla="*/ 1286908 h 1605069"/>
              <a:gd name="connsiteX510" fmla="*/ 1450130 w 1606621"/>
              <a:gd name="connsiteY510" fmla="*/ 1277383 h 1605069"/>
              <a:gd name="connsiteX511" fmla="*/ 1458513 w 1606621"/>
              <a:gd name="connsiteY511" fmla="*/ 1265286 h 1605069"/>
              <a:gd name="connsiteX512" fmla="*/ 1462513 w 1606621"/>
              <a:gd name="connsiteY512" fmla="*/ 1259952 h 1605069"/>
              <a:gd name="connsiteX513" fmla="*/ 1462513 w 1606621"/>
              <a:gd name="connsiteY513" fmla="*/ 1259952 h 1605069"/>
              <a:gd name="connsiteX514" fmla="*/ 1466038 w 1606621"/>
              <a:gd name="connsiteY514" fmla="*/ 1254142 h 1605069"/>
              <a:gd name="connsiteX515" fmla="*/ 1479562 w 1606621"/>
              <a:gd name="connsiteY515" fmla="*/ 1234235 h 1605069"/>
              <a:gd name="connsiteX516" fmla="*/ 1483659 w 1606621"/>
              <a:gd name="connsiteY516" fmla="*/ 1227758 h 1605069"/>
              <a:gd name="connsiteX517" fmla="*/ 1483659 w 1606621"/>
              <a:gd name="connsiteY517" fmla="*/ 1227758 h 1605069"/>
              <a:gd name="connsiteX518" fmla="*/ 1485754 w 1606621"/>
              <a:gd name="connsiteY518" fmla="*/ 1224329 h 1605069"/>
              <a:gd name="connsiteX519" fmla="*/ 1490040 w 1606621"/>
              <a:gd name="connsiteY519" fmla="*/ 1218328 h 1605069"/>
              <a:gd name="connsiteX520" fmla="*/ 1490040 w 1606621"/>
              <a:gd name="connsiteY520" fmla="*/ 1218328 h 1605069"/>
              <a:gd name="connsiteX521" fmla="*/ 1490040 w 1606621"/>
              <a:gd name="connsiteY521" fmla="*/ 1218328 h 1605069"/>
              <a:gd name="connsiteX522" fmla="*/ 1490040 w 1606621"/>
              <a:gd name="connsiteY522" fmla="*/ 1218328 h 1605069"/>
              <a:gd name="connsiteX523" fmla="*/ 1493755 w 1606621"/>
              <a:gd name="connsiteY523" fmla="*/ 1212042 h 1605069"/>
              <a:gd name="connsiteX524" fmla="*/ 1493755 w 1606621"/>
              <a:gd name="connsiteY524" fmla="*/ 1212042 h 1605069"/>
              <a:gd name="connsiteX525" fmla="*/ 1493755 w 1606621"/>
              <a:gd name="connsiteY525" fmla="*/ 1212042 h 1605069"/>
              <a:gd name="connsiteX526" fmla="*/ 1493755 w 1606621"/>
              <a:gd name="connsiteY526" fmla="*/ 1212042 h 1605069"/>
              <a:gd name="connsiteX527" fmla="*/ 1498708 w 1606621"/>
              <a:gd name="connsiteY527" fmla="*/ 1203374 h 1605069"/>
              <a:gd name="connsiteX528" fmla="*/ 1498708 w 1606621"/>
              <a:gd name="connsiteY528" fmla="*/ 1203374 h 1605069"/>
              <a:gd name="connsiteX529" fmla="*/ 1498708 w 1606621"/>
              <a:gd name="connsiteY529" fmla="*/ 1203374 h 1605069"/>
              <a:gd name="connsiteX530" fmla="*/ 1498708 w 1606621"/>
              <a:gd name="connsiteY530" fmla="*/ 1203374 h 1605069"/>
              <a:gd name="connsiteX531" fmla="*/ 1502518 w 1606621"/>
              <a:gd name="connsiteY531" fmla="*/ 1197183 h 1605069"/>
              <a:gd name="connsiteX532" fmla="*/ 1502518 w 1606621"/>
              <a:gd name="connsiteY532" fmla="*/ 1197183 h 1605069"/>
              <a:gd name="connsiteX533" fmla="*/ 1502518 w 1606621"/>
              <a:gd name="connsiteY533" fmla="*/ 1197183 h 1605069"/>
              <a:gd name="connsiteX534" fmla="*/ 1502518 w 1606621"/>
              <a:gd name="connsiteY534" fmla="*/ 1197183 h 1605069"/>
              <a:gd name="connsiteX535" fmla="*/ 1510995 w 1606621"/>
              <a:gd name="connsiteY535" fmla="*/ 1180609 h 1605069"/>
              <a:gd name="connsiteX536" fmla="*/ 1510995 w 1606621"/>
              <a:gd name="connsiteY536" fmla="*/ 1180609 h 1605069"/>
              <a:gd name="connsiteX537" fmla="*/ 1513186 w 1606621"/>
              <a:gd name="connsiteY537" fmla="*/ 1175942 h 1605069"/>
              <a:gd name="connsiteX538" fmla="*/ 1517091 w 1606621"/>
              <a:gd name="connsiteY538" fmla="*/ 1171560 h 1605069"/>
              <a:gd name="connsiteX539" fmla="*/ 1526616 w 1606621"/>
              <a:gd name="connsiteY539" fmla="*/ 1152510 h 1605069"/>
              <a:gd name="connsiteX540" fmla="*/ 1530807 w 1606621"/>
              <a:gd name="connsiteY540" fmla="*/ 1141271 h 1605069"/>
              <a:gd name="connsiteX541" fmla="*/ 1535855 w 1606621"/>
              <a:gd name="connsiteY541" fmla="*/ 1130222 h 1605069"/>
              <a:gd name="connsiteX542" fmla="*/ 1538237 w 1606621"/>
              <a:gd name="connsiteY542" fmla="*/ 1125174 h 1605069"/>
              <a:gd name="connsiteX543" fmla="*/ 1540809 w 1606621"/>
              <a:gd name="connsiteY543" fmla="*/ 1118983 h 1605069"/>
              <a:gd name="connsiteX544" fmla="*/ 1544524 w 1606621"/>
              <a:gd name="connsiteY544" fmla="*/ 1110315 h 1605069"/>
              <a:gd name="connsiteX545" fmla="*/ 1547000 w 1606621"/>
              <a:gd name="connsiteY545" fmla="*/ 1104028 h 1605069"/>
              <a:gd name="connsiteX546" fmla="*/ 1551952 w 1606621"/>
              <a:gd name="connsiteY546" fmla="*/ 1091646 h 1605069"/>
              <a:gd name="connsiteX547" fmla="*/ 1551952 w 1606621"/>
              <a:gd name="connsiteY547" fmla="*/ 1091646 h 1605069"/>
              <a:gd name="connsiteX548" fmla="*/ 1557096 w 1606621"/>
              <a:gd name="connsiteY548" fmla="*/ 1077930 h 1605069"/>
              <a:gd name="connsiteX549" fmla="*/ 1557096 w 1606621"/>
              <a:gd name="connsiteY549" fmla="*/ 1077930 h 1605069"/>
              <a:gd name="connsiteX550" fmla="*/ 1564526 w 1606621"/>
              <a:gd name="connsiteY550" fmla="*/ 1056403 h 1605069"/>
              <a:gd name="connsiteX551" fmla="*/ 1564526 w 1606621"/>
              <a:gd name="connsiteY551" fmla="*/ 1056403 h 1605069"/>
              <a:gd name="connsiteX552" fmla="*/ 1565383 w 1606621"/>
              <a:gd name="connsiteY552" fmla="*/ 1052974 h 1605069"/>
              <a:gd name="connsiteX553" fmla="*/ 1567383 w 1606621"/>
              <a:gd name="connsiteY553" fmla="*/ 1051926 h 1605069"/>
              <a:gd name="connsiteX554" fmla="*/ 1575765 w 1606621"/>
              <a:gd name="connsiteY554" fmla="*/ 1020780 h 1605069"/>
              <a:gd name="connsiteX555" fmla="*/ 1576908 w 1606621"/>
              <a:gd name="connsiteY555" fmla="*/ 1019541 h 1605069"/>
              <a:gd name="connsiteX556" fmla="*/ 1588148 w 1606621"/>
              <a:gd name="connsiteY556" fmla="*/ 975345 h 1605069"/>
              <a:gd name="connsiteX557" fmla="*/ 1590624 w 1606621"/>
              <a:gd name="connsiteY557" fmla="*/ 958296 h 1605069"/>
              <a:gd name="connsiteX558" fmla="*/ 1590624 w 1606621"/>
              <a:gd name="connsiteY558" fmla="*/ 958296 h 1605069"/>
              <a:gd name="connsiteX559" fmla="*/ 1590624 w 1606621"/>
              <a:gd name="connsiteY559" fmla="*/ 957534 h 1605069"/>
              <a:gd name="connsiteX560" fmla="*/ 1593196 w 1606621"/>
              <a:gd name="connsiteY560" fmla="*/ 952200 h 1605069"/>
              <a:gd name="connsiteX561" fmla="*/ 1602054 w 1606621"/>
              <a:gd name="connsiteY561" fmla="*/ 888287 h 1605069"/>
              <a:gd name="connsiteX562" fmla="*/ 1605483 w 1606621"/>
              <a:gd name="connsiteY562" fmla="*/ 833042 h 1605069"/>
              <a:gd name="connsiteX563" fmla="*/ 117678 w 1606621"/>
              <a:gd name="connsiteY563" fmla="*/ 1217852 h 1605069"/>
              <a:gd name="connsiteX564" fmla="*/ 117678 w 1606621"/>
              <a:gd name="connsiteY564" fmla="*/ 1217852 h 1605069"/>
              <a:gd name="connsiteX565" fmla="*/ 1539856 w 1606621"/>
              <a:gd name="connsiteY565" fmla="*/ 484332 h 1605069"/>
              <a:gd name="connsiteX566" fmla="*/ 1539856 w 1606621"/>
              <a:gd name="connsiteY566" fmla="*/ 484332 h 1605069"/>
              <a:gd name="connsiteX567" fmla="*/ 17761 w 1606621"/>
              <a:gd name="connsiteY567" fmla="*/ 965820 h 1605069"/>
              <a:gd name="connsiteX568" fmla="*/ 17761 w 1606621"/>
              <a:gd name="connsiteY568" fmla="*/ 965820 h 1605069"/>
              <a:gd name="connsiteX569" fmla="*/ 28047 w 1606621"/>
              <a:gd name="connsiteY569" fmla="*/ 612062 h 1605069"/>
              <a:gd name="connsiteX570" fmla="*/ 28047 w 1606621"/>
              <a:gd name="connsiteY570" fmla="*/ 612824 h 1605069"/>
              <a:gd name="connsiteX571" fmla="*/ 27952 w 1606621"/>
              <a:gd name="connsiteY571" fmla="*/ 612062 h 1605069"/>
              <a:gd name="connsiteX572" fmla="*/ 444386 w 1606621"/>
              <a:gd name="connsiteY572" fmla="*/ 122763 h 1605069"/>
              <a:gd name="connsiteX573" fmla="*/ 444386 w 1606621"/>
              <a:gd name="connsiteY573" fmla="*/ 122763 h 1605069"/>
              <a:gd name="connsiteX574" fmla="*/ 1524901 w 1606621"/>
              <a:gd name="connsiteY574" fmla="*/ 547673 h 1605069"/>
              <a:gd name="connsiteX575" fmla="*/ 1524901 w 1606621"/>
              <a:gd name="connsiteY575" fmla="*/ 547673 h 1605069"/>
              <a:gd name="connsiteX576" fmla="*/ 1524901 w 1606621"/>
              <a:gd name="connsiteY576" fmla="*/ 547673 h 1605069"/>
              <a:gd name="connsiteX577" fmla="*/ 597834 w 1606621"/>
              <a:gd name="connsiteY577" fmla="*/ 1519509 h 1605069"/>
              <a:gd name="connsiteX578" fmla="*/ 597834 w 1606621"/>
              <a:gd name="connsiteY578" fmla="*/ 1518842 h 1605069"/>
              <a:gd name="connsiteX579" fmla="*/ 597834 w 1606621"/>
              <a:gd name="connsiteY579" fmla="*/ 1519318 h 1605069"/>
              <a:gd name="connsiteX580" fmla="*/ 364090 w 1606621"/>
              <a:gd name="connsiteY580" fmla="*/ 218775 h 1605069"/>
              <a:gd name="connsiteX581" fmla="*/ 364090 w 1606621"/>
              <a:gd name="connsiteY581" fmla="*/ 218775 h 1605069"/>
              <a:gd name="connsiteX582" fmla="*/ 1427461 w 1606621"/>
              <a:gd name="connsiteY582" fmla="*/ 448613 h 1605069"/>
              <a:gd name="connsiteX583" fmla="*/ 1427461 w 1606621"/>
              <a:gd name="connsiteY583" fmla="*/ 448041 h 1605069"/>
              <a:gd name="connsiteX584" fmla="*/ 1427461 w 1606621"/>
              <a:gd name="connsiteY584" fmla="*/ 448041 h 1605069"/>
              <a:gd name="connsiteX585" fmla="*/ 487344 w 1606621"/>
              <a:gd name="connsiteY585" fmla="*/ 1433784 h 1605069"/>
              <a:gd name="connsiteX586" fmla="*/ 487344 w 1606621"/>
              <a:gd name="connsiteY586" fmla="*/ 1433784 h 1605069"/>
              <a:gd name="connsiteX587" fmla="*/ 487915 w 1606621"/>
              <a:gd name="connsiteY587" fmla="*/ 1433308 h 1605069"/>
              <a:gd name="connsiteX588" fmla="*/ 1501852 w 1606621"/>
              <a:gd name="connsiteY588" fmla="*/ 987347 h 1605069"/>
              <a:gd name="connsiteX589" fmla="*/ 1501470 w 1606621"/>
              <a:gd name="connsiteY589" fmla="*/ 985490 h 1605069"/>
              <a:gd name="connsiteX590" fmla="*/ 1501852 w 1606621"/>
              <a:gd name="connsiteY590" fmla="*/ 985156 h 1605069"/>
              <a:gd name="connsiteX591" fmla="*/ 1501852 w 1606621"/>
              <a:gd name="connsiteY591" fmla="*/ 985156 h 1605069"/>
              <a:gd name="connsiteX592" fmla="*/ 1501756 w 1606621"/>
              <a:gd name="connsiteY592" fmla="*/ 987347 h 1605069"/>
              <a:gd name="connsiteX593" fmla="*/ 816052 w 1606621"/>
              <a:gd name="connsiteY593" fmla="*/ 1517699 h 1605069"/>
              <a:gd name="connsiteX594" fmla="*/ 816052 w 1606621"/>
              <a:gd name="connsiteY594" fmla="*/ 1517699 h 1605069"/>
              <a:gd name="connsiteX595" fmla="*/ 171685 w 1606621"/>
              <a:gd name="connsiteY595" fmla="*/ 1148415 h 1605069"/>
              <a:gd name="connsiteX596" fmla="*/ 171685 w 1606621"/>
              <a:gd name="connsiteY596" fmla="*/ 1150415 h 1605069"/>
              <a:gd name="connsiteX597" fmla="*/ 172065 w 1606621"/>
              <a:gd name="connsiteY597" fmla="*/ 1148415 h 1605069"/>
              <a:gd name="connsiteX598" fmla="*/ 1095610 w 1606621"/>
              <a:gd name="connsiteY598" fmla="*/ 1451500 h 1605069"/>
              <a:gd name="connsiteX599" fmla="*/ 1095610 w 1606621"/>
              <a:gd name="connsiteY599" fmla="*/ 1451500 h 1605069"/>
              <a:gd name="connsiteX600" fmla="*/ 1095610 w 1606621"/>
              <a:gd name="connsiteY600" fmla="*/ 1451500 h 1605069"/>
              <a:gd name="connsiteX601" fmla="*/ 1095610 w 1606621"/>
              <a:gd name="connsiteY601" fmla="*/ 1451500 h 1605069"/>
              <a:gd name="connsiteX602" fmla="*/ 1241057 w 1606621"/>
              <a:gd name="connsiteY602" fmla="*/ 351363 h 1605069"/>
              <a:gd name="connsiteX603" fmla="*/ 1243343 w 1606621"/>
              <a:gd name="connsiteY603" fmla="*/ 351363 h 1605069"/>
              <a:gd name="connsiteX604" fmla="*/ 1241057 w 1606621"/>
              <a:gd name="connsiteY604" fmla="*/ 351363 h 1605069"/>
              <a:gd name="connsiteX605" fmla="*/ 1309065 w 1606621"/>
              <a:gd name="connsiteY605" fmla="*/ 1230806 h 1605069"/>
              <a:gd name="connsiteX606" fmla="*/ 1309065 w 1606621"/>
              <a:gd name="connsiteY606" fmla="*/ 1230234 h 1605069"/>
              <a:gd name="connsiteX607" fmla="*/ 1309732 w 1606621"/>
              <a:gd name="connsiteY607" fmla="*/ 1230234 h 1605069"/>
              <a:gd name="connsiteX608" fmla="*/ 1481848 w 1606621"/>
              <a:gd name="connsiteY608" fmla="*/ 527861 h 1605069"/>
              <a:gd name="connsiteX609" fmla="*/ 1481848 w 1606621"/>
              <a:gd name="connsiteY609" fmla="*/ 527861 h 1605069"/>
              <a:gd name="connsiteX610" fmla="*/ 1481848 w 1606621"/>
              <a:gd name="connsiteY610" fmla="*/ 527861 h 1605069"/>
              <a:gd name="connsiteX611" fmla="*/ 944639 w 1606621"/>
              <a:gd name="connsiteY611" fmla="*/ 1417686 h 1605069"/>
              <a:gd name="connsiteX612" fmla="*/ 947496 w 1606621"/>
              <a:gd name="connsiteY612" fmla="*/ 1421211 h 1605069"/>
              <a:gd name="connsiteX613" fmla="*/ 945305 w 1606621"/>
              <a:gd name="connsiteY613" fmla="*/ 1417686 h 1605069"/>
              <a:gd name="connsiteX614" fmla="*/ 770236 w 1606621"/>
              <a:gd name="connsiteY614" fmla="*/ 1461120 h 1605069"/>
              <a:gd name="connsiteX615" fmla="*/ 770236 w 1606621"/>
              <a:gd name="connsiteY615" fmla="*/ 1461120 h 1605069"/>
              <a:gd name="connsiteX616" fmla="*/ 710609 w 1606621"/>
              <a:gd name="connsiteY616" fmla="*/ 226014 h 1605069"/>
              <a:gd name="connsiteX617" fmla="*/ 710609 w 1606621"/>
              <a:gd name="connsiteY617" fmla="*/ 226014 h 1605069"/>
              <a:gd name="connsiteX618" fmla="*/ 339134 w 1606621"/>
              <a:gd name="connsiteY618" fmla="*/ 1248427 h 1605069"/>
              <a:gd name="connsiteX619" fmla="*/ 339134 w 1606621"/>
              <a:gd name="connsiteY619" fmla="*/ 1248427 h 1605069"/>
              <a:gd name="connsiteX620" fmla="*/ 906444 w 1606621"/>
              <a:gd name="connsiteY620" fmla="*/ 150862 h 1605069"/>
              <a:gd name="connsiteX621" fmla="*/ 906444 w 1606621"/>
              <a:gd name="connsiteY621" fmla="*/ 150862 h 1605069"/>
              <a:gd name="connsiteX622" fmla="*/ 906444 w 1606621"/>
              <a:gd name="connsiteY622" fmla="*/ 150862 h 1605069"/>
              <a:gd name="connsiteX623" fmla="*/ 575069 w 1606621"/>
              <a:gd name="connsiteY623" fmla="*/ 260685 h 1605069"/>
              <a:gd name="connsiteX624" fmla="*/ 575069 w 1606621"/>
              <a:gd name="connsiteY624" fmla="*/ 260685 h 1605069"/>
              <a:gd name="connsiteX625" fmla="*/ 1472609 w 1606621"/>
              <a:gd name="connsiteY625" fmla="*/ 896288 h 1605069"/>
              <a:gd name="connsiteX626" fmla="*/ 1472609 w 1606621"/>
              <a:gd name="connsiteY626" fmla="*/ 896288 h 1605069"/>
              <a:gd name="connsiteX627" fmla="*/ 1472609 w 1606621"/>
              <a:gd name="connsiteY627" fmla="*/ 896288 h 1605069"/>
              <a:gd name="connsiteX628" fmla="*/ 1472609 w 1606621"/>
              <a:gd name="connsiteY628" fmla="*/ 896288 h 1605069"/>
              <a:gd name="connsiteX629" fmla="*/ 1472609 w 1606621"/>
              <a:gd name="connsiteY629" fmla="*/ 896288 h 1605069"/>
              <a:gd name="connsiteX630" fmla="*/ 643363 w 1606621"/>
              <a:gd name="connsiteY630" fmla="*/ 256970 h 1605069"/>
              <a:gd name="connsiteX631" fmla="*/ 643363 w 1606621"/>
              <a:gd name="connsiteY631" fmla="*/ 256970 h 1605069"/>
              <a:gd name="connsiteX632" fmla="*/ 365709 w 1606621"/>
              <a:gd name="connsiteY632" fmla="*/ 397368 h 1605069"/>
              <a:gd name="connsiteX633" fmla="*/ 365709 w 1606621"/>
              <a:gd name="connsiteY633" fmla="*/ 397368 h 1605069"/>
              <a:gd name="connsiteX634" fmla="*/ 365709 w 1606621"/>
              <a:gd name="connsiteY634" fmla="*/ 397845 h 1605069"/>
              <a:gd name="connsiteX635" fmla="*/ 1506042 w 1606621"/>
              <a:gd name="connsiteY635" fmla="*/ 727505 h 1605069"/>
              <a:gd name="connsiteX636" fmla="*/ 1506042 w 1606621"/>
              <a:gd name="connsiteY636" fmla="*/ 727505 h 1605069"/>
              <a:gd name="connsiteX637" fmla="*/ 1506042 w 1606621"/>
              <a:gd name="connsiteY637" fmla="*/ 727505 h 1605069"/>
              <a:gd name="connsiteX638" fmla="*/ 1162285 w 1606621"/>
              <a:gd name="connsiteY638" fmla="*/ 1258809 h 1605069"/>
              <a:gd name="connsiteX639" fmla="*/ 1162285 w 1606621"/>
              <a:gd name="connsiteY639" fmla="*/ 1258809 h 1605069"/>
              <a:gd name="connsiteX640" fmla="*/ 1162285 w 1606621"/>
              <a:gd name="connsiteY640" fmla="*/ 1258809 h 1605069"/>
              <a:gd name="connsiteX641" fmla="*/ 1302588 w 1606621"/>
              <a:gd name="connsiteY641" fmla="*/ 851140 h 1605069"/>
              <a:gd name="connsiteX642" fmla="*/ 1302588 w 1606621"/>
              <a:gd name="connsiteY642" fmla="*/ 850473 h 1605069"/>
              <a:gd name="connsiteX643" fmla="*/ 1302398 w 1606621"/>
              <a:gd name="connsiteY643" fmla="*/ 847787 h 1605069"/>
              <a:gd name="connsiteX644" fmla="*/ 1303731 w 1606621"/>
              <a:gd name="connsiteY644" fmla="*/ 847139 h 1605069"/>
              <a:gd name="connsiteX645" fmla="*/ 1303731 w 1606621"/>
              <a:gd name="connsiteY645" fmla="*/ 847139 h 1605069"/>
              <a:gd name="connsiteX646" fmla="*/ 1302588 w 1606621"/>
              <a:gd name="connsiteY646" fmla="*/ 851140 h 1605069"/>
              <a:gd name="connsiteX647" fmla="*/ 462769 w 1606621"/>
              <a:gd name="connsiteY647" fmla="*/ 1277574 h 1605069"/>
              <a:gd name="connsiteX648" fmla="*/ 462769 w 1606621"/>
              <a:gd name="connsiteY648" fmla="*/ 1277574 h 1605069"/>
              <a:gd name="connsiteX649" fmla="*/ 462769 w 1606621"/>
              <a:gd name="connsiteY649" fmla="*/ 1277574 h 1605069"/>
              <a:gd name="connsiteX650" fmla="*/ 278365 w 1606621"/>
              <a:gd name="connsiteY650" fmla="*/ 491666 h 1605069"/>
              <a:gd name="connsiteX651" fmla="*/ 278365 w 1606621"/>
              <a:gd name="connsiteY651" fmla="*/ 491666 h 1605069"/>
              <a:gd name="connsiteX652" fmla="*/ 278365 w 1606621"/>
              <a:gd name="connsiteY652" fmla="*/ 491666 h 1605069"/>
              <a:gd name="connsiteX653" fmla="*/ 678415 w 1606621"/>
              <a:gd name="connsiteY653" fmla="*/ 496524 h 1605069"/>
              <a:gd name="connsiteX654" fmla="*/ 678415 w 1606621"/>
              <a:gd name="connsiteY654" fmla="*/ 496524 h 1605069"/>
              <a:gd name="connsiteX655" fmla="*/ 678415 w 1606621"/>
              <a:gd name="connsiteY655" fmla="*/ 496524 h 1605069"/>
              <a:gd name="connsiteX656" fmla="*/ 678796 w 1606621"/>
              <a:gd name="connsiteY656" fmla="*/ 496524 h 1605069"/>
              <a:gd name="connsiteX657" fmla="*/ 1380408 w 1606621"/>
              <a:gd name="connsiteY657" fmla="*/ 973250 h 1605069"/>
              <a:gd name="connsiteX658" fmla="*/ 1380408 w 1606621"/>
              <a:gd name="connsiteY658" fmla="*/ 973250 h 1605069"/>
              <a:gd name="connsiteX659" fmla="*/ 1380408 w 1606621"/>
              <a:gd name="connsiteY659" fmla="*/ 973250 h 1605069"/>
              <a:gd name="connsiteX660" fmla="*/ 623455 w 1606621"/>
              <a:gd name="connsiteY660" fmla="*/ 1371967 h 1605069"/>
              <a:gd name="connsiteX661" fmla="*/ 623455 w 1606621"/>
              <a:gd name="connsiteY661" fmla="*/ 1371967 h 1605069"/>
              <a:gd name="connsiteX662" fmla="*/ 637363 w 1606621"/>
              <a:gd name="connsiteY662" fmla="*/ 439850 h 1605069"/>
              <a:gd name="connsiteX663" fmla="*/ 637363 w 1606621"/>
              <a:gd name="connsiteY663" fmla="*/ 440517 h 1605069"/>
              <a:gd name="connsiteX664" fmla="*/ 637363 w 1606621"/>
              <a:gd name="connsiteY664" fmla="*/ 439755 h 1605069"/>
              <a:gd name="connsiteX665" fmla="*/ 1004646 w 1606621"/>
              <a:gd name="connsiteY665" fmla="*/ 417276 h 1605069"/>
              <a:gd name="connsiteX666" fmla="*/ 1004646 w 1606621"/>
              <a:gd name="connsiteY666" fmla="*/ 417276 h 1605069"/>
              <a:gd name="connsiteX667" fmla="*/ 1005123 w 1606621"/>
              <a:gd name="connsiteY667" fmla="*/ 418038 h 1605069"/>
              <a:gd name="connsiteX668" fmla="*/ 1005123 w 1606621"/>
              <a:gd name="connsiteY668" fmla="*/ 418038 h 1605069"/>
              <a:gd name="connsiteX669" fmla="*/ 1004551 w 1606621"/>
              <a:gd name="connsiteY669" fmla="*/ 417276 h 1605069"/>
              <a:gd name="connsiteX670" fmla="*/ 969784 w 1606621"/>
              <a:gd name="connsiteY670" fmla="*/ 1244998 h 1605069"/>
              <a:gd name="connsiteX671" fmla="*/ 969784 w 1606621"/>
              <a:gd name="connsiteY671" fmla="*/ 1244998 h 1605069"/>
              <a:gd name="connsiteX672" fmla="*/ 969784 w 1606621"/>
              <a:gd name="connsiteY672" fmla="*/ 1244998 h 1605069"/>
              <a:gd name="connsiteX673" fmla="*/ 969784 w 1606621"/>
              <a:gd name="connsiteY673" fmla="*/ 1244998 h 1605069"/>
              <a:gd name="connsiteX674" fmla="*/ 663841 w 1606621"/>
              <a:gd name="connsiteY674" fmla="*/ 1271383 h 1605069"/>
              <a:gd name="connsiteX675" fmla="*/ 663841 w 1606621"/>
              <a:gd name="connsiteY675" fmla="*/ 1271383 h 1605069"/>
              <a:gd name="connsiteX676" fmla="*/ 663841 w 1606621"/>
              <a:gd name="connsiteY676" fmla="*/ 1271383 h 1605069"/>
              <a:gd name="connsiteX677" fmla="*/ 594405 w 1606621"/>
              <a:gd name="connsiteY677" fmla="*/ 1234140 h 1605069"/>
              <a:gd name="connsiteX678" fmla="*/ 594405 w 1606621"/>
              <a:gd name="connsiteY678" fmla="*/ 1234140 h 1605069"/>
              <a:gd name="connsiteX679" fmla="*/ 247981 w 1606621"/>
              <a:gd name="connsiteY679" fmla="*/ 557865 h 1605069"/>
              <a:gd name="connsiteX680" fmla="*/ 247408 w 1606621"/>
              <a:gd name="connsiteY680" fmla="*/ 556722 h 1605069"/>
              <a:gd name="connsiteX681" fmla="*/ 248076 w 1606621"/>
              <a:gd name="connsiteY681" fmla="*/ 557769 h 1605069"/>
              <a:gd name="connsiteX682" fmla="*/ 1452607 w 1606621"/>
              <a:gd name="connsiteY682" fmla="*/ 770939 h 1605069"/>
              <a:gd name="connsiteX683" fmla="*/ 1452607 w 1606621"/>
              <a:gd name="connsiteY683" fmla="*/ 770939 h 1605069"/>
              <a:gd name="connsiteX684" fmla="*/ 1452607 w 1606621"/>
              <a:gd name="connsiteY684" fmla="*/ 819326 h 1605069"/>
              <a:gd name="connsiteX685" fmla="*/ 1452607 w 1606621"/>
              <a:gd name="connsiteY685" fmla="*/ 819326 h 1605069"/>
              <a:gd name="connsiteX686" fmla="*/ 1452416 w 1606621"/>
              <a:gd name="connsiteY686" fmla="*/ 819516 h 1605069"/>
              <a:gd name="connsiteX687" fmla="*/ 464579 w 1606621"/>
              <a:gd name="connsiteY687" fmla="*/ 1196707 h 1605069"/>
              <a:gd name="connsiteX688" fmla="*/ 464579 w 1606621"/>
              <a:gd name="connsiteY688" fmla="*/ 1196707 h 1605069"/>
              <a:gd name="connsiteX689" fmla="*/ 464579 w 1606621"/>
              <a:gd name="connsiteY689" fmla="*/ 1196707 h 1605069"/>
              <a:gd name="connsiteX690" fmla="*/ 555828 w 1606621"/>
              <a:gd name="connsiteY690" fmla="*/ 386510 h 1605069"/>
              <a:gd name="connsiteX691" fmla="*/ 555828 w 1606621"/>
              <a:gd name="connsiteY691" fmla="*/ 388796 h 1605069"/>
              <a:gd name="connsiteX692" fmla="*/ 553161 w 1606621"/>
              <a:gd name="connsiteY692" fmla="*/ 388034 h 1605069"/>
              <a:gd name="connsiteX693" fmla="*/ 555828 w 1606621"/>
              <a:gd name="connsiteY693" fmla="*/ 386510 h 1605069"/>
              <a:gd name="connsiteX694" fmla="*/ 354565 w 1606621"/>
              <a:gd name="connsiteY694" fmla="*/ 1042687 h 1605069"/>
              <a:gd name="connsiteX695" fmla="*/ 355232 w 1606621"/>
              <a:gd name="connsiteY695" fmla="*/ 1042687 h 1605069"/>
              <a:gd name="connsiteX696" fmla="*/ 355232 w 1606621"/>
              <a:gd name="connsiteY696" fmla="*/ 1043259 h 1605069"/>
              <a:gd name="connsiteX697" fmla="*/ 258362 w 1606621"/>
              <a:gd name="connsiteY697" fmla="*/ 639494 h 1605069"/>
              <a:gd name="connsiteX698" fmla="*/ 257601 w 1606621"/>
              <a:gd name="connsiteY698" fmla="*/ 637589 h 1605069"/>
              <a:gd name="connsiteX699" fmla="*/ 258362 w 1606621"/>
              <a:gd name="connsiteY699" fmla="*/ 639494 h 1605069"/>
              <a:gd name="connsiteX700" fmla="*/ 703180 w 1606621"/>
              <a:gd name="connsiteY700" fmla="*/ 616063 h 1605069"/>
              <a:gd name="connsiteX701" fmla="*/ 703180 w 1606621"/>
              <a:gd name="connsiteY701" fmla="*/ 617396 h 1605069"/>
              <a:gd name="connsiteX702" fmla="*/ 703180 w 1606621"/>
              <a:gd name="connsiteY702" fmla="*/ 617396 h 1605069"/>
              <a:gd name="connsiteX703" fmla="*/ 703180 w 1606621"/>
              <a:gd name="connsiteY703" fmla="*/ 616539 h 1605069"/>
              <a:gd name="connsiteX704" fmla="*/ 1195718 w 1606621"/>
              <a:gd name="connsiteY704" fmla="*/ 382605 h 1605069"/>
              <a:gd name="connsiteX705" fmla="*/ 1195718 w 1606621"/>
              <a:gd name="connsiteY705" fmla="*/ 382605 h 1605069"/>
              <a:gd name="connsiteX706" fmla="*/ 1195718 w 1606621"/>
              <a:gd name="connsiteY706" fmla="*/ 382605 h 1605069"/>
              <a:gd name="connsiteX707" fmla="*/ 1195718 w 1606621"/>
              <a:gd name="connsiteY707" fmla="*/ 382605 h 1605069"/>
              <a:gd name="connsiteX708" fmla="*/ 1195718 w 1606621"/>
              <a:gd name="connsiteY708" fmla="*/ 382605 h 1605069"/>
              <a:gd name="connsiteX709" fmla="*/ 1195718 w 1606621"/>
              <a:gd name="connsiteY709" fmla="*/ 382605 h 1605069"/>
              <a:gd name="connsiteX710" fmla="*/ 810526 w 1606621"/>
              <a:gd name="connsiteY710" fmla="*/ 1050212 h 1605069"/>
              <a:gd name="connsiteX711" fmla="*/ 810526 w 1606621"/>
              <a:gd name="connsiteY711" fmla="*/ 1050212 h 1605069"/>
              <a:gd name="connsiteX712" fmla="*/ 810526 w 1606621"/>
              <a:gd name="connsiteY712" fmla="*/ 1050212 h 1605069"/>
              <a:gd name="connsiteX713" fmla="*/ 923397 w 1606621"/>
              <a:gd name="connsiteY713" fmla="*/ 522813 h 1605069"/>
              <a:gd name="connsiteX714" fmla="*/ 923874 w 1606621"/>
              <a:gd name="connsiteY714" fmla="*/ 522146 h 1605069"/>
              <a:gd name="connsiteX715" fmla="*/ 924540 w 1606621"/>
              <a:gd name="connsiteY715" fmla="*/ 522146 h 1605069"/>
              <a:gd name="connsiteX716" fmla="*/ 987787 w 1606621"/>
              <a:gd name="connsiteY716" fmla="*/ 490904 h 1605069"/>
              <a:gd name="connsiteX717" fmla="*/ 986739 w 1606621"/>
              <a:gd name="connsiteY717" fmla="*/ 490904 h 1605069"/>
              <a:gd name="connsiteX718" fmla="*/ 1191051 w 1606621"/>
              <a:gd name="connsiteY718" fmla="*/ 483760 h 1605069"/>
              <a:gd name="connsiteX719" fmla="*/ 1191051 w 1606621"/>
              <a:gd name="connsiteY719" fmla="*/ 483760 h 1605069"/>
              <a:gd name="connsiteX720" fmla="*/ 329323 w 1606621"/>
              <a:gd name="connsiteY720" fmla="*/ 705216 h 1605069"/>
              <a:gd name="connsiteX721" fmla="*/ 329323 w 1606621"/>
              <a:gd name="connsiteY721" fmla="*/ 705216 h 1605069"/>
              <a:gd name="connsiteX722" fmla="*/ 329323 w 1606621"/>
              <a:gd name="connsiteY722" fmla="*/ 705216 h 1605069"/>
              <a:gd name="connsiteX723" fmla="*/ 1227245 w 1606621"/>
              <a:gd name="connsiteY723" fmla="*/ 647209 h 1605069"/>
              <a:gd name="connsiteX724" fmla="*/ 1227245 w 1606621"/>
              <a:gd name="connsiteY724" fmla="*/ 648162 h 1605069"/>
              <a:gd name="connsiteX725" fmla="*/ 1227245 w 1606621"/>
              <a:gd name="connsiteY725" fmla="*/ 647400 h 1605069"/>
              <a:gd name="connsiteX726" fmla="*/ 1041889 w 1606621"/>
              <a:gd name="connsiteY726" fmla="*/ 532909 h 1605069"/>
              <a:gd name="connsiteX727" fmla="*/ 1041889 w 1606621"/>
              <a:gd name="connsiteY727" fmla="*/ 532909 h 1605069"/>
              <a:gd name="connsiteX728" fmla="*/ 1041889 w 1606621"/>
              <a:gd name="connsiteY728" fmla="*/ 533385 h 1605069"/>
              <a:gd name="connsiteX729" fmla="*/ 1041889 w 1606621"/>
              <a:gd name="connsiteY729" fmla="*/ 533385 h 1605069"/>
              <a:gd name="connsiteX730" fmla="*/ 1041889 w 1606621"/>
              <a:gd name="connsiteY730" fmla="*/ 533385 h 1605069"/>
              <a:gd name="connsiteX731" fmla="*/ 1073512 w 1606621"/>
              <a:gd name="connsiteY731" fmla="*/ 494809 h 1605069"/>
              <a:gd name="connsiteX732" fmla="*/ 1073512 w 1606621"/>
              <a:gd name="connsiteY732" fmla="*/ 496428 h 1605069"/>
              <a:gd name="connsiteX733" fmla="*/ 1073131 w 1606621"/>
              <a:gd name="connsiteY733" fmla="*/ 494571 h 1605069"/>
              <a:gd name="connsiteX734" fmla="*/ 1073512 w 1606621"/>
              <a:gd name="connsiteY734" fmla="*/ 494238 h 1605069"/>
              <a:gd name="connsiteX735" fmla="*/ 921112 w 1606621"/>
              <a:gd name="connsiteY735" fmla="*/ 785703 h 1605069"/>
              <a:gd name="connsiteX736" fmla="*/ 921112 w 1606621"/>
              <a:gd name="connsiteY736" fmla="*/ 785703 h 1605069"/>
              <a:gd name="connsiteX737" fmla="*/ 526967 w 1606621"/>
              <a:gd name="connsiteY737" fmla="*/ 701121 h 1605069"/>
              <a:gd name="connsiteX738" fmla="*/ 526967 w 1606621"/>
              <a:gd name="connsiteY738" fmla="*/ 700168 h 1605069"/>
              <a:gd name="connsiteX739" fmla="*/ 526967 w 1606621"/>
              <a:gd name="connsiteY739" fmla="*/ 700168 h 1605069"/>
              <a:gd name="connsiteX740" fmla="*/ 526967 w 1606621"/>
              <a:gd name="connsiteY740" fmla="*/ 700549 h 1605069"/>
              <a:gd name="connsiteX741" fmla="*/ 501916 w 1606621"/>
              <a:gd name="connsiteY741" fmla="*/ 711313 h 1605069"/>
              <a:gd name="connsiteX742" fmla="*/ 501916 w 1606621"/>
              <a:gd name="connsiteY742" fmla="*/ 711313 h 1605069"/>
              <a:gd name="connsiteX743" fmla="*/ 516585 w 1606621"/>
              <a:gd name="connsiteY743" fmla="*/ 709217 h 1605069"/>
              <a:gd name="connsiteX744" fmla="*/ 516585 w 1606621"/>
              <a:gd name="connsiteY744" fmla="*/ 709217 h 1605069"/>
              <a:gd name="connsiteX745" fmla="*/ 509346 w 1606621"/>
              <a:gd name="connsiteY745" fmla="*/ 710741 h 1605069"/>
              <a:gd name="connsiteX746" fmla="*/ 509346 w 1606621"/>
              <a:gd name="connsiteY746" fmla="*/ 710741 h 1605069"/>
              <a:gd name="connsiteX747" fmla="*/ 509346 w 1606621"/>
              <a:gd name="connsiteY747" fmla="*/ 710741 h 1605069"/>
              <a:gd name="connsiteX748" fmla="*/ 509346 w 1606621"/>
              <a:gd name="connsiteY748" fmla="*/ 710741 h 1605069"/>
              <a:gd name="connsiteX749" fmla="*/ 875106 w 1606621"/>
              <a:gd name="connsiteY749" fmla="*/ 993633 h 1605069"/>
              <a:gd name="connsiteX750" fmla="*/ 874439 w 1606621"/>
              <a:gd name="connsiteY750" fmla="*/ 991633 h 1605069"/>
              <a:gd name="connsiteX751" fmla="*/ 874439 w 1606621"/>
              <a:gd name="connsiteY751" fmla="*/ 991633 h 1605069"/>
              <a:gd name="connsiteX752" fmla="*/ 875583 w 1606621"/>
              <a:gd name="connsiteY752" fmla="*/ 992109 h 1605069"/>
              <a:gd name="connsiteX753" fmla="*/ 875011 w 1606621"/>
              <a:gd name="connsiteY753" fmla="*/ 993062 h 1605069"/>
              <a:gd name="connsiteX754" fmla="*/ 786048 w 1606621"/>
              <a:gd name="connsiteY754" fmla="*/ 765033 h 1605069"/>
              <a:gd name="connsiteX755" fmla="*/ 786048 w 1606621"/>
              <a:gd name="connsiteY755" fmla="*/ 765033 h 1605069"/>
              <a:gd name="connsiteX756" fmla="*/ 773760 w 1606621"/>
              <a:gd name="connsiteY756" fmla="*/ 804562 h 1605069"/>
              <a:gd name="connsiteX757" fmla="*/ 773760 w 1606621"/>
              <a:gd name="connsiteY757" fmla="*/ 804562 h 1605069"/>
              <a:gd name="connsiteX758" fmla="*/ 785000 w 1606621"/>
              <a:gd name="connsiteY758" fmla="*/ 765224 h 1605069"/>
              <a:gd name="connsiteX759" fmla="*/ 785000 w 1606621"/>
              <a:gd name="connsiteY759" fmla="*/ 765224 h 1605069"/>
              <a:gd name="connsiteX760" fmla="*/ 602976 w 1606621"/>
              <a:gd name="connsiteY760" fmla="*/ 980203 h 1605069"/>
              <a:gd name="connsiteX761" fmla="*/ 602215 w 1606621"/>
              <a:gd name="connsiteY761" fmla="*/ 980203 h 1605069"/>
              <a:gd name="connsiteX762" fmla="*/ 601644 w 1606621"/>
              <a:gd name="connsiteY762" fmla="*/ 979060 h 1605069"/>
              <a:gd name="connsiteX763" fmla="*/ 648315 w 1606621"/>
              <a:gd name="connsiteY763" fmla="*/ 990871 h 1605069"/>
              <a:gd name="connsiteX764" fmla="*/ 648315 w 1606621"/>
              <a:gd name="connsiteY764" fmla="*/ 990871 h 1605069"/>
              <a:gd name="connsiteX765" fmla="*/ 648315 w 1606621"/>
              <a:gd name="connsiteY765" fmla="*/ 990871 h 1605069"/>
              <a:gd name="connsiteX766" fmla="*/ 648315 w 1606621"/>
              <a:gd name="connsiteY766" fmla="*/ 990871 h 1605069"/>
              <a:gd name="connsiteX767" fmla="*/ 656413 w 1606621"/>
              <a:gd name="connsiteY767" fmla="*/ 1016017 h 1605069"/>
              <a:gd name="connsiteX768" fmla="*/ 656413 w 1606621"/>
              <a:gd name="connsiteY768" fmla="*/ 1016017 h 1605069"/>
              <a:gd name="connsiteX769" fmla="*/ 656413 w 1606621"/>
              <a:gd name="connsiteY769" fmla="*/ 1016017 h 1605069"/>
              <a:gd name="connsiteX770" fmla="*/ 600024 w 1606621"/>
              <a:gd name="connsiteY770" fmla="*/ 764367 h 1605069"/>
              <a:gd name="connsiteX771" fmla="*/ 600024 w 1606621"/>
              <a:gd name="connsiteY771" fmla="*/ 764367 h 1605069"/>
              <a:gd name="connsiteX772" fmla="*/ 1168477 w 1606621"/>
              <a:gd name="connsiteY772" fmla="*/ 952866 h 1605069"/>
              <a:gd name="connsiteX773" fmla="*/ 1168477 w 1606621"/>
              <a:gd name="connsiteY773" fmla="*/ 952866 h 1605069"/>
              <a:gd name="connsiteX774" fmla="*/ 1168477 w 1606621"/>
              <a:gd name="connsiteY774" fmla="*/ 952866 h 1605069"/>
              <a:gd name="connsiteX775" fmla="*/ 992644 w 1606621"/>
              <a:gd name="connsiteY775" fmla="*/ 959534 h 1605069"/>
              <a:gd name="connsiteX776" fmla="*/ 993883 w 1606621"/>
              <a:gd name="connsiteY776" fmla="*/ 959534 h 1605069"/>
              <a:gd name="connsiteX777" fmla="*/ 993883 w 1606621"/>
              <a:gd name="connsiteY777" fmla="*/ 959534 h 1605069"/>
              <a:gd name="connsiteX778" fmla="*/ 957402 w 1606621"/>
              <a:gd name="connsiteY778" fmla="*/ 941341 h 1605069"/>
              <a:gd name="connsiteX779" fmla="*/ 957402 w 1606621"/>
              <a:gd name="connsiteY779" fmla="*/ 941341 h 1605069"/>
              <a:gd name="connsiteX780" fmla="*/ 917683 w 1606621"/>
              <a:gd name="connsiteY780" fmla="*/ 961249 h 1605069"/>
              <a:gd name="connsiteX781" fmla="*/ 917683 w 1606621"/>
              <a:gd name="connsiteY781" fmla="*/ 961249 h 1605069"/>
              <a:gd name="connsiteX782" fmla="*/ 917683 w 1606621"/>
              <a:gd name="connsiteY782" fmla="*/ 961249 h 1605069"/>
              <a:gd name="connsiteX783" fmla="*/ 915301 w 1606621"/>
              <a:gd name="connsiteY783" fmla="*/ 955915 h 1605069"/>
              <a:gd name="connsiteX784" fmla="*/ 915301 w 1606621"/>
              <a:gd name="connsiteY784" fmla="*/ 955915 h 1605069"/>
              <a:gd name="connsiteX785" fmla="*/ 915301 w 1606621"/>
              <a:gd name="connsiteY785" fmla="*/ 955915 h 1605069"/>
              <a:gd name="connsiteX786" fmla="*/ 939877 w 1606621"/>
              <a:gd name="connsiteY786" fmla="*/ 1019541 h 1605069"/>
              <a:gd name="connsiteX787" fmla="*/ 939877 w 1606621"/>
              <a:gd name="connsiteY787" fmla="*/ 1020875 h 1605069"/>
              <a:gd name="connsiteX788" fmla="*/ 939877 w 1606621"/>
              <a:gd name="connsiteY788" fmla="*/ 1019541 h 1605069"/>
              <a:gd name="connsiteX789" fmla="*/ 1098087 w 1606621"/>
              <a:gd name="connsiteY789" fmla="*/ 933150 h 1605069"/>
              <a:gd name="connsiteX790" fmla="*/ 1097419 w 1606621"/>
              <a:gd name="connsiteY790" fmla="*/ 932674 h 1605069"/>
              <a:gd name="connsiteX791" fmla="*/ 1097419 w 1606621"/>
              <a:gd name="connsiteY791" fmla="*/ 932674 h 1605069"/>
              <a:gd name="connsiteX792" fmla="*/ 1098087 w 1606621"/>
              <a:gd name="connsiteY792" fmla="*/ 932769 h 1605069"/>
              <a:gd name="connsiteX793" fmla="*/ 1046461 w 1606621"/>
              <a:gd name="connsiteY793" fmla="*/ 744459 h 1605069"/>
              <a:gd name="connsiteX794" fmla="*/ 1046461 w 1606621"/>
              <a:gd name="connsiteY794" fmla="*/ 745793 h 1605069"/>
              <a:gd name="connsiteX795" fmla="*/ 1046461 w 1606621"/>
              <a:gd name="connsiteY795" fmla="*/ 745793 h 1605069"/>
              <a:gd name="connsiteX796" fmla="*/ 1046461 w 1606621"/>
              <a:gd name="connsiteY796" fmla="*/ 744459 h 1605069"/>
              <a:gd name="connsiteX797" fmla="*/ 1095229 w 1606621"/>
              <a:gd name="connsiteY797" fmla="*/ 805419 h 1605069"/>
              <a:gd name="connsiteX798" fmla="*/ 1095895 w 1606621"/>
              <a:gd name="connsiteY798" fmla="*/ 805419 h 1605069"/>
              <a:gd name="connsiteX799" fmla="*/ 1095895 w 1606621"/>
              <a:gd name="connsiteY799" fmla="*/ 805991 h 1605069"/>
              <a:gd name="connsiteX800" fmla="*/ 1095229 w 1606621"/>
              <a:gd name="connsiteY800" fmla="*/ 805419 h 1605069"/>
              <a:gd name="connsiteX801" fmla="*/ 1085704 w 1606621"/>
              <a:gd name="connsiteY801" fmla="*/ 922672 h 1605069"/>
              <a:gd name="connsiteX802" fmla="*/ 1085704 w 1606621"/>
              <a:gd name="connsiteY802" fmla="*/ 922672 h 1605069"/>
              <a:gd name="connsiteX803" fmla="*/ 1092657 w 1606621"/>
              <a:gd name="connsiteY803" fmla="*/ 807610 h 1605069"/>
              <a:gd name="connsiteX804" fmla="*/ 1092181 w 1606621"/>
              <a:gd name="connsiteY804" fmla="*/ 805896 h 1605069"/>
              <a:gd name="connsiteX805" fmla="*/ 1092848 w 1606621"/>
              <a:gd name="connsiteY805" fmla="*/ 805896 h 1605069"/>
              <a:gd name="connsiteX806" fmla="*/ 1092943 w 1606621"/>
              <a:gd name="connsiteY806" fmla="*/ 807610 h 1605069"/>
              <a:gd name="connsiteX807" fmla="*/ 1138568 w 1606621"/>
              <a:gd name="connsiteY807" fmla="*/ 693977 h 1605069"/>
              <a:gd name="connsiteX808" fmla="*/ 1138568 w 1606621"/>
              <a:gd name="connsiteY808" fmla="*/ 693977 h 1605069"/>
              <a:gd name="connsiteX809" fmla="*/ 1138568 w 1606621"/>
              <a:gd name="connsiteY809" fmla="*/ 693977 h 1605069"/>
              <a:gd name="connsiteX810" fmla="*/ 1061701 w 1606621"/>
              <a:gd name="connsiteY810" fmla="*/ 971916 h 1605069"/>
              <a:gd name="connsiteX811" fmla="*/ 1063702 w 1606621"/>
              <a:gd name="connsiteY811" fmla="*/ 975631 h 1605069"/>
              <a:gd name="connsiteX812" fmla="*/ 1061701 w 1606621"/>
              <a:gd name="connsiteY812" fmla="*/ 971916 h 1605069"/>
              <a:gd name="connsiteX813" fmla="*/ 1108755 w 1606621"/>
              <a:gd name="connsiteY813" fmla="*/ 924768 h 1605069"/>
              <a:gd name="connsiteX814" fmla="*/ 1108755 w 1606621"/>
              <a:gd name="connsiteY814" fmla="*/ 924768 h 1605069"/>
              <a:gd name="connsiteX815" fmla="*/ 1108755 w 1606621"/>
              <a:gd name="connsiteY815" fmla="*/ 924768 h 1605069"/>
              <a:gd name="connsiteX816" fmla="*/ 1021029 w 1606621"/>
              <a:gd name="connsiteY816" fmla="*/ 775987 h 1605069"/>
              <a:gd name="connsiteX817" fmla="*/ 1021505 w 1606621"/>
              <a:gd name="connsiteY817" fmla="*/ 776559 h 1605069"/>
              <a:gd name="connsiteX818" fmla="*/ 1020933 w 1606621"/>
              <a:gd name="connsiteY818" fmla="*/ 776559 h 1605069"/>
              <a:gd name="connsiteX819" fmla="*/ 1021029 w 1606621"/>
              <a:gd name="connsiteY819" fmla="*/ 776083 h 1605069"/>
              <a:gd name="connsiteX820" fmla="*/ 1146283 w 1606621"/>
              <a:gd name="connsiteY820" fmla="*/ 669783 h 1605069"/>
              <a:gd name="connsiteX821" fmla="*/ 1145712 w 1606621"/>
              <a:gd name="connsiteY821" fmla="*/ 668641 h 1605069"/>
              <a:gd name="connsiteX822" fmla="*/ 1145997 w 1606621"/>
              <a:gd name="connsiteY822" fmla="*/ 669879 h 1605069"/>
              <a:gd name="connsiteX823" fmla="*/ 1128471 w 1606621"/>
              <a:gd name="connsiteY823" fmla="*/ 692834 h 1605069"/>
              <a:gd name="connsiteX824" fmla="*/ 1128471 w 1606621"/>
              <a:gd name="connsiteY824" fmla="*/ 692834 h 1605069"/>
              <a:gd name="connsiteX825" fmla="*/ 1128471 w 1606621"/>
              <a:gd name="connsiteY825" fmla="*/ 692263 h 1605069"/>
              <a:gd name="connsiteX826" fmla="*/ 1128185 w 1606621"/>
              <a:gd name="connsiteY826" fmla="*/ 692929 h 1605069"/>
              <a:gd name="connsiteX827" fmla="*/ 1105706 w 1606621"/>
              <a:gd name="connsiteY827" fmla="*/ 689024 h 1605069"/>
              <a:gd name="connsiteX828" fmla="*/ 1105135 w 1606621"/>
              <a:gd name="connsiteY828" fmla="*/ 689024 h 1605069"/>
              <a:gd name="connsiteX829" fmla="*/ 1105801 w 1606621"/>
              <a:gd name="connsiteY829" fmla="*/ 689024 h 1605069"/>
              <a:gd name="connsiteX830" fmla="*/ 1105420 w 1606621"/>
              <a:gd name="connsiteY830" fmla="*/ 689119 h 1605069"/>
              <a:gd name="connsiteX831" fmla="*/ 951211 w 1606621"/>
              <a:gd name="connsiteY831" fmla="*/ 894955 h 1605069"/>
              <a:gd name="connsiteX832" fmla="*/ 951211 w 1606621"/>
              <a:gd name="connsiteY832" fmla="*/ 894955 h 1605069"/>
              <a:gd name="connsiteX833" fmla="*/ 991978 w 1606621"/>
              <a:gd name="connsiteY833" fmla="*/ 926482 h 1605069"/>
              <a:gd name="connsiteX834" fmla="*/ 991978 w 1606621"/>
              <a:gd name="connsiteY834" fmla="*/ 927340 h 1605069"/>
              <a:gd name="connsiteX835" fmla="*/ 991978 w 1606621"/>
              <a:gd name="connsiteY835" fmla="*/ 927340 h 1605069"/>
              <a:gd name="connsiteX836" fmla="*/ 1047033 w 1606621"/>
              <a:gd name="connsiteY836" fmla="*/ 991252 h 1605069"/>
              <a:gd name="connsiteX837" fmla="*/ 1047985 w 1606621"/>
              <a:gd name="connsiteY837" fmla="*/ 991252 h 1605069"/>
              <a:gd name="connsiteX838" fmla="*/ 1047222 w 1606621"/>
              <a:gd name="connsiteY838" fmla="*/ 990966 h 1605069"/>
              <a:gd name="connsiteX839" fmla="*/ 1184287 w 1606621"/>
              <a:gd name="connsiteY839" fmla="*/ 735125 h 1605069"/>
              <a:gd name="connsiteX840" fmla="*/ 1184287 w 1606621"/>
              <a:gd name="connsiteY840" fmla="*/ 736363 h 1605069"/>
              <a:gd name="connsiteX841" fmla="*/ 1184287 w 1606621"/>
              <a:gd name="connsiteY841" fmla="*/ 735411 h 1605069"/>
              <a:gd name="connsiteX842" fmla="*/ 1184859 w 1606621"/>
              <a:gd name="connsiteY842" fmla="*/ 734934 h 1605069"/>
              <a:gd name="connsiteX843" fmla="*/ 1184859 w 1606621"/>
              <a:gd name="connsiteY843" fmla="*/ 734934 h 1605069"/>
              <a:gd name="connsiteX844" fmla="*/ 1038174 w 1606621"/>
              <a:gd name="connsiteY844" fmla="*/ 648066 h 1605069"/>
              <a:gd name="connsiteX845" fmla="*/ 1037697 w 1606621"/>
              <a:gd name="connsiteY845" fmla="*/ 647590 h 1605069"/>
              <a:gd name="connsiteX846" fmla="*/ 1037697 w 1606621"/>
              <a:gd name="connsiteY846" fmla="*/ 647590 h 1605069"/>
              <a:gd name="connsiteX847" fmla="*/ 1038174 w 1606621"/>
              <a:gd name="connsiteY847" fmla="*/ 648066 h 1605069"/>
              <a:gd name="connsiteX848" fmla="*/ 885774 w 1606621"/>
              <a:gd name="connsiteY848" fmla="*/ 789513 h 1605069"/>
              <a:gd name="connsiteX849" fmla="*/ 885774 w 1606621"/>
              <a:gd name="connsiteY849" fmla="*/ 790084 h 1605069"/>
              <a:gd name="connsiteX850" fmla="*/ 885774 w 1606621"/>
              <a:gd name="connsiteY850" fmla="*/ 789608 h 1605069"/>
              <a:gd name="connsiteX851" fmla="*/ 974357 w 1606621"/>
              <a:gd name="connsiteY851" fmla="*/ 963439 h 1605069"/>
              <a:gd name="connsiteX852" fmla="*/ 975023 w 1606621"/>
              <a:gd name="connsiteY852" fmla="*/ 962296 h 1605069"/>
              <a:gd name="connsiteX853" fmla="*/ 975023 w 1606621"/>
              <a:gd name="connsiteY853" fmla="*/ 963630 h 1605069"/>
              <a:gd name="connsiteX854" fmla="*/ 974357 w 1606621"/>
              <a:gd name="connsiteY854" fmla="*/ 963439 h 1605069"/>
              <a:gd name="connsiteX855" fmla="*/ 1030649 w 1606621"/>
              <a:gd name="connsiteY855" fmla="*/ 651781 h 1605069"/>
              <a:gd name="connsiteX856" fmla="*/ 1030649 w 1606621"/>
              <a:gd name="connsiteY856" fmla="*/ 651781 h 1605069"/>
              <a:gd name="connsiteX857" fmla="*/ 907776 w 1606621"/>
              <a:gd name="connsiteY857" fmla="*/ 1078692 h 1605069"/>
              <a:gd name="connsiteX858" fmla="*/ 907205 w 1606621"/>
              <a:gd name="connsiteY858" fmla="*/ 1079644 h 1605069"/>
              <a:gd name="connsiteX859" fmla="*/ 907776 w 1606621"/>
              <a:gd name="connsiteY859" fmla="*/ 1078692 h 1605069"/>
              <a:gd name="connsiteX860" fmla="*/ 916635 w 1606621"/>
              <a:gd name="connsiteY860" fmla="*/ 1075358 h 1605069"/>
              <a:gd name="connsiteX861" fmla="*/ 916635 w 1606621"/>
              <a:gd name="connsiteY861" fmla="*/ 1076310 h 1605069"/>
              <a:gd name="connsiteX862" fmla="*/ 914731 w 1606621"/>
              <a:gd name="connsiteY862" fmla="*/ 1076310 h 1605069"/>
              <a:gd name="connsiteX863" fmla="*/ 916635 w 1606621"/>
              <a:gd name="connsiteY863" fmla="*/ 1075358 h 1605069"/>
              <a:gd name="connsiteX864" fmla="*/ 1142377 w 1606621"/>
              <a:gd name="connsiteY864" fmla="*/ 590821 h 1605069"/>
              <a:gd name="connsiteX865" fmla="*/ 1139425 w 1606621"/>
              <a:gd name="connsiteY865" fmla="*/ 593488 h 1605069"/>
              <a:gd name="connsiteX866" fmla="*/ 1142377 w 1606621"/>
              <a:gd name="connsiteY866" fmla="*/ 590916 h 1605069"/>
              <a:gd name="connsiteX867" fmla="*/ 885202 w 1606621"/>
              <a:gd name="connsiteY867" fmla="*/ 774558 h 1605069"/>
              <a:gd name="connsiteX868" fmla="*/ 885202 w 1606621"/>
              <a:gd name="connsiteY868" fmla="*/ 774558 h 1605069"/>
              <a:gd name="connsiteX869" fmla="*/ 866152 w 1606621"/>
              <a:gd name="connsiteY869" fmla="*/ 694644 h 1605069"/>
              <a:gd name="connsiteX870" fmla="*/ 867106 w 1606621"/>
              <a:gd name="connsiteY870" fmla="*/ 694644 h 1605069"/>
              <a:gd name="connsiteX871" fmla="*/ 866058 w 1606621"/>
              <a:gd name="connsiteY871" fmla="*/ 694644 h 1605069"/>
              <a:gd name="connsiteX872" fmla="*/ 801858 w 1606621"/>
              <a:gd name="connsiteY872" fmla="*/ 887430 h 1605069"/>
              <a:gd name="connsiteX873" fmla="*/ 801858 w 1606621"/>
              <a:gd name="connsiteY873" fmla="*/ 887430 h 1605069"/>
              <a:gd name="connsiteX874" fmla="*/ 757187 w 1606621"/>
              <a:gd name="connsiteY874" fmla="*/ 849997 h 1605069"/>
              <a:gd name="connsiteX875" fmla="*/ 757187 w 1606621"/>
              <a:gd name="connsiteY875" fmla="*/ 849997 h 1605069"/>
              <a:gd name="connsiteX876" fmla="*/ 757187 w 1606621"/>
              <a:gd name="connsiteY876" fmla="*/ 849997 h 1605069"/>
              <a:gd name="connsiteX877" fmla="*/ 723088 w 1606621"/>
              <a:gd name="connsiteY877" fmla="*/ 913528 h 1605069"/>
              <a:gd name="connsiteX878" fmla="*/ 723088 w 1606621"/>
              <a:gd name="connsiteY878" fmla="*/ 913528 h 1605069"/>
              <a:gd name="connsiteX879" fmla="*/ 594880 w 1606621"/>
              <a:gd name="connsiteY879" fmla="*/ 989728 h 1605069"/>
              <a:gd name="connsiteX880" fmla="*/ 594880 w 1606621"/>
              <a:gd name="connsiteY880" fmla="*/ 990395 h 1605069"/>
              <a:gd name="connsiteX881" fmla="*/ 594214 w 1606621"/>
              <a:gd name="connsiteY881" fmla="*/ 989919 h 1605069"/>
              <a:gd name="connsiteX882" fmla="*/ 758139 w 1606621"/>
              <a:gd name="connsiteY882" fmla="*/ 904003 h 1605069"/>
              <a:gd name="connsiteX883" fmla="*/ 758711 w 1606621"/>
              <a:gd name="connsiteY883" fmla="*/ 903527 h 1605069"/>
              <a:gd name="connsiteX884" fmla="*/ 758711 w 1606621"/>
              <a:gd name="connsiteY884" fmla="*/ 903527 h 1605069"/>
              <a:gd name="connsiteX885" fmla="*/ 874345 w 1606621"/>
              <a:gd name="connsiteY885" fmla="*/ 1001349 h 1605069"/>
              <a:gd name="connsiteX886" fmla="*/ 875583 w 1606621"/>
              <a:gd name="connsiteY886" fmla="*/ 1001349 h 1605069"/>
              <a:gd name="connsiteX887" fmla="*/ 874249 w 1606621"/>
              <a:gd name="connsiteY887" fmla="*/ 1001349 h 1605069"/>
              <a:gd name="connsiteX888" fmla="*/ 880250 w 1606621"/>
              <a:gd name="connsiteY888" fmla="*/ 1009921 h 1605069"/>
              <a:gd name="connsiteX889" fmla="*/ 880250 w 1606621"/>
              <a:gd name="connsiteY889" fmla="*/ 1009921 h 1605069"/>
              <a:gd name="connsiteX890" fmla="*/ 880250 w 1606621"/>
              <a:gd name="connsiteY890" fmla="*/ 1009921 h 1605069"/>
              <a:gd name="connsiteX891" fmla="*/ 880155 w 1606621"/>
              <a:gd name="connsiteY891" fmla="*/ 1010016 h 1605069"/>
              <a:gd name="connsiteX892" fmla="*/ 1189908 w 1606621"/>
              <a:gd name="connsiteY892" fmla="*/ 648066 h 1605069"/>
              <a:gd name="connsiteX893" fmla="*/ 1189908 w 1606621"/>
              <a:gd name="connsiteY893" fmla="*/ 648066 h 1605069"/>
              <a:gd name="connsiteX894" fmla="*/ 954449 w 1606621"/>
              <a:gd name="connsiteY894" fmla="*/ 757794 h 1605069"/>
              <a:gd name="connsiteX895" fmla="*/ 955783 w 1606621"/>
              <a:gd name="connsiteY895" fmla="*/ 757033 h 1605069"/>
              <a:gd name="connsiteX896" fmla="*/ 955783 w 1606621"/>
              <a:gd name="connsiteY896" fmla="*/ 758080 h 1605069"/>
              <a:gd name="connsiteX897" fmla="*/ 954449 w 1606621"/>
              <a:gd name="connsiteY897" fmla="*/ 757509 h 1605069"/>
              <a:gd name="connsiteX898" fmla="*/ 532492 w 1606621"/>
              <a:gd name="connsiteY898" fmla="*/ 776559 h 1605069"/>
              <a:gd name="connsiteX899" fmla="*/ 532492 w 1606621"/>
              <a:gd name="connsiteY899" fmla="*/ 776559 h 1605069"/>
              <a:gd name="connsiteX900" fmla="*/ 532492 w 1606621"/>
              <a:gd name="connsiteY900" fmla="*/ 776559 h 1605069"/>
              <a:gd name="connsiteX901" fmla="*/ 527539 w 1606621"/>
              <a:gd name="connsiteY901" fmla="*/ 757509 h 1605069"/>
              <a:gd name="connsiteX902" fmla="*/ 527539 w 1606621"/>
              <a:gd name="connsiteY902" fmla="*/ 757509 h 1605069"/>
              <a:gd name="connsiteX903" fmla="*/ 527539 w 1606621"/>
              <a:gd name="connsiteY903" fmla="*/ 757509 h 1605069"/>
              <a:gd name="connsiteX904" fmla="*/ 787381 w 1606621"/>
              <a:gd name="connsiteY904" fmla="*/ 914766 h 1605069"/>
              <a:gd name="connsiteX905" fmla="*/ 787381 w 1606621"/>
              <a:gd name="connsiteY905" fmla="*/ 914766 h 1605069"/>
              <a:gd name="connsiteX906" fmla="*/ 787381 w 1606621"/>
              <a:gd name="connsiteY906" fmla="*/ 914766 h 1605069"/>
              <a:gd name="connsiteX907" fmla="*/ 909301 w 1606621"/>
              <a:gd name="connsiteY907" fmla="*/ 1086217 h 1605069"/>
              <a:gd name="connsiteX908" fmla="*/ 909968 w 1606621"/>
              <a:gd name="connsiteY908" fmla="*/ 1086217 h 1605069"/>
              <a:gd name="connsiteX909" fmla="*/ 909968 w 1606621"/>
              <a:gd name="connsiteY909" fmla="*/ 1086788 h 1605069"/>
              <a:gd name="connsiteX910" fmla="*/ 909301 w 1606621"/>
              <a:gd name="connsiteY910" fmla="*/ 1086217 h 1605069"/>
              <a:gd name="connsiteX911" fmla="*/ 928827 w 1606621"/>
              <a:gd name="connsiteY911" fmla="*/ 1127269 h 1605069"/>
              <a:gd name="connsiteX912" fmla="*/ 928827 w 1606621"/>
              <a:gd name="connsiteY912" fmla="*/ 1127269 h 1605069"/>
              <a:gd name="connsiteX913" fmla="*/ 1031887 w 1606621"/>
              <a:gd name="connsiteY913" fmla="*/ 1034115 h 1605069"/>
              <a:gd name="connsiteX914" fmla="*/ 1031887 w 1606621"/>
              <a:gd name="connsiteY914" fmla="*/ 1034115 h 1605069"/>
              <a:gd name="connsiteX915" fmla="*/ 429812 w 1606621"/>
              <a:gd name="connsiteY915" fmla="*/ 890097 h 1605069"/>
              <a:gd name="connsiteX916" fmla="*/ 429812 w 1606621"/>
              <a:gd name="connsiteY916" fmla="*/ 890097 h 1605069"/>
              <a:gd name="connsiteX917" fmla="*/ 797096 w 1606621"/>
              <a:gd name="connsiteY917" fmla="*/ 921910 h 1605069"/>
              <a:gd name="connsiteX918" fmla="*/ 797096 w 1606621"/>
              <a:gd name="connsiteY918" fmla="*/ 922386 h 1605069"/>
              <a:gd name="connsiteX919" fmla="*/ 795573 w 1606621"/>
              <a:gd name="connsiteY919" fmla="*/ 921910 h 1605069"/>
              <a:gd name="connsiteX920" fmla="*/ 797096 w 1606621"/>
              <a:gd name="connsiteY920" fmla="*/ 921910 h 1605069"/>
              <a:gd name="connsiteX921" fmla="*/ 1200765 w 1606621"/>
              <a:gd name="connsiteY921" fmla="*/ 959058 h 1605069"/>
              <a:gd name="connsiteX922" fmla="*/ 1200765 w 1606621"/>
              <a:gd name="connsiteY922" fmla="*/ 959058 h 1605069"/>
              <a:gd name="connsiteX923" fmla="*/ 735374 w 1606621"/>
              <a:gd name="connsiteY923" fmla="*/ 831613 h 1605069"/>
              <a:gd name="connsiteX924" fmla="*/ 735374 w 1606621"/>
              <a:gd name="connsiteY924" fmla="*/ 831613 h 1605069"/>
              <a:gd name="connsiteX925" fmla="*/ 735374 w 1606621"/>
              <a:gd name="connsiteY925" fmla="*/ 831613 h 1605069"/>
              <a:gd name="connsiteX926" fmla="*/ 735374 w 1606621"/>
              <a:gd name="connsiteY926" fmla="*/ 831613 h 1605069"/>
              <a:gd name="connsiteX927" fmla="*/ 496583 w 1606621"/>
              <a:gd name="connsiteY927" fmla="*/ 622063 h 1605069"/>
              <a:gd name="connsiteX928" fmla="*/ 496583 w 1606621"/>
              <a:gd name="connsiteY928" fmla="*/ 620444 h 1605069"/>
              <a:gd name="connsiteX929" fmla="*/ 496583 w 1606621"/>
              <a:gd name="connsiteY929" fmla="*/ 621777 h 1605069"/>
              <a:gd name="connsiteX930" fmla="*/ 736517 w 1606621"/>
              <a:gd name="connsiteY930" fmla="*/ 1041830 h 1605069"/>
              <a:gd name="connsiteX931" fmla="*/ 736517 w 1606621"/>
              <a:gd name="connsiteY931" fmla="*/ 1041830 h 1605069"/>
              <a:gd name="connsiteX932" fmla="*/ 736517 w 1606621"/>
              <a:gd name="connsiteY932" fmla="*/ 1041830 h 1605069"/>
              <a:gd name="connsiteX933" fmla="*/ 791858 w 1606621"/>
              <a:gd name="connsiteY933" fmla="*/ 953438 h 1605069"/>
              <a:gd name="connsiteX934" fmla="*/ 791858 w 1606621"/>
              <a:gd name="connsiteY934" fmla="*/ 955533 h 1605069"/>
              <a:gd name="connsiteX935" fmla="*/ 791858 w 1606621"/>
              <a:gd name="connsiteY935" fmla="*/ 952866 h 1605069"/>
              <a:gd name="connsiteX936" fmla="*/ 833863 w 1606621"/>
              <a:gd name="connsiteY936" fmla="*/ 1008111 h 1605069"/>
              <a:gd name="connsiteX937" fmla="*/ 833863 w 1606621"/>
              <a:gd name="connsiteY937" fmla="*/ 1008111 h 1605069"/>
              <a:gd name="connsiteX938" fmla="*/ 833387 w 1606621"/>
              <a:gd name="connsiteY938" fmla="*/ 1008111 h 1605069"/>
              <a:gd name="connsiteX939" fmla="*/ 925208 w 1606621"/>
              <a:gd name="connsiteY939" fmla="*/ 1143652 h 1605069"/>
              <a:gd name="connsiteX940" fmla="*/ 925208 w 1606621"/>
              <a:gd name="connsiteY940" fmla="*/ 1144224 h 1605069"/>
              <a:gd name="connsiteX941" fmla="*/ 925208 w 1606621"/>
              <a:gd name="connsiteY941" fmla="*/ 1143652 h 1605069"/>
              <a:gd name="connsiteX942" fmla="*/ 1033412 w 1606621"/>
              <a:gd name="connsiteY942" fmla="*/ 1054403 h 1605069"/>
              <a:gd name="connsiteX943" fmla="*/ 1033412 w 1606621"/>
              <a:gd name="connsiteY943" fmla="*/ 1053165 h 1605069"/>
              <a:gd name="connsiteX944" fmla="*/ 1034173 w 1606621"/>
              <a:gd name="connsiteY944" fmla="*/ 1053832 h 1605069"/>
              <a:gd name="connsiteX945" fmla="*/ 1166000 w 1606621"/>
              <a:gd name="connsiteY945" fmla="*/ 552816 h 1605069"/>
              <a:gd name="connsiteX946" fmla="*/ 1166000 w 1606621"/>
              <a:gd name="connsiteY946" fmla="*/ 552816 h 1605069"/>
              <a:gd name="connsiteX947" fmla="*/ 1166000 w 1606621"/>
              <a:gd name="connsiteY947" fmla="*/ 552816 h 1605069"/>
              <a:gd name="connsiteX948" fmla="*/ 980643 w 1606621"/>
              <a:gd name="connsiteY948" fmla="*/ 676641 h 1605069"/>
              <a:gd name="connsiteX949" fmla="*/ 981501 w 1606621"/>
              <a:gd name="connsiteY949" fmla="*/ 676641 h 1605069"/>
              <a:gd name="connsiteX950" fmla="*/ 980643 w 1606621"/>
              <a:gd name="connsiteY950" fmla="*/ 675975 h 1605069"/>
              <a:gd name="connsiteX951" fmla="*/ 776903 w 1606621"/>
              <a:gd name="connsiteY951" fmla="*/ 663021 h 1605069"/>
              <a:gd name="connsiteX952" fmla="*/ 776903 w 1606621"/>
              <a:gd name="connsiteY952" fmla="*/ 661783 h 1605069"/>
              <a:gd name="connsiteX953" fmla="*/ 776903 w 1606621"/>
              <a:gd name="connsiteY953" fmla="*/ 662354 h 1605069"/>
              <a:gd name="connsiteX954" fmla="*/ 513061 w 1606621"/>
              <a:gd name="connsiteY954" fmla="*/ 594250 h 1605069"/>
              <a:gd name="connsiteX955" fmla="*/ 513061 w 1606621"/>
              <a:gd name="connsiteY955" fmla="*/ 594250 h 1605069"/>
              <a:gd name="connsiteX956" fmla="*/ 451244 w 1606621"/>
              <a:gd name="connsiteY956" fmla="*/ 648828 h 1605069"/>
              <a:gd name="connsiteX957" fmla="*/ 451244 w 1606621"/>
              <a:gd name="connsiteY957" fmla="*/ 648828 h 1605069"/>
              <a:gd name="connsiteX958" fmla="*/ 451244 w 1606621"/>
              <a:gd name="connsiteY958" fmla="*/ 648828 h 1605069"/>
              <a:gd name="connsiteX959" fmla="*/ 846913 w 1606621"/>
              <a:gd name="connsiteY959" fmla="*/ 1057165 h 1605069"/>
              <a:gd name="connsiteX960" fmla="*/ 846913 w 1606621"/>
              <a:gd name="connsiteY960" fmla="*/ 1057165 h 1605069"/>
              <a:gd name="connsiteX961" fmla="*/ 741661 w 1606621"/>
              <a:gd name="connsiteY961" fmla="*/ 752841 h 1605069"/>
              <a:gd name="connsiteX962" fmla="*/ 741661 w 1606621"/>
              <a:gd name="connsiteY962" fmla="*/ 752841 h 1605069"/>
              <a:gd name="connsiteX963" fmla="*/ 741661 w 1606621"/>
              <a:gd name="connsiteY963" fmla="*/ 752841 h 1605069"/>
              <a:gd name="connsiteX964" fmla="*/ 741661 w 1606621"/>
              <a:gd name="connsiteY964" fmla="*/ 752841 h 1605069"/>
              <a:gd name="connsiteX965" fmla="*/ 726801 w 1606621"/>
              <a:gd name="connsiteY965" fmla="*/ 752841 h 1605069"/>
              <a:gd name="connsiteX966" fmla="*/ 726801 w 1606621"/>
              <a:gd name="connsiteY966" fmla="*/ 752841 h 1605069"/>
              <a:gd name="connsiteX967" fmla="*/ 716801 w 1606621"/>
              <a:gd name="connsiteY967" fmla="*/ 718837 h 1605069"/>
              <a:gd name="connsiteX968" fmla="*/ 716229 w 1606621"/>
              <a:gd name="connsiteY968" fmla="*/ 717980 h 1605069"/>
              <a:gd name="connsiteX969" fmla="*/ 716991 w 1606621"/>
              <a:gd name="connsiteY969" fmla="*/ 717980 h 1605069"/>
              <a:gd name="connsiteX970" fmla="*/ 716610 w 1606621"/>
              <a:gd name="connsiteY970" fmla="*/ 719218 h 1605069"/>
              <a:gd name="connsiteX971" fmla="*/ 677939 w 1606621"/>
              <a:gd name="connsiteY971" fmla="*/ 800657 h 1605069"/>
              <a:gd name="connsiteX972" fmla="*/ 677939 w 1606621"/>
              <a:gd name="connsiteY972" fmla="*/ 799895 h 1605069"/>
              <a:gd name="connsiteX973" fmla="*/ 677939 w 1606621"/>
              <a:gd name="connsiteY973" fmla="*/ 800562 h 1605069"/>
              <a:gd name="connsiteX974" fmla="*/ 538873 w 1606621"/>
              <a:gd name="connsiteY974" fmla="*/ 629778 h 1605069"/>
              <a:gd name="connsiteX975" fmla="*/ 540302 w 1606621"/>
              <a:gd name="connsiteY975" fmla="*/ 629778 h 1605069"/>
              <a:gd name="connsiteX976" fmla="*/ 538873 w 1606621"/>
              <a:gd name="connsiteY976" fmla="*/ 629778 h 1605069"/>
              <a:gd name="connsiteX977" fmla="*/ 311893 w 1606621"/>
              <a:gd name="connsiteY977" fmla="*/ 841233 h 1605069"/>
              <a:gd name="connsiteX978" fmla="*/ 311893 w 1606621"/>
              <a:gd name="connsiteY978" fmla="*/ 841233 h 1605069"/>
              <a:gd name="connsiteX979" fmla="*/ 311893 w 1606621"/>
              <a:gd name="connsiteY979" fmla="*/ 841233 h 1605069"/>
              <a:gd name="connsiteX980" fmla="*/ 311702 w 1606621"/>
              <a:gd name="connsiteY980" fmla="*/ 841900 h 1605069"/>
              <a:gd name="connsiteX981" fmla="*/ 300844 w 1606621"/>
              <a:gd name="connsiteY981" fmla="*/ 791608 h 1605069"/>
              <a:gd name="connsiteX982" fmla="*/ 300844 w 1606621"/>
              <a:gd name="connsiteY982" fmla="*/ 791608 h 1605069"/>
              <a:gd name="connsiteX983" fmla="*/ 300844 w 1606621"/>
              <a:gd name="connsiteY983" fmla="*/ 791608 h 1605069"/>
              <a:gd name="connsiteX984" fmla="*/ 307130 w 1606621"/>
              <a:gd name="connsiteY984" fmla="*/ 786465 h 1605069"/>
              <a:gd name="connsiteX985" fmla="*/ 307130 w 1606621"/>
              <a:gd name="connsiteY985" fmla="*/ 786465 h 1605069"/>
              <a:gd name="connsiteX986" fmla="*/ 342563 w 1606621"/>
              <a:gd name="connsiteY986" fmla="*/ 898098 h 1605069"/>
              <a:gd name="connsiteX987" fmla="*/ 342563 w 1606621"/>
              <a:gd name="connsiteY987" fmla="*/ 898098 h 1605069"/>
              <a:gd name="connsiteX988" fmla="*/ 230740 w 1606621"/>
              <a:gd name="connsiteY988" fmla="*/ 837709 h 1605069"/>
              <a:gd name="connsiteX989" fmla="*/ 228931 w 1606621"/>
              <a:gd name="connsiteY989" fmla="*/ 837138 h 1605069"/>
              <a:gd name="connsiteX990" fmla="*/ 230549 w 1606621"/>
              <a:gd name="connsiteY990" fmla="*/ 838566 h 1605069"/>
              <a:gd name="connsiteX991" fmla="*/ 347898 w 1606621"/>
              <a:gd name="connsiteY991" fmla="*/ 777797 h 1605069"/>
              <a:gd name="connsiteX992" fmla="*/ 347898 w 1606621"/>
              <a:gd name="connsiteY992" fmla="*/ 777797 h 1605069"/>
              <a:gd name="connsiteX993" fmla="*/ 249980 w 1606621"/>
              <a:gd name="connsiteY993" fmla="*/ 760461 h 1605069"/>
              <a:gd name="connsiteX994" fmla="*/ 249980 w 1606621"/>
              <a:gd name="connsiteY994" fmla="*/ 760461 h 1605069"/>
              <a:gd name="connsiteX995" fmla="*/ 592690 w 1606621"/>
              <a:gd name="connsiteY995" fmla="*/ 1022208 h 1605069"/>
              <a:gd name="connsiteX996" fmla="*/ 592690 w 1606621"/>
              <a:gd name="connsiteY996" fmla="*/ 1022208 h 1605069"/>
              <a:gd name="connsiteX997" fmla="*/ 593262 w 1606621"/>
              <a:gd name="connsiteY997" fmla="*/ 1022208 h 1605069"/>
              <a:gd name="connsiteX998" fmla="*/ 593262 w 1606621"/>
              <a:gd name="connsiteY998" fmla="*/ 1022208 h 1605069"/>
              <a:gd name="connsiteX999" fmla="*/ 700227 w 1606621"/>
              <a:gd name="connsiteY999" fmla="*/ 1101552 h 1605069"/>
              <a:gd name="connsiteX1000" fmla="*/ 700894 w 1606621"/>
              <a:gd name="connsiteY1000" fmla="*/ 1102123 h 1605069"/>
              <a:gd name="connsiteX1001" fmla="*/ 700132 w 1606621"/>
              <a:gd name="connsiteY1001" fmla="*/ 1102123 h 1605069"/>
              <a:gd name="connsiteX1002" fmla="*/ 700037 w 1606621"/>
              <a:gd name="connsiteY1002" fmla="*/ 1102218 h 1605069"/>
              <a:gd name="connsiteX1003" fmla="*/ 757377 w 1606621"/>
              <a:gd name="connsiteY1003" fmla="*/ 1052022 h 1605069"/>
              <a:gd name="connsiteX1004" fmla="*/ 757377 w 1606621"/>
              <a:gd name="connsiteY1004" fmla="*/ 1052022 h 1605069"/>
              <a:gd name="connsiteX1005" fmla="*/ 757377 w 1606621"/>
              <a:gd name="connsiteY1005" fmla="*/ 1052022 h 1605069"/>
              <a:gd name="connsiteX1006" fmla="*/ 907682 w 1606621"/>
              <a:gd name="connsiteY1006" fmla="*/ 1128222 h 1605069"/>
              <a:gd name="connsiteX1007" fmla="*/ 907682 w 1606621"/>
              <a:gd name="connsiteY1007" fmla="*/ 1128222 h 1605069"/>
              <a:gd name="connsiteX1008" fmla="*/ 1201814 w 1606621"/>
              <a:gd name="connsiteY1008" fmla="*/ 552816 h 1605069"/>
              <a:gd name="connsiteX1009" fmla="*/ 1201814 w 1606621"/>
              <a:gd name="connsiteY1009" fmla="*/ 552816 h 1605069"/>
              <a:gd name="connsiteX1010" fmla="*/ 1205052 w 1606621"/>
              <a:gd name="connsiteY1010" fmla="*/ 496809 h 1605069"/>
              <a:gd name="connsiteX1011" fmla="*/ 1205052 w 1606621"/>
              <a:gd name="connsiteY1011" fmla="*/ 496809 h 1605069"/>
              <a:gd name="connsiteX1012" fmla="*/ 1205623 w 1606621"/>
              <a:gd name="connsiteY1012" fmla="*/ 496809 h 1605069"/>
              <a:gd name="connsiteX1013" fmla="*/ 717753 w 1606621"/>
              <a:gd name="connsiteY1013" fmla="*/ 714741 h 1605069"/>
              <a:gd name="connsiteX1014" fmla="*/ 717753 w 1606621"/>
              <a:gd name="connsiteY1014" fmla="*/ 714741 h 1605069"/>
              <a:gd name="connsiteX1015" fmla="*/ 717753 w 1606621"/>
              <a:gd name="connsiteY1015" fmla="*/ 714741 h 1605069"/>
              <a:gd name="connsiteX1016" fmla="*/ 660603 w 1606621"/>
              <a:gd name="connsiteY1016" fmla="*/ 733791 h 1605069"/>
              <a:gd name="connsiteX1017" fmla="*/ 660603 w 1606621"/>
              <a:gd name="connsiteY1017" fmla="*/ 733315 h 1605069"/>
              <a:gd name="connsiteX1018" fmla="*/ 532777 w 1606621"/>
              <a:gd name="connsiteY1018" fmla="*/ 612919 h 1605069"/>
              <a:gd name="connsiteX1019" fmla="*/ 532777 w 1606621"/>
              <a:gd name="connsiteY1019" fmla="*/ 612919 h 1605069"/>
              <a:gd name="connsiteX1020" fmla="*/ 280841 w 1606621"/>
              <a:gd name="connsiteY1020" fmla="*/ 932674 h 1605069"/>
              <a:gd name="connsiteX1021" fmla="*/ 280841 w 1606621"/>
              <a:gd name="connsiteY1021" fmla="*/ 933150 h 1605069"/>
              <a:gd name="connsiteX1022" fmla="*/ 280841 w 1606621"/>
              <a:gd name="connsiteY1022" fmla="*/ 933150 h 1605069"/>
              <a:gd name="connsiteX1023" fmla="*/ 308178 w 1606621"/>
              <a:gd name="connsiteY1023" fmla="*/ 961249 h 1605069"/>
              <a:gd name="connsiteX1024" fmla="*/ 310655 w 1606621"/>
              <a:gd name="connsiteY1024" fmla="*/ 961820 h 1605069"/>
              <a:gd name="connsiteX1025" fmla="*/ 310655 w 1606621"/>
              <a:gd name="connsiteY1025" fmla="*/ 961820 h 1605069"/>
              <a:gd name="connsiteX1026" fmla="*/ 308369 w 1606621"/>
              <a:gd name="connsiteY1026" fmla="*/ 961630 h 1605069"/>
              <a:gd name="connsiteX1027" fmla="*/ 437052 w 1606621"/>
              <a:gd name="connsiteY1027" fmla="*/ 923149 h 1605069"/>
              <a:gd name="connsiteX1028" fmla="*/ 437052 w 1606621"/>
              <a:gd name="connsiteY1028" fmla="*/ 923149 h 1605069"/>
              <a:gd name="connsiteX1029" fmla="*/ 479247 w 1606621"/>
              <a:gd name="connsiteY1029" fmla="*/ 930768 h 1605069"/>
              <a:gd name="connsiteX1030" fmla="*/ 479247 w 1606621"/>
              <a:gd name="connsiteY1030" fmla="*/ 929244 h 1605069"/>
              <a:gd name="connsiteX1031" fmla="*/ 480200 w 1606621"/>
              <a:gd name="connsiteY1031" fmla="*/ 930483 h 1605069"/>
              <a:gd name="connsiteX1032" fmla="*/ 479437 w 1606621"/>
              <a:gd name="connsiteY1032" fmla="*/ 931245 h 1605069"/>
              <a:gd name="connsiteX1033" fmla="*/ 911396 w 1606621"/>
              <a:gd name="connsiteY1033" fmla="*/ 1171942 h 1605069"/>
              <a:gd name="connsiteX1034" fmla="*/ 911396 w 1606621"/>
              <a:gd name="connsiteY1034" fmla="*/ 1171942 h 1605069"/>
              <a:gd name="connsiteX1035" fmla="*/ 917873 w 1606621"/>
              <a:gd name="connsiteY1035" fmla="*/ 1163845 h 1605069"/>
              <a:gd name="connsiteX1036" fmla="*/ 917873 w 1606621"/>
              <a:gd name="connsiteY1036" fmla="*/ 1163845 h 1605069"/>
              <a:gd name="connsiteX1037" fmla="*/ 1100182 w 1606621"/>
              <a:gd name="connsiteY1037" fmla="*/ 1107362 h 1605069"/>
              <a:gd name="connsiteX1038" fmla="*/ 1100182 w 1606621"/>
              <a:gd name="connsiteY1038" fmla="*/ 1107362 h 1605069"/>
              <a:gd name="connsiteX1039" fmla="*/ 1100182 w 1606621"/>
              <a:gd name="connsiteY1039" fmla="*/ 1107362 h 1605069"/>
              <a:gd name="connsiteX1040" fmla="*/ 1127614 w 1606621"/>
              <a:gd name="connsiteY1040" fmla="*/ 1099837 h 1605069"/>
              <a:gd name="connsiteX1041" fmla="*/ 1127614 w 1606621"/>
              <a:gd name="connsiteY1041" fmla="*/ 1099837 h 1605069"/>
              <a:gd name="connsiteX1042" fmla="*/ 919778 w 1606621"/>
              <a:gd name="connsiteY1042" fmla="*/ 549768 h 1605069"/>
              <a:gd name="connsiteX1043" fmla="*/ 920541 w 1606621"/>
              <a:gd name="connsiteY1043" fmla="*/ 549768 h 1605069"/>
              <a:gd name="connsiteX1044" fmla="*/ 919778 w 1606621"/>
              <a:gd name="connsiteY1044" fmla="*/ 549768 h 1605069"/>
              <a:gd name="connsiteX1045" fmla="*/ 604882 w 1606621"/>
              <a:gd name="connsiteY1045" fmla="*/ 611586 h 1605069"/>
              <a:gd name="connsiteX1046" fmla="*/ 605548 w 1606621"/>
              <a:gd name="connsiteY1046" fmla="*/ 611586 h 1605069"/>
              <a:gd name="connsiteX1047" fmla="*/ 605548 w 1606621"/>
              <a:gd name="connsiteY1047" fmla="*/ 611586 h 1605069"/>
              <a:gd name="connsiteX1048" fmla="*/ 605548 w 1606621"/>
              <a:gd name="connsiteY1048" fmla="*/ 611586 h 1605069"/>
              <a:gd name="connsiteX1049" fmla="*/ 188163 w 1606621"/>
              <a:gd name="connsiteY1049" fmla="*/ 749127 h 1605069"/>
              <a:gd name="connsiteX1050" fmla="*/ 188163 w 1606621"/>
              <a:gd name="connsiteY1050" fmla="*/ 749127 h 1605069"/>
              <a:gd name="connsiteX1051" fmla="*/ 258076 w 1606621"/>
              <a:gd name="connsiteY1051" fmla="*/ 889144 h 1605069"/>
              <a:gd name="connsiteX1052" fmla="*/ 258839 w 1606621"/>
              <a:gd name="connsiteY1052" fmla="*/ 890192 h 1605069"/>
              <a:gd name="connsiteX1053" fmla="*/ 258267 w 1606621"/>
              <a:gd name="connsiteY1053" fmla="*/ 890192 h 1605069"/>
              <a:gd name="connsiteX1054" fmla="*/ 258076 w 1606621"/>
              <a:gd name="connsiteY1054" fmla="*/ 889144 h 1605069"/>
              <a:gd name="connsiteX1055" fmla="*/ 741470 w 1606621"/>
              <a:gd name="connsiteY1055" fmla="*/ 1127269 h 1605069"/>
              <a:gd name="connsiteX1056" fmla="*/ 741470 w 1606621"/>
              <a:gd name="connsiteY1056" fmla="*/ 1127269 h 1605069"/>
              <a:gd name="connsiteX1057" fmla="*/ 975595 w 1606621"/>
              <a:gd name="connsiteY1057" fmla="*/ 1147653 h 1605069"/>
              <a:gd name="connsiteX1058" fmla="*/ 976452 w 1606621"/>
              <a:gd name="connsiteY1058" fmla="*/ 1149177 h 1605069"/>
              <a:gd name="connsiteX1059" fmla="*/ 975595 w 1606621"/>
              <a:gd name="connsiteY1059" fmla="*/ 1147672 h 1605069"/>
              <a:gd name="connsiteX1060" fmla="*/ 975595 w 1606621"/>
              <a:gd name="connsiteY1060" fmla="*/ 1147558 h 1605069"/>
              <a:gd name="connsiteX1061" fmla="*/ 1103897 w 1606621"/>
              <a:gd name="connsiteY1061" fmla="*/ 1137175 h 1605069"/>
              <a:gd name="connsiteX1062" fmla="*/ 1103897 w 1606621"/>
              <a:gd name="connsiteY1062" fmla="*/ 1137175 h 1605069"/>
              <a:gd name="connsiteX1063" fmla="*/ 1111231 w 1606621"/>
              <a:gd name="connsiteY1063" fmla="*/ 489475 h 1605069"/>
              <a:gd name="connsiteX1064" fmla="*/ 1111231 w 1606621"/>
              <a:gd name="connsiteY1064" fmla="*/ 488523 h 1605069"/>
              <a:gd name="connsiteX1065" fmla="*/ 1111231 w 1606621"/>
              <a:gd name="connsiteY1065" fmla="*/ 488523 h 1605069"/>
              <a:gd name="connsiteX1066" fmla="*/ 1111231 w 1606621"/>
              <a:gd name="connsiteY1066" fmla="*/ 489475 h 1605069"/>
              <a:gd name="connsiteX1067" fmla="*/ 921398 w 1606621"/>
              <a:gd name="connsiteY1067" fmla="*/ 540053 h 1605069"/>
              <a:gd name="connsiteX1068" fmla="*/ 921398 w 1606621"/>
              <a:gd name="connsiteY1068" fmla="*/ 540053 h 1605069"/>
              <a:gd name="connsiteX1069" fmla="*/ 921398 w 1606621"/>
              <a:gd name="connsiteY1069" fmla="*/ 540053 h 1605069"/>
              <a:gd name="connsiteX1070" fmla="*/ 921398 w 1606621"/>
              <a:gd name="connsiteY1070" fmla="*/ 540053 h 1605069"/>
              <a:gd name="connsiteX1071" fmla="*/ 921398 w 1606621"/>
              <a:gd name="connsiteY1071" fmla="*/ 540053 h 1605069"/>
              <a:gd name="connsiteX1072" fmla="*/ 736803 w 1606621"/>
              <a:gd name="connsiteY1072" fmla="*/ 644828 h 1605069"/>
              <a:gd name="connsiteX1073" fmla="*/ 736803 w 1606621"/>
              <a:gd name="connsiteY1073" fmla="*/ 644828 h 1605069"/>
              <a:gd name="connsiteX1074" fmla="*/ 736803 w 1606621"/>
              <a:gd name="connsiteY1074" fmla="*/ 644828 h 1605069"/>
              <a:gd name="connsiteX1075" fmla="*/ 694227 w 1606621"/>
              <a:gd name="connsiteY1075" fmla="*/ 712265 h 1605069"/>
              <a:gd name="connsiteX1076" fmla="*/ 694227 w 1606621"/>
              <a:gd name="connsiteY1076" fmla="*/ 712265 h 1605069"/>
              <a:gd name="connsiteX1077" fmla="*/ 709562 w 1606621"/>
              <a:gd name="connsiteY1077" fmla="*/ 1102218 h 1605069"/>
              <a:gd name="connsiteX1078" fmla="*/ 709562 w 1606621"/>
              <a:gd name="connsiteY1078" fmla="*/ 1102218 h 1605069"/>
              <a:gd name="connsiteX1079" fmla="*/ 709562 w 1606621"/>
              <a:gd name="connsiteY1079" fmla="*/ 1102218 h 1605069"/>
              <a:gd name="connsiteX1080" fmla="*/ 791762 w 1606621"/>
              <a:gd name="connsiteY1080" fmla="*/ 1048116 h 1605069"/>
              <a:gd name="connsiteX1081" fmla="*/ 788620 w 1606621"/>
              <a:gd name="connsiteY1081" fmla="*/ 1048974 h 1605069"/>
              <a:gd name="connsiteX1082" fmla="*/ 819765 w 1606621"/>
              <a:gd name="connsiteY1082" fmla="*/ 1074596 h 1605069"/>
              <a:gd name="connsiteX1083" fmla="*/ 819765 w 1606621"/>
              <a:gd name="connsiteY1083" fmla="*/ 1074596 h 1605069"/>
              <a:gd name="connsiteX1084" fmla="*/ 819765 w 1606621"/>
              <a:gd name="connsiteY1084" fmla="*/ 1074596 h 1605069"/>
              <a:gd name="connsiteX1085" fmla="*/ 1343640 w 1606621"/>
              <a:gd name="connsiteY1085" fmla="*/ 814183 h 1605069"/>
              <a:gd name="connsiteX1086" fmla="*/ 1343640 w 1606621"/>
              <a:gd name="connsiteY1086" fmla="*/ 814183 h 1605069"/>
              <a:gd name="connsiteX1087" fmla="*/ 1354976 w 1606621"/>
              <a:gd name="connsiteY1087" fmla="*/ 764652 h 1605069"/>
              <a:gd name="connsiteX1088" fmla="*/ 1354976 w 1606621"/>
              <a:gd name="connsiteY1088" fmla="*/ 765129 h 1605069"/>
              <a:gd name="connsiteX1089" fmla="*/ 1354976 w 1606621"/>
              <a:gd name="connsiteY1089" fmla="*/ 764557 h 1605069"/>
              <a:gd name="connsiteX1090" fmla="*/ 1043318 w 1606621"/>
              <a:gd name="connsiteY1090" fmla="*/ 428039 h 1605069"/>
              <a:gd name="connsiteX1091" fmla="*/ 1043318 w 1606621"/>
              <a:gd name="connsiteY1091" fmla="*/ 428039 h 1605069"/>
              <a:gd name="connsiteX1092" fmla="*/ 1033793 w 1606621"/>
              <a:gd name="connsiteY1092" fmla="*/ 498619 h 1605069"/>
              <a:gd name="connsiteX1093" fmla="*/ 1033793 w 1606621"/>
              <a:gd name="connsiteY1093" fmla="*/ 498619 h 1605069"/>
              <a:gd name="connsiteX1094" fmla="*/ 793667 w 1606621"/>
              <a:gd name="connsiteY1094" fmla="*/ 436326 h 1605069"/>
              <a:gd name="connsiteX1095" fmla="*/ 793667 w 1606621"/>
              <a:gd name="connsiteY1095" fmla="*/ 436897 h 1605069"/>
              <a:gd name="connsiteX1096" fmla="*/ 793096 w 1606621"/>
              <a:gd name="connsiteY1096" fmla="*/ 436326 h 1605069"/>
              <a:gd name="connsiteX1097" fmla="*/ 611930 w 1606621"/>
              <a:gd name="connsiteY1097" fmla="*/ 644161 h 1605069"/>
              <a:gd name="connsiteX1098" fmla="*/ 611930 w 1606621"/>
              <a:gd name="connsiteY1098" fmla="*/ 644161 h 1605069"/>
              <a:gd name="connsiteX1099" fmla="*/ 611930 w 1606621"/>
              <a:gd name="connsiteY1099" fmla="*/ 644352 h 1605069"/>
              <a:gd name="connsiteX1100" fmla="*/ 509727 w 1606621"/>
              <a:gd name="connsiteY1100" fmla="*/ 485189 h 1605069"/>
              <a:gd name="connsiteX1101" fmla="*/ 509727 w 1606621"/>
              <a:gd name="connsiteY1101" fmla="*/ 485189 h 1605069"/>
              <a:gd name="connsiteX1102" fmla="*/ 510680 w 1606621"/>
              <a:gd name="connsiteY1102" fmla="*/ 483284 h 1605069"/>
              <a:gd name="connsiteX1103" fmla="*/ 509727 w 1606621"/>
              <a:gd name="connsiteY1103" fmla="*/ 485380 h 1605069"/>
              <a:gd name="connsiteX1104" fmla="*/ 397523 w 1606621"/>
              <a:gd name="connsiteY1104" fmla="*/ 759700 h 1605069"/>
              <a:gd name="connsiteX1105" fmla="*/ 397523 w 1606621"/>
              <a:gd name="connsiteY1105" fmla="*/ 759700 h 1605069"/>
              <a:gd name="connsiteX1106" fmla="*/ 397523 w 1606621"/>
              <a:gd name="connsiteY1106" fmla="*/ 759700 h 1605069"/>
              <a:gd name="connsiteX1107" fmla="*/ 397523 w 1606621"/>
              <a:gd name="connsiteY1107" fmla="*/ 759700 h 1605069"/>
              <a:gd name="connsiteX1108" fmla="*/ 397523 w 1606621"/>
              <a:gd name="connsiteY1108" fmla="*/ 759700 h 1605069"/>
              <a:gd name="connsiteX1109" fmla="*/ 172447 w 1606621"/>
              <a:gd name="connsiteY1109" fmla="*/ 718837 h 1605069"/>
              <a:gd name="connsiteX1110" fmla="*/ 172447 w 1606621"/>
              <a:gd name="connsiteY1110" fmla="*/ 718837 h 1605069"/>
              <a:gd name="connsiteX1111" fmla="*/ 172447 w 1606621"/>
              <a:gd name="connsiteY1111" fmla="*/ 718837 h 1605069"/>
              <a:gd name="connsiteX1112" fmla="*/ 490963 w 1606621"/>
              <a:gd name="connsiteY1112" fmla="*/ 1010398 h 1605069"/>
              <a:gd name="connsiteX1113" fmla="*/ 490963 w 1606621"/>
              <a:gd name="connsiteY1113" fmla="*/ 1010398 h 1605069"/>
              <a:gd name="connsiteX1114" fmla="*/ 490963 w 1606621"/>
              <a:gd name="connsiteY1114" fmla="*/ 1010016 h 1605069"/>
              <a:gd name="connsiteX1115" fmla="*/ 490963 w 1606621"/>
              <a:gd name="connsiteY1115" fmla="*/ 1010016 h 1605069"/>
              <a:gd name="connsiteX1116" fmla="*/ 562590 w 1606621"/>
              <a:gd name="connsiteY1116" fmla="*/ 1009921 h 1605069"/>
              <a:gd name="connsiteX1117" fmla="*/ 562590 w 1606621"/>
              <a:gd name="connsiteY1117" fmla="*/ 1009921 h 1605069"/>
              <a:gd name="connsiteX1118" fmla="*/ 563258 w 1606621"/>
              <a:gd name="connsiteY1118" fmla="*/ 1009445 h 1605069"/>
              <a:gd name="connsiteX1119" fmla="*/ 563258 w 1606621"/>
              <a:gd name="connsiteY1119" fmla="*/ 1009445 h 1605069"/>
              <a:gd name="connsiteX1120" fmla="*/ 562306 w 1606621"/>
              <a:gd name="connsiteY1120" fmla="*/ 1010016 h 1605069"/>
              <a:gd name="connsiteX1121" fmla="*/ 1002455 w 1606621"/>
              <a:gd name="connsiteY1121" fmla="*/ 1133746 h 1605069"/>
              <a:gd name="connsiteX1122" fmla="*/ 1002455 w 1606621"/>
              <a:gd name="connsiteY1122" fmla="*/ 1134603 h 1605069"/>
              <a:gd name="connsiteX1123" fmla="*/ 1002455 w 1606621"/>
              <a:gd name="connsiteY1123" fmla="*/ 1134603 h 1605069"/>
              <a:gd name="connsiteX1124" fmla="*/ 1002169 w 1606621"/>
              <a:gd name="connsiteY1124" fmla="*/ 1133842 h 1605069"/>
              <a:gd name="connsiteX1125" fmla="*/ 1107230 w 1606621"/>
              <a:gd name="connsiteY1125" fmla="*/ 1120697 h 1605069"/>
              <a:gd name="connsiteX1126" fmla="*/ 1107230 w 1606621"/>
              <a:gd name="connsiteY1126" fmla="*/ 1120697 h 1605069"/>
              <a:gd name="connsiteX1127" fmla="*/ 1107230 w 1606621"/>
              <a:gd name="connsiteY1127" fmla="*/ 1120697 h 1605069"/>
              <a:gd name="connsiteX1128" fmla="*/ 1265059 w 1606621"/>
              <a:gd name="connsiteY1128" fmla="*/ 817992 h 1605069"/>
              <a:gd name="connsiteX1129" fmla="*/ 1265059 w 1606621"/>
              <a:gd name="connsiteY1129" fmla="*/ 817992 h 1605069"/>
              <a:gd name="connsiteX1130" fmla="*/ 1381074 w 1606621"/>
              <a:gd name="connsiteY1130" fmla="*/ 729600 h 1605069"/>
              <a:gd name="connsiteX1131" fmla="*/ 1381074 w 1606621"/>
              <a:gd name="connsiteY1131" fmla="*/ 730077 h 1605069"/>
              <a:gd name="connsiteX1132" fmla="*/ 1380313 w 1606621"/>
              <a:gd name="connsiteY1132" fmla="*/ 730077 h 1605069"/>
              <a:gd name="connsiteX1133" fmla="*/ 1376026 w 1606621"/>
              <a:gd name="connsiteY1133" fmla="*/ 748650 h 1605069"/>
              <a:gd name="connsiteX1134" fmla="*/ 1376026 w 1606621"/>
              <a:gd name="connsiteY1134" fmla="*/ 747984 h 1605069"/>
              <a:gd name="connsiteX1135" fmla="*/ 1376026 w 1606621"/>
              <a:gd name="connsiteY1135" fmla="*/ 748650 h 1605069"/>
              <a:gd name="connsiteX1136" fmla="*/ 1352976 w 1606621"/>
              <a:gd name="connsiteY1136" fmla="*/ 753889 h 1605069"/>
              <a:gd name="connsiteX1137" fmla="*/ 1352976 w 1606621"/>
              <a:gd name="connsiteY1137" fmla="*/ 753889 h 1605069"/>
              <a:gd name="connsiteX1138" fmla="*/ 1352976 w 1606621"/>
              <a:gd name="connsiteY1138" fmla="*/ 753889 h 1605069"/>
              <a:gd name="connsiteX1139" fmla="*/ 1095801 w 1606621"/>
              <a:gd name="connsiteY1139" fmla="*/ 400035 h 1605069"/>
              <a:gd name="connsiteX1140" fmla="*/ 1095801 w 1606621"/>
              <a:gd name="connsiteY1140" fmla="*/ 400035 h 1605069"/>
              <a:gd name="connsiteX1141" fmla="*/ 1091895 w 1606621"/>
              <a:gd name="connsiteY1141" fmla="*/ 394987 h 1605069"/>
              <a:gd name="connsiteX1142" fmla="*/ 1091895 w 1606621"/>
              <a:gd name="connsiteY1142" fmla="*/ 394987 h 1605069"/>
              <a:gd name="connsiteX1143" fmla="*/ 1071416 w 1606621"/>
              <a:gd name="connsiteY1143" fmla="*/ 399845 h 1605069"/>
              <a:gd name="connsiteX1144" fmla="*/ 1071416 w 1606621"/>
              <a:gd name="connsiteY1144" fmla="*/ 397654 h 1605069"/>
              <a:gd name="connsiteX1145" fmla="*/ 1072750 w 1606621"/>
              <a:gd name="connsiteY1145" fmla="*/ 398702 h 1605069"/>
              <a:gd name="connsiteX1146" fmla="*/ 1070940 w 1606621"/>
              <a:gd name="connsiteY1146" fmla="*/ 399559 h 1605069"/>
              <a:gd name="connsiteX1147" fmla="*/ 768998 w 1606621"/>
              <a:gd name="connsiteY1147" fmla="*/ 432516 h 1605069"/>
              <a:gd name="connsiteX1148" fmla="*/ 768998 w 1606621"/>
              <a:gd name="connsiteY1148" fmla="*/ 432516 h 1605069"/>
              <a:gd name="connsiteX1149" fmla="*/ 429336 w 1606621"/>
              <a:gd name="connsiteY1149" fmla="*/ 642256 h 1605069"/>
              <a:gd name="connsiteX1150" fmla="*/ 427717 w 1606621"/>
              <a:gd name="connsiteY1150" fmla="*/ 643018 h 1605069"/>
              <a:gd name="connsiteX1151" fmla="*/ 274936 w 1606621"/>
              <a:gd name="connsiteY1151" fmla="*/ 1015732 h 1605069"/>
              <a:gd name="connsiteX1152" fmla="*/ 274270 w 1606621"/>
              <a:gd name="connsiteY1152" fmla="*/ 1017256 h 1605069"/>
              <a:gd name="connsiteX1153" fmla="*/ 274270 w 1606621"/>
              <a:gd name="connsiteY1153" fmla="*/ 1016303 h 1605069"/>
              <a:gd name="connsiteX1154" fmla="*/ 400381 w 1606621"/>
              <a:gd name="connsiteY1154" fmla="*/ 1058023 h 1605069"/>
              <a:gd name="connsiteX1155" fmla="*/ 400381 w 1606621"/>
              <a:gd name="connsiteY1155" fmla="*/ 1058023 h 1605069"/>
              <a:gd name="connsiteX1156" fmla="*/ 457531 w 1606621"/>
              <a:gd name="connsiteY1156" fmla="*/ 1041640 h 1605069"/>
              <a:gd name="connsiteX1157" fmla="*/ 457531 w 1606621"/>
              <a:gd name="connsiteY1157" fmla="*/ 1041640 h 1605069"/>
              <a:gd name="connsiteX1158" fmla="*/ 692036 w 1606621"/>
              <a:gd name="connsiteY1158" fmla="*/ 1125936 h 1605069"/>
              <a:gd name="connsiteX1159" fmla="*/ 692036 w 1606621"/>
              <a:gd name="connsiteY1159" fmla="*/ 1125936 h 1605069"/>
              <a:gd name="connsiteX1160" fmla="*/ 1177144 w 1606621"/>
              <a:gd name="connsiteY1160" fmla="*/ 1161845 h 1605069"/>
              <a:gd name="connsiteX1161" fmla="*/ 1177144 w 1606621"/>
              <a:gd name="connsiteY1161" fmla="*/ 1161845 h 1605069"/>
              <a:gd name="connsiteX1162" fmla="*/ 1286490 w 1606621"/>
              <a:gd name="connsiteY1162" fmla="*/ 634827 h 1605069"/>
              <a:gd name="connsiteX1163" fmla="*/ 1287444 w 1606621"/>
              <a:gd name="connsiteY1163" fmla="*/ 635970 h 1605069"/>
              <a:gd name="connsiteX1164" fmla="*/ 1286490 w 1606621"/>
              <a:gd name="connsiteY1164" fmla="*/ 635017 h 1605069"/>
              <a:gd name="connsiteX1165" fmla="*/ 617264 w 1606621"/>
              <a:gd name="connsiteY1165" fmla="*/ 629207 h 1605069"/>
              <a:gd name="connsiteX1166" fmla="*/ 617264 w 1606621"/>
              <a:gd name="connsiteY1166" fmla="*/ 629207 h 1605069"/>
              <a:gd name="connsiteX1167" fmla="*/ 304368 w 1606621"/>
              <a:gd name="connsiteY1167" fmla="*/ 1048498 h 1605069"/>
              <a:gd name="connsiteX1168" fmla="*/ 302082 w 1606621"/>
              <a:gd name="connsiteY1168" fmla="*/ 1048498 h 1605069"/>
              <a:gd name="connsiteX1169" fmla="*/ 545922 w 1606621"/>
              <a:gd name="connsiteY1169" fmla="*/ 1035925 h 1605069"/>
              <a:gd name="connsiteX1170" fmla="*/ 547255 w 1606621"/>
              <a:gd name="connsiteY1170" fmla="*/ 1037544 h 1605069"/>
              <a:gd name="connsiteX1171" fmla="*/ 545922 w 1606621"/>
              <a:gd name="connsiteY1171" fmla="*/ 1036115 h 1605069"/>
              <a:gd name="connsiteX1172" fmla="*/ 955497 w 1606621"/>
              <a:gd name="connsiteY1172" fmla="*/ 1235378 h 1605069"/>
              <a:gd name="connsiteX1173" fmla="*/ 955497 w 1606621"/>
              <a:gd name="connsiteY1173" fmla="*/ 1235378 h 1605069"/>
              <a:gd name="connsiteX1174" fmla="*/ 955497 w 1606621"/>
              <a:gd name="connsiteY1174" fmla="*/ 1235854 h 1605069"/>
              <a:gd name="connsiteX1175" fmla="*/ 1366787 w 1606621"/>
              <a:gd name="connsiteY1175" fmla="*/ 876095 h 1605069"/>
              <a:gd name="connsiteX1176" fmla="*/ 1366787 w 1606621"/>
              <a:gd name="connsiteY1176" fmla="*/ 876095 h 1605069"/>
              <a:gd name="connsiteX1177" fmla="*/ 1384503 w 1606621"/>
              <a:gd name="connsiteY1177" fmla="*/ 693596 h 1605069"/>
              <a:gd name="connsiteX1178" fmla="*/ 1384503 w 1606621"/>
              <a:gd name="connsiteY1178" fmla="*/ 692548 h 1605069"/>
              <a:gd name="connsiteX1179" fmla="*/ 1384884 w 1606621"/>
              <a:gd name="connsiteY1179" fmla="*/ 693786 h 1605069"/>
              <a:gd name="connsiteX1180" fmla="*/ 1090943 w 1606621"/>
              <a:gd name="connsiteY1180" fmla="*/ 375842 h 1605069"/>
              <a:gd name="connsiteX1181" fmla="*/ 1090943 w 1606621"/>
              <a:gd name="connsiteY1181" fmla="*/ 375842 h 1605069"/>
              <a:gd name="connsiteX1182" fmla="*/ 1090943 w 1606621"/>
              <a:gd name="connsiteY1182" fmla="*/ 375842 h 1605069"/>
              <a:gd name="connsiteX1183" fmla="*/ 1005218 w 1606621"/>
              <a:gd name="connsiteY1183" fmla="*/ 466615 h 1605069"/>
              <a:gd name="connsiteX1184" fmla="*/ 1005218 w 1606621"/>
              <a:gd name="connsiteY1184" fmla="*/ 466615 h 1605069"/>
              <a:gd name="connsiteX1185" fmla="*/ 701561 w 1606621"/>
              <a:gd name="connsiteY1185" fmla="*/ 618349 h 1605069"/>
              <a:gd name="connsiteX1186" fmla="*/ 701561 w 1606621"/>
              <a:gd name="connsiteY1186" fmla="*/ 619491 h 1605069"/>
              <a:gd name="connsiteX1187" fmla="*/ 701561 w 1606621"/>
              <a:gd name="connsiteY1187" fmla="*/ 619491 h 1605069"/>
              <a:gd name="connsiteX1188" fmla="*/ 146158 w 1606621"/>
              <a:gd name="connsiteY1188" fmla="*/ 807896 h 1605069"/>
              <a:gd name="connsiteX1189" fmla="*/ 146158 w 1606621"/>
              <a:gd name="connsiteY1189" fmla="*/ 807896 h 1605069"/>
              <a:gd name="connsiteX1190" fmla="*/ 163874 w 1606621"/>
              <a:gd name="connsiteY1190" fmla="*/ 896288 h 1605069"/>
              <a:gd name="connsiteX1191" fmla="*/ 163874 w 1606621"/>
              <a:gd name="connsiteY1191" fmla="*/ 896955 h 1605069"/>
              <a:gd name="connsiteX1192" fmla="*/ 163874 w 1606621"/>
              <a:gd name="connsiteY1192" fmla="*/ 896955 h 1605069"/>
              <a:gd name="connsiteX1193" fmla="*/ 235693 w 1606621"/>
              <a:gd name="connsiteY1193" fmla="*/ 932007 h 1605069"/>
              <a:gd name="connsiteX1194" fmla="*/ 236264 w 1606621"/>
              <a:gd name="connsiteY1194" fmla="*/ 933816 h 1605069"/>
              <a:gd name="connsiteX1195" fmla="*/ 415334 w 1606621"/>
              <a:gd name="connsiteY1195" fmla="*/ 1163464 h 1605069"/>
              <a:gd name="connsiteX1196" fmla="*/ 415334 w 1606621"/>
              <a:gd name="connsiteY1196" fmla="*/ 1163464 h 1605069"/>
              <a:gd name="connsiteX1197" fmla="*/ 415334 w 1606621"/>
              <a:gd name="connsiteY1197" fmla="*/ 1163464 h 1605069"/>
              <a:gd name="connsiteX1198" fmla="*/ 761188 w 1606621"/>
              <a:gd name="connsiteY1198" fmla="*/ 1265953 h 1605069"/>
              <a:gd name="connsiteX1199" fmla="*/ 761758 w 1606621"/>
              <a:gd name="connsiteY1199" fmla="*/ 1265953 h 1605069"/>
              <a:gd name="connsiteX1200" fmla="*/ 761758 w 1606621"/>
              <a:gd name="connsiteY1200" fmla="*/ 1266620 h 1605069"/>
              <a:gd name="connsiteX1201" fmla="*/ 761854 w 1606621"/>
              <a:gd name="connsiteY1201" fmla="*/ 1266144 h 1605069"/>
              <a:gd name="connsiteX1202" fmla="*/ 825671 w 1606621"/>
              <a:gd name="connsiteY1202" fmla="*/ 1213566 h 1605069"/>
              <a:gd name="connsiteX1203" fmla="*/ 825671 w 1606621"/>
              <a:gd name="connsiteY1203" fmla="*/ 1213566 h 1605069"/>
              <a:gd name="connsiteX1204" fmla="*/ 826338 w 1606621"/>
              <a:gd name="connsiteY1204" fmla="*/ 1213756 h 1605069"/>
              <a:gd name="connsiteX1205" fmla="*/ 927398 w 1606621"/>
              <a:gd name="connsiteY1205" fmla="*/ 1320913 h 1605069"/>
              <a:gd name="connsiteX1206" fmla="*/ 927398 w 1606621"/>
              <a:gd name="connsiteY1206" fmla="*/ 1322246 h 1605069"/>
              <a:gd name="connsiteX1207" fmla="*/ 928065 w 1606621"/>
              <a:gd name="connsiteY1207" fmla="*/ 1321103 h 1605069"/>
              <a:gd name="connsiteX1208" fmla="*/ 933208 w 1606621"/>
              <a:gd name="connsiteY1208" fmla="*/ 1304530 h 1605069"/>
              <a:gd name="connsiteX1209" fmla="*/ 933208 w 1606621"/>
              <a:gd name="connsiteY1209" fmla="*/ 1304530 h 1605069"/>
              <a:gd name="connsiteX1210" fmla="*/ 932447 w 1606621"/>
              <a:gd name="connsiteY1210" fmla="*/ 1305101 h 1605069"/>
              <a:gd name="connsiteX1211" fmla="*/ 933113 w 1606621"/>
              <a:gd name="connsiteY1211" fmla="*/ 1304434 h 1605069"/>
              <a:gd name="connsiteX1212" fmla="*/ 933113 w 1606621"/>
              <a:gd name="connsiteY1212" fmla="*/ 1303291 h 1605069"/>
              <a:gd name="connsiteX1213" fmla="*/ 933113 w 1606621"/>
              <a:gd name="connsiteY1213" fmla="*/ 1303291 h 1605069"/>
              <a:gd name="connsiteX1214" fmla="*/ 933876 w 1606621"/>
              <a:gd name="connsiteY1214" fmla="*/ 1304720 h 1605069"/>
              <a:gd name="connsiteX1215" fmla="*/ 1120756 w 1606621"/>
              <a:gd name="connsiteY1215" fmla="*/ 1175466 h 1605069"/>
              <a:gd name="connsiteX1216" fmla="*/ 1119423 w 1606621"/>
              <a:gd name="connsiteY1216" fmla="*/ 1175466 h 1605069"/>
              <a:gd name="connsiteX1217" fmla="*/ 1452988 w 1606621"/>
              <a:gd name="connsiteY1217" fmla="*/ 771034 h 1605069"/>
              <a:gd name="connsiteX1218" fmla="*/ 1452988 w 1606621"/>
              <a:gd name="connsiteY1218" fmla="*/ 771034 h 1605069"/>
              <a:gd name="connsiteX1219" fmla="*/ 701466 w 1606621"/>
              <a:gd name="connsiteY1219" fmla="*/ 636160 h 1605069"/>
              <a:gd name="connsiteX1220" fmla="*/ 701466 w 1606621"/>
              <a:gd name="connsiteY1220" fmla="*/ 636160 h 1605069"/>
              <a:gd name="connsiteX1221" fmla="*/ 644316 w 1606621"/>
              <a:gd name="connsiteY1221" fmla="*/ 629493 h 1605069"/>
              <a:gd name="connsiteX1222" fmla="*/ 644316 w 1606621"/>
              <a:gd name="connsiteY1222" fmla="*/ 629969 h 1605069"/>
              <a:gd name="connsiteX1223" fmla="*/ 574021 w 1606621"/>
              <a:gd name="connsiteY1223" fmla="*/ 336504 h 1605069"/>
              <a:gd name="connsiteX1224" fmla="*/ 574021 w 1606621"/>
              <a:gd name="connsiteY1224" fmla="*/ 336504 h 1605069"/>
              <a:gd name="connsiteX1225" fmla="*/ 574021 w 1606621"/>
              <a:gd name="connsiteY1225" fmla="*/ 336504 h 1605069"/>
              <a:gd name="connsiteX1226" fmla="*/ 382378 w 1606621"/>
              <a:gd name="connsiteY1226" fmla="*/ 1057642 h 1605069"/>
              <a:gd name="connsiteX1227" fmla="*/ 382378 w 1606621"/>
              <a:gd name="connsiteY1227" fmla="*/ 1057642 h 1605069"/>
              <a:gd name="connsiteX1228" fmla="*/ 464484 w 1606621"/>
              <a:gd name="connsiteY1228" fmla="*/ 1197088 h 1605069"/>
              <a:gd name="connsiteX1229" fmla="*/ 464484 w 1606621"/>
              <a:gd name="connsiteY1229" fmla="*/ 1197088 h 1605069"/>
              <a:gd name="connsiteX1230" fmla="*/ 464484 w 1606621"/>
              <a:gd name="connsiteY1230" fmla="*/ 1197088 h 1605069"/>
              <a:gd name="connsiteX1231" fmla="*/ 464484 w 1606621"/>
              <a:gd name="connsiteY1231" fmla="*/ 1197088 h 1605069"/>
              <a:gd name="connsiteX1232" fmla="*/ 996455 w 1606621"/>
              <a:gd name="connsiteY1232" fmla="*/ 1185467 h 1605069"/>
              <a:gd name="connsiteX1233" fmla="*/ 996455 w 1606621"/>
              <a:gd name="connsiteY1233" fmla="*/ 1185467 h 1605069"/>
              <a:gd name="connsiteX1234" fmla="*/ 996455 w 1606621"/>
              <a:gd name="connsiteY1234" fmla="*/ 1185467 h 1605069"/>
              <a:gd name="connsiteX1235" fmla="*/ 996455 w 1606621"/>
              <a:gd name="connsiteY1235" fmla="*/ 1185467 h 1605069"/>
              <a:gd name="connsiteX1236" fmla="*/ 1172190 w 1606621"/>
              <a:gd name="connsiteY1236" fmla="*/ 1244522 h 1605069"/>
              <a:gd name="connsiteX1237" fmla="*/ 1172190 w 1606621"/>
              <a:gd name="connsiteY1237" fmla="*/ 1244522 h 1605069"/>
              <a:gd name="connsiteX1238" fmla="*/ 1228102 w 1606621"/>
              <a:gd name="connsiteY1238" fmla="*/ 1150129 h 1605069"/>
              <a:gd name="connsiteX1239" fmla="*/ 1228102 w 1606621"/>
              <a:gd name="connsiteY1239" fmla="*/ 1150129 h 1605069"/>
              <a:gd name="connsiteX1240" fmla="*/ 1277728 w 1606621"/>
              <a:gd name="connsiteY1240" fmla="*/ 888097 h 1605069"/>
              <a:gd name="connsiteX1241" fmla="*/ 1277728 w 1606621"/>
              <a:gd name="connsiteY1241" fmla="*/ 888097 h 1605069"/>
              <a:gd name="connsiteX1242" fmla="*/ 1317162 w 1606621"/>
              <a:gd name="connsiteY1242" fmla="*/ 837995 h 1605069"/>
              <a:gd name="connsiteX1243" fmla="*/ 1317162 w 1606621"/>
              <a:gd name="connsiteY1243" fmla="*/ 838566 h 1605069"/>
              <a:gd name="connsiteX1244" fmla="*/ 1316590 w 1606621"/>
              <a:gd name="connsiteY1244" fmla="*/ 837995 h 1605069"/>
              <a:gd name="connsiteX1245" fmla="*/ 1376978 w 1606621"/>
              <a:gd name="connsiteY1245" fmla="*/ 896383 h 1605069"/>
              <a:gd name="connsiteX1246" fmla="*/ 1376312 w 1606621"/>
              <a:gd name="connsiteY1246" fmla="*/ 895526 h 1605069"/>
              <a:gd name="connsiteX1247" fmla="*/ 1378502 w 1606621"/>
              <a:gd name="connsiteY1247" fmla="*/ 895526 h 1605069"/>
              <a:gd name="connsiteX1248" fmla="*/ 1281728 w 1606621"/>
              <a:gd name="connsiteY1248" fmla="*/ 617015 h 1605069"/>
              <a:gd name="connsiteX1249" fmla="*/ 1280585 w 1606621"/>
              <a:gd name="connsiteY1249" fmla="*/ 617586 h 1605069"/>
              <a:gd name="connsiteX1250" fmla="*/ 991692 w 1606621"/>
              <a:gd name="connsiteY1250" fmla="*/ 428896 h 1605069"/>
              <a:gd name="connsiteX1251" fmla="*/ 991692 w 1606621"/>
              <a:gd name="connsiteY1251" fmla="*/ 428896 h 1605069"/>
              <a:gd name="connsiteX1252" fmla="*/ 991692 w 1606621"/>
              <a:gd name="connsiteY1252" fmla="*/ 428896 h 1605069"/>
              <a:gd name="connsiteX1253" fmla="*/ 395713 w 1606621"/>
              <a:gd name="connsiteY1253" fmla="*/ 463567 h 1605069"/>
              <a:gd name="connsiteX1254" fmla="*/ 397618 w 1606621"/>
              <a:gd name="connsiteY1254" fmla="*/ 467473 h 1605069"/>
              <a:gd name="connsiteX1255" fmla="*/ 393426 w 1606621"/>
              <a:gd name="connsiteY1255" fmla="*/ 467473 h 1605069"/>
              <a:gd name="connsiteX1256" fmla="*/ 395618 w 1606621"/>
              <a:gd name="connsiteY1256" fmla="*/ 462900 h 1605069"/>
              <a:gd name="connsiteX1257" fmla="*/ 309988 w 1606621"/>
              <a:gd name="connsiteY1257" fmla="*/ 1083740 h 1605069"/>
              <a:gd name="connsiteX1258" fmla="*/ 308655 w 1606621"/>
              <a:gd name="connsiteY1258" fmla="*/ 1084597 h 1605069"/>
              <a:gd name="connsiteX1259" fmla="*/ 309893 w 1606621"/>
              <a:gd name="connsiteY1259" fmla="*/ 1083073 h 1605069"/>
              <a:gd name="connsiteX1260" fmla="*/ 436099 w 1606621"/>
              <a:gd name="connsiteY1260" fmla="*/ 1193563 h 1605069"/>
              <a:gd name="connsiteX1261" fmla="*/ 436099 w 1606621"/>
              <a:gd name="connsiteY1261" fmla="*/ 1193563 h 1605069"/>
              <a:gd name="connsiteX1262" fmla="*/ 969499 w 1606621"/>
              <a:gd name="connsiteY1262" fmla="*/ 1245284 h 1605069"/>
              <a:gd name="connsiteX1263" fmla="*/ 969499 w 1606621"/>
              <a:gd name="connsiteY1263" fmla="*/ 1245284 h 1605069"/>
              <a:gd name="connsiteX1264" fmla="*/ 969499 w 1606621"/>
              <a:gd name="connsiteY1264" fmla="*/ 1245284 h 1605069"/>
              <a:gd name="connsiteX1265" fmla="*/ 969499 w 1606621"/>
              <a:gd name="connsiteY1265" fmla="*/ 1245284 h 1605069"/>
              <a:gd name="connsiteX1266" fmla="*/ 1165905 w 1606621"/>
              <a:gd name="connsiteY1266" fmla="*/ 1199659 h 1605069"/>
              <a:gd name="connsiteX1267" fmla="*/ 1165905 w 1606621"/>
              <a:gd name="connsiteY1267" fmla="*/ 1199659 h 1605069"/>
              <a:gd name="connsiteX1268" fmla="*/ 1165905 w 1606621"/>
              <a:gd name="connsiteY1268" fmla="*/ 1199659 h 1605069"/>
              <a:gd name="connsiteX1269" fmla="*/ 1272203 w 1606621"/>
              <a:gd name="connsiteY1269" fmla="*/ 892478 h 1605069"/>
              <a:gd name="connsiteX1270" fmla="*/ 1271537 w 1606621"/>
              <a:gd name="connsiteY1270" fmla="*/ 891907 h 1605069"/>
              <a:gd name="connsiteX1271" fmla="*/ 1271537 w 1606621"/>
              <a:gd name="connsiteY1271" fmla="*/ 889430 h 1605069"/>
              <a:gd name="connsiteX1272" fmla="*/ 1274299 w 1606621"/>
              <a:gd name="connsiteY1272" fmla="*/ 890287 h 1605069"/>
              <a:gd name="connsiteX1273" fmla="*/ 1275442 w 1606621"/>
              <a:gd name="connsiteY1273" fmla="*/ 891621 h 1605069"/>
              <a:gd name="connsiteX1274" fmla="*/ 1272298 w 1606621"/>
              <a:gd name="connsiteY1274" fmla="*/ 891811 h 1605069"/>
              <a:gd name="connsiteX1275" fmla="*/ 1375835 w 1606621"/>
              <a:gd name="connsiteY1275" fmla="*/ 912385 h 1605069"/>
              <a:gd name="connsiteX1276" fmla="*/ 1375835 w 1606621"/>
              <a:gd name="connsiteY1276" fmla="*/ 912385 h 1605069"/>
              <a:gd name="connsiteX1277" fmla="*/ 1375835 w 1606621"/>
              <a:gd name="connsiteY1277" fmla="*/ 912385 h 1605069"/>
              <a:gd name="connsiteX1278" fmla="*/ 653364 w 1606621"/>
              <a:gd name="connsiteY1278" fmla="*/ 637017 h 1605069"/>
              <a:gd name="connsiteX1279" fmla="*/ 653364 w 1606621"/>
              <a:gd name="connsiteY1279" fmla="*/ 637017 h 1605069"/>
              <a:gd name="connsiteX1280" fmla="*/ 653936 w 1606621"/>
              <a:gd name="connsiteY1280" fmla="*/ 637017 h 1605069"/>
              <a:gd name="connsiteX1281" fmla="*/ 295033 w 1606621"/>
              <a:gd name="connsiteY1281" fmla="*/ 509859 h 1605069"/>
              <a:gd name="connsiteX1282" fmla="*/ 291700 w 1606621"/>
              <a:gd name="connsiteY1282" fmla="*/ 514526 h 1605069"/>
              <a:gd name="connsiteX1283" fmla="*/ 294938 w 1606621"/>
              <a:gd name="connsiteY1283" fmla="*/ 509478 h 1605069"/>
              <a:gd name="connsiteX1284" fmla="*/ 242265 w 1606621"/>
              <a:gd name="connsiteY1284" fmla="*/ 541672 h 1605069"/>
              <a:gd name="connsiteX1285" fmla="*/ 241503 w 1606621"/>
              <a:gd name="connsiteY1285" fmla="*/ 542530 h 1605069"/>
              <a:gd name="connsiteX1286" fmla="*/ 241503 w 1606621"/>
              <a:gd name="connsiteY1286" fmla="*/ 541672 h 1605069"/>
              <a:gd name="connsiteX1287" fmla="*/ 943401 w 1606621"/>
              <a:gd name="connsiteY1287" fmla="*/ 1371014 h 1605069"/>
              <a:gd name="connsiteX1288" fmla="*/ 943401 w 1606621"/>
              <a:gd name="connsiteY1288" fmla="*/ 1371014 h 1605069"/>
              <a:gd name="connsiteX1289" fmla="*/ 942067 w 1606621"/>
              <a:gd name="connsiteY1289" fmla="*/ 1353869 h 1605069"/>
              <a:gd name="connsiteX1290" fmla="*/ 943115 w 1606621"/>
              <a:gd name="connsiteY1290" fmla="*/ 1353202 h 1605069"/>
              <a:gd name="connsiteX1291" fmla="*/ 250171 w 1606621"/>
              <a:gd name="connsiteY1291" fmla="*/ 524241 h 1605069"/>
              <a:gd name="connsiteX1292" fmla="*/ 250171 w 1606621"/>
              <a:gd name="connsiteY1292" fmla="*/ 524241 h 1605069"/>
              <a:gd name="connsiteX1293" fmla="*/ 250171 w 1606621"/>
              <a:gd name="connsiteY1293" fmla="*/ 524241 h 1605069"/>
              <a:gd name="connsiteX1294" fmla="*/ 250171 w 1606621"/>
              <a:gd name="connsiteY1294" fmla="*/ 524241 h 1605069"/>
              <a:gd name="connsiteX1295" fmla="*/ 241503 w 1606621"/>
              <a:gd name="connsiteY1295" fmla="*/ 623587 h 1605069"/>
              <a:gd name="connsiteX1296" fmla="*/ 241503 w 1606621"/>
              <a:gd name="connsiteY1296" fmla="*/ 623587 h 1605069"/>
              <a:gd name="connsiteX1297" fmla="*/ 140634 w 1606621"/>
              <a:gd name="connsiteY1297" fmla="*/ 736458 h 1605069"/>
              <a:gd name="connsiteX1298" fmla="*/ 140634 w 1606621"/>
              <a:gd name="connsiteY1298" fmla="*/ 736458 h 1605069"/>
              <a:gd name="connsiteX1299" fmla="*/ 280841 w 1606621"/>
              <a:gd name="connsiteY1299" fmla="*/ 1141081 h 1605069"/>
              <a:gd name="connsiteX1300" fmla="*/ 280841 w 1606621"/>
              <a:gd name="connsiteY1300" fmla="*/ 1141081 h 1605069"/>
              <a:gd name="connsiteX1301" fmla="*/ 628408 w 1606621"/>
              <a:gd name="connsiteY1301" fmla="*/ 1375110 h 1605069"/>
              <a:gd name="connsiteX1302" fmla="*/ 628408 w 1606621"/>
              <a:gd name="connsiteY1302" fmla="*/ 1375110 h 1605069"/>
              <a:gd name="connsiteX1303" fmla="*/ 1191431 w 1606621"/>
              <a:gd name="connsiteY1303" fmla="*/ 1198516 h 1605069"/>
              <a:gd name="connsiteX1304" fmla="*/ 1191431 w 1606621"/>
              <a:gd name="connsiteY1304" fmla="*/ 1198516 h 1605069"/>
              <a:gd name="connsiteX1305" fmla="*/ 1240676 w 1606621"/>
              <a:gd name="connsiteY1305" fmla="*/ 1193468 h 1605069"/>
              <a:gd name="connsiteX1306" fmla="*/ 1240676 w 1606621"/>
              <a:gd name="connsiteY1306" fmla="*/ 1193468 h 1605069"/>
              <a:gd name="connsiteX1307" fmla="*/ 1240676 w 1606621"/>
              <a:gd name="connsiteY1307" fmla="*/ 1193468 h 1605069"/>
              <a:gd name="connsiteX1308" fmla="*/ 1240676 w 1606621"/>
              <a:gd name="connsiteY1308" fmla="*/ 1193849 h 1605069"/>
              <a:gd name="connsiteX1309" fmla="*/ 1391933 w 1606621"/>
              <a:gd name="connsiteY1309" fmla="*/ 992205 h 1605069"/>
              <a:gd name="connsiteX1310" fmla="*/ 1391933 w 1606621"/>
              <a:gd name="connsiteY1310" fmla="*/ 992205 h 1605069"/>
              <a:gd name="connsiteX1311" fmla="*/ 1391933 w 1606621"/>
              <a:gd name="connsiteY1311" fmla="*/ 992205 h 1605069"/>
              <a:gd name="connsiteX1312" fmla="*/ 1399267 w 1606621"/>
              <a:gd name="connsiteY1312" fmla="*/ 1051736 h 1605069"/>
              <a:gd name="connsiteX1313" fmla="*/ 1399267 w 1606621"/>
              <a:gd name="connsiteY1313" fmla="*/ 1052212 h 1605069"/>
              <a:gd name="connsiteX1314" fmla="*/ 1399267 w 1606621"/>
              <a:gd name="connsiteY1314" fmla="*/ 1052212 h 1605069"/>
              <a:gd name="connsiteX1315" fmla="*/ 1399267 w 1606621"/>
              <a:gd name="connsiteY1315" fmla="*/ 1051736 h 1605069"/>
              <a:gd name="connsiteX1316" fmla="*/ 1444511 w 1606621"/>
              <a:gd name="connsiteY1316" fmla="*/ 691596 h 1605069"/>
              <a:gd name="connsiteX1317" fmla="*/ 1444511 w 1606621"/>
              <a:gd name="connsiteY1317" fmla="*/ 691596 h 1605069"/>
              <a:gd name="connsiteX1318" fmla="*/ 749757 w 1606621"/>
              <a:gd name="connsiteY1318" fmla="*/ 248302 h 1605069"/>
              <a:gd name="connsiteX1319" fmla="*/ 750234 w 1606621"/>
              <a:gd name="connsiteY1319" fmla="*/ 247350 h 1605069"/>
              <a:gd name="connsiteX1320" fmla="*/ 750234 w 1606621"/>
              <a:gd name="connsiteY1320" fmla="*/ 248493 h 1605069"/>
              <a:gd name="connsiteX1321" fmla="*/ 566782 w 1606621"/>
              <a:gd name="connsiteY1321" fmla="*/ 307929 h 1605069"/>
              <a:gd name="connsiteX1322" fmla="*/ 566782 w 1606621"/>
              <a:gd name="connsiteY1322" fmla="*/ 307929 h 1605069"/>
              <a:gd name="connsiteX1323" fmla="*/ 567258 w 1606621"/>
              <a:gd name="connsiteY1323" fmla="*/ 307357 h 1605069"/>
              <a:gd name="connsiteX1324" fmla="*/ 508489 w 1606621"/>
              <a:gd name="connsiteY1324" fmla="*/ 324407 h 1605069"/>
              <a:gd name="connsiteX1325" fmla="*/ 510108 w 1606621"/>
              <a:gd name="connsiteY1325" fmla="*/ 324407 h 1605069"/>
              <a:gd name="connsiteX1326" fmla="*/ 508489 w 1606621"/>
              <a:gd name="connsiteY1326" fmla="*/ 324788 h 1605069"/>
              <a:gd name="connsiteX1327" fmla="*/ 375139 w 1606621"/>
              <a:gd name="connsiteY1327" fmla="*/ 472425 h 1605069"/>
              <a:gd name="connsiteX1328" fmla="*/ 375139 w 1606621"/>
              <a:gd name="connsiteY1328" fmla="*/ 472425 h 1605069"/>
              <a:gd name="connsiteX1329" fmla="*/ 375139 w 1606621"/>
              <a:gd name="connsiteY1329" fmla="*/ 472425 h 1605069"/>
              <a:gd name="connsiteX1330" fmla="*/ 375139 w 1606621"/>
              <a:gd name="connsiteY1330" fmla="*/ 472425 h 1605069"/>
              <a:gd name="connsiteX1331" fmla="*/ 160636 w 1606621"/>
              <a:gd name="connsiteY1331" fmla="*/ 585201 h 1605069"/>
              <a:gd name="connsiteX1332" fmla="*/ 160636 w 1606621"/>
              <a:gd name="connsiteY1332" fmla="*/ 585201 h 1605069"/>
              <a:gd name="connsiteX1333" fmla="*/ 296081 w 1606621"/>
              <a:gd name="connsiteY1333" fmla="*/ 1125936 h 1605069"/>
              <a:gd name="connsiteX1334" fmla="*/ 296081 w 1606621"/>
              <a:gd name="connsiteY1334" fmla="*/ 1125936 h 1605069"/>
              <a:gd name="connsiteX1335" fmla="*/ 338753 w 1606621"/>
              <a:gd name="connsiteY1335" fmla="*/ 1112315 h 1605069"/>
              <a:gd name="connsiteX1336" fmla="*/ 338753 w 1606621"/>
              <a:gd name="connsiteY1336" fmla="*/ 1112886 h 1605069"/>
              <a:gd name="connsiteX1337" fmla="*/ 338753 w 1606621"/>
              <a:gd name="connsiteY1337" fmla="*/ 1112886 h 1605069"/>
              <a:gd name="connsiteX1338" fmla="*/ 338468 w 1606621"/>
              <a:gd name="connsiteY1338" fmla="*/ 1112315 h 1605069"/>
              <a:gd name="connsiteX1339" fmla="*/ 428193 w 1606621"/>
              <a:gd name="connsiteY1339" fmla="*/ 1178990 h 1605069"/>
              <a:gd name="connsiteX1340" fmla="*/ 428193 w 1606621"/>
              <a:gd name="connsiteY1340" fmla="*/ 1178990 h 1605069"/>
              <a:gd name="connsiteX1341" fmla="*/ 427908 w 1606621"/>
              <a:gd name="connsiteY1341" fmla="*/ 1178895 h 1605069"/>
              <a:gd name="connsiteX1342" fmla="*/ 1474229 w 1606621"/>
              <a:gd name="connsiteY1342" fmla="*/ 978965 h 1605069"/>
              <a:gd name="connsiteX1343" fmla="*/ 1474229 w 1606621"/>
              <a:gd name="connsiteY1343" fmla="*/ 978108 h 1605069"/>
              <a:gd name="connsiteX1344" fmla="*/ 1473943 w 1606621"/>
              <a:gd name="connsiteY1344" fmla="*/ 979156 h 1605069"/>
              <a:gd name="connsiteX1345" fmla="*/ 1122661 w 1606621"/>
              <a:gd name="connsiteY1345" fmla="*/ 278306 h 1605069"/>
              <a:gd name="connsiteX1346" fmla="*/ 1122661 w 1606621"/>
              <a:gd name="connsiteY1346" fmla="*/ 278306 h 1605069"/>
              <a:gd name="connsiteX1347" fmla="*/ 1122661 w 1606621"/>
              <a:gd name="connsiteY1347" fmla="*/ 278306 h 1605069"/>
              <a:gd name="connsiteX1348" fmla="*/ 991215 w 1606621"/>
              <a:gd name="connsiteY1348" fmla="*/ 288783 h 1605069"/>
              <a:gd name="connsiteX1349" fmla="*/ 991215 w 1606621"/>
              <a:gd name="connsiteY1349" fmla="*/ 288212 h 1605069"/>
              <a:gd name="connsiteX1350" fmla="*/ 991215 w 1606621"/>
              <a:gd name="connsiteY1350" fmla="*/ 288212 h 1605069"/>
              <a:gd name="connsiteX1351" fmla="*/ 991215 w 1606621"/>
              <a:gd name="connsiteY1351" fmla="*/ 288212 h 1605069"/>
              <a:gd name="connsiteX1352" fmla="*/ 557543 w 1606621"/>
              <a:gd name="connsiteY1352" fmla="*/ 320597 h 1605069"/>
              <a:gd name="connsiteX1353" fmla="*/ 557543 w 1606621"/>
              <a:gd name="connsiteY1353" fmla="*/ 320597 h 1605069"/>
              <a:gd name="connsiteX1354" fmla="*/ 555923 w 1606621"/>
              <a:gd name="connsiteY1354" fmla="*/ 322502 h 1605069"/>
              <a:gd name="connsiteX1355" fmla="*/ 557543 w 1606621"/>
              <a:gd name="connsiteY1355" fmla="*/ 320597 h 1605069"/>
              <a:gd name="connsiteX1356" fmla="*/ 327609 w 1606621"/>
              <a:gd name="connsiteY1356" fmla="*/ 488713 h 1605069"/>
              <a:gd name="connsiteX1357" fmla="*/ 327609 w 1606621"/>
              <a:gd name="connsiteY1357" fmla="*/ 489190 h 1605069"/>
              <a:gd name="connsiteX1358" fmla="*/ 327609 w 1606621"/>
              <a:gd name="connsiteY1358" fmla="*/ 488523 h 1605069"/>
              <a:gd name="connsiteX1359" fmla="*/ 545255 w 1606621"/>
              <a:gd name="connsiteY1359" fmla="*/ 1173370 h 1605069"/>
              <a:gd name="connsiteX1360" fmla="*/ 545255 w 1606621"/>
              <a:gd name="connsiteY1360" fmla="*/ 1173370 h 1605069"/>
              <a:gd name="connsiteX1361" fmla="*/ 665461 w 1606621"/>
              <a:gd name="connsiteY1361" fmla="*/ 1367014 h 1605069"/>
              <a:gd name="connsiteX1362" fmla="*/ 665461 w 1606621"/>
              <a:gd name="connsiteY1362" fmla="*/ 1367014 h 1605069"/>
              <a:gd name="connsiteX1363" fmla="*/ 1100373 w 1606621"/>
              <a:gd name="connsiteY1363" fmla="*/ 1235950 h 1605069"/>
              <a:gd name="connsiteX1364" fmla="*/ 1100373 w 1606621"/>
              <a:gd name="connsiteY1364" fmla="*/ 1235950 h 1605069"/>
              <a:gd name="connsiteX1365" fmla="*/ 1100373 w 1606621"/>
              <a:gd name="connsiteY1365" fmla="*/ 1235473 h 1605069"/>
              <a:gd name="connsiteX1366" fmla="*/ 1302302 w 1606621"/>
              <a:gd name="connsiteY1366" fmla="*/ 924863 h 1605069"/>
              <a:gd name="connsiteX1367" fmla="*/ 1302302 w 1606621"/>
              <a:gd name="connsiteY1367" fmla="*/ 924863 h 1605069"/>
              <a:gd name="connsiteX1368" fmla="*/ 1302302 w 1606621"/>
              <a:gd name="connsiteY1368" fmla="*/ 924863 h 1605069"/>
              <a:gd name="connsiteX1369" fmla="*/ 1384217 w 1606621"/>
              <a:gd name="connsiteY1369" fmla="*/ 507954 h 1605069"/>
              <a:gd name="connsiteX1370" fmla="*/ 1384217 w 1606621"/>
              <a:gd name="connsiteY1370" fmla="*/ 507954 h 1605069"/>
              <a:gd name="connsiteX1371" fmla="*/ 1279442 w 1606621"/>
              <a:gd name="connsiteY1371" fmla="*/ 487666 h 1605069"/>
              <a:gd name="connsiteX1372" fmla="*/ 1281633 w 1606621"/>
              <a:gd name="connsiteY1372" fmla="*/ 488399 h 1605069"/>
              <a:gd name="connsiteX1373" fmla="*/ 1281728 w 1606621"/>
              <a:gd name="connsiteY1373" fmla="*/ 488713 h 1605069"/>
              <a:gd name="connsiteX1374" fmla="*/ 1279251 w 1606621"/>
              <a:gd name="connsiteY1374" fmla="*/ 487666 h 1605069"/>
              <a:gd name="connsiteX1375" fmla="*/ 1219435 w 1606621"/>
              <a:gd name="connsiteY1375" fmla="*/ 352791 h 1605069"/>
              <a:gd name="connsiteX1376" fmla="*/ 1219435 w 1606621"/>
              <a:gd name="connsiteY1376" fmla="*/ 352791 h 1605069"/>
              <a:gd name="connsiteX1377" fmla="*/ 1162285 w 1606621"/>
              <a:gd name="connsiteY1377" fmla="*/ 272115 h 1605069"/>
              <a:gd name="connsiteX1378" fmla="*/ 1162285 w 1606621"/>
              <a:gd name="connsiteY1378" fmla="*/ 272115 h 1605069"/>
              <a:gd name="connsiteX1379" fmla="*/ 1162285 w 1606621"/>
              <a:gd name="connsiteY1379" fmla="*/ 272115 h 1605069"/>
              <a:gd name="connsiteX1380" fmla="*/ 928637 w 1606621"/>
              <a:gd name="connsiteY1380" fmla="*/ 212679 h 1605069"/>
              <a:gd name="connsiteX1381" fmla="*/ 928637 w 1606621"/>
              <a:gd name="connsiteY1381" fmla="*/ 211917 h 1605069"/>
              <a:gd name="connsiteX1382" fmla="*/ 928637 w 1606621"/>
              <a:gd name="connsiteY1382" fmla="*/ 212488 h 1605069"/>
              <a:gd name="connsiteX1383" fmla="*/ 497821 w 1606621"/>
              <a:gd name="connsiteY1383" fmla="*/ 323550 h 1605069"/>
              <a:gd name="connsiteX1384" fmla="*/ 497821 w 1606621"/>
              <a:gd name="connsiteY1384" fmla="*/ 323074 h 1605069"/>
              <a:gd name="connsiteX1385" fmla="*/ 497821 w 1606621"/>
              <a:gd name="connsiteY1385" fmla="*/ 323550 h 1605069"/>
              <a:gd name="connsiteX1386" fmla="*/ 497821 w 1606621"/>
              <a:gd name="connsiteY1386" fmla="*/ 324026 h 1605069"/>
              <a:gd name="connsiteX1387" fmla="*/ 496201 w 1606621"/>
              <a:gd name="connsiteY1387" fmla="*/ 324693 h 1605069"/>
              <a:gd name="connsiteX1388" fmla="*/ 497249 w 1606621"/>
              <a:gd name="connsiteY1388" fmla="*/ 324216 h 1605069"/>
              <a:gd name="connsiteX1389" fmla="*/ 447147 w 1606621"/>
              <a:gd name="connsiteY1389" fmla="*/ 321264 h 1605069"/>
              <a:gd name="connsiteX1390" fmla="*/ 448290 w 1606621"/>
              <a:gd name="connsiteY1390" fmla="*/ 316787 h 1605069"/>
              <a:gd name="connsiteX1391" fmla="*/ 446386 w 1606621"/>
              <a:gd name="connsiteY1391" fmla="*/ 321549 h 1605069"/>
              <a:gd name="connsiteX1392" fmla="*/ 138728 w 1606621"/>
              <a:gd name="connsiteY1392" fmla="*/ 670069 h 1605069"/>
              <a:gd name="connsiteX1393" fmla="*/ 138728 w 1606621"/>
              <a:gd name="connsiteY1393" fmla="*/ 670069 h 1605069"/>
              <a:gd name="connsiteX1394" fmla="*/ 138728 w 1606621"/>
              <a:gd name="connsiteY1394" fmla="*/ 670069 h 1605069"/>
              <a:gd name="connsiteX1395" fmla="*/ 119678 w 1606621"/>
              <a:gd name="connsiteY1395" fmla="*/ 799800 h 1605069"/>
              <a:gd name="connsiteX1396" fmla="*/ 120250 w 1606621"/>
              <a:gd name="connsiteY1396" fmla="*/ 799800 h 1605069"/>
              <a:gd name="connsiteX1397" fmla="*/ 263125 w 1606621"/>
              <a:gd name="connsiteY1397" fmla="*/ 1136794 h 1605069"/>
              <a:gd name="connsiteX1398" fmla="*/ 263125 w 1606621"/>
              <a:gd name="connsiteY1398" fmla="*/ 1136794 h 1605069"/>
              <a:gd name="connsiteX1399" fmla="*/ 575545 w 1606621"/>
              <a:gd name="connsiteY1399" fmla="*/ 1233568 h 1605069"/>
              <a:gd name="connsiteX1400" fmla="*/ 574401 w 1606621"/>
              <a:gd name="connsiteY1400" fmla="*/ 1234807 h 1605069"/>
              <a:gd name="connsiteX1401" fmla="*/ 575355 w 1606621"/>
              <a:gd name="connsiteY1401" fmla="*/ 1233854 h 1605069"/>
              <a:gd name="connsiteX1402" fmla="*/ 952926 w 1606621"/>
              <a:gd name="connsiteY1402" fmla="*/ 1392255 h 1605069"/>
              <a:gd name="connsiteX1403" fmla="*/ 952449 w 1606621"/>
              <a:gd name="connsiteY1403" fmla="*/ 1391493 h 1605069"/>
              <a:gd name="connsiteX1404" fmla="*/ 953020 w 1606621"/>
              <a:gd name="connsiteY1404" fmla="*/ 1392159 h 1605069"/>
              <a:gd name="connsiteX1405" fmla="*/ 1528140 w 1606621"/>
              <a:gd name="connsiteY1405" fmla="*/ 767605 h 1605069"/>
              <a:gd name="connsiteX1406" fmla="*/ 1528140 w 1606621"/>
              <a:gd name="connsiteY1406" fmla="*/ 767605 h 1605069"/>
              <a:gd name="connsiteX1407" fmla="*/ 1297921 w 1606621"/>
              <a:gd name="connsiteY1407" fmla="*/ 411847 h 1605069"/>
              <a:gd name="connsiteX1408" fmla="*/ 1297921 w 1606621"/>
              <a:gd name="connsiteY1408" fmla="*/ 411847 h 1605069"/>
              <a:gd name="connsiteX1409" fmla="*/ 1297921 w 1606621"/>
              <a:gd name="connsiteY1409" fmla="*/ 411847 h 1605069"/>
              <a:gd name="connsiteX1410" fmla="*/ 750138 w 1606621"/>
              <a:gd name="connsiteY1410" fmla="*/ 211821 h 1605069"/>
              <a:gd name="connsiteX1411" fmla="*/ 750138 w 1606621"/>
              <a:gd name="connsiteY1411" fmla="*/ 211821 h 1605069"/>
              <a:gd name="connsiteX1412" fmla="*/ 752043 w 1606621"/>
              <a:gd name="connsiteY1412" fmla="*/ 212488 h 1605069"/>
              <a:gd name="connsiteX1413" fmla="*/ 749948 w 1606621"/>
              <a:gd name="connsiteY1413" fmla="*/ 212488 h 1605069"/>
              <a:gd name="connsiteX1414" fmla="*/ 155016 w 1606621"/>
              <a:gd name="connsiteY1414" fmla="*/ 551578 h 1605069"/>
              <a:gd name="connsiteX1415" fmla="*/ 155016 w 1606621"/>
              <a:gd name="connsiteY1415" fmla="*/ 550531 h 1605069"/>
              <a:gd name="connsiteX1416" fmla="*/ 155016 w 1606621"/>
              <a:gd name="connsiteY1416" fmla="*/ 550531 h 1605069"/>
              <a:gd name="connsiteX1417" fmla="*/ 154826 w 1606621"/>
              <a:gd name="connsiteY1417" fmla="*/ 552245 h 1605069"/>
              <a:gd name="connsiteX1418" fmla="*/ 134442 w 1606621"/>
              <a:gd name="connsiteY1418" fmla="*/ 1004968 h 1605069"/>
              <a:gd name="connsiteX1419" fmla="*/ 134442 w 1606621"/>
              <a:gd name="connsiteY1419" fmla="*/ 1004968 h 1605069"/>
              <a:gd name="connsiteX1420" fmla="*/ 141586 w 1606621"/>
              <a:gd name="connsiteY1420" fmla="*/ 1057642 h 1605069"/>
              <a:gd name="connsiteX1421" fmla="*/ 141586 w 1606621"/>
              <a:gd name="connsiteY1421" fmla="*/ 1057642 h 1605069"/>
              <a:gd name="connsiteX1422" fmla="*/ 142252 w 1606621"/>
              <a:gd name="connsiteY1422" fmla="*/ 1057642 h 1605069"/>
              <a:gd name="connsiteX1423" fmla="*/ 174828 w 1606621"/>
              <a:gd name="connsiteY1423" fmla="*/ 1058880 h 1605069"/>
              <a:gd name="connsiteX1424" fmla="*/ 176257 w 1606621"/>
              <a:gd name="connsiteY1424" fmla="*/ 1058623 h 1605069"/>
              <a:gd name="connsiteX1425" fmla="*/ 176543 w 1606621"/>
              <a:gd name="connsiteY1425" fmla="*/ 1058880 h 1605069"/>
              <a:gd name="connsiteX1426" fmla="*/ 174447 w 1606621"/>
              <a:gd name="connsiteY1426" fmla="*/ 1058499 h 1605069"/>
              <a:gd name="connsiteX1427" fmla="*/ 349516 w 1606621"/>
              <a:gd name="connsiteY1427" fmla="*/ 1116030 h 1605069"/>
              <a:gd name="connsiteX1428" fmla="*/ 349516 w 1606621"/>
              <a:gd name="connsiteY1428" fmla="*/ 1116030 h 1605069"/>
              <a:gd name="connsiteX1429" fmla="*/ 443909 w 1606621"/>
              <a:gd name="connsiteY1429" fmla="*/ 1382730 h 1605069"/>
              <a:gd name="connsiteX1430" fmla="*/ 443909 w 1606621"/>
              <a:gd name="connsiteY1430" fmla="*/ 1382730 h 1605069"/>
              <a:gd name="connsiteX1431" fmla="*/ 443909 w 1606621"/>
              <a:gd name="connsiteY1431" fmla="*/ 1382730 h 1605069"/>
              <a:gd name="connsiteX1432" fmla="*/ 1479182 w 1606621"/>
              <a:gd name="connsiteY1432" fmla="*/ 895050 h 1605069"/>
              <a:gd name="connsiteX1433" fmla="*/ 1479182 w 1606621"/>
              <a:gd name="connsiteY1433" fmla="*/ 895050 h 1605069"/>
              <a:gd name="connsiteX1434" fmla="*/ 1479182 w 1606621"/>
              <a:gd name="connsiteY1434" fmla="*/ 895050 h 1605069"/>
              <a:gd name="connsiteX1435" fmla="*/ 1479182 w 1606621"/>
              <a:gd name="connsiteY1435" fmla="*/ 895050 h 1605069"/>
              <a:gd name="connsiteX1436" fmla="*/ 1481753 w 1606621"/>
              <a:gd name="connsiteY1436" fmla="*/ 889811 h 1605069"/>
              <a:gd name="connsiteX1437" fmla="*/ 1481753 w 1606621"/>
              <a:gd name="connsiteY1437" fmla="*/ 889811 h 1605069"/>
              <a:gd name="connsiteX1438" fmla="*/ 1481753 w 1606621"/>
              <a:gd name="connsiteY1438" fmla="*/ 889811 h 1605069"/>
              <a:gd name="connsiteX1439" fmla="*/ 1481373 w 1606621"/>
              <a:gd name="connsiteY1439" fmla="*/ 889811 h 1605069"/>
              <a:gd name="connsiteX1440" fmla="*/ 1201624 w 1606621"/>
              <a:gd name="connsiteY1440" fmla="*/ 256875 h 1605069"/>
              <a:gd name="connsiteX1441" fmla="*/ 1201242 w 1606621"/>
              <a:gd name="connsiteY1441" fmla="*/ 256875 h 1605069"/>
              <a:gd name="connsiteX1442" fmla="*/ 235407 w 1606621"/>
              <a:gd name="connsiteY1442" fmla="*/ 495000 h 1605069"/>
              <a:gd name="connsiteX1443" fmla="*/ 235407 w 1606621"/>
              <a:gd name="connsiteY1443" fmla="*/ 495000 h 1605069"/>
              <a:gd name="connsiteX1444" fmla="*/ 235027 w 1606621"/>
              <a:gd name="connsiteY1444" fmla="*/ 495666 h 1605069"/>
              <a:gd name="connsiteX1445" fmla="*/ 213023 w 1606621"/>
              <a:gd name="connsiteY1445" fmla="*/ 503001 h 1605069"/>
              <a:gd name="connsiteX1446" fmla="*/ 213023 w 1606621"/>
              <a:gd name="connsiteY1446" fmla="*/ 502334 h 1605069"/>
              <a:gd name="connsiteX1447" fmla="*/ 213023 w 1606621"/>
              <a:gd name="connsiteY1447" fmla="*/ 503096 h 1605069"/>
              <a:gd name="connsiteX1448" fmla="*/ 212642 w 1606621"/>
              <a:gd name="connsiteY1448" fmla="*/ 503286 h 1605069"/>
              <a:gd name="connsiteX1449" fmla="*/ 326562 w 1606621"/>
              <a:gd name="connsiteY1449" fmla="*/ 1179276 h 1605069"/>
              <a:gd name="connsiteX1450" fmla="*/ 326562 w 1606621"/>
              <a:gd name="connsiteY1450" fmla="*/ 1179276 h 1605069"/>
              <a:gd name="connsiteX1451" fmla="*/ 326562 w 1606621"/>
              <a:gd name="connsiteY1451" fmla="*/ 1178800 h 1605069"/>
              <a:gd name="connsiteX1452" fmla="*/ 379616 w 1606621"/>
              <a:gd name="connsiteY1452" fmla="*/ 1252333 h 1605069"/>
              <a:gd name="connsiteX1453" fmla="*/ 379616 w 1606621"/>
              <a:gd name="connsiteY1453" fmla="*/ 1252333 h 1605069"/>
              <a:gd name="connsiteX1454" fmla="*/ 379616 w 1606621"/>
              <a:gd name="connsiteY1454" fmla="*/ 1252333 h 1605069"/>
              <a:gd name="connsiteX1455" fmla="*/ 379616 w 1606621"/>
              <a:gd name="connsiteY1455" fmla="*/ 1252333 h 1605069"/>
              <a:gd name="connsiteX1456" fmla="*/ 379616 w 1606621"/>
              <a:gd name="connsiteY1456" fmla="*/ 1252333 h 1605069"/>
              <a:gd name="connsiteX1457" fmla="*/ 401047 w 1606621"/>
              <a:gd name="connsiteY1457" fmla="*/ 1277002 h 1605069"/>
              <a:gd name="connsiteX1458" fmla="*/ 401047 w 1606621"/>
              <a:gd name="connsiteY1458" fmla="*/ 1277859 h 1605069"/>
              <a:gd name="connsiteX1459" fmla="*/ 400476 w 1606621"/>
              <a:gd name="connsiteY1459" fmla="*/ 1277288 h 1605069"/>
              <a:gd name="connsiteX1460" fmla="*/ 582689 w 1606621"/>
              <a:gd name="connsiteY1460" fmla="*/ 1349297 h 1605069"/>
              <a:gd name="connsiteX1461" fmla="*/ 582689 w 1606621"/>
              <a:gd name="connsiteY1461" fmla="*/ 1349297 h 1605069"/>
              <a:gd name="connsiteX1462" fmla="*/ 582689 w 1606621"/>
              <a:gd name="connsiteY1462" fmla="*/ 1349297 h 1605069"/>
              <a:gd name="connsiteX1463" fmla="*/ 582689 w 1606621"/>
              <a:gd name="connsiteY1463" fmla="*/ 1349297 h 1605069"/>
              <a:gd name="connsiteX1464" fmla="*/ 1151522 w 1606621"/>
              <a:gd name="connsiteY1464" fmla="*/ 1321770 h 1605069"/>
              <a:gd name="connsiteX1465" fmla="*/ 1151522 w 1606621"/>
              <a:gd name="connsiteY1465" fmla="*/ 1321770 h 1605069"/>
              <a:gd name="connsiteX1466" fmla="*/ 1411174 w 1606621"/>
              <a:gd name="connsiteY1466" fmla="*/ 1119459 h 1605069"/>
              <a:gd name="connsiteX1467" fmla="*/ 1411174 w 1606621"/>
              <a:gd name="connsiteY1467" fmla="*/ 1119459 h 1605069"/>
              <a:gd name="connsiteX1468" fmla="*/ 1411174 w 1606621"/>
              <a:gd name="connsiteY1468" fmla="*/ 1119459 h 1605069"/>
              <a:gd name="connsiteX1469" fmla="*/ 1437463 w 1606621"/>
              <a:gd name="connsiteY1469" fmla="*/ 1140509 h 1605069"/>
              <a:gd name="connsiteX1470" fmla="*/ 1437463 w 1606621"/>
              <a:gd name="connsiteY1470" fmla="*/ 1140509 h 1605069"/>
              <a:gd name="connsiteX1471" fmla="*/ 1466609 w 1606621"/>
              <a:gd name="connsiteY1471" fmla="*/ 1089169 h 1605069"/>
              <a:gd name="connsiteX1472" fmla="*/ 1466609 w 1606621"/>
              <a:gd name="connsiteY1472" fmla="*/ 1089169 h 1605069"/>
              <a:gd name="connsiteX1473" fmla="*/ 1465561 w 1606621"/>
              <a:gd name="connsiteY1473" fmla="*/ 527194 h 1605069"/>
              <a:gd name="connsiteX1474" fmla="*/ 1465561 w 1606621"/>
              <a:gd name="connsiteY1474" fmla="*/ 527194 h 1605069"/>
              <a:gd name="connsiteX1475" fmla="*/ 1465561 w 1606621"/>
              <a:gd name="connsiteY1475" fmla="*/ 527194 h 1605069"/>
              <a:gd name="connsiteX1476" fmla="*/ 1465561 w 1606621"/>
              <a:gd name="connsiteY1476" fmla="*/ 527194 h 1605069"/>
              <a:gd name="connsiteX1477" fmla="*/ 1203719 w 1606621"/>
              <a:gd name="connsiteY1477" fmla="*/ 200963 h 1605069"/>
              <a:gd name="connsiteX1478" fmla="*/ 1203719 w 1606621"/>
              <a:gd name="connsiteY1478" fmla="*/ 200963 h 1605069"/>
              <a:gd name="connsiteX1479" fmla="*/ 1203719 w 1606621"/>
              <a:gd name="connsiteY1479" fmla="*/ 200963 h 1605069"/>
              <a:gd name="connsiteX1480" fmla="*/ 1075322 w 1606621"/>
              <a:gd name="connsiteY1480" fmla="*/ 206202 h 1605069"/>
              <a:gd name="connsiteX1481" fmla="*/ 1075322 w 1606621"/>
              <a:gd name="connsiteY1481" fmla="*/ 206202 h 1605069"/>
              <a:gd name="connsiteX1482" fmla="*/ 949591 w 1606621"/>
              <a:gd name="connsiteY1482" fmla="*/ 145623 h 1605069"/>
              <a:gd name="connsiteX1483" fmla="*/ 949591 w 1606621"/>
              <a:gd name="connsiteY1483" fmla="*/ 144003 h 1605069"/>
              <a:gd name="connsiteX1484" fmla="*/ 949211 w 1606621"/>
              <a:gd name="connsiteY1484" fmla="*/ 146099 h 1605069"/>
              <a:gd name="connsiteX1485" fmla="*/ 877964 w 1606621"/>
              <a:gd name="connsiteY1485" fmla="*/ 191628 h 1605069"/>
              <a:gd name="connsiteX1486" fmla="*/ 877964 w 1606621"/>
              <a:gd name="connsiteY1486" fmla="*/ 191057 h 1605069"/>
              <a:gd name="connsiteX1487" fmla="*/ 878726 w 1606621"/>
              <a:gd name="connsiteY1487" fmla="*/ 191057 h 1605069"/>
              <a:gd name="connsiteX1488" fmla="*/ 626980 w 1606621"/>
              <a:gd name="connsiteY1488" fmla="*/ 258303 h 1605069"/>
              <a:gd name="connsiteX1489" fmla="*/ 627552 w 1606621"/>
              <a:gd name="connsiteY1489" fmla="*/ 257351 h 1605069"/>
              <a:gd name="connsiteX1490" fmla="*/ 145301 w 1606621"/>
              <a:gd name="connsiteY1490" fmla="*/ 546435 h 1605069"/>
              <a:gd name="connsiteX1491" fmla="*/ 142824 w 1606621"/>
              <a:gd name="connsiteY1491" fmla="*/ 546435 h 1605069"/>
              <a:gd name="connsiteX1492" fmla="*/ 143681 w 1606621"/>
              <a:gd name="connsiteY1492" fmla="*/ 545006 h 1605069"/>
              <a:gd name="connsiteX1493" fmla="*/ 144919 w 1606621"/>
              <a:gd name="connsiteY1493" fmla="*/ 547006 h 1605069"/>
              <a:gd name="connsiteX1494" fmla="*/ 192926 w 1606621"/>
              <a:gd name="connsiteY1494" fmla="*/ 1051260 h 1605069"/>
              <a:gd name="connsiteX1495" fmla="*/ 190640 w 1606621"/>
              <a:gd name="connsiteY1495" fmla="*/ 1051260 h 1605069"/>
              <a:gd name="connsiteX1496" fmla="*/ 192069 w 1606621"/>
              <a:gd name="connsiteY1496" fmla="*/ 1052212 h 1605069"/>
              <a:gd name="connsiteX1497" fmla="*/ 297701 w 1606621"/>
              <a:gd name="connsiteY1497" fmla="*/ 1264239 h 1605069"/>
              <a:gd name="connsiteX1498" fmla="*/ 297701 w 1606621"/>
              <a:gd name="connsiteY1498" fmla="*/ 1264239 h 1605069"/>
              <a:gd name="connsiteX1499" fmla="*/ 297701 w 1606621"/>
              <a:gd name="connsiteY1499" fmla="*/ 1264239 h 1605069"/>
              <a:gd name="connsiteX1500" fmla="*/ 297033 w 1606621"/>
              <a:gd name="connsiteY1500" fmla="*/ 1265191 h 1605069"/>
              <a:gd name="connsiteX1501" fmla="*/ 798145 w 1606621"/>
              <a:gd name="connsiteY1501" fmla="*/ 1413876 h 1605069"/>
              <a:gd name="connsiteX1502" fmla="*/ 798145 w 1606621"/>
              <a:gd name="connsiteY1502" fmla="*/ 1413876 h 1605069"/>
              <a:gd name="connsiteX1503" fmla="*/ 798145 w 1606621"/>
              <a:gd name="connsiteY1503" fmla="*/ 1413876 h 1605069"/>
              <a:gd name="connsiteX1504" fmla="*/ 802335 w 1606621"/>
              <a:gd name="connsiteY1504" fmla="*/ 1468455 h 1605069"/>
              <a:gd name="connsiteX1505" fmla="*/ 802335 w 1606621"/>
              <a:gd name="connsiteY1505" fmla="*/ 1468455 h 1605069"/>
              <a:gd name="connsiteX1506" fmla="*/ 823290 w 1606621"/>
              <a:gd name="connsiteY1506" fmla="*/ 1468455 h 1605069"/>
              <a:gd name="connsiteX1507" fmla="*/ 822337 w 1606621"/>
              <a:gd name="connsiteY1507" fmla="*/ 1470645 h 1605069"/>
              <a:gd name="connsiteX1508" fmla="*/ 821480 w 1606621"/>
              <a:gd name="connsiteY1508" fmla="*/ 1468645 h 1605069"/>
              <a:gd name="connsiteX1509" fmla="*/ 822623 w 1606621"/>
              <a:gd name="connsiteY1509" fmla="*/ 1469884 h 1605069"/>
              <a:gd name="connsiteX1510" fmla="*/ 1083132 w 1606621"/>
              <a:gd name="connsiteY1510" fmla="*/ 1305292 h 1605069"/>
              <a:gd name="connsiteX1511" fmla="*/ 1083132 w 1606621"/>
              <a:gd name="connsiteY1511" fmla="*/ 1305292 h 1605069"/>
              <a:gd name="connsiteX1512" fmla="*/ 1083132 w 1606621"/>
              <a:gd name="connsiteY1512" fmla="*/ 1390159 h 1605069"/>
              <a:gd name="connsiteX1513" fmla="*/ 1083132 w 1606621"/>
              <a:gd name="connsiteY1513" fmla="*/ 1390635 h 1605069"/>
              <a:gd name="connsiteX1514" fmla="*/ 1083132 w 1606621"/>
              <a:gd name="connsiteY1514" fmla="*/ 1390635 h 1605069"/>
              <a:gd name="connsiteX1515" fmla="*/ 1082941 w 1606621"/>
              <a:gd name="connsiteY1515" fmla="*/ 1390064 h 1605069"/>
              <a:gd name="connsiteX1516" fmla="*/ 1084847 w 1606621"/>
              <a:gd name="connsiteY1516" fmla="*/ 1398351 h 1605069"/>
              <a:gd name="connsiteX1517" fmla="*/ 1083989 w 1606621"/>
              <a:gd name="connsiteY1517" fmla="*/ 1399589 h 1605069"/>
              <a:gd name="connsiteX1518" fmla="*/ 1083513 w 1606621"/>
              <a:gd name="connsiteY1518" fmla="*/ 1398541 h 1605069"/>
              <a:gd name="connsiteX1519" fmla="*/ 1201433 w 1606621"/>
              <a:gd name="connsiteY1519" fmla="*/ 1303101 h 1605069"/>
              <a:gd name="connsiteX1520" fmla="*/ 1201433 w 1606621"/>
              <a:gd name="connsiteY1520" fmla="*/ 1303101 h 1605069"/>
              <a:gd name="connsiteX1521" fmla="*/ 1201433 w 1606621"/>
              <a:gd name="connsiteY1521" fmla="*/ 1303101 h 1605069"/>
              <a:gd name="connsiteX1522" fmla="*/ 1383074 w 1606621"/>
              <a:gd name="connsiteY1522" fmla="*/ 1124698 h 1605069"/>
              <a:gd name="connsiteX1523" fmla="*/ 1383074 w 1606621"/>
              <a:gd name="connsiteY1523" fmla="*/ 1124698 h 1605069"/>
              <a:gd name="connsiteX1524" fmla="*/ 1251630 w 1606621"/>
              <a:gd name="connsiteY1524" fmla="*/ 353173 h 1605069"/>
              <a:gd name="connsiteX1525" fmla="*/ 1252773 w 1606621"/>
              <a:gd name="connsiteY1525" fmla="*/ 353173 h 1605069"/>
              <a:gd name="connsiteX1526" fmla="*/ 1251439 w 1606621"/>
              <a:gd name="connsiteY1526" fmla="*/ 353363 h 1605069"/>
              <a:gd name="connsiteX1527" fmla="*/ 888917 w 1606621"/>
              <a:gd name="connsiteY1527" fmla="*/ 188771 h 1605069"/>
              <a:gd name="connsiteX1528" fmla="*/ 888917 w 1606621"/>
              <a:gd name="connsiteY1528" fmla="*/ 189533 h 1605069"/>
              <a:gd name="connsiteX1529" fmla="*/ 888917 w 1606621"/>
              <a:gd name="connsiteY1529" fmla="*/ 188676 h 1605069"/>
              <a:gd name="connsiteX1530" fmla="*/ 767664 w 1606621"/>
              <a:gd name="connsiteY1530" fmla="*/ 156291 h 1605069"/>
              <a:gd name="connsiteX1531" fmla="*/ 767664 w 1606621"/>
              <a:gd name="connsiteY1531" fmla="*/ 156291 h 1605069"/>
              <a:gd name="connsiteX1532" fmla="*/ 767664 w 1606621"/>
              <a:gd name="connsiteY1532" fmla="*/ 156291 h 1605069"/>
              <a:gd name="connsiteX1533" fmla="*/ 767473 w 1606621"/>
              <a:gd name="connsiteY1533" fmla="*/ 156481 h 1605069"/>
              <a:gd name="connsiteX1534" fmla="*/ 588595 w 1606621"/>
              <a:gd name="connsiteY1534" fmla="*/ 233253 h 1605069"/>
              <a:gd name="connsiteX1535" fmla="*/ 588595 w 1606621"/>
              <a:gd name="connsiteY1535" fmla="*/ 233253 h 1605069"/>
              <a:gd name="connsiteX1536" fmla="*/ 588595 w 1606621"/>
              <a:gd name="connsiteY1536" fmla="*/ 233253 h 1605069"/>
              <a:gd name="connsiteX1537" fmla="*/ 228549 w 1606621"/>
              <a:gd name="connsiteY1537" fmla="*/ 490428 h 1605069"/>
              <a:gd name="connsiteX1538" fmla="*/ 229501 w 1606621"/>
              <a:gd name="connsiteY1538" fmla="*/ 490428 h 1605069"/>
              <a:gd name="connsiteX1539" fmla="*/ 228358 w 1606621"/>
              <a:gd name="connsiteY1539" fmla="*/ 490714 h 1605069"/>
              <a:gd name="connsiteX1540" fmla="*/ 168256 w 1606621"/>
              <a:gd name="connsiteY1540" fmla="*/ 497572 h 1605069"/>
              <a:gd name="connsiteX1541" fmla="*/ 168256 w 1606621"/>
              <a:gd name="connsiteY1541" fmla="*/ 497572 h 1605069"/>
              <a:gd name="connsiteX1542" fmla="*/ 137776 w 1606621"/>
              <a:gd name="connsiteY1542" fmla="*/ 553198 h 1605069"/>
              <a:gd name="connsiteX1543" fmla="*/ 138443 w 1606621"/>
              <a:gd name="connsiteY1543" fmla="*/ 555960 h 1605069"/>
              <a:gd name="connsiteX1544" fmla="*/ 136347 w 1606621"/>
              <a:gd name="connsiteY1544" fmla="*/ 554531 h 1605069"/>
              <a:gd name="connsiteX1545" fmla="*/ 134537 w 1606621"/>
              <a:gd name="connsiteY1545" fmla="*/ 1096123 h 1605069"/>
              <a:gd name="connsiteX1546" fmla="*/ 134537 w 1606621"/>
              <a:gd name="connsiteY1546" fmla="*/ 1096123 h 1605069"/>
              <a:gd name="connsiteX1547" fmla="*/ 134537 w 1606621"/>
              <a:gd name="connsiteY1547" fmla="*/ 1096123 h 1605069"/>
              <a:gd name="connsiteX1548" fmla="*/ 236264 w 1606621"/>
              <a:gd name="connsiteY1548" fmla="*/ 1195373 h 1605069"/>
              <a:gd name="connsiteX1549" fmla="*/ 236264 w 1606621"/>
              <a:gd name="connsiteY1549" fmla="*/ 1195373 h 1605069"/>
              <a:gd name="connsiteX1550" fmla="*/ 405143 w 1606621"/>
              <a:gd name="connsiteY1550" fmla="*/ 1282051 h 1605069"/>
              <a:gd name="connsiteX1551" fmla="*/ 404476 w 1606621"/>
              <a:gd name="connsiteY1551" fmla="*/ 1280908 h 1605069"/>
              <a:gd name="connsiteX1552" fmla="*/ 405714 w 1606621"/>
              <a:gd name="connsiteY1552" fmla="*/ 1281955 h 1605069"/>
              <a:gd name="connsiteX1553" fmla="*/ 530111 w 1606621"/>
              <a:gd name="connsiteY1553" fmla="*/ 1227949 h 1605069"/>
              <a:gd name="connsiteX1554" fmla="*/ 530111 w 1606621"/>
              <a:gd name="connsiteY1554" fmla="*/ 1227949 h 1605069"/>
              <a:gd name="connsiteX1555" fmla="*/ 737184 w 1606621"/>
              <a:gd name="connsiteY1555" fmla="*/ 1457692 h 1605069"/>
              <a:gd name="connsiteX1556" fmla="*/ 735089 w 1606621"/>
              <a:gd name="connsiteY1556" fmla="*/ 1460930 h 1605069"/>
              <a:gd name="connsiteX1557" fmla="*/ 733279 w 1606621"/>
              <a:gd name="connsiteY1557" fmla="*/ 1457310 h 1605069"/>
              <a:gd name="connsiteX1558" fmla="*/ 737184 w 1606621"/>
              <a:gd name="connsiteY1558" fmla="*/ 1457692 h 1605069"/>
              <a:gd name="connsiteX1559" fmla="*/ 769950 w 1606621"/>
              <a:gd name="connsiteY1559" fmla="*/ 1460549 h 1605069"/>
              <a:gd name="connsiteX1560" fmla="*/ 769950 w 1606621"/>
              <a:gd name="connsiteY1560" fmla="*/ 1460549 h 1605069"/>
              <a:gd name="connsiteX1561" fmla="*/ 769950 w 1606621"/>
              <a:gd name="connsiteY1561" fmla="*/ 1460549 h 1605069"/>
              <a:gd name="connsiteX1562" fmla="*/ 770236 w 1606621"/>
              <a:gd name="connsiteY1562" fmla="*/ 1460930 h 1605069"/>
              <a:gd name="connsiteX1563" fmla="*/ 1043032 w 1606621"/>
              <a:gd name="connsiteY1563" fmla="*/ 1367490 h 1605069"/>
              <a:gd name="connsiteX1564" fmla="*/ 1043603 w 1606621"/>
              <a:gd name="connsiteY1564" fmla="*/ 1367966 h 1605069"/>
              <a:gd name="connsiteX1565" fmla="*/ 1042651 w 1606621"/>
              <a:gd name="connsiteY1565" fmla="*/ 1368538 h 1605069"/>
              <a:gd name="connsiteX1566" fmla="*/ 1425461 w 1606621"/>
              <a:gd name="connsiteY1566" fmla="*/ 1137080 h 1605069"/>
              <a:gd name="connsiteX1567" fmla="*/ 1425461 w 1606621"/>
              <a:gd name="connsiteY1567" fmla="*/ 1137080 h 1605069"/>
              <a:gd name="connsiteX1568" fmla="*/ 1473752 w 1606621"/>
              <a:gd name="connsiteY1568" fmla="*/ 1032305 h 1605069"/>
              <a:gd name="connsiteX1569" fmla="*/ 1473752 w 1606621"/>
              <a:gd name="connsiteY1569" fmla="*/ 1032305 h 1605069"/>
              <a:gd name="connsiteX1570" fmla="*/ 1473752 w 1606621"/>
              <a:gd name="connsiteY1570" fmla="*/ 1032305 h 1605069"/>
              <a:gd name="connsiteX1571" fmla="*/ 1473752 w 1606621"/>
              <a:gd name="connsiteY1571" fmla="*/ 1032305 h 1605069"/>
              <a:gd name="connsiteX1572" fmla="*/ 1555762 w 1606621"/>
              <a:gd name="connsiteY1572" fmla="*/ 816373 h 1605069"/>
              <a:gd name="connsiteX1573" fmla="*/ 1555762 w 1606621"/>
              <a:gd name="connsiteY1573" fmla="*/ 816373 h 1605069"/>
              <a:gd name="connsiteX1574" fmla="*/ 1184573 w 1606621"/>
              <a:gd name="connsiteY1574" fmla="*/ 164768 h 1605069"/>
              <a:gd name="connsiteX1575" fmla="*/ 1184573 w 1606621"/>
              <a:gd name="connsiteY1575" fmla="*/ 164768 h 1605069"/>
              <a:gd name="connsiteX1576" fmla="*/ 1152379 w 1606621"/>
              <a:gd name="connsiteY1576" fmla="*/ 186104 h 1605069"/>
              <a:gd name="connsiteX1577" fmla="*/ 1152379 w 1606621"/>
              <a:gd name="connsiteY1577" fmla="*/ 185628 h 1605069"/>
              <a:gd name="connsiteX1578" fmla="*/ 1153140 w 1606621"/>
              <a:gd name="connsiteY1578" fmla="*/ 185628 h 1605069"/>
              <a:gd name="connsiteX1579" fmla="*/ 863200 w 1606621"/>
              <a:gd name="connsiteY1579" fmla="*/ 228966 h 1605069"/>
              <a:gd name="connsiteX1580" fmla="*/ 864343 w 1606621"/>
              <a:gd name="connsiteY1580" fmla="*/ 227728 h 1605069"/>
              <a:gd name="connsiteX1581" fmla="*/ 864343 w 1606621"/>
              <a:gd name="connsiteY1581" fmla="*/ 228966 h 1605069"/>
              <a:gd name="connsiteX1582" fmla="*/ 367519 w 1606621"/>
              <a:gd name="connsiteY1582" fmla="*/ 300023 h 1605069"/>
              <a:gd name="connsiteX1583" fmla="*/ 366662 w 1606621"/>
              <a:gd name="connsiteY1583" fmla="*/ 298880 h 1605069"/>
              <a:gd name="connsiteX1584" fmla="*/ 368471 w 1606621"/>
              <a:gd name="connsiteY1584" fmla="*/ 298880 h 1605069"/>
              <a:gd name="connsiteX1585" fmla="*/ 367519 w 1606621"/>
              <a:gd name="connsiteY1585" fmla="*/ 299737 h 1605069"/>
              <a:gd name="connsiteX1586" fmla="*/ 134251 w 1606621"/>
              <a:gd name="connsiteY1586" fmla="*/ 1097742 h 1605069"/>
              <a:gd name="connsiteX1587" fmla="*/ 134251 w 1606621"/>
              <a:gd name="connsiteY1587" fmla="*/ 1097742 h 1605069"/>
              <a:gd name="connsiteX1588" fmla="*/ 333229 w 1606621"/>
              <a:gd name="connsiteY1588" fmla="*/ 1300719 h 1605069"/>
              <a:gd name="connsiteX1589" fmla="*/ 333229 w 1606621"/>
              <a:gd name="connsiteY1589" fmla="*/ 1299767 h 1605069"/>
              <a:gd name="connsiteX1590" fmla="*/ 333229 w 1606621"/>
              <a:gd name="connsiteY1590" fmla="*/ 1300434 h 1605069"/>
              <a:gd name="connsiteX1591" fmla="*/ 397332 w 1606621"/>
              <a:gd name="connsiteY1591" fmla="*/ 1286146 h 1605069"/>
              <a:gd name="connsiteX1592" fmla="*/ 396380 w 1606621"/>
              <a:gd name="connsiteY1592" fmla="*/ 1286908 h 1605069"/>
              <a:gd name="connsiteX1593" fmla="*/ 559257 w 1606621"/>
              <a:gd name="connsiteY1593" fmla="*/ 1305196 h 1605069"/>
              <a:gd name="connsiteX1594" fmla="*/ 559257 w 1606621"/>
              <a:gd name="connsiteY1594" fmla="*/ 1305196 h 1605069"/>
              <a:gd name="connsiteX1595" fmla="*/ 1248390 w 1606621"/>
              <a:gd name="connsiteY1595" fmla="*/ 1276621 h 1605069"/>
              <a:gd name="connsiteX1596" fmla="*/ 1248390 w 1606621"/>
              <a:gd name="connsiteY1596" fmla="*/ 1276621 h 1605069"/>
              <a:gd name="connsiteX1597" fmla="*/ 1248390 w 1606621"/>
              <a:gd name="connsiteY1597" fmla="*/ 1276621 h 1605069"/>
              <a:gd name="connsiteX1598" fmla="*/ 1402219 w 1606621"/>
              <a:gd name="connsiteY1598" fmla="*/ 392320 h 1605069"/>
              <a:gd name="connsiteX1599" fmla="*/ 1402219 w 1606621"/>
              <a:gd name="connsiteY1599" fmla="*/ 392797 h 1605069"/>
              <a:gd name="connsiteX1600" fmla="*/ 1402219 w 1606621"/>
              <a:gd name="connsiteY1600" fmla="*/ 392320 h 1605069"/>
              <a:gd name="connsiteX1601" fmla="*/ 1257726 w 1606621"/>
              <a:gd name="connsiteY1601" fmla="*/ 333741 h 1605069"/>
              <a:gd name="connsiteX1602" fmla="*/ 1257726 w 1606621"/>
              <a:gd name="connsiteY1602" fmla="*/ 333741 h 1605069"/>
              <a:gd name="connsiteX1603" fmla="*/ 233693 w 1606621"/>
              <a:gd name="connsiteY1603" fmla="*/ 1258714 h 1605069"/>
              <a:gd name="connsiteX1604" fmla="*/ 234264 w 1606621"/>
              <a:gd name="connsiteY1604" fmla="*/ 1258238 h 1605069"/>
              <a:gd name="connsiteX1605" fmla="*/ 234264 w 1606621"/>
              <a:gd name="connsiteY1605" fmla="*/ 1258714 h 1605069"/>
              <a:gd name="connsiteX1606" fmla="*/ 275697 w 1606621"/>
              <a:gd name="connsiteY1606" fmla="*/ 1298338 h 1605069"/>
              <a:gd name="connsiteX1607" fmla="*/ 275697 w 1606621"/>
              <a:gd name="connsiteY1607" fmla="*/ 1297100 h 1605069"/>
              <a:gd name="connsiteX1608" fmla="*/ 275697 w 1606621"/>
              <a:gd name="connsiteY1608" fmla="*/ 1297100 h 1605069"/>
              <a:gd name="connsiteX1609" fmla="*/ 276365 w 1606621"/>
              <a:gd name="connsiteY1609" fmla="*/ 1297100 h 1605069"/>
              <a:gd name="connsiteX1610" fmla="*/ 275697 w 1606621"/>
              <a:gd name="connsiteY1610" fmla="*/ 1298434 h 1605069"/>
              <a:gd name="connsiteX1611" fmla="*/ 447147 w 1606621"/>
              <a:gd name="connsiteY1611" fmla="*/ 1423687 h 1605069"/>
              <a:gd name="connsiteX1612" fmla="*/ 448767 w 1606621"/>
              <a:gd name="connsiteY1612" fmla="*/ 1423211 h 1605069"/>
              <a:gd name="connsiteX1613" fmla="*/ 447052 w 1606621"/>
              <a:gd name="connsiteY1613" fmla="*/ 1423783 h 1605069"/>
              <a:gd name="connsiteX1614" fmla="*/ 953974 w 1606621"/>
              <a:gd name="connsiteY1614" fmla="*/ 1480837 h 1605069"/>
              <a:gd name="connsiteX1615" fmla="*/ 953974 w 1606621"/>
              <a:gd name="connsiteY1615" fmla="*/ 1480837 h 1605069"/>
              <a:gd name="connsiteX1616" fmla="*/ 1578718 w 1606621"/>
              <a:gd name="connsiteY1616" fmla="*/ 820469 h 1605069"/>
              <a:gd name="connsiteX1617" fmla="*/ 1578718 w 1606621"/>
              <a:gd name="connsiteY1617" fmla="*/ 820469 h 1605069"/>
              <a:gd name="connsiteX1618" fmla="*/ 1578718 w 1606621"/>
              <a:gd name="connsiteY1618" fmla="*/ 820469 h 1605069"/>
              <a:gd name="connsiteX1619" fmla="*/ 1497565 w 1606621"/>
              <a:gd name="connsiteY1619" fmla="*/ 568533 h 1605069"/>
              <a:gd name="connsiteX1620" fmla="*/ 1497565 w 1606621"/>
              <a:gd name="connsiteY1620" fmla="*/ 568533 h 1605069"/>
              <a:gd name="connsiteX1621" fmla="*/ 1390790 w 1606621"/>
              <a:gd name="connsiteY1621" fmla="*/ 395178 h 1605069"/>
              <a:gd name="connsiteX1622" fmla="*/ 1390790 w 1606621"/>
              <a:gd name="connsiteY1622" fmla="*/ 395178 h 1605069"/>
              <a:gd name="connsiteX1623" fmla="*/ 959307 w 1606621"/>
              <a:gd name="connsiteY1623" fmla="*/ 86091 h 1605069"/>
              <a:gd name="connsiteX1624" fmla="*/ 959307 w 1606621"/>
              <a:gd name="connsiteY1624" fmla="*/ 86091 h 1605069"/>
              <a:gd name="connsiteX1625" fmla="*/ 959307 w 1606621"/>
              <a:gd name="connsiteY1625" fmla="*/ 86091 h 1605069"/>
              <a:gd name="connsiteX1626" fmla="*/ 843959 w 1606621"/>
              <a:gd name="connsiteY1626" fmla="*/ 146290 h 1605069"/>
              <a:gd name="connsiteX1627" fmla="*/ 843388 w 1606621"/>
              <a:gd name="connsiteY1627" fmla="*/ 144956 h 1605069"/>
              <a:gd name="connsiteX1628" fmla="*/ 843959 w 1606621"/>
              <a:gd name="connsiteY1628" fmla="*/ 145813 h 1605069"/>
              <a:gd name="connsiteX1629" fmla="*/ 714801 w 1606621"/>
              <a:gd name="connsiteY1629" fmla="*/ 138670 h 1605069"/>
              <a:gd name="connsiteX1630" fmla="*/ 714801 w 1606621"/>
              <a:gd name="connsiteY1630" fmla="*/ 138670 h 1605069"/>
              <a:gd name="connsiteX1631" fmla="*/ 714038 w 1606621"/>
              <a:gd name="connsiteY1631" fmla="*/ 138098 h 1605069"/>
              <a:gd name="connsiteX1632" fmla="*/ 714801 w 1606621"/>
              <a:gd name="connsiteY1632" fmla="*/ 138193 h 1605069"/>
              <a:gd name="connsiteX1633" fmla="*/ 452958 w 1606621"/>
              <a:gd name="connsiteY1633" fmla="*/ 198391 h 1605069"/>
              <a:gd name="connsiteX1634" fmla="*/ 454482 w 1606621"/>
              <a:gd name="connsiteY1634" fmla="*/ 197248 h 1605069"/>
              <a:gd name="connsiteX1635" fmla="*/ 33573 w 1606621"/>
              <a:gd name="connsiteY1635" fmla="*/ 787513 h 1605069"/>
              <a:gd name="connsiteX1636" fmla="*/ 33573 w 1606621"/>
              <a:gd name="connsiteY1636" fmla="*/ 787513 h 1605069"/>
              <a:gd name="connsiteX1637" fmla="*/ 443243 w 1606621"/>
              <a:gd name="connsiteY1637" fmla="*/ 1459025 h 1605069"/>
              <a:gd name="connsiteX1638" fmla="*/ 443243 w 1606621"/>
              <a:gd name="connsiteY1638" fmla="*/ 1459025 h 1605069"/>
              <a:gd name="connsiteX1639" fmla="*/ 514013 w 1606621"/>
              <a:gd name="connsiteY1639" fmla="*/ 1252809 h 1605069"/>
              <a:gd name="connsiteX1640" fmla="*/ 515537 w 1606621"/>
              <a:gd name="connsiteY1640" fmla="*/ 1252237 h 1605069"/>
              <a:gd name="connsiteX1641" fmla="*/ 515537 w 1606621"/>
              <a:gd name="connsiteY1641" fmla="*/ 1253380 h 1605069"/>
              <a:gd name="connsiteX1642" fmla="*/ 569354 w 1606621"/>
              <a:gd name="connsiteY1642" fmla="*/ 1360632 h 1605069"/>
              <a:gd name="connsiteX1643" fmla="*/ 567830 w 1606621"/>
              <a:gd name="connsiteY1643" fmla="*/ 1361108 h 1605069"/>
              <a:gd name="connsiteX1644" fmla="*/ 569068 w 1606621"/>
              <a:gd name="connsiteY1644" fmla="*/ 1360251 h 1605069"/>
              <a:gd name="connsiteX1645" fmla="*/ 569354 w 1606621"/>
              <a:gd name="connsiteY1645" fmla="*/ 1360536 h 1605069"/>
              <a:gd name="connsiteX1646" fmla="*/ 1099801 w 1606621"/>
              <a:gd name="connsiteY1646" fmla="*/ 1433879 h 1605069"/>
              <a:gd name="connsiteX1647" fmla="*/ 1099801 w 1606621"/>
              <a:gd name="connsiteY1647" fmla="*/ 1433879 h 1605069"/>
              <a:gd name="connsiteX1648" fmla="*/ 1099801 w 1606621"/>
              <a:gd name="connsiteY1648" fmla="*/ 1433879 h 1605069"/>
              <a:gd name="connsiteX1649" fmla="*/ 1341736 w 1606621"/>
              <a:gd name="connsiteY1649" fmla="*/ 1218424 h 1605069"/>
              <a:gd name="connsiteX1650" fmla="*/ 1341736 w 1606621"/>
              <a:gd name="connsiteY1650" fmla="*/ 1218424 h 1605069"/>
              <a:gd name="connsiteX1651" fmla="*/ 1341736 w 1606621"/>
              <a:gd name="connsiteY1651" fmla="*/ 1218424 h 1605069"/>
              <a:gd name="connsiteX1652" fmla="*/ 1341736 w 1606621"/>
              <a:gd name="connsiteY1652" fmla="*/ 1218424 h 1605069"/>
              <a:gd name="connsiteX1653" fmla="*/ 1390790 w 1606621"/>
              <a:gd name="connsiteY1653" fmla="*/ 394797 h 1605069"/>
              <a:gd name="connsiteX1654" fmla="*/ 1390790 w 1606621"/>
              <a:gd name="connsiteY1654" fmla="*/ 394797 h 1605069"/>
              <a:gd name="connsiteX1655" fmla="*/ 1227436 w 1606621"/>
              <a:gd name="connsiteY1655" fmla="*/ 181341 h 1605069"/>
              <a:gd name="connsiteX1656" fmla="*/ 1227436 w 1606621"/>
              <a:gd name="connsiteY1656" fmla="*/ 181341 h 1605069"/>
              <a:gd name="connsiteX1657" fmla="*/ 1078179 w 1606621"/>
              <a:gd name="connsiteY1657" fmla="*/ 106094 h 1605069"/>
              <a:gd name="connsiteX1658" fmla="*/ 1078179 w 1606621"/>
              <a:gd name="connsiteY1658" fmla="*/ 106094 h 1605069"/>
              <a:gd name="connsiteX1659" fmla="*/ 683082 w 1606621"/>
              <a:gd name="connsiteY1659" fmla="*/ 88663 h 1605069"/>
              <a:gd name="connsiteX1660" fmla="*/ 683082 w 1606621"/>
              <a:gd name="connsiteY1660" fmla="*/ 86472 h 1605069"/>
              <a:gd name="connsiteX1661" fmla="*/ 682702 w 1606621"/>
              <a:gd name="connsiteY1661" fmla="*/ 88187 h 1605069"/>
              <a:gd name="connsiteX1662" fmla="*/ 341325 w 1606621"/>
              <a:gd name="connsiteY1662" fmla="*/ 256017 h 1605069"/>
              <a:gd name="connsiteX1663" fmla="*/ 341325 w 1606621"/>
              <a:gd name="connsiteY1663" fmla="*/ 255446 h 1605069"/>
              <a:gd name="connsiteX1664" fmla="*/ 341325 w 1606621"/>
              <a:gd name="connsiteY1664" fmla="*/ 256208 h 1605069"/>
              <a:gd name="connsiteX1665" fmla="*/ 162826 w 1606621"/>
              <a:gd name="connsiteY1665" fmla="*/ 430420 h 1605069"/>
              <a:gd name="connsiteX1666" fmla="*/ 162826 w 1606621"/>
              <a:gd name="connsiteY1666" fmla="*/ 430420 h 1605069"/>
              <a:gd name="connsiteX1667" fmla="*/ 162445 w 1606621"/>
              <a:gd name="connsiteY1667" fmla="*/ 429944 h 1605069"/>
              <a:gd name="connsiteX1668" fmla="*/ 229501 w 1606621"/>
              <a:gd name="connsiteY1668" fmla="*/ 1261667 h 1605069"/>
              <a:gd name="connsiteX1669" fmla="*/ 229501 w 1606621"/>
              <a:gd name="connsiteY1669" fmla="*/ 1261667 h 1605069"/>
              <a:gd name="connsiteX1670" fmla="*/ 229501 w 1606621"/>
              <a:gd name="connsiteY1670" fmla="*/ 1261667 h 1605069"/>
              <a:gd name="connsiteX1671" fmla="*/ 228931 w 1606621"/>
              <a:gd name="connsiteY1671" fmla="*/ 1261667 h 1605069"/>
              <a:gd name="connsiteX1672" fmla="*/ 347326 w 1606621"/>
              <a:gd name="connsiteY1672" fmla="*/ 1365585 h 1605069"/>
              <a:gd name="connsiteX1673" fmla="*/ 346659 w 1606621"/>
              <a:gd name="connsiteY1673" fmla="*/ 1365585 h 1605069"/>
              <a:gd name="connsiteX1674" fmla="*/ 346659 w 1606621"/>
              <a:gd name="connsiteY1674" fmla="*/ 1364632 h 1605069"/>
              <a:gd name="connsiteX1675" fmla="*/ 429431 w 1606621"/>
              <a:gd name="connsiteY1675" fmla="*/ 1471503 h 1605069"/>
              <a:gd name="connsiteX1676" fmla="*/ 429431 w 1606621"/>
              <a:gd name="connsiteY1676" fmla="*/ 1471503 h 1605069"/>
              <a:gd name="connsiteX1677" fmla="*/ 1302588 w 1606621"/>
              <a:gd name="connsiteY1677" fmla="*/ 1342915 h 1605069"/>
              <a:gd name="connsiteX1678" fmla="*/ 1302588 w 1606621"/>
              <a:gd name="connsiteY1678" fmla="*/ 1344534 h 1605069"/>
              <a:gd name="connsiteX1679" fmla="*/ 1301636 w 1606621"/>
              <a:gd name="connsiteY1679" fmla="*/ 1342782 h 1605069"/>
              <a:gd name="connsiteX1680" fmla="*/ 1301731 w 1606621"/>
              <a:gd name="connsiteY1680" fmla="*/ 1342439 h 1605069"/>
              <a:gd name="connsiteX1681" fmla="*/ 1436320 w 1606621"/>
              <a:gd name="connsiteY1681" fmla="*/ 1185943 h 1605069"/>
              <a:gd name="connsiteX1682" fmla="*/ 1436320 w 1606621"/>
              <a:gd name="connsiteY1682" fmla="*/ 1185943 h 1605069"/>
              <a:gd name="connsiteX1683" fmla="*/ 1456608 w 1606621"/>
              <a:gd name="connsiteY1683" fmla="*/ 1169370 h 1605069"/>
              <a:gd name="connsiteX1684" fmla="*/ 1456608 w 1606621"/>
              <a:gd name="connsiteY1684" fmla="*/ 1171084 h 1605069"/>
              <a:gd name="connsiteX1685" fmla="*/ 1456036 w 1606621"/>
              <a:gd name="connsiteY1685" fmla="*/ 1168893 h 1605069"/>
              <a:gd name="connsiteX1686" fmla="*/ 1462323 w 1606621"/>
              <a:gd name="connsiteY1686" fmla="*/ 1158511 h 1605069"/>
              <a:gd name="connsiteX1687" fmla="*/ 1462323 w 1606621"/>
              <a:gd name="connsiteY1687" fmla="*/ 1160607 h 1605069"/>
              <a:gd name="connsiteX1688" fmla="*/ 1461084 w 1606621"/>
              <a:gd name="connsiteY1688" fmla="*/ 1158864 h 1605069"/>
              <a:gd name="connsiteX1689" fmla="*/ 1461465 w 1606621"/>
              <a:gd name="connsiteY1689" fmla="*/ 1158035 h 1605069"/>
              <a:gd name="connsiteX1690" fmla="*/ 1519473 w 1606621"/>
              <a:gd name="connsiteY1690" fmla="*/ 551674 h 1605069"/>
              <a:gd name="connsiteX1691" fmla="*/ 1518330 w 1606621"/>
              <a:gd name="connsiteY1691" fmla="*/ 550340 h 1605069"/>
              <a:gd name="connsiteX1692" fmla="*/ 1519568 w 1606621"/>
              <a:gd name="connsiteY1692" fmla="*/ 550340 h 1605069"/>
              <a:gd name="connsiteX1693" fmla="*/ 1518520 w 1606621"/>
              <a:gd name="connsiteY1693" fmla="*/ 551197 h 1605069"/>
              <a:gd name="connsiteX1694" fmla="*/ 1269441 w 1606621"/>
              <a:gd name="connsiteY1694" fmla="*/ 221823 h 1605069"/>
              <a:gd name="connsiteX1695" fmla="*/ 1268679 w 1606621"/>
              <a:gd name="connsiteY1695" fmla="*/ 220489 h 1605069"/>
              <a:gd name="connsiteX1696" fmla="*/ 1268489 w 1606621"/>
              <a:gd name="connsiteY1696" fmla="*/ 221346 h 1605069"/>
              <a:gd name="connsiteX1697" fmla="*/ 960070 w 1606621"/>
              <a:gd name="connsiteY1697" fmla="*/ 53516 h 1605069"/>
              <a:gd name="connsiteX1698" fmla="*/ 960070 w 1606621"/>
              <a:gd name="connsiteY1698" fmla="*/ 53516 h 1605069"/>
              <a:gd name="connsiteX1699" fmla="*/ 736517 w 1606621"/>
              <a:gd name="connsiteY1699" fmla="*/ 58469 h 1605069"/>
              <a:gd name="connsiteX1700" fmla="*/ 735565 w 1606621"/>
              <a:gd name="connsiteY1700" fmla="*/ 56754 h 1605069"/>
              <a:gd name="connsiteX1701" fmla="*/ 736517 w 1606621"/>
              <a:gd name="connsiteY1701" fmla="*/ 58183 h 1605069"/>
              <a:gd name="connsiteX1702" fmla="*/ 649174 w 1606621"/>
              <a:gd name="connsiteY1702" fmla="*/ 75042 h 1605069"/>
              <a:gd name="connsiteX1703" fmla="*/ 649174 w 1606621"/>
              <a:gd name="connsiteY1703" fmla="*/ 75042 h 1605069"/>
              <a:gd name="connsiteX1704" fmla="*/ 463245 w 1606621"/>
              <a:gd name="connsiteY1704" fmla="*/ 178008 h 1605069"/>
              <a:gd name="connsiteX1705" fmla="*/ 463245 w 1606621"/>
              <a:gd name="connsiteY1705" fmla="*/ 178008 h 1605069"/>
              <a:gd name="connsiteX1706" fmla="*/ 396570 w 1606621"/>
              <a:gd name="connsiteY1706" fmla="*/ 184390 h 1605069"/>
              <a:gd name="connsiteX1707" fmla="*/ 396666 w 1606621"/>
              <a:gd name="connsiteY1707" fmla="*/ 186142 h 1605069"/>
              <a:gd name="connsiteX1708" fmla="*/ 396570 w 1606621"/>
              <a:gd name="connsiteY1708" fmla="*/ 186199 h 1605069"/>
              <a:gd name="connsiteX1709" fmla="*/ 395998 w 1606621"/>
              <a:gd name="connsiteY1709" fmla="*/ 186199 h 1605069"/>
              <a:gd name="connsiteX1710" fmla="*/ 395618 w 1606621"/>
              <a:gd name="connsiteY1710" fmla="*/ 183913 h 1605069"/>
              <a:gd name="connsiteX1711" fmla="*/ 372567 w 1606621"/>
              <a:gd name="connsiteY1711" fmla="*/ 224109 h 1605069"/>
              <a:gd name="connsiteX1712" fmla="*/ 372567 w 1606621"/>
              <a:gd name="connsiteY1712" fmla="*/ 224109 h 1605069"/>
              <a:gd name="connsiteX1713" fmla="*/ 279889 w 1606621"/>
              <a:gd name="connsiteY1713" fmla="*/ 294308 h 1605069"/>
              <a:gd name="connsiteX1714" fmla="*/ 279889 w 1606621"/>
              <a:gd name="connsiteY1714" fmla="*/ 293832 h 1605069"/>
              <a:gd name="connsiteX1715" fmla="*/ 279889 w 1606621"/>
              <a:gd name="connsiteY1715" fmla="*/ 293832 h 1605069"/>
              <a:gd name="connsiteX1716" fmla="*/ 322847 w 1606621"/>
              <a:gd name="connsiteY1716" fmla="*/ 1344820 h 1605069"/>
              <a:gd name="connsiteX1717" fmla="*/ 322847 w 1606621"/>
              <a:gd name="connsiteY1717" fmla="*/ 1344820 h 1605069"/>
              <a:gd name="connsiteX1718" fmla="*/ 448386 w 1606621"/>
              <a:gd name="connsiteY1718" fmla="*/ 1481599 h 1605069"/>
              <a:gd name="connsiteX1719" fmla="*/ 448386 w 1606621"/>
              <a:gd name="connsiteY1719" fmla="*/ 1481599 h 1605069"/>
              <a:gd name="connsiteX1720" fmla="*/ 448386 w 1606621"/>
              <a:gd name="connsiteY1720" fmla="*/ 1481599 h 1605069"/>
              <a:gd name="connsiteX1721" fmla="*/ 599547 w 1606621"/>
              <a:gd name="connsiteY1721" fmla="*/ 1510174 h 1605069"/>
              <a:gd name="connsiteX1722" fmla="*/ 599547 w 1606621"/>
              <a:gd name="connsiteY1722" fmla="*/ 1510174 h 1605069"/>
              <a:gd name="connsiteX1723" fmla="*/ 599547 w 1606621"/>
              <a:gd name="connsiteY1723" fmla="*/ 1510174 h 1605069"/>
              <a:gd name="connsiteX1724" fmla="*/ 895681 w 1606621"/>
              <a:gd name="connsiteY1724" fmla="*/ 1541892 h 1605069"/>
              <a:gd name="connsiteX1725" fmla="*/ 894822 w 1606621"/>
              <a:gd name="connsiteY1725" fmla="*/ 1542559 h 1605069"/>
              <a:gd name="connsiteX1726" fmla="*/ 894822 w 1606621"/>
              <a:gd name="connsiteY1726" fmla="*/ 1541226 h 1605069"/>
              <a:gd name="connsiteX1727" fmla="*/ 963594 w 1606621"/>
              <a:gd name="connsiteY1727" fmla="*/ 1535034 h 1605069"/>
              <a:gd name="connsiteX1728" fmla="*/ 963594 w 1606621"/>
              <a:gd name="connsiteY1728" fmla="*/ 1535034 h 1605069"/>
              <a:gd name="connsiteX1729" fmla="*/ 1075036 w 1606621"/>
              <a:gd name="connsiteY1729" fmla="*/ 1499601 h 1605069"/>
              <a:gd name="connsiteX1730" fmla="*/ 1075036 w 1606621"/>
              <a:gd name="connsiteY1730" fmla="*/ 1498744 h 1605069"/>
              <a:gd name="connsiteX1731" fmla="*/ 1461655 w 1606621"/>
              <a:gd name="connsiteY1731" fmla="*/ 460424 h 1605069"/>
              <a:gd name="connsiteX1732" fmla="*/ 1461655 w 1606621"/>
              <a:gd name="connsiteY1732" fmla="*/ 460424 h 1605069"/>
              <a:gd name="connsiteX1733" fmla="*/ 1461655 w 1606621"/>
              <a:gd name="connsiteY1733" fmla="*/ 460424 h 1605069"/>
              <a:gd name="connsiteX1734" fmla="*/ 1461560 w 1606621"/>
              <a:gd name="connsiteY1734" fmla="*/ 460424 h 1605069"/>
              <a:gd name="connsiteX1735" fmla="*/ 1455370 w 1606621"/>
              <a:gd name="connsiteY1735" fmla="*/ 463091 h 1605069"/>
              <a:gd name="connsiteX1736" fmla="*/ 1455370 w 1606621"/>
              <a:gd name="connsiteY1736" fmla="*/ 463091 h 1605069"/>
              <a:gd name="connsiteX1737" fmla="*/ 694036 w 1606621"/>
              <a:gd name="connsiteY1737" fmla="*/ 74471 h 1605069"/>
              <a:gd name="connsiteX1738" fmla="*/ 694036 w 1606621"/>
              <a:gd name="connsiteY1738" fmla="*/ 74471 h 1605069"/>
              <a:gd name="connsiteX1739" fmla="*/ 548684 w 1606621"/>
              <a:gd name="connsiteY1739" fmla="*/ 165149 h 1605069"/>
              <a:gd name="connsiteX1740" fmla="*/ 548684 w 1606621"/>
              <a:gd name="connsiteY1740" fmla="*/ 165149 h 1605069"/>
              <a:gd name="connsiteX1741" fmla="*/ 496964 w 1606621"/>
              <a:gd name="connsiteY1741" fmla="*/ 122763 h 1605069"/>
              <a:gd name="connsiteX1742" fmla="*/ 498392 w 1606621"/>
              <a:gd name="connsiteY1742" fmla="*/ 122096 h 1605069"/>
              <a:gd name="connsiteX1743" fmla="*/ 497344 w 1606621"/>
              <a:gd name="connsiteY1743" fmla="*/ 122763 h 1605069"/>
              <a:gd name="connsiteX1744" fmla="*/ 13570 w 1606621"/>
              <a:gd name="connsiteY1744" fmla="*/ 804467 h 1605069"/>
              <a:gd name="connsiteX1745" fmla="*/ 13570 w 1606621"/>
              <a:gd name="connsiteY1745" fmla="*/ 804467 h 1605069"/>
              <a:gd name="connsiteX1746" fmla="*/ 69482 w 1606621"/>
              <a:gd name="connsiteY1746" fmla="*/ 1062690 h 1605069"/>
              <a:gd name="connsiteX1747" fmla="*/ 69482 w 1606621"/>
              <a:gd name="connsiteY1747" fmla="*/ 1062690 h 1605069"/>
              <a:gd name="connsiteX1748" fmla="*/ 69482 w 1606621"/>
              <a:gd name="connsiteY1748" fmla="*/ 1062690 h 1605069"/>
              <a:gd name="connsiteX1749" fmla="*/ 69482 w 1606621"/>
              <a:gd name="connsiteY1749" fmla="*/ 1062690 h 1605069"/>
              <a:gd name="connsiteX1750" fmla="*/ 334276 w 1606621"/>
              <a:gd name="connsiteY1750" fmla="*/ 1353107 h 1605069"/>
              <a:gd name="connsiteX1751" fmla="*/ 334276 w 1606621"/>
              <a:gd name="connsiteY1751" fmla="*/ 1353107 h 1605069"/>
              <a:gd name="connsiteX1752" fmla="*/ 400951 w 1606621"/>
              <a:gd name="connsiteY1752" fmla="*/ 1371109 h 1605069"/>
              <a:gd name="connsiteX1753" fmla="*/ 401523 w 1606621"/>
              <a:gd name="connsiteY1753" fmla="*/ 1371109 h 1605069"/>
              <a:gd name="connsiteX1754" fmla="*/ 401523 w 1606621"/>
              <a:gd name="connsiteY1754" fmla="*/ 1371109 h 1605069"/>
              <a:gd name="connsiteX1755" fmla="*/ 400856 w 1606621"/>
              <a:gd name="connsiteY1755" fmla="*/ 1371109 h 1605069"/>
              <a:gd name="connsiteX1756" fmla="*/ 609168 w 1606621"/>
              <a:gd name="connsiteY1756" fmla="*/ 1544655 h 1605069"/>
              <a:gd name="connsiteX1757" fmla="*/ 609168 w 1606621"/>
              <a:gd name="connsiteY1757" fmla="*/ 1544655 h 1605069"/>
              <a:gd name="connsiteX1758" fmla="*/ 705847 w 1606621"/>
              <a:gd name="connsiteY1758" fmla="*/ 1576754 h 1605069"/>
              <a:gd name="connsiteX1759" fmla="*/ 705847 w 1606621"/>
              <a:gd name="connsiteY1759" fmla="*/ 1576754 h 1605069"/>
              <a:gd name="connsiteX1760" fmla="*/ 705847 w 1606621"/>
              <a:gd name="connsiteY1760" fmla="*/ 1576754 h 1605069"/>
              <a:gd name="connsiteX1761" fmla="*/ 878821 w 1606621"/>
              <a:gd name="connsiteY1761" fmla="*/ 1509603 h 1605069"/>
              <a:gd name="connsiteX1762" fmla="*/ 878821 w 1606621"/>
              <a:gd name="connsiteY1762" fmla="*/ 1509603 h 1605069"/>
              <a:gd name="connsiteX1763" fmla="*/ 1212196 w 1606621"/>
              <a:gd name="connsiteY1763" fmla="*/ 1468455 h 1605069"/>
              <a:gd name="connsiteX1764" fmla="*/ 1212196 w 1606621"/>
              <a:gd name="connsiteY1764" fmla="*/ 1468455 h 1605069"/>
              <a:gd name="connsiteX1765" fmla="*/ 900823 w 1606621"/>
              <a:gd name="connsiteY1765" fmla="*/ 53421 h 1605069"/>
              <a:gd name="connsiteX1766" fmla="*/ 900823 w 1606621"/>
              <a:gd name="connsiteY1766" fmla="*/ 53421 h 1605069"/>
              <a:gd name="connsiteX1767" fmla="*/ 900823 w 1606621"/>
              <a:gd name="connsiteY1767" fmla="*/ 53421 h 1605069"/>
              <a:gd name="connsiteX1768" fmla="*/ 900823 w 1606621"/>
              <a:gd name="connsiteY1768" fmla="*/ 53421 h 1605069"/>
              <a:gd name="connsiteX1769" fmla="*/ 606311 w 1606621"/>
              <a:gd name="connsiteY1769" fmla="*/ 97045 h 1605069"/>
              <a:gd name="connsiteX1770" fmla="*/ 606311 w 1606621"/>
              <a:gd name="connsiteY1770" fmla="*/ 97045 h 1605069"/>
              <a:gd name="connsiteX1771" fmla="*/ 606311 w 1606621"/>
              <a:gd name="connsiteY1771" fmla="*/ 96188 h 1605069"/>
              <a:gd name="connsiteX1772" fmla="*/ 605834 w 1606621"/>
              <a:gd name="connsiteY1772" fmla="*/ 97045 h 1605069"/>
              <a:gd name="connsiteX1773" fmla="*/ 244361 w 1606621"/>
              <a:gd name="connsiteY1773" fmla="*/ 304214 h 1605069"/>
              <a:gd name="connsiteX1774" fmla="*/ 244361 w 1606621"/>
              <a:gd name="connsiteY1774" fmla="*/ 304214 h 1605069"/>
              <a:gd name="connsiteX1775" fmla="*/ 6236 w 1606621"/>
              <a:gd name="connsiteY1775" fmla="*/ 847139 h 1605069"/>
              <a:gd name="connsiteX1776" fmla="*/ 6236 w 1606621"/>
              <a:gd name="connsiteY1776" fmla="*/ 847139 h 1605069"/>
              <a:gd name="connsiteX1777" fmla="*/ 205308 w 1606621"/>
              <a:gd name="connsiteY1777" fmla="*/ 1272430 h 1605069"/>
              <a:gd name="connsiteX1778" fmla="*/ 205308 w 1606621"/>
              <a:gd name="connsiteY1778" fmla="*/ 1272430 h 1605069"/>
              <a:gd name="connsiteX1779" fmla="*/ 206261 w 1606621"/>
              <a:gd name="connsiteY1779" fmla="*/ 1271668 h 1605069"/>
              <a:gd name="connsiteX1780" fmla="*/ 204355 w 1606621"/>
              <a:gd name="connsiteY1780" fmla="*/ 1271954 h 1605069"/>
              <a:gd name="connsiteX1781" fmla="*/ 681844 w 1606621"/>
              <a:gd name="connsiteY1781" fmla="*/ 1557609 h 1605069"/>
              <a:gd name="connsiteX1782" fmla="*/ 681844 w 1606621"/>
              <a:gd name="connsiteY1782" fmla="*/ 1557609 h 1605069"/>
              <a:gd name="connsiteX1783" fmla="*/ 1597102 w 1606621"/>
              <a:gd name="connsiteY1783" fmla="*/ 702645 h 1605069"/>
              <a:gd name="connsiteX1784" fmla="*/ 1596530 w 1606621"/>
              <a:gd name="connsiteY1784" fmla="*/ 702073 h 1605069"/>
              <a:gd name="connsiteX1785" fmla="*/ 1596530 w 1606621"/>
              <a:gd name="connsiteY1785" fmla="*/ 702073 h 1605069"/>
              <a:gd name="connsiteX1786" fmla="*/ 1308970 w 1606621"/>
              <a:gd name="connsiteY1786" fmla="*/ 207345 h 1605069"/>
              <a:gd name="connsiteX1787" fmla="*/ 1308970 w 1606621"/>
              <a:gd name="connsiteY1787" fmla="*/ 207345 h 1605069"/>
              <a:gd name="connsiteX1788" fmla="*/ 418288 w 1606621"/>
              <a:gd name="connsiteY1788" fmla="*/ 135336 h 1605069"/>
              <a:gd name="connsiteX1789" fmla="*/ 418288 w 1606621"/>
              <a:gd name="connsiteY1789" fmla="*/ 135812 h 1605069"/>
              <a:gd name="connsiteX1790" fmla="*/ 418288 w 1606621"/>
              <a:gd name="connsiteY1790" fmla="*/ 135812 h 1605069"/>
              <a:gd name="connsiteX1791" fmla="*/ 386950 w 1606621"/>
              <a:gd name="connsiteY1791" fmla="*/ 125049 h 1605069"/>
              <a:gd name="connsiteX1792" fmla="*/ 386950 w 1606621"/>
              <a:gd name="connsiteY1792" fmla="*/ 125049 h 1605069"/>
              <a:gd name="connsiteX1793" fmla="*/ 63100 w 1606621"/>
              <a:gd name="connsiteY1793" fmla="*/ 521670 h 1605069"/>
              <a:gd name="connsiteX1794" fmla="*/ 63100 w 1606621"/>
              <a:gd name="connsiteY1794" fmla="*/ 521193 h 1605069"/>
              <a:gd name="connsiteX1795" fmla="*/ 63386 w 1606621"/>
              <a:gd name="connsiteY1795" fmla="*/ 521860 h 1605069"/>
              <a:gd name="connsiteX1796" fmla="*/ 145301 w 1606621"/>
              <a:gd name="connsiteY1796" fmla="*/ 1207756 h 1605069"/>
              <a:gd name="connsiteX1797" fmla="*/ 145301 w 1606621"/>
              <a:gd name="connsiteY1797" fmla="*/ 1207756 h 1605069"/>
              <a:gd name="connsiteX1798" fmla="*/ 1167048 w 1606621"/>
              <a:gd name="connsiteY1798" fmla="*/ 1510079 h 1605069"/>
              <a:gd name="connsiteX1799" fmla="*/ 1165523 w 1606621"/>
              <a:gd name="connsiteY1799" fmla="*/ 1510079 h 1605069"/>
              <a:gd name="connsiteX1800" fmla="*/ 1351642 w 1606621"/>
              <a:gd name="connsiteY1800" fmla="*/ 1287480 h 1605069"/>
              <a:gd name="connsiteX1801" fmla="*/ 1351642 w 1606621"/>
              <a:gd name="connsiteY1801" fmla="*/ 1287480 h 1605069"/>
              <a:gd name="connsiteX1802" fmla="*/ 1351642 w 1606621"/>
              <a:gd name="connsiteY1802" fmla="*/ 1289004 h 1605069"/>
              <a:gd name="connsiteX1803" fmla="*/ 1351927 w 1606621"/>
              <a:gd name="connsiteY1803" fmla="*/ 1287670 h 1605069"/>
              <a:gd name="connsiteX1804" fmla="*/ 1593387 w 1606621"/>
              <a:gd name="connsiteY1804" fmla="*/ 677880 h 1605069"/>
              <a:gd name="connsiteX1805" fmla="*/ 1593387 w 1606621"/>
              <a:gd name="connsiteY1805" fmla="*/ 677880 h 1605069"/>
              <a:gd name="connsiteX1806" fmla="*/ 1593387 w 1606621"/>
              <a:gd name="connsiteY1806" fmla="*/ 677880 h 1605069"/>
              <a:gd name="connsiteX1807" fmla="*/ 1549477 w 1606621"/>
              <a:gd name="connsiteY1807" fmla="*/ 552435 h 1605069"/>
              <a:gd name="connsiteX1808" fmla="*/ 1548905 w 1606621"/>
              <a:gd name="connsiteY1808" fmla="*/ 552912 h 1605069"/>
              <a:gd name="connsiteX1809" fmla="*/ 1548905 w 1606621"/>
              <a:gd name="connsiteY1809" fmla="*/ 552055 h 1605069"/>
              <a:gd name="connsiteX1810" fmla="*/ 1473181 w 1606621"/>
              <a:gd name="connsiteY1810" fmla="*/ 448041 h 1605069"/>
              <a:gd name="connsiteX1811" fmla="*/ 1472133 w 1606621"/>
              <a:gd name="connsiteY1811" fmla="*/ 447280 h 1605069"/>
              <a:gd name="connsiteX1812" fmla="*/ 1473752 w 1606621"/>
              <a:gd name="connsiteY1812" fmla="*/ 447280 h 1605069"/>
              <a:gd name="connsiteX1813" fmla="*/ 1402124 w 1606621"/>
              <a:gd name="connsiteY1813" fmla="*/ 312882 h 1605069"/>
              <a:gd name="connsiteX1814" fmla="*/ 1402791 w 1606621"/>
              <a:gd name="connsiteY1814" fmla="*/ 312882 h 1605069"/>
              <a:gd name="connsiteX1815" fmla="*/ 589833 w 1606621"/>
              <a:gd name="connsiteY1815" fmla="*/ 30942 h 1605069"/>
              <a:gd name="connsiteX1816" fmla="*/ 589833 w 1606621"/>
              <a:gd name="connsiteY1816" fmla="*/ 30084 h 1605069"/>
              <a:gd name="connsiteX1817" fmla="*/ 589833 w 1606621"/>
              <a:gd name="connsiteY1817" fmla="*/ 30084 h 1605069"/>
              <a:gd name="connsiteX1818" fmla="*/ 589833 w 1606621"/>
              <a:gd name="connsiteY1818" fmla="*/ 30751 h 1605069"/>
              <a:gd name="connsiteX1819" fmla="*/ 140252 w 1606621"/>
              <a:gd name="connsiteY1819" fmla="*/ 350029 h 1605069"/>
              <a:gd name="connsiteX1820" fmla="*/ 140252 w 1606621"/>
              <a:gd name="connsiteY1820" fmla="*/ 350029 h 1605069"/>
              <a:gd name="connsiteX1821" fmla="*/ 72625 w 1606621"/>
              <a:gd name="connsiteY1821" fmla="*/ 499953 h 1605069"/>
              <a:gd name="connsiteX1822" fmla="*/ 72625 w 1606621"/>
              <a:gd name="connsiteY1822" fmla="*/ 499095 h 1605069"/>
              <a:gd name="connsiteX1823" fmla="*/ 20142 w 1606621"/>
              <a:gd name="connsiteY1823" fmla="*/ 941722 h 1605069"/>
              <a:gd name="connsiteX1824" fmla="*/ 18713 w 1606621"/>
              <a:gd name="connsiteY1824" fmla="*/ 944484 h 1605069"/>
              <a:gd name="connsiteX1825" fmla="*/ 16809 w 1606621"/>
              <a:gd name="connsiteY1825" fmla="*/ 943723 h 1605069"/>
              <a:gd name="connsiteX1826" fmla="*/ 20333 w 1606621"/>
              <a:gd name="connsiteY1826" fmla="*/ 941532 h 1605069"/>
              <a:gd name="connsiteX1827" fmla="*/ 370947 w 1606621"/>
              <a:gd name="connsiteY1827" fmla="*/ 1451119 h 1605069"/>
              <a:gd name="connsiteX1828" fmla="*/ 370947 w 1606621"/>
              <a:gd name="connsiteY1828" fmla="*/ 1451119 h 1605069"/>
              <a:gd name="connsiteX1829" fmla="*/ 430765 w 1606621"/>
              <a:gd name="connsiteY1829" fmla="*/ 1514842 h 1605069"/>
              <a:gd name="connsiteX1830" fmla="*/ 430765 w 1606621"/>
              <a:gd name="connsiteY1830" fmla="*/ 1514842 h 1605069"/>
              <a:gd name="connsiteX1831" fmla="*/ 430765 w 1606621"/>
              <a:gd name="connsiteY1831" fmla="*/ 1514842 h 1605069"/>
              <a:gd name="connsiteX1832" fmla="*/ 430765 w 1606621"/>
              <a:gd name="connsiteY1832" fmla="*/ 1514842 h 1605069"/>
              <a:gd name="connsiteX1833" fmla="*/ 453053 w 1606621"/>
              <a:gd name="connsiteY1833" fmla="*/ 1525986 h 1605069"/>
              <a:gd name="connsiteX1834" fmla="*/ 453053 w 1606621"/>
              <a:gd name="connsiteY1834" fmla="*/ 1525986 h 1605069"/>
              <a:gd name="connsiteX1835" fmla="*/ 453053 w 1606621"/>
              <a:gd name="connsiteY1835" fmla="*/ 1525986 h 1605069"/>
              <a:gd name="connsiteX1836" fmla="*/ 813384 w 1606621"/>
              <a:gd name="connsiteY1836" fmla="*/ 1600090 h 1605069"/>
              <a:gd name="connsiteX1837" fmla="*/ 813384 w 1606621"/>
              <a:gd name="connsiteY1837" fmla="*/ 1600567 h 1605069"/>
              <a:gd name="connsiteX1838" fmla="*/ 813384 w 1606621"/>
              <a:gd name="connsiteY1838" fmla="*/ 1600567 h 1605069"/>
              <a:gd name="connsiteX1839" fmla="*/ 813575 w 1606621"/>
              <a:gd name="connsiteY1839" fmla="*/ 1599900 h 1605069"/>
              <a:gd name="connsiteX1840" fmla="*/ 1578241 w 1606621"/>
              <a:gd name="connsiteY1840" fmla="*/ 1007064 h 1605069"/>
              <a:gd name="connsiteX1841" fmla="*/ 1578241 w 1606621"/>
              <a:gd name="connsiteY1841" fmla="*/ 1007064 h 1605069"/>
              <a:gd name="connsiteX1842" fmla="*/ 1583004 w 1606621"/>
              <a:gd name="connsiteY1842" fmla="*/ 619396 h 1605069"/>
              <a:gd name="connsiteX1843" fmla="*/ 1583004 w 1606621"/>
              <a:gd name="connsiteY1843" fmla="*/ 619396 h 1605069"/>
              <a:gd name="connsiteX1844" fmla="*/ 1583004 w 1606621"/>
              <a:gd name="connsiteY1844" fmla="*/ 619396 h 1605069"/>
              <a:gd name="connsiteX1845" fmla="*/ 1583004 w 1606621"/>
              <a:gd name="connsiteY1845" fmla="*/ 619396 h 1605069"/>
              <a:gd name="connsiteX1846" fmla="*/ 1557953 w 1606621"/>
              <a:gd name="connsiteY1846" fmla="*/ 535291 h 1605069"/>
              <a:gd name="connsiteX1847" fmla="*/ 1557953 w 1606621"/>
              <a:gd name="connsiteY1847" fmla="*/ 535291 h 1605069"/>
              <a:gd name="connsiteX1848" fmla="*/ 1557953 w 1606621"/>
              <a:gd name="connsiteY1848" fmla="*/ 535291 h 1605069"/>
              <a:gd name="connsiteX1849" fmla="*/ 1128757 w 1606621"/>
              <a:gd name="connsiteY1849" fmla="*/ 70756 h 1605069"/>
              <a:gd name="connsiteX1850" fmla="*/ 1128757 w 1606621"/>
              <a:gd name="connsiteY1850" fmla="*/ 70756 h 1605069"/>
              <a:gd name="connsiteX1851" fmla="*/ 589927 w 1606621"/>
              <a:gd name="connsiteY1851" fmla="*/ 28846 h 1605069"/>
              <a:gd name="connsiteX1852" fmla="*/ 589927 w 1606621"/>
              <a:gd name="connsiteY1852" fmla="*/ 28846 h 1605069"/>
              <a:gd name="connsiteX1853" fmla="*/ 589927 w 1606621"/>
              <a:gd name="connsiteY1853" fmla="*/ 28846 h 1605069"/>
              <a:gd name="connsiteX1854" fmla="*/ 545160 w 1606621"/>
              <a:gd name="connsiteY1854" fmla="*/ 42562 h 1605069"/>
              <a:gd name="connsiteX1855" fmla="*/ 545160 w 1606621"/>
              <a:gd name="connsiteY1855" fmla="*/ 42562 h 1605069"/>
              <a:gd name="connsiteX1856" fmla="*/ 489439 w 1606621"/>
              <a:gd name="connsiteY1856" fmla="*/ 63708 h 1605069"/>
              <a:gd name="connsiteX1857" fmla="*/ 489439 w 1606621"/>
              <a:gd name="connsiteY1857" fmla="*/ 63708 h 1605069"/>
              <a:gd name="connsiteX1858" fmla="*/ 489439 w 1606621"/>
              <a:gd name="connsiteY1858" fmla="*/ 63708 h 1605069"/>
              <a:gd name="connsiteX1859" fmla="*/ 480771 w 1606621"/>
              <a:gd name="connsiteY1859" fmla="*/ 67422 h 1605069"/>
              <a:gd name="connsiteX1860" fmla="*/ 480771 w 1606621"/>
              <a:gd name="connsiteY1860" fmla="*/ 67422 h 1605069"/>
              <a:gd name="connsiteX1861" fmla="*/ 480771 w 1606621"/>
              <a:gd name="connsiteY1861" fmla="*/ 67422 h 1605069"/>
              <a:gd name="connsiteX1862" fmla="*/ 475533 w 1606621"/>
              <a:gd name="connsiteY1862" fmla="*/ 70661 h 1605069"/>
              <a:gd name="connsiteX1863" fmla="*/ 475533 w 1606621"/>
              <a:gd name="connsiteY1863" fmla="*/ 70661 h 1605069"/>
              <a:gd name="connsiteX1864" fmla="*/ 419715 w 1606621"/>
              <a:gd name="connsiteY1864" fmla="*/ 97141 h 1605069"/>
              <a:gd name="connsiteX1865" fmla="*/ 419715 w 1606621"/>
              <a:gd name="connsiteY1865" fmla="*/ 97141 h 1605069"/>
              <a:gd name="connsiteX1866" fmla="*/ 408858 w 1606621"/>
              <a:gd name="connsiteY1866" fmla="*/ 103999 h 1605069"/>
              <a:gd name="connsiteX1867" fmla="*/ 408858 w 1606621"/>
              <a:gd name="connsiteY1867" fmla="*/ 103999 h 1605069"/>
              <a:gd name="connsiteX1868" fmla="*/ 408858 w 1606621"/>
              <a:gd name="connsiteY1868" fmla="*/ 103999 h 1605069"/>
              <a:gd name="connsiteX1869" fmla="*/ 383521 w 1606621"/>
              <a:gd name="connsiteY1869" fmla="*/ 118953 h 1605069"/>
              <a:gd name="connsiteX1870" fmla="*/ 383521 w 1606621"/>
              <a:gd name="connsiteY1870" fmla="*/ 118953 h 1605069"/>
              <a:gd name="connsiteX1871" fmla="*/ 383521 w 1606621"/>
              <a:gd name="connsiteY1871" fmla="*/ 118953 h 1605069"/>
              <a:gd name="connsiteX1872" fmla="*/ 203403 w 1606621"/>
              <a:gd name="connsiteY1872" fmla="*/ 269353 h 1605069"/>
              <a:gd name="connsiteX1873" fmla="*/ 203403 w 1606621"/>
              <a:gd name="connsiteY1873" fmla="*/ 269353 h 1605069"/>
              <a:gd name="connsiteX1874" fmla="*/ 203403 w 1606621"/>
              <a:gd name="connsiteY1874" fmla="*/ 269353 h 1605069"/>
              <a:gd name="connsiteX1875" fmla="*/ 203594 w 1606621"/>
              <a:gd name="connsiteY1875" fmla="*/ 269257 h 1605069"/>
              <a:gd name="connsiteX1876" fmla="*/ 162636 w 1606621"/>
              <a:gd name="connsiteY1876" fmla="*/ 319264 h 1605069"/>
              <a:gd name="connsiteX1877" fmla="*/ 162636 w 1606621"/>
              <a:gd name="connsiteY1877" fmla="*/ 319264 h 1605069"/>
              <a:gd name="connsiteX1878" fmla="*/ 162636 w 1606621"/>
              <a:gd name="connsiteY1878" fmla="*/ 319264 h 1605069"/>
              <a:gd name="connsiteX1879" fmla="*/ 121584 w 1606621"/>
              <a:gd name="connsiteY1879" fmla="*/ 378414 h 1605069"/>
              <a:gd name="connsiteX1880" fmla="*/ 121584 w 1606621"/>
              <a:gd name="connsiteY1880" fmla="*/ 378414 h 1605069"/>
              <a:gd name="connsiteX1881" fmla="*/ 121584 w 1606621"/>
              <a:gd name="connsiteY1881" fmla="*/ 378414 h 1605069"/>
              <a:gd name="connsiteX1882" fmla="*/ 113297 w 1606621"/>
              <a:gd name="connsiteY1882" fmla="*/ 390130 h 1605069"/>
              <a:gd name="connsiteX1883" fmla="*/ 113297 w 1606621"/>
              <a:gd name="connsiteY1883" fmla="*/ 390130 h 1605069"/>
              <a:gd name="connsiteX1884" fmla="*/ 113297 w 1606621"/>
              <a:gd name="connsiteY1884" fmla="*/ 390130 h 1605069"/>
              <a:gd name="connsiteX1885" fmla="*/ 1187 w 1606621"/>
              <a:gd name="connsiteY1885" fmla="*/ 854283 h 1605069"/>
              <a:gd name="connsiteX1886" fmla="*/ 1187 w 1606621"/>
              <a:gd name="connsiteY1886" fmla="*/ 854283 h 1605069"/>
              <a:gd name="connsiteX1887" fmla="*/ 3759 w 1606621"/>
              <a:gd name="connsiteY1887" fmla="*/ 896478 h 1605069"/>
              <a:gd name="connsiteX1888" fmla="*/ 3759 w 1606621"/>
              <a:gd name="connsiteY1888" fmla="*/ 896478 h 1605069"/>
              <a:gd name="connsiteX1889" fmla="*/ 3759 w 1606621"/>
              <a:gd name="connsiteY1889" fmla="*/ 896478 h 1605069"/>
              <a:gd name="connsiteX1890" fmla="*/ 4998 w 1606621"/>
              <a:gd name="connsiteY1890" fmla="*/ 897622 h 1605069"/>
              <a:gd name="connsiteX1891" fmla="*/ 4998 w 1606621"/>
              <a:gd name="connsiteY1891" fmla="*/ 897622 h 1605069"/>
              <a:gd name="connsiteX1892" fmla="*/ 4998 w 1606621"/>
              <a:gd name="connsiteY1892" fmla="*/ 897622 h 1605069"/>
              <a:gd name="connsiteX1893" fmla="*/ 283032 w 1606621"/>
              <a:gd name="connsiteY1893" fmla="*/ 1415686 h 1605069"/>
              <a:gd name="connsiteX1894" fmla="*/ 283032 w 1606621"/>
              <a:gd name="connsiteY1894" fmla="*/ 1415686 h 1605069"/>
              <a:gd name="connsiteX1895" fmla="*/ 283032 w 1606621"/>
              <a:gd name="connsiteY1895" fmla="*/ 1415686 h 1605069"/>
              <a:gd name="connsiteX1896" fmla="*/ 282556 w 1606621"/>
              <a:gd name="connsiteY1896" fmla="*/ 1415686 h 1605069"/>
              <a:gd name="connsiteX1897" fmla="*/ 329133 w 1606621"/>
              <a:gd name="connsiteY1897" fmla="*/ 1451691 h 1605069"/>
              <a:gd name="connsiteX1898" fmla="*/ 329133 w 1606621"/>
              <a:gd name="connsiteY1898" fmla="*/ 1451691 h 1605069"/>
              <a:gd name="connsiteX1899" fmla="*/ 329133 w 1606621"/>
              <a:gd name="connsiteY1899" fmla="*/ 1451691 h 1605069"/>
              <a:gd name="connsiteX1900" fmla="*/ 416191 w 1606621"/>
              <a:gd name="connsiteY1900" fmla="*/ 1508269 h 1605069"/>
              <a:gd name="connsiteX1901" fmla="*/ 416191 w 1606621"/>
              <a:gd name="connsiteY1901" fmla="*/ 1508269 h 1605069"/>
              <a:gd name="connsiteX1902" fmla="*/ 416191 w 1606621"/>
              <a:gd name="connsiteY1902" fmla="*/ 1508269 h 1605069"/>
              <a:gd name="connsiteX1903" fmla="*/ 496678 w 1606621"/>
              <a:gd name="connsiteY1903" fmla="*/ 1547131 h 1605069"/>
              <a:gd name="connsiteX1904" fmla="*/ 496678 w 1606621"/>
              <a:gd name="connsiteY1904" fmla="*/ 1547131 h 1605069"/>
              <a:gd name="connsiteX1905" fmla="*/ 496678 w 1606621"/>
              <a:gd name="connsiteY1905" fmla="*/ 1547131 h 1605069"/>
              <a:gd name="connsiteX1906" fmla="*/ 562306 w 1606621"/>
              <a:gd name="connsiteY1906" fmla="*/ 1569515 h 1605069"/>
              <a:gd name="connsiteX1907" fmla="*/ 562306 w 1606621"/>
              <a:gd name="connsiteY1907" fmla="*/ 1569515 h 1605069"/>
              <a:gd name="connsiteX1908" fmla="*/ 562306 w 1606621"/>
              <a:gd name="connsiteY1908" fmla="*/ 1569515 h 1605069"/>
              <a:gd name="connsiteX1909" fmla="*/ 578688 w 1606621"/>
              <a:gd name="connsiteY1909" fmla="*/ 1575325 h 1605069"/>
              <a:gd name="connsiteX1910" fmla="*/ 578688 w 1606621"/>
              <a:gd name="connsiteY1910" fmla="*/ 1575325 h 1605069"/>
              <a:gd name="connsiteX1911" fmla="*/ 578688 w 1606621"/>
              <a:gd name="connsiteY1911" fmla="*/ 1575325 h 1605069"/>
              <a:gd name="connsiteX1912" fmla="*/ 688797 w 1606621"/>
              <a:gd name="connsiteY1912" fmla="*/ 1598090 h 1605069"/>
              <a:gd name="connsiteX1913" fmla="*/ 688797 w 1606621"/>
              <a:gd name="connsiteY1913" fmla="*/ 1598090 h 1605069"/>
              <a:gd name="connsiteX1914" fmla="*/ 688797 w 1606621"/>
              <a:gd name="connsiteY1914" fmla="*/ 1599138 h 1605069"/>
              <a:gd name="connsiteX1915" fmla="*/ 688797 w 1606621"/>
              <a:gd name="connsiteY1915" fmla="*/ 1599138 h 1605069"/>
              <a:gd name="connsiteX1916" fmla="*/ 688797 w 1606621"/>
              <a:gd name="connsiteY1916" fmla="*/ 1598185 h 1605069"/>
              <a:gd name="connsiteX1917" fmla="*/ 872439 w 1606621"/>
              <a:gd name="connsiteY1917" fmla="*/ 1603138 h 1605069"/>
              <a:gd name="connsiteX1918" fmla="*/ 872439 w 1606621"/>
              <a:gd name="connsiteY1918" fmla="*/ 1603138 h 1605069"/>
              <a:gd name="connsiteX1919" fmla="*/ 914920 w 1606621"/>
              <a:gd name="connsiteY1919" fmla="*/ 1599042 h 1605069"/>
              <a:gd name="connsiteX1920" fmla="*/ 914920 w 1606621"/>
              <a:gd name="connsiteY1920" fmla="*/ 1599042 h 1605069"/>
              <a:gd name="connsiteX1921" fmla="*/ 914920 w 1606621"/>
              <a:gd name="connsiteY1921" fmla="*/ 1599042 h 1605069"/>
              <a:gd name="connsiteX1922" fmla="*/ 1007027 w 1606621"/>
              <a:gd name="connsiteY1922" fmla="*/ 1580659 h 1605069"/>
              <a:gd name="connsiteX1923" fmla="*/ 1007027 w 1606621"/>
              <a:gd name="connsiteY1923" fmla="*/ 1580659 h 1605069"/>
              <a:gd name="connsiteX1924" fmla="*/ 1007027 w 1606621"/>
              <a:gd name="connsiteY1924" fmla="*/ 1580659 h 1605069"/>
              <a:gd name="connsiteX1925" fmla="*/ 1085038 w 1606621"/>
              <a:gd name="connsiteY1925" fmla="*/ 1555513 h 1605069"/>
              <a:gd name="connsiteX1926" fmla="*/ 1085038 w 1606621"/>
              <a:gd name="connsiteY1926" fmla="*/ 1555513 h 1605069"/>
              <a:gd name="connsiteX1927" fmla="*/ 1091133 w 1606621"/>
              <a:gd name="connsiteY1927" fmla="*/ 1552370 h 1605069"/>
              <a:gd name="connsiteX1928" fmla="*/ 1091133 w 1606621"/>
              <a:gd name="connsiteY1928" fmla="*/ 1552370 h 1605069"/>
              <a:gd name="connsiteX1929" fmla="*/ 1091133 w 1606621"/>
              <a:gd name="connsiteY1929" fmla="*/ 1552370 h 1605069"/>
              <a:gd name="connsiteX1930" fmla="*/ 1100658 w 1606621"/>
              <a:gd name="connsiteY1930" fmla="*/ 1549322 h 1605069"/>
              <a:gd name="connsiteX1931" fmla="*/ 1100658 w 1606621"/>
              <a:gd name="connsiteY1931" fmla="*/ 1549322 h 1605069"/>
              <a:gd name="connsiteX1932" fmla="*/ 1135329 w 1606621"/>
              <a:gd name="connsiteY1932" fmla="*/ 1534368 h 1605069"/>
              <a:gd name="connsiteX1933" fmla="*/ 1135329 w 1606621"/>
              <a:gd name="connsiteY1933" fmla="*/ 1534368 h 1605069"/>
              <a:gd name="connsiteX1934" fmla="*/ 1135329 w 1606621"/>
              <a:gd name="connsiteY1934" fmla="*/ 1534368 h 1605069"/>
              <a:gd name="connsiteX1935" fmla="*/ 1156760 w 1606621"/>
              <a:gd name="connsiteY1935" fmla="*/ 1524843 h 1605069"/>
              <a:gd name="connsiteX1936" fmla="*/ 1156760 w 1606621"/>
              <a:gd name="connsiteY1936" fmla="*/ 1524843 h 1605069"/>
              <a:gd name="connsiteX1937" fmla="*/ 1156760 w 1606621"/>
              <a:gd name="connsiteY1937" fmla="*/ 1524843 h 1605069"/>
              <a:gd name="connsiteX1938" fmla="*/ 1306874 w 1606621"/>
              <a:gd name="connsiteY1938" fmla="*/ 1426735 h 1605069"/>
              <a:gd name="connsiteX1939" fmla="*/ 1306874 w 1606621"/>
              <a:gd name="connsiteY1939" fmla="*/ 1426735 h 1605069"/>
              <a:gd name="connsiteX1940" fmla="*/ 1425080 w 1606621"/>
              <a:gd name="connsiteY1940" fmla="*/ 1308911 h 1605069"/>
              <a:gd name="connsiteX1941" fmla="*/ 1425080 w 1606621"/>
              <a:gd name="connsiteY1941" fmla="*/ 1308911 h 1605069"/>
              <a:gd name="connsiteX1942" fmla="*/ 1587577 w 1606621"/>
              <a:gd name="connsiteY1942" fmla="*/ 965154 h 1605069"/>
              <a:gd name="connsiteX1943" fmla="*/ 1587577 w 1606621"/>
              <a:gd name="connsiteY1943" fmla="*/ 965154 h 1605069"/>
              <a:gd name="connsiteX1944" fmla="*/ 1587577 w 1606621"/>
              <a:gd name="connsiteY1944" fmla="*/ 965154 h 1605069"/>
              <a:gd name="connsiteX1945" fmla="*/ 1587577 w 1606621"/>
              <a:gd name="connsiteY1945" fmla="*/ 965154 h 160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</a:cxnLst>
            <a:rect l="l" t="t" r="r" b="b"/>
            <a:pathLst>
              <a:path w="1606621" h="1605069">
                <a:moveTo>
                  <a:pt x="1605388" y="833899"/>
                </a:moveTo>
                <a:lnTo>
                  <a:pt x="1605388" y="833899"/>
                </a:lnTo>
                <a:cubicBezTo>
                  <a:pt x="1605388" y="813449"/>
                  <a:pt x="1605388" y="793037"/>
                  <a:pt x="1605388" y="772653"/>
                </a:cubicBezTo>
                <a:cubicBezTo>
                  <a:pt x="1605959" y="755394"/>
                  <a:pt x="1605007" y="738125"/>
                  <a:pt x="1602626" y="721028"/>
                </a:cubicBezTo>
                <a:cubicBezTo>
                  <a:pt x="1602149" y="714646"/>
                  <a:pt x="1604150" y="707217"/>
                  <a:pt x="1599197" y="701502"/>
                </a:cubicBezTo>
                <a:lnTo>
                  <a:pt x="1599197" y="701502"/>
                </a:lnTo>
                <a:cubicBezTo>
                  <a:pt x="1598720" y="687129"/>
                  <a:pt x="1596720" y="672832"/>
                  <a:pt x="1593482" y="658830"/>
                </a:cubicBezTo>
                <a:cubicBezTo>
                  <a:pt x="1592910" y="655210"/>
                  <a:pt x="1594434" y="650829"/>
                  <a:pt x="1590434" y="648066"/>
                </a:cubicBezTo>
                <a:cubicBezTo>
                  <a:pt x="1590434" y="645971"/>
                  <a:pt x="1591481" y="643590"/>
                  <a:pt x="1589195" y="641875"/>
                </a:cubicBezTo>
                <a:cubicBezTo>
                  <a:pt x="1588052" y="627369"/>
                  <a:pt x="1584814" y="613100"/>
                  <a:pt x="1579670" y="599489"/>
                </a:cubicBezTo>
                <a:lnTo>
                  <a:pt x="1579670" y="599489"/>
                </a:lnTo>
                <a:lnTo>
                  <a:pt x="1579670" y="599489"/>
                </a:lnTo>
                <a:lnTo>
                  <a:pt x="1579670" y="599489"/>
                </a:lnTo>
                <a:cubicBezTo>
                  <a:pt x="1579575" y="592974"/>
                  <a:pt x="1577766" y="586602"/>
                  <a:pt x="1574432" y="581010"/>
                </a:cubicBezTo>
                <a:lnTo>
                  <a:pt x="1574432" y="581010"/>
                </a:lnTo>
                <a:cubicBezTo>
                  <a:pt x="1573860" y="576534"/>
                  <a:pt x="1574432" y="571485"/>
                  <a:pt x="1570145" y="568533"/>
                </a:cubicBezTo>
                <a:lnTo>
                  <a:pt x="1570145" y="568533"/>
                </a:lnTo>
                <a:cubicBezTo>
                  <a:pt x="1569384" y="567599"/>
                  <a:pt x="1569098" y="566371"/>
                  <a:pt x="1569384" y="565199"/>
                </a:cubicBezTo>
                <a:lnTo>
                  <a:pt x="1569384" y="565199"/>
                </a:lnTo>
                <a:cubicBezTo>
                  <a:pt x="1568145" y="555950"/>
                  <a:pt x="1565573" y="546940"/>
                  <a:pt x="1561763" y="538434"/>
                </a:cubicBezTo>
                <a:cubicBezTo>
                  <a:pt x="1560716" y="534719"/>
                  <a:pt x="1560525" y="530338"/>
                  <a:pt x="1557001" y="527670"/>
                </a:cubicBezTo>
                <a:cubicBezTo>
                  <a:pt x="1556620" y="521765"/>
                  <a:pt x="1554524" y="516107"/>
                  <a:pt x="1550809" y="511478"/>
                </a:cubicBezTo>
                <a:cubicBezTo>
                  <a:pt x="1550714" y="506858"/>
                  <a:pt x="1549000" y="502420"/>
                  <a:pt x="1545857" y="499000"/>
                </a:cubicBezTo>
                <a:cubicBezTo>
                  <a:pt x="1545476" y="493514"/>
                  <a:pt x="1543285" y="488304"/>
                  <a:pt x="1539570" y="484236"/>
                </a:cubicBezTo>
                <a:cubicBezTo>
                  <a:pt x="1538903" y="478159"/>
                  <a:pt x="1536332" y="472454"/>
                  <a:pt x="1532236" y="467949"/>
                </a:cubicBezTo>
                <a:cubicBezTo>
                  <a:pt x="1531474" y="463758"/>
                  <a:pt x="1531284" y="459281"/>
                  <a:pt x="1526712" y="456900"/>
                </a:cubicBezTo>
                <a:lnTo>
                  <a:pt x="1526712" y="456900"/>
                </a:lnTo>
                <a:cubicBezTo>
                  <a:pt x="1526044" y="456404"/>
                  <a:pt x="1525664" y="455528"/>
                  <a:pt x="1525949" y="454709"/>
                </a:cubicBezTo>
                <a:cubicBezTo>
                  <a:pt x="1526616" y="451585"/>
                  <a:pt x="1525188" y="448403"/>
                  <a:pt x="1522330" y="446899"/>
                </a:cubicBezTo>
                <a:cubicBezTo>
                  <a:pt x="1522330" y="443660"/>
                  <a:pt x="1521759" y="440707"/>
                  <a:pt x="1518234" y="439469"/>
                </a:cubicBezTo>
                <a:cubicBezTo>
                  <a:pt x="1516901" y="438259"/>
                  <a:pt x="1516139" y="436583"/>
                  <a:pt x="1516044" y="434802"/>
                </a:cubicBezTo>
                <a:cubicBezTo>
                  <a:pt x="1516044" y="432420"/>
                  <a:pt x="1516044" y="430134"/>
                  <a:pt x="1513091" y="429563"/>
                </a:cubicBezTo>
                <a:lnTo>
                  <a:pt x="1513091" y="429563"/>
                </a:lnTo>
                <a:cubicBezTo>
                  <a:pt x="1512329" y="429182"/>
                  <a:pt x="1511948" y="428287"/>
                  <a:pt x="1512234" y="427467"/>
                </a:cubicBezTo>
                <a:cubicBezTo>
                  <a:pt x="1511662" y="423753"/>
                  <a:pt x="1510995" y="420133"/>
                  <a:pt x="1506994" y="417942"/>
                </a:cubicBezTo>
                <a:lnTo>
                  <a:pt x="1506994" y="417942"/>
                </a:lnTo>
                <a:cubicBezTo>
                  <a:pt x="1505756" y="416752"/>
                  <a:pt x="1504899" y="415114"/>
                  <a:pt x="1504804" y="413370"/>
                </a:cubicBezTo>
                <a:cubicBezTo>
                  <a:pt x="1504804" y="409713"/>
                  <a:pt x="1502899" y="406322"/>
                  <a:pt x="1499851" y="404322"/>
                </a:cubicBezTo>
                <a:cubicBezTo>
                  <a:pt x="1499660" y="400816"/>
                  <a:pt x="1497851" y="397597"/>
                  <a:pt x="1494897" y="395654"/>
                </a:cubicBezTo>
                <a:cubicBezTo>
                  <a:pt x="1494897" y="392797"/>
                  <a:pt x="1494041" y="390225"/>
                  <a:pt x="1490707" y="389463"/>
                </a:cubicBezTo>
                <a:lnTo>
                  <a:pt x="1490707" y="389463"/>
                </a:lnTo>
                <a:lnTo>
                  <a:pt x="1488707" y="385843"/>
                </a:lnTo>
                <a:cubicBezTo>
                  <a:pt x="1488897" y="383157"/>
                  <a:pt x="1487469" y="380624"/>
                  <a:pt x="1484992" y="379461"/>
                </a:cubicBezTo>
                <a:cubicBezTo>
                  <a:pt x="1484992" y="376699"/>
                  <a:pt x="1484039" y="374127"/>
                  <a:pt x="1480801" y="373270"/>
                </a:cubicBezTo>
                <a:lnTo>
                  <a:pt x="1480801" y="373270"/>
                </a:lnTo>
                <a:cubicBezTo>
                  <a:pt x="1478515" y="369651"/>
                  <a:pt x="1476134" y="366031"/>
                  <a:pt x="1473848" y="362316"/>
                </a:cubicBezTo>
                <a:cubicBezTo>
                  <a:pt x="1473943" y="358878"/>
                  <a:pt x="1471752" y="355782"/>
                  <a:pt x="1468514" y="354697"/>
                </a:cubicBezTo>
                <a:lnTo>
                  <a:pt x="1468514" y="354697"/>
                </a:lnTo>
                <a:lnTo>
                  <a:pt x="1461370" y="343838"/>
                </a:lnTo>
                <a:cubicBezTo>
                  <a:pt x="1460894" y="339980"/>
                  <a:pt x="1458608" y="336590"/>
                  <a:pt x="1455179" y="334789"/>
                </a:cubicBezTo>
                <a:cubicBezTo>
                  <a:pt x="1454512" y="331103"/>
                  <a:pt x="1452226" y="327912"/>
                  <a:pt x="1448988" y="326122"/>
                </a:cubicBezTo>
                <a:cubicBezTo>
                  <a:pt x="1449083" y="323797"/>
                  <a:pt x="1447559" y="321711"/>
                  <a:pt x="1445273" y="321168"/>
                </a:cubicBezTo>
                <a:cubicBezTo>
                  <a:pt x="1445463" y="318692"/>
                  <a:pt x="1443653" y="316511"/>
                  <a:pt x="1441176" y="316216"/>
                </a:cubicBezTo>
                <a:lnTo>
                  <a:pt x="1441176" y="316216"/>
                </a:lnTo>
                <a:lnTo>
                  <a:pt x="1440319" y="315168"/>
                </a:lnTo>
                <a:cubicBezTo>
                  <a:pt x="1437938" y="311672"/>
                  <a:pt x="1435462" y="308272"/>
                  <a:pt x="1432795" y="304976"/>
                </a:cubicBezTo>
                <a:cubicBezTo>
                  <a:pt x="1432795" y="301642"/>
                  <a:pt x="1430414" y="300118"/>
                  <a:pt x="1427842" y="298785"/>
                </a:cubicBezTo>
                <a:cubicBezTo>
                  <a:pt x="1427652" y="295727"/>
                  <a:pt x="1425461" y="293194"/>
                  <a:pt x="1422412" y="292593"/>
                </a:cubicBezTo>
                <a:lnTo>
                  <a:pt x="1422412" y="292593"/>
                </a:lnTo>
                <a:lnTo>
                  <a:pt x="1421651" y="291641"/>
                </a:lnTo>
                <a:cubicBezTo>
                  <a:pt x="1421651" y="288021"/>
                  <a:pt x="1419365" y="286307"/>
                  <a:pt x="1416221" y="285164"/>
                </a:cubicBezTo>
                <a:lnTo>
                  <a:pt x="1416221" y="285164"/>
                </a:lnTo>
                <a:lnTo>
                  <a:pt x="1415459" y="284212"/>
                </a:lnTo>
                <a:cubicBezTo>
                  <a:pt x="1414888" y="280592"/>
                  <a:pt x="1412412" y="277592"/>
                  <a:pt x="1408888" y="276496"/>
                </a:cubicBezTo>
                <a:lnTo>
                  <a:pt x="1408888" y="276496"/>
                </a:lnTo>
                <a:lnTo>
                  <a:pt x="1406887" y="274210"/>
                </a:lnTo>
                <a:cubicBezTo>
                  <a:pt x="1405934" y="270086"/>
                  <a:pt x="1402982" y="266733"/>
                  <a:pt x="1398981" y="265352"/>
                </a:cubicBezTo>
                <a:lnTo>
                  <a:pt x="1398981" y="265352"/>
                </a:lnTo>
                <a:lnTo>
                  <a:pt x="1396981" y="263066"/>
                </a:lnTo>
                <a:cubicBezTo>
                  <a:pt x="1394790" y="257561"/>
                  <a:pt x="1390599" y="253055"/>
                  <a:pt x="1385265" y="250398"/>
                </a:cubicBezTo>
                <a:lnTo>
                  <a:pt x="1385265" y="250398"/>
                </a:lnTo>
                <a:lnTo>
                  <a:pt x="1354785" y="219822"/>
                </a:lnTo>
                <a:cubicBezTo>
                  <a:pt x="1352118" y="214565"/>
                  <a:pt x="1347546" y="210440"/>
                  <a:pt x="1342117" y="208202"/>
                </a:cubicBezTo>
                <a:lnTo>
                  <a:pt x="1342117" y="208202"/>
                </a:lnTo>
                <a:cubicBezTo>
                  <a:pt x="1340593" y="207545"/>
                  <a:pt x="1339355" y="206411"/>
                  <a:pt x="1338593" y="204963"/>
                </a:cubicBezTo>
                <a:lnTo>
                  <a:pt x="1338593" y="204963"/>
                </a:lnTo>
                <a:cubicBezTo>
                  <a:pt x="1337545" y="201468"/>
                  <a:pt x="1334592" y="198877"/>
                  <a:pt x="1330973" y="198296"/>
                </a:cubicBezTo>
                <a:lnTo>
                  <a:pt x="1330973" y="198296"/>
                </a:lnTo>
                <a:lnTo>
                  <a:pt x="1328687" y="196200"/>
                </a:lnTo>
                <a:cubicBezTo>
                  <a:pt x="1328020" y="193153"/>
                  <a:pt x="1325449" y="190924"/>
                  <a:pt x="1322305" y="190771"/>
                </a:cubicBezTo>
                <a:lnTo>
                  <a:pt x="1322305" y="190771"/>
                </a:lnTo>
                <a:lnTo>
                  <a:pt x="1320019" y="188771"/>
                </a:lnTo>
                <a:cubicBezTo>
                  <a:pt x="1319352" y="185675"/>
                  <a:pt x="1316590" y="183456"/>
                  <a:pt x="1313447" y="183437"/>
                </a:cubicBezTo>
                <a:lnTo>
                  <a:pt x="1313447" y="183437"/>
                </a:lnTo>
                <a:lnTo>
                  <a:pt x="1312495" y="182580"/>
                </a:lnTo>
                <a:lnTo>
                  <a:pt x="1312495" y="182580"/>
                </a:lnTo>
                <a:cubicBezTo>
                  <a:pt x="1311923" y="179560"/>
                  <a:pt x="1309351" y="177331"/>
                  <a:pt x="1306303" y="177246"/>
                </a:cubicBezTo>
                <a:cubicBezTo>
                  <a:pt x="1305826" y="174865"/>
                  <a:pt x="1303541" y="173236"/>
                  <a:pt x="1301159" y="173436"/>
                </a:cubicBezTo>
                <a:lnTo>
                  <a:pt x="1301159" y="173436"/>
                </a:lnTo>
                <a:lnTo>
                  <a:pt x="1300112" y="172674"/>
                </a:lnTo>
                <a:cubicBezTo>
                  <a:pt x="1299826" y="170197"/>
                  <a:pt x="1297635" y="168368"/>
                  <a:pt x="1295159" y="168483"/>
                </a:cubicBezTo>
                <a:cubicBezTo>
                  <a:pt x="1292491" y="164254"/>
                  <a:pt x="1288396" y="161158"/>
                  <a:pt x="1283634" y="159815"/>
                </a:cubicBezTo>
                <a:lnTo>
                  <a:pt x="1283634" y="159815"/>
                </a:lnTo>
                <a:lnTo>
                  <a:pt x="1271632" y="151338"/>
                </a:lnTo>
                <a:lnTo>
                  <a:pt x="1255534" y="140193"/>
                </a:lnTo>
                <a:lnTo>
                  <a:pt x="1231817" y="124191"/>
                </a:lnTo>
                <a:cubicBezTo>
                  <a:pt x="1230960" y="120858"/>
                  <a:pt x="1228293" y="120286"/>
                  <a:pt x="1225341" y="120096"/>
                </a:cubicBezTo>
                <a:lnTo>
                  <a:pt x="1225341" y="120096"/>
                </a:lnTo>
                <a:lnTo>
                  <a:pt x="1215816" y="114286"/>
                </a:lnTo>
                <a:lnTo>
                  <a:pt x="1215816" y="114286"/>
                </a:lnTo>
                <a:cubicBezTo>
                  <a:pt x="1214291" y="110285"/>
                  <a:pt x="1210576" y="109713"/>
                  <a:pt x="1207148" y="108856"/>
                </a:cubicBezTo>
                <a:cubicBezTo>
                  <a:pt x="1200765" y="103037"/>
                  <a:pt x="1193146" y="98798"/>
                  <a:pt x="1184859" y="96474"/>
                </a:cubicBezTo>
                <a:cubicBezTo>
                  <a:pt x="1181049" y="92559"/>
                  <a:pt x="1176096" y="89949"/>
                  <a:pt x="1170763" y="89044"/>
                </a:cubicBezTo>
                <a:lnTo>
                  <a:pt x="1170763" y="89044"/>
                </a:lnTo>
                <a:lnTo>
                  <a:pt x="1163808" y="86568"/>
                </a:lnTo>
                <a:cubicBezTo>
                  <a:pt x="1163808" y="86282"/>
                  <a:pt x="1163808" y="85996"/>
                  <a:pt x="1163808" y="85711"/>
                </a:cubicBezTo>
                <a:cubicBezTo>
                  <a:pt x="1162476" y="81900"/>
                  <a:pt x="1159332" y="81520"/>
                  <a:pt x="1155998" y="81615"/>
                </a:cubicBezTo>
                <a:lnTo>
                  <a:pt x="1155998" y="81615"/>
                </a:lnTo>
                <a:cubicBezTo>
                  <a:pt x="1155141" y="81853"/>
                  <a:pt x="1154283" y="81548"/>
                  <a:pt x="1153808" y="80853"/>
                </a:cubicBezTo>
                <a:cubicBezTo>
                  <a:pt x="1148569" y="75776"/>
                  <a:pt x="1141902" y="72442"/>
                  <a:pt x="1134758" y="71328"/>
                </a:cubicBezTo>
                <a:lnTo>
                  <a:pt x="1134758" y="71328"/>
                </a:lnTo>
                <a:cubicBezTo>
                  <a:pt x="1133901" y="71547"/>
                  <a:pt x="1133043" y="71204"/>
                  <a:pt x="1132567" y="70470"/>
                </a:cubicBezTo>
                <a:cubicBezTo>
                  <a:pt x="1132377" y="70080"/>
                  <a:pt x="1132186" y="69747"/>
                  <a:pt x="1131805" y="69518"/>
                </a:cubicBezTo>
                <a:cubicBezTo>
                  <a:pt x="1129805" y="67403"/>
                  <a:pt x="1127042" y="66175"/>
                  <a:pt x="1124090" y="66089"/>
                </a:cubicBezTo>
                <a:lnTo>
                  <a:pt x="1124090" y="66089"/>
                </a:lnTo>
                <a:lnTo>
                  <a:pt x="1124090" y="66089"/>
                </a:lnTo>
                <a:lnTo>
                  <a:pt x="1124090" y="66089"/>
                </a:lnTo>
                <a:cubicBezTo>
                  <a:pt x="1121804" y="63689"/>
                  <a:pt x="1118660" y="62346"/>
                  <a:pt x="1115422" y="62374"/>
                </a:cubicBezTo>
                <a:lnTo>
                  <a:pt x="1115422" y="62374"/>
                </a:lnTo>
                <a:lnTo>
                  <a:pt x="1115422" y="62374"/>
                </a:lnTo>
                <a:lnTo>
                  <a:pt x="1115422" y="62374"/>
                </a:lnTo>
                <a:cubicBezTo>
                  <a:pt x="1111041" y="59060"/>
                  <a:pt x="1105897" y="56935"/>
                  <a:pt x="1100468" y="56183"/>
                </a:cubicBezTo>
                <a:lnTo>
                  <a:pt x="1100468" y="56183"/>
                </a:lnTo>
                <a:lnTo>
                  <a:pt x="1100468" y="56183"/>
                </a:lnTo>
                <a:lnTo>
                  <a:pt x="1100468" y="56183"/>
                </a:lnTo>
                <a:cubicBezTo>
                  <a:pt x="1096181" y="53078"/>
                  <a:pt x="1091228" y="50935"/>
                  <a:pt x="1085990" y="49896"/>
                </a:cubicBezTo>
                <a:cubicBezTo>
                  <a:pt x="1077513" y="45848"/>
                  <a:pt x="1068558" y="43000"/>
                  <a:pt x="1059319" y="41419"/>
                </a:cubicBezTo>
                <a:cubicBezTo>
                  <a:pt x="1056272" y="37514"/>
                  <a:pt x="1051890" y="37990"/>
                  <a:pt x="1047699" y="37800"/>
                </a:cubicBezTo>
                <a:lnTo>
                  <a:pt x="1047699" y="37800"/>
                </a:lnTo>
                <a:cubicBezTo>
                  <a:pt x="1046556" y="38133"/>
                  <a:pt x="1045223" y="37809"/>
                  <a:pt x="1044366" y="36942"/>
                </a:cubicBezTo>
                <a:cubicBezTo>
                  <a:pt x="1035221" y="31723"/>
                  <a:pt x="1025125" y="28475"/>
                  <a:pt x="1014648" y="27417"/>
                </a:cubicBezTo>
                <a:cubicBezTo>
                  <a:pt x="1013885" y="25322"/>
                  <a:pt x="1012171" y="25132"/>
                  <a:pt x="1010265" y="24750"/>
                </a:cubicBezTo>
                <a:cubicBezTo>
                  <a:pt x="1004265" y="23512"/>
                  <a:pt x="998359" y="21703"/>
                  <a:pt x="992264" y="20464"/>
                </a:cubicBezTo>
                <a:cubicBezTo>
                  <a:pt x="978452" y="16597"/>
                  <a:pt x="964355" y="13949"/>
                  <a:pt x="950068" y="12558"/>
                </a:cubicBezTo>
                <a:lnTo>
                  <a:pt x="950068" y="12558"/>
                </a:lnTo>
                <a:cubicBezTo>
                  <a:pt x="940543" y="8891"/>
                  <a:pt x="930352" y="7167"/>
                  <a:pt x="920159" y="7510"/>
                </a:cubicBezTo>
                <a:lnTo>
                  <a:pt x="920159" y="7510"/>
                </a:lnTo>
                <a:cubicBezTo>
                  <a:pt x="917778" y="5548"/>
                  <a:pt x="914635" y="4586"/>
                  <a:pt x="911587" y="4843"/>
                </a:cubicBezTo>
                <a:cubicBezTo>
                  <a:pt x="905872" y="4843"/>
                  <a:pt x="900157" y="4272"/>
                  <a:pt x="894442" y="3415"/>
                </a:cubicBezTo>
                <a:cubicBezTo>
                  <a:pt x="878726" y="576"/>
                  <a:pt x="862723" y="-567"/>
                  <a:pt x="846817" y="-14"/>
                </a:cubicBezTo>
                <a:lnTo>
                  <a:pt x="756996" y="-14"/>
                </a:lnTo>
                <a:cubicBezTo>
                  <a:pt x="755376" y="605"/>
                  <a:pt x="753567" y="805"/>
                  <a:pt x="751852" y="557"/>
                </a:cubicBezTo>
                <a:lnTo>
                  <a:pt x="756996" y="-14"/>
                </a:lnTo>
                <a:lnTo>
                  <a:pt x="737946" y="-14"/>
                </a:lnTo>
                <a:cubicBezTo>
                  <a:pt x="733279" y="-681"/>
                  <a:pt x="728516" y="252"/>
                  <a:pt x="724515" y="2653"/>
                </a:cubicBezTo>
                <a:lnTo>
                  <a:pt x="724515" y="2653"/>
                </a:lnTo>
                <a:cubicBezTo>
                  <a:pt x="716896" y="2138"/>
                  <a:pt x="709180" y="2681"/>
                  <a:pt x="701752" y="4272"/>
                </a:cubicBezTo>
                <a:cubicBezTo>
                  <a:pt x="696131" y="5034"/>
                  <a:pt x="689559" y="3129"/>
                  <a:pt x="684702" y="7701"/>
                </a:cubicBezTo>
                <a:lnTo>
                  <a:pt x="684702" y="7701"/>
                </a:lnTo>
                <a:cubicBezTo>
                  <a:pt x="674509" y="7367"/>
                  <a:pt x="664413" y="9082"/>
                  <a:pt x="654984" y="12749"/>
                </a:cubicBezTo>
                <a:cubicBezTo>
                  <a:pt x="645839" y="13025"/>
                  <a:pt x="636791" y="14559"/>
                  <a:pt x="628027" y="17321"/>
                </a:cubicBezTo>
                <a:cubicBezTo>
                  <a:pt x="621455" y="17864"/>
                  <a:pt x="614978" y="19607"/>
                  <a:pt x="608977" y="22465"/>
                </a:cubicBezTo>
                <a:lnTo>
                  <a:pt x="608977" y="22465"/>
                </a:lnTo>
                <a:lnTo>
                  <a:pt x="608977" y="22465"/>
                </a:lnTo>
                <a:lnTo>
                  <a:pt x="608977" y="22465"/>
                </a:lnTo>
                <a:cubicBezTo>
                  <a:pt x="602310" y="22512"/>
                  <a:pt x="595738" y="24217"/>
                  <a:pt x="589927" y="27417"/>
                </a:cubicBezTo>
                <a:lnTo>
                  <a:pt x="589927" y="27417"/>
                </a:lnTo>
                <a:cubicBezTo>
                  <a:pt x="583832" y="27427"/>
                  <a:pt x="577831" y="29246"/>
                  <a:pt x="572783" y="32656"/>
                </a:cubicBezTo>
                <a:lnTo>
                  <a:pt x="572783" y="32656"/>
                </a:lnTo>
                <a:cubicBezTo>
                  <a:pt x="568306" y="32304"/>
                  <a:pt x="563829" y="33628"/>
                  <a:pt x="560209" y="36371"/>
                </a:cubicBezTo>
                <a:cubicBezTo>
                  <a:pt x="559162" y="37038"/>
                  <a:pt x="558305" y="38086"/>
                  <a:pt x="556876" y="37704"/>
                </a:cubicBezTo>
                <a:cubicBezTo>
                  <a:pt x="552685" y="37704"/>
                  <a:pt x="548398" y="37704"/>
                  <a:pt x="545351" y="41324"/>
                </a:cubicBezTo>
                <a:cubicBezTo>
                  <a:pt x="535349" y="43010"/>
                  <a:pt x="525729" y="46229"/>
                  <a:pt x="516776" y="50849"/>
                </a:cubicBezTo>
                <a:lnTo>
                  <a:pt x="516776" y="50849"/>
                </a:lnTo>
                <a:lnTo>
                  <a:pt x="516776" y="50849"/>
                </a:lnTo>
                <a:lnTo>
                  <a:pt x="516776" y="50849"/>
                </a:lnTo>
                <a:cubicBezTo>
                  <a:pt x="512204" y="51230"/>
                  <a:pt x="507917" y="52954"/>
                  <a:pt x="504393" y="55802"/>
                </a:cubicBezTo>
                <a:lnTo>
                  <a:pt x="504393" y="55802"/>
                </a:lnTo>
                <a:lnTo>
                  <a:pt x="504393" y="55802"/>
                </a:lnTo>
                <a:lnTo>
                  <a:pt x="504393" y="55802"/>
                </a:lnTo>
                <a:cubicBezTo>
                  <a:pt x="498964" y="56526"/>
                  <a:pt x="493820" y="58659"/>
                  <a:pt x="489439" y="61993"/>
                </a:cubicBezTo>
                <a:lnTo>
                  <a:pt x="489439" y="61993"/>
                </a:lnTo>
                <a:cubicBezTo>
                  <a:pt x="486106" y="61927"/>
                  <a:pt x="482962" y="63279"/>
                  <a:pt x="480771" y="65708"/>
                </a:cubicBezTo>
                <a:lnTo>
                  <a:pt x="480771" y="65708"/>
                </a:lnTo>
                <a:cubicBezTo>
                  <a:pt x="477533" y="65899"/>
                  <a:pt x="474484" y="67251"/>
                  <a:pt x="472103" y="69518"/>
                </a:cubicBezTo>
                <a:lnTo>
                  <a:pt x="470008" y="70851"/>
                </a:lnTo>
                <a:cubicBezTo>
                  <a:pt x="463055" y="72223"/>
                  <a:pt x="456577" y="75157"/>
                  <a:pt x="450958" y="79424"/>
                </a:cubicBezTo>
                <a:lnTo>
                  <a:pt x="448958" y="80853"/>
                </a:lnTo>
                <a:cubicBezTo>
                  <a:pt x="445814" y="80272"/>
                  <a:pt x="442576" y="81719"/>
                  <a:pt x="440957" y="84472"/>
                </a:cubicBezTo>
                <a:lnTo>
                  <a:pt x="440957" y="84472"/>
                </a:lnTo>
                <a:lnTo>
                  <a:pt x="431432" y="89520"/>
                </a:lnTo>
                <a:cubicBezTo>
                  <a:pt x="426954" y="89987"/>
                  <a:pt x="422764" y="92168"/>
                  <a:pt x="419811" y="95616"/>
                </a:cubicBezTo>
                <a:cubicBezTo>
                  <a:pt x="416763" y="95169"/>
                  <a:pt x="413715" y="96750"/>
                  <a:pt x="412382" y="99522"/>
                </a:cubicBezTo>
                <a:cubicBezTo>
                  <a:pt x="408858" y="99636"/>
                  <a:pt x="405619" y="101493"/>
                  <a:pt x="403714" y="104475"/>
                </a:cubicBezTo>
                <a:cubicBezTo>
                  <a:pt x="397999" y="105875"/>
                  <a:pt x="392855" y="108809"/>
                  <a:pt x="388664" y="112952"/>
                </a:cubicBezTo>
                <a:lnTo>
                  <a:pt x="385330" y="115619"/>
                </a:lnTo>
                <a:lnTo>
                  <a:pt x="385330" y="115619"/>
                </a:lnTo>
                <a:cubicBezTo>
                  <a:pt x="382569" y="115362"/>
                  <a:pt x="379997" y="116848"/>
                  <a:pt x="378854" y="119334"/>
                </a:cubicBezTo>
                <a:cubicBezTo>
                  <a:pt x="376187" y="119219"/>
                  <a:pt x="373805" y="120629"/>
                  <a:pt x="372567" y="122953"/>
                </a:cubicBezTo>
                <a:lnTo>
                  <a:pt x="365519" y="128001"/>
                </a:lnTo>
                <a:cubicBezTo>
                  <a:pt x="362281" y="128020"/>
                  <a:pt x="359232" y="129849"/>
                  <a:pt x="357708" y="132764"/>
                </a:cubicBezTo>
                <a:lnTo>
                  <a:pt x="334562" y="149147"/>
                </a:lnTo>
                <a:cubicBezTo>
                  <a:pt x="331800" y="149147"/>
                  <a:pt x="330371" y="150576"/>
                  <a:pt x="329133" y="152576"/>
                </a:cubicBezTo>
                <a:lnTo>
                  <a:pt x="320941" y="159053"/>
                </a:lnTo>
                <a:cubicBezTo>
                  <a:pt x="318465" y="158748"/>
                  <a:pt x="316179" y="160348"/>
                  <a:pt x="315608" y="162768"/>
                </a:cubicBezTo>
                <a:cubicBezTo>
                  <a:pt x="312274" y="162768"/>
                  <a:pt x="310750" y="165244"/>
                  <a:pt x="309321" y="167721"/>
                </a:cubicBezTo>
                <a:cubicBezTo>
                  <a:pt x="306749" y="167721"/>
                  <a:pt x="305415" y="169340"/>
                  <a:pt x="304272" y="171340"/>
                </a:cubicBezTo>
                <a:lnTo>
                  <a:pt x="302939" y="172578"/>
                </a:lnTo>
                <a:cubicBezTo>
                  <a:pt x="300653" y="172712"/>
                  <a:pt x="298748" y="174283"/>
                  <a:pt x="298176" y="176484"/>
                </a:cubicBezTo>
                <a:cubicBezTo>
                  <a:pt x="294272" y="176484"/>
                  <a:pt x="292557" y="179722"/>
                  <a:pt x="290748" y="182580"/>
                </a:cubicBezTo>
                <a:cubicBezTo>
                  <a:pt x="287414" y="182580"/>
                  <a:pt x="285985" y="185151"/>
                  <a:pt x="284366" y="187533"/>
                </a:cubicBezTo>
                <a:lnTo>
                  <a:pt x="281794" y="189914"/>
                </a:lnTo>
                <a:cubicBezTo>
                  <a:pt x="279126" y="190543"/>
                  <a:pt x="276840" y="192419"/>
                  <a:pt x="275697" y="194962"/>
                </a:cubicBezTo>
                <a:lnTo>
                  <a:pt x="273127" y="197343"/>
                </a:lnTo>
                <a:cubicBezTo>
                  <a:pt x="269983" y="198382"/>
                  <a:pt x="267315" y="200639"/>
                  <a:pt x="265792" y="203630"/>
                </a:cubicBezTo>
                <a:lnTo>
                  <a:pt x="261982" y="207345"/>
                </a:lnTo>
                <a:cubicBezTo>
                  <a:pt x="257506" y="209431"/>
                  <a:pt x="253600" y="212726"/>
                  <a:pt x="250837" y="216870"/>
                </a:cubicBezTo>
                <a:cubicBezTo>
                  <a:pt x="239789" y="228043"/>
                  <a:pt x="228645" y="239158"/>
                  <a:pt x="217500" y="250207"/>
                </a:cubicBezTo>
                <a:cubicBezTo>
                  <a:pt x="213214" y="252922"/>
                  <a:pt x="209690" y="256779"/>
                  <a:pt x="207404" y="261351"/>
                </a:cubicBezTo>
                <a:lnTo>
                  <a:pt x="203784" y="265162"/>
                </a:lnTo>
                <a:cubicBezTo>
                  <a:pt x="201117" y="267066"/>
                  <a:pt x="198164" y="268876"/>
                  <a:pt x="197498" y="272496"/>
                </a:cubicBezTo>
                <a:lnTo>
                  <a:pt x="195116" y="275067"/>
                </a:lnTo>
                <a:cubicBezTo>
                  <a:pt x="192354" y="277068"/>
                  <a:pt x="189402" y="278782"/>
                  <a:pt x="188829" y="282497"/>
                </a:cubicBezTo>
                <a:lnTo>
                  <a:pt x="187687" y="283735"/>
                </a:lnTo>
                <a:cubicBezTo>
                  <a:pt x="185305" y="285259"/>
                  <a:pt x="183019" y="286783"/>
                  <a:pt x="182639" y="289926"/>
                </a:cubicBezTo>
                <a:lnTo>
                  <a:pt x="181401" y="291260"/>
                </a:lnTo>
                <a:cubicBezTo>
                  <a:pt x="179114" y="292784"/>
                  <a:pt x="176638" y="294213"/>
                  <a:pt x="176543" y="297546"/>
                </a:cubicBezTo>
                <a:cubicBezTo>
                  <a:pt x="173971" y="298880"/>
                  <a:pt x="171685" y="300499"/>
                  <a:pt x="171590" y="303738"/>
                </a:cubicBezTo>
                <a:cubicBezTo>
                  <a:pt x="168923" y="304747"/>
                  <a:pt x="166923" y="307100"/>
                  <a:pt x="166446" y="309929"/>
                </a:cubicBezTo>
                <a:lnTo>
                  <a:pt x="162826" y="314787"/>
                </a:lnTo>
                <a:cubicBezTo>
                  <a:pt x="160731" y="315930"/>
                  <a:pt x="159016" y="317263"/>
                  <a:pt x="159207" y="319930"/>
                </a:cubicBezTo>
                <a:cubicBezTo>
                  <a:pt x="157016" y="320502"/>
                  <a:pt x="155397" y="322426"/>
                  <a:pt x="155301" y="324693"/>
                </a:cubicBezTo>
                <a:lnTo>
                  <a:pt x="154635" y="326122"/>
                </a:lnTo>
                <a:lnTo>
                  <a:pt x="149111" y="333456"/>
                </a:lnTo>
                <a:cubicBezTo>
                  <a:pt x="147015" y="334246"/>
                  <a:pt x="145491" y="336227"/>
                  <a:pt x="145396" y="338504"/>
                </a:cubicBezTo>
                <a:lnTo>
                  <a:pt x="142920" y="342124"/>
                </a:lnTo>
                <a:cubicBezTo>
                  <a:pt x="137490" y="347410"/>
                  <a:pt x="133204" y="353725"/>
                  <a:pt x="130346" y="360697"/>
                </a:cubicBezTo>
                <a:lnTo>
                  <a:pt x="130346" y="360697"/>
                </a:lnTo>
                <a:cubicBezTo>
                  <a:pt x="127680" y="362355"/>
                  <a:pt x="125869" y="365060"/>
                  <a:pt x="125394" y="368127"/>
                </a:cubicBezTo>
                <a:lnTo>
                  <a:pt x="125394" y="368127"/>
                </a:lnTo>
                <a:lnTo>
                  <a:pt x="125394" y="368127"/>
                </a:lnTo>
                <a:lnTo>
                  <a:pt x="125394" y="368127"/>
                </a:lnTo>
                <a:cubicBezTo>
                  <a:pt x="122250" y="370441"/>
                  <a:pt x="120059" y="373832"/>
                  <a:pt x="119298" y="377652"/>
                </a:cubicBezTo>
                <a:lnTo>
                  <a:pt x="116916" y="381462"/>
                </a:lnTo>
                <a:cubicBezTo>
                  <a:pt x="114344" y="382605"/>
                  <a:pt x="113677" y="385081"/>
                  <a:pt x="113011" y="387558"/>
                </a:cubicBezTo>
                <a:lnTo>
                  <a:pt x="113011" y="387558"/>
                </a:lnTo>
                <a:cubicBezTo>
                  <a:pt x="108820" y="391701"/>
                  <a:pt x="105867" y="396949"/>
                  <a:pt x="104533" y="402702"/>
                </a:cubicBezTo>
                <a:cubicBezTo>
                  <a:pt x="101581" y="404703"/>
                  <a:pt x="99771" y="407932"/>
                  <a:pt x="99580" y="411466"/>
                </a:cubicBezTo>
                <a:cubicBezTo>
                  <a:pt x="95294" y="415933"/>
                  <a:pt x="92246" y="421505"/>
                  <a:pt x="90913" y="427563"/>
                </a:cubicBezTo>
                <a:cubicBezTo>
                  <a:pt x="88437" y="428230"/>
                  <a:pt x="88151" y="430134"/>
                  <a:pt x="88246" y="432325"/>
                </a:cubicBezTo>
                <a:cubicBezTo>
                  <a:pt x="88341" y="434516"/>
                  <a:pt x="86626" y="435659"/>
                  <a:pt x="85769" y="437374"/>
                </a:cubicBezTo>
                <a:cubicBezTo>
                  <a:pt x="82627" y="439726"/>
                  <a:pt x="80816" y="443450"/>
                  <a:pt x="80912" y="447375"/>
                </a:cubicBezTo>
                <a:cubicBezTo>
                  <a:pt x="78244" y="448765"/>
                  <a:pt x="76720" y="451642"/>
                  <a:pt x="77101" y="454614"/>
                </a:cubicBezTo>
                <a:cubicBezTo>
                  <a:pt x="77101" y="455185"/>
                  <a:pt x="76340" y="455757"/>
                  <a:pt x="77101" y="456328"/>
                </a:cubicBezTo>
                <a:cubicBezTo>
                  <a:pt x="75863" y="457052"/>
                  <a:pt x="75006" y="458262"/>
                  <a:pt x="74720" y="459662"/>
                </a:cubicBezTo>
                <a:cubicBezTo>
                  <a:pt x="71291" y="463529"/>
                  <a:pt x="69101" y="468396"/>
                  <a:pt x="68624" y="473568"/>
                </a:cubicBezTo>
                <a:lnTo>
                  <a:pt x="68624" y="473568"/>
                </a:lnTo>
                <a:cubicBezTo>
                  <a:pt x="64434" y="478493"/>
                  <a:pt x="61862" y="484513"/>
                  <a:pt x="61005" y="490904"/>
                </a:cubicBezTo>
                <a:cubicBezTo>
                  <a:pt x="60337" y="490904"/>
                  <a:pt x="59385" y="491666"/>
                  <a:pt x="59099" y="492238"/>
                </a:cubicBezTo>
                <a:cubicBezTo>
                  <a:pt x="54432" y="503048"/>
                  <a:pt x="50432" y="514155"/>
                  <a:pt x="47097" y="525480"/>
                </a:cubicBezTo>
                <a:lnTo>
                  <a:pt x="47097" y="525480"/>
                </a:lnTo>
                <a:lnTo>
                  <a:pt x="47097" y="525480"/>
                </a:lnTo>
                <a:lnTo>
                  <a:pt x="47097" y="525480"/>
                </a:lnTo>
                <a:cubicBezTo>
                  <a:pt x="42621" y="534519"/>
                  <a:pt x="39383" y="544139"/>
                  <a:pt x="37572" y="554055"/>
                </a:cubicBezTo>
                <a:lnTo>
                  <a:pt x="37572" y="554055"/>
                </a:lnTo>
                <a:lnTo>
                  <a:pt x="37572" y="554055"/>
                </a:lnTo>
                <a:lnTo>
                  <a:pt x="37572" y="554055"/>
                </a:lnTo>
                <a:cubicBezTo>
                  <a:pt x="35096" y="557693"/>
                  <a:pt x="33763" y="562027"/>
                  <a:pt x="33858" y="566437"/>
                </a:cubicBezTo>
                <a:lnTo>
                  <a:pt x="33858" y="566437"/>
                </a:lnTo>
                <a:lnTo>
                  <a:pt x="33858" y="566437"/>
                </a:lnTo>
                <a:lnTo>
                  <a:pt x="33858" y="566437"/>
                </a:lnTo>
                <a:cubicBezTo>
                  <a:pt x="32430" y="567294"/>
                  <a:pt x="31476" y="568780"/>
                  <a:pt x="31382" y="570438"/>
                </a:cubicBezTo>
                <a:cubicBezTo>
                  <a:pt x="29095" y="579391"/>
                  <a:pt x="26429" y="588250"/>
                  <a:pt x="24333" y="597203"/>
                </a:cubicBezTo>
                <a:cubicBezTo>
                  <a:pt x="19570" y="613129"/>
                  <a:pt x="16141" y="629407"/>
                  <a:pt x="13951" y="645876"/>
                </a:cubicBezTo>
                <a:lnTo>
                  <a:pt x="13951" y="645876"/>
                </a:lnTo>
                <a:lnTo>
                  <a:pt x="13951" y="645876"/>
                </a:lnTo>
                <a:lnTo>
                  <a:pt x="13951" y="645876"/>
                </a:lnTo>
                <a:cubicBezTo>
                  <a:pt x="12522" y="647590"/>
                  <a:pt x="11665" y="649733"/>
                  <a:pt x="11569" y="651972"/>
                </a:cubicBezTo>
                <a:cubicBezTo>
                  <a:pt x="8997" y="670260"/>
                  <a:pt x="5855" y="688452"/>
                  <a:pt x="3664" y="706741"/>
                </a:cubicBezTo>
                <a:cubicBezTo>
                  <a:pt x="615" y="726629"/>
                  <a:pt x="-812" y="746726"/>
                  <a:pt x="-717" y="766843"/>
                </a:cubicBezTo>
                <a:lnTo>
                  <a:pt x="-146" y="762748"/>
                </a:lnTo>
                <a:cubicBezTo>
                  <a:pt x="-146" y="764129"/>
                  <a:pt x="-337" y="765500"/>
                  <a:pt x="-717" y="766843"/>
                </a:cubicBezTo>
                <a:lnTo>
                  <a:pt x="-717" y="838566"/>
                </a:lnTo>
                <a:cubicBezTo>
                  <a:pt x="-432" y="839843"/>
                  <a:pt x="-242" y="841157"/>
                  <a:pt x="-146" y="842472"/>
                </a:cubicBezTo>
                <a:lnTo>
                  <a:pt x="-717" y="838566"/>
                </a:lnTo>
                <a:cubicBezTo>
                  <a:pt x="-1480" y="850206"/>
                  <a:pt x="-1003" y="861884"/>
                  <a:pt x="615" y="873428"/>
                </a:cubicBezTo>
                <a:cubicBezTo>
                  <a:pt x="711" y="881162"/>
                  <a:pt x="1949" y="888849"/>
                  <a:pt x="4045" y="896288"/>
                </a:cubicBezTo>
                <a:lnTo>
                  <a:pt x="4045" y="896288"/>
                </a:lnTo>
                <a:cubicBezTo>
                  <a:pt x="4807" y="899431"/>
                  <a:pt x="2712" y="903146"/>
                  <a:pt x="5569" y="905813"/>
                </a:cubicBezTo>
                <a:lnTo>
                  <a:pt x="5569" y="905813"/>
                </a:lnTo>
                <a:cubicBezTo>
                  <a:pt x="5473" y="909890"/>
                  <a:pt x="5664" y="913966"/>
                  <a:pt x="6236" y="918005"/>
                </a:cubicBezTo>
                <a:cubicBezTo>
                  <a:pt x="8427" y="929816"/>
                  <a:pt x="9951" y="941722"/>
                  <a:pt x="11665" y="953628"/>
                </a:cubicBezTo>
                <a:cubicBezTo>
                  <a:pt x="11665" y="955629"/>
                  <a:pt x="12237" y="957248"/>
                  <a:pt x="14237" y="958105"/>
                </a:cubicBezTo>
                <a:cubicBezTo>
                  <a:pt x="14427" y="958267"/>
                  <a:pt x="14523" y="958562"/>
                  <a:pt x="14332" y="958772"/>
                </a:cubicBezTo>
                <a:cubicBezTo>
                  <a:pt x="14332" y="958810"/>
                  <a:pt x="14237" y="958839"/>
                  <a:pt x="14237" y="958867"/>
                </a:cubicBezTo>
                <a:cubicBezTo>
                  <a:pt x="14523" y="959039"/>
                  <a:pt x="14903" y="959039"/>
                  <a:pt x="15189" y="958867"/>
                </a:cubicBezTo>
                <a:lnTo>
                  <a:pt x="15189" y="958867"/>
                </a:lnTo>
                <a:lnTo>
                  <a:pt x="15189" y="958867"/>
                </a:lnTo>
                <a:cubicBezTo>
                  <a:pt x="14808" y="958753"/>
                  <a:pt x="14523" y="958553"/>
                  <a:pt x="14237" y="958296"/>
                </a:cubicBezTo>
                <a:cubicBezTo>
                  <a:pt x="14237" y="965649"/>
                  <a:pt x="15380" y="972955"/>
                  <a:pt x="17761" y="979917"/>
                </a:cubicBezTo>
                <a:cubicBezTo>
                  <a:pt x="19665" y="985728"/>
                  <a:pt x="18427" y="992300"/>
                  <a:pt x="22905" y="997253"/>
                </a:cubicBezTo>
                <a:cubicBezTo>
                  <a:pt x="22905" y="998967"/>
                  <a:pt x="22905" y="1000873"/>
                  <a:pt x="23952" y="1002301"/>
                </a:cubicBezTo>
                <a:cubicBezTo>
                  <a:pt x="25191" y="1011807"/>
                  <a:pt x="27477" y="1021142"/>
                  <a:pt x="30810" y="1030114"/>
                </a:cubicBezTo>
                <a:cubicBezTo>
                  <a:pt x="31762" y="1036877"/>
                  <a:pt x="34144" y="1043364"/>
                  <a:pt x="37763" y="1049164"/>
                </a:cubicBezTo>
                <a:lnTo>
                  <a:pt x="37763" y="1049164"/>
                </a:lnTo>
                <a:cubicBezTo>
                  <a:pt x="37763" y="1050402"/>
                  <a:pt x="37763" y="1051926"/>
                  <a:pt x="38906" y="1052879"/>
                </a:cubicBezTo>
                <a:cubicBezTo>
                  <a:pt x="38906" y="1058232"/>
                  <a:pt x="40716" y="1063423"/>
                  <a:pt x="44050" y="1067643"/>
                </a:cubicBezTo>
                <a:lnTo>
                  <a:pt x="44050" y="1067643"/>
                </a:lnTo>
                <a:cubicBezTo>
                  <a:pt x="43288" y="1071415"/>
                  <a:pt x="44716" y="1075282"/>
                  <a:pt x="47669" y="1077739"/>
                </a:cubicBezTo>
                <a:cubicBezTo>
                  <a:pt x="47765" y="1079511"/>
                  <a:pt x="48431" y="1081187"/>
                  <a:pt x="49765" y="1082407"/>
                </a:cubicBezTo>
                <a:cubicBezTo>
                  <a:pt x="49003" y="1083130"/>
                  <a:pt x="49003" y="1084340"/>
                  <a:pt x="49669" y="1085102"/>
                </a:cubicBezTo>
                <a:cubicBezTo>
                  <a:pt x="49765" y="1085121"/>
                  <a:pt x="49765" y="1085150"/>
                  <a:pt x="49765" y="1085169"/>
                </a:cubicBezTo>
                <a:cubicBezTo>
                  <a:pt x="49765" y="1087550"/>
                  <a:pt x="49289" y="1090217"/>
                  <a:pt x="52337" y="1091360"/>
                </a:cubicBezTo>
                <a:cubicBezTo>
                  <a:pt x="52527" y="1095932"/>
                  <a:pt x="54241" y="1100294"/>
                  <a:pt x="57290" y="1103742"/>
                </a:cubicBezTo>
                <a:cubicBezTo>
                  <a:pt x="57290" y="1106981"/>
                  <a:pt x="57290" y="1110410"/>
                  <a:pt x="61005" y="1112506"/>
                </a:cubicBezTo>
                <a:cubicBezTo>
                  <a:pt x="61100" y="1117116"/>
                  <a:pt x="63005" y="1121516"/>
                  <a:pt x="66243" y="1124793"/>
                </a:cubicBezTo>
                <a:lnTo>
                  <a:pt x="66243" y="1124793"/>
                </a:lnTo>
                <a:cubicBezTo>
                  <a:pt x="67481" y="1127174"/>
                  <a:pt x="68815" y="1129555"/>
                  <a:pt x="69958" y="1131936"/>
                </a:cubicBezTo>
                <a:cubicBezTo>
                  <a:pt x="77292" y="1147653"/>
                  <a:pt x="84341" y="1163559"/>
                  <a:pt x="93104" y="1178514"/>
                </a:cubicBezTo>
                <a:cubicBezTo>
                  <a:pt x="102914" y="1198326"/>
                  <a:pt x="114154" y="1217423"/>
                  <a:pt x="126632" y="1235664"/>
                </a:cubicBezTo>
                <a:cubicBezTo>
                  <a:pt x="128346" y="1239712"/>
                  <a:pt x="130823" y="1243446"/>
                  <a:pt x="133776" y="1246713"/>
                </a:cubicBezTo>
                <a:cubicBezTo>
                  <a:pt x="139395" y="1255190"/>
                  <a:pt x="144919" y="1263667"/>
                  <a:pt x="150445" y="1272240"/>
                </a:cubicBezTo>
                <a:cubicBezTo>
                  <a:pt x="151492" y="1276497"/>
                  <a:pt x="154254" y="1280155"/>
                  <a:pt x="157969" y="1282432"/>
                </a:cubicBezTo>
                <a:cubicBezTo>
                  <a:pt x="157778" y="1284775"/>
                  <a:pt x="159398" y="1286870"/>
                  <a:pt x="161683" y="1287384"/>
                </a:cubicBezTo>
                <a:cubicBezTo>
                  <a:pt x="161683" y="1290051"/>
                  <a:pt x="163208" y="1291385"/>
                  <a:pt x="165303" y="1292528"/>
                </a:cubicBezTo>
                <a:lnTo>
                  <a:pt x="170161" y="1298719"/>
                </a:lnTo>
                <a:cubicBezTo>
                  <a:pt x="170352" y="1300996"/>
                  <a:pt x="171970" y="1302920"/>
                  <a:pt x="174162" y="1303482"/>
                </a:cubicBezTo>
                <a:cubicBezTo>
                  <a:pt x="174162" y="1306911"/>
                  <a:pt x="176638" y="1308340"/>
                  <a:pt x="179020" y="1309864"/>
                </a:cubicBezTo>
                <a:lnTo>
                  <a:pt x="180163" y="1311197"/>
                </a:lnTo>
                <a:cubicBezTo>
                  <a:pt x="180163" y="1314340"/>
                  <a:pt x="182829" y="1315769"/>
                  <a:pt x="185115" y="1317293"/>
                </a:cubicBezTo>
                <a:lnTo>
                  <a:pt x="189402" y="1322151"/>
                </a:lnTo>
                <a:lnTo>
                  <a:pt x="193783" y="1327390"/>
                </a:lnTo>
                <a:cubicBezTo>
                  <a:pt x="193783" y="1330533"/>
                  <a:pt x="196450" y="1332057"/>
                  <a:pt x="198927" y="1333485"/>
                </a:cubicBezTo>
                <a:lnTo>
                  <a:pt x="201212" y="1336057"/>
                </a:lnTo>
                <a:cubicBezTo>
                  <a:pt x="202926" y="1341201"/>
                  <a:pt x="207404" y="1343868"/>
                  <a:pt x="211308" y="1347106"/>
                </a:cubicBezTo>
                <a:lnTo>
                  <a:pt x="216166" y="1352250"/>
                </a:lnTo>
                <a:cubicBezTo>
                  <a:pt x="227406" y="1366328"/>
                  <a:pt x="240169" y="1379101"/>
                  <a:pt x="254266" y="1390350"/>
                </a:cubicBezTo>
                <a:lnTo>
                  <a:pt x="259410" y="1395208"/>
                </a:lnTo>
                <a:cubicBezTo>
                  <a:pt x="261220" y="1398741"/>
                  <a:pt x="264363" y="1401465"/>
                  <a:pt x="268078" y="1402827"/>
                </a:cubicBezTo>
                <a:lnTo>
                  <a:pt x="269316" y="1403970"/>
                </a:lnTo>
                <a:cubicBezTo>
                  <a:pt x="270840" y="1406961"/>
                  <a:pt x="273507" y="1409219"/>
                  <a:pt x="276651" y="1410257"/>
                </a:cubicBezTo>
                <a:lnTo>
                  <a:pt x="279222" y="1412734"/>
                </a:lnTo>
                <a:cubicBezTo>
                  <a:pt x="280746" y="1415019"/>
                  <a:pt x="282270" y="1417306"/>
                  <a:pt x="285318" y="1417686"/>
                </a:cubicBezTo>
                <a:lnTo>
                  <a:pt x="286747" y="1418925"/>
                </a:lnTo>
                <a:cubicBezTo>
                  <a:pt x="288271" y="1421211"/>
                  <a:pt x="289700" y="1423497"/>
                  <a:pt x="292843" y="1423878"/>
                </a:cubicBezTo>
                <a:lnTo>
                  <a:pt x="294177" y="1425116"/>
                </a:lnTo>
                <a:cubicBezTo>
                  <a:pt x="294938" y="1427193"/>
                  <a:pt x="296844" y="1428640"/>
                  <a:pt x="299034" y="1428831"/>
                </a:cubicBezTo>
                <a:lnTo>
                  <a:pt x="300368" y="1430069"/>
                </a:lnTo>
                <a:cubicBezTo>
                  <a:pt x="301130" y="1432145"/>
                  <a:pt x="303034" y="1433593"/>
                  <a:pt x="305226" y="1433784"/>
                </a:cubicBezTo>
                <a:lnTo>
                  <a:pt x="305226" y="1433784"/>
                </a:lnTo>
                <a:lnTo>
                  <a:pt x="306558" y="1435022"/>
                </a:lnTo>
                <a:cubicBezTo>
                  <a:pt x="307701" y="1437022"/>
                  <a:pt x="309035" y="1438832"/>
                  <a:pt x="311702" y="1438642"/>
                </a:cubicBezTo>
                <a:cubicBezTo>
                  <a:pt x="312274" y="1440823"/>
                  <a:pt x="314179" y="1442385"/>
                  <a:pt x="316465" y="1442547"/>
                </a:cubicBezTo>
                <a:lnTo>
                  <a:pt x="317703" y="1443690"/>
                </a:lnTo>
                <a:cubicBezTo>
                  <a:pt x="321323" y="1448071"/>
                  <a:pt x="326085" y="1451367"/>
                  <a:pt x="331514" y="1453215"/>
                </a:cubicBezTo>
                <a:cubicBezTo>
                  <a:pt x="333324" y="1456444"/>
                  <a:pt x="336467" y="1458758"/>
                  <a:pt x="340087" y="1459597"/>
                </a:cubicBezTo>
                <a:lnTo>
                  <a:pt x="343801" y="1462168"/>
                </a:lnTo>
                <a:cubicBezTo>
                  <a:pt x="345326" y="1464902"/>
                  <a:pt x="348183" y="1466683"/>
                  <a:pt x="351327" y="1466931"/>
                </a:cubicBezTo>
                <a:cubicBezTo>
                  <a:pt x="352660" y="1469855"/>
                  <a:pt x="355517" y="1471789"/>
                  <a:pt x="358756" y="1471979"/>
                </a:cubicBezTo>
                <a:cubicBezTo>
                  <a:pt x="360184" y="1474741"/>
                  <a:pt x="362947" y="1476627"/>
                  <a:pt x="365995" y="1477027"/>
                </a:cubicBezTo>
                <a:lnTo>
                  <a:pt x="373615" y="1481980"/>
                </a:lnTo>
                <a:cubicBezTo>
                  <a:pt x="374948" y="1484152"/>
                  <a:pt x="377234" y="1485543"/>
                  <a:pt x="379711" y="1485695"/>
                </a:cubicBezTo>
                <a:lnTo>
                  <a:pt x="383521" y="1488172"/>
                </a:lnTo>
                <a:cubicBezTo>
                  <a:pt x="384855" y="1490381"/>
                  <a:pt x="387236" y="1491782"/>
                  <a:pt x="389808" y="1491886"/>
                </a:cubicBezTo>
                <a:lnTo>
                  <a:pt x="392283" y="1493220"/>
                </a:lnTo>
                <a:cubicBezTo>
                  <a:pt x="396380" y="1497439"/>
                  <a:pt x="401523" y="1500383"/>
                  <a:pt x="407238" y="1501697"/>
                </a:cubicBezTo>
                <a:cubicBezTo>
                  <a:pt x="409047" y="1505126"/>
                  <a:pt x="412572" y="1505698"/>
                  <a:pt x="415716" y="1506841"/>
                </a:cubicBezTo>
                <a:lnTo>
                  <a:pt x="415716" y="1506841"/>
                </a:lnTo>
                <a:cubicBezTo>
                  <a:pt x="422097" y="1511793"/>
                  <a:pt x="429336" y="1515480"/>
                  <a:pt x="437052" y="1517699"/>
                </a:cubicBezTo>
                <a:cubicBezTo>
                  <a:pt x="438004" y="1519509"/>
                  <a:pt x="440004" y="1520528"/>
                  <a:pt x="442100" y="1520271"/>
                </a:cubicBezTo>
                <a:cubicBezTo>
                  <a:pt x="443623" y="1524081"/>
                  <a:pt x="447720" y="1523795"/>
                  <a:pt x="450576" y="1525224"/>
                </a:cubicBezTo>
                <a:cubicBezTo>
                  <a:pt x="461530" y="1531625"/>
                  <a:pt x="473152" y="1536711"/>
                  <a:pt x="485247" y="1540368"/>
                </a:cubicBezTo>
                <a:lnTo>
                  <a:pt x="485247" y="1540368"/>
                </a:lnTo>
                <a:lnTo>
                  <a:pt x="485247" y="1540368"/>
                </a:lnTo>
                <a:lnTo>
                  <a:pt x="485247" y="1540368"/>
                </a:lnTo>
                <a:cubicBezTo>
                  <a:pt x="488391" y="1543217"/>
                  <a:pt x="492296" y="1544959"/>
                  <a:pt x="496487" y="1545322"/>
                </a:cubicBezTo>
                <a:lnTo>
                  <a:pt x="496487" y="1545322"/>
                </a:lnTo>
                <a:cubicBezTo>
                  <a:pt x="498012" y="1547055"/>
                  <a:pt x="500298" y="1547969"/>
                  <a:pt x="502584" y="1547798"/>
                </a:cubicBezTo>
                <a:lnTo>
                  <a:pt x="502584" y="1547798"/>
                </a:lnTo>
                <a:lnTo>
                  <a:pt x="502584" y="1547798"/>
                </a:lnTo>
                <a:lnTo>
                  <a:pt x="502584" y="1547798"/>
                </a:lnTo>
                <a:cubicBezTo>
                  <a:pt x="504202" y="1549474"/>
                  <a:pt x="506489" y="1550379"/>
                  <a:pt x="508775" y="1550275"/>
                </a:cubicBezTo>
                <a:lnTo>
                  <a:pt x="508775" y="1550275"/>
                </a:lnTo>
                <a:lnTo>
                  <a:pt x="508775" y="1550275"/>
                </a:lnTo>
                <a:lnTo>
                  <a:pt x="508775" y="1550275"/>
                </a:lnTo>
                <a:cubicBezTo>
                  <a:pt x="511632" y="1552475"/>
                  <a:pt x="515156" y="1553799"/>
                  <a:pt x="518776" y="1554084"/>
                </a:cubicBezTo>
                <a:lnTo>
                  <a:pt x="518776" y="1554084"/>
                </a:lnTo>
                <a:lnTo>
                  <a:pt x="518776" y="1554084"/>
                </a:lnTo>
                <a:lnTo>
                  <a:pt x="518776" y="1554084"/>
                </a:lnTo>
                <a:cubicBezTo>
                  <a:pt x="521252" y="1556628"/>
                  <a:pt x="524776" y="1557942"/>
                  <a:pt x="528301" y="1557704"/>
                </a:cubicBezTo>
                <a:cubicBezTo>
                  <a:pt x="529253" y="1558847"/>
                  <a:pt x="530777" y="1558466"/>
                  <a:pt x="532016" y="1558847"/>
                </a:cubicBezTo>
                <a:lnTo>
                  <a:pt x="532016" y="1558847"/>
                </a:lnTo>
                <a:cubicBezTo>
                  <a:pt x="536016" y="1563038"/>
                  <a:pt x="541541" y="1563133"/>
                  <a:pt x="546875" y="1564943"/>
                </a:cubicBezTo>
                <a:cubicBezTo>
                  <a:pt x="556876" y="1568972"/>
                  <a:pt x="567258" y="1571944"/>
                  <a:pt x="577927" y="1573801"/>
                </a:cubicBezTo>
                <a:lnTo>
                  <a:pt x="577927" y="1573801"/>
                </a:lnTo>
                <a:cubicBezTo>
                  <a:pt x="583641" y="1576849"/>
                  <a:pt x="590022" y="1578573"/>
                  <a:pt x="596500" y="1578850"/>
                </a:cubicBezTo>
                <a:lnTo>
                  <a:pt x="596500" y="1578850"/>
                </a:lnTo>
                <a:lnTo>
                  <a:pt x="596500" y="1578850"/>
                </a:lnTo>
                <a:lnTo>
                  <a:pt x="596500" y="1578850"/>
                </a:lnTo>
                <a:cubicBezTo>
                  <a:pt x="608025" y="1583355"/>
                  <a:pt x="620122" y="1586269"/>
                  <a:pt x="632505" y="1587517"/>
                </a:cubicBezTo>
                <a:lnTo>
                  <a:pt x="632505" y="1587517"/>
                </a:lnTo>
                <a:lnTo>
                  <a:pt x="632505" y="1587517"/>
                </a:lnTo>
                <a:lnTo>
                  <a:pt x="632505" y="1587517"/>
                </a:lnTo>
                <a:cubicBezTo>
                  <a:pt x="635266" y="1590851"/>
                  <a:pt x="639362" y="1589899"/>
                  <a:pt x="642791" y="1590565"/>
                </a:cubicBezTo>
                <a:cubicBezTo>
                  <a:pt x="657745" y="1594242"/>
                  <a:pt x="673081" y="1596499"/>
                  <a:pt x="688512" y="1597328"/>
                </a:cubicBezTo>
                <a:cubicBezTo>
                  <a:pt x="690702" y="1599119"/>
                  <a:pt x="693559" y="1600033"/>
                  <a:pt x="696417" y="1599900"/>
                </a:cubicBezTo>
                <a:cubicBezTo>
                  <a:pt x="702323" y="1599900"/>
                  <a:pt x="708323" y="1600567"/>
                  <a:pt x="714229" y="1601328"/>
                </a:cubicBezTo>
                <a:cubicBezTo>
                  <a:pt x="731755" y="1604043"/>
                  <a:pt x="749377" y="1605186"/>
                  <a:pt x="767093" y="1604758"/>
                </a:cubicBezTo>
                <a:lnTo>
                  <a:pt x="837006" y="1604758"/>
                </a:lnTo>
                <a:cubicBezTo>
                  <a:pt x="839006" y="1604091"/>
                  <a:pt x="841101" y="1603900"/>
                  <a:pt x="843198" y="1604186"/>
                </a:cubicBezTo>
                <a:lnTo>
                  <a:pt x="837006" y="1604758"/>
                </a:lnTo>
                <a:cubicBezTo>
                  <a:pt x="857770" y="1604824"/>
                  <a:pt x="878440" y="1603453"/>
                  <a:pt x="899014" y="1600662"/>
                </a:cubicBezTo>
                <a:cubicBezTo>
                  <a:pt x="904347" y="1601290"/>
                  <a:pt x="909873" y="1600185"/>
                  <a:pt x="914540" y="1597518"/>
                </a:cubicBezTo>
                <a:lnTo>
                  <a:pt x="914540" y="1597518"/>
                </a:lnTo>
                <a:cubicBezTo>
                  <a:pt x="928065" y="1596757"/>
                  <a:pt x="941400" y="1594747"/>
                  <a:pt x="954544" y="1591518"/>
                </a:cubicBezTo>
                <a:cubicBezTo>
                  <a:pt x="960070" y="1591527"/>
                  <a:pt x="965498" y="1590146"/>
                  <a:pt x="970356" y="1587517"/>
                </a:cubicBezTo>
                <a:lnTo>
                  <a:pt x="970356" y="1587517"/>
                </a:lnTo>
                <a:lnTo>
                  <a:pt x="970356" y="1587517"/>
                </a:lnTo>
                <a:lnTo>
                  <a:pt x="970356" y="1587517"/>
                </a:lnTo>
                <a:cubicBezTo>
                  <a:pt x="973785" y="1587384"/>
                  <a:pt x="977309" y="1586908"/>
                  <a:pt x="980643" y="1586089"/>
                </a:cubicBezTo>
                <a:cubicBezTo>
                  <a:pt x="989406" y="1584583"/>
                  <a:pt x="998074" y="1582155"/>
                  <a:pt x="1006361" y="1578850"/>
                </a:cubicBezTo>
                <a:lnTo>
                  <a:pt x="1006361" y="1578850"/>
                </a:lnTo>
                <a:cubicBezTo>
                  <a:pt x="1012837" y="1578716"/>
                  <a:pt x="1019220" y="1576983"/>
                  <a:pt x="1024839" y="1573801"/>
                </a:cubicBezTo>
                <a:lnTo>
                  <a:pt x="1024839" y="1573801"/>
                </a:lnTo>
                <a:lnTo>
                  <a:pt x="1024839" y="1573801"/>
                </a:lnTo>
                <a:lnTo>
                  <a:pt x="1024839" y="1573801"/>
                </a:lnTo>
                <a:cubicBezTo>
                  <a:pt x="1034364" y="1572268"/>
                  <a:pt x="1043698" y="1569648"/>
                  <a:pt x="1052652" y="1565991"/>
                </a:cubicBezTo>
                <a:cubicBezTo>
                  <a:pt x="1059033" y="1564705"/>
                  <a:pt x="1065130" y="1562352"/>
                  <a:pt x="1070750" y="1559038"/>
                </a:cubicBezTo>
                <a:lnTo>
                  <a:pt x="1073988" y="1557514"/>
                </a:lnTo>
                <a:cubicBezTo>
                  <a:pt x="1077703" y="1556942"/>
                  <a:pt x="1081798" y="1557514"/>
                  <a:pt x="1084275" y="1553799"/>
                </a:cubicBezTo>
                <a:cubicBezTo>
                  <a:pt x="1090180" y="1553437"/>
                  <a:pt x="1095895" y="1551237"/>
                  <a:pt x="1100468" y="1547512"/>
                </a:cubicBezTo>
                <a:lnTo>
                  <a:pt x="1100468" y="1547512"/>
                </a:lnTo>
                <a:cubicBezTo>
                  <a:pt x="1102945" y="1547989"/>
                  <a:pt x="1105420" y="1547026"/>
                  <a:pt x="1106944" y="1545036"/>
                </a:cubicBezTo>
                <a:lnTo>
                  <a:pt x="1108945" y="1543798"/>
                </a:lnTo>
                <a:cubicBezTo>
                  <a:pt x="1112470" y="1543798"/>
                  <a:pt x="1115899" y="1543798"/>
                  <a:pt x="1118470" y="1540178"/>
                </a:cubicBezTo>
                <a:cubicBezTo>
                  <a:pt x="1124756" y="1539197"/>
                  <a:pt x="1130757" y="1536635"/>
                  <a:pt x="1135805" y="1532749"/>
                </a:cubicBezTo>
                <a:lnTo>
                  <a:pt x="1135805" y="1532749"/>
                </a:lnTo>
                <a:cubicBezTo>
                  <a:pt x="1143331" y="1530691"/>
                  <a:pt x="1150474" y="1527472"/>
                  <a:pt x="1157046" y="1523224"/>
                </a:cubicBezTo>
                <a:lnTo>
                  <a:pt x="1157046" y="1523224"/>
                </a:lnTo>
                <a:cubicBezTo>
                  <a:pt x="1159046" y="1523547"/>
                  <a:pt x="1161047" y="1522499"/>
                  <a:pt x="1161904" y="1520652"/>
                </a:cubicBezTo>
                <a:lnTo>
                  <a:pt x="1161904" y="1520652"/>
                </a:lnTo>
                <a:lnTo>
                  <a:pt x="1161904" y="1520652"/>
                </a:lnTo>
                <a:lnTo>
                  <a:pt x="1161904" y="1520652"/>
                </a:lnTo>
                <a:cubicBezTo>
                  <a:pt x="1169524" y="1518032"/>
                  <a:pt x="1176668" y="1514280"/>
                  <a:pt x="1183144" y="1509508"/>
                </a:cubicBezTo>
                <a:lnTo>
                  <a:pt x="1183144" y="1509508"/>
                </a:lnTo>
                <a:lnTo>
                  <a:pt x="1183144" y="1509508"/>
                </a:lnTo>
                <a:lnTo>
                  <a:pt x="1183144" y="1509508"/>
                </a:lnTo>
                <a:cubicBezTo>
                  <a:pt x="1185145" y="1509812"/>
                  <a:pt x="1187050" y="1508812"/>
                  <a:pt x="1188002" y="1507031"/>
                </a:cubicBezTo>
                <a:lnTo>
                  <a:pt x="1188002" y="1507031"/>
                </a:lnTo>
                <a:lnTo>
                  <a:pt x="1188002" y="1507031"/>
                </a:lnTo>
                <a:lnTo>
                  <a:pt x="1188002" y="1507507"/>
                </a:lnTo>
                <a:cubicBezTo>
                  <a:pt x="1191431" y="1506945"/>
                  <a:pt x="1194480" y="1505183"/>
                  <a:pt x="1196670" y="1502554"/>
                </a:cubicBezTo>
                <a:lnTo>
                  <a:pt x="1196670" y="1502554"/>
                </a:lnTo>
                <a:lnTo>
                  <a:pt x="1196670" y="1502554"/>
                </a:lnTo>
                <a:lnTo>
                  <a:pt x="1196670" y="1502554"/>
                </a:lnTo>
                <a:cubicBezTo>
                  <a:pt x="1199909" y="1501507"/>
                  <a:pt x="1203433" y="1500840"/>
                  <a:pt x="1205243" y="1497411"/>
                </a:cubicBezTo>
                <a:cubicBezTo>
                  <a:pt x="1207814" y="1497439"/>
                  <a:pt x="1210290" y="1496049"/>
                  <a:pt x="1211529" y="1493791"/>
                </a:cubicBezTo>
                <a:lnTo>
                  <a:pt x="1213530" y="1492363"/>
                </a:lnTo>
                <a:cubicBezTo>
                  <a:pt x="1216291" y="1492591"/>
                  <a:pt x="1218959" y="1491181"/>
                  <a:pt x="1220292" y="1488743"/>
                </a:cubicBezTo>
                <a:lnTo>
                  <a:pt x="1223530" y="1486171"/>
                </a:lnTo>
                <a:cubicBezTo>
                  <a:pt x="1226293" y="1486400"/>
                  <a:pt x="1228960" y="1484933"/>
                  <a:pt x="1230199" y="1482457"/>
                </a:cubicBezTo>
                <a:lnTo>
                  <a:pt x="1230199" y="1482457"/>
                </a:lnTo>
                <a:lnTo>
                  <a:pt x="1236770" y="1477599"/>
                </a:lnTo>
                <a:cubicBezTo>
                  <a:pt x="1240199" y="1477646"/>
                  <a:pt x="1243438" y="1475827"/>
                  <a:pt x="1245152" y="1472836"/>
                </a:cubicBezTo>
                <a:lnTo>
                  <a:pt x="1245152" y="1472836"/>
                </a:lnTo>
                <a:lnTo>
                  <a:pt x="1245152" y="1472836"/>
                </a:lnTo>
                <a:lnTo>
                  <a:pt x="1245152" y="1472836"/>
                </a:lnTo>
                <a:cubicBezTo>
                  <a:pt x="1248295" y="1472351"/>
                  <a:pt x="1251058" y="1470407"/>
                  <a:pt x="1252487" y="1467598"/>
                </a:cubicBezTo>
                <a:cubicBezTo>
                  <a:pt x="1255630" y="1467331"/>
                  <a:pt x="1258488" y="1465512"/>
                  <a:pt x="1260012" y="1462740"/>
                </a:cubicBezTo>
                <a:lnTo>
                  <a:pt x="1263155" y="1460073"/>
                </a:lnTo>
                <a:cubicBezTo>
                  <a:pt x="1267251" y="1459863"/>
                  <a:pt x="1270870" y="1457501"/>
                  <a:pt x="1272680" y="1453882"/>
                </a:cubicBezTo>
                <a:cubicBezTo>
                  <a:pt x="1275633" y="1453882"/>
                  <a:pt x="1278204" y="1451938"/>
                  <a:pt x="1279062" y="1449119"/>
                </a:cubicBezTo>
                <a:cubicBezTo>
                  <a:pt x="1282777" y="1448576"/>
                  <a:pt x="1286015" y="1446176"/>
                  <a:pt x="1287633" y="1442737"/>
                </a:cubicBezTo>
                <a:cubicBezTo>
                  <a:pt x="1289920" y="1442813"/>
                  <a:pt x="1292016" y="1441270"/>
                  <a:pt x="1292587" y="1439023"/>
                </a:cubicBezTo>
                <a:cubicBezTo>
                  <a:pt x="1295063" y="1439194"/>
                  <a:pt x="1297254" y="1437394"/>
                  <a:pt x="1297540" y="1434927"/>
                </a:cubicBezTo>
                <a:lnTo>
                  <a:pt x="1297540" y="1434927"/>
                </a:lnTo>
                <a:lnTo>
                  <a:pt x="1298587" y="1434069"/>
                </a:lnTo>
                <a:lnTo>
                  <a:pt x="1298587" y="1434069"/>
                </a:lnTo>
                <a:cubicBezTo>
                  <a:pt x="1301159" y="1434298"/>
                  <a:pt x="1303350" y="1432498"/>
                  <a:pt x="1303731" y="1429974"/>
                </a:cubicBezTo>
                <a:lnTo>
                  <a:pt x="1303731" y="1429974"/>
                </a:lnTo>
                <a:lnTo>
                  <a:pt x="1304779" y="1429117"/>
                </a:lnTo>
                <a:lnTo>
                  <a:pt x="1304779" y="1429117"/>
                </a:lnTo>
                <a:cubicBezTo>
                  <a:pt x="1307351" y="1429345"/>
                  <a:pt x="1309541" y="1427545"/>
                  <a:pt x="1309923" y="1425021"/>
                </a:cubicBezTo>
                <a:lnTo>
                  <a:pt x="1309923" y="1425021"/>
                </a:lnTo>
                <a:lnTo>
                  <a:pt x="1310970" y="1424164"/>
                </a:lnTo>
                <a:cubicBezTo>
                  <a:pt x="1314113" y="1424002"/>
                  <a:pt x="1316685" y="1421839"/>
                  <a:pt x="1317447" y="1418830"/>
                </a:cubicBezTo>
                <a:lnTo>
                  <a:pt x="1317447" y="1418830"/>
                </a:lnTo>
                <a:lnTo>
                  <a:pt x="1318495" y="1417972"/>
                </a:lnTo>
                <a:cubicBezTo>
                  <a:pt x="1321924" y="1417972"/>
                  <a:pt x="1323447" y="1415401"/>
                  <a:pt x="1324972" y="1413019"/>
                </a:cubicBezTo>
                <a:lnTo>
                  <a:pt x="1324972" y="1413019"/>
                </a:lnTo>
                <a:lnTo>
                  <a:pt x="1327067" y="1410543"/>
                </a:lnTo>
                <a:cubicBezTo>
                  <a:pt x="1330687" y="1409962"/>
                  <a:pt x="1333640" y="1407371"/>
                  <a:pt x="1334688" y="1403875"/>
                </a:cubicBezTo>
                <a:lnTo>
                  <a:pt x="1334688" y="1403875"/>
                </a:lnTo>
                <a:lnTo>
                  <a:pt x="1336973" y="1401780"/>
                </a:lnTo>
                <a:cubicBezTo>
                  <a:pt x="1341641" y="1400360"/>
                  <a:pt x="1345355" y="1396836"/>
                  <a:pt x="1347070" y="1392255"/>
                </a:cubicBezTo>
                <a:lnTo>
                  <a:pt x="1347070" y="1392255"/>
                </a:lnTo>
                <a:cubicBezTo>
                  <a:pt x="1348308" y="1390417"/>
                  <a:pt x="1349927" y="1388883"/>
                  <a:pt x="1351833" y="1387778"/>
                </a:cubicBezTo>
                <a:cubicBezTo>
                  <a:pt x="1354024" y="1387778"/>
                  <a:pt x="1355262" y="1386730"/>
                  <a:pt x="1356595" y="1385397"/>
                </a:cubicBezTo>
                <a:lnTo>
                  <a:pt x="1385741" y="1356250"/>
                </a:lnTo>
                <a:cubicBezTo>
                  <a:pt x="1386980" y="1354917"/>
                  <a:pt x="1388409" y="1353678"/>
                  <a:pt x="1388123" y="1351583"/>
                </a:cubicBezTo>
                <a:cubicBezTo>
                  <a:pt x="1389170" y="1349630"/>
                  <a:pt x="1390695" y="1347992"/>
                  <a:pt x="1392599" y="1346820"/>
                </a:cubicBezTo>
                <a:lnTo>
                  <a:pt x="1392599" y="1346820"/>
                </a:lnTo>
                <a:cubicBezTo>
                  <a:pt x="1396314" y="1345325"/>
                  <a:pt x="1399267" y="1342267"/>
                  <a:pt x="1400601" y="1338439"/>
                </a:cubicBezTo>
                <a:cubicBezTo>
                  <a:pt x="1401933" y="1337200"/>
                  <a:pt x="1401839" y="1335009"/>
                  <a:pt x="1403744" y="1334343"/>
                </a:cubicBezTo>
                <a:cubicBezTo>
                  <a:pt x="1407268" y="1333295"/>
                  <a:pt x="1409840" y="1330333"/>
                  <a:pt x="1410411" y="1326723"/>
                </a:cubicBezTo>
                <a:lnTo>
                  <a:pt x="1410411" y="1326723"/>
                </a:lnTo>
                <a:lnTo>
                  <a:pt x="1412507" y="1324437"/>
                </a:lnTo>
                <a:cubicBezTo>
                  <a:pt x="1414983" y="1324094"/>
                  <a:pt x="1416793" y="1321903"/>
                  <a:pt x="1416698" y="1319389"/>
                </a:cubicBezTo>
                <a:lnTo>
                  <a:pt x="1416698" y="1319389"/>
                </a:lnTo>
                <a:lnTo>
                  <a:pt x="1418697" y="1317007"/>
                </a:lnTo>
                <a:cubicBezTo>
                  <a:pt x="1421746" y="1315864"/>
                  <a:pt x="1424032" y="1314150"/>
                  <a:pt x="1424032" y="1310626"/>
                </a:cubicBezTo>
                <a:lnTo>
                  <a:pt x="1424889" y="1309578"/>
                </a:lnTo>
                <a:cubicBezTo>
                  <a:pt x="1427461" y="1309187"/>
                  <a:pt x="1429270" y="1306911"/>
                  <a:pt x="1429081" y="1304339"/>
                </a:cubicBezTo>
                <a:lnTo>
                  <a:pt x="1429081" y="1304339"/>
                </a:lnTo>
                <a:lnTo>
                  <a:pt x="1429842" y="1303386"/>
                </a:lnTo>
                <a:cubicBezTo>
                  <a:pt x="1432414" y="1302996"/>
                  <a:pt x="1434223" y="1300719"/>
                  <a:pt x="1434033" y="1298148"/>
                </a:cubicBezTo>
                <a:lnTo>
                  <a:pt x="1434033" y="1298148"/>
                </a:lnTo>
                <a:lnTo>
                  <a:pt x="1434795" y="1297100"/>
                </a:lnTo>
                <a:cubicBezTo>
                  <a:pt x="1437272" y="1296805"/>
                  <a:pt x="1439081" y="1294642"/>
                  <a:pt x="1438986" y="1292147"/>
                </a:cubicBezTo>
                <a:cubicBezTo>
                  <a:pt x="1441367" y="1291585"/>
                  <a:pt x="1442987" y="1289337"/>
                  <a:pt x="1442701" y="1286908"/>
                </a:cubicBezTo>
                <a:lnTo>
                  <a:pt x="1450130" y="1277383"/>
                </a:lnTo>
                <a:cubicBezTo>
                  <a:pt x="1452893" y="1273288"/>
                  <a:pt x="1455750" y="1269287"/>
                  <a:pt x="1458513" y="1265286"/>
                </a:cubicBezTo>
                <a:cubicBezTo>
                  <a:pt x="1461084" y="1264848"/>
                  <a:pt x="1462798" y="1262505"/>
                  <a:pt x="1462513" y="1259952"/>
                </a:cubicBezTo>
                <a:lnTo>
                  <a:pt x="1462513" y="1259952"/>
                </a:lnTo>
                <a:lnTo>
                  <a:pt x="1466038" y="1254142"/>
                </a:lnTo>
                <a:lnTo>
                  <a:pt x="1479562" y="1234235"/>
                </a:lnTo>
                <a:cubicBezTo>
                  <a:pt x="1482802" y="1233283"/>
                  <a:pt x="1483373" y="1230711"/>
                  <a:pt x="1483659" y="1227758"/>
                </a:cubicBezTo>
                <a:lnTo>
                  <a:pt x="1483659" y="1227758"/>
                </a:lnTo>
                <a:lnTo>
                  <a:pt x="1485754" y="1224329"/>
                </a:lnTo>
                <a:cubicBezTo>
                  <a:pt x="1488992" y="1223567"/>
                  <a:pt x="1489373" y="1220805"/>
                  <a:pt x="1490040" y="1218328"/>
                </a:cubicBezTo>
                <a:lnTo>
                  <a:pt x="1490040" y="1218328"/>
                </a:lnTo>
                <a:lnTo>
                  <a:pt x="1490040" y="1218328"/>
                </a:lnTo>
                <a:lnTo>
                  <a:pt x="1490040" y="1218328"/>
                </a:lnTo>
                <a:cubicBezTo>
                  <a:pt x="1492136" y="1216909"/>
                  <a:pt x="1493564" y="1214594"/>
                  <a:pt x="1493755" y="1212042"/>
                </a:cubicBezTo>
                <a:lnTo>
                  <a:pt x="1493755" y="1212042"/>
                </a:lnTo>
                <a:lnTo>
                  <a:pt x="1493755" y="1212042"/>
                </a:lnTo>
                <a:lnTo>
                  <a:pt x="1493755" y="1212042"/>
                </a:lnTo>
                <a:cubicBezTo>
                  <a:pt x="1496422" y="1209832"/>
                  <a:pt x="1498137" y="1206765"/>
                  <a:pt x="1498708" y="1203374"/>
                </a:cubicBezTo>
                <a:lnTo>
                  <a:pt x="1498708" y="1203374"/>
                </a:lnTo>
                <a:lnTo>
                  <a:pt x="1498708" y="1203374"/>
                </a:lnTo>
                <a:lnTo>
                  <a:pt x="1498708" y="1203374"/>
                </a:lnTo>
                <a:cubicBezTo>
                  <a:pt x="1500898" y="1201993"/>
                  <a:pt x="1502232" y="1199716"/>
                  <a:pt x="1502518" y="1197183"/>
                </a:cubicBezTo>
                <a:lnTo>
                  <a:pt x="1502518" y="1197183"/>
                </a:lnTo>
                <a:lnTo>
                  <a:pt x="1502518" y="1197183"/>
                </a:lnTo>
                <a:lnTo>
                  <a:pt x="1502518" y="1197183"/>
                </a:lnTo>
                <a:cubicBezTo>
                  <a:pt x="1506708" y="1192477"/>
                  <a:pt x="1509662" y="1186772"/>
                  <a:pt x="1510995" y="1180609"/>
                </a:cubicBezTo>
                <a:lnTo>
                  <a:pt x="1510995" y="1180609"/>
                </a:lnTo>
                <a:cubicBezTo>
                  <a:pt x="1511091" y="1178828"/>
                  <a:pt x="1511852" y="1177161"/>
                  <a:pt x="1513186" y="1175942"/>
                </a:cubicBezTo>
                <a:cubicBezTo>
                  <a:pt x="1515663" y="1175466"/>
                  <a:pt x="1516139" y="1173275"/>
                  <a:pt x="1517091" y="1171560"/>
                </a:cubicBezTo>
                <a:cubicBezTo>
                  <a:pt x="1520330" y="1165179"/>
                  <a:pt x="1523568" y="1158797"/>
                  <a:pt x="1526616" y="1152510"/>
                </a:cubicBezTo>
                <a:cubicBezTo>
                  <a:pt x="1528330" y="1148891"/>
                  <a:pt x="1531284" y="1145748"/>
                  <a:pt x="1530807" y="1141271"/>
                </a:cubicBezTo>
                <a:cubicBezTo>
                  <a:pt x="1534045" y="1138537"/>
                  <a:pt x="1535951" y="1134480"/>
                  <a:pt x="1535855" y="1130222"/>
                </a:cubicBezTo>
                <a:cubicBezTo>
                  <a:pt x="1537855" y="1129460"/>
                  <a:pt x="1538903" y="1127222"/>
                  <a:pt x="1538237" y="1125174"/>
                </a:cubicBezTo>
                <a:cubicBezTo>
                  <a:pt x="1540237" y="1123793"/>
                  <a:pt x="1541284" y="1121373"/>
                  <a:pt x="1540809" y="1118983"/>
                </a:cubicBezTo>
                <a:cubicBezTo>
                  <a:pt x="1543381" y="1116849"/>
                  <a:pt x="1544714" y="1113629"/>
                  <a:pt x="1544524" y="1110315"/>
                </a:cubicBezTo>
                <a:cubicBezTo>
                  <a:pt x="1546523" y="1108867"/>
                  <a:pt x="1547476" y="1106429"/>
                  <a:pt x="1547000" y="1104028"/>
                </a:cubicBezTo>
                <a:cubicBezTo>
                  <a:pt x="1550238" y="1100742"/>
                  <a:pt x="1552047" y="1096275"/>
                  <a:pt x="1551952" y="1091646"/>
                </a:cubicBezTo>
                <a:lnTo>
                  <a:pt x="1551952" y="1091646"/>
                </a:lnTo>
                <a:cubicBezTo>
                  <a:pt x="1555096" y="1087721"/>
                  <a:pt x="1556810" y="1082921"/>
                  <a:pt x="1557096" y="1077930"/>
                </a:cubicBezTo>
                <a:lnTo>
                  <a:pt x="1557096" y="1077930"/>
                </a:lnTo>
                <a:cubicBezTo>
                  <a:pt x="1561288" y="1071462"/>
                  <a:pt x="1563858" y="1064071"/>
                  <a:pt x="1564526" y="1056403"/>
                </a:cubicBezTo>
                <a:lnTo>
                  <a:pt x="1564526" y="1056403"/>
                </a:lnTo>
                <a:cubicBezTo>
                  <a:pt x="1564144" y="1055194"/>
                  <a:pt x="1564526" y="1053879"/>
                  <a:pt x="1565383" y="1052974"/>
                </a:cubicBezTo>
                <a:cubicBezTo>
                  <a:pt x="1566050" y="1052974"/>
                  <a:pt x="1567288" y="1052403"/>
                  <a:pt x="1567383" y="1051926"/>
                </a:cubicBezTo>
                <a:cubicBezTo>
                  <a:pt x="1571002" y="1041773"/>
                  <a:pt x="1573765" y="1031362"/>
                  <a:pt x="1575765" y="1020780"/>
                </a:cubicBezTo>
                <a:cubicBezTo>
                  <a:pt x="1575765" y="1020303"/>
                  <a:pt x="1576813" y="1020018"/>
                  <a:pt x="1576908" y="1019541"/>
                </a:cubicBezTo>
                <a:cubicBezTo>
                  <a:pt x="1580718" y="1004778"/>
                  <a:pt x="1584814" y="990109"/>
                  <a:pt x="1588148" y="975345"/>
                </a:cubicBezTo>
                <a:cubicBezTo>
                  <a:pt x="1589958" y="969840"/>
                  <a:pt x="1590720" y="964077"/>
                  <a:pt x="1590624" y="958296"/>
                </a:cubicBezTo>
                <a:lnTo>
                  <a:pt x="1590624" y="958296"/>
                </a:lnTo>
                <a:cubicBezTo>
                  <a:pt x="1590624" y="958296"/>
                  <a:pt x="1590624" y="957819"/>
                  <a:pt x="1590624" y="957534"/>
                </a:cubicBezTo>
                <a:cubicBezTo>
                  <a:pt x="1592149" y="956181"/>
                  <a:pt x="1593101" y="954257"/>
                  <a:pt x="1593196" y="952200"/>
                </a:cubicBezTo>
                <a:cubicBezTo>
                  <a:pt x="1595863" y="930864"/>
                  <a:pt x="1600435" y="909814"/>
                  <a:pt x="1602054" y="888287"/>
                </a:cubicBezTo>
                <a:cubicBezTo>
                  <a:pt x="1604530" y="869980"/>
                  <a:pt x="1605673" y="851511"/>
                  <a:pt x="1605483" y="833042"/>
                </a:cubicBezTo>
                <a:close/>
                <a:moveTo>
                  <a:pt x="117678" y="1217852"/>
                </a:moveTo>
                <a:lnTo>
                  <a:pt x="117678" y="1217852"/>
                </a:lnTo>
                <a:close/>
                <a:moveTo>
                  <a:pt x="1539856" y="484332"/>
                </a:moveTo>
                <a:lnTo>
                  <a:pt x="1539856" y="484332"/>
                </a:lnTo>
                <a:close/>
                <a:moveTo>
                  <a:pt x="17761" y="965820"/>
                </a:moveTo>
                <a:lnTo>
                  <a:pt x="17761" y="965820"/>
                </a:lnTo>
                <a:close/>
                <a:moveTo>
                  <a:pt x="28047" y="612062"/>
                </a:moveTo>
                <a:lnTo>
                  <a:pt x="28047" y="612824"/>
                </a:lnTo>
                <a:cubicBezTo>
                  <a:pt x="27952" y="612595"/>
                  <a:pt x="27858" y="612319"/>
                  <a:pt x="27952" y="612062"/>
                </a:cubicBezTo>
                <a:close/>
                <a:moveTo>
                  <a:pt x="444386" y="122763"/>
                </a:moveTo>
                <a:lnTo>
                  <a:pt x="444386" y="122763"/>
                </a:lnTo>
                <a:close/>
                <a:moveTo>
                  <a:pt x="1524901" y="547673"/>
                </a:moveTo>
                <a:lnTo>
                  <a:pt x="1524901" y="547673"/>
                </a:lnTo>
                <a:lnTo>
                  <a:pt x="1524901" y="547673"/>
                </a:lnTo>
                <a:close/>
                <a:moveTo>
                  <a:pt x="597834" y="1519509"/>
                </a:moveTo>
                <a:cubicBezTo>
                  <a:pt x="597834" y="1519509"/>
                  <a:pt x="597834" y="1519033"/>
                  <a:pt x="597834" y="1518842"/>
                </a:cubicBezTo>
                <a:cubicBezTo>
                  <a:pt x="597929" y="1518994"/>
                  <a:pt x="597929" y="1519166"/>
                  <a:pt x="597834" y="1519318"/>
                </a:cubicBezTo>
                <a:close/>
                <a:moveTo>
                  <a:pt x="364090" y="218775"/>
                </a:moveTo>
                <a:lnTo>
                  <a:pt x="364090" y="218775"/>
                </a:lnTo>
                <a:close/>
                <a:moveTo>
                  <a:pt x="1427461" y="448613"/>
                </a:moveTo>
                <a:lnTo>
                  <a:pt x="1427461" y="448041"/>
                </a:lnTo>
                <a:lnTo>
                  <a:pt x="1427461" y="448041"/>
                </a:lnTo>
                <a:close/>
                <a:moveTo>
                  <a:pt x="487344" y="1433784"/>
                </a:moveTo>
                <a:lnTo>
                  <a:pt x="487344" y="1433784"/>
                </a:lnTo>
                <a:cubicBezTo>
                  <a:pt x="487344" y="1433784"/>
                  <a:pt x="487344" y="1433784"/>
                  <a:pt x="487915" y="1433308"/>
                </a:cubicBezTo>
                <a:close/>
                <a:moveTo>
                  <a:pt x="1501852" y="987347"/>
                </a:moveTo>
                <a:cubicBezTo>
                  <a:pt x="1501280" y="986928"/>
                  <a:pt x="1501089" y="986099"/>
                  <a:pt x="1501470" y="985490"/>
                </a:cubicBezTo>
                <a:cubicBezTo>
                  <a:pt x="1501566" y="985356"/>
                  <a:pt x="1501756" y="985251"/>
                  <a:pt x="1501852" y="985156"/>
                </a:cubicBezTo>
                <a:lnTo>
                  <a:pt x="1501852" y="985156"/>
                </a:lnTo>
                <a:cubicBezTo>
                  <a:pt x="1501946" y="986014"/>
                  <a:pt x="1501852" y="986680"/>
                  <a:pt x="1501756" y="987347"/>
                </a:cubicBezTo>
                <a:close/>
                <a:moveTo>
                  <a:pt x="816052" y="1517699"/>
                </a:moveTo>
                <a:lnTo>
                  <a:pt x="816052" y="1517699"/>
                </a:lnTo>
                <a:close/>
                <a:moveTo>
                  <a:pt x="171685" y="1148415"/>
                </a:moveTo>
                <a:cubicBezTo>
                  <a:pt x="171590" y="1149082"/>
                  <a:pt x="171590" y="1149748"/>
                  <a:pt x="171685" y="1150415"/>
                </a:cubicBezTo>
                <a:cubicBezTo>
                  <a:pt x="171495" y="1149729"/>
                  <a:pt x="171590" y="1148967"/>
                  <a:pt x="172065" y="1148415"/>
                </a:cubicBezTo>
                <a:close/>
                <a:moveTo>
                  <a:pt x="1095610" y="1451500"/>
                </a:moveTo>
                <a:lnTo>
                  <a:pt x="1095610" y="1451500"/>
                </a:lnTo>
                <a:lnTo>
                  <a:pt x="1095610" y="1451500"/>
                </a:lnTo>
                <a:lnTo>
                  <a:pt x="1095610" y="1451500"/>
                </a:lnTo>
                <a:close/>
                <a:moveTo>
                  <a:pt x="1241057" y="351363"/>
                </a:moveTo>
                <a:lnTo>
                  <a:pt x="1243343" y="351363"/>
                </a:lnTo>
                <a:cubicBezTo>
                  <a:pt x="1242580" y="351572"/>
                  <a:pt x="1241819" y="351572"/>
                  <a:pt x="1241057" y="351363"/>
                </a:cubicBezTo>
                <a:close/>
                <a:moveTo>
                  <a:pt x="1309065" y="1230806"/>
                </a:moveTo>
                <a:cubicBezTo>
                  <a:pt x="1309065" y="1230616"/>
                  <a:pt x="1309065" y="1230425"/>
                  <a:pt x="1309065" y="1230234"/>
                </a:cubicBezTo>
                <a:lnTo>
                  <a:pt x="1309732" y="1230234"/>
                </a:lnTo>
                <a:close/>
                <a:moveTo>
                  <a:pt x="1481848" y="527861"/>
                </a:moveTo>
                <a:lnTo>
                  <a:pt x="1481848" y="527861"/>
                </a:lnTo>
                <a:lnTo>
                  <a:pt x="1481848" y="527861"/>
                </a:lnTo>
                <a:close/>
                <a:moveTo>
                  <a:pt x="944639" y="1417686"/>
                </a:moveTo>
                <a:cubicBezTo>
                  <a:pt x="947115" y="1417686"/>
                  <a:pt x="948544" y="1418925"/>
                  <a:pt x="947496" y="1421211"/>
                </a:cubicBezTo>
                <a:cubicBezTo>
                  <a:pt x="946830" y="1419992"/>
                  <a:pt x="946067" y="1418810"/>
                  <a:pt x="945305" y="1417686"/>
                </a:cubicBezTo>
                <a:close/>
                <a:moveTo>
                  <a:pt x="770236" y="1461120"/>
                </a:moveTo>
                <a:lnTo>
                  <a:pt x="770236" y="1461120"/>
                </a:lnTo>
                <a:close/>
                <a:moveTo>
                  <a:pt x="710609" y="226014"/>
                </a:moveTo>
                <a:lnTo>
                  <a:pt x="710609" y="226014"/>
                </a:lnTo>
                <a:close/>
                <a:moveTo>
                  <a:pt x="339134" y="1248427"/>
                </a:moveTo>
                <a:lnTo>
                  <a:pt x="339134" y="1248427"/>
                </a:lnTo>
                <a:close/>
                <a:moveTo>
                  <a:pt x="906444" y="150862"/>
                </a:moveTo>
                <a:lnTo>
                  <a:pt x="906444" y="150862"/>
                </a:lnTo>
                <a:lnTo>
                  <a:pt x="906444" y="150862"/>
                </a:lnTo>
                <a:close/>
                <a:moveTo>
                  <a:pt x="575069" y="260685"/>
                </a:moveTo>
                <a:lnTo>
                  <a:pt x="575069" y="260685"/>
                </a:lnTo>
                <a:close/>
                <a:moveTo>
                  <a:pt x="1472609" y="896288"/>
                </a:moveTo>
                <a:lnTo>
                  <a:pt x="1472609" y="896288"/>
                </a:lnTo>
                <a:lnTo>
                  <a:pt x="1472609" y="896288"/>
                </a:lnTo>
                <a:lnTo>
                  <a:pt x="1472609" y="896288"/>
                </a:lnTo>
                <a:lnTo>
                  <a:pt x="1472609" y="896288"/>
                </a:lnTo>
                <a:close/>
                <a:moveTo>
                  <a:pt x="643363" y="256970"/>
                </a:moveTo>
                <a:lnTo>
                  <a:pt x="643363" y="256970"/>
                </a:lnTo>
                <a:close/>
                <a:moveTo>
                  <a:pt x="365709" y="397368"/>
                </a:moveTo>
                <a:lnTo>
                  <a:pt x="365709" y="397368"/>
                </a:lnTo>
                <a:cubicBezTo>
                  <a:pt x="365709" y="397530"/>
                  <a:pt x="365709" y="397683"/>
                  <a:pt x="365709" y="397845"/>
                </a:cubicBezTo>
                <a:close/>
                <a:moveTo>
                  <a:pt x="1506042" y="727505"/>
                </a:moveTo>
                <a:lnTo>
                  <a:pt x="1506042" y="727505"/>
                </a:lnTo>
                <a:lnTo>
                  <a:pt x="1506042" y="727505"/>
                </a:lnTo>
                <a:close/>
                <a:moveTo>
                  <a:pt x="1162285" y="1258809"/>
                </a:moveTo>
                <a:lnTo>
                  <a:pt x="1162285" y="1258809"/>
                </a:lnTo>
                <a:lnTo>
                  <a:pt x="1162285" y="1258809"/>
                </a:lnTo>
                <a:close/>
                <a:moveTo>
                  <a:pt x="1302588" y="851140"/>
                </a:moveTo>
                <a:cubicBezTo>
                  <a:pt x="1302684" y="850920"/>
                  <a:pt x="1302684" y="850692"/>
                  <a:pt x="1302588" y="850473"/>
                </a:cubicBezTo>
                <a:cubicBezTo>
                  <a:pt x="1301827" y="849777"/>
                  <a:pt x="1301731" y="848577"/>
                  <a:pt x="1302398" y="847787"/>
                </a:cubicBezTo>
                <a:cubicBezTo>
                  <a:pt x="1302779" y="847406"/>
                  <a:pt x="1303255" y="847168"/>
                  <a:pt x="1303731" y="847139"/>
                </a:cubicBezTo>
                <a:lnTo>
                  <a:pt x="1303731" y="847139"/>
                </a:lnTo>
                <a:cubicBezTo>
                  <a:pt x="1303064" y="848387"/>
                  <a:pt x="1302684" y="849749"/>
                  <a:pt x="1302588" y="851140"/>
                </a:cubicBezTo>
                <a:close/>
                <a:moveTo>
                  <a:pt x="462769" y="1277574"/>
                </a:moveTo>
                <a:lnTo>
                  <a:pt x="462769" y="1277574"/>
                </a:lnTo>
                <a:lnTo>
                  <a:pt x="462769" y="1277574"/>
                </a:lnTo>
                <a:close/>
                <a:moveTo>
                  <a:pt x="278365" y="491666"/>
                </a:moveTo>
                <a:lnTo>
                  <a:pt x="278365" y="491666"/>
                </a:lnTo>
                <a:cubicBezTo>
                  <a:pt x="278365" y="491666"/>
                  <a:pt x="278365" y="491666"/>
                  <a:pt x="278365" y="491666"/>
                </a:cubicBezTo>
                <a:close/>
                <a:moveTo>
                  <a:pt x="678415" y="496524"/>
                </a:moveTo>
                <a:lnTo>
                  <a:pt x="678415" y="496524"/>
                </a:lnTo>
                <a:lnTo>
                  <a:pt x="678415" y="496524"/>
                </a:lnTo>
                <a:cubicBezTo>
                  <a:pt x="678510" y="496495"/>
                  <a:pt x="678701" y="496495"/>
                  <a:pt x="678796" y="496524"/>
                </a:cubicBezTo>
                <a:close/>
                <a:moveTo>
                  <a:pt x="1380408" y="973250"/>
                </a:moveTo>
                <a:cubicBezTo>
                  <a:pt x="1380408" y="973250"/>
                  <a:pt x="1380408" y="973250"/>
                  <a:pt x="1380408" y="973250"/>
                </a:cubicBezTo>
                <a:lnTo>
                  <a:pt x="1380408" y="973250"/>
                </a:lnTo>
                <a:close/>
                <a:moveTo>
                  <a:pt x="623455" y="1371967"/>
                </a:moveTo>
                <a:lnTo>
                  <a:pt x="623455" y="1371967"/>
                </a:lnTo>
                <a:close/>
                <a:moveTo>
                  <a:pt x="637363" y="439850"/>
                </a:moveTo>
                <a:cubicBezTo>
                  <a:pt x="637363" y="439850"/>
                  <a:pt x="637363" y="440326"/>
                  <a:pt x="637363" y="440517"/>
                </a:cubicBezTo>
                <a:cubicBezTo>
                  <a:pt x="637267" y="440279"/>
                  <a:pt x="637267" y="439993"/>
                  <a:pt x="637363" y="439755"/>
                </a:cubicBezTo>
                <a:close/>
                <a:moveTo>
                  <a:pt x="1004646" y="417276"/>
                </a:moveTo>
                <a:lnTo>
                  <a:pt x="1004646" y="417276"/>
                </a:lnTo>
                <a:cubicBezTo>
                  <a:pt x="1004837" y="417514"/>
                  <a:pt x="1005027" y="417771"/>
                  <a:pt x="1005123" y="418038"/>
                </a:cubicBezTo>
                <a:lnTo>
                  <a:pt x="1005123" y="418038"/>
                </a:lnTo>
                <a:lnTo>
                  <a:pt x="1004551" y="417276"/>
                </a:lnTo>
                <a:close/>
                <a:moveTo>
                  <a:pt x="969784" y="1244998"/>
                </a:moveTo>
                <a:cubicBezTo>
                  <a:pt x="969784" y="1244998"/>
                  <a:pt x="969784" y="1244998"/>
                  <a:pt x="969784" y="1244998"/>
                </a:cubicBezTo>
                <a:lnTo>
                  <a:pt x="969784" y="1244998"/>
                </a:lnTo>
                <a:lnTo>
                  <a:pt x="969784" y="1244998"/>
                </a:lnTo>
                <a:close/>
                <a:moveTo>
                  <a:pt x="663841" y="1271383"/>
                </a:moveTo>
                <a:lnTo>
                  <a:pt x="663841" y="1271383"/>
                </a:lnTo>
                <a:lnTo>
                  <a:pt x="663841" y="1271383"/>
                </a:lnTo>
                <a:close/>
                <a:moveTo>
                  <a:pt x="594405" y="1234140"/>
                </a:moveTo>
                <a:lnTo>
                  <a:pt x="594405" y="1234140"/>
                </a:lnTo>
                <a:close/>
                <a:moveTo>
                  <a:pt x="247981" y="557865"/>
                </a:moveTo>
                <a:lnTo>
                  <a:pt x="247408" y="556722"/>
                </a:lnTo>
                <a:cubicBezTo>
                  <a:pt x="247981" y="556817"/>
                  <a:pt x="248076" y="557198"/>
                  <a:pt x="248076" y="557769"/>
                </a:cubicBezTo>
                <a:close/>
                <a:moveTo>
                  <a:pt x="1452607" y="770939"/>
                </a:moveTo>
                <a:lnTo>
                  <a:pt x="1452607" y="770939"/>
                </a:lnTo>
                <a:close/>
                <a:moveTo>
                  <a:pt x="1452607" y="819326"/>
                </a:moveTo>
                <a:lnTo>
                  <a:pt x="1452607" y="819326"/>
                </a:lnTo>
                <a:cubicBezTo>
                  <a:pt x="1452607" y="819326"/>
                  <a:pt x="1452416" y="819516"/>
                  <a:pt x="1452416" y="819516"/>
                </a:cubicBezTo>
                <a:close/>
                <a:moveTo>
                  <a:pt x="464579" y="1196707"/>
                </a:moveTo>
                <a:lnTo>
                  <a:pt x="464579" y="1196707"/>
                </a:lnTo>
                <a:lnTo>
                  <a:pt x="464579" y="1196707"/>
                </a:lnTo>
                <a:close/>
                <a:moveTo>
                  <a:pt x="555828" y="386510"/>
                </a:moveTo>
                <a:cubicBezTo>
                  <a:pt x="556400" y="387177"/>
                  <a:pt x="556400" y="388129"/>
                  <a:pt x="555828" y="388796"/>
                </a:cubicBezTo>
                <a:cubicBezTo>
                  <a:pt x="554876" y="388939"/>
                  <a:pt x="553924" y="388663"/>
                  <a:pt x="553161" y="388034"/>
                </a:cubicBezTo>
                <a:cubicBezTo>
                  <a:pt x="554114" y="387701"/>
                  <a:pt x="555066" y="387177"/>
                  <a:pt x="555828" y="386510"/>
                </a:cubicBezTo>
                <a:close/>
                <a:moveTo>
                  <a:pt x="354565" y="1042687"/>
                </a:moveTo>
                <a:lnTo>
                  <a:pt x="355232" y="1042687"/>
                </a:lnTo>
                <a:cubicBezTo>
                  <a:pt x="355232" y="1042878"/>
                  <a:pt x="355232" y="1043068"/>
                  <a:pt x="355232" y="1043259"/>
                </a:cubicBezTo>
                <a:close/>
                <a:moveTo>
                  <a:pt x="258362" y="639494"/>
                </a:moveTo>
                <a:lnTo>
                  <a:pt x="257601" y="637589"/>
                </a:lnTo>
                <a:cubicBezTo>
                  <a:pt x="258172" y="638018"/>
                  <a:pt x="258458" y="638761"/>
                  <a:pt x="258362" y="639494"/>
                </a:cubicBezTo>
                <a:close/>
                <a:moveTo>
                  <a:pt x="703180" y="616063"/>
                </a:moveTo>
                <a:lnTo>
                  <a:pt x="703180" y="617396"/>
                </a:lnTo>
                <a:lnTo>
                  <a:pt x="703180" y="617396"/>
                </a:lnTo>
                <a:cubicBezTo>
                  <a:pt x="703180" y="617110"/>
                  <a:pt x="703180" y="616825"/>
                  <a:pt x="703180" y="616539"/>
                </a:cubicBezTo>
                <a:close/>
                <a:moveTo>
                  <a:pt x="1195718" y="382605"/>
                </a:moveTo>
                <a:cubicBezTo>
                  <a:pt x="1195718" y="382605"/>
                  <a:pt x="1195718" y="382605"/>
                  <a:pt x="1195718" y="382605"/>
                </a:cubicBezTo>
                <a:lnTo>
                  <a:pt x="1195718" y="382605"/>
                </a:lnTo>
                <a:lnTo>
                  <a:pt x="1195718" y="382605"/>
                </a:lnTo>
                <a:lnTo>
                  <a:pt x="1195718" y="382605"/>
                </a:lnTo>
                <a:lnTo>
                  <a:pt x="1195718" y="382605"/>
                </a:lnTo>
                <a:close/>
                <a:moveTo>
                  <a:pt x="810526" y="1050212"/>
                </a:moveTo>
                <a:lnTo>
                  <a:pt x="810526" y="1050212"/>
                </a:lnTo>
                <a:cubicBezTo>
                  <a:pt x="810526" y="1050212"/>
                  <a:pt x="810526" y="1050117"/>
                  <a:pt x="810526" y="1050212"/>
                </a:cubicBezTo>
                <a:close/>
                <a:moveTo>
                  <a:pt x="923397" y="522813"/>
                </a:moveTo>
                <a:cubicBezTo>
                  <a:pt x="923397" y="522813"/>
                  <a:pt x="923397" y="522241"/>
                  <a:pt x="923874" y="522146"/>
                </a:cubicBezTo>
                <a:lnTo>
                  <a:pt x="924540" y="522146"/>
                </a:lnTo>
                <a:close/>
                <a:moveTo>
                  <a:pt x="987787" y="490904"/>
                </a:moveTo>
                <a:cubicBezTo>
                  <a:pt x="987502" y="491142"/>
                  <a:pt x="987025" y="491142"/>
                  <a:pt x="986739" y="490904"/>
                </a:cubicBezTo>
                <a:close/>
                <a:moveTo>
                  <a:pt x="1191051" y="483760"/>
                </a:moveTo>
                <a:lnTo>
                  <a:pt x="1191051" y="483760"/>
                </a:lnTo>
                <a:close/>
                <a:moveTo>
                  <a:pt x="329323" y="705216"/>
                </a:moveTo>
                <a:lnTo>
                  <a:pt x="329323" y="705216"/>
                </a:lnTo>
                <a:lnTo>
                  <a:pt x="329323" y="705216"/>
                </a:lnTo>
                <a:close/>
                <a:moveTo>
                  <a:pt x="1227245" y="647209"/>
                </a:moveTo>
                <a:cubicBezTo>
                  <a:pt x="1227245" y="647209"/>
                  <a:pt x="1227245" y="647876"/>
                  <a:pt x="1227245" y="648162"/>
                </a:cubicBezTo>
                <a:cubicBezTo>
                  <a:pt x="1227245" y="647914"/>
                  <a:pt x="1227245" y="647647"/>
                  <a:pt x="1227245" y="647400"/>
                </a:cubicBezTo>
                <a:close/>
                <a:moveTo>
                  <a:pt x="1041889" y="532909"/>
                </a:moveTo>
                <a:lnTo>
                  <a:pt x="1041889" y="532909"/>
                </a:lnTo>
                <a:lnTo>
                  <a:pt x="1041889" y="533385"/>
                </a:lnTo>
                <a:lnTo>
                  <a:pt x="1041889" y="533385"/>
                </a:lnTo>
                <a:lnTo>
                  <a:pt x="1041889" y="533385"/>
                </a:lnTo>
                <a:close/>
                <a:moveTo>
                  <a:pt x="1073512" y="494809"/>
                </a:moveTo>
                <a:cubicBezTo>
                  <a:pt x="1073416" y="495352"/>
                  <a:pt x="1073416" y="495886"/>
                  <a:pt x="1073512" y="496428"/>
                </a:cubicBezTo>
                <a:cubicBezTo>
                  <a:pt x="1072941" y="496009"/>
                  <a:pt x="1072750" y="495181"/>
                  <a:pt x="1073131" y="494571"/>
                </a:cubicBezTo>
                <a:cubicBezTo>
                  <a:pt x="1073227" y="494438"/>
                  <a:pt x="1073416" y="494333"/>
                  <a:pt x="1073512" y="494238"/>
                </a:cubicBezTo>
                <a:close/>
                <a:moveTo>
                  <a:pt x="921112" y="785703"/>
                </a:moveTo>
                <a:lnTo>
                  <a:pt x="921112" y="785703"/>
                </a:lnTo>
                <a:close/>
                <a:moveTo>
                  <a:pt x="526967" y="701121"/>
                </a:moveTo>
                <a:cubicBezTo>
                  <a:pt x="526967" y="700806"/>
                  <a:pt x="526967" y="700482"/>
                  <a:pt x="526967" y="700168"/>
                </a:cubicBezTo>
                <a:lnTo>
                  <a:pt x="526967" y="700168"/>
                </a:lnTo>
                <a:cubicBezTo>
                  <a:pt x="526967" y="700168"/>
                  <a:pt x="526967" y="700168"/>
                  <a:pt x="526967" y="700549"/>
                </a:cubicBezTo>
                <a:close/>
                <a:moveTo>
                  <a:pt x="501916" y="711313"/>
                </a:moveTo>
                <a:lnTo>
                  <a:pt x="501916" y="711313"/>
                </a:lnTo>
                <a:close/>
                <a:moveTo>
                  <a:pt x="516585" y="709217"/>
                </a:moveTo>
                <a:lnTo>
                  <a:pt x="516585" y="709217"/>
                </a:lnTo>
                <a:close/>
                <a:moveTo>
                  <a:pt x="509346" y="710741"/>
                </a:moveTo>
                <a:lnTo>
                  <a:pt x="509346" y="710741"/>
                </a:lnTo>
                <a:lnTo>
                  <a:pt x="509346" y="710741"/>
                </a:lnTo>
                <a:lnTo>
                  <a:pt x="509346" y="710741"/>
                </a:lnTo>
                <a:close/>
                <a:moveTo>
                  <a:pt x="875106" y="993633"/>
                </a:moveTo>
                <a:cubicBezTo>
                  <a:pt x="875011" y="992929"/>
                  <a:pt x="874820" y="992252"/>
                  <a:pt x="874439" y="991633"/>
                </a:cubicBezTo>
                <a:lnTo>
                  <a:pt x="874439" y="991633"/>
                </a:lnTo>
                <a:cubicBezTo>
                  <a:pt x="874820" y="991738"/>
                  <a:pt x="875202" y="991890"/>
                  <a:pt x="875583" y="992109"/>
                </a:cubicBezTo>
                <a:cubicBezTo>
                  <a:pt x="875392" y="992443"/>
                  <a:pt x="875202" y="992767"/>
                  <a:pt x="875011" y="993062"/>
                </a:cubicBezTo>
                <a:close/>
                <a:moveTo>
                  <a:pt x="786048" y="765033"/>
                </a:moveTo>
                <a:lnTo>
                  <a:pt x="786048" y="765033"/>
                </a:lnTo>
                <a:close/>
                <a:moveTo>
                  <a:pt x="773760" y="804562"/>
                </a:moveTo>
                <a:lnTo>
                  <a:pt x="773760" y="804562"/>
                </a:lnTo>
                <a:close/>
                <a:moveTo>
                  <a:pt x="785000" y="765224"/>
                </a:moveTo>
                <a:lnTo>
                  <a:pt x="785000" y="765224"/>
                </a:lnTo>
                <a:close/>
                <a:moveTo>
                  <a:pt x="602976" y="980203"/>
                </a:moveTo>
                <a:lnTo>
                  <a:pt x="602215" y="980203"/>
                </a:lnTo>
                <a:cubicBezTo>
                  <a:pt x="601929" y="979889"/>
                  <a:pt x="601739" y="979489"/>
                  <a:pt x="601644" y="979060"/>
                </a:cubicBezTo>
                <a:close/>
                <a:moveTo>
                  <a:pt x="648315" y="990871"/>
                </a:moveTo>
                <a:lnTo>
                  <a:pt x="648315" y="990871"/>
                </a:lnTo>
                <a:lnTo>
                  <a:pt x="648315" y="990871"/>
                </a:lnTo>
                <a:lnTo>
                  <a:pt x="648315" y="990871"/>
                </a:lnTo>
                <a:close/>
                <a:moveTo>
                  <a:pt x="656413" y="1016017"/>
                </a:moveTo>
                <a:lnTo>
                  <a:pt x="656413" y="1016017"/>
                </a:lnTo>
                <a:lnTo>
                  <a:pt x="656413" y="1016017"/>
                </a:lnTo>
                <a:close/>
                <a:moveTo>
                  <a:pt x="600024" y="764367"/>
                </a:moveTo>
                <a:lnTo>
                  <a:pt x="600024" y="764367"/>
                </a:lnTo>
                <a:close/>
                <a:moveTo>
                  <a:pt x="1168477" y="952866"/>
                </a:moveTo>
                <a:lnTo>
                  <a:pt x="1168477" y="952866"/>
                </a:lnTo>
                <a:lnTo>
                  <a:pt x="1168477" y="952866"/>
                </a:lnTo>
                <a:close/>
                <a:moveTo>
                  <a:pt x="992644" y="959534"/>
                </a:moveTo>
                <a:lnTo>
                  <a:pt x="993883" y="959534"/>
                </a:lnTo>
                <a:cubicBezTo>
                  <a:pt x="993883" y="959534"/>
                  <a:pt x="993883" y="959534"/>
                  <a:pt x="993883" y="959534"/>
                </a:cubicBezTo>
                <a:close/>
                <a:moveTo>
                  <a:pt x="957402" y="941341"/>
                </a:moveTo>
                <a:lnTo>
                  <a:pt x="957402" y="941341"/>
                </a:lnTo>
                <a:close/>
                <a:moveTo>
                  <a:pt x="917683" y="961249"/>
                </a:moveTo>
                <a:cubicBezTo>
                  <a:pt x="917683" y="961249"/>
                  <a:pt x="917683" y="961249"/>
                  <a:pt x="917683" y="961249"/>
                </a:cubicBezTo>
                <a:lnTo>
                  <a:pt x="917683" y="961249"/>
                </a:lnTo>
                <a:close/>
                <a:moveTo>
                  <a:pt x="915301" y="955915"/>
                </a:moveTo>
                <a:lnTo>
                  <a:pt x="915301" y="955915"/>
                </a:lnTo>
                <a:lnTo>
                  <a:pt x="915301" y="955915"/>
                </a:lnTo>
                <a:close/>
                <a:moveTo>
                  <a:pt x="939877" y="1019541"/>
                </a:moveTo>
                <a:cubicBezTo>
                  <a:pt x="939877" y="1019541"/>
                  <a:pt x="939877" y="1020399"/>
                  <a:pt x="939877" y="1020875"/>
                </a:cubicBezTo>
                <a:cubicBezTo>
                  <a:pt x="939686" y="1020456"/>
                  <a:pt x="939686" y="1019970"/>
                  <a:pt x="939877" y="1019541"/>
                </a:cubicBezTo>
                <a:close/>
                <a:moveTo>
                  <a:pt x="1098087" y="933150"/>
                </a:moveTo>
                <a:lnTo>
                  <a:pt x="1097419" y="932674"/>
                </a:lnTo>
                <a:lnTo>
                  <a:pt x="1097419" y="932674"/>
                </a:lnTo>
                <a:cubicBezTo>
                  <a:pt x="1097610" y="932731"/>
                  <a:pt x="1097896" y="932759"/>
                  <a:pt x="1098087" y="932769"/>
                </a:cubicBezTo>
                <a:close/>
                <a:moveTo>
                  <a:pt x="1046461" y="744459"/>
                </a:moveTo>
                <a:cubicBezTo>
                  <a:pt x="1046461" y="745031"/>
                  <a:pt x="1046461" y="745507"/>
                  <a:pt x="1046461" y="745793"/>
                </a:cubicBezTo>
                <a:lnTo>
                  <a:pt x="1046461" y="745793"/>
                </a:lnTo>
                <a:cubicBezTo>
                  <a:pt x="1046461" y="745345"/>
                  <a:pt x="1046461" y="744907"/>
                  <a:pt x="1046461" y="744459"/>
                </a:cubicBezTo>
                <a:close/>
                <a:moveTo>
                  <a:pt x="1095229" y="805419"/>
                </a:moveTo>
                <a:lnTo>
                  <a:pt x="1095895" y="805419"/>
                </a:lnTo>
                <a:cubicBezTo>
                  <a:pt x="1095895" y="805610"/>
                  <a:pt x="1095895" y="805800"/>
                  <a:pt x="1095895" y="805991"/>
                </a:cubicBezTo>
                <a:cubicBezTo>
                  <a:pt x="1095895" y="805991"/>
                  <a:pt x="1095420" y="805515"/>
                  <a:pt x="1095229" y="805419"/>
                </a:cubicBezTo>
                <a:close/>
                <a:moveTo>
                  <a:pt x="1085704" y="922672"/>
                </a:moveTo>
                <a:lnTo>
                  <a:pt x="1085704" y="922672"/>
                </a:lnTo>
                <a:close/>
                <a:moveTo>
                  <a:pt x="1092657" y="807610"/>
                </a:moveTo>
                <a:cubicBezTo>
                  <a:pt x="1092562" y="807029"/>
                  <a:pt x="1092371" y="806458"/>
                  <a:pt x="1092181" y="805896"/>
                </a:cubicBezTo>
                <a:lnTo>
                  <a:pt x="1092848" y="805896"/>
                </a:lnTo>
                <a:cubicBezTo>
                  <a:pt x="1093038" y="806448"/>
                  <a:pt x="1093038" y="807039"/>
                  <a:pt x="1092943" y="807610"/>
                </a:cubicBezTo>
                <a:close/>
                <a:moveTo>
                  <a:pt x="1138568" y="693977"/>
                </a:moveTo>
                <a:lnTo>
                  <a:pt x="1138568" y="693977"/>
                </a:lnTo>
                <a:lnTo>
                  <a:pt x="1138568" y="693977"/>
                </a:lnTo>
                <a:close/>
                <a:moveTo>
                  <a:pt x="1061701" y="971916"/>
                </a:moveTo>
                <a:cubicBezTo>
                  <a:pt x="1062273" y="973212"/>
                  <a:pt x="1062939" y="974460"/>
                  <a:pt x="1063702" y="975631"/>
                </a:cubicBezTo>
                <a:cubicBezTo>
                  <a:pt x="1062368" y="974869"/>
                  <a:pt x="1061605" y="973431"/>
                  <a:pt x="1061701" y="971916"/>
                </a:cubicBezTo>
                <a:close/>
                <a:moveTo>
                  <a:pt x="1108755" y="924768"/>
                </a:moveTo>
                <a:lnTo>
                  <a:pt x="1108755" y="924768"/>
                </a:lnTo>
                <a:lnTo>
                  <a:pt x="1108755" y="924768"/>
                </a:lnTo>
                <a:close/>
                <a:moveTo>
                  <a:pt x="1021029" y="775987"/>
                </a:moveTo>
                <a:lnTo>
                  <a:pt x="1021505" y="776559"/>
                </a:lnTo>
                <a:lnTo>
                  <a:pt x="1020933" y="776559"/>
                </a:lnTo>
                <a:cubicBezTo>
                  <a:pt x="1021029" y="776406"/>
                  <a:pt x="1021029" y="776244"/>
                  <a:pt x="1021029" y="776083"/>
                </a:cubicBezTo>
                <a:close/>
                <a:moveTo>
                  <a:pt x="1146283" y="669783"/>
                </a:moveTo>
                <a:cubicBezTo>
                  <a:pt x="1146092" y="669384"/>
                  <a:pt x="1145901" y="669002"/>
                  <a:pt x="1145712" y="668641"/>
                </a:cubicBezTo>
                <a:cubicBezTo>
                  <a:pt x="1145997" y="668974"/>
                  <a:pt x="1146092" y="669440"/>
                  <a:pt x="1145997" y="669879"/>
                </a:cubicBezTo>
                <a:close/>
                <a:moveTo>
                  <a:pt x="1128471" y="692834"/>
                </a:moveTo>
                <a:lnTo>
                  <a:pt x="1128471" y="692834"/>
                </a:lnTo>
                <a:lnTo>
                  <a:pt x="1128471" y="692263"/>
                </a:lnTo>
                <a:cubicBezTo>
                  <a:pt x="1128471" y="692510"/>
                  <a:pt x="1128376" y="692739"/>
                  <a:pt x="1128185" y="692929"/>
                </a:cubicBezTo>
                <a:close/>
                <a:moveTo>
                  <a:pt x="1105706" y="689024"/>
                </a:moveTo>
                <a:lnTo>
                  <a:pt x="1105135" y="689024"/>
                </a:lnTo>
                <a:lnTo>
                  <a:pt x="1105801" y="689024"/>
                </a:lnTo>
                <a:cubicBezTo>
                  <a:pt x="1105706" y="689033"/>
                  <a:pt x="1105515" y="689072"/>
                  <a:pt x="1105420" y="689119"/>
                </a:cubicBezTo>
                <a:close/>
                <a:moveTo>
                  <a:pt x="951211" y="894955"/>
                </a:moveTo>
                <a:lnTo>
                  <a:pt x="951211" y="894955"/>
                </a:lnTo>
                <a:close/>
                <a:moveTo>
                  <a:pt x="991978" y="926482"/>
                </a:moveTo>
                <a:cubicBezTo>
                  <a:pt x="991978" y="926768"/>
                  <a:pt x="991978" y="927054"/>
                  <a:pt x="991978" y="927340"/>
                </a:cubicBezTo>
                <a:lnTo>
                  <a:pt x="991978" y="927340"/>
                </a:lnTo>
                <a:close/>
                <a:moveTo>
                  <a:pt x="1047033" y="991252"/>
                </a:moveTo>
                <a:lnTo>
                  <a:pt x="1047985" y="991252"/>
                </a:lnTo>
                <a:cubicBezTo>
                  <a:pt x="1047699" y="991243"/>
                  <a:pt x="1047413" y="991138"/>
                  <a:pt x="1047222" y="990966"/>
                </a:cubicBezTo>
                <a:close/>
                <a:moveTo>
                  <a:pt x="1184287" y="735125"/>
                </a:moveTo>
                <a:cubicBezTo>
                  <a:pt x="1184287" y="735125"/>
                  <a:pt x="1184287" y="735982"/>
                  <a:pt x="1184287" y="736363"/>
                </a:cubicBezTo>
                <a:cubicBezTo>
                  <a:pt x="1184192" y="736049"/>
                  <a:pt x="1184192" y="735725"/>
                  <a:pt x="1184287" y="735411"/>
                </a:cubicBezTo>
                <a:lnTo>
                  <a:pt x="1184859" y="734934"/>
                </a:lnTo>
                <a:lnTo>
                  <a:pt x="1184859" y="734934"/>
                </a:lnTo>
                <a:close/>
                <a:moveTo>
                  <a:pt x="1038174" y="648066"/>
                </a:moveTo>
                <a:lnTo>
                  <a:pt x="1037697" y="647590"/>
                </a:lnTo>
                <a:lnTo>
                  <a:pt x="1037697" y="647590"/>
                </a:lnTo>
                <a:cubicBezTo>
                  <a:pt x="1037697" y="647590"/>
                  <a:pt x="1038174" y="648066"/>
                  <a:pt x="1038174" y="648066"/>
                </a:cubicBezTo>
                <a:close/>
                <a:moveTo>
                  <a:pt x="885774" y="789513"/>
                </a:moveTo>
                <a:lnTo>
                  <a:pt x="885774" y="790084"/>
                </a:lnTo>
                <a:lnTo>
                  <a:pt x="885774" y="789608"/>
                </a:lnTo>
                <a:close/>
                <a:moveTo>
                  <a:pt x="974357" y="963439"/>
                </a:moveTo>
                <a:lnTo>
                  <a:pt x="975023" y="962296"/>
                </a:lnTo>
                <a:cubicBezTo>
                  <a:pt x="974928" y="962734"/>
                  <a:pt x="974928" y="963182"/>
                  <a:pt x="975023" y="963630"/>
                </a:cubicBezTo>
                <a:cubicBezTo>
                  <a:pt x="974833" y="963516"/>
                  <a:pt x="974547" y="963449"/>
                  <a:pt x="974357" y="963439"/>
                </a:cubicBezTo>
                <a:close/>
                <a:moveTo>
                  <a:pt x="1030649" y="651781"/>
                </a:moveTo>
                <a:lnTo>
                  <a:pt x="1030649" y="651781"/>
                </a:lnTo>
                <a:close/>
                <a:moveTo>
                  <a:pt x="907776" y="1078692"/>
                </a:moveTo>
                <a:lnTo>
                  <a:pt x="907205" y="1079644"/>
                </a:lnTo>
                <a:cubicBezTo>
                  <a:pt x="907301" y="1079282"/>
                  <a:pt x="907491" y="1078949"/>
                  <a:pt x="907776" y="1078692"/>
                </a:cubicBezTo>
                <a:close/>
                <a:moveTo>
                  <a:pt x="916635" y="1075358"/>
                </a:moveTo>
                <a:cubicBezTo>
                  <a:pt x="916730" y="1075663"/>
                  <a:pt x="916730" y="1076006"/>
                  <a:pt x="916635" y="1076310"/>
                </a:cubicBezTo>
                <a:lnTo>
                  <a:pt x="914731" y="1076310"/>
                </a:lnTo>
                <a:cubicBezTo>
                  <a:pt x="915301" y="1075920"/>
                  <a:pt x="915969" y="1075606"/>
                  <a:pt x="916635" y="1075358"/>
                </a:cubicBezTo>
                <a:close/>
                <a:moveTo>
                  <a:pt x="1142377" y="590821"/>
                </a:moveTo>
                <a:cubicBezTo>
                  <a:pt x="1141330" y="591650"/>
                  <a:pt x="1140377" y="592545"/>
                  <a:pt x="1139425" y="593488"/>
                </a:cubicBezTo>
                <a:cubicBezTo>
                  <a:pt x="1140187" y="592155"/>
                  <a:pt x="1141711" y="590916"/>
                  <a:pt x="1142377" y="590916"/>
                </a:cubicBezTo>
                <a:close/>
                <a:moveTo>
                  <a:pt x="885202" y="774558"/>
                </a:moveTo>
                <a:lnTo>
                  <a:pt x="885202" y="774558"/>
                </a:lnTo>
                <a:close/>
                <a:moveTo>
                  <a:pt x="866152" y="694644"/>
                </a:moveTo>
                <a:lnTo>
                  <a:pt x="867106" y="694644"/>
                </a:lnTo>
                <a:cubicBezTo>
                  <a:pt x="866820" y="694815"/>
                  <a:pt x="866343" y="694815"/>
                  <a:pt x="866058" y="694644"/>
                </a:cubicBezTo>
                <a:close/>
                <a:moveTo>
                  <a:pt x="801858" y="887430"/>
                </a:moveTo>
                <a:lnTo>
                  <a:pt x="801858" y="887430"/>
                </a:lnTo>
                <a:close/>
                <a:moveTo>
                  <a:pt x="757187" y="849997"/>
                </a:moveTo>
                <a:cubicBezTo>
                  <a:pt x="757187" y="849997"/>
                  <a:pt x="757187" y="849997"/>
                  <a:pt x="757187" y="849997"/>
                </a:cubicBezTo>
                <a:lnTo>
                  <a:pt x="757187" y="849997"/>
                </a:lnTo>
                <a:close/>
                <a:moveTo>
                  <a:pt x="723088" y="913528"/>
                </a:moveTo>
                <a:lnTo>
                  <a:pt x="723088" y="913528"/>
                </a:lnTo>
                <a:close/>
                <a:moveTo>
                  <a:pt x="594880" y="989728"/>
                </a:moveTo>
                <a:lnTo>
                  <a:pt x="594880" y="990395"/>
                </a:lnTo>
                <a:lnTo>
                  <a:pt x="594214" y="989919"/>
                </a:lnTo>
                <a:close/>
                <a:moveTo>
                  <a:pt x="758139" y="904003"/>
                </a:moveTo>
                <a:lnTo>
                  <a:pt x="758711" y="903527"/>
                </a:lnTo>
                <a:lnTo>
                  <a:pt x="758711" y="903527"/>
                </a:lnTo>
                <a:close/>
                <a:moveTo>
                  <a:pt x="874345" y="1001349"/>
                </a:moveTo>
                <a:lnTo>
                  <a:pt x="875583" y="1001349"/>
                </a:lnTo>
                <a:lnTo>
                  <a:pt x="874249" y="1001349"/>
                </a:lnTo>
                <a:close/>
                <a:moveTo>
                  <a:pt x="880250" y="1009921"/>
                </a:moveTo>
                <a:lnTo>
                  <a:pt x="880250" y="1009921"/>
                </a:lnTo>
                <a:lnTo>
                  <a:pt x="880250" y="1009921"/>
                </a:lnTo>
                <a:lnTo>
                  <a:pt x="880155" y="1010016"/>
                </a:lnTo>
                <a:close/>
                <a:moveTo>
                  <a:pt x="1189908" y="648066"/>
                </a:moveTo>
                <a:lnTo>
                  <a:pt x="1189908" y="648066"/>
                </a:lnTo>
                <a:close/>
                <a:moveTo>
                  <a:pt x="954449" y="757794"/>
                </a:moveTo>
                <a:lnTo>
                  <a:pt x="955783" y="757033"/>
                </a:lnTo>
                <a:cubicBezTo>
                  <a:pt x="955687" y="757376"/>
                  <a:pt x="955687" y="757737"/>
                  <a:pt x="955783" y="758080"/>
                </a:cubicBezTo>
                <a:cubicBezTo>
                  <a:pt x="955307" y="757852"/>
                  <a:pt x="954926" y="757661"/>
                  <a:pt x="954449" y="757509"/>
                </a:cubicBezTo>
                <a:close/>
                <a:moveTo>
                  <a:pt x="532492" y="776559"/>
                </a:moveTo>
                <a:lnTo>
                  <a:pt x="532492" y="776559"/>
                </a:lnTo>
                <a:lnTo>
                  <a:pt x="532492" y="776559"/>
                </a:lnTo>
                <a:close/>
                <a:moveTo>
                  <a:pt x="527539" y="757509"/>
                </a:moveTo>
                <a:lnTo>
                  <a:pt x="527539" y="757509"/>
                </a:lnTo>
                <a:lnTo>
                  <a:pt x="527539" y="757509"/>
                </a:lnTo>
                <a:close/>
                <a:moveTo>
                  <a:pt x="787381" y="914766"/>
                </a:moveTo>
                <a:lnTo>
                  <a:pt x="787381" y="914766"/>
                </a:lnTo>
                <a:cubicBezTo>
                  <a:pt x="787381" y="914766"/>
                  <a:pt x="787381" y="914766"/>
                  <a:pt x="787381" y="914766"/>
                </a:cubicBezTo>
                <a:close/>
                <a:moveTo>
                  <a:pt x="909301" y="1086217"/>
                </a:moveTo>
                <a:cubicBezTo>
                  <a:pt x="909301" y="1086217"/>
                  <a:pt x="909301" y="1086217"/>
                  <a:pt x="909968" y="1086217"/>
                </a:cubicBezTo>
                <a:cubicBezTo>
                  <a:pt x="909968" y="1086407"/>
                  <a:pt x="909968" y="1086598"/>
                  <a:pt x="909968" y="1086788"/>
                </a:cubicBezTo>
                <a:cubicBezTo>
                  <a:pt x="909968" y="1086788"/>
                  <a:pt x="909587" y="1086217"/>
                  <a:pt x="909301" y="1086217"/>
                </a:cubicBezTo>
                <a:close/>
                <a:moveTo>
                  <a:pt x="928827" y="1127269"/>
                </a:moveTo>
                <a:lnTo>
                  <a:pt x="928827" y="1127269"/>
                </a:lnTo>
                <a:close/>
                <a:moveTo>
                  <a:pt x="1031887" y="1034115"/>
                </a:moveTo>
                <a:lnTo>
                  <a:pt x="1031887" y="1034115"/>
                </a:lnTo>
                <a:close/>
                <a:moveTo>
                  <a:pt x="429812" y="890097"/>
                </a:moveTo>
                <a:lnTo>
                  <a:pt x="429812" y="890097"/>
                </a:lnTo>
                <a:close/>
                <a:moveTo>
                  <a:pt x="797096" y="921910"/>
                </a:moveTo>
                <a:cubicBezTo>
                  <a:pt x="797191" y="922063"/>
                  <a:pt x="797191" y="922234"/>
                  <a:pt x="797096" y="922386"/>
                </a:cubicBezTo>
                <a:lnTo>
                  <a:pt x="795573" y="921910"/>
                </a:lnTo>
                <a:cubicBezTo>
                  <a:pt x="796048" y="921748"/>
                  <a:pt x="796620" y="921748"/>
                  <a:pt x="797096" y="921910"/>
                </a:cubicBezTo>
                <a:close/>
                <a:moveTo>
                  <a:pt x="1200765" y="959058"/>
                </a:moveTo>
                <a:lnTo>
                  <a:pt x="1200765" y="959058"/>
                </a:lnTo>
                <a:close/>
                <a:moveTo>
                  <a:pt x="735374" y="831613"/>
                </a:moveTo>
                <a:lnTo>
                  <a:pt x="735374" y="831613"/>
                </a:lnTo>
                <a:lnTo>
                  <a:pt x="735374" y="831613"/>
                </a:lnTo>
                <a:lnTo>
                  <a:pt x="735374" y="831613"/>
                </a:lnTo>
                <a:close/>
                <a:moveTo>
                  <a:pt x="496583" y="622063"/>
                </a:moveTo>
                <a:cubicBezTo>
                  <a:pt x="496583" y="621492"/>
                  <a:pt x="496583" y="620920"/>
                  <a:pt x="496583" y="620444"/>
                </a:cubicBezTo>
                <a:cubicBezTo>
                  <a:pt x="496583" y="619968"/>
                  <a:pt x="496964" y="621301"/>
                  <a:pt x="496583" y="621777"/>
                </a:cubicBezTo>
                <a:close/>
                <a:moveTo>
                  <a:pt x="736517" y="1041830"/>
                </a:moveTo>
                <a:lnTo>
                  <a:pt x="736517" y="1041830"/>
                </a:lnTo>
                <a:lnTo>
                  <a:pt x="736517" y="1041830"/>
                </a:lnTo>
                <a:close/>
                <a:moveTo>
                  <a:pt x="791858" y="953438"/>
                </a:moveTo>
                <a:cubicBezTo>
                  <a:pt x="792429" y="954029"/>
                  <a:pt x="792429" y="954943"/>
                  <a:pt x="791858" y="955533"/>
                </a:cubicBezTo>
                <a:cubicBezTo>
                  <a:pt x="791953" y="954648"/>
                  <a:pt x="791953" y="953752"/>
                  <a:pt x="791858" y="952866"/>
                </a:cubicBezTo>
                <a:close/>
                <a:moveTo>
                  <a:pt x="833863" y="1008111"/>
                </a:moveTo>
                <a:lnTo>
                  <a:pt x="833863" y="1008111"/>
                </a:lnTo>
                <a:lnTo>
                  <a:pt x="833387" y="1008111"/>
                </a:lnTo>
                <a:close/>
                <a:moveTo>
                  <a:pt x="925208" y="1143652"/>
                </a:moveTo>
                <a:lnTo>
                  <a:pt x="925208" y="1144224"/>
                </a:lnTo>
                <a:cubicBezTo>
                  <a:pt x="925208" y="1144224"/>
                  <a:pt x="925208" y="1144224"/>
                  <a:pt x="925208" y="1143652"/>
                </a:cubicBezTo>
                <a:close/>
                <a:moveTo>
                  <a:pt x="1033412" y="1054403"/>
                </a:moveTo>
                <a:cubicBezTo>
                  <a:pt x="1033507" y="1053993"/>
                  <a:pt x="1033507" y="1053574"/>
                  <a:pt x="1033412" y="1053165"/>
                </a:cubicBezTo>
                <a:cubicBezTo>
                  <a:pt x="1033602" y="1053432"/>
                  <a:pt x="1033888" y="1053660"/>
                  <a:pt x="1034173" y="1053832"/>
                </a:cubicBezTo>
                <a:close/>
                <a:moveTo>
                  <a:pt x="1166000" y="552816"/>
                </a:moveTo>
                <a:lnTo>
                  <a:pt x="1166000" y="552816"/>
                </a:lnTo>
                <a:lnTo>
                  <a:pt x="1166000" y="552816"/>
                </a:lnTo>
                <a:close/>
                <a:moveTo>
                  <a:pt x="980643" y="676641"/>
                </a:moveTo>
                <a:lnTo>
                  <a:pt x="981501" y="676641"/>
                </a:lnTo>
                <a:cubicBezTo>
                  <a:pt x="981310" y="676641"/>
                  <a:pt x="981120" y="676641"/>
                  <a:pt x="980643" y="675975"/>
                </a:cubicBezTo>
                <a:close/>
                <a:moveTo>
                  <a:pt x="776903" y="663021"/>
                </a:moveTo>
                <a:cubicBezTo>
                  <a:pt x="776903" y="662611"/>
                  <a:pt x="776903" y="662192"/>
                  <a:pt x="776903" y="661783"/>
                </a:cubicBezTo>
                <a:cubicBezTo>
                  <a:pt x="776998" y="661973"/>
                  <a:pt x="776998" y="662164"/>
                  <a:pt x="776903" y="662354"/>
                </a:cubicBezTo>
                <a:close/>
                <a:moveTo>
                  <a:pt x="513061" y="594250"/>
                </a:moveTo>
                <a:lnTo>
                  <a:pt x="513061" y="594250"/>
                </a:lnTo>
                <a:close/>
                <a:moveTo>
                  <a:pt x="451244" y="648828"/>
                </a:moveTo>
                <a:lnTo>
                  <a:pt x="451244" y="648828"/>
                </a:lnTo>
                <a:lnTo>
                  <a:pt x="451244" y="648828"/>
                </a:lnTo>
                <a:close/>
                <a:moveTo>
                  <a:pt x="846913" y="1057165"/>
                </a:moveTo>
                <a:lnTo>
                  <a:pt x="846913" y="1057165"/>
                </a:lnTo>
                <a:close/>
                <a:moveTo>
                  <a:pt x="741661" y="752841"/>
                </a:moveTo>
                <a:cubicBezTo>
                  <a:pt x="741661" y="752841"/>
                  <a:pt x="741661" y="752841"/>
                  <a:pt x="741661" y="752841"/>
                </a:cubicBezTo>
                <a:lnTo>
                  <a:pt x="741661" y="752841"/>
                </a:lnTo>
                <a:lnTo>
                  <a:pt x="741661" y="752841"/>
                </a:lnTo>
                <a:close/>
                <a:moveTo>
                  <a:pt x="726801" y="752841"/>
                </a:moveTo>
                <a:lnTo>
                  <a:pt x="726801" y="752841"/>
                </a:lnTo>
                <a:close/>
                <a:moveTo>
                  <a:pt x="716801" y="718837"/>
                </a:moveTo>
                <a:lnTo>
                  <a:pt x="716229" y="717980"/>
                </a:lnTo>
                <a:lnTo>
                  <a:pt x="716991" y="717980"/>
                </a:lnTo>
                <a:cubicBezTo>
                  <a:pt x="716991" y="717980"/>
                  <a:pt x="716705" y="719028"/>
                  <a:pt x="716610" y="719218"/>
                </a:cubicBezTo>
                <a:close/>
                <a:moveTo>
                  <a:pt x="677939" y="800657"/>
                </a:moveTo>
                <a:lnTo>
                  <a:pt x="677939" y="799895"/>
                </a:lnTo>
                <a:cubicBezTo>
                  <a:pt x="677939" y="800114"/>
                  <a:pt x="677939" y="800343"/>
                  <a:pt x="677939" y="800562"/>
                </a:cubicBezTo>
                <a:close/>
                <a:moveTo>
                  <a:pt x="538873" y="629778"/>
                </a:moveTo>
                <a:cubicBezTo>
                  <a:pt x="539350" y="629864"/>
                  <a:pt x="539827" y="629864"/>
                  <a:pt x="540302" y="629778"/>
                </a:cubicBezTo>
                <a:cubicBezTo>
                  <a:pt x="539827" y="629940"/>
                  <a:pt x="539350" y="629940"/>
                  <a:pt x="538873" y="629778"/>
                </a:cubicBezTo>
                <a:close/>
                <a:moveTo>
                  <a:pt x="311893" y="841233"/>
                </a:moveTo>
                <a:lnTo>
                  <a:pt x="311893" y="841233"/>
                </a:lnTo>
                <a:lnTo>
                  <a:pt x="311893" y="841233"/>
                </a:lnTo>
                <a:cubicBezTo>
                  <a:pt x="311893" y="841233"/>
                  <a:pt x="311798" y="841805"/>
                  <a:pt x="311702" y="841900"/>
                </a:cubicBezTo>
                <a:close/>
                <a:moveTo>
                  <a:pt x="300844" y="791608"/>
                </a:moveTo>
                <a:lnTo>
                  <a:pt x="300844" y="791608"/>
                </a:lnTo>
                <a:lnTo>
                  <a:pt x="300844" y="791608"/>
                </a:lnTo>
                <a:close/>
                <a:moveTo>
                  <a:pt x="307130" y="786465"/>
                </a:moveTo>
                <a:lnTo>
                  <a:pt x="307130" y="786465"/>
                </a:lnTo>
                <a:close/>
                <a:moveTo>
                  <a:pt x="342563" y="898098"/>
                </a:moveTo>
                <a:lnTo>
                  <a:pt x="342563" y="898098"/>
                </a:lnTo>
                <a:close/>
                <a:moveTo>
                  <a:pt x="230740" y="837709"/>
                </a:moveTo>
                <a:cubicBezTo>
                  <a:pt x="230169" y="837424"/>
                  <a:pt x="229597" y="837224"/>
                  <a:pt x="228931" y="837138"/>
                </a:cubicBezTo>
                <a:cubicBezTo>
                  <a:pt x="229501" y="837233"/>
                  <a:pt x="230073" y="837424"/>
                  <a:pt x="230549" y="838566"/>
                </a:cubicBezTo>
                <a:close/>
                <a:moveTo>
                  <a:pt x="347898" y="777797"/>
                </a:moveTo>
                <a:lnTo>
                  <a:pt x="347898" y="777797"/>
                </a:lnTo>
                <a:close/>
                <a:moveTo>
                  <a:pt x="249980" y="760461"/>
                </a:moveTo>
                <a:lnTo>
                  <a:pt x="249980" y="760461"/>
                </a:lnTo>
                <a:close/>
                <a:moveTo>
                  <a:pt x="592690" y="1022208"/>
                </a:moveTo>
                <a:lnTo>
                  <a:pt x="592690" y="1022208"/>
                </a:lnTo>
                <a:lnTo>
                  <a:pt x="593262" y="1022208"/>
                </a:lnTo>
                <a:lnTo>
                  <a:pt x="593262" y="1022208"/>
                </a:lnTo>
                <a:close/>
                <a:moveTo>
                  <a:pt x="700227" y="1101552"/>
                </a:moveTo>
                <a:lnTo>
                  <a:pt x="700894" y="1102123"/>
                </a:lnTo>
                <a:cubicBezTo>
                  <a:pt x="700608" y="1102200"/>
                  <a:pt x="700418" y="1102200"/>
                  <a:pt x="700132" y="1102123"/>
                </a:cubicBezTo>
                <a:cubicBezTo>
                  <a:pt x="700132" y="1102123"/>
                  <a:pt x="700037" y="1102409"/>
                  <a:pt x="700037" y="1102218"/>
                </a:cubicBezTo>
                <a:close/>
                <a:moveTo>
                  <a:pt x="757377" y="1052022"/>
                </a:moveTo>
                <a:lnTo>
                  <a:pt x="757377" y="1052022"/>
                </a:lnTo>
                <a:lnTo>
                  <a:pt x="757377" y="1052022"/>
                </a:lnTo>
                <a:close/>
                <a:moveTo>
                  <a:pt x="907682" y="1128222"/>
                </a:moveTo>
                <a:lnTo>
                  <a:pt x="907682" y="1128222"/>
                </a:lnTo>
                <a:close/>
                <a:moveTo>
                  <a:pt x="1201814" y="552816"/>
                </a:moveTo>
                <a:lnTo>
                  <a:pt x="1201814" y="552816"/>
                </a:lnTo>
                <a:close/>
                <a:moveTo>
                  <a:pt x="1205052" y="496809"/>
                </a:moveTo>
                <a:lnTo>
                  <a:pt x="1205052" y="496809"/>
                </a:lnTo>
                <a:lnTo>
                  <a:pt x="1205623" y="496809"/>
                </a:lnTo>
                <a:close/>
                <a:moveTo>
                  <a:pt x="717753" y="714741"/>
                </a:moveTo>
                <a:lnTo>
                  <a:pt x="717753" y="714741"/>
                </a:lnTo>
                <a:lnTo>
                  <a:pt x="717753" y="714741"/>
                </a:lnTo>
                <a:close/>
                <a:moveTo>
                  <a:pt x="660603" y="733791"/>
                </a:moveTo>
                <a:cubicBezTo>
                  <a:pt x="660603" y="733630"/>
                  <a:pt x="660603" y="733477"/>
                  <a:pt x="660603" y="733315"/>
                </a:cubicBezTo>
                <a:close/>
                <a:moveTo>
                  <a:pt x="532777" y="612919"/>
                </a:moveTo>
                <a:lnTo>
                  <a:pt x="532777" y="612919"/>
                </a:lnTo>
                <a:close/>
                <a:moveTo>
                  <a:pt x="280841" y="932674"/>
                </a:moveTo>
                <a:lnTo>
                  <a:pt x="280841" y="933150"/>
                </a:lnTo>
                <a:lnTo>
                  <a:pt x="280841" y="933150"/>
                </a:lnTo>
                <a:close/>
                <a:moveTo>
                  <a:pt x="308178" y="961249"/>
                </a:moveTo>
                <a:cubicBezTo>
                  <a:pt x="308940" y="960677"/>
                  <a:pt x="309798" y="960391"/>
                  <a:pt x="310655" y="961820"/>
                </a:cubicBezTo>
                <a:lnTo>
                  <a:pt x="310655" y="961820"/>
                </a:lnTo>
                <a:cubicBezTo>
                  <a:pt x="309893" y="961687"/>
                  <a:pt x="309130" y="961630"/>
                  <a:pt x="308369" y="961630"/>
                </a:cubicBezTo>
                <a:close/>
                <a:moveTo>
                  <a:pt x="437052" y="923149"/>
                </a:moveTo>
                <a:lnTo>
                  <a:pt x="437052" y="923149"/>
                </a:lnTo>
                <a:close/>
                <a:moveTo>
                  <a:pt x="479247" y="930768"/>
                </a:moveTo>
                <a:cubicBezTo>
                  <a:pt x="479342" y="930264"/>
                  <a:pt x="479342" y="929749"/>
                  <a:pt x="479247" y="929244"/>
                </a:cubicBezTo>
                <a:lnTo>
                  <a:pt x="480200" y="930483"/>
                </a:lnTo>
                <a:cubicBezTo>
                  <a:pt x="479819" y="930578"/>
                  <a:pt x="479533" y="930873"/>
                  <a:pt x="479437" y="931245"/>
                </a:cubicBezTo>
                <a:close/>
                <a:moveTo>
                  <a:pt x="911396" y="1171942"/>
                </a:moveTo>
                <a:lnTo>
                  <a:pt x="911396" y="1171942"/>
                </a:lnTo>
                <a:close/>
                <a:moveTo>
                  <a:pt x="917873" y="1163845"/>
                </a:moveTo>
                <a:lnTo>
                  <a:pt x="917873" y="1163845"/>
                </a:lnTo>
                <a:close/>
                <a:moveTo>
                  <a:pt x="1100182" y="1107362"/>
                </a:moveTo>
                <a:lnTo>
                  <a:pt x="1100182" y="1107362"/>
                </a:lnTo>
                <a:lnTo>
                  <a:pt x="1100182" y="1107362"/>
                </a:lnTo>
                <a:close/>
                <a:moveTo>
                  <a:pt x="1127614" y="1099837"/>
                </a:moveTo>
                <a:lnTo>
                  <a:pt x="1127614" y="1099837"/>
                </a:lnTo>
                <a:close/>
                <a:moveTo>
                  <a:pt x="919778" y="549768"/>
                </a:moveTo>
                <a:lnTo>
                  <a:pt x="920541" y="549768"/>
                </a:lnTo>
                <a:cubicBezTo>
                  <a:pt x="920255" y="549892"/>
                  <a:pt x="920064" y="549892"/>
                  <a:pt x="919778" y="549768"/>
                </a:cubicBezTo>
                <a:close/>
                <a:moveTo>
                  <a:pt x="604882" y="611586"/>
                </a:moveTo>
                <a:lnTo>
                  <a:pt x="605548" y="611586"/>
                </a:lnTo>
                <a:lnTo>
                  <a:pt x="605548" y="611586"/>
                </a:lnTo>
                <a:lnTo>
                  <a:pt x="605548" y="611586"/>
                </a:lnTo>
                <a:close/>
                <a:moveTo>
                  <a:pt x="188163" y="749127"/>
                </a:moveTo>
                <a:lnTo>
                  <a:pt x="188163" y="749127"/>
                </a:lnTo>
                <a:close/>
                <a:moveTo>
                  <a:pt x="258076" y="889144"/>
                </a:moveTo>
                <a:cubicBezTo>
                  <a:pt x="258362" y="889449"/>
                  <a:pt x="258648" y="889801"/>
                  <a:pt x="258839" y="890192"/>
                </a:cubicBezTo>
                <a:lnTo>
                  <a:pt x="258267" y="890192"/>
                </a:lnTo>
                <a:cubicBezTo>
                  <a:pt x="258172" y="890001"/>
                  <a:pt x="258172" y="889620"/>
                  <a:pt x="258076" y="889144"/>
                </a:cubicBezTo>
                <a:close/>
                <a:moveTo>
                  <a:pt x="741470" y="1127269"/>
                </a:moveTo>
                <a:lnTo>
                  <a:pt x="741470" y="1127269"/>
                </a:lnTo>
                <a:close/>
                <a:moveTo>
                  <a:pt x="975595" y="1147653"/>
                </a:moveTo>
                <a:cubicBezTo>
                  <a:pt x="975785" y="1148196"/>
                  <a:pt x="976071" y="1148710"/>
                  <a:pt x="976452" y="1149177"/>
                </a:cubicBezTo>
                <a:cubicBezTo>
                  <a:pt x="975785" y="1149005"/>
                  <a:pt x="975405" y="1148329"/>
                  <a:pt x="975595" y="1147672"/>
                </a:cubicBezTo>
                <a:cubicBezTo>
                  <a:pt x="975595" y="1147634"/>
                  <a:pt x="975595" y="1147596"/>
                  <a:pt x="975595" y="1147558"/>
                </a:cubicBezTo>
                <a:close/>
                <a:moveTo>
                  <a:pt x="1103897" y="1137175"/>
                </a:moveTo>
                <a:lnTo>
                  <a:pt x="1103897" y="1137175"/>
                </a:lnTo>
                <a:close/>
                <a:moveTo>
                  <a:pt x="1111231" y="489475"/>
                </a:moveTo>
                <a:cubicBezTo>
                  <a:pt x="1111231" y="489161"/>
                  <a:pt x="1111231" y="488837"/>
                  <a:pt x="1111231" y="488523"/>
                </a:cubicBezTo>
                <a:lnTo>
                  <a:pt x="1111231" y="488523"/>
                </a:lnTo>
                <a:cubicBezTo>
                  <a:pt x="1111231" y="488837"/>
                  <a:pt x="1111231" y="489161"/>
                  <a:pt x="1111231" y="489475"/>
                </a:cubicBezTo>
                <a:close/>
                <a:moveTo>
                  <a:pt x="921398" y="540053"/>
                </a:moveTo>
                <a:lnTo>
                  <a:pt x="921398" y="540053"/>
                </a:lnTo>
                <a:lnTo>
                  <a:pt x="921398" y="540053"/>
                </a:lnTo>
                <a:lnTo>
                  <a:pt x="921398" y="540053"/>
                </a:lnTo>
                <a:lnTo>
                  <a:pt x="921398" y="540053"/>
                </a:lnTo>
                <a:close/>
                <a:moveTo>
                  <a:pt x="736803" y="644828"/>
                </a:moveTo>
                <a:lnTo>
                  <a:pt x="736803" y="644828"/>
                </a:lnTo>
                <a:lnTo>
                  <a:pt x="736803" y="644828"/>
                </a:lnTo>
                <a:close/>
                <a:moveTo>
                  <a:pt x="694227" y="712265"/>
                </a:moveTo>
                <a:lnTo>
                  <a:pt x="694227" y="712265"/>
                </a:lnTo>
                <a:close/>
                <a:moveTo>
                  <a:pt x="709562" y="1102218"/>
                </a:moveTo>
                <a:cubicBezTo>
                  <a:pt x="709562" y="1102218"/>
                  <a:pt x="709562" y="1102218"/>
                  <a:pt x="709562" y="1102218"/>
                </a:cubicBezTo>
                <a:cubicBezTo>
                  <a:pt x="709562" y="1102218"/>
                  <a:pt x="709562" y="1102218"/>
                  <a:pt x="709562" y="1102218"/>
                </a:cubicBezTo>
                <a:close/>
                <a:moveTo>
                  <a:pt x="791762" y="1048116"/>
                </a:moveTo>
                <a:cubicBezTo>
                  <a:pt x="791001" y="1048964"/>
                  <a:pt x="789763" y="1049298"/>
                  <a:pt x="788620" y="1048974"/>
                </a:cubicBezTo>
                <a:close/>
                <a:moveTo>
                  <a:pt x="819765" y="1074596"/>
                </a:moveTo>
                <a:lnTo>
                  <a:pt x="819765" y="1074596"/>
                </a:lnTo>
                <a:lnTo>
                  <a:pt x="819765" y="1074596"/>
                </a:lnTo>
                <a:close/>
                <a:moveTo>
                  <a:pt x="1343640" y="814183"/>
                </a:moveTo>
                <a:lnTo>
                  <a:pt x="1343640" y="814183"/>
                </a:lnTo>
                <a:close/>
                <a:moveTo>
                  <a:pt x="1354976" y="764652"/>
                </a:moveTo>
                <a:lnTo>
                  <a:pt x="1354976" y="765129"/>
                </a:lnTo>
                <a:cubicBezTo>
                  <a:pt x="1354976" y="764938"/>
                  <a:pt x="1354976" y="764748"/>
                  <a:pt x="1354976" y="764557"/>
                </a:cubicBezTo>
                <a:close/>
                <a:moveTo>
                  <a:pt x="1043318" y="428039"/>
                </a:moveTo>
                <a:lnTo>
                  <a:pt x="1043318" y="428039"/>
                </a:lnTo>
                <a:close/>
                <a:moveTo>
                  <a:pt x="1033793" y="498619"/>
                </a:moveTo>
                <a:lnTo>
                  <a:pt x="1033793" y="498619"/>
                </a:lnTo>
                <a:close/>
                <a:moveTo>
                  <a:pt x="793667" y="436326"/>
                </a:moveTo>
                <a:cubicBezTo>
                  <a:pt x="793572" y="436516"/>
                  <a:pt x="793572" y="436707"/>
                  <a:pt x="793667" y="436897"/>
                </a:cubicBezTo>
                <a:cubicBezTo>
                  <a:pt x="793476" y="436688"/>
                  <a:pt x="793287" y="436488"/>
                  <a:pt x="793096" y="436326"/>
                </a:cubicBezTo>
                <a:close/>
                <a:moveTo>
                  <a:pt x="611930" y="644161"/>
                </a:moveTo>
                <a:cubicBezTo>
                  <a:pt x="611930" y="644161"/>
                  <a:pt x="611930" y="644161"/>
                  <a:pt x="611930" y="644161"/>
                </a:cubicBezTo>
                <a:cubicBezTo>
                  <a:pt x="611930" y="644161"/>
                  <a:pt x="612121" y="644447"/>
                  <a:pt x="611930" y="644352"/>
                </a:cubicBezTo>
                <a:close/>
                <a:moveTo>
                  <a:pt x="509727" y="485189"/>
                </a:moveTo>
                <a:lnTo>
                  <a:pt x="509727" y="485189"/>
                </a:lnTo>
                <a:cubicBezTo>
                  <a:pt x="509727" y="484522"/>
                  <a:pt x="510394" y="483951"/>
                  <a:pt x="510680" y="483284"/>
                </a:cubicBezTo>
                <a:cubicBezTo>
                  <a:pt x="510775" y="484103"/>
                  <a:pt x="510394" y="484894"/>
                  <a:pt x="509727" y="485380"/>
                </a:cubicBezTo>
                <a:close/>
                <a:moveTo>
                  <a:pt x="397523" y="759700"/>
                </a:moveTo>
                <a:lnTo>
                  <a:pt x="397523" y="759700"/>
                </a:lnTo>
                <a:close/>
                <a:moveTo>
                  <a:pt x="397523" y="759700"/>
                </a:moveTo>
                <a:lnTo>
                  <a:pt x="397523" y="759700"/>
                </a:lnTo>
                <a:lnTo>
                  <a:pt x="397523" y="759700"/>
                </a:lnTo>
                <a:close/>
                <a:moveTo>
                  <a:pt x="172447" y="718837"/>
                </a:moveTo>
                <a:lnTo>
                  <a:pt x="172447" y="718837"/>
                </a:lnTo>
                <a:lnTo>
                  <a:pt x="172447" y="718837"/>
                </a:lnTo>
                <a:close/>
                <a:moveTo>
                  <a:pt x="490963" y="1010398"/>
                </a:moveTo>
                <a:lnTo>
                  <a:pt x="490963" y="1010398"/>
                </a:lnTo>
                <a:lnTo>
                  <a:pt x="490963" y="1010016"/>
                </a:lnTo>
                <a:lnTo>
                  <a:pt x="490963" y="1010016"/>
                </a:lnTo>
                <a:close/>
                <a:moveTo>
                  <a:pt x="562590" y="1009921"/>
                </a:moveTo>
                <a:lnTo>
                  <a:pt x="562590" y="1009921"/>
                </a:lnTo>
                <a:cubicBezTo>
                  <a:pt x="562876" y="1009817"/>
                  <a:pt x="563067" y="1009655"/>
                  <a:pt x="563258" y="1009445"/>
                </a:cubicBezTo>
                <a:lnTo>
                  <a:pt x="563258" y="1009445"/>
                </a:lnTo>
                <a:cubicBezTo>
                  <a:pt x="562876" y="1009569"/>
                  <a:pt x="562590" y="1009769"/>
                  <a:pt x="562306" y="1010016"/>
                </a:cubicBezTo>
                <a:close/>
                <a:moveTo>
                  <a:pt x="1002455" y="1133746"/>
                </a:moveTo>
                <a:lnTo>
                  <a:pt x="1002455" y="1134603"/>
                </a:lnTo>
                <a:lnTo>
                  <a:pt x="1002455" y="1134603"/>
                </a:lnTo>
                <a:cubicBezTo>
                  <a:pt x="1002360" y="1134337"/>
                  <a:pt x="1002265" y="1134080"/>
                  <a:pt x="1002169" y="1133842"/>
                </a:cubicBezTo>
                <a:close/>
                <a:moveTo>
                  <a:pt x="1107230" y="1120697"/>
                </a:moveTo>
                <a:lnTo>
                  <a:pt x="1107230" y="1120697"/>
                </a:lnTo>
                <a:lnTo>
                  <a:pt x="1107230" y="1120697"/>
                </a:lnTo>
                <a:close/>
                <a:moveTo>
                  <a:pt x="1265059" y="817992"/>
                </a:moveTo>
                <a:lnTo>
                  <a:pt x="1265059" y="817992"/>
                </a:lnTo>
                <a:close/>
                <a:moveTo>
                  <a:pt x="1381074" y="729600"/>
                </a:moveTo>
                <a:cubicBezTo>
                  <a:pt x="1381074" y="729762"/>
                  <a:pt x="1381074" y="729915"/>
                  <a:pt x="1381074" y="730077"/>
                </a:cubicBezTo>
                <a:lnTo>
                  <a:pt x="1380313" y="730077"/>
                </a:lnTo>
                <a:close/>
                <a:moveTo>
                  <a:pt x="1376026" y="748650"/>
                </a:moveTo>
                <a:lnTo>
                  <a:pt x="1376026" y="747984"/>
                </a:lnTo>
                <a:lnTo>
                  <a:pt x="1376026" y="748650"/>
                </a:lnTo>
                <a:close/>
                <a:moveTo>
                  <a:pt x="1352976" y="753889"/>
                </a:moveTo>
                <a:lnTo>
                  <a:pt x="1352976" y="753889"/>
                </a:lnTo>
                <a:lnTo>
                  <a:pt x="1352976" y="753889"/>
                </a:lnTo>
                <a:close/>
                <a:moveTo>
                  <a:pt x="1095801" y="400035"/>
                </a:moveTo>
                <a:lnTo>
                  <a:pt x="1095801" y="400035"/>
                </a:lnTo>
                <a:close/>
                <a:moveTo>
                  <a:pt x="1091895" y="394987"/>
                </a:moveTo>
                <a:lnTo>
                  <a:pt x="1091895" y="394987"/>
                </a:lnTo>
                <a:close/>
                <a:moveTo>
                  <a:pt x="1071416" y="399845"/>
                </a:moveTo>
                <a:cubicBezTo>
                  <a:pt x="1071512" y="399121"/>
                  <a:pt x="1071512" y="398378"/>
                  <a:pt x="1071416" y="397654"/>
                </a:cubicBezTo>
                <a:cubicBezTo>
                  <a:pt x="1071416" y="397654"/>
                  <a:pt x="1072369" y="397654"/>
                  <a:pt x="1072750" y="398702"/>
                </a:cubicBezTo>
                <a:cubicBezTo>
                  <a:pt x="1072178" y="399083"/>
                  <a:pt x="1071607" y="399378"/>
                  <a:pt x="1070940" y="399559"/>
                </a:cubicBezTo>
                <a:close/>
                <a:moveTo>
                  <a:pt x="768998" y="432516"/>
                </a:moveTo>
                <a:lnTo>
                  <a:pt x="768998" y="432516"/>
                </a:lnTo>
                <a:close/>
                <a:moveTo>
                  <a:pt x="429336" y="642256"/>
                </a:moveTo>
                <a:cubicBezTo>
                  <a:pt x="428956" y="642809"/>
                  <a:pt x="428383" y="643114"/>
                  <a:pt x="427717" y="643018"/>
                </a:cubicBezTo>
                <a:close/>
                <a:moveTo>
                  <a:pt x="274936" y="1015732"/>
                </a:moveTo>
                <a:cubicBezTo>
                  <a:pt x="274650" y="1016217"/>
                  <a:pt x="274459" y="1016722"/>
                  <a:pt x="274270" y="1017256"/>
                </a:cubicBezTo>
                <a:cubicBezTo>
                  <a:pt x="274270" y="1017256"/>
                  <a:pt x="274270" y="1016684"/>
                  <a:pt x="274270" y="1016303"/>
                </a:cubicBezTo>
                <a:close/>
                <a:moveTo>
                  <a:pt x="400381" y="1058023"/>
                </a:moveTo>
                <a:lnTo>
                  <a:pt x="400381" y="1058023"/>
                </a:lnTo>
                <a:close/>
                <a:moveTo>
                  <a:pt x="457531" y="1041640"/>
                </a:moveTo>
                <a:lnTo>
                  <a:pt x="457531" y="1041640"/>
                </a:lnTo>
                <a:close/>
                <a:moveTo>
                  <a:pt x="692036" y="1125936"/>
                </a:moveTo>
                <a:lnTo>
                  <a:pt x="692036" y="1125936"/>
                </a:lnTo>
                <a:close/>
                <a:moveTo>
                  <a:pt x="1177144" y="1161845"/>
                </a:moveTo>
                <a:lnTo>
                  <a:pt x="1177144" y="1161845"/>
                </a:lnTo>
                <a:close/>
                <a:moveTo>
                  <a:pt x="1286490" y="634827"/>
                </a:moveTo>
                <a:lnTo>
                  <a:pt x="1287444" y="635970"/>
                </a:lnTo>
                <a:cubicBezTo>
                  <a:pt x="1286967" y="635827"/>
                  <a:pt x="1286586" y="635475"/>
                  <a:pt x="1286490" y="635017"/>
                </a:cubicBezTo>
                <a:close/>
                <a:moveTo>
                  <a:pt x="617264" y="629207"/>
                </a:moveTo>
                <a:lnTo>
                  <a:pt x="617264" y="629207"/>
                </a:lnTo>
                <a:close/>
                <a:moveTo>
                  <a:pt x="304368" y="1048498"/>
                </a:moveTo>
                <a:cubicBezTo>
                  <a:pt x="303702" y="1048974"/>
                  <a:pt x="302749" y="1048974"/>
                  <a:pt x="302082" y="1048498"/>
                </a:cubicBezTo>
                <a:close/>
                <a:moveTo>
                  <a:pt x="545922" y="1035925"/>
                </a:moveTo>
                <a:lnTo>
                  <a:pt x="547255" y="1037544"/>
                </a:lnTo>
                <a:cubicBezTo>
                  <a:pt x="546684" y="1037258"/>
                  <a:pt x="546208" y="1036744"/>
                  <a:pt x="545922" y="1036115"/>
                </a:cubicBezTo>
                <a:close/>
                <a:moveTo>
                  <a:pt x="955497" y="1235378"/>
                </a:moveTo>
                <a:lnTo>
                  <a:pt x="955497" y="1235378"/>
                </a:lnTo>
                <a:lnTo>
                  <a:pt x="955497" y="1235854"/>
                </a:lnTo>
                <a:close/>
                <a:moveTo>
                  <a:pt x="1366787" y="876095"/>
                </a:moveTo>
                <a:lnTo>
                  <a:pt x="1366787" y="876095"/>
                </a:lnTo>
                <a:close/>
                <a:moveTo>
                  <a:pt x="1384503" y="693596"/>
                </a:moveTo>
                <a:cubicBezTo>
                  <a:pt x="1384503" y="693244"/>
                  <a:pt x="1384503" y="692901"/>
                  <a:pt x="1384503" y="692548"/>
                </a:cubicBezTo>
                <a:cubicBezTo>
                  <a:pt x="1384598" y="692977"/>
                  <a:pt x="1384694" y="693396"/>
                  <a:pt x="1384884" y="693786"/>
                </a:cubicBezTo>
                <a:close/>
                <a:moveTo>
                  <a:pt x="1090943" y="375842"/>
                </a:moveTo>
                <a:lnTo>
                  <a:pt x="1090943" y="375842"/>
                </a:lnTo>
                <a:cubicBezTo>
                  <a:pt x="1090943" y="375842"/>
                  <a:pt x="1090943" y="375842"/>
                  <a:pt x="1090943" y="375842"/>
                </a:cubicBezTo>
                <a:close/>
                <a:moveTo>
                  <a:pt x="1005218" y="466615"/>
                </a:moveTo>
                <a:lnTo>
                  <a:pt x="1005218" y="466615"/>
                </a:lnTo>
                <a:close/>
                <a:moveTo>
                  <a:pt x="701561" y="618349"/>
                </a:moveTo>
                <a:lnTo>
                  <a:pt x="701561" y="619491"/>
                </a:lnTo>
                <a:lnTo>
                  <a:pt x="701561" y="619491"/>
                </a:lnTo>
                <a:close/>
                <a:moveTo>
                  <a:pt x="146158" y="807896"/>
                </a:moveTo>
                <a:lnTo>
                  <a:pt x="146158" y="807896"/>
                </a:lnTo>
                <a:close/>
                <a:moveTo>
                  <a:pt x="163874" y="896288"/>
                </a:moveTo>
                <a:cubicBezTo>
                  <a:pt x="163874" y="896288"/>
                  <a:pt x="163874" y="896764"/>
                  <a:pt x="163874" y="896955"/>
                </a:cubicBezTo>
                <a:lnTo>
                  <a:pt x="163874" y="896955"/>
                </a:lnTo>
                <a:close/>
                <a:moveTo>
                  <a:pt x="235693" y="932007"/>
                </a:moveTo>
                <a:cubicBezTo>
                  <a:pt x="236264" y="932407"/>
                  <a:pt x="236550" y="933150"/>
                  <a:pt x="236264" y="933816"/>
                </a:cubicBezTo>
                <a:close/>
                <a:moveTo>
                  <a:pt x="415334" y="1163464"/>
                </a:moveTo>
                <a:lnTo>
                  <a:pt x="415334" y="1163464"/>
                </a:lnTo>
                <a:lnTo>
                  <a:pt x="415334" y="1163464"/>
                </a:lnTo>
                <a:close/>
                <a:moveTo>
                  <a:pt x="761188" y="1265953"/>
                </a:moveTo>
                <a:lnTo>
                  <a:pt x="761758" y="1265953"/>
                </a:lnTo>
                <a:cubicBezTo>
                  <a:pt x="761663" y="1266172"/>
                  <a:pt x="761663" y="1266401"/>
                  <a:pt x="761758" y="1266620"/>
                </a:cubicBezTo>
                <a:cubicBezTo>
                  <a:pt x="761854" y="1266468"/>
                  <a:pt x="761854" y="1266306"/>
                  <a:pt x="761854" y="1266144"/>
                </a:cubicBezTo>
                <a:close/>
                <a:moveTo>
                  <a:pt x="825671" y="1213566"/>
                </a:moveTo>
                <a:lnTo>
                  <a:pt x="825671" y="1213566"/>
                </a:lnTo>
                <a:cubicBezTo>
                  <a:pt x="825671" y="1213566"/>
                  <a:pt x="826243" y="1213851"/>
                  <a:pt x="826338" y="1213756"/>
                </a:cubicBezTo>
                <a:close/>
                <a:moveTo>
                  <a:pt x="927398" y="1320913"/>
                </a:moveTo>
                <a:cubicBezTo>
                  <a:pt x="927684" y="1321322"/>
                  <a:pt x="927684" y="1321836"/>
                  <a:pt x="927398" y="1322246"/>
                </a:cubicBezTo>
                <a:cubicBezTo>
                  <a:pt x="927684" y="1321894"/>
                  <a:pt x="927875" y="1321513"/>
                  <a:pt x="928065" y="1321103"/>
                </a:cubicBezTo>
                <a:close/>
                <a:moveTo>
                  <a:pt x="933208" y="1304530"/>
                </a:moveTo>
                <a:lnTo>
                  <a:pt x="933208" y="1304530"/>
                </a:lnTo>
                <a:cubicBezTo>
                  <a:pt x="933018" y="1304768"/>
                  <a:pt x="932733" y="1304968"/>
                  <a:pt x="932447" y="1305101"/>
                </a:cubicBezTo>
                <a:cubicBezTo>
                  <a:pt x="932638" y="1304853"/>
                  <a:pt x="932827" y="1304634"/>
                  <a:pt x="933113" y="1304434"/>
                </a:cubicBezTo>
                <a:cubicBezTo>
                  <a:pt x="933113" y="1304053"/>
                  <a:pt x="933113" y="1303672"/>
                  <a:pt x="933113" y="1303291"/>
                </a:cubicBezTo>
                <a:lnTo>
                  <a:pt x="933113" y="1303291"/>
                </a:lnTo>
                <a:cubicBezTo>
                  <a:pt x="933304" y="1303796"/>
                  <a:pt x="933590" y="1304282"/>
                  <a:pt x="933876" y="1304720"/>
                </a:cubicBezTo>
                <a:close/>
                <a:moveTo>
                  <a:pt x="1120756" y="1175466"/>
                </a:moveTo>
                <a:cubicBezTo>
                  <a:pt x="1120280" y="1175609"/>
                  <a:pt x="1119898" y="1175609"/>
                  <a:pt x="1119423" y="1175466"/>
                </a:cubicBezTo>
                <a:close/>
                <a:moveTo>
                  <a:pt x="1452988" y="771034"/>
                </a:moveTo>
                <a:lnTo>
                  <a:pt x="1452988" y="771034"/>
                </a:lnTo>
                <a:close/>
                <a:moveTo>
                  <a:pt x="701466" y="636160"/>
                </a:moveTo>
                <a:lnTo>
                  <a:pt x="701466" y="636160"/>
                </a:lnTo>
                <a:close/>
                <a:moveTo>
                  <a:pt x="644316" y="629493"/>
                </a:moveTo>
                <a:lnTo>
                  <a:pt x="644316" y="629969"/>
                </a:lnTo>
                <a:close/>
                <a:moveTo>
                  <a:pt x="574021" y="336504"/>
                </a:moveTo>
                <a:lnTo>
                  <a:pt x="574021" y="336504"/>
                </a:lnTo>
                <a:lnTo>
                  <a:pt x="574021" y="336504"/>
                </a:lnTo>
                <a:close/>
                <a:moveTo>
                  <a:pt x="382378" y="1057642"/>
                </a:moveTo>
                <a:lnTo>
                  <a:pt x="382378" y="1057642"/>
                </a:lnTo>
                <a:close/>
                <a:moveTo>
                  <a:pt x="464484" y="1197088"/>
                </a:moveTo>
                <a:lnTo>
                  <a:pt x="464484" y="1197088"/>
                </a:lnTo>
                <a:lnTo>
                  <a:pt x="464484" y="1197088"/>
                </a:lnTo>
                <a:lnTo>
                  <a:pt x="464484" y="1197088"/>
                </a:lnTo>
                <a:close/>
                <a:moveTo>
                  <a:pt x="996455" y="1185467"/>
                </a:moveTo>
                <a:lnTo>
                  <a:pt x="996455" y="1185467"/>
                </a:lnTo>
                <a:lnTo>
                  <a:pt x="996455" y="1185467"/>
                </a:lnTo>
                <a:lnTo>
                  <a:pt x="996455" y="1185467"/>
                </a:lnTo>
                <a:close/>
                <a:moveTo>
                  <a:pt x="1172190" y="1244522"/>
                </a:moveTo>
                <a:lnTo>
                  <a:pt x="1172190" y="1244522"/>
                </a:lnTo>
                <a:close/>
                <a:moveTo>
                  <a:pt x="1228102" y="1150129"/>
                </a:moveTo>
                <a:lnTo>
                  <a:pt x="1228102" y="1150129"/>
                </a:lnTo>
                <a:close/>
                <a:moveTo>
                  <a:pt x="1277728" y="888097"/>
                </a:moveTo>
                <a:lnTo>
                  <a:pt x="1277728" y="888097"/>
                </a:lnTo>
                <a:close/>
                <a:moveTo>
                  <a:pt x="1317162" y="837995"/>
                </a:moveTo>
                <a:cubicBezTo>
                  <a:pt x="1317162" y="838185"/>
                  <a:pt x="1317162" y="838376"/>
                  <a:pt x="1317162" y="838566"/>
                </a:cubicBezTo>
                <a:lnTo>
                  <a:pt x="1316590" y="837995"/>
                </a:lnTo>
                <a:close/>
                <a:moveTo>
                  <a:pt x="1376978" y="896383"/>
                </a:moveTo>
                <a:cubicBezTo>
                  <a:pt x="1376788" y="896059"/>
                  <a:pt x="1376598" y="895764"/>
                  <a:pt x="1376312" y="895526"/>
                </a:cubicBezTo>
                <a:lnTo>
                  <a:pt x="1378502" y="895526"/>
                </a:lnTo>
                <a:close/>
                <a:moveTo>
                  <a:pt x="1281728" y="617015"/>
                </a:moveTo>
                <a:cubicBezTo>
                  <a:pt x="1281443" y="617310"/>
                  <a:pt x="1280966" y="617510"/>
                  <a:pt x="1280585" y="617586"/>
                </a:cubicBezTo>
                <a:close/>
                <a:moveTo>
                  <a:pt x="991692" y="428896"/>
                </a:moveTo>
                <a:lnTo>
                  <a:pt x="991692" y="428896"/>
                </a:lnTo>
                <a:lnTo>
                  <a:pt x="991692" y="428896"/>
                </a:lnTo>
                <a:close/>
                <a:moveTo>
                  <a:pt x="395713" y="463567"/>
                </a:moveTo>
                <a:cubicBezTo>
                  <a:pt x="396189" y="464920"/>
                  <a:pt x="396856" y="466225"/>
                  <a:pt x="397618" y="467473"/>
                </a:cubicBezTo>
                <a:cubicBezTo>
                  <a:pt x="396189" y="467263"/>
                  <a:pt x="394855" y="467263"/>
                  <a:pt x="393426" y="467473"/>
                </a:cubicBezTo>
                <a:cubicBezTo>
                  <a:pt x="394475" y="466101"/>
                  <a:pt x="395141" y="464548"/>
                  <a:pt x="395618" y="462900"/>
                </a:cubicBezTo>
                <a:close/>
                <a:moveTo>
                  <a:pt x="309988" y="1083740"/>
                </a:moveTo>
                <a:lnTo>
                  <a:pt x="308655" y="1084597"/>
                </a:lnTo>
                <a:cubicBezTo>
                  <a:pt x="308655" y="1083359"/>
                  <a:pt x="309130" y="1083073"/>
                  <a:pt x="309893" y="1083073"/>
                </a:cubicBezTo>
                <a:close/>
                <a:moveTo>
                  <a:pt x="436099" y="1193563"/>
                </a:moveTo>
                <a:lnTo>
                  <a:pt x="436099" y="1193563"/>
                </a:lnTo>
                <a:close/>
                <a:moveTo>
                  <a:pt x="969499" y="1245284"/>
                </a:moveTo>
                <a:lnTo>
                  <a:pt x="969499" y="1245284"/>
                </a:lnTo>
                <a:lnTo>
                  <a:pt x="969499" y="1245284"/>
                </a:lnTo>
                <a:lnTo>
                  <a:pt x="969499" y="1245284"/>
                </a:lnTo>
                <a:close/>
                <a:moveTo>
                  <a:pt x="1165905" y="1199659"/>
                </a:moveTo>
                <a:lnTo>
                  <a:pt x="1165905" y="1199659"/>
                </a:lnTo>
                <a:lnTo>
                  <a:pt x="1165905" y="1199659"/>
                </a:lnTo>
                <a:close/>
                <a:moveTo>
                  <a:pt x="1272203" y="892478"/>
                </a:moveTo>
                <a:lnTo>
                  <a:pt x="1271537" y="891907"/>
                </a:lnTo>
                <a:cubicBezTo>
                  <a:pt x="1270298" y="891240"/>
                  <a:pt x="1270394" y="890287"/>
                  <a:pt x="1271537" y="889430"/>
                </a:cubicBezTo>
                <a:cubicBezTo>
                  <a:pt x="1272680" y="888573"/>
                  <a:pt x="1273441" y="889430"/>
                  <a:pt x="1274299" y="890287"/>
                </a:cubicBezTo>
                <a:lnTo>
                  <a:pt x="1275442" y="891621"/>
                </a:lnTo>
                <a:cubicBezTo>
                  <a:pt x="1274395" y="891478"/>
                  <a:pt x="1273346" y="891545"/>
                  <a:pt x="1272298" y="891811"/>
                </a:cubicBezTo>
                <a:close/>
                <a:moveTo>
                  <a:pt x="1375835" y="912385"/>
                </a:moveTo>
                <a:lnTo>
                  <a:pt x="1375835" y="912385"/>
                </a:lnTo>
                <a:lnTo>
                  <a:pt x="1375835" y="912385"/>
                </a:lnTo>
                <a:close/>
                <a:moveTo>
                  <a:pt x="653364" y="637017"/>
                </a:moveTo>
                <a:lnTo>
                  <a:pt x="653364" y="637017"/>
                </a:lnTo>
                <a:lnTo>
                  <a:pt x="653936" y="637017"/>
                </a:lnTo>
                <a:close/>
                <a:moveTo>
                  <a:pt x="295033" y="509859"/>
                </a:moveTo>
                <a:cubicBezTo>
                  <a:pt x="295986" y="513478"/>
                  <a:pt x="294081" y="514145"/>
                  <a:pt x="291700" y="514526"/>
                </a:cubicBezTo>
                <a:cubicBezTo>
                  <a:pt x="292748" y="513002"/>
                  <a:pt x="293986" y="511097"/>
                  <a:pt x="294938" y="509478"/>
                </a:cubicBezTo>
                <a:close/>
                <a:moveTo>
                  <a:pt x="242265" y="541672"/>
                </a:moveTo>
                <a:lnTo>
                  <a:pt x="241503" y="542530"/>
                </a:lnTo>
                <a:cubicBezTo>
                  <a:pt x="241503" y="542530"/>
                  <a:pt x="241503" y="541958"/>
                  <a:pt x="241503" y="541672"/>
                </a:cubicBezTo>
                <a:close/>
                <a:moveTo>
                  <a:pt x="943401" y="1371014"/>
                </a:moveTo>
                <a:lnTo>
                  <a:pt x="943401" y="1371014"/>
                </a:lnTo>
                <a:close/>
                <a:moveTo>
                  <a:pt x="942067" y="1353869"/>
                </a:moveTo>
                <a:lnTo>
                  <a:pt x="943115" y="1353202"/>
                </a:lnTo>
                <a:close/>
                <a:moveTo>
                  <a:pt x="250171" y="524241"/>
                </a:moveTo>
                <a:lnTo>
                  <a:pt x="250171" y="524241"/>
                </a:lnTo>
                <a:lnTo>
                  <a:pt x="250171" y="524241"/>
                </a:lnTo>
                <a:cubicBezTo>
                  <a:pt x="250171" y="524241"/>
                  <a:pt x="250076" y="524241"/>
                  <a:pt x="250171" y="524241"/>
                </a:cubicBezTo>
                <a:close/>
                <a:moveTo>
                  <a:pt x="241503" y="623587"/>
                </a:moveTo>
                <a:lnTo>
                  <a:pt x="241503" y="623587"/>
                </a:lnTo>
                <a:close/>
                <a:moveTo>
                  <a:pt x="140634" y="736458"/>
                </a:moveTo>
                <a:lnTo>
                  <a:pt x="140634" y="736458"/>
                </a:lnTo>
                <a:close/>
                <a:moveTo>
                  <a:pt x="280841" y="1141081"/>
                </a:moveTo>
                <a:lnTo>
                  <a:pt x="280841" y="1141081"/>
                </a:lnTo>
                <a:close/>
                <a:moveTo>
                  <a:pt x="628408" y="1375110"/>
                </a:moveTo>
                <a:lnTo>
                  <a:pt x="628408" y="1375110"/>
                </a:lnTo>
                <a:close/>
                <a:moveTo>
                  <a:pt x="1191431" y="1198516"/>
                </a:moveTo>
                <a:lnTo>
                  <a:pt x="1191431" y="1198516"/>
                </a:lnTo>
                <a:close/>
                <a:moveTo>
                  <a:pt x="1240676" y="1193468"/>
                </a:moveTo>
                <a:lnTo>
                  <a:pt x="1240676" y="1193468"/>
                </a:lnTo>
                <a:lnTo>
                  <a:pt x="1240676" y="1193468"/>
                </a:lnTo>
                <a:cubicBezTo>
                  <a:pt x="1240676" y="1193468"/>
                  <a:pt x="1240580" y="1194040"/>
                  <a:pt x="1240676" y="1193849"/>
                </a:cubicBezTo>
                <a:close/>
                <a:moveTo>
                  <a:pt x="1391933" y="992205"/>
                </a:moveTo>
                <a:lnTo>
                  <a:pt x="1391933" y="992205"/>
                </a:lnTo>
                <a:lnTo>
                  <a:pt x="1391933" y="992205"/>
                </a:lnTo>
                <a:close/>
                <a:moveTo>
                  <a:pt x="1399267" y="1051736"/>
                </a:moveTo>
                <a:cubicBezTo>
                  <a:pt x="1399267" y="1051736"/>
                  <a:pt x="1399267" y="1051736"/>
                  <a:pt x="1399267" y="1052212"/>
                </a:cubicBezTo>
                <a:lnTo>
                  <a:pt x="1399267" y="1052212"/>
                </a:lnTo>
                <a:cubicBezTo>
                  <a:pt x="1399267" y="1052212"/>
                  <a:pt x="1399267" y="1052212"/>
                  <a:pt x="1399267" y="1051736"/>
                </a:cubicBezTo>
                <a:close/>
                <a:moveTo>
                  <a:pt x="1444511" y="691596"/>
                </a:moveTo>
                <a:lnTo>
                  <a:pt x="1444511" y="691596"/>
                </a:lnTo>
                <a:close/>
                <a:moveTo>
                  <a:pt x="749757" y="248302"/>
                </a:moveTo>
                <a:cubicBezTo>
                  <a:pt x="749948" y="248016"/>
                  <a:pt x="750138" y="247693"/>
                  <a:pt x="750234" y="247350"/>
                </a:cubicBezTo>
                <a:cubicBezTo>
                  <a:pt x="750234" y="247731"/>
                  <a:pt x="750234" y="248112"/>
                  <a:pt x="750234" y="248493"/>
                </a:cubicBezTo>
                <a:close/>
                <a:moveTo>
                  <a:pt x="566782" y="307929"/>
                </a:moveTo>
                <a:lnTo>
                  <a:pt x="566782" y="307929"/>
                </a:lnTo>
                <a:cubicBezTo>
                  <a:pt x="566877" y="307681"/>
                  <a:pt x="567068" y="307472"/>
                  <a:pt x="567258" y="307357"/>
                </a:cubicBezTo>
                <a:close/>
                <a:moveTo>
                  <a:pt x="508489" y="324407"/>
                </a:moveTo>
                <a:lnTo>
                  <a:pt x="510108" y="324407"/>
                </a:lnTo>
                <a:cubicBezTo>
                  <a:pt x="509727" y="324864"/>
                  <a:pt x="509060" y="325017"/>
                  <a:pt x="508489" y="324788"/>
                </a:cubicBezTo>
                <a:close/>
                <a:moveTo>
                  <a:pt x="375139" y="472425"/>
                </a:moveTo>
                <a:lnTo>
                  <a:pt x="375139" y="472425"/>
                </a:lnTo>
                <a:lnTo>
                  <a:pt x="375139" y="472425"/>
                </a:lnTo>
                <a:lnTo>
                  <a:pt x="375139" y="472425"/>
                </a:lnTo>
                <a:close/>
                <a:moveTo>
                  <a:pt x="160636" y="585201"/>
                </a:moveTo>
                <a:lnTo>
                  <a:pt x="160636" y="585201"/>
                </a:lnTo>
                <a:close/>
                <a:moveTo>
                  <a:pt x="296081" y="1125936"/>
                </a:moveTo>
                <a:lnTo>
                  <a:pt x="296081" y="1125936"/>
                </a:lnTo>
                <a:close/>
                <a:moveTo>
                  <a:pt x="338753" y="1112315"/>
                </a:moveTo>
                <a:lnTo>
                  <a:pt x="338753" y="1112886"/>
                </a:lnTo>
                <a:lnTo>
                  <a:pt x="338753" y="1112886"/>
                </a:lnTo>
                <a:cubicBezTo>
                  <a:pt x="338658" y="1112725"/>
                  <a:pt x="338468" y="1112525"/>
                  <a:pt x="338468" y="1112315"/>
                </a:cubicBezTo>
                <a:close/>
                <a:moveTo>
                  <a:pt x="428193" y="1178990"/>
                </a:moveTo>
                <a:lnTo>
                  <a:pt x="428193" y="1178990"/>
                </a:lnTo>
                <a:cubicBezTo>
                  <a:pt x="428193" y="1178990"/>
                  <a:pt x="427336" y="1178990"/>
                  <a:pt x="427908" y="1178895"/>
                </a:cubicBezTo>
                <a:close/>
                <a:moveTo>
                  <a:pt x="1474229" y="978965"/>
                </a:moveTo>
                <a:cubicBezTo>
                  <a:pt x="1474134" y="978689"/>
                  <a:pt x="1474134" y="978384"/>
                  <a:pt x="1474229" y="978108"/>
                </a:cubicBezTo>
                <a:cubicBezTo>
                  <a:pt x="1474038" y="978432"/>
                  <a:pt x="1473943" y="978793"/>
                  <a:pt x="1473943" y="979156"/>
                </a:cubicBezTo>
                <a:close/>
                <a:moveTo>
                  <a:pt x="1122661" y="278306"/>
                </a:moveTo>
                <a:lnTo>
                  <a:pt x="1122661" y="278306"/>
                </a:lnTo>
                <a:lnTo>
                  <a:pt x="1122661" y="278306"/>
                </a:lnTo>
                <a:close/>
                <a:moveTo>
                  <a:pt x="991215" y="288783"/>
                </a:moveTo>
                <a:cubicBezTo>
                  <a:pt x="991215" y="288783"/>
                  <a:pt x="991215" y="288307"/>
                  <a:pt x="991215" y="288212"/>
                </a:cubicBezTo>
                <a:lnTo>
                  <a:pt x="991215" y="288212"/>
                </a:lnTo>
                <a:lnTo>
                  <a:pt x="991215" y="288212"/>
                </a:lnTo>
                <a:close/>
                <a:moveTo>
                  <a:pt x="557543" y="320597"/>
                </a:moveTo>
                <a:lnTo>
                  <a:pt x="557543" y="320597"/>
                </a:lnTo>
                <a:cubicBezTo>
                  <a:pt x="557543" y="322121"/>
                  <a:pt x="556685" y="322502"/>
                  <a:pt x="555923" y="322502"/>
                </a:cubicBezTo>
                <a:cubicBezTo>
                  <a:pt x="556590" y="321949"/>
                  <a:pt x="557066" y="321311"/>
                  <a:pt x="557543" y="320597"/>
                </a:cubicBezTo>
                <a:close/>
                <a:moveTo>
                  <a:pt x="327609" y="488713"/>
                </a:moveTo>
                <a:lnTo>
                  <a:pt x="327609" y="489190"/>
                </a:lnTo>
                <a:cubicBezTo>
                  <a:pt x="327609" y="489190"/>
                  <a:pt x="327609" y="488713"/>
                  <a:pt x="327609" y="488523"/>
                </a:cubicBezTo>
                <a:close/>
                <a:moveTo>
                  <a:pt x="545255" y="1173370"/>
                </a:moveTo>
                <a:lnTo>
                  <a:pt x="545255" y="1173370"/>
                </a:lnTo>
                <a:close/>
                <a:moveTo>
                  <a:pt x="665461" y="1367014"/>
                </a:moveTo>
                <a:lnTo>
                  <a:pt x="665461" y="1367014"/>
                </a:lnTo>
                <a:close/>
                <a:moveTo>
                  <a:pt x="1100373" y="1235950"/>
                </a:moveTo>
                <a:lnTo>
                  <a:pt x="1100373" y="1235950"/>
                </a:lnTo>
                <a:lnTo>
                  <a:pt x="1100373" y="1235473"/>
                </a:lnTo>
                <a:close/>
                <a:moveTo>
                  <a:pt x="1302302" y="924863"/>
                </a:moveTo>
                <a:cubicBezTo>
                  <a:pt x="1302302" y="924863"/>
                  <a:pt x="1302302" y="924863"/>
                  <a:pt x="1302302" y="924863"/>
                </a:cubicBezTo>
                <a:lnTo>
                  <a:pt x="1302302" y="924863"/>
                </a:lnTo>
                <a:close/>
                <a:moveTo>
                  <a:pt x="1384217" y="507954"/>
                </a:moveTo>
                <a:lnTo>
                  <a:pt x="1384217" y="507954"/>
                </a:lnTo>
                <a:close/>
                <a:moveTo>
                  <a:pt x="1279442" y="487666"/>
                </a:moveTo>
                <a:cubicBezTo>
                  <a:pt x="1280205" y="487266"/>
                  <a:pt x="1281252" y="487599"/>
                  <a:pt x="1281633" y="488399"/>
                </a:cubicBezTo>
                <a:cubicBezTo>
                  <a:pt x="1281633" y="488504"/>
                  <a:pt x="1281728" y="488608"/>
                  <a:pt x="1281728" y="488713"/>
                </a:cubicBezTo>
                <a:cubicBezTo>
                  <a:pt x="1280966" y="488275"/>
                  <a:pt x="1280109" y="487923"/>
                  <a:pt x="1279251" y="487666"/>
                </a:cubicBezTo>
                <a:close/>
                <a:moveTo>
                  <a:pt x="1219435" y="352791"/>
                </a:moveTo>
                <a:lnTo>
                  <a:pt x="1219435" y="352791"/>
                </a:lnTo>
                <a:close/>
                <a:moveTo>
                  <a:pt x="1162285" y="272115"/>
                </a:moveTo>
                <a:lnTo>
                  <a:pt x="1162285" y="272115"/>
                </a:lnTo>
                <a:lnTo>
                  <a:pt x="1162285" y="272115"/>
                </a:lnTo>
                <a:close/>
                <a:moveTo>
                  <a:pt x="928637" y="212679"/>
                </a:moveTo>
                <a:cubicBezTo>
                  <a:pt x="928637" y="212422"/>
                  <a:pt x="928637" y="212164"/>
                  <a:pt x="928637" y="211917"/>
                </a:cubicBezTo>
                <a:lnTo>
                  <a:pt x="928637" y="212488"/>
                </a:lnTo>
                <a:close/>
                <a:moveTo>
                  <a:pt x="497821" y="323550"/>
                </a:moveTo>
                <a:lnTo>
                  <a:pt x="497821" y="323074"/>
                </a:lnTo>
                <a:close/>
                <a:moveTo>
                  <a:pt x="497821" y="323550"/>
                </a:moveTo>
                <a:lnTo>
                  <a:pt x="497821" y="324026"/>
                </a:lnTo>
                <a:cubicBezTo>
                  <a:pt x="497344" y="324445"/>
                  <a:pt x="496773" y="324683"/>
                  <a:pt x="496201" y="324693"/>
                </a:cubicBezTo>
                <a:cubicBezTo>
                  <a:pt x="496583" y="324588"/>
                  <a:pt x="496964" y="324426"/>
                  <a:pt x="497249" y="324216"/>
                </a:cubicBezTo>
                <a:close/>
                <a:moveTo>
                  <a:pt x="447147" y="321264"/>
                </a:moveTo>
                <a:cubicBezTo>
                  <a:pt x="446767" y="319673"/>
                  <a:pt x="447147" y="317987"/>
                  <a:pt x="448290" y="316787"/>
                </a:cubicBezTo>
                <a:cubicBezTo>
                  <a:pt x="447243" y="318597"/>
                  <a:pt x="446958" y="320025"/>
                  <a:pt x="446386" y="321549"/>
                </a:cubicBezTo>
                <a:close/>
                <a:moveTo>
                  <a:pt x="138728" y="670069"/>
                </a:moveTo>
                <a:lnTo>
                  <a:pt x="138728" y="670069"/>
                </a:lnTo>
                <a:lnTo>
                  <a:pt x="138728" y="670069"/>
                </a:lnTo>
                <a:close/>
                <a:moveTo>
                  <a:pt x="119678" y="799800"/>
                </a:moveTo>
                <a:lnTo>
                  <a:pt x="120250" y="799800"/>
                </a:lnTo>
                <a:close/>
                <a:moveTo>
                  <a:pt x="263125" y="1136794"/>
                </a:moveTo>
                <a:lnTo>
                  <a:pt x="263125" y="1136794"/>
                </a:lnTo>
                <a:close/>
                <a:moveTo>
                  <a:pt x="575545" y="1233568"/>
                </a:moveTo>
                <a:cubicBezTo>
                  <a:pt x="575164" y="1233930"/>
                  <a:pt x="574687" y="1234349"/>
                  <a:pt x="574401" y="1234807"/>
                </a:cubicBezTo>
                <a:cubicBezTo>
                  <a:pt x="574021" y="1234235"/>
                  <a:pt x="574307" y="1233664"/>
                  <a:pt x="575355" y="1233854"/>
                </a:cubicBezTo>
                <a:close/>
                <a:moveTo>
                  <a:pt x="952926" y="1392255"/>
                </a:moveTo>
                <a:cubicBezTo>
                  <a:pt x="952926" y="1392255"/>
                  <a:pt x="952926" y="1391683"/>
                  <a:pt x="952449" y="1391493"/>
                </a:cubicBezTo>
                <a:cubicBezTo>
                  <a:pt x="951972" y="1391302"/>
                  <a:pt x="953020" y="1391969"/>
                  <a:pt x="953020" y="1392159"/>
                </a:cubicBezTo>
                <a:close/>
                <a:moveTo>
                  <a:pt x="1528140" y="767605"/>
                </a:moveTo>
                <a:lnTo>
                  <a:pt x="1528140" y="767605"/>
                </a:lnTo>
                <a:close/>
                <a:moveTo>
                  <a:pt x="1297921" y="411847"/>
                </a:moveTo>
                <a:cubicBezTo>
                  <a:pt x="1297921" y="411847"/>
                  <a:pt x="1297921" y="411847"/>
                  <a:pt x="1297921" y="411847"/>
                </a:cubicBezTo>
                <a:lnTo>
                  <a:pt x="1297921" y="411847"/>
                </a:lnTo>
                <a:close/>
                <a:moveTo>
                  <a:pt x="750138" y="211821"/>
                </a:moveTo>
                <a:lnTo>
                  <a:pt x="750138" y="211821"/>
                </a:lnTo>
                <a:lnTo>
                  <a:pt x="752043" y="212488"/>
                </a:lnTo>
                <a:cubicBezTo>
                  <a:pt x="751377" y="212726"/>
                  <a:pt x="750614" y="212726"/>
                  <a:pt x="749948" y="212488"/>
                </a:cubicBezTo>
                <a:close/>
                <a:moveTo>
                  <a:pt x="155016" y="551578"/>
                </a:moveTo>
                <a:cubicBezTo>
                  <a:pt x="155016" y="551578"/>
                  <a:pt x="155016" y="550911"/>
                  <a:pt x="155016" y="550531"/>
                </a:cubicBezTo>
                <a:lnTo>
                  <a:pt x="155016" y="550531"/>
                </a:lnTo>
                <a:cubicBezTo>
                  <a:pt x="155112" y="551112"/>
                  <a:pt x="155016" y="551692"/>
                  <a:pt x="154826" y="552245"/>
                </a:cubicBezTo>
                <a:close/>
                <a:moveTo>
                  <a:pt x="134442" y="1004968"/>
                </a:moveTo>
                <a:lnTo>
                  <a:pt x="134442" y="1004968"/>
                </a:lnTo>
                <a:close/>
                <a:moveTo>
                  <a:pt x="141586" y="1057642"/>
                </a:moveTo>
                <a:lnTo>
                  <a:pt x="141586" y="1057642"/>
                </a:lnTo>
                <a:lnTo>
                  <a:pt x="142252" y="1057642"/>
                </a:lnTo>
                <a:close/>
                <a:moveTo>
                  <a:pt x="174828" y="1058880"/>
                </a:moveTo>
                <a:cubicBezTo>
                  <a:pt x="175114" y="1058403"/>
                  <a:pt x="175780" y="1058289"/>
                  <a:pt x="176257" y="1058623"/>
                </a:cubicBezTo>
                <a:cubicBezTo>
                  <a:pt x="176352" y="1058699"/>
                  <a:pt x="176448" y="1058784"/>
                  <a:pt x="176543" y="1058880"/>
                </a:cubicBezTo>
                <a:cubicBezTo>
                  <a:pt x="175876" y="1058518"/>
                  <a:pt x="175209" y="1058385"/>
                  <a:pt x="174447" y="1058499"/>
                </a:cubicBezTo>
                <a:close/>
                <a:moveTo>
                  <a:pt x="349516" y="1116030"/>
                </a:moveTo>
                <a:lnTo>
                  <a:pt x="349516" y="1116030"/>
                </a:lnTo>
                <a:close/>
                <a:moveTo>
                  <a:pt x="443909" y="1382730"/>
                </a:moveTo>
                <a:lnTo>
                  <a:pt x="443909" y="1382730"/>
                </a:lnTo>
                <a:lnTo>
                  <a:pt x="443909" y="1382730"/>
                </a:lnTo>
                <a:close/>
                <a:moveTo>
                  <a:pt x="1479182" y="895050"/>
                </a:moveTo>
                <a:lnTo>
                  <a:pt x="1479182" y="895050"/>
                </a:lnTo>
                <a:lnTo>
                  <a:pt x="1479182" y="895050"/>
                </a:lnTo>
                <a:lnTo>
                  <a:pt x="1479182" y="895050"/>
                </a:lnTo>
                <a:close/>
                <a:moveTo>
                  <a:pt x="1481753" y="889811"/>
                </a:moveTo>
                <a:lnTo>
                  <a:pt x="1481753" y="889811"/>
                </a:lnTo>
                <a:lnTo>
                  <a:pt x="1481753" y="889811"/>
                </a:lnTo>
                <a:lnTo>
                  <a:pt x="1481373" y="889811"/>
                </a:lnTo>
                <a:close/>
                <a:moveTo>
                  <a:pt x="1201624" y="256875"/>
                </a:moveTo>
                <a:cubicBezTo>
                  <a:pt x="1201624" y="256875"/>
                  <a:pt x="1201338" y="256779"/>
                  <a:pt x="1201242" y="256875"/>
                </a:cubicBezTo>
                <a:close/>
                <a:moveTo>
                  <a:pt x="235407" y="495000"/>
                </a:moveTo>
                <a:lnTo>
                  <a:pt x="235407" y="495000"/>
                </a:lnTo>
                <a:lnTo>
                  <a:pt x="235027" y="495666"/>
                </a:lnTo>
                <a:close/>
                <a:moveTo>
                  <a:pt x="213023" y="503001"/>
                </a:moveTo>
                <a:cubicBezTo>
                  <a:pt x="213023" y="503001"/>
                  <a:pt x="213023" y="503001"/>
                  <a:pt x="213023" y="502334"/>
                </a:cubicBezTo>
                <a:cubicBezTo>
                  <a:pt x="213023" y="502582"/>
                  <a:pt x="213023" y="502848"/>
                  <a:pt x="213023" y="503096"/>
                </a:cubicBezTo>
                <a:cubicBezTo>
                  <a:pt x="212833" y="503115"/>
                  <a:pt x="212737" y="503182"/>
                  <a:pt x="212642" y="503286"/>
                </a:cubicBezTo>
                <a:close/>
                <a:moveTo>
                  <a:pt x="326562" y="1179276"/>
                </a:moveTo>
                <a:cubicBezTo>
                  <a:pt x="326562" y="1179276"/>
                  <a:pt x="326562" y="1179276"/>
                  <a:pt x="326562" y="1179276"/>
                </a:cubicBezTo>
                <a:lnTo>
                  <a:pt x="326562" y="1178800"/>
                </a:lnTo>
                <a:close/>
                <a:moveTo>
                  <a:pt x="379616" y="1252333"/>
                </a:moveTo>
                <a:lnTo>
                  <a:pt x="379616" y="1252333"/>
                </a:lnTo>
                <a:lnTo>
                  <a:pt x="379616" y="1252333"/>
                </a:lnTo>
                <a:lnTo>
                  <a:pt x="379616" y="1252333"/>
                </a:lnTo>
                <a:lnTo>
                  <a:pt x="379616" y="1252333"/>
                </a:lnTo>
                <a:close/>
                <a:moveTo>
                  <a:pt x="401047" y="1277002"/>
                </a:moveTo>
                <a:lnTo>
                  <a:pt x="401047" y="1277859"/>
                </a:lnTo>
                <a:lnTo>
                  <a:pt x="400476" y="1277288"/>
                </a:lnTo>
                <a:close/>
                <a:moveTo>
                  <a:pt x="582689" y="1349297"/>
                </a:moveTo>
                <a:lnTo>
                  <a:pt x="582689" y="1349297"/>
                </a:lnTo>
                <a:lnTo>
                  <a:pt x="582689" y="1349297"/>
                </a:lnTo>
                <a:lnTo>
                  <a:pt x="582689" y="1349297"/>
                </a:lnTo>
                <a:close/>
                <a:moveTo>
                  <a:pt x="1151522" y="1321770"/>
                </a:moveTo>
                <a:lnTo>
                  <a:pt x="1151522" y="1321770"/>
                </a:lnTo>
                <a:close/>
                <a:moveTo>
                  <a:pt x="1411174" y="1119459"/>
                </a:moveTo>
                <a:lnTo>
                  <a:pt x="1411174" y="1119459"/>
                </a:lnTo>
                <a:cubicBezTo>
                  <a:pt x="1411174" y="1119459"/>
                  <a:pt x="1411174" y="1119459"/>
                  <a:pt x="1411174" y="1119459"/>
                </a:cubicBezTo>
                <a:close/>
                <a:moveTo>
                  <a:pt x="1437463" y="1140509"/>
                </a:moveTo>
                <a:lnTo>
                  <a:pt x="1437463" y="1140509"/>
                </a:lnTo>
                <a:close/>
                <a:moveTo>
                  <a:pt x="1466609" y="1089169"/>
                </a:moveTo>
                <a:lnTo>
                  <a:pt x="1466609" y="1089169"/>
                </a:lnTo>
                <a:close/>
                <a:moveTo>
                  <a:pt x="1465561" y="527194"/>
                </a:moveTo>
                <a:lnTo>
                  <a:pt x="1465561" y="527194"/>
                </a:lnTo>
                <a:lnTo>
                  <a:pt x="1465561" y="527194"/>
                </a:lnTo>
                <a:lnTo>
                  <a:pt x="1465561" y="527194"/>
                </a:lnTo>
                <a:close/>
                <a:moveTo>
                  <a:pt x="1203719" y="200963"/>
                </a:moveTo>
                <a:lnTo>
                  <a:pt x="1203719" y="200963"/>
                </a:lnTo>
                <a:lnTo>
                  <a:pt x="1203719" y="200963"/>
                </a:lnTo>
                <a:close/>
                <a:moveTo>
                  <a:pt x="1075322" y="206202"/>
                </a:moveTo>
                <a:lnTo>
                  <a:pt x="1075322" y="206202"/>
                </a:lnTo>
                <a:close/>
                <a:moveTo>
                  <a:pt x="949591" y="145623"/>
                </a:moveTo>
                <a:cubicBezTo>
                  <a:pt x="949591" y="145080"/>
                  <a:pt x="949591" y="144546"/>
                  <a:pt x="949591" y="144003"/>
                </a:cubicBezTo>
                <a:cubicBezTo>
                  <a:pt x="949973" y="144699"/>
                  <a:pt x="949877" y="145594"/>
                  <a:pt x="949211" y="146099"/>
                </a:cubicBezTo>
                <a:close/>
                <a:moveTo>
                  <a:pt x="877964" y="191628"/>
                </a:moveTo>
                <a:cubicBezTo>
                  <a:pt x="877964" y="191438"/>
                  <a:pt x="877964" y="191247"/>
                  <a:pt x="877964" y="191057"/>
                </a:cubicBezTo>
                <a:cubicBezTo>
                  <a:pt x="877964" y="191057"/>
                  <a:pt x="878535" y="191057"/>
                  <a:pt x="878726" y="191057"/>
                </a:cubicBezTo>
                <a:close/>
                <a:moveTo>
                  <a:pt x="626980" y="258303"/>
                </a:moveTo>
                <a:cubicBezTo>
                  <a:pt x="627075" y="257951"/>
                  <a:pt x="627266" y="257637"/>
                  <a:pt x="627552" y="257351"/>
                </a:cubicBezTo>
                <a:close/>
                <a:moveTo>
                  <a:pt x="145301" y="546435"/>
                </a:moveTo>
                <a:lnTo>
                  <a:pt x="142824" y="546435"/>
                </a:lnTo>
                <a:lnTo>
                  <a:pt x="143681" y="545006"/>
                </a:lnTo>
                <a:cubicBezTo>
                  <a:pt x="144158" y="545635"/>
                  <a:pt x="144539" y="546301"/>
                  <a:pt x="144919" y="547006"/>
                </a:cubicBezTo>
                <a:close/>
                <a:moveTo>
                  <a:pt x="192926" y="1051260"/>
                </a:moveTo>
                <a:lnTo>
                  <a:pt x="190640" y="1051260"/>
                </a:lnTo>
                <a:cubicBezTo>
                  <a:pt x="190545" y="1051545"/>
                  <a:pt x="191687" y="1051450"/>
                  <a:pt x="192069" y="1052212"/>
                </a:cubicBezTo>
                <a:close/>
                <a:moveTo>
                  <a:pt x="297701" y="1264239"/>
                </a:moveTo>
                <a:lnTo>
                  <a:pt x="297701" y="1264239"/>
                </a:lnTo>
                <a:cubicBezTo>
                  <a:pt x="297701" y="1264239"/>
                  <a:pt x="297701" y="1264239"/>
                  <a:pt x="297701" y="1264239"/>
                </a:cubicBezTo>
                <a:cubicBezTo>
                  <a:pt x="297701" y="1264239"/>
                  <a:pt x="297033" y="1265096"/>
                  <a:pt x="297033" y="1265191"/>
                </a:cubicBezTo>
                <a:close/>
                <a:moveTo>
                  <a:pt x="798145" y="1413876"/>
                </a:moveTo>
                <a:lnTo>
                  <a:pt x="798145" y="1413876"/>
                </a:lnTo>
                <a:lnTo>
                  <a:pt x="798145" y="1413876"/>
                </a:lnTo>
                <a:close/>
                <a:moveTo>
                  <a:pt x="802335" y="1468455"/>
                </a:moveTo>
                <a:lnTo>
                  <a:pt x="802335" y="1468455"/>
                </a:lnTo>
                <a:close/>
                <a:moveTo>
                  <a:pt x="823290" y="1468455"/>
                </a:moveTo>
                <a:cubicBezTo>
                  <a:pt x="823290" y="1469217"/>
                  <a:pt x="822719" y="1469788"/>
                  <a:pt x="822337" y="1470645"/>
                </a:cubicBezTo>
                <a:cubicBezTo>
                  <a:pt x="822147" y="1469960"/>
                  <a:pt x="821862" y="1469284"/>
                  <a:pt x="821480" y="1468645"/>
                </a:cubicBezTo>
                <a:cubicBezTo>
                  <a:pt x="821671" y="1469188"/>
                  <a:pt x="822147" y="1469626"/>
                  <a:pt x="822623" y="1469884"/>
                </a:cubicBezTo>
                <a:close/>
                <a:moveTo>
                  <a:pt x="1083132" y="1305292"/>
                </a:moveTo>
                <a:lnTo>
                  <a:pt x="1083132" y="1305292"/>
                </a:lnTo>
                <a:close/>
                <a:moveTo>
                  <a:pt x="1083132" y="1390159"/>
                </a:moveTo>
                <a:lnTo>
                  <a:pt x="1083132" y="1390635"/>
                </a:lnTo>
                <a:lnTo>
                  <a:pt x="1083132" y="1390635"/>
                </a:lnTo>
                <a:cubicBezTo>
                  <a:pt x="1083132" y="1390635"/>
                  <a:pt x="1082846" y="1390159"/>
                  <a:pt x="1082941" y="1390064"/>
                </a:cubicBezTo>
                <a:close/>
                <a:moveTo>
                  <a:pt x="1084847" y="1398351"/>
                </a:moveTo>
                <a:lnTo>
                  <a:pt x="1083989" y="1399589"/>
                </a:lnTo>
                <a:cubicBezTo>
                  <a:pt x="1083895" y="1399217"/>
                  <a:pt x="1083704" y="1398865"/>
                  <a:pt x="1083513" y="1398541"/>
                </a:cubicBezTo>
                <a:close/>
                <a:moveTo>
                  <a:pt x="1201433" y="1303101"/>
                </a:moveTo>
                <a:lnTo>
                  <a:pt x="1201433" y="1303101"/>
                </a:lnTo>
                <a:lnTo>
                  <a:pt x="1201433" y="1303101"/>
                </a:lnTo>
                <a:close/>
                <a:moveTo>
                  <a:pt x="1383074" y="1124698"/>
                </a:moveTo>
                <a:lnTo>
                  <a:pt x="1383074" y="1124698"/>
                </a:lnTo>
                <a:close/>
                <a:moveTo>
                  <a:pt x="1251630" y="353173"/>
                </a:moveTo>
                <a:lnTo>
                  <a:pt x="1252773" y="353173"/>
                </a:lnTo>
                <a:cubicBezTo>
                  <a:pt x="1252391" y="353477"/>
                  <a:pt x="1251915" y="353544"/>
                  <a:pt x="1251439" y="353363"/>
                </a:cubicBezTo>
                <a:close/>
                <a:moveTo>
                  <a:pt x="888917" y="188771"/>
                </a:moveTo>
                <a:cubicBezTo>
                  <a:pt x="888917" y="189028"/>
                  <a:pt x="888917" y="189276"/>
                  <a:pt x="888917" y="189533"/>
                </a:cubicBezTo>
                <a:cubicBezTo>
                  <a:pt x="889012" y="189247"/>
                  <a:pt x="889012" y="188962"/>
                  <a:pt x="888917" y="188676"/>
                </a:cubicBezTo>
                <a:close/>
                <a:moveTo>
                  <a:pt x="767664" y="156291"/>
                </a:moveTo>
                <a:lnTo>
                  <a:pt x="767664" y="156291"/>
                </a:lnTo>
                <a:lnTo>
                  <a:pt x="767664" y="156291"/>
                </a:lnTo>
                <a:cubicBezTo>
                  <a:pt x="767664" y="156291"/>
                  <a:pt x="767569" y="156386"/>
                  <a:pt x="767473" y="156481"/>
                </a:cubicBezTo>
                <a:close/>
                <a:moveTo>
                  <a:pt x="588595" y="233253"/>
                </a:moveTo>
                <a:lnTo>
                  <a:pt x="588595" y="233253"/>
                </a:lnTo>
                <a:cubicBezTo>
                  <a:pt x="588595" y="233253"/>
                  <a:pt x="588595" y="233253"/>
                  <a:pt x="588595" y="233253"/>
                </a:cubicBezTo>
                <a:close/>
                <a:moveTo>
                  <a:pt x="228549" y="490428"/>
                </a:moveTo>
                <a:lnTo>
                  <a:pt x="229501" y="490428"/>
                </a:lnTo>
                <a:cubicBezTo>
                  <a:pt x="229120" y="490618"/>
                  <a:pt x="228740" y="490714"/>
                  <a:pt x="228358" y="490714"/>
                </a:cubicBezTo>
                <a:close/>
                <a:moveTo>
                  <a:pt x="168256" y="497572"/>
                </a:moveTo>
                <a:lnTo>
                  <a:pt x="168256" y="497572"/>
                </a:lnTo>
                <a:close/>
                <a:moveTo>
                  <a:pt x="137776" y="553198"/>
                </a:moveTo>
                <a:cubicBezTo>
                  <a:pt x="138062" y="554102"/>
                  <a:pt x="138252" y="555026"/>
                  <a:pt x="138443" y="555960"/>
                </a:cubicBezTo>
                <a:cubicBezTo>
                  <a:pt x="137776" y="555417"/>
                  <a:pt x="137109" y="554940"/>
                  <a:pt x="136347" y="554531"/>
                </a:cubicBezTo>
                <a:close/>
                <a:moveTo>
                  <a:pt x="134537" y="1096123"/>
                </a:moveTo>
                <a:lnTo>
                  <a:pt x="134537" y="1096123"/>
                </a:lnTo>
                <a:lnTo>
                  <a:pt x="134537" y="1096123"/>
                </a:lnTo>
                <a:close/>
                <a:moveTo>
                  <a:pt x="236264" y="1195373"/>
                </a:moveTo>
                <a:lnTo>
                  <a:pt x="236264" y="1195373"/>
                </a:lnTo>
                <a:close/>
                <a:moveTo>
                  <a:pt x="405143" y="1282051"/>
                </a:moveTo>
                <a:cubicBezTo>
                  <a:pt x="404952" y="1281651"/>
                  <a:pt x="404762" y="1281269"/>
                  <a:pt x="404476" y="1280908"/>
                </a:cubicBezTo>
                <a:lnTo>
                  <a:pt x="405714" y="1281955"/>
                </a:lnTo>
                <a:close/>
                <a:moveTo>
                  <a:pt x="530111" y="1227949"/>
                </a:moveTo>
                <a:lnTo>
                  <a:pt x="530111" y="1227949"/>
                </a:lnTo>
                <a:close/>
                <a:moveTo>
                  <a:pt x="737184" y="1457692"/>
                </a:moveTo>
                <a:cubicBezTo>
                  <a:pt x="736326" y="1458682"/>
                  <a:pt x="735660" y="1459768"/>
                  <a:pt x="735089" y="1460930"/>
                </a:cubicBezTo>
                <a:cubicBezTo>
                  <a:pt x="734612" y="1459682"/>
                  <a:pt x="733945" y="1458473"/>
                  <a:pt x="733279" y="1457310"/>
                </a:cubicBezTo>
                <a:cubicBezTo>
                  <a:pt x="734517" y="1457768"/>
                  <a:pt x="735851" y="1457901"/>
                  <a:pt x="737184" y="1457692"/>
                </a:cubicBezTo>
                <a:close/>
                <a:moveTo>
                  <a:pt x="769950" y="1460549"/>
                </a:moveTo>
                <a:lnTo>
                  <a:pt x="769950" y="1460549"/>
                </a:lnTo>
                <a:lnTo>
                  <a:pt x="769950" y="1460549"/>
                </a:lnTo>
                <a:cubicBezTo>
                  <a:pt x="769950" y="1460549"/>
                  <a:pt x="770236" y="1461025"/>
                  <a:pt x="770236" y="1460930"/>
                </a:cubicBezTo>
                <a:close/>
                <a:moveTo>
                  <a:pt x="1043032" y="1367490"/>
                </a:moveTo>
                <a:cubicBezTo>
                  <a:pt x="1043032" y="1367490"/>
                  <a:pt x="1043032" y="1367490"/>
                  <a:pt x="1043603" y="1367966"/>
                </a:cubicBezTo>
                <a:lnTo>
                  <a:pt x="1042651" y="1368538"/>
                </a:lnTo>
                <a:close/>
                <a:moveTo>
                  <a:pt x="1425461" y="1137080"/>
                </a:moveTo>
                <a:lnTo>
                  <a:pt x="1425461" y="1137080"/>
                </a:lnTo>
                <a:close/>
                <a:moveTo>
                  <a:pt x="1473752" y="1032305"/>
                </a:moveTo>
                <a:lnTo>
                  <a:pt x="1473752" y="1032305"/>
                </a:lnTo>
                <a:lnTo>
                  <a:pt x="1473752" y="1032305"/>
                </a:lnTo>
                <a:lnTo>
                  <a:pt x="1473752" y="1032305"/>
                </a:lnTo>
                <a:close/>
                <a:moveTo>
                  <a:pt x="1555762" y="816373"/>
                </a:moveTo>
                <a:lnTo>
                  <a:pt x="1555762" y="816373"/>
                </a:lnTo>
                <a:close/>
                <a:moveTo>
                  <a:pt x="1184573" y="164768"/>
                </a:moveTo>
                <a:lnTo>
                  <a:pt x="1184573" y="164768"/>
                </a:lnTo>
                <a:close/>
                <a:moveTo>
                  <a:pt x="1152379" y="186104"/>
                </a:moveTo>
                <a:cubicBezTo>
                  <a:pt x="1152379" y="186104"/>
                  <a:pt x="1152379" y="186104"/>
                  <a:pt x="1152379" y="185628"/>
                </a:cubicBezTo>
                <a:lnTo>
                  <a:pt x="1153140" y="185628"/>
                </a:lnTo>
                <a:close/>
                <a:moveTo>
                  <a:pt x="863200" y="228966"/>
                </a:moveTo>
                <a:lnTo>
                  <a:pt x="864343" y="227728"/>
                </a:lnTo>
                <a:cubicBezTo>
                  <a:pt x="864343" y="227728"/>
                  <a:pt x="864343" y="228586"/>
                  <a:pt x="864343" y="228966"/>
                </a:cubicBezTo>
                <a:close/>
                <a:moveTo>
                  <a:pt x="367519" y="300023"/>
                </a:moveTo>
                <a:cubicBezTo>
                  <a:pt x="367328" y="299556"/>
                  <a:pt x="367043" y="299147"/>
                  <a:pt x="366662" y="298880"/>
                </a:cubicBezTo>
                <a:lnTo>
                  <a:pt x="368471" y="298880"/>
                </a:lnTo>
                <a:cubicBezTo>
                  <a:pt x="368471" y="299070"/>
                  <a:pt x="368281" y="299451"/>
                  <a:pt x="367519" y="299737"/>
                </a:cubicBezTo>
                <a:close/>
                <a:moveTo>
                  <a:pt x="134251" y="1097742"/>
                </a:moveTo>
                <a:lnTo>
                  <a:pt x="134251" y="1097742"/>
                </a:lnTo>
                <a:close/>
                <a:moveTo>
                  <a:pt x="333229" y="1300719"/>
                </a:moveTo>
                <a:lnTo>
                  <a:pt x="333229" y="1299767"/>
                </a:lnTo>
                <a:cubicBezTo>
                  <a:pt x="333324" y="1299976"/>
                  <a:pt x="333324" y="1300224"/>
                  <a:pt x="333229" y="1300434"/>
                </a:cubicBezTo>
                <a:close/>
                <a:moveTo>
                  <a:pt x="397332" y="1286146"/>
                </a:moveTo>
                <a:lnTo>
                  <a:pt x="396380" y="1286908"/>
                </a:lnTo>
                <a:close/>
                <a:moveTo>
                  <a:pt x="559257" y="1305196"/>
                </a:moveTo>
                <a:lnTo>
                  <a:pt x="559257" y="1305196"/>
                </a:lnTo>
                <a:close/>
                <a:moveTo>
                  <a:pt x="1248390" y="1276621"/>
                </a:moveTo>
                <a:lnTo>
                  <a:pt x="1248390" y="1276621"/>
                </a:lnTo>
                <a:lnTo>
                  <a:pt x="1248390" y="1276621"/>
                </a:lnTo>
                <a:close/>
                <a:moveTo>
                  <a:pt x="1402219" y="392320"/>
                </a:moveTo>
                <a:lnTo>
                  <a:pt x="1402219" y="392797"/>
                </a:lnTo>
                <a:cubicBezTo>
                  <a:pt x="1402219" y="392797"/>
                  <a:pt x="1402219" y="392797"/>
                  <a:pt x="1402219" y="392320"/>
                </a:cubicBezTo>
                <a:close/>
                <a:moveTo>
                  <a:pt x="1257726" y="333741"/>
                </a:moveTo>
                <a:lnTo>
                  <a:pt x="1257726" y="333741"/>
                </a:lnTo>
                <a:close/>
                <a:moveTo>
                  <a:pt x="233693" y="1258714"/>
                </a:moveTo>
                <a:cubicBezTo>
                  <a:pt x="233693" y="1258714"/>
                  <a:pt x="233693" y="1258714"/>
                  <a:pt x="234264" y="1258238"/>
                </a:cubicBezTo>
                <a:lnTo>
                  <a:pt x="234264" y="1258714"/>
                </a:lnTo>
                <a:close/>
                <a:moveTo>
                  <a:pt x="275697" y="1298338"/>
                </a:moveTo>
                <a:lnTo>
                  <a:pt x="275697" y="1297100"/>
                </a:lnTo>
                <a:lnTo>
                  <a:pt x="275697" y="1297100"/>
                </a:lnTo>
                <a:lnTo>
                  <a:pt x="276365" y="1297100"/>
                </a:lnTo>
                <a:cubicBezTo>
                  <a:pt x="276079" y="1297576"/>
                  <a:pt x="275793" y="1297957"/>
                  <a:pt x="275697" y="1298434"/>
                </a:cubicBezTo>
                <a:close/>
                <a:moveTo>
                  <a:pt x="447147" y="1423687"/>
                </a:moveTo>
                <a:cubicBezTo>
                  <a:pt x="447147" y="1423020"/>
                  <a:pt x="447720" y="1422830"/>
                  <a:pt x="448767" y="1423211"/>
                </a:cubicBezTo>
                <a:cubicBezTo>
                  <a:pt x="448195" y="1423287"/>
                  <a:pt x="447624" y="1423478"/>
                  <a:pt x="447052" y="1423783"/>
                </a:cubicBezTo>
                <a:close/>
                <a:moveTo>
                  <a:pt x="953974" y="1480837"/>
                </a:moveTo>
                <a:lnTo>
                  <a:pt x="953974" y="1480837"/>
                </a:lnTo>
                <a:close/>
                <a:moveTo>
                  <a:pt x="1578718" y="820469"/>
                </a:moveTo>
                <a:lnTo>
                  <a:pt x="1578718" y="820469"/>
                </a:lnTo>
                <a:lnTo>
                  <a:pt x="1578718" y="820469"/>
                </a:lnTo>
                <a:close/>
                <a:moveTo>
                  <a:pt x="1497565" y="568533"/>
                </a:moveTo>
                <a:lnTo>
                  <a:pt x="1497565" y="568533"/>
                </a:lnTo>
                <a:close/>
                <a:moveTo>
                  <a:pt x="1390790" y="395178"/>
                </a:moveTo>
                <a:lnTo>
                  <a:pt x="1390790" y="395178"/>
                </a:lnTo>
                <a:close/>
                <a:moveTo>
                  <a:pt x="959307" y="86091"/>
                </a:moveTo>
                <a:lnTo>
                  <a:pt x="959307" y="86091"/>
                </a:lnTo>
                <a:lnTo>
                  <a:pt x="959307" y="86091"/>
                </a:lnTo>
                <a:close/>
                <a:moveTo>
                  <a:pt x="843959" y="146290"/>
                </a:moveTo>
                <a:cubicBezTo>
                  <a:pt x="843673" y="145889"/>
                  <a:pt x="843483" y="145442"/>
                  <a:pt x="843388" y="144956"/>
                </a:cubicBezTo>
                <a:cubicBezTo>
                  <a:pt x="843578" y="145251"/>
                  <a:pt x="843769" y="145537"/>
                  <a:pt x="843959" y="145813"/>
                </a:cubicBezTo>
                <a:close/>
                <a:moveTo>
                  <a:pt x="714801" y="138670"/>
                </a:moveTo>
                <a:cubicBezTo>
                  <a:pt x="714801" y="138670"/>
                  <a:pt x="714801" y="138670"/>
                  <a:pt x="714801" y="138670"/>
                </a:cubicBezTo>
                <a:lnTo>
                  <a:pt x="714038" y="138098"/>
                </a:lnTo>
                <a:cubicBezTo>
                  <a:pt x="714324" y="138165"/>
                  <a:pt x="714515" y="138193"/>
                  <a:pt x="714801" y="138193"/>
                </a:cubicBezTo>
                <a:close/>
                <a:moveTo>
                  <a:pt x="452958" y="198391"/>
                </a:moveTo>
                <a:cubicBezTo>
                  <a:pt x="452958" y="197534"/>
                  <a:pt x="453911" y="196867"/>
                  <a:pt x="454482" y="197248"/>
                </a:cubicBezTo>
                <a:close/>
                <a:moveTo>
                  <a:pt x="33573" y="787513"/>
                </a:moveTo>
                <a:lnTo>
                  <a:pt x="33573" y="787513"/>
                </a:lnTo>
                <a:close/>
                <a:moveTo>
                  <a:pt x="443243" y="1459025"/>
                </a:moveTo>
                <a:lnTo>
                  <a:pt x="443243" y="1459025"/>
                </a:lnTo>
                <a:close/>
                <a:moveTo>
                  <a:pt x="514013" y="1252809"/>
                </a:moveTo>
                <a:lnTo>
                  <a:pt x="515537" y="1252237"/>
                </a:lnTo>
                <a:cubicBezTo>
                  <a:pt x="515442" y="1252609"/>
                  <a:pt x="515442" y="1253009"/>
                  <a:pt x="515537" y="1253380"/>
                </a:cubicBezTo>
                <a:close/>
                <a:moveTo>
                  <a:pt x="569354" y="1360632"/>
                </a:moveTo>
                <a:lnTo>
                  <a:pt x="567830" y="1361108"/>
                </a:lnTo>
                <a:lnTo>
                  <a:pt x="569068" y="1360251"/>
                </a:lnTo>
                <a:cubicBezTo>
                  <a:pt x="569163" y="1360318"/>
                  <a:pt x="569259" y="1360413"/>
                  <a:pt x="569354" y="1360536"/>
                </a:cubicBezTo>
                <a:close/>
                <a:moveTo>
                  <a:pt x="1099801" y="1433879"/>
                </a:moveTo>
                <a:lnTo>
                  <a:pt x="1099801" y="1433879"/>
                </a:lnTo>
                <a:cubicBezTo>
                  <a:pt x="1099801" y="1433879"/>
                  <a:pt x="1099801" y="1433879"/>
                  <a:pt x="1099801" y="1433879"/>
                </a:cubicBezTo>
                <a:close/>
                <a:moveTo>
                  <a:pt x="1341736" y="1218424"/>
                </a:moveTo>
                <a:lnTo>
                  <a:pt x="1341736" y="1218424"/>
                </a:lnTo>
                <a:cubicBezTo>
                  <a:pt x="1341736" y="1218424"/>
                  <a:pt x="1341736" y="1218424"/>
                  <a:pt x="1341736" y="1218424"/>
                </a:cubicBezTo>
                <a:lnTo>
                  <a:pt x="1341736" y="1218424"/>
                </a:lnTo>
                <a:close/>
                <a:moveTo>
                  <a:pt x="1390790" y="394797"/>
                </a:moveTo>
                <a:lnTo>
                  <a:pt x="1390790" y="394797"/>
                </a:lnTo>
                <a:close/>
                <a:moveTo>
                  <a:pt x="1227436" y="181341"/>
                </a:moveTo>
                <a:lnTo>
                  <a:pt x="1227436" y="181341"/>
                </a:lnTo>
                <a:close/>
                <a:moveTo>
                  <a:pt x="1078179" y="106094"/>
                </a:moveTo>
                <a:cubicBezTo>
                  <a:pt x="1078179" y="106094"/>
                  <a:pt x="1078179" y="106094"/>
                  <a:pt x="1078179" y="106094"/>
                </a:cubicBezTo>
                <a:close/>
                <a:moveTo>
                  <a:pt x="683082" y="88663"/>
                </a:moveTo>
                <a:cubicBezTo>
                  <a:pt x="682511" y="88025"/>
                  <a:pt x="682511" y="87111"/>
                  <a:pt x="683082" y="86472"/>
                </a:cubicBezTo>
                <a:cubicBezTo>
                  <a:pt x="682606" y="86663"/>
                  <a:pt x="682606" y="87330"/>
                  <a:pt x="682702" y="88187"/>
                </a:cubicBezTo>
                <a:close/>
                <a:moveTo>
                  <a:pt x="341325" y="256017"/>
                </a:moveTo>
                <a:cubicBezTo>
                  <a:pt x="341325" y="255827"/>
                  <a:pt x="341325" y="255637"/>
                  <a:pt x="341325" y="255446"/>
                </a:cubicBezTo>
                <a:cubicBezTo>
                  <a:pt x="341325" y="255446"/>
                  <a:pt x="341325" y="255922"/>
                  <a:pt x="341325" y="256208"/>
                </a:cubicBezTo>
                <a:close/>
                <a:moveTo>
                  <a:pt x="162826" y="430420"/>
                </a:moveTo>
                <a:lnTo>
                  <a:pt x="162826" y="430420"/>
                </a:lnTo>
                <a:lnTo>
                  <a:pt x="162445" y="429944"/>
                </a:lnTo>
                <a:close/>
                <a:moveTo>
                  <a:pt x="229501" y="1261667"/>
                </a:moveTo>
                <a:lnTo>
                  <a:pt x="229501" y="1261667"/>
                </a:lnTo>
                <a:lnTo>
                  <a:pt x="229501" y="1261667"/>
                </a:lnTo>
                <a:lnTo>
                  <a:pt x="228931" y="1261667"/>
                </a:lnTo>
                <a:close/>
                <a:moveTo>
                  <a:pt x="347326" y="1365585"/>
                </a:moveTo>
                <a:lnTo>
                  <a:pt x="346659" y="1365585"/>
                </a:lnTo>
                <a:lnTo>
                  <a:pt x="346659" y="1364632"/>
                </a:lnTo>
                <a:close/>
                <a:moveTo>
                  <a:pt x="429431" y="1471503"/>
                </a:moveTo>
                <a:lnTo>
                  <a:pt x="429431" y="1471503"/>
                </a:lnTo>
                <a:close/>
                <a:moveTo>
                  <a:pt x="1302588" y="1342915"/>
                </a:moveTo>
                <a:cubicBezTo>
                  <a:pt x="1302493" y="1343449"/>
                  <a:pt x="1302493" y="1344001"/>
                  <a:pt x="1302588" y="1344534"/>
                </a:cubicBezTo>
                <a:cubicBezTo>
                  <a:pt x="1301827" y="1344325"/>
                  <a:pt x="1301350" y="1343544"/>
                  <a:pt x="1301636" y="1342782"/>
                </a:cubicBezTo>
                <a:cubicBezTo>
                  <a:pt x="1301636" y="1342658"/>
                  <a:pt x="1301636" y="1342544"/>
                  <a:pt x="1301731" y="1342439"/>
                </a:cubicBezTo>
                <a:close/>
                <a:moveTo>
                  <a:pt x="1436320" y="1185943"/>
                </a:moveTo>
                <a:lnTo>
                  <a:pt x="1436320" y="1185943"/>
                </a:lnTo>
                <a:close/>
                <a:moveTo>
                  <a:pt x="1456608" y="1169370"/>
                </a:moveTo>
                <a:cubicBezTo>
                  <a:pt x="1456513" y="1169941"/>
                  <a:pt x="1456513" y="1170513"/>
                  <a:pt x="1456608" y="1171084"/>
                </a:cubicBezTo>
                <a:cubicBezTo>
                  <a:pt x="1456036" y="1169941"/>
                  <a:pt x="1455464" y="1169370"/>
                  <a:pt x="1456036" y="1168893"/>
                </a:cubicBezTo>
                <a:close/>
                <a:moveTo>
                  <a:pt x="1462323" y="1158511"/>
                </a:moveTo>
                <a:cubicBezTo>
                  <a:pt x="1462227" y="1159207"/>
                  <a:pt x="1462227" y="1159911"/>
                  <a:pt x="1462323" y="1160607"/>
                </a:cubicBezTo>
                <a:cubicBezTo>
                  <a:pt x="1461465" y="1160483"/>
                  <a:pt x="1460894" y="1159702"/>
                  <a:pt x="1461084" y="1158864"/>
                </a:cubicBezTo>
                <a:cubicBezTo>
                  <a:pt x="1461084" y="1158549"/>
                  <a:pt x="1461275" y="1158264"/>
                  <a:pt x="1461465" y="1158035"/>
                </a:cubicBezTo>
                <a:close/>
                <a:moveTo>
                  <a:pt x="1519473" y="551674"/>
                </a:moveTo>
                <a:lnTo>
                  <a:pt x="1518330" y="550340"/>
                </a:lnTo>
                <a:lnTo>
                  <a:pt x="1519568" y="550340"/>
                </a:lnTo>
                <a:cubicBezTo>
                  <a:pt x="1519568" y="550340"/>
                  <a:pt x="1518520" y="550911"/>
                  <a:pt x="1518520" y="551197"/>
                </a:cubicBezTo>
                <a:close/>
                <a:moveTo>
                  <a:pt x="1269441" y="221823"/>
                </a:moveTo>
                <a:cubicBezTo>
                  <a:pt x="1268965" y="221546"/>
                  <a:pt x="1268679" y="221042"/>
                  <a:pt x="1268679" y="220489"/>
                </a:cubicBezTo>
                <a:cubicBezTo>
                  <a:pt x="1268583" y="220766"/>
                  <a:pt x="1268489" y="221061"/>
                  <a:pt x="1268489" y="221346"/>
                </a:cubicBezTo>
                <a:close/>
                <a:moveTo>
                  <a:pt x="960070" y="53516"/>
                </a:moveTo>
                <a:lnTo>
                  <a:pt x="960070" y="53516"/>
                </a:lnTo>
                <a:close/>
                <a:moveTo>
                  <a:pt x="736517" y="58469"/>
                </a:moveTo>
                <a:cubicBezTo>
                  <a:pt x="736232" y="57878"/>
                  <a:pt x="735946" y="57307"/>
                  <a:pt x="735565" y="56754"/>
                </a:cubicBezTo>
                <a:cubicBezTo>
                  <a:pt x="736137" y="57040"/>
                  <a:pt x="736422" y="57574"/>
                  <a:pt x="736517" y="58183"/>
                </a:cubicBezTo>
                <a:close/>
                <a:moveTo>
                  <a:pt x="649174" y="75042"/>
                </a:moveTo>
                <a:lnTo>
                  <a:pt x="649174" y="75042"/>
                </a:lnTo>
                <a:close/>
                <a:moveTo>
                  <a:pt x="463245" y="178008"/>
                </a:moveTo>
                <a:lnTo>
                  <a:pt x="463245" y="178008"/>
                </a:lnTo>
                <a:close/>
                <a:moveTo>
                  <a:pt x="396570" y="184390"/>
                </a:moveTo>
                <a:cubicBezTo>
                  <a:pt x="397046" y="184856"/>
                  <a:pt x="397141" y="185637"/>
                  <a:pt x="396666" y="186142"/>
                </a:cubicBezTo>
                <a:cubicBezTo>
                  <a:pt x="396570" y="186161"/>
                  <a:pt x="396570" y="186180"/>
                  <a:pt x="396570" y="186199"/>
                </a:cubicBezTo>
                <a:lnTo>
                  <a:pt x="395998" y="186199"/>
                </a:lnTo>
                <a:cubicBezTo>
                  <a:pt x="395141" y="185437"/>
                  <a:pt x="395332" y="184770"/>
                  <a:pt x="395618" y="183913"/>
                </a:cubicBezTo>
                <a:close/>
                <a:moveTo>
                  <a:pt x="372567" y="224109"/>
                </a:moveTo>
                <a:lnTo>
                  <a:pt x="372567" y="224109"/>
                </a:lnTo>
                <a:close/>
                <a:moveTo>
                  <a:pt x="279889" y="294308"/>
                </a:moveTo>
                <a:lnTo>
                  <a:pt x="279889" y="293832"/>
                </a:lnTo>
                <a:cubicBezTo>
                  <a:pt x="279889" y="293832"/>
                  <a:pt x="279889" y="293832"/>
                  <a:pt x="279889" y="293832"/>
                </a:cubicBezTo>
                <a:close/>
                <a:moveTo>
                  <a:pt x="322847" y="1344820"/>
                </a:moveTo>
                <a:lnTo>
                  <a:pt x="322847" y="1344820"/>
                </a:lnTo>
                <a:close/>
                <a:moveTo>
                  <a:pt x="448386" y="1481599"/>
                </a:moveTo>
                <a:lnTo>
                  <a:pt x="448386" y="1481599"/>
                </a:lnTo>
                <a:lnTo>
                  <a:pt x="448386" y="1481599"/>
                </a:lnTo>
                <a:close/>
                <a:moveTo>
                  <a:pt x="599547" y="1510174"/>
                </a:moveTo>
                <a:lnTo>
                  <a:pt x="599547" y="1510174"/>
                </a:lnTo>
                <a:lnTo>
                  <a:pt x="599547" y="1510174"/>
                </a:lnTo>
                <a:close/>
                <a:moveTo>
                  <a:pt x="895681" y="1541892"/>
                </a:moveTo>
                <a:lnTo>
                  <a:pt x="894822" y="1542559"/>
                </a:lnTo>
                <a:cubicBezTo>
                  <a:pt x="894822" y="1542112"/>
                  <a:pt x="894822" y="1541673"/>
                  <a:pt x="894822" y="1541226"/>
                </a:cubicBezTo>
                <a:close/>
                <a:moveTo>
                  <a:pt x="963594" y="1535034"/>
                </a:moveTo>
                <a:lnTo>
                  <a:pt x="963594" y="1535034"/>
                </a:lnTo>
                <a:close/>
                <a:moveTo>
                  <a:pt x="1075036" y="1499601"/>
                </a:moveTo>
                <a:cubicBezTo>
                  <a:pt x="1075036" y="1499601"/>
                  <a:pt x="1075036" y="1499030"/>
                  <a:pt x="1075036" y="1498744"/>
                </a:cubicBezTo>
                <a:close/>
                <a:moveTo>
                  <a:pt x="1461655" y="460424"/>
                </a:moveTo>
                <a:lnTo>
                  <a:pt x="1461655" y="460424"/>
                </a:lnTo>
                <a:lnTo>
                  <a:pt x="1461655" y="460424"/>
                </a:lnTo>
                <a:lnTo>
                  <a:pt x="1461560" y="460424"/>
                </a:lnTo>
                <a:close/>
                <a:moveTo>
                  <a:pt x="1455370" y="463091"/>
                </a:moveTo>
                <a:lnTo>
                  <a:pt x="1455370" y="463091"/>
                </a:lnTo>
                <a:close/>
                <a:moveTo>
                  <a:pt x="694036" y="74471"/>
                </a:moveTo>
                <a:lnTo>
                  <a:pt x="694036" y="74471"/>
                </a:lnTo>
                <a:close/>
                <a:moveTo>
                  <a:pt x="548684" y="165149"/>
                </a:moveTo>
                <a:lnTo>
                  <a:pt x="548684" y="165149"/>
                </a:lnTo>
                <a:close/>
                <a:moveTo>
                  <a:pt x="496964" y="122763"/>
                </a:moveTo>
                <a:lnTo>
                  <a:pt x="498392" y="122096"/>
                </a:lnTo>
                <a:cubicBezTo>
                  <a:pt x="498107" y="122439"/>
                  <a:pt x="497726" y="122677"/>
                  <a:pt x="497344" y="122763"/>
                </a:cubicBezTo>
                <a:close/>
                <a:moveTo>
                  <a:pt x="13570" y="804467"/>
                </a:moveTo>
                <a:lnTo>
                  <a:pt x="13570" y="804467"/>
                </a:lnTo>
                <a:close/>
                <a:moveTo>
                  <a:pt x="69482" y="1062690"/>
                </a:moveTo>
                <a:lnTo>
                  <a:pt x="69482" y="1062690"/>
                </a:lnTo>
                <a:lnTo>
                  <a:pt x="69482" y="1062690"/>
                </a:lnTo>
                <a:lnTo>
                  <a:pt x="69482" y="1062690"/>
                </a:lnTo>
                <a:close/>
                <a:moveTo>
                  <a:pt x="334276" y="1353107"/>
                </a:moveTo>
                <a:lnTo>
                  <a:pt x="334276" y="1353107"/>
                </a:lnTo>
                <a:close/>
                <a:moveTo>
                  <a:pt x="400951" y="1371109"/>
                </a:moveTo>
                <a:lnTo>
                  <a:pt x="401523" y="1371109"/>
                </a:lnTo>
                <a:lnTo>
                  <a:pt x="401523" y="1371109"/>
                </a:lnTo>
                <a:cubicBezTo>
                  <a:pt x="401333" y="1371090"/>
                  <a:pt x="401047" y="1371090"/>
                  <a:pt x="400856" y="1371109"/>
                </a:cubicBezTo>
                <a:close/>
                <a:moveTo>
                  <a:pt x="609168" y="1544655"/>
                </a:moveTo>
                <a:lnTo>
                  <a:pt x="609168" y="1544655"/>
                </a:lnTo>
                <a:close/>
                <a:moveTo>
                  <a:pt x="705847" y="1576754"/>
                </a:moveTo>
                <a:lnTo>
                  <a:pt x="705847" y="1576754"/>
                </a:lnTo>
                <a:lnTo>
                  <a:pt x="705847" y="1576754"/>
                </a:lnTo>
                <a:close/>
                <a:moveTo>
                  <a:pt x="878821" y="1509603"/>
                </a:moveTo>
                <a:lnTo>
                  <a:pt x="878821" y="1509603"/>
                </a:lnTo>
                <a:close/>
                <a:moveTo>
                  <a:pt x="1212196" y="1468455"/>
                </a:moveTo>
                <a:lnTo>
                  <a:pt x="1212196" y="1468455"/>
                </a:lnTo>
                <a:close/>
                <a:moveTo>
                  <a:pt x="900823" y="53421"/>
                </a:moveTo>
                <a:lnTo>
                  <a:pt x="900823" y="53421"/>
                </a:lnTo>
                <a:lnTo>
                  <a:pt x="900823" y="53421"/>
                </a:lnTo>
                <a:lnTo>
                  <a:pt x="900823" y="53421"/>
                </a:lnTo>
                <a:close/>
                <a:moveTo>
                  <a:pt x="606311" y="97045"/>
                </a:moveTo>
                <a:lnTo>
                  <a:pt x="606311" y="97045"/>
                </a:lnTo>
                <a:cubicBezTo>
                  <a:pt x="606311" y="97045"/>
                  <a:pt x="606311" y="96474"/>
                  <a:pt x="606311" y="96188"/>
                </a:cubicBezTo>
                <a:cubicBezTo>
                  <a:pt x="606216" y="96502"/>
                  <a:pt x="606025" y="96788"/>
                  <a:pt x="605834" y="97045"/>
                </a:cubicBezTo>
                <a:close/>
                <a:moveTo>
                  <a:pt x="244361" y="304214"/>
                </a:moveTo>
                <a:lnTo>
                  <a:pt x="244361" y="304214"/>
                </a:lnTo>
                <a:close/>
                <a:moveTo>
                  <a:pt x="6236" y="847139"/>
                </a:moveTo>
                <a:lnTo>
                  <a:pt x="6236" y="847139"/>
                </a:lnTo>
                <a:close/>
                <a:moveTo>
                  <a:pt x="205308" y="1272430"/>
                </a:moveTo>
                <a:lnTo>
                  <a:pt x="205308" y="1272430"/>
                </a:lnTo>
                <a:lnTo>
                  <a:pt x="206261" y="1271668"/>
                </a:lnTo>
                <a:cubicBezTo>
                  <a:pt x="205594" y="1271678"/>
                  <a:pt x="205023" y="1271773"/>
                  <a:pt x="204355" y="1271954"/>
                </a:cubicBezTo>
                <a:close/>
                <a:moveTo>
                  <a:pt x="681844" y="1557609"/>
                </a:moveTo>
                <a:lnTo>
                  <a:pt x="681844" y="1557609"/>
                </a:lnTo>
                <a:close/>
                <a:moveTo>
                  <a:pt x="1597102" y="702645"/>
                </a:moveTo>
                <a:lnTo>
                  <a:pt x="1596530" y="702073"/>
                </a:lnTo>
                <a:lnTo>
                  <a:pt x="1596530" y="702073"/>
                </a:lnTo>
                <a:close/>
                <a:moveTo>
                  <a:pt x="1308970" y="207345"/>
                </a:moveTo>
                <a:lnTo>
                  <a:pt x="1308970" y="207345"/>
                </a:lnTo>
                <a:close/>
                <a:moveTo>
                  <a:pt x="418288" y="135336"/>
                </a:moveTo>
                <a:lnTo>
                  <a:pt x="418288" y="135812"/>
                </a:lnTo>
                <a:lnTo>
                  <a:pt x="418288" y="135812"/>
                </a:lnTo>
                <a:close/>
                <a:moveTo>
                  <a:pt x="386950" y="125049"/>
                </a:moveTo>
                <a:lnTo>
                  <a:pt x="386950" y="125049"/>
                </a:lnTo>
                <a:close/>
                <a:moveTo>
                  <a:pt x="63100" y="521670"/>
                </a:moveTo>
                <a:cubicBezTo>
                  <a:pt x="63100" y="521517"/>
                  <a:pt x="63100" y="521346"/>
                  <a:pt x="63100" y="521193"/>
                </a:cubicBezTo>
                <a:cubicBezTo>
                  <a:pt x="63291" y="521365"/>
                  <a:pt x="63386" y="521603"/>
                  <a:pt x="63386" y="521860"/>
                </a:cubicBezTo>
                <a:close/>
                <a:moveTo>
                  <a:pt x="145301" y="1207756"/>
                </a:moveTo>
                <a:lnTo>
                  <a:pt x="145301" y="1207756"/>
                </a:lnTo>
                <a:close/>
                <a:moveTo>
                  <a:pt x="1167048" y="1510079"/>
                </a:moveTo>
                <a:cubicBezTo>
                  <a:pt x="1167048" y="1510555"/>
                  <a:pt x="1166095" y="1510079"/>
                  <a:pt x="1165523" y="1510079"/>
                </a:cubicBezTo>
                <a:close/>
                <a:moveTo>
                  <a:pt x="1351642" y="1287480"/>
                </a:moveTo>
                <a:lnTo>
                  <a:pt x="1351642" y="1287480"/>
                </a:lnTo>
                <a:cubicBezTo>
                  <a:pt x="1351833" y="1287966"/>
                  <a:pt x="1351833" y="1288518"/>
                  <a:pt x="1351642" y="1289004"/>
                </a:cubicBezTo>
                <a:cubicBezTo>
                  <a:pt x="1351642" y="1288547"/>
                  <a:pt x="1351738" y="1288099"/>
                  <a:pt x="1351927" y="1287670"/>
                </a:cubicBezTo>
                <a:close/>
                <a:moveTo>
                  <a:pt x="1593387" y="677880"/>
                </a:moveTo>
                <a:lnTo>
                  <a:pt x="1593387" y="677880"/>
                </a:lnTo>
                <a:lnTo>
                  <a:pt x="1593387" y="677880"/>
                </a:lnTo>
                <a:close/>
                <a:moveTo>
                  <a:pt x="1549477" y="552435"/>
                </a:moveTo>
                <a:lnTo>
                  <a:pt x="1548905" y="552912"/>
                </a:lnTo>
                <a:cubicBezTo>
                  <a:pt x="1548905" y="552626"/>
                  <a:pt x="1548905" y="552340"/>
                  <a:pt x="1548905" y="552055"/>
                </a:cubicBezTo>
                <a:close/>
                <a:moveTo>
                  <a:pt x="1473181" y="448041"/>
                </a:moveTo>
                <a:cubicBezTo>
                  <a:pt x="1472705" y="448032"/>
                  <a:pt x="1472323" y="447727"/>
                  <a:pt x="1472133" y="447280"/>
                </a:cubicBezTo>
                <a:cubicBezTo>
                  <a:pt x="1472705" y="447327"/>
                  <a:pt x="1473181" y="447327"/>
                  <a:pt x="1473752" y="447280"/>
                </a:cubicBezTo>
                <a:close/>
                <a:moveTo>
                  <a:pt x="1402124" y="312882"/>
                </a:moveTo>
                <a:lnTo>
                  <a:pt x="1402791" y="312882"/>
                </a:lnTo>
                <a:close/>
                <a:moveTo>
                  <a:pt x="589833" y="30942"/>
                </a:moveTo>
                <a:cubicBezTo>
                  <a:pt x="589833" y="30656"/>
                  <a:pt x="589833" y="30370"/>
                  <a:pt x="589833" y="30084"/>
                </a:cubicBezTo>
                <a:lnTo>
                  <a:pt x="589833" y="30084"/>
                </a:lnTo>
                <a:cubicBezTo>
                  <a:pt x="589833" y="30304"/>
                  <a:pt x="589833" y="30532"/>
                  <a:pt x="589833" y="30751"/>
                </a:cubicBezTo>
                <a:close/>
                <a:moveTo>
                  <a:pt x="140252" y="350029"/>
                </a:moveTo>
                <a:lnTo>
                  <a:pt x="140252" y="350029"/>
                </a:lnTo>
                <a:close/>
                <a:moveTo>
                  <a:pt x="72625" y="499953"/>
                </a:moveTo>
                <a:cubicBezTo>
                  <a:pt x="72530" y="499676"/>
                  <a:pt x="72530" y="499372"/>
                  <a:pt x="72625" y="499095"/>
                </a:cubicBezTo>
                <a:close/>
                <a:moveTo>
                  <a:pt x="20142" y="941722"/>
                </a:moveTo>
                <a:cubicBezTo>
                  <a:pt x="19570" y="942675"/>
                  <a:pt x="19190" y="943532"/>
                  <a:pt x="18713" y="944484"/>
                </a:cubicBezTo>
                <a:cubicBezTo>
                  <a:pt x="18142" y="944103"/>
                  <a:pt x="17475" y="943846"/>
                  <a:pt x="16809" y="943723"/>
                </a:cubicBezTo>
                <a:cubicBezTo>
                  <a:pt x="18047" y="943132"/>
                  <a:pt x="19285" y="942399"/>
                  <a:pt x="20333" y="941532"/>
                </a:cubicBezTo>
                <a:close/>
                <a:moveTo>
                  <a:pt x="370947" y="1451119"/>
                </a:moveTo>
                <a:lnTo>
                  <a:pt x="370947" y="1451119"/>
                </a:lnTo>
                <a:close/>
                <a:moveTo>
                  <a:pt x="430765" y="1514842"/>
                </a:moveTo>
                <a:lnTo>
                  <a:pt x="430765" y="1514842"/>
                </a:lnTo>
                <a:lnTo>
                  <a:pt x="430765" y="1514842"/>
                </a:lnTo>
                <a:lnTo>
                  <a:pt x="430765" y="1514842"/>
                </a:lnTo>
                <a:close/>
                <a:moveTo>
                  <a:pt x="453053" y="1525986"/>
                </a:moveTo>
                <a:cubicBezTo>
                  <a:pt x="453053" y="1525986"/>
                  <a:pt x="453053" y="1525986"/>
                  <a:pt x="453053" y="1525986"/>
                </a:cubicBezTo>
                <a:lnTo>
                  <a:pt x="453053" y="1525986"/>
                </a:lnTo>
                <a:close/>
                <a:moveTo>
                  <a:pt x="813384" y="1600090"/>
                </a:moveTo>
                <a:lnTo>
                  <a:pt x="813384" y="1600567"/>
                </a:lnTo>
                <a:lnTo>
                  <a:pt x="813384" y="1600567"/>
                </a:lnTo>
                <a:cubicBezTo>
                  <a:pt x="813384" y="1600328"/>
                  <a:pt x="813480" y="1600109"/>
                  <a:pt x="813575" y="1599900"/>
                </a:cubicBezTo>
                <a:close/>
                <a:moveTo>
                  <a:pt x="1578241" y="1007064"/>
                </a:moveTo>
                <a:lnTo>
                  <a:pt x="1578241" y="1007064"/>
                </a:lnTo>
                <a:close/>
                <a:moveTo>
                  <a:pt x="1583004" y="619396"/>
                </a:moveTo>
                <a:lnTo>
                  <a:pt x="1583004" y="619396"/>
                </a:lnTo>
                <a:lnTo>
                  <a:pt x="1583004" y="619396"/>
                </a:lnTo>
                <a:lnTo>
                  <a:pt x="1583004" y="619396"/>
                </a:lnTo>
                <a:close/>
                <a:moveTo>
                  <a:pt x="1557953" y="535291"/>
                </a:moveTo>
                <a:lnTo>
                  <a:pt x="1557953" y="535291"/>
                </a:lnTo>
                <a:lnTo>
                  <a:pt x="1557953" y="535291"/>
                </a:lnTo>
                <a:close/>
                <a:moveTo>
                  <a:pt x="1128757" y="70756"/>
                </a:moveTo>
                <a:lnTo>
                  <a:pt x="1128757" y="70756"/>
                </a:lnTo>
                <a:close/>
                <a:moveTo>
                  <a:pt x="589927" y="28846"/>
                </a:moveTo>
                <a:lnTo>
                  <a:pt x="589927" y="28846"/>
                </a:lnTo>
                <a:lnTo>
                  <a:pt x="589927" y="28846"/>
                </a:lnTo>
                <a:close/>
                <a:moveTo>
                  <a:pt x="545160" y="42562"/>
                </a:moveTo>
                <a:lnTo>
                  <a:pt x="545160" y="42562"/>
                </a:lnTo>
                <a:close/>
                <a:moveTo>
                  <a:pt x="489439" y="63708"/>
                </a:moveTo>
                <a:lnTo>
                  <a:pt x="489439" y="63708"/>
                </a:lnTo>
                <a:lnTo>
                  <a:pt x="489439" y="63708"/>
                </a:lnTo>
                <a:close/>
                <a:moveTo>
                  <a:pt x="480771" y="67422"/>
                </a:moveTo>
                <a:lnTo>
                  <a:pt x="480771" y="67422"/>
                </a:lnTo>
                <a:lnTo>
                  <a:pt x="480771" y="67422"/>
                </a:lnTo>
                <a:close/>
                <a:moveTo>
                  <a:pt x="475533" y="70661"/>
                </a:moveTo>
                <a:lnTo>
                  <a:pt x="475533" y="70661"/>
                </a:lnTo>
                <a:close/>
                <a:moveTo>
                  <a:pt x="419715" y="97141"/>
                </a:moveTo>
                <a:lnTo>
                  <a:pt x="419715" y="97141"/>
                </a:lnTo>
                <a:close/>
                <a:moveTo>
                  <a:pt x="408858" y="103999"/>
                </a:moveTo>
                <a:lnTo>
                  <a:pt x="408858" y="103999"/>
                </a:lnTo>
                <a:lnTo>
                  <a:pt x="408858" y="103999"/>
                </a:lnTo>
                <a:close/>
                <a:moveTo>
                  <a:pt x="383521" y="118953"/>
                </a:moveTo>
                <a:lnTo>
                  <a:pt x="383521" y="118953"/>
                </a:lnTo>
                <a:lnTo>
                  <a:pt x="383521" y="118953"/>
                </a:lnTo>
                <a:close/>
                <a:moveTo>
                  <a:pt x="203403" y="269353"/>
                </a:moveTo>
                <a:lnTo>
                  <a:pt x="203403" y="269353"/>
                </a:lnTo>
                <a:lnTo>
                  <a:pt x="203403" y="269353"/>
                </a:lnTo>
                <a:cubicBezTo>
                  <a:pt x="203403" y="269353"/>
                  <a:pt x="203498" y="269162"/>
                  <a:pt x="203594" y="269257"/>
                </a:cubicBezTo>
                <a:close/>
                <a:moveTo>
                  <a:pt x="162636" y="319264"/>
                </a:moveTo>
                <a:lnTo>
                  <a:pt x="162636" y="319264"/>
                </a:lnTo>
                <a:lnTo>
                  <a:pt x="162636" y="319264"/>
                </a:lnTo>
                <a:close/>
                <a:moveTo>
                  <a:pt x="121584" y="378414"/>
                </a:moveTo>
                <a:lnTo>
                  <a:pt x="121584" y="378414"/>
                </a:lnTo>
                <a:lnTo>
                  <a:pt x="121584" y="378414"/>
                </a:lnTo>
                <a:close/>
                <a:moveTo>
                  <a:pt x="113297" y="390130"/>
                </a:moveTo>
                <a:lnTo>
                  <a:pt x="113297" y="390130"/>
                </a:lnTo>
                <a:lnTo>
                  <a:pt x="113297" y="390130"/>
                </a:lnTo>
                <a:close/>
                <a:moveTo>
                  <a:pt x="1187" y="854283"/>
                </a:moveTo>
                <a:lnTo>
                  <a:pt x="1187" y="854283"/>
                </a:lnTo>
                <a:close/>
                <a:moveTo>
                  <a:pt x="3759" y="896478"/>
                </a:moveTo>
                <a:lnTo>
                  <a:pt x="3759" y="896478"/>
                </a:lnTo>
                <a:lnTo>
                  <a:pt x="3759" y="896478"/>
                </a:lnTo>
                <a:close/>
                <a:moveTo>
                  <a:pt x="4998" y="897622"/>
                </a:moveTo>
                <a:lnTo>
                  <a:pt x="4998" y="897622"/>
                </a:lnTo>
                <a:lnTo>
                  <a:pt x="4998" y="897622"/>
                </a:lnTo>
                <a:close/>
                <a:moveTo>
                  <a:pt x="283032" y="1415686"/>
                </a:moveTo>
                <a:lnTo>
                  <a:pt x="283032" y="1415686"/>
                </a:lnTo>
                <a:lnTo>
                  <a:pt x="283032" y="1415686"/>
                </a:lnTo>
                <a:lnTo>
                  <a:pt x="282556" y="1415686"/>
                </a:lnTo>
                <a:close/>
                <a:moveTo>
                  <a:pt x="329133" y="1451691"/>
                </a:moveTo>
                <a:lnTo>
                  <a:pt x="329133" y="1451691"/>
                </a:lnTo>
                <a:lnTo>
                  <a:pt x="329133" y="1451691"/>
                </a:lnTo>
                <a:close/>
                <a:moveTo>
                  <a:pt x="416191" y="1508269"/>
                </a:moveTo>
                <a:lnTo>
                  <a:pt x="416191" y="1508269"/>
                </a:lnTo>
                <a:lnTo>
                  <a:pt x="416191" y="1508269"/>
                </a:lnTo>
                <a:close/>
                <a:moveTo>
                  <a:pt x="496678" y="1547131"/>
                </a:moveTo>
                <a:lnTo>
                  <a:pt x="496678" y="1547131"/>
                </a:lnTo>
                <a:lnTo>
                  <a:pt x="496678" y="1547131"/>
                </a:lnTo>
                <a:close/>
                <a:moveTo>
                  <a:pt x="562306" y="1569515"/>
                </a:moveTo>
                <a:lnTo>
                  <a:pt x="562306" y="1569515"/>
                </a:lnTo>
                <a:lnTo>
                  <a:pt x="562306" y="1569515"/>
                </a:lnTo>
                <a:close/>
                <a:moveTo>
                  <a:pt x="578688" y="1575325"/>
                </a:moveTo>
                <a:lnTo>
                  <a:pt x="578688" y="1575325"/>
                </a:lnTo>
                <a:lnTo>
                  <a:pt x="578688" y="1575325"/>
                </a:lnTo>
                <a:close/>
                <a:moveTo>
                  <a:pt x="688797" y="1598090"/>
                </a:moveTo>
                <a:lnTo>
                  <a:pt x="688797" y="1598090"/>
                </a:lnTo>
                <a:cubicBezTo>
                  <a:pt x="688607" y="1598423"/>
                  <a:pt x="688607" y="1598804"/>
                  <a:pt x="688797" y="1599138"/>
                </a:cubicBezTo>
                <a:lnTo>
                  <a:pt x="688797" y="1599138"/>
                </a:lnTo>
                <a:cubicBezTo>
                  <a:pt x="688797" y="1598823"/>
                  <a:pt x="688797" y="1598500"/>
                  <a:pt x="688797" y="1598185"/>
                </a:cubicBezTo>
                <a:close/>
                <a:moveTo>
                  <a:pt x="872439" y="1603138"/>
                </a:moveTo>
                <a:lnTo>
                  <a:pt x="872439" y="1603138"/>
                </a:lnTo>
                <a:close/>
                <a:moveTo>
                  <a:pt x="914920" y="1599042"/>
                </a:moveTo>
                <a:lnTo>
                  <a:pt x="914920" y="1599042"/>
                </a:lnTo>
                <a:lnTo>
                  <a:pt x="914920" y="1599042"/>
                </a:lnTo>
                <a:close/>
                <a:moveTo>
                  <a:pt x="1007027" y="1580659"/>
                </a:moveTo>
                <a:lnTo>
                  <a:pt x="1007027" y="1580659"/>
                </a:lnTo>
                <a:lnTo>
                  <a:pt x="1007027" y="1580659"/>
                </a:lnTo>
                <a:close/>
                <a:moveTo>
                  <a:pt x="1085038" y="1555513"/>
                </a:moveTo>
                <a:lnTo>
                  <a:pt x="1085038" y="1555513"/>
                </a:lnTo>
                <a:close/>
                <a:moveTo>
                  <a:pt x="1091133" y="1552370"/>
                </a:moveTo>
                <a:cubicBezTo>
                  <a:pt x="1091133" y="1552370"/>
                  <a:pt x="1091133" y="1552370"/>
                  <a:pt x="1091133" y="1552370"/>
                </a:cubicBezTo>
                <a:lnTo>
                  <a:pt x="1091133" y="1552370"/>
                </a:lnTo>
                <a:close/>
                <a:moveTo>
                  <a:pt x="1100658" y="1549322"/>
                </a:moveTo>
                <a:lnTo>
                  <a:pt x="1100658" y="1549322"/>
                </a:lnTo>
                <a:close/>
                <a:moveTo>
                  <a:pt x="1135329" y="1534368"/>
                </a:moveTo>
                <a:lnTo>
                  <a:pt x="1135329" y="1534368"/>
                </a:lnTo>
                <a:lnTo>
                  <a:pt x="1135329" y="1534368"/>
                </a:lnTo>
                <a:close/>
                <a:moveTo>
                  <a:pt x="1156760" y="1524843"/>
                </a:moveTo>
                <a:lnTo>
                  <a:pt x="1156760" y="1524843"/>
                </a:lnTo>
                <a:lnTo>
                  <a:pt x="1156760" y="1524843"/>
                </a:lnTo>
                <a:close/>
                <a:moveTo>
                  <a:pt x="1306874" y="1426735"/>
                </a:moveTo>
                <a:lnTo>
                  <a:pt x="1306874" y="1426735"/>
                </a:lnTo>
                <a:close/>
                <a:moveTo>
                  <a:pt x="1425080" y="1308911"/>
                </a:moveTo>
                <a:lnTo>
                  <a:pt x="1425080" y="1308911"/>
                </a:lnTo>
                <a:close/>
                <a:moveTo>
                  <a:pt x="1587577" y="965154"/>
                </a:moveTo>
                <a:lnTo>
                  <a:pt x="1587577" y="965154"/>
                </a:lnTo>
                <a:lnTo>
                  <a:pt x="1587577" y="965154"/>
                </a:lnTo>
                <a:lnTo>
                  <a:pt x="1587577" y="96515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18" name="任意多边形: 形状 117"/>
          <p:cNvSpPr/>
          <p:nvPr/>
        </p:nvSpPr>
        <p:spPr>
          <a:xfrm>
            <a:off x="1143578" y="1737460"/>
            <a:ext cx="4215" cy="3763"/>
          </a:xfrm>
          <a:custGeom>
            <a:avLst/>
            <a:gdLst>
              <a:gd name="connsiteX0" fmla="*/ -620 w 4215"/>
              <a:gd name="connsiteY0" fmla="*/ -412 h 3763"/>
              <a:gd name="connsiteX1" fmla="*/ 3596 w 4215"/>
              <a:gd name="connsiteY1" fmla="*/ 3352 h 3763"/>
              <a:gd name="connsiteX2" fmla="*/ -620 w 4215"/>
              <a:gd name="connsiteY2" fmla="*/ -412 h 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5" h="3762">
                <a:moveTo>
                  <a:pt x="-620" y="-412"/>
                </a:moveTo>
                <a:lnTo>
                  <a:pt x="3596" y="3352"/>
                </a:lnTo>
                <a:cubicBezTo>
                  <a:pt x="3039" y="1387"/>
                  <a:pt x="1398" y="-81"/>
                  <a:pt x="-620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8" name="任意多边形: 形状 127"/>
          <p:cNvSpPr/>
          <p:nvPr/>
        </p:nvSpPr>
        <p:spPr>
          <a:xfrm>
            <a:off x="1139513" y="1733771"/>
            <a:ext cx="3990" cy="3613"/>
          </a:xfrm>
          <a:custGeom>
            <a:avLst/>
            <a:gdLst>
              <a:gd name="connsiteX0" fmla="*/ -620 w 3990"/>
              <a:gd name="connsiteY0" fmla="*/ -412 h 3613"/>
              <a:gd name="connsiteX1" fmla="*/ 3370 w 3990"/>
              <a:gd name="connsiteY1" fmla="*/ 3201 h 3613"/>
              <a:gd name="connsiteX2" fmla="*/ -620 w 3990"/>
              <a:gd name="connsiteY2" fmla="*/ -412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89" h="3613">
                <a:moveTo>
                  <a:pt x="-620" y="-412"/>
                </a:moveTo>
                <a:lnTo>
                  <a:pt x="3370" y="3201"/>
                </a:lnTo>
                <a:cubicBezTo>
                  <a:pt x="2979" y="1251"/>
                  <a:pt x="1360" y="-217"/>
                  <a:pt x="-620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9" name="任意多边形: 形状 128"/>
          <p:cNvSpPr/>
          <p:nvPr/>
        </p:nvSpPr>
        <p:spPr>
          <a:xfrm>
            <a:off x="1231731" y="5797306"/>
            <a:ext cx="3011" cy="3613"/>
          </a:xfrm>
          <a:custGeom>
            <a:avLst/>
            <a:gdLst>
              <a:gd name="connsiteX0" fmla="*/ 2392 w 3011"/>
              <a:gd name="connsiteY0" fmla="*/ 3201 h 3613"/>
              <a:gd name="connsiteX1" fmla="*/ -619 w 3011"/>
              <a:gd name="connsiteY1" fmla="*/ -412 h 3613"/>
              <a:gd name="connsiteX2" fmla="*/ 2392 w 3011"/>
              <a:gd name="connsiteY2" fmla="*/ 3201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3613">
                <a:moveTo>
                  <a:pt x="2392" y="3201"/>
                </a:moveTo>
                <a:lnTo>
                  <a:pt x="-619" y="-412"/>
                </a:lnTo>
                <a:cubicBezTo>
                  <a:pt x="-642" y="1394"/>
                  <a:pt x="638" y="2899"/>
                  <a:pt x="2392" y="3201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30" name="任意多边形: 形状 129"/>
          <p:cNvSpPr/>
          <p:nvPr/>
        </p:nvSpPr>
        <p:spPr>
          <a:xfrm>
            <a:off x="2690957" y="3692028"/>
            <a:ext cx="75" cy="7527"/>
          </a:xfrm>
          <a:custGeom>
            <a:avLst/>
            <a:gdLst>
              <a:gd name="connsiteX0" fmla="*/ 75 w 75"/>
              <a:gd name="connsiteY0" fmla="*/ 0 h 7527"/>
              <a:gd name="connsiteX1" fmla="*/ 75 w 75"/>
              <a:gd name="connsiteY1" fmla="*/ 0 h 7527"/>
              <a:gd name="connsiteX2" fmla="*/ 0 w 75"/>
              <a:gd name="connsiteY2" fmla="*/ 0 h 7527"/>
              <a:gd name="connsiteX3" fmla="*/ 75 w 75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27">
                <a:moveTo>
                  <a:pt x="75" y="0"/>
                </a:moveTo>
                <a:lnTo>
                  <a:pt x="75" y="0"/>
                </a:lnTo>
                <a:lnTo>
                  <a:pt x="0" y="0"/>
                </a:lnTo>
                <a:lnTo>
                  <a:pt x="75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0" name="任意多边形: 形状 139"/>
          <p:cNvSpPr/>
          <p:nvPr/>
        </p:nvSpPr>
        <p:spPr>
          <a:xfrm>
            <a:off x="2817804" y="344307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1" name="任意多边形: 形状 140"/>
          <p:cNvSpPr/>
          <p:nvPr/>
        </p:nvSpPr>
        <p:spPr>
          <a:xfrm>
            <a:off x="5037959" y="815206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2" name="任意多边形: 形状 141"/>
          <p:cNvSpPr/>
          <p:nvPr/>
        </p:nvSpPr>
        <p:spPr>
          <a:xfrm>
            <a:off x="371081" y="1193"/>
            <a:ext cx="4676739" cy="6856420"/>
          </a:xfrm>
          <a:custGeom>
            <a:avLst/>
            <a:gdLst>
              <a:gd name="connsiteX0" fmla="*/ 3896145 w 4676739"/>
              <a:gd name="connsiteY0" fmla="*/ 983432 h 6856420"/>
              <a:gd name="connsiteX1" fmla="*/ 3897801 w 4676739"/>
              <a:gd name="connsiteY1" fmla="*/ 983432 h 6856420"/>
              <a:gd name="connsiteX2" fmla="*/ 3918277 w 4676739"/>
              <a:gd name="connsiteY2" fmla="*/ 979743 h 6856420"/>
              <a:gd name="connsiteX3" fmla="*/ 3925353 w 4676739"/>
              <a:gd name="connsiteY3" fmla="*/ 979743 h 6856420"/>
              <a:gd name="connsiteX4" fmla="*/ 3961864 w 4676739"/>
              <a:gd name="connsiteY4" fmla="*/ 975979 h 6856420"/>
              <a:gd name="connsiteX5" fmla="*/ 3963370 w 4676739"/>
              <a:gd name="connsiteY5" fmla="*/ 975452 h 6856420"/>
              <a:gd name="connsiteX6" fmla="*/ 3965026 w 4676739"/>
              <a:gd name="connsiteY6" fmla="*/ 975452 h 6856420"/>
              <a:gd name="connsiteX7" fmla="*/ 3989492 w 4676739"/>
              <a:gd name="connsiteY7" fmla="*/ 971688 h 6856420"/>
              <a:gd name="connsiteX8" fmla="*/ 3989492 w 4676739"/>
              <a:gd name="connsiteY8" fmla="*/ 971688 h 6856420"/>
              <a:gd name="connsiteX9" fmla="*/ 3999579 w 4676739"/>
              <a:gd name="connsiteY9" fmla="*/ 968300 h 6856420"/>
              <a:gd name="connsiteX10" fmla="*/ 4021260 w 4676739"/>
              <a:gd name="connsiteY10" fmla="*/ 967698 h 6856420"/>
              <a:gd name="connsiteX11" fmla="*/ 4022840 w 4676739"/>
              <a:gd name="connsiteY11" fmla="*/ 967246 h 6856420"/>
              <a:gd name="connsiteX12" fmla="*/ 4024497 w 4676739"/>
              <a:gd name="connsiteY12" fmla="*/ 967246 h 6856420"/>
              <a:gd name="connsiteX13" fmla="*/ 4052803 w 4676739"/>
              <a:gd name="connsiteY13" fmla="*/ 963783 h 6856420"/>
              <a:gd name="connsiteX14" fmla="*/ 4059954 w 4676739"/>
              <a:gd name="connsiteY14" fmla="*/ 963257 h 6856420"/>
              <a:gd name="connsiteX15" fmla="*/ 4076515 w 4676739"/>
              <a:gd name="connsiteY15" fmla="*/ 959945 h 6856420"/>
              <a:gd name="connsiteX16" fmla="*/ 4078021 w 4676739"/>
              <a:gd name="connsiteY16" fmla="*/ 959191 h 6856420"/>
              <a:gd name="connsiteX17" fmla="*/ 4079602 w 4676739"/>
              <a:gd name="connsiteY17" fmla="*/ 959191 h 6856420"/>
              <a:gd name="connsiteX18" fmla="*/ 4100304 w 4676739"/>
              <a:gd name="connsiteY18" fmla="*/ 955804 h 6856420"/>
              <a:gd name="connsiteX19" fmla="*/ 4107832 w 4676739"/>
              <a:gd name="connsiteY19" fmla="*/ 955277 h 6856420"/>
              <a:gd name="connsiteX20" fmla="*/ 4132448 w 4676739"/>
              <a:gd name="connsiteY20" fmla="*/ 951513 h 6856420"/>
              <a:gd name="connsiteX21" fmla="*/ 4134029 w 4676739"/>
              <a:gd name="connsiteY21" fmla="*/ 950986 h 6856420"/>
              <a:gd name="connsiteX22" fmla="*/ 4135610 w 4676739"/>
              <a:gd name="connsiteY22" fmla="*/ 950986 h 6856420"/>
              <a:gd name="connsiteX23" fmla="*/ 4160076 w 4676739"/>
              <a:gd name="connsiteY23" fmla="*/ 947448 h 6856420"/>
              <a:gd name="connsiteX24" fmla="*/ 4161732 w 4676739"/>
              <a:gd name="connsiteY24" fmla="*/ 946921 h 6856420"/>
              <a:gd name="connsiteX25" fmla="*/ 4163388 w 4676739"/>
              <a:gd name="connsiteY25" fmla="*/ 946921 h 6856420"/>
              <a:gd name="connsiteX26" fmla="*/ 4171970 w 4676739"/>
              <a:gd name="connsiteY26" fmla="*/ 943383 h 6856420"/>
              <a:gd name="connsiteX27" fmla="*/ 4173626 w 4676739"/>
              <a:gd name="connsiteY27" fmla="*/ 942780 h 6856420"/>
              <a:gd name="connsiteX28" fmla="*/ 4175282 w 4676739"/>
              <a:gd name="connsiteY28" fmla="*/ 942780 h 6856420"/>
              <a:gd name="connsiteX29" fmla="*/ 4199748 w 4676739"/>
              <a:gd name="connsiteY29" fmla="*/ 939092 h 6856420"/>
              <a:gd name="connsiteX30" fmla="*/ 4201254 w 4676739"/>
              <a:gd name="connsiteY30" fmla="*/ 938489 h 6856420"/>
              <a:gd name="connsiteX31" fmla="*/ 4202835 w 4676739"/>
              <a:gd name="connsiteY31" fmla="*/ 938489 h 6856420"/>
              <a:gd name="connsiteX32" fmla="*/ 4204491 w 4676739"/>
              <a:gd name="connsiteY32" fmla="*/ 937887 h 6856420"/>
              <a:gd name="connsiteX33" fmla="*/ 4204040 w 4676739"/>
              <a:gd name="connsiteY33" fmla="*/ 935780 h 6856420"/>
              <a:gd name="connsiteX34" fmla="*/ 4205922 w 4676739"/>
              <a:gd name="connsiteY34" fmla="*/ 936683 h 6856420"/>
              <a:gd name="connsiteX35" fmla="*/ 4223462 w 4676739"/>
              <a:gd name="connsiteY35" fmla="*/ 934952 h 6856420"/>
              <a:gd name="connsiteX36" fmla="*/ 4225118 w 4676739"/>
              <a:gd name="connsiteY36" fmla="*/ 934425 h 6856420"/>
              <a:gd name="connsiteX37" fmla="*/ 4226850 w 4676739"/>
              <a:gd name="connsiteY37" fmla="*/ 934425 h 6856420"/>
              <a:gd name="connsiteX38" fmla="*/ 4247100 w 4676739"/>
              <a:gd name="connsiteY38" fmla="*/ 930961 h 6856420"/>
              <a:gd name="connsiteX39" fmla="*/ 4248906 w 4676739"/>
              <a:gd name="connsiteY39" fmla="*/ 930359 h 6856420"/>
              <a:gd name="connsiteX40" fmla="*/ 4250788 w 4676739"/>
              <a:gd name="connsiteY40" fmla="*/ 930359 h 6856420"/>
              <a:gd name="connsiteX41" fmla="*/ 4258994 w 4676739"/>
              <a:gd name="connsiteY41" fmla="*/ 927047 h 6856420"/>
              <a:gd name="connsiteX42" fmla="*/ 4260726 w 4676739"/>
              <a:gd name="connsiteY42" fmla="*/ 926294 h 6856420"/>
              <a:gd name="connsiteX43" fmla="*/ 4262608 w 4676739"/>
              <a:gd name="connsiteY43" fmla="*/ 926294 h 6856420"/>
              <a:gd name="connsiteX44" fmla="*/ 4282782 w 4676739"/>
              <a:gd name="connsiteY44" fmla="*/ 922530 h 6856420"/>
              <a:gd name="connsiteX45" fmla="*/ 4284213 w 4676739"/>
              <a:gd name="connsiteY45" fmla="*/ 921853 h 6856420"/>
              <a:gd name="connsiteX46" fmla="*/ 4285794 w 4676739"/>
              <a:gd name="connsiteY46" fmla="*/ 921853 h 6856420"/>
              <a:gd name="connsiteX47" fmla="*/ 4302581 w 4676739"/>
              <a:gd name="connsiteY47" fmla="*/ 918465 h 6856420"/>
              <a:gd name="connsiteX48" fmla="*/ 4304162 w 4676739"/>
              <a:gd name="connsiteY48" fmla="*/ 917863 h 6856420"/>
              <a:gd name="connsiteX49" fmla="*/ 4305969 w 4676739"/>
              <a:gd name="connsiteY49" fmla="*/ 917863 h 6856420"/>
              <a:gd name="connsiteX50" fmla="*/ 4326294 w 4676739"/>
              <a:gd name="connsiteY50" fmla="*/ 913948 h 6856420"/>
              <a:gd name="connsiteX51" fmla="*/ 4326294 w 4676739"/>
              <a:gd name="connsiteY51" fmla="*/ 913948 h 6856420"/>
              <a:gd name="connsiteX52" fmla="*/ 4346093 w 4676739"/>
              <a:gd name="connsiteY52" fmla="*/ 909432 h 6856420"/>
              <a:gd name="connsiteX53" fmla="*/ 4346093 w 4676739"/>
              <a:gd name="connsiteY53" fmla="*/ 909432 h 6856420"/>
              <a:gd name="connsiteX54" fmla="*/ 4354449 w 4676739"/>
              <a:gd name="connsiteY54" fmla="*/ 906195 h 6856420"/>
              <a:gd name="connsiteX55" fmla="*/ 4356105 w 4676739"/>
              <a:gd name="connsiteY55" fmla="*/ 905517 h 6856420"/>
              <a:gd name="connsiteX56" fmla="*/ 4357836 w 4676739"/>
              <a:gd name="connsiteY56" fmla="*/ 905517 h 6856420"/>
              <a:gd name="connsiteX57" fmla="*/ 4374248 w 4676739"/>
              <a:gd name="connsiteY57" fmla="*/ 901904 h 6856420"/>
              <a:gd name="connsiteX58" fmla="*/ 4375828 w 4676739"/>
              <a:gd name="connsiteY58" fmla="*/ 901301 h 6856420"/>
              <a:gd name="connsiteX59" fmla="*/ 4377410 w 4676739"/>
              <a:gd name="connsiteY59" fmla="*/ 901301 h 6856420"/>
              <a:gd name="connsiteX60" fmla="*/ 4394046 w 4676739"/>
              <a:gd name="connsiteY60" fmla="*/ 897387 h 6856420"/>
              <a:gd name="connsiteX61" fmla="*/ 4394046 w 4676739"/>
              <a:gd name="connsiteY61" fmla="*/ 897387 h 6856420"/>
              <a:gd name="connsiteX62" fmla="*/ 4410081 w 4676739"/>
              <a:gd name="connsiteY62" fmla="*/ 893548 h 6856420"/>
              <a:gd name="connsiteX63" fmla="*/ 4411435 w 4676739"/>
              <a:gd name="connsiteY63" fmla="*/ 892945 h 6856420"/>
              <a:gd name="connsiteX64" fmla="*/ 4412942 w 4676739"/>
              <a:gd name="connsiteY64" fmla="*/ 892945 h 6856420"/>
              <a:gd name="connsiteX65" fmla="*/ 4425814 w 4676739"/>
              <a:gd name="connsiteY65" fmla="*/ 889633 h 6856420"/>
              <a:gd name="connsiteX66" fmla="*/ 4427470 w 4676739"/>
              <a:gd name="connsiteY66" fmla="*/ 889031 h 6856420"/>
              <a:gd name="connsiteX67" fmla="*/ 4429202 w 4676739"/>
              <a:gd name="connsiteY67" fmla="*/ 889031 h 6856420"/>
              <a:gd name="connsiteX68" fmla="*/ 4437709 w 4676739"/>
              <a:gd name="connsiteY68" fmla="*/ 885267 h 6856420"/>
              <a:gd name="connsiteX69" fmla="*/ 4437709 w 4676739"/>
              <a:gd name="connsiteY69" fmla="*/ 885267 h 6856420"/>
              <a:gd name="connsiteX70" fmla="*/ 4453593 w 4676739"/>
              <a:gd name="connsiteY70" fmla="*/ 881202 h 6856420"/>
              <a:gd name="connsiteX71" fmla="*/ 4453593 w 4676739"/>
              <a:gd name="connsiteY71" fmla="*/ 881202 h 6856420"/>
              <a:gd name="connsiteX72" fmla="*/ 4469552 w 4676739"/>
              <a:gd name="connsiteY72" fmla="*/ 877287 h 6856420"/>
              <a:gd name="connsiteX73" fmla="*/ 4469552 w 4676739"/>
              <a:gd name="connsiteY73" fmla="*/ 877287 h 6856420"/>
              <a:gd name="connsiteX74" fmla="*/ 4485436 w 4676739"/>
              <a:gd name="connsiteY74" fmla="*/ 873222 h 6856420"/>
              <a:gd name="connsiteX75" fmla="*/ 4485436 w 4676739"/>
              <a:gd name="connsiteY75" fmla="*/ 873222 h 6856420"/>
              <a:gd name="connsiteX76" fmla="*/ 4501320 w 4676739"/>
              <a:gd name="connsiteY76" fmla="*/ 869006 h 6856420"/>
              <a:gd name="connsiteX77" fmla="*/ 4501320 w 4676739"/>
              <a:gd name="connsiteY77" fmla="*/ 869006 h 6856420"/>
              <a:gd name="connsiteX78" fmla="*/ 4513440 w 4676739"/>
              <a:gd name="connsiteY78" fmla="*/ 865167 h 6856420"/>
              <a:gd name="connsiteX79" fmla="*/ 4513440 w 4676739"/>
              <a:gd name="connsiteY79" fmla="*/ 865167 h 6856420"/>
              <a:gd name="connsiteX80" fmla="*/ 4525409 w 4676739"/>
              <a:gd name="connsiteY80" fmla="*/ 861027 h 6856420"/>
              <a:gd name="connsiteX81" fmla="*/ 4525409 w 4676739"/>
              <a:gd name="connsiteY81" fmla="*/ 861027 h 6856420"/>
              <a:gd name="connsiteX82" fmla="*/ 4537455 w 4676739"/>
              <a:gd name="connsiteY82" fmla="*/ 857564 h 6856420"/>
              <a:gd name="connsiteX83" fmla="*/ 4539035 w 4676739"/>
              <a:gd name="connsiteY83" fmla="*/ 856886 h 6856420"/>
              <a:gd name="connsiteX84" fmla="*/ 4540767 w 4676739"/>
              <a:gd name="connsiteY84" fmla="*/ 856886 h 6856420"/>
              <a:gd name="connsiteX85" fmla="*/ 4553339 w 4676739"/>
              <a:gd name="connsiteY85" fmla="*/ 853047 h 6856420"/>
              <a:gd name="connsiteX86" fmla="*/ 4553339 w 4676739"/>
              <a:gd name="connsiteY86" fmla="*/ 853047 h 6856420"/>
              <a:gd name="connsiteX87" fmla="*/ 4565383 w 4676739"/>
              <a:gd name="connsiteY87" fmla="*/ 849208 h 6856420"/>
              <a:gd name="connsiteX88" fmla="*/ 4566588 w 4676739"/>
              <a:gd name="connsiteY88" fmla="*/ 848530 h 6856420"/>
              <a:gd name="connsiteX89" fmla="*/ 4567943 w 4676739"/>
              <a:gd name="connsiteY89" fmla="*/ 848530 h 6856420"/>
              <a:gd name="connsiteX90" fmla="*/ 4577202 w 4676739"/>
              <a:gd name="connsiteY90" fmla="*/ 845143 h 6856420"/>
              <a:gd name="connsiteX91" fmla="*/ 4578557 w 4676739"/>
              <a:gd name="connsiteY91" fmla="*/ 844465 h 6856420"/>
              <a:gd name="connsiteX92" fmla="*/ 4580063 w 4676739"/>
              <a:gd name="connsiteY92" fmla="*/ 844465 h 6856420"/>
              <a:gd name="connsiteX93" fmla="*/ 4589097 w 4676739"/>
              <a:gd name="connsiteY93" fmla="*/ 841153 h 6856420"/>
              <a:gd name="connsiteX94" fmla="*/ 4590527 w 4676739"/>
              <a:gd name="connsiteY94" fmla="*/ 840475 h 6856420"/>
              <a:gd name="connsiteX95" fmla="*/ 4592107 w 4676739"/>
              <a:gd name="connsiteY95" fmla="*/ 840475 h 6856420"/>
              <a:gd name="connsiteX96" fmla="*/ 4600915 w 4676739"/>
              <a:gd name="connsiteY96" fmla="*/ 837163 h 6856420"/>
              <a:gd name="connsiteX97" fmla="*/ 4602346 w 4676739"/>
              <a:gd name="connsiteY97" fmla="*/ 836485 h 6856420"/>
              <a:gd name="connsiteX98" fmla="*/ 4603927 w 4676739"/>
              <a:gd name="connsiteY98" fmla="*/ 836485 h 6856420"/>
              <a:gd name="connsiteX99" fmla="*/ 4612735 w 4676739"/>
              <a:gd name="connsiteY99" fmla="*/ 832345 h 6856420"/>
              <a:gd name="connsiteX100" fmla="*/ 4612735 w 4676739"/>
              <a:gd name="connsiteY100" fmla="*/ 832345 h 6856420"/>
              <a:gd name="connsiteX101" fmla="*/ 4617176 w 4676739"/>
              <a:gd name="connsiteY101" fmla="*/ 828807 h 6856420"/>
              <a:gd name="connsiteX102" fmla="*/ 4618455 w 4676739"/>
              <a:gd name="connsiteY102" fmla="*/ 828129 h 6856420"/>
              <a:gd name="connsiteX103" fmla="*/ 4619811 w 4676739"/>
              <a:gd name="connsiteY103" fmla="*/ 828129 h 6856420"/>
              <a:gd name="connsiteX104" fmla="*/ 4629070 w 4676739"/>
              <a:gd name="connsiteY104" fmla="*/ 824516 h 6856420"/>
              <a:gd name="connsiteX105" fmla="*/ 4629070 w 4676739"/>
              <a:gd name="connsiteY105" fmla="*/ 824516 h 6856420"/>
              <a:gd name="connsiteX106" fmla="*/ 4636598 w 4676739"/>
              <a:gd name="connsiteY106" fmla="*/ 821053 h 6856420"/>
              <a:gd name="connsiteX107" fmla="*/ 4639835 w 4676739"/>
              <a:gd name="connsiteY107" fmla="*/ 820300 h 6856420"/>
              <a:gd name="connsiteX108" fmla="*/ 4648567 w 4676739"/>
              <a:gd name="connsiteY108" fmla="*/ 816687 h 6856420"/>
              <a:gd name="connsiteX109" fmla="*/ 4648567 w 4676739"/>
              <a:gd name="connsiteY109" fmla="*/ 816687 h 6856420"/>
              <a:gd name="connsiteX110" fmla="*/ 4656095 w 4676739"/>
              <a:gd name="connsiteY110" fmla="*/ 813149 h 6856420"/>
              <a:gd name="connsiteX111" fmla="*/ 4659257 w 4676739"/>
              <a:gd name="connsiteY111" fmla="*/ 812396 h 6856420"/>
              <a:gd name="connsiteX112" fmla="*/ 4667915 w 4676739"/>
              <a:gd name="connsiteY112" fmla="*/ 808632 h 6856420"/>
              <a:gd name="connsiteX113" fmla="*/ 4671754 w 4676739"/>
              <a:gd name="connsiteY113" fmla="*/ 804642 h 6856420"/>
              <a:gd name="connsiteX114" fmla="*/ 4671754 w 4676739"/>
              <a:gd name="connsiteY114" fmla="*/ 804642 h 6856420"/>
              <a:gd name="connsiteX115" fmla="*/ 4676120 w 4676739"/>
              <a:gd name="connsiteY115" fmla="*/ 800652 h 6856420"/>
              <a:gd name="connsiteX116" fmla="*/ 4672959 w 4676739"/>
              <a:gd name="connsiteY116" fmla="*/ 800652 h 6856420"/>
              <a:gd name="connsiteX117" fmla="*/ 4672959 w 4676739"/>
              <a:gd name="connsiteY117" fmla="*/ 800276 h 6856420"/>
              <a:gd name="connsiteX118" fmla="*/ 4663849 w 4676739"/>
              <a:gd name="connsiteY118" fmla="*/ 796813 h 6856420"/>
              <a:gd name="connsiteX119" fmla="*/ 4660236 w 4676739"/>
              <a:gd name="connsiteY119" fmla="*/ 796060 h 6856420"/>
              <a:gd name="connsiteX120" fmla="*/ 4654891 w 4676739"/>
              <a:gd name="connsiteY120" fmla="*/ 793124 h 6856420"/>
              <a:gd name="connsiteX121" fmla="*/ 4652406 w 4676739"/>
              <a:gd name="connsiteY121" fmla="*/ 792522 h 6856420"/>
              <a:gd name="connsiteX122" fmla="*/ 4643900 w 4676739"/>
              <a:gd name="connsiteY122" fmla="*/ 788984 h 6856420"/>
              <a:gd name="connsiteX123" fmla="*/ 4640513 w 4676739"/>
              <a:gd name="connsiteY123" fmla="*/ 788306 h 6856420"/>
              <a:gd name="connsiteX124" fmla="*/ 4632081 w 4676739"/>
              <a:gd name="connsiteY124" fmla="*/ 784994 h 6856420"/>
              <a:gd name="connsiteX125" fmla="*/ 4628619 w 4676739"/>
              <a:gd name="connsiteY125" fmla="*/ 784392 h 6856420"/>
              <a:gd name="connsiteX126" fmla="*/ 4619886 w 4676739"/>
              <a:gd name="connsiteY126" fmla="*/ 781155 h 6856420"/>
              <a:gd name="connsiteX127" fmla="*/ 4608745 w 4676739"/>
              <a:gd name="connsiteY127" fmla="*/ 780251 h 6856420"/>
              <a:gd name="connsiteX128" fmla="*/ 4596625 w 4676739"/>
              <a:gd name="connsiteY128" fmla="*/ 777014 h 6856420"/>
              <a:gd name="connsiteX129" fmla="*/ 4589097 w 4676739"/>
              <a:gd name="connsiteY129" fmla="*/ 776186 h 6856420"/>
              <a:gd name="connsiteX130" fmla="*/ 4576600 w 4676739"/>
              <a:gd name="connsiteY130" fmla="*/ 773250 h 6856420"/>
              <a:gd name="connsiteX131" fmla="*/ 4565383 w 4676739"/>
              <a:gd name="connsiteY131" fmla="*/ 772271 h 6856420"/>
              <a:gd name="connsiteX132" fmla="*/ 4545208 w 4676739"/>
              <a:gd name="connsiteY132" fmla="*/ 769185 h 6856420"/>
              <a:gd name="connsiteX133" fmla="*/ 4435299 w 4676739"/>
              <a:gd name="connsiteY133" fmla="*/ 769185 h 6856420"/>
              <a:gd name="connsiteX134" fmla="*/ 4419340 w 4676739"/>
              <a:gd name="connsiteY134" fmla="*/ 772196 h 6856420"/>
              <a:gd name="connsiteX135" fmla="*/ 4388476 w 4676739"/>
              <a:gd name="connsiteY135" fmla="*/ 773325 h 6856420"/>
              <a:gd name="connsiteX136" fmla="*/ 4367849 w 4676739"/>
              <a:gd name="connsiteY136" fmla="*/ 776337 h 6856420"/>
              <a:gd name="connsiteX137" fmla="*/ 4352793 w 4676739"/>
              <a:gd name="connsiteY137" fmla="*/ 777165 h 6856420"/>
              <a:gd name="connsiteX138" fmla="*/ 4344587 w 4676739"/>
              <a:gd name="connsiteY138" fmla="*/ 779875 h 6856420"/>
              <a:gd name="connsiteX139" fmla="*/ 4333145 w 4676739"/>
              <a:gd name="connsiteY139" fmla="*/ 781155 h 6856420"/>
              <a:gd name="connsiteX140" fmla="*/ 4316809 w 4676739"/>
              <a:gd name="connsiteY140" fmla="*/ 784166 h 6856420"/>
              <a:gd name="connsiteX141" fmla="*/ 4301753 w 4676739"/>
              <a:gd name="connsiteY141" fmla="*/ 785295 h 6856420"/>
              <a:gd name="connsiteX142" fmla="*/ 4288956 w 4676739"/>
              <a:gd name="connsiteY142" fmla="*/ 788156 h 6856420"/>
              <a:gd name="connsiteX143" fmla="*/ 4277739 w 4676739"/>
              <a:gd name="connsiteY143" fmla="*/ 789134 h 6856420"/>
              <a:gd name="connsiteX144" fmla="*/ 4265167 w 4676739"/>
              <a:gd name="connsiteY144" fmla="*/ 792145 h 6856420"/>
              <a:gd name="connsiteX145" fmla="*/ 4257639 w 4676739"/>
              <a:gd name="connsiteY145" fmla="*/ 792973 h 6856420"/>
              <a:gd name="connsiteX146" fmla="*/ 4253198 w 4676739"/>
              <a:gd name="connsiteY146" fmla="*/ 795759 h 6856420"/>
              <a:gd name="connsiteX147" fmla="*/ 4242056 w 4676739"/>
              <a:gd name="connsiteY147" fmla="*/ 797114 h 6856420"/>
              <a:gd name="connsiteX148" fmla="*/ 4229409 w 4676739"/>
              <a:gd name="connsiteY148" fmla="*/ 800050 h 6856420"/>
              <a:gd name="connsiteX149" fmla="*/ 4221881 w 4676739"/>
              <a:gd name="connsiteY149" fmla="*/ 800803 h 6856420"/>
              <a:gd name="connsiteX150" fmla="*/ 4209912 w 4676739"/>
              <a:gd name="connsiteY150" fmla="*/ 803889 h 6856420"/>
              <a:gd name="connsiteX151" fmla="*/ 4198996 w 4676739"/>
              <a:gd name="connsiteY151" fmla="*/ 805094 h 6856420"/>
              <a:gd name="connsiteX152" fmla="*/ 4190113 w 4676739"/>
              <a:gd name="connsiteY152" fmla="*/ 807804 h 6856420"/>
              <a:gd name="connsiteX153" fmla="*/ 4179272 w 4676739"/>
              <a:gd name="connsiteY153" fmla="*/ 809008 h 6856420"/>
              <a:gd name="connsiteX154" fmla="*/ 4170088 w 4676739"/>
              <a:gd name="connsiteY154" fmla="*/ 812396 h 6856420"/>
              <a:gd name="connsiteX155" fmla="*/ 4170088 w 4676739"/>
              <a:gd name="connsiteY155" fmla="*/ 812396 h 6856420"/>
              <a:gd name="connsiteX156" fmla="*/ 4162560 w 4676739"/>
              <a:gd name="connsiteY156" fmla="*/ 815783 h 6856420"/>
              <a:gd name="connsiteX157" fmla="*/ 4155032 w 4676739"/>
              <a:gd name="connsiteY157" fmla="*/ 816687 h 6856420"/>
              <a:gd name="connsiteX158" fmla="*/ 4142686 w 4676739"/>
              <a:gd name="connsiteY158" fmla="*/ 819924 h 6856420"/>
              <a:gd name="connsiteX159" fmla="*/ 4135760 w 4676739"/>
              <a:gd name="connsiteY159" fmla="*/ 820827 h 6856420"/>
              <a:gd name="connsiteX160" fmla="*/ 4126878 w 4676739"/>
              <a:gd name="connsiteY160" fmla="*/ 823612 h 6856420"/>
              <a:gd name="connsiteX161" fmla="*/ 4119350 w 4676739"/>
              <a:gd name="connsiteY161" fmla="*/ 824591 h 6856420"/>
              <a:gd name="connsiteX162" fmla="*/ 4111069 w 4676739"/>
              <a:gd name="connsiteY162" fmla="*/ 827376 h 6856420"/>
              <a:gd name="connsiteX163" fmla="*/ 4103541 w 4676739"/>
              <a:gd name="connsiteY163" fmla="*/ 828430 h 6856420"/>
              <a:gd name="connsiteX164" fmla="*/ 4091496 w 4676739"/>
              <a:gd name="connsiteY164" fmla="*/ 831743 h 6856420"/>
              <a:gd name="connsiteX165" fmla="*/ 4084797 w 4676739"/>
              <a:gd name="connsiteY165" fmla="*/ 832646 h 6856420"/>
              <a:gd name="connsiteX166" fmla="*/ 4079376 w 4676739"/>
              <a:gd name="connsiteY166" fmla="*/ 835808 h 6856420"/>
              <a:gd name="connsiteX167" fmla="*/ 4079376 w 4676739"/>
              <a:gd name="connsiteY167" fmla="*/ 835808 h 6856420"/>
              <a:gd name="connsiteX168" fmla="*/ 4068084 w 4676739"/>
              <a:gd name="connsiteY168" fmla="*/ 839497 h 6856420"/>
              <a:gd name="connsiteX169" fmla="*/ 4064395 w 4676739"/>
              <a:gd name="connsiteY169" fmla="*/ 840099 h 6856420"/>
              <a:gd name="connsiteX170" fmla="*/ 4056265 w 4676739"/>
              <a:gd name="connsiteY170" fmla="*/ 843261 h 6856420"/>
              <a:gd name="connsiteX171" fmla="*/ 4048737 w 4676739"/>
              <a:gd name="connsiteY171" fmla="*/ 844239 h 6856420"/>
              <a:gd name="connsiteX172" fmla="*/ 4040080 w 4676739"/>
              <a:gd name="connsiteY172" fmla="*/ 847175 h 6856420"/>
              <a:gd name="connsiteX173" fmla="*/ 4033079 w 4676739"/>
              <a:gd name="connsiteY173" fmla="*/ 848304 h 6856420"/>
              <a:gd name="connsiteX174" fmla="*/ 4024196 w 4676739"/>
              <a:gd name="connsiteY174" fmla="*/ 851240 h 6856420"/>
              <a:gd name="connsiteX175" fmla="*/ 4020130 w 4676739"/>
              <a:gd name="connsiteY175" fmla="*/ 851842 h 6856420"/>
              <a:gd name="connsiteX176" fmla="*/ 4008312 w 4676739"/>
              <a:gd name="connsiteY176" fmla="*/ 855456 h 6856420"/>
              <a:gd name="connsiteX177" fmla="*/ 4005150 w 4676739"/>
              <a:gd name="connsiteY177" fmla="*/ 856133 h 6856420"/>
              <a:gd name="connsiteX178" fmla="*/ 3996417 w 4676739"/>
              <a:gd name="connsiteY178" fmla="*/ 859370 h 6856420"/>
              <a:gd name="connsiteX179" fmla="*/ 3993407 w 4676739"/>
              <a:gd name="connsiteY179" fmla="*/ 860048 h 6856420"/>
              <a:gd name="connsiteX180" fmla="*/ 3988513 w 4676739"/>
              <a:gd name="connsiteY180" fmla="*/ 863285 h 6856420"/>
              <a:gd name="connsiteX181" fmla="*/ 3985276 w 4676739"/>
              <a:gd name="connsiteY181" fmla="*/ 864038 h 6856420"/>
              <a:gd name="connsiteX182" fmla="*/ 3976694 w 4676739"/>
              <a:gd name="connsiteY182" fmla="*/ 866974 h 6856420"/>
              <a:gd name="connsiteX183" fmla="*/ 3970069 w 4676739"/>
              <a:gd name="connsiteY183" fmla="*/ 868103 h 6856420"/>
              <a:gd name="connsiteX184" fmla="*/ 3964875 w 4676739"/>
              <a:gd name="connsiteY184" fmla="*/ 870587 h 6856420"/>
              <a:gd name="connsiteX185" fmla="*/ 3952831 w 4676739"/>
              <a:gd name="connsiteY185" fmla="*/ 871641 h 6856420"/>
              <a:gd name="connsiteX186" fmla="*/ 3945303 w 4676739"/>
              <a:gd name="connsiteY186" fmla="*/ 874878 h 6856420"/>
              <a:gd name="connsiteX187" fmla="*/ 3938678 w 4676739"/>
              <a:gd name="connsiteY187" fmla="*/ 876007 h 6856420"/>
              <a:gd name="connsiteX188" fmla="*/ 3933483 w 4676739"/>
              <a:gd name="connsiteY188" fmla="*/ 878642 h 6856420"/>
              <a:gd name="connsiteX189" fmla="*/ 3926483 w 4676739"/>
              <a:gd name="connsiteY189" fmla="*/ 879922 h 6856420"/>
              <a:gd name="connsiteX190" fmla="*/ 3917524 w 4676739"/>
              <a:gd name="connsiteY190" fmla="*/ 883084 h 6856420"/>
              <a:gd name="connsiteX191" fmla="*/ 3914061 w 4676739"/>
              <a:gd name="connsiteY191" fmla="*/ 883686 h 6856420"/>
              <a:gd name="connsiteX192" fmla="*/ 3905630 w 4676739"/>
              <a:gd name="connsiteY192" fmla="*/ 886998 h 6856420"/>
              <a:gd name="connsiteX193" fmla="*/ 3902845 w 4676739"/>
              <a:gd name="connsiteY193" fmla="*/ 887826 h 6856420"/>
              <a:gd name="connsiteX194" fmla="*/ 3897650 w 4676739"/>
              <a:gd name="connsiteY194" fmla="*/ 891139 h 6856420"/>
              <a:gd name="connsiteX195" fmla="*/ 3894564 w 4676739"/>
              <a:gd name="connsiteY195" fmla="*/ 891741 h 6856420"/>
              <a:gd name="connsiteX196" fmla="*/ 3885831 w 4676739"/>
              <a:gd name="connsiteY196" fmla="*/ 894978 h 6856420"/>
              <a:gd name="connsiteX197" fmla="*/ 3882444 w 4676739"/>
              <a:gd name="connsiteY197" fmla="*/ 895580 h 6856420"/>
              <a:gd name="connsiteX198" fmla="*/ 3874013 w 4676739"/>
              <a:gd name="connsiteY198" fmla="*/ 898817 h 6856420"/>
              <a:gd name="connsiteX199" fmla="*/ 3870474 w 4676739"/>
              <a:gd name="connsiteY199" fmla="*/ 899495 h 6856420"/>
              <a:gd name="connsiteX200" fmla="*/ 3862118 w 4676739"/>
              <a:gd name="connsiteY200" fmla="*/ 902732 h 6856420"/>
              <a:gd name="connsiteX201" fmla="*/ 3858580 w 4676739"/>
              <a:gd name="connsiteY201" fmla="*/ 903559 h 6856420"/>
              <a:gd name="connsiteX202" fmla="*/ 3851052 w 4676739"/>
              <a:gd name="connsiteY202" fmla="*/ 905367 h 6856420"/>
              <a:gd name="connsiteX203" fmla="*/ 3847439 w 4676739"/>
              <a:gd name="connsiteY203" fmla="*/ 905367 h 6856420"/>
              <a:gd name="connsiteX204" fmla="*/ 3846987 w 4676739"/>
              <a:gd name="connsiteY204" fmla="*/ 904614 h 6856420"/>
              <a:gd name="connsiteX205" fmla="*/ 3854063 w 4676739"/>
              <a:gd name="connsiteY205" fmla="*/ 899043 h 6856420"/>
              <a:gd name="connsiteX206" fmla="*/ 3854063 w 4676739"/>
              <a:gd name="connsiteY206" fmla="*/ 899043 h 6856420"/>
              <a:gd name="connsiteX207" fmla="*/ 3858203 w 4676739"/>
              <a:gd name="connsiteY207" fmla="*/ 894903 h 6856420"/>
              <a:gd name="connsiteX208" fmla="*/ 3858203 w 4676739"/>
              <a:gd name="connsiteY208" fmla="*/ 894903 h 6856420"/>
              <a:gd name="connsiteX209" fmla="*/ 3862344 w 4676739"/>
              <a:gd name="connsiteY209" fmla="*/ 890762 h 6856420"/>
              <a:gd name="connsiteX210" fmla="*/ 3862344 w 4676739"/>
              <a:gd name="connsiteY210" fmla="*/ 890762 h 6856420"/>
              <a:gd name="connsiteX211" fmla="*/ 3866409 w 4676739"/>
              <a:gd name="connsiteY211" fmla="*/ 886622 h 6856420"/>
              <a:gd name="connsiteX212" fmla="*/ 3866409 w 4676739"/>
              <a:gd name="connsiteY212" fmla="*/ 886622 h 6856420"/>
              <a:gd name="connsiteX213" fmla="*/ 3870549 w 4676739"/>
              <a:gd name="connsiteY213" fmla="*/ 882481 h 6856420"/>
              <a:gd name="connsiteX214" fmla="*/ 3870549 w 4676739"/>
              <a:gd name="connsiteY214" fmla="*/ 882481 h 6856420"/>
              <a:gd name="connsiteX215" fmla="*/ 3874539 w 4676739"/>
              <a:gd name="connsiteY215" fmla="*/ 878492 h 6856420"/>
              <a:gd name="connsiteX216" fmla="*/ 3878680 w 4676739"/>
              <a:gd name="connsiteY216" fmla="*/ 874577 h 6856420"/>
              <a:gd name="connsiteX217" fmla="*/ 3882745 w 4676739"/>
              <a:gd name="connsiteY217" fmla="*/ 870813 h 6856420"/>
              <a:gd name="connsiteX218" fmla="*/ 3882745 w 4676739"/>
              <a:gd name="connsiteY218" fmla="*/ 870813 h 6856420"/>
              <a:gd name="connsiteX219" fmla="*/ 3886659 w 4676739"/>
              <a:gd name="connsiteY219" fmla="*/ 866823 h 6856420"/>
              <a:gd name="connsiteX220" fmla="*/ 3886659 w 4676739"/>
              <a:gd name="connsiteY220" fmla="*/ 866823 h 6856420"/>
              <a:gd name="connsiteX221" fmla="*/ 3890499 w 4676739"/>
              <a:gd name="connsiteY221" fmla="*/ 862683 h 6856420"/>
              <a:gd name="connsiteX222" fmla="*/ 3890499 w 4676739"/>
              <a:gd name="connsiteY222" fmla="*/ 862683 h 6856420"/>
              <a:gd name="connsiteX223" fmla="*/ 3894789 w 4676739"/>
              <a:gd name="connsiteY223" fmla="*/ 855155 h 6856420"/>
              <a:gd name="connsiteX224" fmla="*/ 3894789 w 4676739"/>
              <a:gd name="connsiteY224" fmla="*/ 855155 h 6856420"/>
              <a:gd name="connsiteX225" fmla="*/ 3898403 w 4676739"/>
              <a:gd name="connsiteY225" fmla="*/ 851240 h 6856420"/>
              <a:gd name="connsiteX226" fmla="*/ 3898403 w 4676739"/>
              <a:gd name="connsiteY226" fmla="*/ 851240 h 6856420"/>
              <a:gd name="connsiteX227" fmla="*/ 3902243 w 4676739"/>
              <a:gd name="connsiteY227" fmla="*/ 847100 h 6856420"/>
              <a:gd name="connsiteX228" fmla="*/ 3902243 w 4676739"/>
              <a:gd name="connsiteY228" fmla="*/ 847100 h 6856420"/>
              <a:gd name="connsiteX229" fmla="*/ 3906533 w 4676739"/>
              <a:gd name="connsiteY229" fmla="*/ 839572 h 6856420"/>
              <a:gd name="connsiteX230" fmla="*/ 3906533 w 4676739"/>
              <a:gd name="connsiteY230" fmla="*/ 839572 h 6856420"/>
              <a:gd name="connsiteX231" fmla="*/ 3909996 w 4676739"/>
              <a:gd name="connsiteY231" fmla="*/ 835582 h 6856420"/>
              <a:gd name="connsiteX232" fmla="*/ 3909996 w 4676739"/>
              <a:gd name="connsiteY232" fmla="*/ 835582 h 6856420"/>
              <a:gd name="connsiteX233" fmla="*/ 3913760 w 4676739"/>
              <a:gd name="connsiteY233" fmla="*/ 831442 h 6856420"/>
              <a:gd name="connsiteX234" fmla="*/ 3917599 w 4676739"/>
              <a:gd name="connsiteY234" fmla="*/ 827376 h 6856420"/>
              <a:gd name="connsiteX235" fmla="*/ 3921439 w 4676739"/>
              <a:gd name="connsiteY235" fmla="*/ 822408 h 6856420"/>
              <a:gd name="connsiteX236" fmla="*/ 3922643 w 4676739"/>
              <a:gd name="connsiteY236" fmla="*/ 819472 h 6856420"/>
              <a:gd name="connsiteX237" fmla="*/ 3925880 w 4676739"/>
              <a:gd name="connsiteY237" fmla="*/ 816084 h 6856420"/>
              <a:gd name="connsiteX238" fmla="*/ 3925880 w 4676739"/>
              <a:gd name="connsiteY238" fmla="*/ 816084 h 6856420"/>
              <a:gd name="connsiteX239" fmla="*/ 3929419 w 4676739"/>
              <a:gd name="connsiteY239" fmla="*/ 812019 h 6856420"/>
              <a:gd name="connsiteX240" fmla="*/ 3933183 w 4676739"/>
              <a:gd name="connsiteY240" fmla="*/ 807954 h 6856420"/>
              <a:gd name="connsiteX241" fmla="*/ 3937097 w 4676739"/>
              <a:gd name="connsiteY241" fmla="*/ 802986 h 6856420"/>
              <a:gd name="connsiteX242" fmla="*/ 3938301 w 4676739"/>
              <a:gd name="connsiteY242" fmla="*/ 799975 h 6856420"/>
              <a:gd name="connsiteX243" fmla="*/ 3941463 w 4676739"/>
              <a:gd name="connsiteY243" fmla="*/ 796587 h 6856420"/>
              <a:gd name="connsiteX244" fmla="*/ 3941463 w 4676739"/>
              <a:gd name="connsiteY244" fmla="*/ 796587 h 6856420"/>
              <a:gd name="connsiteX245" fmla="*/ 3945001 w 4676739"/>
              <a:gd name="connsiteY245" fmla="*/ 792447 h 6856420"/>
              <a:gd name="connsiteX246" fmla="*/ 3948991 w 4676739"/>
              <a:gd name="connsiteY246" fmla="*/ 788231 h 6856420"/>
              <a:gd name="connsiteX247" fmla="*/ 3948991 w 4676739"/>
              <a:gd name="connsiteY247" fmla="*/ 788231 h 6856420"/>
              <a:gd name="connsiteX248" fmla="*/ 3953131 w 4676739"/>
              <a:gd name="connsiteY248" fmla="*/ 780251 h 6856420"/>
              <a:gd name="connsiteX249" fmla="*/ 3957498 w 4676739"/>
              <a:gd name="connsiteY249" fmla="*/ 772723 h 6856420"/>
              <a:gd name="connsiteX250" fmla="*/ 3957498 w 4676739"/>
              <a:gd name="connsiteY250" fmla="*/ 772723 h 6856420"/>
              <a:gd name="connsiteX251" fmla="*/ 3960885 w 4676739"/>
              <a:gd name="connsiteY251" fmla="*/ 767529 h 6856420"/>
              <a:gd name="connsiteX252" fmla="*/ 3962165 w 4676739"/>
              <a:gd name="connsiteY252" fmla="*/ 764743 h 6856420"/>
              <a:gd name="connsiteX253" fmla="*/ 3969693 w 4676739"/>
              <a:gd name="connsiteY253" fmla="*/ 757215 h 6856420"/>
              <a:gd name="connsiteX254" fmla="*/ 3969693 w 4676739"/>
              <a:gd name="connsiteY254" fmla="*/ 757215 h 6856420"/>
              <a:gd name="connsiteX255" fmla="*/ 3973231 w 4676739"/>
              <a:gd name="connsiteY255" fmla="*/ 753075 h 6856420"/>
              <a:gd name="connsiteX256" fmla="*/ 3977071 w 4676739"/>
              <a:gd name="connsiteY256" fmla="*/ 748107 h 6856420"/>
              <a:gd name="connsiteX257" fmla="*/ 3978200 w 4676739"/>
              <a:gd name="connsiteY257" fmla="*/ 745095 h 6856420"/>
              <a:gd name="connsiteX258" fmla="*/ 3978200 w 4676739"/>
              <a:gd name="connsiteY258" fmla="*/ 741708 h 6856420"/>
              <a:gd name="connsiteX259" fmla="*/ 3978200 w 4676739"/>
              <a:gd name="connsiteY259" fmla="*/ 741708 h 6856420"/>
              <a:gd name="connsiteX260" fmla="*/ 3979856 w 4676739"/>
              <a:gd name="connsiteY260" fmla="*/ 742536 h 6856420"/>
              <a:gd name="connsiteX261" fmla="*/ 3981361 w 4676739"/>
              <a:gd name="connsiteY261" fmla="*/ 741331 h 6856420"/>
              <a:gd name="connsiteX262" fmla="*/ 3981361 w 4676739"/>
              <a:gd name="connsiteY262" fmla="*/ 741331 h 6856420"/>
              <a:gd name="connsiteX263" fmla="*/ 3985125 w 4676739"/>
              <a:gd name="connsiteY263" fmla="*/ 737041 h 6856420"/>
              <a:gd name="connsiteX264" fmla="*/ 3985125 w 4676739"/>
              <a:gd name="connsiteY264" fmla="*/ 737041 h 6856420"/>
              <a:gd name="connsiteX265" fmla="*/ 3989643 w 4676739"/>
              <a:gd name="connsiteY265" fmla="*/ 729513 h 6856420"/>
              <a:gd name="connsiteX266" fmla="*/ 3989643 w 4676739"/>
              <a:gd name="connsiteY266" fmla="*/ 729061 h 6856420"/>
              <a:gd name="connsiteX267" fmla="*/ 3992955 w 4676739"/>
              <a:gd name="connsiteY267" fmla="*/ 724393 h 6856420"/>
              <a:gd name="connsiteX268" fmla="*/ 3993933 w 4676739"/>
              <a:gd name="connsiteY268" fmla="*/ 720855 h 6856420"/>
              <a:gd name="connsiteX269" fmla="*/ 3997020 w 4676739"/>
              <a:gd name="connsiteY269" fmla="*/ 717091 h 6856420"/>
              <a:gd name="connsiteX270" fmla="*/ 4000859 w 4676739"/>
              <a:gd name="connsiteY270" fmla="*/ 712800 h 6856420"/>
              <a:gd name="connsiteX271" fmla="*/ 4000859 w 4676739"/>
              <a:gd name="connsiteY271" fmla="*/ 712800 h 6856420"/>
              <a:gd name="connsiteX272" fmla="*/ 4005376 w 4676739"/>
              <a:gd name="connsiteY272" fmla="*/ 705272 h 6856420"/>
              <a:gd name="connsiteX273" fmla="*/ 4005376 w 4676739"/>
              <a:gd name="connsiteY273" fmla="*/ 705272 h 6856420"/>
              <a:gd name="connsiteX274" fmla="*/ 4009065 w 4676739"/>
              <a:gd name="connsiteY274" fmla="*/ 700981 h 6856420"/>
              <a:gd name="connsiteX275" fmla="*/ 4009065 w 4676739"/>
              <a:gd name="connsiteY275" fmla="*/ 700981 h 6856420"/>
              <a:gd name="connsiteX276" fmla="*/ 4013581 w 4676739"/>
              <a:gd name="connsiteY276" fmla="*/ 693453 h 6856420"/>
              <a:gd name="connsiteX277" fmla="*/ 4013581 w 4676739"/>
              <a:gd name="connsiteY277" fmla="*/ 693453 h 6856420"/>
              <a:gd name="connsiteX278" fmla="*/ 4016894 w 4676739"/>
              <a:gd name="connsiteY278" fmla="*/ 689313 h 6856420"/>
              <a:gd name="connsiteX279" fmla="*/ 4020733 w 4676739"/>
              <a:gd name="connsiteY279" fmla="*/ 684043 h 6856420"/>
              <a:gd name="connsiteX280" fmla="*/ 4020733 w 4676739"/>
              <a:gd name="connsiteY280" fmla="*/ 681559 h 6856420"/>
              <a:gd name="connsiteX281" fmla="*/ 4024948 w 4676739"/>
              <a:gd name="connsiteY281" fmla="*/ 674031 h 6856420"/>
              <a:gd name="connsiteX282" fmla="*/ 4024948 w 4676739"/>
              <a:gd name="connsiteY282" fmla="*/ 674031 h 6856420"/>
              <a:gd name="connsiteX283" fmla="*/ 4028486 w 4676739"/>
              <a:gd name="connsiteY283" fmla="*/ 669665 h 6856420"/>
              <a:gd name="connsiteX284" fmla="*/ 4028486 w 4676739"/>
              <a:gd name="connsiteY284" fmla="*/ 669665 h 6856420"/>
              <a:gd name="connsiteX285" fmla="*/ 4033004 w 4676739"/>
              <a:gd name="connsiteY285" fmla="*/ 662137 h 6856420"/>
              <a:gd name="connsiteX286" fmla="*/ 4033004 w 4676739"/>
              <a:gd name="connsiteY286" fmla="*/ 662137 h 6856420"/>
              <a:gd name="connsiteX287" fmla="*/ 4036617 w 4676739"/>
              <a:gd name="connsiteY287" fmla="*/ 657846 h 6856420"/>
              <a:gd name="connsiteX288" fmla="*/ 4036617 w 4676739"/>
              <a:gd name="connsiteY288" fmla="*/ 657846 h 6856420"/>
              <a:gd name="connsiteX289" fmla="*/ 4041209 w 4676739"/>
              <a:gd name="connsiteY289" fmla="*/ 650770 h 6856420"/>
              <a:gd name="connsiteX290" fmla="*/ 4041660 w 4676739"/>
              <a:gd name="connsiteY290" fmla="*/ 650243 h 6856420"/>
              <a:gd name="connsiteX291" fmla="*/ 4044898 w 4676739"/>
              <a:gd name="connsiteY291" fmla="*/ 646328 h 6856420"/>
              <a:gd name="connsiteX292" fmla="*/ 4044898 w 4676739"/>
              <a:gd name="connsiteY292" fmla="*/ 646328 h 6856420"/>
              <a:gd name="connsiteX293" fmla="*/ 4048511 w 4676739"/>
              <a:gd name="connsiteY293" fmla="*/ 641962 h 6856420"/>
              <a:gd name="connsiteX294" fmla="*/ 4048511 w 4676739"/>
              <a:gd name="connsiteY294" fmla="*/ 641962 h 6856420"/>
              <a:gd name="connsiteX295" fmla="*/ 4052952 w 4676739"/>
              <a:gd name="connsiteY295" fmla="*/ 634434 h 6856420"/>
              <a:gd name="connsiteX296" fmla="*/ 4052952 w 4676739"/>
              <a:gd name="connsiteY296" fmla="*/ 634434 h 6856420"/>
              <a:gd name="connsiteX297" fmla="*/ 4056567 w 4676739"/>
              <a:gd name="connsiteY297" fmla="*/ 629315 h 6856420"/>
              <a:gd name="connsiteX298" fmla="*/ 4057470 w 4676739"/>
              <a:gd name="connsiteY298" fmla="*/ 626304 h 6856420"/>
              <a:gd name="connsiteX299" fmla="*/ 4060932 w 4676739"/>
              <a:gd name="connsiteY299" fmla="*/ 618776 h 6856420"/>
              <a:gd name="connsiteX300" fmla="*/ 4060932 w 4676739"/>
              <a:gd name="connsiteY300" fmla="*/ 618776 h 6856420"/>
              <a:gd name="connsiteX301" fmla="*/ 4064546 w 4676739"/>
              <a:gd name="connsiteY301" fmla="*/ 614410 h 6856420"/>
              <a:gd name="connsiteX302" fmla="*/ 4064546 w 4676739"/>
              <a:gd name="connsiteY302" fmla="*/ 614410 h 6856420"/>
              <a:gd name="connsiteX303" fmla="*/ 4068912 w 4676739"/>
              <a:gd name="connsiteY303" fmla="*/ 606882 h 6856420"/>
              <a:gd name="connsiteX304" fmla="*/ 4068912 w 4676739"/>
              <a:gd name="connsiteY304" fmla="*/ 606882 h 6856420"/>
              <a:gd name="connsiteX305" fmla="*/ 4072601 w 4676739"/>
              <a:gd name="connsiteY305" fmla="*/ 601537 h 6856420"/>
              <a:gd name="connsiteX306" fmla="*/ 4073429 w 4676739"/>
              <a:gd name="connsiteY306" fmla="*/ 598827 h 6856420"/>
              <a:gd name="connsiteX307" fmla="*/ 4076967 w 4676739"/>
              <a:gd name="connsiteY307" fmla="*/ 591299 h 6856420"/>
              <a:gd name="connsiteX308" fmla="*/ 4076967 w 4676739"/>
              <a:gd name="connsiteY308" fmla="*/ 591299 h 6856420"/>
              <a:gd name="connsiteX309" fmla="*/ 4080807 w 4676739"/>
              <a:gd name="connsiteY309" fmla="*/ 583319 h 6856420"/>
              <a:gd name="connsiteX310" fmla="*/ 4080807 w 4676739"/>
              <a:gd name="connsiteY310" fmla="*/ 583319 h 6856420"/>
              <a:gd name="connsiteX311" fmla="*/ 4084797 w 4676739"/>
              <a:gd name="connsiteY311" fmla="*/ 575791 h 6856420"/>
              <a:gd name="connsiteX312" fmla="*/ 4084797 w 4676739"/>
              <a:gd name="connsiteY312" fmla="*/ 575791 h 6856420"/>
              <a:gd name="connsiteX313" fmla="*/ 4088410 w 4676739"/>
              <a:gd name="connsiteY313" fmla="*/ 570446 h 6856420"/>
              <a:gd name="connsiteX314" fmla="*/ 4089162 w 4676739"/>
              <a:gd name="connsiteY314" fmla="*/ 567811 h 6856420"/>
              <a:gd name="connsiteX315" fmla="*/ 4092474 w 4676739"/>
              <a:gd name="connsiteY315" fmla="*/ 562993 h 6856420"/>
              <a:gd name="connsiteX316" fmla="*/ 4093378 w 4676739"/>
              <a:gd name="connsiteY316" fmla="*/ 559832 h 6856420"/>
              <a:gd name="connsiteX317" fmla="*/ 4096540 w 4676739"/>
              <a:gd name="connsiteY317" fmla="*/ 555691 h 6856420"/>
              <a:gd name="connsiteX318" fmla="*/ 4096540 w 4676739"/>
              <a:gd name="connsiteY318" fmla="*/ 555691 h 6856420"/>
              <a:gd name="connsiteX319" fmla="*/ 4100605 w 4676739"/>
              <a:gd name="connsiteY319" fmla="*/ 547787 h 6856420"/>
              <a:gd name="connsiteX320" fmla="*/ 4104896 w 4676739"/>
              <a:gd name="connsiteY320" fmla="*/ 540259 h 6856420"/>
              <a:gd name="connsiteX321" fmla="*/ 4104896 w 4676739"/>
              <a:gd name="connsiteY321" fmla="*/ 540259 h 6856420"/>
              <a:gd name="connsiteX322" fmla="*/ 4108359 w 4676739"/>
              <a:gd name="connsiteY322" fmla="*/ 535215 h 6856420"/>
              <a:gd name="connsiteX323" fmla="*/ 4109187 w 4676739"/>
              <a:gd name="connsiteY323" fmla="*/ 532129 h 6856420"/>
              <a:gd name="connsiteX324" fmla="*/ 4112348 w 4676739"/>
              <a:gd name="connsiteY324" fmla="*/ 527386 h 6856420"/>
              <a:gd name="connsiteX325" fmla="*/ 4113101 w 4676739"/>
              <a:gd name="connsiteY325" fmla="*/ 524224 h 6856420"/>
              <a:gd name="connsiteX326" fmla="*/ 4116640 w 4676739"/>
              <a:gd name="connsiteY326" fmla="*/ 516696 h 6856420"/>
              <a:gd name="connsiteX327" fmla="*/ 4116640 w 4676739"/>
              <a:gd name="connsiteY327" fmla="*/ 516696 h 6856420"/>
              <a:gd name="connsiteX328" fmla="*/ 4109112 w 4676739"/>
              <a:gd name="connsiteY328" fmla="*/ 512180 h 6856420"/>
              <a:gd name="connsiteX329" fmla="*/ 4105197 w 4676739"/>
              <a:gd name="connsiteY329" fmla="*/ 512782 h 6856420"/>
              <a:gd name="connsiteX330" fmla="*/ 4097669 w 4676739"/>
              <a:gd name="connsiteY330" fmla="*/ 515944 h 6856420"/>
              <a:gd name="connsiteX331" fmla="*/ 4090818 w 4676739"/>
              <a:gd name="connsiteY331" fmla="*/ 517073 h 6856420"/>
              <a:gd name="connsiteX332" fmla="*/ 4085775 w 4676739"/>
              <a:gd name="connsiteY332" fmla="*/ 519933 h 6856420"/>
              <a:gd name="connsiteX333" fmla="*/ 4082236 w 4676739"/>
              <a:gd name="connsiteY333" fmla="*/ 520837 h 6856420"/>
              <a:gd name="connsiteX334" fmla="*/ 4077795 w 4676739"/>
              <a:gd name="connsiteY334" fmla="*/ 524224 h 6856420"/>
              <a:gd name="connsiteX335" fmla="*/ 4074934 w 4676739"/>
              <a:gd name="connsiteY335" fmla="*/ 524977 h 6856420"/>
              <a:gd name="connsiteX336" fmla="*/ 4069966 w 4676739"/>
              <a:gd name="connsiteY336" fmla="*/ 527838 h 6856420"/>
              <a:gd name="connsiteX337" fmla="*/ 4066202 w 4676739"/>
              <a:gd name="connsiteY337" fmla="*/ 528666 h 6856420"/>
              <a:gd name="connsiteX338" fmla="*/ 4062137 w 4676739"/>
              <a:gd name="connsiteY338" fmla="*/ 531376 h 6856420"/>
              <a:gd name="connsiteX339" fmla="*/ 4058147 w 4676739"/>
              <a:gd name="connsiteY339" fmla="*/ 532580 h 6856420"/>
              <a:gd name="connsiteX340" fmla="*/ 4054157 w 4676739"/>
              <a:gd name="connsiteY340" fmla="*/ 535516 h 6856420"/>
              <a:gd name="connsiteX341" fmla="*/ 4050619 w 4676739"/>
              <a:gd name="connsiteY341" fmla="*/ 536646 h 6856420"/>
              <a:gd name="connsiteX342" fmla="*/ 4046178 w 4676739"/>
              <a:gd name="connsiteY342" fmla="*/ 539807 h 6856420"/>
              <a:gd name="connsiteX343" fmla="*/ 4042564 w 4676739"/>
              <a:gd name="connsiteY343" fmla="*/ 540635 h 6856420"/>
              <a:gd name="connsiteX344" fmla="*/ 4034283 w 4676739"/>
              <a:gd name="connsiteY344" fmla="*/ 543872 h 6856420"/>
              <a:gd name="connsiteX345" fmla="*/ 4031122 w 4676739"/>
              <a:gd name="connsiteY345" fmla="*/ 544700 h 6856420"/>
              <a:gd name="connsiteX346" fmla="*/ 4026304 w 4676739"/>
              <a:gd name="connsiteY346" fmla="*/ 547937 h 6856420"/>
              <a:gd name="connsiteX347" fmla="*/ 4023594 w 4676739"/>
              <a:gd name="connsiteY347" fmla="*/ 548765 h 6856420"/>
              <a:gd name="connsiteX348" fmla="*/ 4018324 w 4676739"/>
              <a:gd name="connsiteY348" fmla="*/ 552228 h 6856420"/>
              <a:gd name="connsiteX349" fmla="*/ 4018324 w 4676739"/>
              <a:gd name="connsiteY349" fmla="*/ 552228 h 6856420"/>
              <a:gd name="connsiteX350" fmla="*/ 4010796 w 4676739"/>
              <a:gd name="connsiteY350" fmla="*/ 556519 h 6856420"/>
              <a:gd name="connsiteX351" fmla="*/ 4010796 w 4676739"/>
              <a:gd name="connsiteY351" fmla="*/ 556519 h 6856420"/>
              <a:gd name="connsiteX352" fmla="*/ 4006731 w 4676739"/>
              <a:gd name="connsiteY352" fmla="*/ 559756 h 6856420"/>
              <a:gd name="connsiteX353" fmla="*/ 4003871 w 4676739"/>
              <a:gd name="connsiteY353" fmla="*/ 560735 h 6856420"/>
              <a:gd name="connsiteX354" fmla="*/ 3998676 w 4676739"/>
              <a:gd name="connsiteY354" fmla="*/ 564348 h 6856420"/>
              <a:gd name="connsiteX355" fmla="*/ 3998676 w 4676739"/>
              <a:gd name="connsiteY355" fmla="*/ 564348 h 6856420"/>
              <a:gd name="connsiteX356" fmla="*/ 3994837 w 4676739"/>
              <a:gd name="connsiteY356" fmla="*/ 567435 h 6856420"/>
              <a:gd name="connsiteX357" fmla="*/ 3989643 w 4676739"/>
              <a:gd name="connsiteY357" fmla="*/ 572253 h 6856420"/>
              <a:gd name="connsiteX358" fmla="*/ 3982867 w 4676739"/>
              <a:gd name="connsiteY358" fmla="*/ 576544 h 6856420"/>
              <a:gd name="connsiteX359" fmla="*/ 3982867 w 4676739"/>
              <a:gd name="connsiteY359" fmla="*/ 576544 h 6856420"/>
              <a:gd name="connsiteX360" fmla="*/ 3978576 w 4676739"/>
              <a:gd name="connsiteY360" fmla="*/ 580383 h 6856420"/>
              <a:gd name="connsiteX361" fmla="*/ 3978576 w 4676739"/>
              <a:gd name="connsiteY361" fmla="*/ 580383 h 6856420"/>
              <a:gd name="connsiteX362" fmla="*/ 3974587 w 4676739"/>
              <a:gd name="connsiteY362" fmla="*/ 583996 h 6856420"/>
              <a:gd name="connsiteX363" fmla="*/ 3974587 w 4676739"/>
              <a:gd name="connsiteY363" fmla="*/ 583996 h 6856420"/>
              <a:gd name="connsiteX364" fmla="*/ 3971123 w 4676739"/>
              <a:gd name="connsiteY364" fmla="*/ 587535 h 6856420"/>
              <a:gd name="connsiteX365" fmla="*/ 3970371 w 4676739"/>
              <a:gd name="connsiteY365" fmla="*/ 588062 h 6856420"/>
              <a:gd name="connsiteX366" fmla="*/ 3962843 w 4676739"/>
              <a:gd name="connsiteY366" fmla="*/ 594837 h 6856420"/>
              <a:gd name="connsiteX367" fmla="*/ 3959756 w 4676739"/>
              <a:gd name="connsiteY367" fmla="*/ 596267 h 6856420"/>
              <a:gd name="connsiteX368" fmla="*/ 3955164 w 4676739"/>
              <a:gd name="connsiteY368" fmla="*/ 600106 h 6856420"/>
              <a:gd name="connsiteX369" fmla="*/ 3955164 w 4676739"/>
              <a:gd name="connsiteY369" fmla="*/ 600106 h 6856420"/>
              <a:gd name="connsiteX370" fmla="*/ 3951024 w 4676739"/>
              <a:gd name="connsiteY370" fmla="*/ 603494 h 6856420"/>
              <a:gd name="connsiteX371" fmla="*/ 3950572 w 4676739"/>
              <a:gd name="connsiteY371" fmla="*/ 603494 h 6856420"/>
              <a:gd name="connsiteX372" fmla="*/ 3947109 w 4676739"/>
              <a:gd name="connsiteY372" fmla="*/ 607258 h 6856420"/>
              <a:gd name="connsiteX373" fmla="*/ 3947109 w 4676739"/>
              <a:gd name="connsiteY373" fmla="*/ 607258 h 6856420"/>
              <a:gd name="connsiteX374" fmla="*/ 3943571 w 4676739"/>
              <a:gd name="connsiteY374" fmla="*/ 611248 h 6856420"/>
              <a:gd name="connsiteX375" fmla="*/ 3943571 w 4676739"/>
              <a:gd name="connsiteY375" fmla="*/ 611248 h 6856420"/>
              <a:gd name="connsiteX376" fmla="*/ 3942517 w 4676739"/>
              <a:gd name="connsiteY376" fmla="*/ 612377 h 6856420"/>
              <a:gd name="connsiteX377" fmla="*/ 3942517 w 4676739"/>
              <a:gd name="connsiteY377" fmla="*/ 613958 h 6856420"/>
              <a:gd name="connsiteX378" fmla="*/ 3939657 w 4676739"/>
              <a:gd name="connsiteY378" fmla="*/ 615012 h 6856420"/>
              <a:gd name="connsiteX379" fmla="*/ 3939657 w 4676739"/>
              <a:gd name="connsiteY379" fmla="*/ 615012 h 6856420"/>
              <a:gd name="connsiteX380" fmla="*/ 3936043 w 4676739"/>
              <a:gd name="connsiteY380" fmla="*/ 618475 h 6856420"/>
              <a:gd name="connsiteX381" fmla="*/ 3935516 w 4676739"/>
              <a:gd name="connsiteY381" fmla="*/ 618926 h 6856420"/>
              <a:gd name="connsiteX382" fmla="*/ 3920009 w 4676739"/>
              <a:gd name="connsiteY382" fmla="*/ 630595 h 6856420"/>
              <a:gd name="connsiteX383" fmla="*/ 3920009 w 4676739"/>
              <a:gd name="connsiteY383" fmla="*/ 630595 h 6856420"/>
              <a:gd name="connsiteX384" fmla="*/ 3916094 w 4676739"/>
              <a:gd name="connsiteY384" fmla="*/ 634585 h 6856420"/>
              <a:gd name="connsiteX385" fmla="*/ 3916094 w 4676739"/>
              <a:gd name="connsiteY385" fmla="*/ 634585 h 6856420"/>
              <a:gd name="connsiteX386" fmla="*/ 3911953 w 4676739"/>
              <a:gd name="connsiteY386" fmla="*/ 638048 h 6856420"/>
              <a:gd name="connsiteX387" fmla="*/ 3911953 w 4676739"/>
              <a:gd name="connsiteY387" fmla="*/ 638048 h 6856420"/>
              <a:gd name="connsiteX388" fmla="*/ 3908340 w 4676739"/>
              <a:gd name="connsiteY388" fmla="*/ 641435 h 6856420"/>
              <a:gd name="connsiteX389" fmla="*/ 3907813 w 4676739"/>
              <a:gd name="connsiteY389" fmla="*/ 641962 h 6856420"/>
              <a:gd name="connsiteX390" fmla="*/ 3904425 w 4676739"/>
              <a:gd name="connsiteY390" fmla="*/ 645576 h 6856420"/>
              <a:gd name="connsiteX391" fmla="*/ 3904425 w 4676739"/>
              <a:gd name="connsiteY391" fmla="*/ 645952 h 6856420"/>
              <a:gd name="connsiteX392" fmla="*/ 3900963 w 4676739"/>
              <a:gd name="connsiteY392" fmla="*/ 650168 h 6856420"/>
              <a:gd name="connsiteX393" fmla="*/ 3896897 w 4676739"/>
              <a:gd name="connsiteY393" fmla="*/ 653781 h 6856420"/>
              <a:gd name="connsiteX394" fmla="*/ 3896897 w 4676739"/>
              <a:gd name="connsiteY394" fmla="*/ 653781 h 6856420"/>
              <a:gd name="connsiteX395" fmla="*/ 3893058 w 4676739"/>
              <a:gd name="connsiteY395" fmla="*/ 657093 h 6856420"/>
              <a:gd name="connsiteX396" fmla="*/ 3892381 w 4676739"/>
              <a:gd name="connsiteY396" fmla="*/ 657696 h 6856420"/>
              <a:gd name="connsiteX397" fmla="*/ 3889069 w 4676739"/>
              <a:gd name="connsiteY397" fmla="*/ 660932 h 6856420"/>
              <a:gd name="connsiteX398" fmla="*/ 3888466 w 4676739"/>
              <a:gd name="connsiteY398" fmla="*/ 661610 h 6856420"/>
              <a:gd name="connsiteX399" fmla="*/ 3885154 w 4676739"/>
              <a:gd name="connsiteY399" fmla="*/ 664998 h 6856420"/>
              <a:gd name="connsiteX400" fmla="*/ 3884551 w 4676739"/>
              <a:gd name="connsiteY400" fmla="*/ 665600 h 6856420"/>
              <a:gd name="connsiteX401" fmla="*/ 3881164 w 4676739"/>
              <a:gd name="connsiteY401" fmla="*/ 669063 h 6856420"/>
              <a:gd name="connsiteX402" fmla="*/ 3880712 w 4676739"/>
              <a:gd name="connsiteY402" fmla="*/ 669515 h 6856420"/>
              <a:gd name="connsiteX403" fmla="*/ 3877249 w 4676739"/>
              <a:gd name="connsiteY403" fmla="*/ 673128 h 6856420"/>
              <a:gd name="connsiteX404" fmla="*/ 3877249 w 4676739"/>
              <a:gd name="connsiteY404" fmla="*/ 673504 h 6856420"/>
              <a:gd name="connsiteX405" fmla="*/ 3873711 w 4676739"/>
              <a:gd name="connsiteY405" fmla="*/ 677343 h 6856420"/>
              <a:gd name="connsiteX406" fmla="*/ 3873711 w 4676739"/>
              <a:gd name="connsiteY406" fmla="*/ 677343 h 6856420"/>
              <a:gd name="connsiteX407" fmla="*/ 3870249 w 4676739"/>
              <a:gd name="connsiteY407" fmla="*/ 681559 h 6856420"/>
              <a:gd name="connsiteX408" fmla="*/ 3866485 w 4676739"/>
              <a:gd name="connsiteY408" fmla="*/ 686678 h 6856420"/>
              <a:gd name="connsiteX409" fmla="*/ 3865205 w 4676739"/>
              <a:gd name="connsiteY409" fmla="*/ 689539 h 6856420"/>
              <a:gd name="connsiteX410" fmla="*/ 3862043 w 4676739"/>
              <a:gd name="connsiteY410" fmla="*/ 692776 h 6856420"/>
              <a:gd name="connsiteX411" fmla="*/ 3862043 w 4676739"/>
              <a:gd name="connsiteY411" fmla="*/ 693152 h 6856420"/>
              <a:gd name="connsiteX412" fmla="*/ 3858429 w 4676739"/>
              <a:gd name="connsiteY412" fmla="*/ 696992 h 6856420"/>
              <a:gd name="connsiteX413" fmla="*/ 3858429 w 4676739"/>
              <a:gd name="connsiteY413" fmla="*/ 696992 h 6856420"/>
              <a:gd name="connsiteX414" fmla="*/ 3854741 w 4676739"/>
              <a:gd name="connsiteY414" fmla="*/ 700981 h 6856420"/>
              <a:gd name="connsiteX415" fmla="*/ 3854741 w 4676739"/>
              <a:gd name="connsiteY415" fmla="*/ 700981 h 6856420"/>
              <a:gd name="connsiteX416" fmla="*/ 3851052 w 4676739"/>
              <a:gd name="connsiteY416" fmla="*/ 705122 h 6856420"/>
              <a:gd name="connsiteX417" fmla="*/ 3847137 w 4676739"/>
              <a:gd name="connsiteY417" fmla="*/ 709187 h 6856420"/>
              <a:gd name="connsiteX418" fmla="*/ 3843147 w 4676739"/>
              <a:gd name="connsiteY418" fmla="*/ 713252 h 6856420"/>
              <a:gd name="connsiteX419" fmla="*/ 3843147 w 4676739"/>
              <a:gd name="connsiteY419" fmla="*/ 713252 h 6856420"/>
              <a:gd name="connsiteX420" fmla="*/ 3839007 w 4676739"/>
              <a:gd name="connsiteY420" fmla="*/ 721156 h 6856420"/>
              <a:gd name="connsiteX421" fmla="*/ 3835017 w 4676739"/>
              <a:gd name="connsiteY421" fmla="*/ 725372 h 6856420"/>
              <a:gd name="connsiteX422" fmla="*/ 3835017 w 4676739"/>
              <a:gd name="connsiteY422" fmla="*/ 725372 h 6856420"/>
              <a:gd name="connsiteX423" fmla="*/ 3830425 w 4676739"/>
              <a:gd name="connsiteY423" fmla="*/ 732900 h 6856420"/>
              <a:gd name="connsiteX424" fmla="*/ 3830425 w 4676739"/>
              <a:gd name="connsiteY424" fmla="*/ 733352 h 6856420"/>
              <a:gd name="connsiteX425" fmla="*/ 3826963 w 4676739"/>
              <a:gd name="connsiteY425" fmla="*/ 737342 h 6856420"/>
              <a:gd name="connsiteX426" fmla="*/ 3826963 w 4676739"/>
              <a:gd name="connsiteY426" fmla="*/ 737342 h 6856420"/>
              <a:gd name="connsiteX427" fmla="*/ 3823199 w 4676739"/>
              <a:gd name="connsiteY427" fmla="*/ 741482 h 6856420"/>
              <a:gd name="connsiteX428" fmla="*/ 3819209 w 4676739"/>
              <a:gd name="connsiteY428" fmla="*/ 745698 h 6856420"/>
              <a:gd name="connsiteX429" fmla="*/ 3819209 w 4676739"/>
              <a:gd name="connsiteY429" fmla="*/ 745698 h 6856420"/>
              <a:gd name="connsiteX430" fmla="*/ 3815068 w 4676739"/>
              <a:gd name="connsiteY430" fmla="*/ 753226 h 6856420"/>
              <a:gd name="connsiteX431" fmla="*/ 3811153 w 4676739"/>
              <a:gd name="connsiteY431" fmla="*/ 758420 h 6856420"/>
              <a:gd name="connsiteX432" fmla="*/ 3810099 w 4676739"/>
              <a:gd name="connsiteY432" fmla="*/ 761205 h 6856420"/>
              <a:gd name="connsiteX433" fmla="*/ 3806787 w 4676739"/>
              <a:gd name="connsiteY433" fmla="*/ 764593 h 6856420"/>
              <a:gd name="connsiteX434" fmla="*/ 3806787 w 4676739"/>
              <a:gd name="connsiteY434" fmla="*/ 764593 h 6856420"/>
              <a:gd name="connsiteX435" fmla="*/ 3803174 w 4676739"/>
              <a:gd name="connsiteY435" fmla="*/ 768658 h 6856420"/>
              <a:gd name="connsiteX436" fmla="*/ 3803174 w 4676739"/>
              <a:gd name="connsiteY436" fmla="*/ 768658 h 6856420"/>
              <a:gd name="connsiteX437" fmla="*/ 3799033 w 4676739"/>
              <a:gd name="connsiteY437" fmla="*/ 776186 h 6856420"/>
              <a:gd name="connsiteX438" fmla="*/ 3799033 w 4676739"/>
              <a:gd name="connsiteY438" fmla="*/ 776186 h 6856420"/>
              <a:gd name="connsiteX439" fmla="*/ 3795571 w 4676739"/>
              <a:gd name="connsiteY439" fmla="*/ 780326 h 6856420"/>
              <a:gd name="connsiteX440" fmla="*/ 3791807 w 4676739"/>
              <a:gd name="connsiteY440" fmla="*/ 785295 h 6856420"/>
              <a:gd name="connsiteX441" fmla="*/ 3790677 w 4676739"/>
              <a:gd name="connsiteY441" fmla="*/ 788381 h 6856420"/>
              <a:gd name="connsiteX442" fmla="*/ 3787515 w 4676739"/>
              <a:gd name="connsiteY442" fmla="*/ 792070 h 6856420"/>
              <a:gd name="connsiteX443" fmla="*/ 3787515 w 4676739"/>
              <a:gd name="connsiteY443" fmla="*/ 792070 h 6856420"/>
              <a:gd name="connsiteX444" fmla="*/ 3783751 w 4676739"/>
              <a:gd name="connsiteY444" fmla="*/ 796361 h 6856420"/>
              <a:gd name="connsiteX445" fmla="*/ 3783751 w 4676739"/>
              <a:gd name="connsiteY445" fmla="*/ 796361 h 6856420"/>
              <a:gd name="connsiteX446" fmla="*/ 3779235 w 4676739"/>
              <a:gd name="connsiteY446" fmla="*/ 803889 h 6856420"/>
              <a:gd name="connsiteX447" fmla="*/ 3779235 w 4676739"/>
              <a:gd name="connsiteY447" fmla="*/ 803889 h 6856420"/>
              <a:gd name="connsiteX448" fmla="*/ 3775697 w 4676739"/>
              <a:gd name="connsiteY448" fmla="*/ 808180 h 6856420"/>
              <a:gd name="connsiteX449" fmla="*/ 3775697 w 4676739"/>
              <a:gd name="connsiteY449" fmla="*/ 808180 h 6856420"/>
              <a:gd name="connsiteX450" fmla="*/ 3771256 w 4676739"/>
              <a:gd name="connsiteY450" fmla="*/ 815708 h 6856420"/>
              <a:gd name="connsiteX451" fmla="*/ 3771256 w 4676739"/>
              <a:gd name="connsiteY451" fmla="*/ 815708 h 6856420"/>
              <a:gd name="connsiteX452" fmla="*/ 3767867 w 4676739"/>
              <a:gd name="connsiteY452" fmla="*/ 819924 h 6856420"/>
              <a:gd name="connsiteX453" fmla="*/ 3764179 w 4676739"/>
              <a:gd name="connsiteY453" fmla="*/ 825043 h 6856420"/>
              <a:gd name="connsiteX454" fmla="*/ 3763275 w 4676739"/>
              <a:gd name="connsiteY454" fmla="*/ 827828 h 6856420"/>
              <a:gd name="connsiteX455" fmla="*/ 3759888 w 4676739"/>
              <a:gd name="connsiteY455" fmla="*/ 831893 h 6856420"/>
              <a:gd name="connsiteX456" fmla="*/ 3759888 w 4676739"/>
              <a:gd name="connsiteY456" fmla="*/ 831893 h 6856420"/>
              <a:gd name="connsiteX457" fmla="*/ 3755521 w 4676739"/>
              <a:gd name="connsiteY457" fmla="*/ 839421 h 6856420"/>
              <a:gd name="connsiteX458" fmla="*/ 3755521 w 4676739"/>
              <a:gd name="connsiteY458" fmla="*/ 839421 h 6856420"/>
              <a:gd name="connsiteX459" fmla="*/ 3751983 w 4676739"/>
              <a:gd name="connsiteY459" fmla="*/ 843712 h 6856420"/>
              <a:gd name="connsiteX460" fmla="*/ 3751983 w 4676739"/>
              <a:gd name="connsiteY460" fmla="*/ 843712 h 6856420"/>
              <a:gd name="connsiteX461" fmla="*/ 3747618 w 4676739"/>
              <a:gd name="connsiteY461" fmla="*/ 851240 h 6856420"/>
              <a:gd name="connsiteX462" fmla="*/ 3747618 w 4676739"/>
              <a:gd name="connsiteY462" fmla="*/ 851240 h 6856420"/>
              <a:gd name="connsiteX463" fmla="*/ 3744080 w 4676739"/>
              <a:gd name="connsiteY463" fmla="*/ 855531 h 6856420"/>
              <a:gd name="connsiteX464" fmla="*/ 3739863 w 4676739"/>
              <a:gd name="connsiteY464" fmla="*/ 866898 h 6856420"/>
              <a:gd name="connsiteX465" fmla="*/ 3739863 w 4676739"/>
              <a:gd name="connsiteY465" fmla="*/ 866898 h 6856420"/>
              <a:gd name="connsiteX466" fmla="*/ 3736250 w 4676739"/>
              <a:gd name="connsiteY466" fmla="*/ 871265 h 6856420"/>
              <a:gd name="connsiteX467" fmla="*/ 3736250 w 4676739"/>
              <a:gd name="connsiteY467" fmla="*/ 871265 h 6856420"/>
              <a:gd name="connsiteX468" fmla="*/ 3732185 w 4676739"/>
              <a:gd name="connsiteY468" fmla="*/ 879244 h 6856420"/>
              <a:gd name="connsiteX469" fmla="*/ 3728120 w 4676739"/>
              <a:gd name="connsiteY469" fmla="*/ 887450 h 6856420"/>
              <a:gd name="connsiteX470" fmla="*/ 3727291 w 4676739"/>
              <a:gd name="connsiteY470" fmla="*/ 891063 h 6856420"/>
              <a:gd name="connsiteX471" fmla="*/ 3724130 w 4676739"/>
              <a:gd name="connsiteY471" fmla="*/ 895204 h 6856420"/>
              <a:gd name="connsiteX472" fmla="*/ 3724130 w 4676739"/>
              <a:gd name="connsiteY472" fmla="*/ 895204 h 6856420"/>
              <a:gd name="connsiteX473" fmla="*/ 3719839 w 4676739"/>
              <a:gd name="connsiteY473" fmla="*/ 903108 h 6856420"/>
              <a:gd name="connsiteX474" fmla="*/ 3719839 w 4676739"/>
              <a:gd name="connsiteY474" fmla="*/ 903108 h 6856420"/>
              <a:gd name="connsiteX475" fmla="*/ 3715699 w 4676739"/>
              <a:gd name="connsiteY475" fmla="*/ 910636 h 6856420"/>
              <a:gd name="connsiteX476" fmla="*/ 3715699 w 4676739"/>
              <a:gd name="connsiteY476" fmla="*/ 910636 h 6856420"/>
              <a:gd name="connsiteX477" fmla="*/ 3712311 w 4676739"/>
              <a:gd name="connsiteY477" fmla="*/ 915680 h 6856420"/>
              <a:gd name="connsiteX478" fmla="*/ 3711483 w 4676739"/>
              <a:gd name="connsiteY478" fmla="*/ 918766 h 6856420"/>
              <a:gd name="connsiteX479" fmla="*/ 3708171 w 4676739"/>
              <a:gd name="connsiteY479" fmla="*/ 922906 h 6856420"/>
              <a:gd name="connsiteX480" fmla="*/ 3708171 w 4676739"/>
              <a:gd name="connsiteY480" fmla="*/ 922906 h 6856420"/>
              <a:gd name="connsiteX481" fmla="*/ 3705837 w 4676739"/>
              <a:gd name="connsiteY481" fmla="*/ 929456 h 6856420"/>
              <a:gd name="connsiteX482" fmla="*/ 3703955 w 4676739"/>
              <a:gd name="connsiteY482" fmla="*/ 930886 h 6856420"/>
              <a:gd name="connsiteX483" fmla="*/ 3703955 w 4676739"/>
              <a:gd name="connsiteY483" fmla="*/ 930886 h 6856420"/>
              <a:gd name="connsiteX484" fmla="*/ 3699815 w 4676739"/>
              <a:gd name="connsiteY484" fmla="*/ 938414 h 6856420"/>
              <a:gd name="connsiteX485" fmla="*/ 3699815 w 4676739"/>
              <a:gd name="connsiteY485" fmla="*/ 938414 h 6856420"/>
              <a:gd name="connsiteX486" fmla="*/ 3696276 w 4676739"/>
              <a:gd name="connsiteY486" fmla="*/ 943608 h 6856420"/>
              <a:gd name="connsiteX487" fmla="*/ 3696276 w 4676739"/>
              <a:gd name="connsiteY487" fmla="*/ 946319 h 6856420"/>
              <a:gd name="connsiteX488" fmla="*/ 3692587 w 4676739"/>
              <a:gd name="connsiteY488" fmla="*/ 955202 h 6856420"/>
              <a:gd name="connsiteX489" fmla="*/ 3691835 w 4676739"/>
              <a:gd name="connsiteY489" fmla="*/ 958288 h 6856420"/>
              <a:gd name="connsiteX490" fmla="*/ 3688523 w 4676739"/>
              <a:gd name="connsiteY490" fmla="*/ 963031 h 6856420"/>
              <a:gd name="connsiteX491" fmla="*/ 3687695 w 4676739"/>
              <a:gd name="connsiteY491" fmla="*/ 966268 h 6856420"/>
              <a:gd name="connsiteX492" fmla="*/ 3684533 w 4676739"/>
              <a:gd name="connsiteY492" fmla="*/ 970785 h 6856420"/>
              <a:gd name="connsiteX493" fmla="*/ 3683780 w 4676739"/>
              <a:gd name="connsiteY493" fmla="*/ 974172 h 6856420"/>
              <a:gd name="connsiteX494" fmla="*/ 3680543 w 4676739"/>
              <a:gd name="connsiteY494" fmla="*/ 978689 h 6856420"/>
              <a:gd name="connsiteX495" fmla="*/ 3679715 w 4676739"/>
              <a:gd name="connsiteY495" fmla="*/ 982077 h 6856420"/>
              <a:gd name="connsiteX496" fmla="*/ 3676477 w 4676739"/>
              <a:gd name="connsiteY496" fmla="*/ 986142 h 6856420"/>
              <a:gd name="connsiteX497" fmla="*/ 3676477 w 4676739"/>
              <a:gd name="connsiteY497" fmla="*/ 986142 h 6856420"/>
              <a:gd name="connsiteX498" fmla="*/ 3672262 w 4676739"/>
              <a:gd name="connsiteY498" fmla="*/ 994046 h 6856420"/>
              <a:gd name="connsiteX499" fmla="*/ 3672262 w 4676739"/>
              <a:gd name="connsiteY499" fmla="*/ 994046 h 6856420"/>
              <a:gd name="connsiteX500" fmla="*/ 3668272 w 4676739"/>
              <a:gd name="connsiteY500" fmla="*/ 1002026 h 6856420"/>
              <a:gd name="connsiteX501" fmla="*/ 3667143 w 4676739"/>
              <a:gd name="connsiteY501" fmla="*/ 1005112 h 6856420"/>
              <a:gd name="connsiteX502" fmla="*/ 3664508 w 4676739"/>
              <a:gd name="connsiteY502" fmla="*/ 1006166 h 6856420"/>
              <a:gd name="connsiteX503" fmla="*/ 3656303 w 4676739"/>
              <a:gd name="connsiteY503" fmla="*/ 1009403 h 6856420"/>
              <a:gd name="connsiteX504" fmla="*/ 3656303 w 4676739"/>
              <a:gd name="connsiteY504" fmla="*/ 1010307 h 6856420"/>
              <a:gd name="connsiteX505" fmla="*/ 3648775 w 4676739"/>
              <a:gd name="connsiteY505" fmla="*/ 1010307 h 6856420"/>
              <a:gd name="connsiteX506" fmla="*/ 3640193 w 4676739"/>
              <a:gd name="connsiteY506" fmla="*/ 1013920 h 6856420"/>
              <a:gd name="connsiteX507" fmla="*/ 3640193 w 4676739"/>
              <a:gd name="connsiteY507" fmla="*/ 1013920 h 6856420"/>
              <a:gd name="connsiteX508" fmla="*/ 3636354 w 4676739"/>
              <a:gd name="connsiteY508" fmla="*/ 1017383 h 6856420"/>
              <a:gd name="connsiteX509" fmla="*/ 3635827 w 4676739"/>
              <a:gd name="connsiteY509" fmla="*/ 1017835 h 6856420"/>
              <a:gd name="connsiteX510" fmla="*/ 3628826 w 4676739"/>
              <a:gd name="connsiteY510" fmla="*/ 1021147 h 6856420"/>
              <a:gd name="connsiteX511" fmla="*/ 3628374 w 4676739"/>
              <a:gd name="connsiteY511" fmla="*/ 1021674 h 6856420"/>
              <a:gd name="connsiteX512" fmla="*/ 3616404 w 4676739"/>
              <a:gd name="connsiteY512" fmla="*/ 1025814 h 6856420"/>
              <a:gd name="connsiteX513" fmla="*/ 3616404 w 4676739"/>
              <a:gd name="connsiteY513" fmla="*/ 1025814 h 6856420"/>
              <a:gd name="connsiteX514" fmla="*/ 3613920 w 4676739"/>
              <a:gd name="connsiteY514" fmla="*/ 1029653 h 6856420"/>
              <a:gd name="connsiteX515" fmla="*/ 3600445 w 4676739"/>
              <a:gd name="connsiteY515" fmla="*/ 1029653 h 6856420"/>
              <a:gd name="connsiteX516" fmla="*/ 3600445 w 4676739"/>
              <a:gd name="connsiteY516" fmla="*/ 1029653 h 6856420"/>
              <a:gd name="connsiteX517" fmla="*/ 3592466 w 4676739"/>
              <a:gd name="connsiteY517" fmla="*/ 1033267 h 6856420"/>
              <a:gd name="connsiteX518" fmla="*/ 3592466 w 4676739"/>
              <a:gd name="connsiteY518" fmla="*/ 1033267 h 6856420"/>
              <a:gd name="connsiteX519" fmla="*/ 3592466 w 4676739"/>
              <a:gd name="connsiteY519" fmla="*/ 1033267 h 6856420"/>
              <a:gd name="connsiteX520" fmla="*/ 3592466 w 4676739"/>
              <a:gd name="connsiteY520" fmla="*/ 1032815 h 6856420"/>
              <a:gd name="connsiteX521" fmla="*/ 3541275 w 4676739"/>
              <a:gd name="connsiteY521" fmla="*/ 1052990 h 6856420"/>
              <a:gd name="connsiteX522" fmla="*/ 3497838 w 4676739"/>
              <a:gd name="connsiteY522" fmla="*/ 1068724 h 6856420"/>
              <a:gd name="connsiteX523" fmla="*/ 3497838 w 4676739"/>
              <a:gd name="connsiteY523" fmla="*/ 1068724 h 6856420"/>
              <a:gd name="connsiteX524" fmla="*/ 3481804 w 4676739"/>
              <a:gd name="connsiteY524" fmla="*/ 1073015 h 6856420"/>
              <a:gd name="connsiteX525" fmla="*/ 3481804 w 4676739"/>
              <a:gd name="connsiteY525" fmla="*/ 1075348 h 6856420"/>
              <a:gd name="connsiteX526" fmla="*/ 3475631 w 4676739"/>
              <a:gd name="connsiteY526" fmla="*/ 1079865 h 6856420"/>
              <a:gd name="connsiteX527" fmla="*/ 3474502 w 4676739"/>
              <a:gd name="connsiteY527" fmla="*/ 1080693 h 6856420"/>
              <a:gd name="connsiteX528" fmla="*/ 3465995 w 4676739"/>
              <a:gd name="connsiteY528" fmla="*/ 1080693 h 6856420"/>
              <a:gd name="connsiteX529" fmla="*/ 3465995 w 4676739"/>
              <a:gd name="connsiteY529" fmla="*/ 1080693 h 6856420"/>
              <a:gd name="connsiteX530" fmla="*/ 3461403 w 4676739"/>
              <a:gd name="connsiteY530" fmla="*/ 1084156 h 6856420"/>
              <a:gd name="connsiteX531" fmla="*/ 3406448 w 4676739"/>
              <a:gd name="connsiteY531" fmla="*/ 1104105 h 6856420"/>
              <a:gd name="connsiteX532" fmla="*/ 3386500 w 4676739"/>
              <a:gd name="connsiteY532" fmla="*/ 1111633 h 6856420"/>
              <a:gd name="connsiteX533" fmla="*/ 3386500 w 4676739"/>
              <a:gd name="connsiteY533" fmla="*/ 1111633 h 6856420"/>
              <a:gd name="connsiteX534" fmla="*/ 3380703 w 4676739"/>
              <a:gd name="connsiteY534" fmla="*/ 1112461 h 6856420"/>
              <a:gd name="connsiteX535" fmla="*/ 3295938 w 4676739"/>
              <a:gd name="connsiteY535" fmla="*/ 1152661 h 6856420"/>
              <a:gd name="connsiteX536" fmla="*/ 3294658 w 4676739"/>
              <a:gd name="connsiteY536" fmla="*/ 1153715 h 6856420"/>
              <a:gd name="connsiteX537" fmla="*/ 3295035 w 4676739"/>
              <a:gd name="connsiteY537" fmla="*/ 1155371 h 6856420"/>
              <a:gd name="connsiteX538" fmla="*/ 3269364 w 4676739"/>
              <a:gd name="connsiteY538" fmla="*/ 1169674 h 6856420"/>
              <a:gd name="connsiteX539" fmla="*/ 3264320 w 4676739"/>
              <a:gd name="connsiteY539" fmla="*/ 1170728 h 6856420"/>
              <a:gd name="connsiteX540" fmla="*/ 3255814 w 4676739"/>
              <a:gd name="connsiteY540" fmla="*/ 1176224 h 6856420"/>
              <a:gd name="connsiteX541" fmla="*/ 3244447 w 4676739"/>
              <a:gd name="connsiteY541" fmla="*/ 1179160 h 6856420"/>
              <a:gd name="connsiteX542" fmla="*/ 3240833 w 4676739"/>
              <a:gd name="connsiteY542" fmla="*/ 1179837 h 6856420"/>
              <a:gd name="connsiteX543" fmla="*/ 3236542 w 4676739"/>
              <a:gd name="connsiteY543" fmla="*/ 1183375 h 6856420"/>
              <a:gd name="connsiteX544" fmla="*/ 3235940 w 4676739"/>
              <a:gd name="connsiteY544" fmla="*/ 1183752 h 6856420"/>
              <a:gd name="connsiteX545" fmla="*/ 3224573 w 4676739"/>
              <a:gd name="connsiteY545" fmla="*/ 1187365 h 6856420"/>
              <a:gd name="connsiteX546" fmla="*/ 3221637 w 4676739"/>
              <a:gd name="connsiteY546" fmla="*/ 1187892 h 6856420"/>
              <a:gd name="connsiteX547" fmla="*/ 3216819 w 4676739"/>
              <a:gd name="connsiteY547" fmla="*/ 1191731 h 6856420"/>
              <a:gd name="connsiteX548" fmla="*/ 3216819 w 4676739"/>
              <a:gd name="connsiteY548" fmla="*/ 1191731 h 6856420"/>
              <a:gd name="connsiteX549" fmla="*/ 3212829 w 4676739"/>
              <a:gd name="connsiteY549" fmla="*/ 1194893 h 6856420"/>
              <a:gd name="connsiteX550" fmla="*/ 3208689 w 4676739"/>
              <a:gd name="connsiteY550" fmla="*/ 1195571 h 6856420"/>
              <a:gd name="connsiteX551" fmla="*/ 3201161 w 4676739"/>
              <a:gd name="connsiteY551" fmla="*/ 1199184 h 6856420"/>
              <a:gd name="connsiteX552" fmla="*/ 3192277 w 4676739"/>
              <a:gd name="connsiteY552" fmla="*/ 1207314 h 6856420"/>
              <a:gd name="connsiteX553" fmla="*/ 3173533 w 4676739"/>
              <a:gd name="connsiteY553" fmla="*/ 1215369 h 6856420"/>
              <a:gd name="connsiteX554" fmla="*/ 3173533 w 4676739"/>
              <a:gd name="connsiteY554" fmla="*/ 1215369 h 6856420"/>
              <a:gd name="connsiteX555" fmla="*/ 3142518 w 4676739"/>
              <a:gd name="connsiteY555" fmla="*/ 1230425 h 6856420"/>
              <a:gd name="connsiteX556" fmla="*/ 3117976 w 4676739"/>
              <a:gd name="connsiteY556" fmla="*/ 1242394 h 6856420"/>
              <a:gd name="connsiteX557" fmla="*/ 3110448 w 4676739"/>
              <a:gd name="connsiteY557" fmla="*/ 1246912 h 6856420"/>
              <a:gd name="connsiteX558" fmla="*/ 3110448 w 4676739"/>
              <a:gd name="connsiteY558" fmla="*/ 1246912 h 6856420"/>
              <a:gd name="connsiteX559" fmla="*/ 3106232 w 4676739"/>
              <a:gd name="connsiteY559" fmla="*/ 1250449 h 6856420"/>
              <a:gd name="connsiteX560" fmla="*/ 3106232 w 4676739"/>
              <a:gd name="connsiteY560" fmla="*/ 1250449 h 6856420"/>
              <a:gd name="connsiteX561" fmla="*/ 3090198 w 4676739"/>
              <a:gd name="connsiteY561" fmla="*/ 1258429 h 6856420"/>
              <a:gd name="connsiteX562" fmla="*/ 3090198 w 4676739"/>
              <a:gd name="connsiteY562" fmla="*/ 1258429 h 6856420"/>
              <a:gd name="connsiteX563" fmla="*/ 3075142 w 4676739"/>
              <a:gd name="connsiteY563" fmla="*/ 1266559 h 6856420"/>
              <a:gd name="connsiteX564" fmla="*/ 3075142 w 4676739"/>
              <a:gd name="connsiteY564" fmla="*/ 1266559 h 6856420"/>
              <a:gd name="connsiteX565" fmla="*/ 3064151 w 4676739"/>
              <a:gd name="connsiteY565" fmla="*/ 1270248 h 6856420"/>
              <a:gd name="connsiteX566" fmla="*/ 2972611 w 4676739"/>
              <a:gd name="connsiteY566" fmla="*/ 1319180 h 6856420"/>
              <a:gd name="connsiteX567" fmla="*/ 2877081 w 4676739"/>
              <a:gd name="connsiteY567" fmla="*/ 1369015 h 6856420"/>
              <a:gd name="connsiteX568" fmla="*/ 2877081 w 4676739"/>
              <a:gd name="connsiteY568" fmla="*/ 1369015 h 6856420"/>
              <a:gd name="connsiteX569" fmla="*/ 2852690 w 4676739"/>
              <a:gd name="connsiteY569" fmla="*/ 1381437 h 6856420"/>
              <a:gd name="connsiteX570" fmla="*/ 2736759 w 4676739"/>
              <a:gd name="connsiteY570" fmla="*/ 1444070 h 6856420"/>
              <a:gd name="connsiteX571" fmla="*/ 2607654 w 4676739"/>
              <a:gd name="connsiteY571" fmla="*/ 1515435 h 6856420"/>
              <a:gd name="connsiteX572" fmla="*/ 2607654 w 4676739"/>
              <a:gd name="connsiteY572" fmla="*/ 1515435 h 6856420"/>
              <a:gd name="connsiteX573" fmla="*/ 2597190 w 4676739"/>
              <a:gd name="connsiteY573" fmla="*/ 1520403 h 6856420"/>
              <a:gd name="connsiteX574" fmla="*/ 2542160 w 4676739"/>
              <a:gd name="connsiteY574" fmla="*/ 1548558 h 6856420"/>
              <a:gd name="connsiteX575" fmla="*/ 2542160 w 4676739"/>
              <a:gd name="connsiteY575" fmla="*/ 1528760 h 6856420"/>
              <a:gd name="connsiteX576" fmla="*/ 2572875 w 4676739"/>
              <a:gd name="connsiteY576" fmla="*/ 1447909 h 6856420"/>
              <a:gd name="connsiteX577" fmla="*/ 2584167 w 4676739"/>
              <a:gd name="connsiteY577" fmla="*/ 1420808 h 6856420"/>
              <a:gd name="connsiteX578" fmla="*/ 2589511 w 4676739"/>
              <a:gd name="connsiteY578" fmla="*/ 1412678 h 6856420"/>
              <a:gd name="connsiteX579" fmla="*/ 2643864 w 4676739"/>
              <a:gd name="connsiteY579" fmla="*/ 1299231 h 6856420"/>
              <a:gd name="connsiteX580" fmla="*/ 2690612 w 4676739"/>
              <a:gd name="connsiteY580" fmla="*/ 1203776 h 6856420"/>
              <a:gd name="connsiteX581" fmla="*/ 2705668 w 4676739"/>
              <a:gd name="connsiteY581" fmla="*/ 1189548 h 6856420"/>
              <a:gd name="connsiteX582" fmla="*/ 2783884 w 4676739"/>
              <a:gd name="connsiteY582" fmla="*/ 1151908 h 6856420"/>
              <a:gd name="connsiteX583" fmla="*/ 2841097 w 4676739"/>
              <a:gd name="connsiteY583" fmla="*/ 1117355 h 6856420"/>
              <a:gd name="connsiteX584" fmla="*/ 2839892 w 4676739"/>
              <a:gd name="connsiteY584" fmla="*/ 1100191 h 6856420"/>
              <a:gd name="connsiteX585" fmla="*/ 2783733 w 4676739"/>
              <a:gd name="connsiteY585" fmla="*/ 1076779 h 6856420"/>
              <a:gd name="connsiteX586" fmla="*/ 2774474 w 4676739"/>
              <a:gd name="connsiteY586" fmla="*/ 1069251 h 6856420"/>
              <a:gd name="connsiteX587" fmla="*/ 2774474 w 4676739"/>
              <a:gd name="connsiteY587" fmla="*/ 1069251 h 6856420"/>
              <a:gd name="connsiteX588" fmla="*/ 2788627 w 4676739"/>
              <a:gd name="connsiteY588" fmla="*/ 1043505 h 6856420"/>
              <a:gd name="connsiteX589" fmla="*/ 2809705 w 4676739"/>
              <a:gd name="connsiteY589" fmla="*/ 999466 h 6856420"/>
              <a:gd name="connsiteX590" fmla="*/ 2833418 w 4676739"/>
              <a:gd name="connsiteY590" fmla="*/ 950083 h 6856420"/>
              <a:gd name="connsiteX591" fmla="*/ 2851787 w 4676739"/>
              <a:gd name="connsiteY591" fmla="*/ 899194 h 6856420"/>
              <a:gd name="connsiteX592" fmla="*/ 2797209 w 4676739"/>
              <a:gd name="connsiteY592" fmla="*/ 921778 h 6856420"/>
              <a:gd name="connsiteX593" fmla="*/ 2797209 w 4676739"/>
              <a:gd name="connsiteY593" fmla="*/ 921778 h 6856420"/>
              <a:gd name="connsiteX594" fmla="*/ 2778087 w 4676739"/>
              <a:gd name="connsiteY594" fmla="*/ 935328 h 6856420"/>
              <a:gd name="connsiteX595" fmla="*/ 2725391 w 4676739"/>
              <a:gd name="connsiteY595" fmla="*/ 991336 h 6856420"/>
              <a:gd name="connsiteX596" fmla="*/ 2651241 w 4676739"/>
              <a:gd name="connsiteY596" fmla="*/ 1079263 h 6856420"/>
              <a:gd name="connsiteX597" fmla="*/ 2631818 w 4676739"/>
              <a:gd name="connsiteY597" fmla="*/ 1090103 h 6856420"/>
              <a:gd name="connsiteX598" fmla="*/ 2592447 w 4676739"/>
              <a:gd name="connsiteY598" fmla="*/ 1092663 h 6856420"/>
              <a:gd name="connsiteX599" fmla="*/ 2462514 w 4676739"/>
              <a:gd name="connsiteY599" fmla="*/ 1115247 h 6856420"/>
              <a:gd name="connsiteX600" fmla="*/ 2362543 w 4676739"/>
              <a:gd name="connsiteY600" fmla="*/ 1137831 h 6856420"/>
              <a:gd name="connsiteX601" fmla="*/ 2256473 w 4676739"/>
              <a:gd name="connsiteY601" fmla="*/ 1167943 h 6856420"/>
              <a:gd name="connsiteX602" fmla="*/ 2200465 w 4676739"/>
              <a:gd name="connsiteY602" fmla="*/ 1186913 h 6856420"/>
              <a:gd name="connsiteX603" fmla="*/ 2196701 w 4676739"/>
              <a:gd name="connsiteY603" fmla="*/ 1186913 h 6856420"/>
              <a:gd name="connsiteX604" fmla="*/ 2196701 w 4676739"/>
              <a:gd name="connsiteY604" fmla="*/ 1189247 h 6856420"/>
              <a:gd name="connsiteX605" fmla="*/ 2196098 w 4676739"/>
              <a:gd name="connsiteY605" fmla="*/ 1189247 h 6856420"/>
              <a:gd name="connsiteX606" fmla="*/ 2192184 w 4676739"/>
              <a:gd name="connsiteY606" fmla="*/ 1189247 h 6856420"/>
              <a:gd name="connsiteX607" fmla="*/ 2184656 w 4676739"/>
              <a:gd name="connsiteY607" fmla="*/ 1191430 h 6856420"/>
              <a:gd name="connsiteX608" fmla="*/ 2193163 w 4676739"/>
              <a:gd name="connsiteY608" fmla="*/ 1183451 h 6856420"/>
              <a:gd name="connsiteX609" fmla="*/ 2206111 w 4676739"/>
              <a:gd name="connsiteY609" fmla="*/ 1178934 h 6856420"/>
              <a:gd name="connsiteX610" fmla="*/ 2326559 w 4676739"/>
              <a:gd name="connsiteY610" fmla="*/ 1125786 h 6856420"/>
              <a:gd name="connsiteX611" fmla="*/ 2401838 w 4676739"/>
              <a:gd name="connsiteY611" fmla="*/ 1088146 h 6856420"/>
              <a:gd name="connsiteX612" fmla="*/ 2524545 w 4676739"/>
              <a:gd name="connsiteY612" fmla="*/ 1020846 h 6856420"/>
              <a:gd name="connsiteX613" fmla="*/ 2524545 w 4676739"/>
              <a:gd name="connsiteY613" fmla="*/ 1020846 h 6856420"/>
              <a:gd name="connsiteX614" fmla="*/ 2549387 w 4676739"/>
              <a:gd name="connsiteY614" fmla="*/ 1009855 h 6856420"/>
              <a:gd name="connsiteX615" fmla="*/ 2690838 w 4676739"/>
              <a:gd name="connsiteY615" fmla="*/ 917487 h 6856420"/>
              <a:gd name="connsiteX616" fmla="*/ 2757687 w 4676739"/>
              <a:gd name="connsiteY616" fmla="*/ 869609 h 6856420"/>
              <a:gd name="connsiteX617" fmla="*/ 2789530 w 4676739"/>
              <a:gd name="connsiteY617" fmla="*/ 847025 h 6856420"/>
              <a:gd name="connsiteX618" fmla="*/ 2789530 w 4676739"/>
              <a:gd name="connsiteY618" fmla="*/ 847025 h 6856420"/>
              <a:gd name="connsiteX619" fmla="*/ 2793821 w 4676739"/>
              <a:gd name="connsiteY619" fmla="*/ 843411 h 6856420"/>
              <a:gd name="connsiteX620" fmla="*/ 2793821 w 4676739"/>
              <a:gd name="connsiteY620" fmla="*/ 843411 h 6856420"/>
              <a:gd name="connsiteX621" fmla="*/ 2797284 w 4676739"/>
              <a:gd name="connsiteY621" fmla="*/ 840249 h 6856420"/>
              <a:gd name="connsiteX622" fmla="*/ 2800220 w 4676739"/>
              <a:gd name="connsiteY622" fmla="*/ 839045 h 6856420"/>
              <a:gd name="connsiteX623" fmla="*/ 2805264 w 4676739"/>
              <a:gd name="connsiteY623" fmla="*/ 835206 h 6856420"/>
              <a:gd name="connsiteX624" fmla="*/ 2809404 w 4676739"/>
              <a:gd name="connsiteY624" fmla="*/ 831517 h 6856420"/>
              <a:gd name="connsiteX625" fmla="*/ 2809404 w 4676739"/>
              <a:gd name="connsiteY625" fmla="*/ 831517 h 6856420"/>
              <a:gd name="connsiteX626" fmla="*/ 2813469 w 4676739"/>
              <a:gd name="connsiteY626" fmla="*/ 828129 h 6856420"/>
              <a:gd name="connsiteX627" fmla="*/ 2813921 w 4676739"/>
              <a:gd name="connsiteY627" fmla="*/ 828129 h 6856420"/>
              <a:gd name="connsiteX628" fmla="*/ 2821072 w 4676739"/>
              <a:gd name="connsiteY628" fmla="*/ 823537 h 6856420"/>
              <a:gd name="connsiteX629" fmla="*/ 2821072 w 4676739"/>
              <a:gd name="connsiteY629" fmla="*/ 823537 h 6856420"/>
              <a:gd name="connsiteX630" fmla="*/ 2825288 w 4676739"/>
              <a:gd name="connsiteY630" fmla="*/ 819623 h 6856420"/>
              <a:gd name="connsiteX631" fmla="*/ 2829428 w 4676739"/>
              <a:gd name="connsiteY631" fmla="*/ 816009 h 6856420"/>
              <a:gd name="connsiteX632" fmla="*/ 2829428 w 4676739"/>
              <a:gd name="connsiteY632" fmla="*/ 816009 h 6856420"/>
              <a:gd name="connsiteX633" fmla="*/ 2833192 w 4676739"/>
              <a:gd name="connsiteY633" fmla="*/ 812019 h 6856420"/>
              <a:gd name="connsiteX634" fmla="*/ 2833192 w 4676739"/>
              <a:gd name="connsiteY634" fmla="*/ 812019 h 6856420"/>
              <a:gd name="connsiteX635" fmla="*/ 2837107 w 4676739"/>
              <a:gd name="connsiteY635" fmla="*/ 808029 h 6856420"/>
              <a:gd name="connsiteX636" fmla="*/ 2837107 w 4676739"/>
              <a:gd name="connsiteY636" fmla="*/ 808029 h 6856420"/>
              <a:gd name="connsiteX637" fmla="*/ 2841097 w 4676739"/>
              <a:gd name="connsiteY637" fmla="*/ 804040 h 6856420"/>
              <a:gd name="connsiteX638" fmla="*/ 2841097 w 4676739"/>
              <a:gd name="connsiteY638" fmla="*/ 804040 h 6856420"/>
              <a:gd name="connsiteX639" fmla="*/ 2845087 w 4676739"/>
              <a:gd name="connsiteY639" fmla="*/ 800050 h 6856420"/>
              <a:gd name="connsiteX640" fmla="*/ 2849001 w 4676739"/>
              <a:gd name="connsiteY640" fmla="*/ 796662 h 6856420"/>
              <a:gd name="connsiteX641" fmla="*/ 2851787 w 4676739"/>
              <a:gd name="connsiteY641" fmla="*/ 795834 h 6856420"/>
              <a:gd name="connsiteX642" fmla="*/ 2856981 w 4676739"/>
              <a:gd name="connsiteY642" fmla="*/ 791995 h 6856420"/>
              <a:gd name="connsiteX643" fmla="*/ 2856981 w 4676739"/>
              <a:gd name="connsiteY643" fmla="*/ 791995 h 6856420"/>
              <a:gd name="connsiteX644" fmla="*/ 2861121 w 4676739"/>
              <a:gd name="connsiteY644" fmla="*/ 788156 h 6856420"/>
              <a:gd name="connsiteX645" fmla="*/ 2861121 w 4676739"/>
              <a:gd name="connsiteY645" fmla="*/ 788156 h 6856420"/>
              <a:gd name="connsiteX646" fmla="*/ 2865111 w 4676739"/>
              <a:gd name="connsiteY646" fmla="*/ 784467 h 6856420"/>
              <a:gd name="connsiteX647" fmla="*/ 2865111 w 4676739"/>
              <a:gd name="connsiteY647" fmla="*/ 784467 h 6856420"/>
              <a:gd name="connsiteX648" fmla="*/ 2868725 w 4676739"/>
              <a:gd name="connsiteY648" fmla="*/ 780628 h 6856420"/>
              <a:gd name="connsiteX649" fmla="*/ 2868725 w 4676739"/>
              <a:gd name="connsiteY649" fmla="*/ 780628 h 6856420"/>
              <a:gd name="connsiteX650" fmla="*/ 2872263 w 4676739"/>
              <a:gd name="connsiteY650" fmla="*/ 776337 h 6856420"/>
              <a:gd name="connsiteX651" fmla="*/ 2873090 w 4676739"/>
              <a:gd name="connsiteY651" fmla="*/ 775132 h 6856420"/>
              <a:gd name="connsiteX652" fmla="*/ 2871435 w 4676739"/>
              <a:gd name="connsiteY652" fmla="*/ 772949 h 6856420"/>
              <a:gd name="connsiteX653" fmla="*/ 2864961 w 4676739"/>
              <a:gd name="connsiteY653" fmla="*/ 772949 h 6856420"/>
              <a:gd name="connsiteX654" fmla="*/ 2852841 w 4676739"/>
              <a:gd name="connsiteY654" fmla="*/ 776186 h 6856420"/>
              <a:gd name="connsiteX655" fmla="*/ 2845313 w 4676739"/>
              <a:gd name="connsiteY655" fmla="*/ 777014 h 6856420"/>
              <a:gd name="connsiteX656" fmla="*/ 2836881 w 4676739"/>
              <a:gd name="connsiteY656" fmla="*/ 780176 h 6856420"/>
              <a:gd name="connsiteX657" fmla="*/ 2833418 w 4676739"/>
              <a:gd name="connsiteY657" fmla="*/ 780929 h 6856420"/>
              <a:gd name="connsiteX658" fmla="*/ 2828977 w 4676739"/>
              <a:gd name="connsiteY658" fmla="*/ 784015 h 6856420"/>
              <a:gd name="connsiteX659" fmla="*/ 2821449 w 4676739"/>
              <a:gd name="connsiteY659" fmla="*/ 784919 h 6856420"/>
              <a:gd name="connsiteX660" fmla="*/ 2813243 w 4676739"/>
              <a:gd name="connsiteY660" fmla="*/ 787779 h 6856420"/>
              <a:gd name="connsiteX661" fmla="*/ 2805715 w 4676739"/>
              <a:gd name="connsiteY661" fmla="*/ 788758 h 6856420"/>
              <a:gd name="connsiteX662" fmla="*/ 2793595 w 4676739"/>
              <a:gd name="connsiteY662" fmla="*/ 792221 h 6856420"/>
              <a:gd name="connsiteX663" fmla="*/ 2789681 w 4676739"/>
              <a:gd name="connsiteY663" fmla="*/ 792672 h 6856420"/>
              <a:gd name="connsiteX664" fmla="*/ 2777862 w 4676739"/>
              <a:gd name="connsiteY664" fmla="*/ 795985 h 6856420"/>
              <a:gd name="connsiteX665" fmla="*/ 2766118 w 4676739"/>
              <a:gd name="connsiteY665" fmla="*/ 796662 h 6856420"/>
              <a:gd name="connsiteX666" fmla="*/ 2758063 w 4676739"/>
              <a:gd name="connsiteY666" fmla="*/ 799749 h 6856420"/>
              <a:gd name="connsiteX667" fmla="*/ 2750535 w 4676739"/>
              <a:gd name="connsiteY667" fmla="*/ 800727 h 6856420"/>
              <a:gd name="connsiteX668" fmla="*/ 2742028 w 4676739"/>
              <a:gd name="connsiteY668" fmla="*/ 804491 h 6856420"/>
              <a:gd name="connsiteX669" fmla="*/ 2742028 w 4676739"/>
              <a:gd name="connsiteY669" fmla="*/ 804491 h 6856420"/>
              <a:gd name="connsiteX670" fmla="*/ 2722380 w 4676739"/>
              <a:gd name="connsiteY670" fmla="*/ 812697 h 6856420"/>
              <a:gd name="connsiteX671" fmla="*/ 2523491 w 4676739"/>
              <a:gd name="connsiteY671" fmla="*/ 887977 h 6856420"/>
              <a:gd name="connsiteX672" fmla="*/ 2484722 w 4676739"/>
              <a:gd name="connsiteY672" fmla="*/ 907098 h 6856420"/>
              <a:gd name="connsiteX673" fmla="*/ 2468536 w 4676739"/>
              <a:gd name="connsiteY673" fmla="*/ 914626 h 6856420"/>
              <a:gd name="connsiteX674" fmla="*/ 2468536 w 4676739"/>
              <a:gd name="connsiteY674" fmla="*/ 914626 h 6856420"/>
              <a:gd name="connsiteX675" fmla="*/ 2464848 w 4676739"/>
              <a:gd name="connsiteY675" fmla="*/ 915378 h 6856420"/>
              <a:gd name="connsiteX676" fmla="*/ 2460030 w 4676739"/>
              <a:gd name="connsiteY676" fmla="*/ 918465 h 6856420"/>
              <a:gd name="connsiteX677" fmla="*/ 2457019 w 4676739"/>
              <a:gd name="connsiteY677" fmla="*/ 919218 h 6856420"/>
              <a:gd name="connsiteX678" fmla="*/ 2451975 w 4676739"/>
              <a:gd name="connsiteY678" fmla="*/ 922305 h 6856420"/>
              <a:gd name="connsiteX679" fmla="*/ 2451975 w 4676739"/>
              <a:gd name="connsiteY679" fmla="*/ 922305 h 6856420"/>
              <a:gd name="connsiteX680" fmla="*/ 2449265 w 4676739"/>
              <a:gd name="connsiteY680" fmla="*/ 922982 h 6856420"/>
              <a:gd name="connsiteX681" fmla="*/ 2443920 w 4676739"/>
              <a:gd name="connsiteY681" fmla="*/ 925993 h 6856420"/>
              <a:gd name="connsiteX682" fmla="*/ 2443920 w 4676739"/>
              <a:gd name="connsiteY682" fmla="*/ 925993 h 6856420"/>
              <a:gd name="connsiteX683" fmla="*/ 2441285 w 4676739"/>
              <a:gd name="connsiteY683" fmla="*/ 926746 h 6856420"/>
              <a:gd name="connsiteX684" fmla="*/ 2436919 w 4676739"/>
              <a:gd name="connsiteY684" fmla="*/ 930209 h 6856420"/>
              <a:gd name="connsiteX685" fmla="*/ 2436919 w 4676739"/>
              <a:gd name="connsiteY685" fmla="*/ 930209 h 6856420"/>
              <a:gd name="connsiteX686" fmla="*/ 2441210 w 4676739"/>
              <a:gd name="connsiteY686" fmla="*/ 926821 h 6856420"/>
              <a:gd name="connsiteX687" fmla="*/ 2436919 w 4676739"/>
              <a:gd name="connsiteY687" fmla="*/ 930058 h 6856420"/>
              <a:gd name="connsiteX688" fmla="*/ 2429391 w 4676739"/>
              <a:gd name="connsiteY688" fmla="*/ 934048 h 6856420"/>
              <a:gd name="connsiteX689" fmla="*/ 2429391 w 4676739"/>
              <a:gd name="connsiteY689" fmla="*/ 934048 h 6856420"/>
              <a:gd name="connsiteX690" fmla="*/ 2382040 w 4676739"/>
              <a:gd name="connsiteY690" fmla="*/ 962203 h 6856420"/>
              <a:gd name="connsiteX691" fmla="*/ 2382040 w 4676739"/>
              <a:gd name="connsiteY691" fmla="*/ 962203 h 6856420"/>
              <a:gd name="connsiteX692" fmla="*/ 2287639 w 4676739"/>
              <a:gd name="connsiteY692" fmla="*/ 1022427 h 6856420"/>
              <a:gd name="connsiteX693" fmla="*/ 2280111 w 4676739"/>
              <a:gd name="connsiteY693" fmla="*/ 1027320 h 6856420"/>
              <a:gd name="connsiteX694" fmla="*/ 2274766 w 4676739"/>
              <a:gd name="connsiteY694" fmla="*/ 1027847 h 6856420"/>
              <a:gd name="connsiteX695" fmla="*/ 2272583 w 4676739"/>
              <a:gd name="connsiteY695" fmla="*/ 1030256 h 6856420"/>
              <a:gd name="connsiteX696" fmla="*/ 2274239 w 4676739"/>
              <a:gd name="connsiteY696" fmla="*/ 1027847 h 6856420"/>
              <a:gd name="connsiteX697" fmla="*/ 2283197 w 4676739"/>
              <a:gd name="connsiteY697" fmla="*/ 1017684 h 6856420"/>
              <a:gd name="connsiteX698" fmla="*/ 2287789 w 4676739"/>
              <a:gd name="connsiteY698" fmla="*/ 1010156 h 6856420"/>
              <a:gd name="connsiteX699" fmla="*/ 2287789 w 4676739"/>
              <a:gd name="connsiteY699" fmla="*/ 1010156 h 6856420"/>
              <a:gd name="connsiteX700" fmla="*/ 2295920 w 4676739"/>
              <a:gd name="connsiteY700" fmla="*/ 998262 h 6856420"/>
              <a:gd name="connsiteX701" fmla="*/ 2295920 w 4676739"/>
              <a:gd name="connsiteY701" fmla="*/ 998262 h 6856420"/>
              <a:gd name="connsiteX702" fmla="*/ 2346884 w 4676739"/>
              <a:gd name="connsiteY702" fmla="*/ 934349 h 6856420"/>
              <a:gd name="connsiteX703" fmla="*/ 2379481 w 4676739"/>
              <a:gd name="connsiteY703" fmla="*/ 895505 h 6856420"/>
              <a:gd name="connsiteX704" fmla="*/ 2402742 w 4676739"/>
              <a:gd name="connsiteY704" fmla="*/ 859747 h 6856420"/>
              <a:gd name="connsiteX705" fmla="*/ 2402742 w 4676739"/>
              <a:gd name="connsiteY705" fmla="*/ 859747 h 6856420"/>
              <a:gd name="connsiteX706" fmla="*/ 2513855 w 4676739"/>
              <a:gd name="connsiteY706" fmla="*/ 657470 h 6856420"/>
              <a:gd name="connsiteX707" fmla="*/ 2370145 w 4676739"/>
              <a:gd name="connsiteY707" fmla="*/ 778896 h 6856420"/>
              <a:gd name="connsiteX708" fmla="*/ 2369468 w 4676739"/>
              <a:gd name="connsiteY708" fmla="*/ 780929 h 6856420"/>
              <a:gd name="connsiteX709" fmla="*/ 2370145 w 4676739"/>
              <a:gd name="connsiteY709" fmla="*/ 778896 h 6856420"/>
              <a:gd name="connsiteX710" fmla="*/ 2366457 w 4676739"/>
              <a:gd name="connsiteY710" fmla="*/ 784241 h 6856420"/>
              <a:gd name="connsiteX711" fmla="*/ 2366457 w 4676739"/>
              <a:gd name="connsiteY711" fmla="*/ 784241 h 6856420"/>
              <a:gd name="connsiteX712" fmla="*/ 2312933 w 4676739"/>
              <a:gd name="connsiteY712" fmla="*/ 843637 h 6856420"/>
              <a:gd name="connsiteX713" fmla="*/ 2290349 w 4676739"/>
              <a:gd name="connsiteY713" fmla="*/ 882030 h 6856420"/>
              <a:gd name="connsiteX714" fmla="*/ 2290349 w 4676739"/>
              <a:gd name="connsiteY714" fmla="*/ 882030 h 6856420"/>
              <a:gd name="connsiteX715" fmla="*/ 2243977 w 4676739"/>
              <a:gd name="connsiteY715" fmla="*/ 946771 h 6856420"/>
              <a:gd name="connsiteX716" fmla="*/ 2235545 w 4676739"/>
              <a:gd name="connsiteY716" fmla="*/ 966268 h 6856420"/>
              <a:gd name="connsiteX717" fmla="*/ 2238707 w 4676739"/>
              <a:gd name="connsiteY717" fmla="*/ 973269 h 6856420"/>
              <a:gd name="connsiteX718" fmla="*/ 2235545 w 4676739"/>
              <a:gd name="connsiteY718" fmla="*/ 966268 h 6856420"/>
              <a:gd name="connsiteX719" fmla="*/ 2229824 w 4676739"/>
              <a:gd name="connsiteY719" fmla="*/ 973796 h 6856420"/>
              <a:gd name="connsiteX720" fmla="*/ 2169449 w 4676739"/>
              <a:gd name="connsiteY720" fmla="*/ 1096502 h 6856420"/>
              <a:gd name="connsiteX721" fmla="*/ 2153339 w 4676739"/>
              <a:gd name="connsiteY721" fmla="*/ 1134142 h 6856420"/>
              <a:gd name="connsiteX722" fmla="*/ 2090631 w 4676739"/>
              <a:gd name="connsiteY722" fmla="*/ 1201894 h 6856420"/>
              <a:gd name="connsiteX723" fmla="*/ 2090631 w 4676739"/>
              <a:gd name="connsiteY723" fmla="*/ 1204153 h 6856420"/>
              <a:gd name="connsiteX724" fmla="*/ 2090631 w 4676739"/>
              <a:gd name="connsiteY724" fmla="*/ 1201894 h 6856420"/>
              <a:gd name="connsiteX725" fmla="*/ 2043506 w 4676739"/>
              <a:gd name="connsiteY725" fmla="*/ 1239534 h 6856420"/>
              <a:gd name="connsiteX726" fmla="*/ 1917563 w 4676739"/>
              <a:gd name="connsiteY726" fmla="*/ 1336269 h 6856420"/>
              <a:gd name="connsiteX727" fmla="*/ 1883386 w 4676739"/>
              <a:gd name="connsiteY727" fmla="*/ 1362541 h 6856420"/>
              <a:gd name="connsiteX728" fmla="*/ 1848832 w 4676739"/>
              <a:gd name="connsiteY728" fmla="*/ 1387158 h 6856420"/>
              <a:gd name="connsiteX729" fmla="*/ 1782510 w 4676739"/>
              <a:gd name="connsiteY729" fmla="*/ 1438348 h 6856420"/>
              <a:gd name="connsiteX730" fmla="*/ 1777391 w 4676739"/>
              <a:gd name="connsiteY730" fmla="*/ 1442338 h 6856420"/>
              <a:gd name="connsiteX731" fmla="*/ 1773402 w 4676739"/>
              <a:gd name="connsiteY731" fmla="*/ 1446328 h 6856420"/>
              <a:gd name="connsiteX732" fmla="*/ 1777391 w 4676739"/>
              <a:gd name="connsiteY732" fmla="*/ 1442338 h 6856420"/>
              <a:gd name="connsiteX733" fmla="*/ 1777391 w 4676739"/>
              <a:gd name="connsiteY733" fmla="*/ 1442338 h 6856420"/>
              <a:gd name="connsiteX734" fmla="*/ 1773402 w 4676739"/>
              <a:gd name="connsiteY734" fmla="*/ 1446328 h 6856420"/>
              <a:gd name="connsiteX735" fmla="*/ 1773402 w 4676739"/>
              <a:gd name="connsiteY735" fmla="*/ 1446328 h 6856420"/>
              <a:gd name="connsiteX736" fmla="*/ 1770165 w 4676739"/>
              <a:gd name="connsiteY736" fmla="*/ 1449941 h 6856420"/>
              <a:gd name="connsiteX737" fmla="*/ 1767831 w 4676739"/>
              <a:gd name="connsiteY737" fmla="*/ 1454232 h 6856420"/>
              <a:gd name="connsiteX738" fmla="*/ 1767831 w 4676739"/>
              <a:gd name="connsiteY738" fmla="*/ 1454232 h 6856420"/>
              <a:gd name="connsiteX739" fmla="*/ 1765196 w 4676739"/>
              <a:gd name="connsiteY739" fmla="*/ 1454232 h 6856420"/>
              <a:gd name="connsiteX740" fmla="*/ 1763841 w 4676739"/>
              <a:gd name="connsiteY740" fmla="*/ 1453781 h 6856420"/>
              <a:gd name="connsiteX741" fmla="*/ 1761658 w 4676739"/>
              <a:gd name="connsiteY741" fmla="*/ 1453329 h 6856420"/>
              <a:gd name="connsiteX742" fmla="*/ 1757668 w 4676739"/>
              <a:gd name="connsiteY742" fmla="*/ 1455211 h 6856420"/>
              <a:gd name="connsiteX743" fmla="*/ 1754431 w 4676739"/>
              <a:gd name="connsiteY743" fmla="*/ 1458139 h 6856420"/>
              <a:gd name="connsiteX744" fmla="*/ 1754431 w 4676739"/>
              <a:gd name="connsiteY744" fmla="*/ 1458222 h 6856420"/>
              <a:gd name="connsiteX745" fmla="*/ 1754431 w 4676739"/>
              <a:gd name="connsiteY745" fmla="*/ 1458222 h 6856420"/>
              <a:gd name="connsiteX746" fmla="*/ 1754431 w 4676739"/>
              <a:gd name="connsiteY746" fmla="*/ 1458222 h 6856420"/>
              <a:gd name="connsiteX747" fmla="*/ 1754431 w 4676739"/>
              <a:gd name="connsiteY747" fmla="*/ 1458222 h 6856420"/>
              <a:gd name="connsiteX748" fmla="*/ 1745322 w 4676739"/>
              <a:gd name="connsiteY748" fmla="*/ 1457545 h 6856420"/>
              <a:gd name="connsiteX749" fmla="*/ 1745322 w 4676739"/>
              <a:gd name="connsiteY749" fmla="*/ 1457545 h 6856420"/>
              <a:gd name="connsiteX750" fmla="*/ 1769788 w 4676739"/>
              <a:gd name="connsiteY750" fmla="*/ 1406204 h 6856420"/>
              <a:gd name="connsiteX751" fmla="*/ 1777316 w 4676739"/>
              <a:gd name="connsiteY751" fmla="*/ 1386405 h 6856420"/>
              <a:gd name="connsiteX752" fmla="*/ 1777316 w 4676739"/>
              <a:gd name="connsiteY752" fmla="*/ 1386405 h 6856420"/>
              <a:gd name="connsiteX753" fmla="*/ 1809762 w 4676739"/>
              <a:gd name="connsiteY753" fmla="*/ 1324073 h 6856420"/>
              <a:gd name="connsiteX754" fmla="*/ 1839874 w 4676739"/>
              <a:gd name="connsiteY754" fmla="*/ 1262720 h 6856420"/>
              <a:gd name="connsiteX755" fmla="*/ 1860802 w 4676739"/>
              <a:gd name="connsiteY755" fmla="*/ 1208519 h 6856420"/>
              <a:gd name="connsiteX756" fmla="*/ 1885117 w 4676739"/>
              <a:gd name="connsiteY756" fmla="*/ 1157103 h 6856420"/>
              <a:gd name="connsiteX757" fmla="*/ 1885117 w 4676739"/>
              <a:gd name="connsiteY757" fmla="*/ 1157103 h 6856420"/>
              <a:gd name="connsiteX758" fmla="*/ 1888279 w 4676739"/>
              <a:gd name="connsiteY758" fmla="*/ 1152887 h 6856420"/>
              <a:gd name="connsiteX759" fmla="*/ 1888279 w 4676739"/>
              <a:gd name="connsiteY759" fmla="*/ 1152887 h 6856420"/>
              <a:gd name="connsiteX760" fmla="*/ 1946395 w 4676739"/>
              <a:gd name="connsiteY760" fmla="*/ 1091609 h 6856420"/>
              <a:gd name="connsiteX761" fmla="*/ 1948503 w 4676739"/>
              <a:gd name="connsiteY761" fmla="*/ 1086189 h 6856420"/>
              <a:gd name="connsiteX762" fmla="*/ 1948503 w 4676739"/>
              <a:gd name="connsiteY762" fmla="*/ 1086189 h 6856420"/>
              <a:gd name="connsiteX763" fmla="*/ 2016255 w 4676739"/>
              <a:gd name="connsiteY763" fmla="*/ 1009704 h 6856420"/>
              <a:gd name="connsiteX764" fmla="*/ 2103655 w 4676739"/>
              <a:gd name="connsiteY764" fmla="*/ 901000 h 6856420"/>
              <a:gd name="connsiteX765" fmla="*/ 2168471 w 4676739"/>
              <a:gd name="connsiteY765" fmla="*/ 814579 h 6856420"/>
              <a:gd name="connsiteX766" fmla="*/ 2170880 w 4676739"/>
              <a:gd name="connsiteY766" fmla="*/ 809234 h 6856420"/>
              <a:gd name="connsiteX767" fmla="*/ 2169901 w 4676739"/>
              <a:gd name="connsiteY767" fmla="*/ 807728 h 6856420"/>
              <a:gd name="connsiteX768" fmla="*/ 2170880 w 4676739"/>
              <a:gd name="connsiteY768" fmla="*/ 809234 h 6856420"/>
              <a:gd name="connsiteX769" fmla="*/ 2181871 w 4676739"/>
              <a:gd name="connsiteY769" fmla="*/ 793275 h 6856420"/>
              <a:gd name="connsiteX770" fmla="*/ 2181871 w 4676739"/>
              <a:gd name="connsiteY770" fmla="*/ 793275 h 6856420"/>
              <a:gd name="connsiteX771" fmla="*/ 2229372 w 4676739"/>
              <a:gd name="connsiteY771" fmla="*/ 718597 h 6856420"/>
              <a:gd name="connsiteX772" fmla="*/ 2237804 w 4676739"/>
              <a:gd name="connsiteY772" fmla="*/ 707832 h 6856420"/>
              <a:gd name="connsiteX773" fmla="*/ 2325279 w 4676739"/>
              <a:gd name="connsiteY773" fmla="*/ 529193 h 6856420"/>
              <a:gd name="connsiteX774" fmla="*/ 2328817 w 4676739"/>
              <a:gd name="connsiteY774" fmla="*/ 513007 h 6856420"/>
              <a:gd name="connsiteX775" fmla="*/ 2243525 w 4676739"/>
              <a:gd name="connsiteY775" fmla="*/ 562692 h 6856420"/>
              <a:gd name="connsiteX776" fmla="*/ 2243525 w 4676739"/>
              <a:gd name="connsiteY776" fmla="*/ 562692 h 6856420"/>
              <a:gd name="connsiteX777" fmla="*/ 2240815 w 4676739"/>
              <a:gd name="connsiteY777" fmla="*/ 563671 h 6856420"/>
              <a:gd name="connsiteX778" fmla="*/ 2236449 w 4676739"/>
              <a:gd name="connsiteY778" fmla="*/ 566983 h 6856420"/>
              <a:gd name="connsiteX779" fmla="*/ 2236449 w 4676739"/>
              <a:gd name="connsiteY779" fmla="*/ 566983 h 6856420"/>
              <a:gd name="connsiteX780" fmla="*/ 2220715 w 4676739"/>
              <a:gd name="connsiteY780" fmla="*/ 579028 h 6856420"/>
              <a:gd name="connsiteX781" fmla="*/ 2220715 w 4676739"/>
              <a:gd name="connsiteY781" fmla="*/ 579028 h 6856420"/>
              <a:gd name="connsiteX782" fmla="*/ 2205659 w 4676739"/>
              <a:gd name="connsiteY782" fmla="*/ 591148 h 6856420"/>
              <a:gd name="connsiteX783" fmla="*/ 2205659 w 4676739"/>
              <a:gd name="connsiteY783" fmla="*/ 591148 h 6856420"/>
              <a:gd name="connsiteX784" fmla="*/ 2200615 w 4676739"/>
              <a:gd name="connsiteY784" fmla="*/ 594159 h 6856420"/>
              <a:gd name="connsiteX785" fmla="*/ 2061046 w 4676739"/>
              <a:gd name="connsiteY785" fmla="*/ 733277 h 6856420"/>
              <a:gd name="connsiteX786" fmla="*/ 1941803 w 4676739"/>
              <a:gd name="connsiteY786" fmla="*/ 892042 h 6856420"/>
              <a:gd name="connsiteX787" fmla="*/ 1898141 w 4676739"/>
              <a:gd name="connsiteY787" fmla="*/ 973344 h 6856420"/>
              <a:gd name="connsiteX788" fmla="*/ 1859447 w 4676739"/>
              <a:gd name="connsiteY788" fmla="*/ 1088899 h 6856420"/>
              <a:gd name="connsiteX789" fmla="*/ 1855833 w 4676739"/>
              <a:gd name="connsiteY789" fmla="*/ 1143326 h 6856420"/>
              <a:gd name="connsiteX790" fmla="*/ 1850789 w 4676739"/>
              <a:gd name="connsiteY790" fmla="*/ 1173815 h 6856420"/>
              <a:gd name="connsiteX791" fmla="*/ 1837314 w 4676739"/>
              <a:gd name="connsiteY791" fmla="*/ 1203927 h 6856420"/>
              <a:gd name="connsiteX792" fmla="*/ 1837314 w 4676739"/>
              <a:gd name="connsiteY792" fmla="*/ 1203927 h 6856420"/>
              <a:gd name="connsiteX793" fmla="*/ 1796136 w 4676739"/>
              <a:gd name="connsiteY793" fmla="*/ 1291176 h 6856420"/>
              <a:gd name="connsiteX794" fmla="*/ 1792899 w 4676739"/>
              <a:gd name="connsiteY794" fmla="*/ 1302393 h 6856420"/>
              <a:gd name="connsiteX795" fmla="*/ 1792899 w 4676739"/>
              <a:gd name="connsiteY795" fmla="*/ 1302393 h 6856420"/>
              <a:gd name="connsiteX796" fmla="*/ 1789737 w 4676739"/>
              <a:gd name="connsiteY796" fmla="*/ 1306759 h 6856420"/>
              <a:gd name="connsiteX797" fmla="*/ 1792899 w 4676739"/>
              <a:gd name="connsiteY797" fmla="*/ 1302393 h 6856420"/>
              <a:gd name="connsiteX798" fmla="*/ 1792899 w 4676739"/>
              <a:gd name="connsiteY798" fmla="*/ 1302393 h 6856420"/>
              <a:gd name="connsiteX799" fmla="*/ 1789737 w 4676739"/>
              <a:gd name="connsiteY799" fmla="*/ 1306759 h 6856420"/>
              <a:gd name="connsiteX800" fmla="*/ 1788985 w 4676739"/>
              <a:gd name="connsiteY800" fmla="*/ 1309996 h 6856420"/>
              <a:gd name="connsiteX801" fmla="*/ 1788985 w 4676739"/>
              <a:gd name="connsiteY801" fmla="*/ 1309996 h 6856420"/>
              <a:gd name="connsiteX802" fmla="*/ 1781457 w 4676739"/>
              <a:gd name="connsiteY802" fmla="*/ 1315040 h 6856420"/>
              <a:gd name="connsiteX803" fmla="*/ 1781457 w 4676739"/>
              <a:gd name="connsiteY803" fmla="*/ 1315040 h 6856420"/>
              <a:gd name="connsiteX804" fmla="*/ 1778144 w 4676739"/>
              <a:gd name="connsiteY804" fmla="*/ 1311727 h 6856420"/>
              <a:gd name="connsiteX805" fmla="*/ 1774230 w 4676739"/>
              <a:gd name="connsiteY805" fmla="*/ 1278981 h 6856420"/>
              <a:gd name="connsiteX806" fmla="*/ 1774230 w 4676739"/>
              <a:gd name="connsiteY806" fmla="*/ 1278981 h 6856420"/>
              <a:gd name="connsiteX807" fmla="*/ 1763841 w 4676739"/>
              <a:gd name="connsiteY807" fmla="*/ 1210551 h 6856420"/>
              <a:gd name="connsiteX808" fmla="*/ 1761959 w 4676739"/>
              <a:gd name="connsiteY808" fmla="*/ 1203023 h 6856420"/>
              <a:gd name="connsiteX809" fmla="*/ 1753452 w 4676739"/>
              <a:gd name="connsiteY809" fmla="*/ 1140390 h 6856420"/>
              <a:gd name="connsiteX810" fmla="*/ 1753452 w 4676739"/>
              <a:gd name="connsiteY810" fmla="*/ 1140390 h 6856420"/>
              <a:gd name="connsiteX811" fmla="*/ 1750140 w 4676739"/>
              <a:gd name="connsiteY811" fmla="*/ 1123076 h 6856420"/>
              <a:gd name="connsiteX812" fmla="*/ 1727556 w 4676739"/>
              <a:gd name="connsiteY812" fmla="*/ 941877 h 6856420"/>
              <a:gd name="connsiteX813" fmla="*/ 1691573 w 4676739"/>
              <a:gd name="connsiteY813" fmla="*/ 748935 h 6856420"/>
              <a:gd name="connsiteX814" fmla="*/ 1683216 w 4676739"/>
              <a:gd name="connsiteY814" fmla="*/ 716865 h 6856420"/>
              <a:gd name="connsiteX815" fmla="*/ 1679076 w 4676739"/>
              <a:gd name="connsiteY815" fmla="*/ 704971 h 6856420"/>
              <a:gd name="connsiteX816" fmla="*/ 1664472 w 4676739"/>
              <a:gd name="connsiteY816" fmla="*/ 681409 h 6856420"/>
              <a:gd name="connsiteX817" fmla="*/ 1655589 w 4676739"/>
              <a:gd name="connsiteY817" fmla="*/ 710015 h 6856420"/>
              <a:gd name="connsiteX818" fmla="*/ 1639178 w 4676739"/>
              <a:gd name="connsiteY818" fmla="*/ 774831 h 6856420"/>
              <a:gd name="connsiteX819" fmla="*/ 1624122 w 4676739"/>
              <a:gd name="connsiteY819" fmla="*/ 880223 h 6856420"/>
              <a:gd name="connsiteX820" fmla="*/ 1619003 w 4676739"/>
              <a:gd name="connsiteY820" fmla="*/ 954900 h 6856420"/>
              <a:gd name="connsiteX821" fmla="*/ 1619003 w 4676739"/>
              <a:gd name="connsiteY821" fmla="*/ 954900 h 6856420"/>
              <a:gd name="connsiteX822" fmla="*/ 1627283 w 4676739"/>
              <a:gd name="connsiteY822" fmla="*/ 1075348 h 6856420"/>
              <a:gd name="connsiteX823" fmla="*/ 1634811 w 4676739"/>
              <a:gd name="connsiteY823" fmla="*/ 1121194 h 6856420"/>
              <a:gd name="connsiteX824" fmla="*/ 1647383 w 4676739"/>
              <a:gd name="connsiteY824" fmla="*/ 1166362 h 6856420"/>
              <a:gd name="connsiteX825" fmla="*/ 1697820 w 4676739"/>
              <a:gd name="connsiteY825" fmla="*/ 1287261 h 6856420"/>
              <a:gd name="connsiteX826" fmla="*/ 1706403 w 4676739"/>
              <a:gd name="connsiteY826" fmla="*/ 1302317 h 6856420"/>
              <a:gd name="connsiteX827" fmla="*/ 1706403 w 4676739"/>
              <a:gd name="connsiteY827" fmla="*/ 1302317 h 6856420"/>
              <a:gd name="connsiteX828" fmla="*/ 1706403 w 4676739"/>
              <a:gd name="connsiteY828" fmla="*/ 1302317 h 6856420"/>
              <a:gd name="connsiteX829" fmla="*/ 1709715 w 4676739"/>
              <a:gd name="connsiteY829" fmla="*/ 1306533 h 6856420"/>
              <a:gd name="connsiteX830" fmla="*/ 1709715 w 4676739"/>
              <a:gd name="connsiteY830" fmla="*/ 1306533 h 6856420"/>
              <a:gd name="connsiteX831" fmla="*/ 1706403 w 4676739"/>
              <a:gd name="connsiteY831" fmla="*/ 1302317 h 6856420"/>
              <a:gd name="connsiteX832" fmla="*/ 1709639 w 4676739"/>
              <a:gd name="connsiteY832" fmla="*/ 1306608 h 6856420"/>
              <a:gd name="connsiteX833" fmla="*/ 1714081 w 4676739"/>
              <a:gd name="connsiteY833" fmla="*/ 1313233 h 6856420"/>
              <a:gd name="connsiteX834" fmla="*/ 1714081 w 4676739"/>
              <a:gd name="connsiteY834" fmla="*/ 1313233 h 6856420"/>
              <a:gd name="connsiteX835" fmla="*/ 1716640 w 4676739"/>
              <a:gd name="connsiteY835" fmla="*/ 1314663 h 6856420"/>
              <a:gd name="connsiteX836" fmla="*/ 1725674 w 4676739"/>
              <a:gd name="connsiteY836" fmla="*/ 1326332 h 6856420"/>
              <a:gd name="connsiteX837" fmla="*/ 1725674 w 4676739"/>
              <a:gd name="connsiteY837" fmla="*/ 1326332 h 6856420"/>
              <a:gd name="connsiteX838" fmla="*/ 1729438 w 4676739"/>
              <a:gd name="connsiteY838" fmla="*/ 1330924 h 6856420"/>
              <a:gd name="connsiteX839" fmla="*/ 1729438 w 4676739"/>
              <a:gd name="connsiteY839" fmla="*/ 1330924 h 6856420"/>
              <a:gd name="connsiteX840" fmla="*/ 1741032 w 4676739"/>
              <a:gd name="connsiteY840" fmla="*/ 1342366 h 6856420"/>
              <a:gd name="connsiteX841" fmla="*/ 1741032 w 4676739"/>
              <a:gd name="connsiteY841" fmla="*/ 1342366 h 6856420"/>
              <a:gd name="connsiteX842" fmla="*/ 1756915 w 4676739"/>
              <a:gd name="connsiteY842" fmla="*/ 1354938 h 6856420"/>
              <a:gd name="connsiteX843" fmla="*/ 1756915 w 4676739"/>
              <a:gd name="connsiteY843" fmla="*/ 1354938 h 6856420"/>
              <a:gd name="connsiteX844" fmla="*/ 1735159 w 4676739"/>
              <a:gd name="connsiteY844" fmla="*/ 1417195 h 6856420"/>
              <a:gd name="connsiteX845" fmla="*/ 1676893 w 4676739"/>
              <a:gd name="connsiteY845" fmla="*/ 1539525 h 6856420"/>
              <a:gd name="connsiteX846" fmla="*/ 1658299 w 4676739"/>
              <a:gd name="connsiteY846" fmla="*/ 1582660 h 6856420"/>
              <a:gd name="connsiteX847" fmla="*/ 1655212 w 4676739"/>
              <a:gd name="connsiteY847" fmla="*/ 1587176 h 6856420"/>
              <a:gd name="connsiteX848" fmla="*/ 1654158 w 4676739"/>
              <a:gd name="connsiteY848" fmla="*/ 1590112 h 6856420"/>
              <a:gd name="connsiteX849" fmla="*/ 1651298 w 4676739"/>
              <a:gd name="connsiteY849" fmla="*/ 1595156 h 6856420"/>
              <a:gd name="connsiteX850" fmla="*/ 1650169 w 4676739"/>
              <a:gd name="connsiteY850" fmla="*/ 1598468 h 6856420"/>
              <a:gd name="connsiteX851" fmla="*/ 1613507 w 4676739"/>
              <a:gd name="connsiteY851" fmla="*/ 1671038 h 6856420"/>
              <a:gd name="connsiteX852" fmla="*/ 1591375 w 4676739"/>
              <a:gd name="connsiteY852" fmla="*/ 1714023 h 6856420"/>
              <a:gd name="connsiteX853" fmla="*/ 1591375 w 4676739"/>
              <a:gd name="connsiteY853" fmla="*/ 1714023 h 6856420"/>
              <a:gd name="connsiteX854" fmla="*/ 1587310 w 4676739"/>
              <a:gd name="connsiteY854" fmla="*/ 1721551 h 6856420"/>
              <a:gd name="connsiteX855" fmla="*/ 1587310 w 4676739"/>
              <a:gd name="connsiteY855" fmla="*/ 1721551 h 6856420"/>
              <a:gd name="connsiteX856" fmla="*/ 1582868 w 4676739"/>
              <a:gd name="connsiteY856" fmla="*/ 1729079 h 6856420"/>
              <a:gd name="connsiteX857" fmla="*/ 1582868 w 4676739"/>
              <a:gd name="connsiteY857" fmla="*/ 1729079 h 6856420"/>
              <a:gd name="connsiteX858" fmla="*/ 1562919 w 4676739"/>
              <a:gd name="connsiteY858" fmla="*/ 1768601 h 6856420"/>
              <a:gd name="connsiteX859" fmla="*/ 1562919 w 4676739"/>
              <a:gd name="connsiteY859" fmla="*/ 1768601 h 6856420"/>
              <a:gd name="connsiteX860" fmla="*/ 1548239 w 4676739"/>
              <a:gd name="connsiteY860" fmla="*/ 1791788 h 6856420"/>
              <a:gd name="connsiteX861" fmla="*/ 1481541 w 4676739"/>
              <a:gd name="connsiteY861" fmla="*/ 1909902 h 6856420"/>
              <a:gd name="connsiteX862" fmla="*/ 1413338 w 4676739"/>
              <a:gd name="connsiteY862" fmla="*/ 2015294 h 6856420"/>
              <a:gd name="connsiteX863" fmla="*/ 1368170 w 4676739"/>
              <a:gd name="connsiteY863" fmla="*/ 2084551 h 6856420"/>
              <a:gd name="connsiteX864" fmla="*/ 1342349 w 4676739"/>
              <a:gd name="connsiteY864" fmla="*/ 2113082 h 6856420"/>
              <a:gd name="connsiteX865" fmla="*/ 1341596 w 4676739"/>
              <a:gd name="connsiteY865" fmla="*/ 2065430 h 6856420"/>
              <a:gd name="connsiteX866" fmla="*/ 1344758 w 4676739"/>
              <a:gd name="connsiteY866" fmla="*/ 2045255 h 6856420"/>
              <a:gd name="connsiteX867" fmla="*/ 1344758 w 4676739"/>
              <a:gd name="connsiteY867" fmla="*/ 2022671 h 6856420"/>
              <a:gd name="connsiteX868" fmla="*/ 1347619 w 4676739"/>
              <a:gd name="connsiteY868" fmla="*/ 2021165 h 6856420"/>
              <a:gd name="connsiteX869" fmla="*/ 1347619 w 4676739"/>
              <a:gd name="connsiteY869" fmla="*/ 2007389 h 6856420"/>
              <a:gd name="connsiteX870" fmla="*/ 1344532 w 4676739"/>
              <a:gd name="connsiteY870" fmla="*/ 2005959 h 6856420"/>
              <a:gd name="connsiteX871" fmla="*/ 1345511 w 4676739"/>
              <a:gd name="connsiteY871" fmla="*/ 1970577 h 6856420"/>
              <a:gd name="connsiteX872" fmla="*/ 1345511 w 4676739"/>
              <a:gd name="connsiteY872" fmla="*/ 1970577 h 6856420"/>
              <a:gd name="connsiteX873" fmla="*/ 1349425 w 4676739"/>
              <a:gd name="connsiteY873" fmla="*/ 1934593 h 6856420"/>
              <a:gd name="connsiteX874" fmla="*/ 1349425 w 4676739"/>
              <a:gd name="connsiteY874" fmla="*/ 1934593 h 6856420"/>
              <a:gd name="connsiteX875" fmla="*/ 1361395 w 4676739"/>
              <a:gd name="connsiteY875" fmla="*/ 1891383 h 6856420"/>
              <a:gd name="connsiteX876" fmla="*/ 1375924 w 4676739"/>
              <a:gd name="connsiteY876" fmla="*/ 1869250 h 6856420"/>
              <a:gd name="connsiteX877" fmla="*/ 1378709 w 4676739"/>
              <a:gd name="connsiteY877" fmla="*/ 1869250 h 6856420"/>
              <a:gd name="connsiteX878" fmla="*/ 1411230 w 4676739"/>
              <a:gd name="connsiteY878" fmla="*/ 1804585 h 6856420"/>
              <a:gd name="connsiteX879" fmla="*/ 1409649 w 4676739"/>
              <a:gd name="connsiteY879" fmla="*/ 1800219 h 6856420"/>
              <a:gd name="connsiteX880" fmla="*/ 1408821 w 4676739"/>
              <a:gd name="connsiteY880" fmla="*/ 1752642 h 6856420"/>
              <a:gd name="connsiteX881" fmla="*/ 1408821 w 4676739"/>
              <a:gd name="connsiteY881" fmla="*/ 1752642 h 6856420"/>
              <a:gd name="connsiteX882" fmla="*/ 1398207 w 4676739"/>
              <a:gd name="connsiteY882" fmla="*/ 1732617 h 6856420"/>
              <a:gd name="connsiteX883" fmla="*/ 1397379 w 4676739"/>
              <a:gd name="connsiteY883" fmla="*/ 1709582 h 6856420"/>
              <a:gd name="connsiteX884" fmla="*/ 1397379 w 4676739"/>
              <a:gd name="connsiteY884" fmla="*/ 1709582 h 6856420"/>
              <a:gd name="connsiteX885" fmla="*/ 1404229 w 4676739"/>
              <a:gd name="connsiteY885" fmla="*/ 1703559 h 6856420"/>
              <a:gd name="connsiteX886" fmla="*/ 1401218 w 4676739"/>
              <a:gd name="connsiteY886" fmla="*/ 1696483 h 6856420"/>
              <a:gd name="connsiteX887" fmla="*/ 1401218 w 4676739"/>
              <a:gd name="connsiteY887" fmla="*/ 1696483 h 6856420"/>
              <a:gd name="connsiteX888" fmla="*/ 1413037 w 4676739"/>
              <a:gd name="connsiteY888" fmla="*/ 1686471 h 6856420"/>
              <a:gd name="connsiteX889" fmla="*/ 1416048 w 4676739"/>
              <a:gd name="connsiteY889" fmla="*/ 1681653 h 6856420"/>
              <a:gd name="connsiteX890" fmla="*/ 1416801 w 4676739"/>
              <a:gd name="connsiteY890" fmla="*/ 1677814 h 6856420"/>
              <a:gd name="connsiteX891" fmla="*/ 1416801 w 4676739"/>
              <a:gd name="connsiteY891" fmla="*/ 1677814 h 6856420"/>
              <a:gd name="connsiteX892" fmla="*/ 1424329 w 4676739"/>
              <a:gd name="connsiteY892" fmla="*/ 1626172 h 6856420"/>
              <a:gd name="connsiteX893" fmla="*/ 1424329 w 4676739"/>
              <a:gd name="connsiteY893" fmla="*/ 1621278 h 6856420"/>
              <a:gd name="connsiteX894" fmla="*/ 1424329 w 4676739"/>
              <a:gd name="connsiteY894" fmla="*/ 1621278 h 6856420"/>
              <a:gd name="connsiteX895" fmla="*/ 1423802 w 4676739"/>
              <a:gd name="connsiteY895" fmla="*/ 1601404 h 6856420"/>
              <a:gd name="connsiteX896" fmla="*/ 1420640 w 4676739"/>
              <a:gd name="connsiteY896" fmla="*/ 1589360 h 6856420"/>
              <a:gd name="connsiteX897" fmla="*/ 1420640 w 4676739"/>
              <a:gd name="connsiteY897" fmla="*/ 1589360 h 6856420"/>
              <a:gd name="connsiteX898" fmla="*/ 1418156 w 4676739"/>
              <a:gd name="connsiteY898" fmla="*/ 1573928 h 6856420"/>
              <a:gd name="connsiteX899" fmla="*/ 1372988 w 4676739"/>
              <a:gd name="connsiteY899" fmla="*/ 1482613 h 6856420"/>
              <a:gd name="connsiteX900" fmla="*/ 1372988 w 4676739"/>
              <a:gd name="connsiteY900" fmla="*/ 1482613 h 6856420"/>
              <a:gd name="connsiteX901" fmla="*/ 1369073 w 4676739"/>
              <a:gd name="connsiteY901" fmla="*/ 1467030 h 6856420"/>
              <a:gd name="connsiteX902" fmla="*/ 1369073 w 4676739"/>
              <a:gd name="connsiteY902" fmla="*/ 1467030 h 6856420"/>
              <a:gd name="connsiteX903" fmla="*/ 1364782 w 4676739"/>
              <a:gd name="connsiteY903" fmla="*/ 1451372 h 6856420"/>
              <a:gd name="connsiteX904" fmla="*/ 1364782 w 4676739"/>
              <a:gd name="connsiteY904" fmla="*/ 1451372 h 6856420"/>
              <a:gd name="connsiteX905" fmla="*/ 1364782 w 4676739"/>
              <a:gd name="connsiteY905" fmla="*/ 1451372 h 6856420"/>
              <a:gd name="connsiteX906" fmla="*/ 1364782 w 4676739"/>
              <a:gd name="connsiteY906" fmla="*/ 1451372 h 6856420"/>
              <a:gd name="connsiteX907" fmla="*/ 1364782 w 4676739"/>
              <a:gd name="connsiteY907" fmla="*/ 1443392 h 6856420"/>
              <a:gd name="connsiteX908" fmla="*/ 1364782 w 4676739"/>
              <a:gd name="connsiteY908" fmla="*/ 1443392 h 6856420"/>
              <a:gd name="connsiteX909" fmla="*/ 1364782 w 4676739"/>
              <a:gd name="connsiteY909" fmla="*/ 1439703 h 6856420"/>
              <a:gd name="connsiteX910" fmla="*/ 1364782 w 4676739"/>
              <a:gd name="connsiteY910" fmla="*/ 1439703 h 6856420"/>
              <a:gd name="connsiteX911" fmla="*/ 1364782 w 4676739"/>
              <a:gd name="connsiteY911" fmla="*/ 1424647 h 6856420"/>
              <a:gd name="connsiteX912" fmla="*/ 1364782 w 4676739"/>
              <a:gd name="connsiteY912" fmla="*/ 1424647 h 6856420"/>
              <a:gd name="connsiteX913" fmla="*/ 1364255 w 4676739"/>
              <a:gd name="connsiteY913" fmla="*/ 1364423 h 6856420"/>
              <a:gd name="connsiteX914" fmla="*/ 1364255 w 4676739"/>
              <a:gd name="connsiteY914" fmla="*/ 1364423 h 6856420"/>
              <a:gd name="connsiteX915" fmla="*/ 1364255 w 4676739"/>
              <a:gd name="connsiteY915" fmla="*/ 1324826 h 6856420"/>
              <a:gd name="connsiteX916" fmla="*/ 1364255 w 4676739"/>
              <a:gd name="connsiteY916" fmla="*/ 1324826 h 6856420"/>
              <a:gd name="connsiteX917" fmla="*/ 1364255 w 4676739"/>
              <a:gd name="connsiteY917" fmla="*/ 1273410 h 6856420"/>
              <a:gd name="connsiteX918" fmla="*/ 1364255 w 4676739"/>
              <a:gd name="connsiteY918" fmla="*/ 1273410 h 6856420"/>
              <a:gd name="connsiteX919" fmla="*/ 1367191 w 4676739"/>
              <a:gd name="connsiteY919" fmla="*/ 1246008 h 6856420"/>
              <a:gd name="connsiteX920" fmla="*/ 1364707 w 4676739"/>
              <a:gd name="connsiteY920" fmla="*/ 1225381 h 6856420"/>
              <a:gd name="connsiteX921" fmla="*/ 1364707 w 4676739"/>
              <a:gd name="connsiteY921" fmla="*/ 1225381 h 6856420"/>
              <a:gd name="connsiteX922" fmla="*/ 1364707 w 4676739"/>
              <a:gd name="connsiteY922" fmla="*/ 1222295 h 6856420"/>
              <a:gd name="connsiteX923" fmla="*/ 1368245 w 4676739"/>
              <a:gd name="connsiteY923" fmla="*/ 1190301 h 6856420"/>
              <a:gd name="connsiteX924" fmla="*/ 1368245 w 4676739"/>
              <a:gd name="connsiteY924" fmla="*/ 1190301 h 6856420"/>
              <a:gd name="connsiteX925" fmla="*/ 1372310 w 4676739"/>
              <a:gd name="connsiteY925" fmla="*/ 1115021 h 6856420"/>
              <a:gd name="connsiteX926" fmla="*/ 1372310 w 4676739"/>
              <a:gd name="connsiteY926" fmla="*/ 1115021 h 6856420"/>
              <a:gd name="connsiteX927" fmla="*/ 1372310 w 4676739"/>
              <a:gd name="connsiteY927" fmla="*/ 1111483 h 6856420"/>
              <a:gd name="connsiteX928" fmla="*/ 1375924 w 4676739"/>
              <a:gd name="connsiteY928" fmla="*/ 1079564 h 6856420"/>
              <a:gd name="connsiteX929" fmla="*/ 1375924 w 4676739"/>
              <a:gd name="connsiteY929" fmla="*/ 1079564 h 6856420"/>
              <a:gd name="connsiteX930" fmla="*/ 1379387 w 4676739"/>
              <a:gd name="connsiteY930" fmla="*/ 1056152 h 6856420"/>
              <a:gd name="connsiteX931" fmla="*/ 1391356 w 4676739"/>
              <a:gd name="connsiteY931" fmla="*/ 905592 h 6856420"/>
              <a:gd name="connsiteX932" fmla="*/ 1392184 w 4676739"/>
              <a:gd name="connsiteY932" fmla="*/ 866673 h 6856420"/>
              <a:gd name="connsiteX933" fmla="*/ 1392184 w 4676739"/>
              <a:gd name="connsiteY933" fmla="*/ 866673 h 6856420"/>
              <a:gd name="connsiteX934" fmla="*/ 1396249 w 4676739"/>
              <a:gd name="connsiteY934" fmla="*/ 839120 h 6856420"/>
              <a:gd name="connsiteX935" fmla="*/ 1396249 w 4676739"/>
              <a:gd name="connsiteY935" fmla="*/ 839120 h 6856420"/>
              <a:gd name="connsiteX936" fmla="*/ 1399863 w 4676739"/>
              <a:gd name="connsiteY936" fmla="*/ 830162 h 6856420"/>
              <a:gd name="connsiteX937" fmla="*/ 1403552 w 4676739"/>
              <a:gd name="connsiteY937" fmla="*/ 759323 h 6856420"/>
              <a:gd name="connsiteX938" fmla="*/ 1403552 w 4676739"/>
              <a:gd name="connsiteY938" fmla="*/ 759323 h 6856420"/>
              <a:gd name="connsiteX939" fmla="*/ 1412284 w 4676739"/>
              <a:gd name="connsiteY939" fmla="*/ 658223 h 6856420"/>
              <a:gd name="connsiteX940" fmla="*/ 1416951 w 4676739"/>
              <a:gd name="connsiteY940" fmla="*/ 597622 h 6856420"/>
              <a:gd name="connsiteX941" fmla="*/ 1427867 w 4676739"/>
              <a:gd name="connsiteY941" fmla="*/ 470776 h 6856420"/>
              <a:gd name="connsiteX942" fmla="*/ 1427867 w 4676739"/>
              <a:gd name="connsiteY942" fmla="*/ 470776 h 6856420"/>
              <a:gd name="connsiteX943" fmla="*/ 1431104 w 4676739"/>
              <a:gd name="connsiteY943" fmla="*/ 461742 h 6856420"/>
              <a:gd name="connsiteX944" fmla="*/ 1435395 w 4676739"/>
              <a:gd name="connsiteY944" fmla="*/ 324055 h 6856420"/>
              <a:gd name="connsiteX945" fmla="*/ 1448117 w 4676739"/>
              <a:gd name="connsiteY945" fmla="*/ 181023 h 6856420"/>
              <a:gd name="connsiteX946" fmla="*/ 1454742 w 4676739"/>
              <a:gd name="connsiteY946" fmla="*/ 104614 h 6856420"/>
              <a:gd name="connsiteX947" fmla="*/ 1455494 w 4676739"/>
              <a:gd name="connsiteY947" fmla="*/ 67576 h 6856420"/>
              <a:gd name="connsiteX948" fmla="*/ 1455494 w 4676739"/>
              <a:gd name="connsiteY948" fmla="*/ 67576 h 6856420"/>
              <a:gd name="connsiteX949" fmla="*/ 1459484 w 4676739"/>
              <a:gd name="connsiteY949" fmla="*/ 35658 h 6856420"/>
              <a:gd name="connsiteX950" fmla="*/ 1449999 w 4676739"/>
              <a:gd name="connsiteY950" fmla="*/ 18117 h 6856420"/>
              <a:gd name="connsiteX951" fmla="*/ 1435395 w 4676739"/>
              <a:gd name="connsiteY951" fmla="*/ 502 h 6856420"/>
              <a:gd name="connsiteX952" fmla="*/ 1376150 w 4676739"/>
              <a:gd name="connsiteY952" fmla="*/ 3664 h 6856420"/>
              <a:gd name="connsiteX953" fmla="*/ 1326314 w 4676739"/>
              <a:gd name="connsiteY953" fmla="*/ 3664 h 6856420"/>
              <a:gd name="connsiteX954" fmla="*/ 1318410 w 4676739"/>
              <a:gd name="connsiteY954" fmla="*/ 4115 h 6856420"/>
              <a:gd name="connsiteX955" fmla="*/ 1270984 w 4676739"/>
              <a:gd name="connsiteY955" fmla="*/ 4492 h 6856420"/>
              <a:gd name="connsiteX956" fmla="*/ 1270984 w 4676739"/>
              <a:gd name="connsiteY956" fmla="*/ 4492 h 6856420"/>
              <a:gd name="connsiteX957" fmla="*/ 1225816 w 4676739"/>
              <a:gd name="connsiteY957" fmla="*/ 7051 h 6856420"/>
              <a:gd name="connsiteX958" fmla="*/ 1225816 w 4676739"/>
              <a:gd name="connsiteY958" fmla="*/ 7051 h 6856420"/>
              <a:gd name="connsiteX959" fmla="*/ 1219341 w 4676739"/>
              <a:gd name="connsiteY959" fmla="*/ 7578 h 6856420"/>
              <a:gd name="connsiteX960" fmla="*/ 1211362 w 4676739"/>
              <a:gd name="connsiteY960" fmla="*/ 7578 h 6856420"/>
              <a:gd name="connsiteX961" fmla="*/ 1203156 w 4676739"/>
              <a:gd name="connsiteY961" fmla="*/ 7578 h 6856420"/>
              <a:gd name="connsiteX962" fmla="*/ 1204135 w 4676739"/>
              <a:gd name="connsiteY962" fmla="*/ 79094 h 6856420"/>
              <a:gd name="connsiteX963" fmla="*/ 1204135 w 4676739"/>
              <a:gd name="connsiteY963" fmla="*/ 79094 h 6856420"/>
              <a:gd name="connsiteX964" fmla="*/ 1203533 w 4676739"/>
              <a:gd name="connsiteY964" fmla="*/ 264885 h 6856420"/>
              <a:gd name="connsiteX965" fmla="*/ 1199543 w 4676739"/>
              <a:gd name="connsiteY965" fmla="*/ 362749 h 6856420"/>
              <a:gd name="connsiteX966" fmla="*/ 1203533 w 4676739"/>
              <a:gd name="connsiteY966" fmla="*/ 379160 h 6856420"/>
              <a:gd name="connsiteX967" fmla="*/ 1203156 w 4676739"/>
              <a:gd name="connsiteY967" fmla="*/ 376073 h 6856420"/>
              <a:gd name="connsiteX968" fmla="*/ 1203533 w 4676739"/>
              <a:gd name="connsiteY968" fmla="*/ 379160 h 6856420"/>
              <a:gd name="connsiteX969" fmla="*/ 1207673 w 4676739"/>
              <a:gd name="connsiteY969" fmla="*/ 399335 h 6856420"/>
              <a:gd name="connsiteX970" fmla="*/ 1209781 w 4676739"/>
              <a:gd name="connsiteY970" fmla="*/ 442019 h 6856420"/>
              <a:gd name="connsiteX971" fmla="*/ 1207522 w 4676739"/>
              <a:gd name="connsiteY971" fmla="*/ 518277 h 6856420"/>
              <a:gd name="connsiteX972" fmla="*/ 1207522 w 4676739"/>
              <a:gd name="connsiteY972" fmla="*/ 518277 h 6856420"/>
              <a:gd name="connsiteX973" fmla="*/ 1207522 w 4676739"/>
              <a:gd name="connsiteY973" fmla="*/ 533935 h 6856420"/>
              <a:gd name="connsiteX974" fmla="*/ 1203758 w 4676739"/>
              <a:gd name="connsiteY974" fmla="*/ 550497 h 6856420"/>
              <a:gd name="connsiteX975" fmla="*/ 1203758 w 4676739"/>
              <a:gd name="connsiteY975" fmla="*/ 652727 h 6856420"/>
              <a:gd name="connsiteX976" fmla="*/ 1204135 w 4676739"/>
              <a:gd name="connsiteY976" fmla="*/ 711822 h 6856420"/>
              <a:gd name="connsiteX977" fmla="*/ 1204135 w 4676739"/>
              <a:gd name="connsiteY977" fmla="*/ 711822 h 6856420"/>
              <a:gd name="connsiteX978" fmla="*/ 1204135 w 4676739"/>
              <a:gd name="connsiteY978" fmla="*/ 791317 h 6856420"/>
              <a:gd name="connsiteX979" fmla="*/ 1204135 w 4676739"/>
              <a:gd name="connsiteY979" fmla="*/ 791317 h 6856420"/>
              <a:gd name="connsiteX980" fmla="*/ 1204135 w 4676739"/>
              <a:gd name="connsiteY980" fmla="*/ 882331 h 6856420"/>
              <a:gd name="connsiteX981" fmla="*/ 1204135 w 4676739"/>
              <a:gd name="connsiteY981" fmla="*/ 882331 h 6856420"/>
              <a:gd name="connsiteX982" fmla="*/ 1203232 w 4676739"/>
              <a:gd name="connsiteY982" fmla="*/ 940748 h 6856420"/>
              <a:gd name="connsiteX983" fmla="*/ 1203608 w 4676739"/>
              <a:gd name="connsiteY983" fmla="*/ 969279 h 6856420"/>
              <a:gd name="connsiteX984" fmla="*/ 1203608 w 4676739"/>
              <a:gd name="connsiteY984" fmla="*/ 969279 h 6856420"/>
              <a:gd name="connsiteX985" fmla="*/ 1199618 w 4676739"/>
              <a:gd name="connsiteY985" fmla="*/ 1072187 h 6856420"/>
              <a:gd name="connsiteX986" fmla="*/ 1199618 w 4676739"/>
              <a:gd name="connsiteY986" fmla="*/ 1072187 h 6856420"/>
              <a:gd name="connsiteX987" fmla="*/ 1195929 w 4676739"/>
              <a:gd name="connsiteY987" fmla="*/ 1163200 h 6856420"/>
              <a:gd name="connsiteX988" fmla="*/ 1195929 w 4676739"/>
              <a:gd name="connsiteY988" fmla="*/ 1163200 h 6856420"/>
              <a:gd name="connsiteX989" fmla="*/ 1191940 w 4676739"/>
              <a:gd name="connsiteY989" fmla="*/ 1215896 h 6856420"/>
              <a:gd name="connsiteX990" fmla="*/ 1187273 w 4676739"/>
              <a:gd name="connsiteY990" fmla="*/ 1351400 h 6856420"/>
              <a:gd name="connsiteX991" fmla="*/ 1178916 w 4676739"/>
              <a:gd name="connsiteY991" fmla="*/ 1423669 h 6856420"/>
              <a:gd name="connsiteX992" fmla="*/ 1172668 w 4676739"/>
              <a:gd name="connsiteY992" fmla="*/ 1440004 h 6856420"/>
              <a:gd name="connsiteX993" fmla="*/ 1147675 w 4676739"/>
              <a:gd name="connsiteY993" fmla="*/ 1537868 h 6856420"/>
              <a:gd name="connsiteX994" fmla="*/ 1147675 w 4676739"/>
              <a:gd name="connsiteY994" fmla="*/ 1537868 h 6856420"/>
              <a:gd name="connsiteX995" fmla="*/ 1136383 w 4676739"/>
              <a:gd name="connsiteY995" fmla="*/ 1566400 h 6856420"/>
              <a:gd name="connsiteX996" fmla="*/ 1136383 w 4676739"/>
              <a:gd name="connsiteY996" fmla="*/ 1566400 h 6856420"/>
              <a:gd name="connsiteX997" fmla="*/ 1124941 w 4676739"/>
              <a:gd name="connsiteY997" fmla="*/ 1601630 h 6856420"/>
              <a:gd name="connsiteX998" fmla="*/ 1112519 w 4676739"/>
              <a:gd name="connsiteY998" fmla="*/ 1621805 h 6856420"/>
              <a:gd name="connsiteX999" fmla="*/ 1108755 w 4676739"/>
              <a:gd name="connsiteY999" fmla="*/ 1625118 h 6856420"/>
              <a:gd name="connsiteX1000" fmla="*/ 1108755 w 4676739"/>
              <a:gd name="connsiteY1000" fmla="*/ 1625118 h 6856420"/>
              <a:gd name="connsiteX1001" fmla="*/ 1101227 w 4676739"/>
              <a:gd name="connsiteY1001" fmla="*/ 1667651 h 6856420"/>
              <a:gd name="connsiteX1002" fmla="*/ 1132092 w 4676739"/>
              <a:gd name="connsiteY1002" fmla="*/ 1716432 h 6856420"/>
              <a:gd name="connsiteX1003" fmla="*/ 1143610 w 4676739"/>
              <a:gd name="connsiteY1003" fmla="*/ 1732617 h 6856420"/>
              <a:gd name="connsiteX1004" fmla="*/ 1143610 w 4676739"/>
              <a:gd name="connsiteY1004" fmla="*/ 1732617 h 6856420"/>
              <a:gd name="connsiteX1005" fmla="*/ 1139620 w 4676739"/>
              <a:gd name="connsiteY1005" fmla="*/ 1744512 h 6856420"/>
              <a:gd name="connsiteX1006" fmla="*/ 1108379 w 4676739"/>
              <a:gd name="connsiteY1006" fmla="*/ 1788475 h 6856420"/>
              <a:gd name="connsiteX1007" fmla="*/ 1111917 w 4676739"/>
              <a:gd name="connsiteY1007" fmla="*/ 1859840 h 6856420"/>
              <a:gd name="connsiteX1008" fmla="*/ 1111917 w 4676739"/>
              <a:gd name="connsiteY1008" fmla="*/ 1859840 h 6856420"/>
              <a:gd name="connsiteX1009" fmla="*/ 1124338 w 4676739"/>
              <a:gd name="connsiteY1009" fmla="*/ 1898233 h 6856420"/>
              <a:gd name="connsiteX1010" fmla="*/ 1124338 w 4676739"/>
              <a:gd name="connsiteY1010" fmla="*/ 1898233 h 6856420"/>
              <a:gd name="connsiteX1011" fmla="*/ 1123887 w 4676739"/>
              <a:gd name="connsiteY1011" fmla="*/ 1906213 h 6856420"/>
              <a:gd name="connsiteX1012" fmla="*/ 1123887 w 4676739"/>
              <a:gd name="connsiteY1012" fmla="*/ 1906213 h 6856420"/>
              <a:gd name="connsiteX1013" fmla="*/ 1121177 w 4676739"/>
              <a:gd name="connsiteY1013" fmla="*/ 1932636 h 6856420"/>
              <a:gd name="connsiteX1014" fmla="*/ 1123887 w 4676739"/>
              <a:gd name="connsiteY1014" fmla="*/ 1969599 h 6856420"/>
              <a:gd name="connsiteX1015" fmla="*/ 1123887 w 4676739"/>
              <a:gd name="connsiteY1015" fmla="*/ 1969599 h 6856420"/>
              <a:gd name="connsiteX1016" fmla="*/ 1120424 w 4676739"/>
              <a:gd name="connsiteY1016" fmla="*/ 1986386 h 6856420"/>
              <a:gd name="connsiteX1017" fmla="*/ 1120424 w 4676739"/>
              <a:gd name="connsiteY1017" fmla="*/ 2104500 h 6856420"/>
              <a:gd name="connsiteX1018" fmla="*/ 1120424 w 4676739"/>
              <a:gd name="connsiteY1018" fmla="*/ 2104500 h 6856420"/>
              <a:gd name="connsiteX1019" fmla="*/ 1117036 w 4676739"/>
              <a:gd name="connsiteY1019" fmla="*/ 2151475 h 6856420"/>
              <a:gd name="connsiteX1020" fmla="*/ 1117036 w 4676739"/>
              <a:gd name="connsiteY1020" fmla="*/ 2151475 h 6856420"/>
              <a:gd name="connsiteX1021" fmla="*/ 1115907 w 4676739"/>
              <a:gd name="connsiteY1021" fmla="*/ 2152002 h 6856420"/>
              <a:gd name="connsiteX1022" fmla="*/ 1112595 w 4676739"/>
              <a:gd name="connsiteY1022" fmla="*/ 2147108 h 6856420"/>
              <a:gd name="connsiteX1023" fmla="*/ 1111767 w 4676739"/>
              <a:gd name="connsiteY1023" fmla="*/ 2143871 h 6856420"/>
              <a:gd name="connsiteX1024" fmla="*/ 1108906 w 4676739"/>
              <a:gd name="connsiteY1024" fmla="*/ 2138602 h 6856420"/>
              <a:gd name="connsiteX1025" fmla="*/ 1108906 w 4676739"/>
              <a:gd name="connsiteY1025" fmla="*/ 2138602 h 6856420"/>
              <a:gd name="connsiteX1026" fmla="*/ 1108379 w 4676739"/>
              <a:gd name="connsiteY1026" fmla="*/ 2136193 h 6856420"/>
              <a:gd name="connsiteX1027" fmla="*/ 1101679 w 4676739"/>
              <a:gd name="connsiteY1027" fmla="*/ 2115642 h 6856420"/>
              <a:gd name="connsiteX1028" fmla="*/ 1051467 w 4676739"/>
              <a:gd name="connsiteY1028" fmla="*/ 1993763 h 6856420"/>
              <a:gd name="connsiteX1029" fmla="*/ 1023764 w 4676739"/>
              <a:gd name="connsiteY1029" fmla="*/ 1926463 h 6856420"/>
              <a:gd name="connsiteX1030" fmla="*/ 996438 w 4676739"/>
              <a:gd name="connsiteY1030" fmla="*/ 1820619 h 6856420"/>
              <a:gd name="connsiteX1031" fmla="*/ 988910 w 4676739"/>
              <a:gd name="connsiteY1031" fmla="*/ 1704914 h 6856420"/>
              <a:gd name="connsiteX1032" fmla="*/ 988910 w 4676739"/>
              <a:gd name="connsiteY1032" fmla="*/ 1704914 h 6856420"/>
              <a:gd name="connsiteX1033" fmla="*/ 987028 w 4676739"/>
              <a:gd name="connsiteY1033" fmla="*/ 1671716 h 6856420"/>
              <a:gd name="connsiteX1034" fmla="*/ 987931 w 4676739"/>
              <a:gd name="connsiteY1034" fmla="*/ 1656660 h 6856420"/>
              <a:gd name="connsiteX1035" fmla="*/ 1016839 w 4676739"/>
              <a:gd name="connsiteY1035" fmla="*/ 1530943 h 6856420"/>
              <a:gd name="connsiteX1036" fmla="*/ 1016839 w 4676739"/>
              <a:gd name="connsiteY1036" fmla="*/ 1530943 h 6856420"/>
              <a:gd name="connsiteX1037" fmla="*/ 1021205 w 4676739"/>
              <a:gd name="connsiteY1037" fmla="*/ 1483441 h 6856420"/>
              <a:gd name="connsiteX1038" fmla="*/ 1021205 w 4676739"/>
              <a:gd name="connsiteY1038" fmla="*/ 1480204 h 6856420"/>
              <a:gd name="connsiteX1039" fmla="*/ 1021205 w 4676739"/>
              <a:gd name="connsiteY1039" fmla="*/ 1480204 h 6856420"/>
              <a:gd name="connsiteX1040" fmla="*/ 1024141 w 4676739"/>
              <a:gd name="connsiteY1040" fmla="*/ 1471020 h 6856420"/>
              <a:gd name="connsiteX1041" fmla="*/ 1028733 w 4676739"/>
              <a:gd name="connsiteY1041" fmla="*/ 1331375 h 6856420"/>
              <a:gd name="connsiteX1042" fmla="*/ 1025119 w 4676739"/>
              <a:gd name="connsiteY1042" fmla="*/ 1316319 h 6856420"/>
              <a:gd name="connsiteX1043" fmla="*/ 1025119 w 4676739"/>
              <a:gd name="connsiteY1043" fmla="*/ 1316319 h 6856420"/>
              <a:gd name="connsiteX1044" fmla="*/ 1033099 w 4676739"/>
              <a:gd name="connsiteY1044" fmla="*/ 1296671 h 6856420"/>
              <a:gd name="connsiteX1045" fmla="*/ 1060200 w 4676739"/>
              <a:gd name="connsiteY1045" fmla="*/ 1255493 h 6856420"/>
              <a:gd name="connsiteX1046" fmla="*/ 1096711 w 4676739"/>
              <a:gd name="connsiteY1046" fmla="*/ 1170427 h 6856420"/>
              <a:gd name="connsiteX1047" fmla="*/ 1106648 w 4676739"/>
              <a:gd name="connsiteY1047" fmla="*/ 1144757 h 6856420"/>
              <a:gd name="connsiteX1048" fmla="*/ 1129232 w 4676739"/>
              <a:gd name="connsiteY1048" fmla="*/ 1032891 h 6856420"/>
              <a:gd name="connsiteX1049" fmla="*/ 1127123 w 4676739"/>
              <a:gd name="connsiteY1049" fmla="*/ 924713 h 6856420"/>
              <a:gd name="connsiteX1050" fmla="*/ 1111014 w 4676739"/>
              <a:gd name="connsiteY1050" fmla="*/ 917788 h 6856420"/>
              <a:gd name="connsiteX1051" fmla="*/ 1075557 w 4676739"/>
              <a:gd name="connsiteY1051" fmla="*/ 953997 h 6856420"/>
              <a:gd name="connsiteX1052" fmla="*/ 1008859 w 4676739"/>
              <a:gd name="connsiteY1052" fmla="*/ 1078962 h 6856420"/>
              <a:gd name="connsiteX1053" fmla="*/ 989587 w 4676739"/>
              <a:gd name="connsiteY1053" fmla="*/ 1034396 h 6856420"/>
              <a:gd name="connsiteX1054" fmla="*/ 964218 w 4676739"/>
              <a:gd name="connsiteY1054" fmla="*/ 987647 h 6856420"/>
              <a:gd name="connsiteX1055" fmla="*/ 944193 w 4676739"/>
              <a:gd name="connsiteY1055" fmla="*/ 987647 h 6856420"/>
              <a:gd name="connsiteX1056" fmla="*/ 934256 w 4676739"/>
              <a:gd name="connsiteY1056" fmla="*/ 1015350 h 6856420"/>
              <a:gd name="connsiteX1057" fmla="*/ 916415 w 4676739"/>
              <a:gd name="connsiteY1057" fmla="*/ 1145585 h 6856420"/>
              <a:gd name="connsiteX1058" fmla="*/ 914157 w 4676739"/>
              <a:gd name="connsiteY1058" fmla="*/ 1249471 h 6856420"/>
              <a:gd name="connsiteX1059" fmla="*/ 901886 w 4676739"/>
              <a:gd name="connsiteY1059" fmla="*/ 1284702 h 6856420"/>
              <a:gd name="connsiteX1060" fmla="*/ 890745 w 4676739"/>
              <a:gd name="connsiteY1060" fmla="*/ 1313760 h 6856420"/>
              <a:gd name="connsiteX1061" fmla="*/ 845577 w 4676739"/>
              <a:gd name="connsiteY1061" fmla="*/ 1463040 h 6856420"/>
              <a:gd name="connsiteX1062" fmla="*/ 845577 w 4676739"/>
              <a:gd name="connsiteY1062" fmla="*/ 1463040 h 6856420"/>
              <a:gd name="connsiteX1063" fmla="*/ 829994 w 4676739"/>
              <a:gd name="connsiteY1063" fmla="*/ 1482613 h 6856420"/>
              <a:gd name="connsiteX1064" fmla="*/ 829994 w 4676739"/>
              <a:gd name="connsiteY1064" fmla="*/ 1482613 h 6856420"/>
              <a:gd name="connsiteX1065" fmla="*/ 818627 w 4676739"/>
              <a:gd name="connsiteY1065" fmla="*/ 1459126 h 6856420"/>
              <a:gd name="connsiteX1066" fmla="*/ 800183 w 4676739"/>
              <a:gd name="connsiteY1066" fmla="*/ 1385426 h 6856420"/>
              <a:gd name="connsiteX1067" fmla="*/ 779406 w 4676739"/>
              <a:gd name="connsiteY1067" fmla="*/ 1307662 h 6856420"/>
              <a:gd name="connsiteX1068" fmla="*/ 742368 w 4676739"/>
              <a:gd name="connsiteY1068" fmla="*/ 1175170 h 6856420"/>
              <a:gd name="connsiteX1069" fmla="*/ 731904 w 4676739"/>
              <a:gd name="connsiteY1069" fmla="*/ 1145735 h 6856420"/>
              <a:gd name="connsiteX1070" fmla="*/ 731904 w 4676739"/>
              <a:gd name="connsiteY1070" fmla="*/ 1145735 h 6856420"/>
              <a:gd name="connsiteX1071" fmla="*/ 697200 w 4676739"/>
              <a:gd name="connsiteY1071" fmla="*/ 1041096 h 6856420"/>
              <a:gd name="connsiteX1072" fmla="*/ 659560 w 4676739"/>
              <a:gd name="connsiteY1072" fmla="*/ 945792 h 6856420"/>
              <a:gd name="connsiteX1073" fmla="*/ 599411 w 4676739"/>
              <a:gd name="connsiteY1073" fmla="*/ 830839 h 6856420"/>
              <a:gd name="connsiteX1074" fmla="*/ 500720 w 4676739"/>
              <a:gd name="connsiteY1074" fmla="*/ 710918 h 6856420"/>
              <a:gd name="connsiteX1075" fmla="*/ 489503 w 4676739"/>
              <a:gd name="connsiteY1075" fmla="*/ 704745 h 6856420"/>
              <a:gd name="connsiteX1076" fmla="*/ 488825 w 4676739"/>
              <a:gd name="connsiteY1076" fmla="*/ 714306 h 6856420"/>
              <a:gd name="connsiteX1077" fmla="*/ 501849 w 4676739"/>
              <a:gd name="connsiteY1077" fmla="*/ 809911 h 6856420"/>
              <a:gd name="connsiteX1078" fmla="*/ 526616 w 4676739"/>
              <a:gd name="connsiteY1078" fmla="*/ 939393 h 6856420"/>
              <a:gd name="connsiteX1079" fmla="*/ 560492 w 4676739"/>
              <a:gd name="connsiteY1079" fmla="*/ 1067369 h 6856420"/>
              <a:gd name="connsiteX1080" fmla="*/ 609424 w 4676739"/>
              <a:gd name="connsiteY1080" fmla="*/ 1189849 h 6856420"/>
              <a:gd name="connsiteX1081" fmla="*/ 621318 w 4676739"/>
              <a:gd name="connsiteY1081" fmla="*/ 1210100 h 6856420"/>
              <a:gd name="connsiteX1082" fmla="*/ 637428 w 4676739"/>
              <a:gd name="connsiteY1082" fmla="*/ 1237652 h 6856420"/>
              <a:gd name="connsiteX1083" fmla="*/ 637428 w 4676739"/>
              <a:gd name="connsiteY1083" fmla="*/ 1237652 h 6856420"/>
              <a:gd name="connsiteX1084" fmla="*/ 641192 w 4676739"/>
              <a:gd name="connsiteY1084" fmla="*/ 1245933 h 6856420"/>
              <a:gd name="connsiteX1085" fmla="*/ 641192 w 4676739"/>
              <a:gd name="connsiteY1085" fmla="*/ 1245933 h 6856420"/>
              <a:gd name="connsiteX1086" fmla="*/ 641794 w 4676739"/>
              <a:gd name="connsiteY1086" fmla="*/ 1249622 h 6856420"/>
              <a:gd name="connsiteX1087" fmla="*/ 644880 w 4676739"/>
              <a:gd name="connsiteY1087" fmla="*/ 1254967 h 6856420"/>
              <a:gd name="connsiteX1088" fmla="*/ 644880 w 4676739"/>
              <a:gd name="connsiteY1088" fmla="*/ 1254967 h 6856420"/>
              <a:gd name="connsiteX1089" fmla="*/ 645633 w 4676739"/>
              <a:gd name="connsiteY1089" fmla="*/ 1257300 h 6856420"/>
              <a:gd name="connsiteX1090" fmla="*/ 684402 w 4676739"/>
              <a:gd name="connsiteY1090" fmla="*/ 1320686 h 6856420"/>
              <a:gd name="connsiteX1091" fmla="*/ 759155 w 4676739"/>
              <a:gd name="connsiteY1091" fmla="*/ 1423744 h 6856420"/>
              <a:gd name="connsiteX1092" fmla="*/ 795365 w 4676739"/>
              <a:gd name="connsiteY1092" fmla="*/ 1467331 h 6856420"/>
              <a:gd name="connsiteX1093" fmla="*/ 795365 w 4676739"/>
              <a:gd name="connsiteY1093" fmla="*/ 1467331 h 6856420"/>
              <a:gd name="connsiteX1094" fmla="*/ 826982 w 4676739"/>
              <a:gd name="connsiteY1094" fmla="*/ 1515134 h 6856420"/>
              <a:gd name="connsiteX1095" fmla="*/ 826982 w 4676739"/>
              <a:gd name="connsiteY1095" fmla="*/ 1515134 h 6856420"/>
              <a:gd name="connsiteX1096" fmla="*/ 846405 w 4676739"/>
              <a:gd name="connsiteY1096" fmla="*/ 1558269 h 6856420"/>
              <a:gd name="connsiteX1097" fmla="*/ 851373 w 4676739"/>
              <a:gd name="connsiteY1097" fmla="*/ 1573777 h 6856420"/>
              <a:gd name="connsiteX1098" fmla="*/ 851373 w 4676739"/>
              <a:gd name="connsiteY1098" fmla="*/ 1573777 h 6856420"/>
              <a:gd name="connsiteX1099" fmla="*/ 847233 w 4676739"/>
              <a:gd name="connsiteY1099" fmla="*/ 1577692 h 6856420"/>
              <a:gd name="connsiteX1100" fmla="*/ 835489 w 4676739"/>
              <a:gd name="connsiteY1100" fmla="*/ 1565421 h 6856420"/>
              <a:gd name="connsiteX1101" fmla="*/ 835489 w 4676739"/>
              <a:gd name="connsiteY1101" fmla="*/ 1565421 h 6856420"/>
              <a:gd name="connsiteX1102" fmla="*/ 828639 w 4676739"/>
              <a:gd name="connsiteY1102" fmla="*/ 1557893 h 6856420"/>
              <a:gd name="connsiteX1103" fmla="*/ 784374 w 4676739"/>
              <a:gd name="connsiteY1103" fmla="*/ 1513478 h 6856420"/>
              <a:gd name="connsiteX1104" fmla="*/ 784374 w 4676739"/>
              <a:gd name="connsiteY1104" fmla="*/ 1513478 h 6856420"/>
              <a:gd name="connsiteX1105" fmla="*/ 742067 w 4676739"/>
              <a:gd name="connsiteY1105" fmla="*/ 1472601 h 6856420"/>
              <a:gd name="connsiteX1106" fmla="*/ 621619 w 4676739"/>
              <a:gd name="connsiteY1106" fmla="*/ 1367209 h 6856420"/>
              <a:gd name="connsiteX1107" fmla="*/ 505462 w 4676739"/>
              <a:gd name="connsiteY1107" fmla="*/ 1272506 h 6856420"/>
              <a:gd name="connsiteX1108" fmla="*/ 402856 w 4676739"/>
              <a:gd name="connsiteY1108" fmla="*/ 1192258 h 6856420"/>
              <a:gd name="connsiteX1109" fmla="*/ 388477 w 4676739"/>
              <a:gd name="connsiteY1109" fmla="*/ 1183300 h 6856420"/>
              <a:gd name="connsiteX1110" fmla="*/ 415126 w 4676739"/>
              <a:gd name="connsiteY1110" fmla="*/ 1243524 h 6856420"/>
              <a:gd name="connsiteX1111" fmla="*/ 456831 w 4676739"/>
              <a:gd name="connsiteY1111" fmla="*/ 1314739 h 6856420"/>
              <a:gd name="connsiteX1112" fmla="*/ 597229 w 4676739"/>
              <a:gd name="connsiteY1112" fmla="*/ 1471998 h 6856420"/>
              <a:gd name="connsiteX1113" fmla="*/ 631706 w 4676739"/>
              <a:gd name="connsiteY1113" fmla="*/ 1498422 h 6856420"/>
              <a:gd name="connsiteX1114" fmla="*/ 644353 w 4676739"/>
              <a:gd name="connsiteY1114" fmla="*/ 1507681 h 6856420"/>
              <a:gd name="connsiteX1115" fmla="*/ 744175 w 4676739"/>
              <a:gd name="connsiteY1115" fmla="*/ 1577992 h 6856420"/>
              <a:gd name="connsiteX1116" fmla="*/ 744175 w 4676739"/>
              <a:gd name="connsiteY1116" fmla="*/ 1577992 h 6856420"/>
              <a:gd name="connsiteX1117" fmla="*/ 756144 w 4676739"/>
              <a:gd name="connsiteY1117" fmla="*/ 1585520 h 6856420"/>
              <a:gd name="connsiteX1118" fmla="*/ 756144 w 4676739"/>
              <a:gd name="connsiteY1118" fmla="*/ 1585520 h 6856420"/>
              <a:gd name="connsiteX1119" fmla="*/ 768942 w 4676739"/>
              <a:gd name="connsiteY1119" fmla="*/ 1594554 h 6856420"/>
              <a:gd name="connsiteX1120" fmla="*/ 856794 w 4676739"/>
              <a:gd name="connsiteY1120" fmla="*/ 1638442 h 6856420"/>
              <a:gd name="connsiteX1121" fmla="*/ 888561 w 4676739"/>
              <a:gd name="connsiteY1121" fmla="*/ 1668554 h 6856420"/>
              <a:gd name="connsiteX1122" fmla="*/ 902187 w 4676739"/>
              <a:gd name="connsiteY1122" fmla="*/ 1698666 h 6856420"/>
              <a:gd name="connsiteX1123" fmla="*/ 929589 w 4676739"/>
              <a:gd name="connsiteY1123" fmla="*/ 1764084 h 6856420"/>
              <a:gd name="connsiteX1124" fmla="*/ 982812 w 4676739"/>
              <a:gd name="connsiteY1124" fmla="*/ 1893189 h 6856420"/>
              <a:gd name="connsiteX1125" fmla="*/ 996664 w 4676739"/>
              <a:gd name="connsiteY1125" fmla="*/ 1931959 h 6856420"/>
              <a:gd name="connsiteX1126" fmla="*/ 1025195 w 4676739"/>
              <a:gd name="connsiteY1126" fmla="*/ 2005131 h 6856420"/>
              <a:gd name="connsiteX1127" fmla="*/ 1026700 w 4676739"/>
              <a:gd name="connsiteY1127" fmla="*/ 2013637 h 6856420"/>
              <a:gd name="connsiteX1128" fmla="*/ 1020979 w 4676739"/>
              <a:gd name="connsiteY1128" fmla="*/ 2009346 h 6856420"/>
              <a:gd name="connsiteX1129" fmla="*/ 961583 w 4676739"/>
              <a:gd name="connsiteY1129" fmla="*/ 1926538 h 6856420"/>
              <a:gd name="connsiteX1130" fmla="*/ 878775 w 4676739"/>
              <a:gd name="connsiteY1130" fmla="*/ 1834697 h 6856420"/>
              <a:gd name="connsiteX1131" fmla="*/ 776169 w 4676739"/>
              <a:gd name="connsiteY1131" fmla="*/ 1740070 h 6856420"/>
              <a:gd name="connsiteX1132" fmla="*/ 771953 w 4676739"/>
              <a:gd name="connsiteY1132" fmla="*/ 1736306 h 6856420"/>
              <a:gd name="connsiteX1133" fmla="*/ 771953 w 4676739"/>
              <a:gd name="connsiteY1133" fmla="*/ 1736306 h 6856420"/>
              <a:gd name="connsiteX1134" fmla="*/ 767963 w 4676739"/>
              <a:gd name="connsiteY1134" fmla="*/ 1732693 h 6856420"/>
              <a:gd name="connsiteX1135" fmla="*/ 767963 w 4676739"/>
              <a:gd name="connsiteY1135" fmla="*/ 1732693 h 6856420"/>
              <a:gd name="connsiteX1136" fmla="*/ 762242 w 4676739"/>
              <a:gd name="connsiteY1136" fmla="*/ 1730434 h 6856420"/>
              <a:gd name="connsiteX1137" fmla="*/ 763898 w 4676739"/>
              <a:gd name="connsiteY1137" fmla="*/ 1736908 h 6856420"/>
              <a:gd name="connsiteX1138" fmla="*/ 763898 w 4676739"/>
              <a:gd name="connsiteY1138" fmla="*/ 1736908 h 6856420"/>
              <a:gd name="connsiteX1139" fmla="*/ 764726 w 4676739"/>
              <a:gd name="connsiteY1139" fmla="*/ 1740296 h 6856420"/>
              <a:gd name="connsiteX1140" fmla="*/ 768039 w 4676739"/>
              <a:gd name="connsiteY1140" fmla="*/ 1748577 h 6856420"/>
              <a:gd name="connsiteX1141" fmla="*/ 768039 w 4676739"/>
              <a:gd name="connsiteY1141" fmla="*/ 1748577 h 6856420"/>
              <a:gd name="connsiteX1142" fmla="*/ 787536 w 4676739"/>
              <a:gd name="connsiteY1142" fmla="*/ 1791110 h 6856420"/>
              <a:gd name="connsiteX1143" fmla="*/ 847760 w 4676739"/>
              <a:gd name="connsiteY1143" fmla="*/ 1898534 h 6856420"/>
              <a:gd name="connsiteX1144" fmla="*/ 875237 w 4676739"/>
              <a:gd name="connsiteY1144" fmla="*/ 1938282 h 6856420"/>
              <a:gd name="connsiteX1145" fmla="*/ 884797 w 4676739"/>
              <a:gd name="connsiteY1145" fmla="*/ 1953338 h 6856420"/>
              <a:gd name="connsiteX1146" fmla="*/ 1029561 w 4676739"/>
              <a:gd name="connsiteY1146" fmla="*/ 2093359 h 6856420"/>
              <a:gd name="connsiteX1147" fmla="*/ 1036336 w 4676739"/>
              <a:gd name="connsiteY1147" fmla="*/ 2097198 h 6856420"/>
              <a:gd name="connsiteX1148" fmla="*/ 1045370 w 4676739"/>
              <a:gd name="connsiteY1148" fmla="*/ 2104726 h 6856420"/>
              <a:gd name="connsiteX1149" fmla="*/ 1053651 w 4676739"/>
              <a:gd name="connsiteY1149" fmla="*/ 2112254 h 6856420"/>
              <a:gd name="connsiteX1150" fmla="*/ 1053651 w 4676739"/>
              <a:gd name="connsiteY1150" fmla="*/ 2112254 h 6856420"/>
              <a:gd name="connsiteX1151" fmla="*/ 1053651 w 4676739"/>
              <a:gd name="connsiteY1151" fmla="*/ 2112254 h 6856420"/>
              <a:gd name="connsiteX1152" fmla="*/ 1057565 w 4676739"/>
              <a:gd name="connsiteY1152" fmla="*/ 2116395 h 6856420"/>
              <a:gd name="connsiteX1153" fmla="*/ 1104991 w 4676739"/>
              <a:gd name="connsiteY1153" fmla="*/ 2179253 h 6856420"/>
              <a:gd name="connsiteX1154" fmla="*/ 1116058 w 4676739"/>
              <a:gd name="connsiteY1154" fmla="*/ 2203870 h 6856420"/>
              <a:gd name="connsiteX1155" fmla="*/ 1120273 w 4676739"/>
              <a:gd name="connsiteY1155" fmla="*/ 2211398 h 6856420"/>
              <a:gd name="connsiteX1156" fmla="*/ 1120273 w 4676739"/>
              <a:gd name="connsiteY1156" fmla="*/ 2211398 h 6856420"/>
              <a:gd name="connsiteX1157" fmla="*/ 1136383 w 4676739"/>
              <a:gd name="connsiteY1157" fmla="*/ 2254834 h 6856420"/>
              <a:gd name="connsiteX1158" fmla="*/ 1136383 w 4676739"/>
              <a:gd name="connsiteY1158" fmla="*/ 2254834 h 6856420"/>
              <a:gd name="connsiteX1159" fmla="*/ 1135178 w 4676739"/>
              <a:gd name="connsiteY1159" fmla="*/ 2325296 h 6856420"/>
              <a:gd name="connsiteX1160" fmla="*/ 1132393 w 4676739"/>
              <a:gd name="connsiteY1160" fmla="*/ 2417137 h 6856420"/>
              <a:gd name="connsiteX1161" fmla="*/ 1132393 w 4676739"/>
              <a:gd name="connsiteY1161" fmla="*/ 2417137 h 6856420"/>
              <a:gd name="connsiteX1162" fmla="*/ 1128629 w 4676739"/>
              <a:gd name="connsiteY1162" fmla="*/ 2464263 h 6856420"/>
              <a:gd name="connsiteX1163" fmla="*/ 1127049 w 4676739"/>
              <a:gd name="connsiteY1163" fmla="*/ 2592239 h 6856420"/>
              <a:gd name="connsiteX1164" fmla="*/ 1124489 w 4676739"/>
              <a:gd name="connsiteY1164" fmla="*/ 2710127 h 6856420"/>
              <a:gd name="connsiteX1165" fmla="*/ 1123736 w 4676739"/>
              <a:gd name="connsiteY1165" fmla="*/ 2777879 h 6856420"/>
              <a:gd name="connsiteX1166" fmla="*/ 1120424 w 4676739"/>
              <a:gd name="connsiteY1166" fmla="*/ 2792935 h 6856420"/>
              <a:gd name="connsiteX1167" fmla="*/ 1120424 w 4676739"/>
              <a:gd name="connsiteY1167" fmla="*/ 2881464 h 6856420"/>
              <a:gd name="connsiteX1168" fmla="*/ 1120424 w 4676739"/>
              <a:gd name="connsiteY1168" fmla="*/ 2881464 h 6856420"/>
              <a:gd name="connsiteX1169" fmla="*/ 1117262 w 4676739"/>
              <a:gd name="connsiteY1169" fmla="*/ 2977823 h 6856420"/>
              <a:gd name="connsiteX1170" fmla="*/ 1111540 w 4676739"/>
              <a:gd name="connsiteY1170" fmla="*/ 3086000 h 6856420"/>
              <a:gd name="connsiteX1171" fmla="*/ 1111164 w 4676739"/>
              <a:gd name="connsiteY1171" fmla="*/ 3111369 h 6856420"/>
              <a:gd name="connsiteX1172" fmla="*/ 1104841 w 4676739"/>
              <a:gd name="connsiteY1172" fmla="*/ 3201705 h 6856420"/>
              <a:gd name="connsiteX1173" fmla="*/ 1104841 w 4676739"/>
              <a:gd name="connsiteY1173" fmla="*/ 3201705 h 6856420"/>
              <a:gd name="connsiteX1174" fmla="*/ 1092194 w 4676739"/>
              <a:gd name="connsiteY1174" fmla="*/ 3302505 h 6856420"/>
              <a:gd name="connsiteX1175" fmla="*/ 1089710 w 4676739"/>
              <a:gd name="connsiteY1175" fmla="*/ 3353243 h 6856420"/>
              <a:gd name="connsiteX1176" fmla="*/ 1088882 w 4676739"/>
              <a:gd name="connsiteY1176" fmla="*/ 3427244 h 6856420"/>
              <a:gd name="connsiteX1177" fmla="*/ 1088355 w 4676739"/>
              <a:gd name="connsiteY1177" fmla="*/ 3430029 h 6856420"/>
              <a:gd name="connsiteX1178" fmla="*/ 1085268 w 4676739"/>
              <a:gd name="connsiteY1178" fmla="*/ 3434997 h 6856420"/>
              <a:gd name="connsiteX1179" fmla="*/ 1084214 w 4676739"/>
              <a:gd name="connsiteY1179" fmla="*/ 3438159 h 6856420"/>
              <a:gd name="connsiteX1180" fmla="*/ 1084214 w 4676739"/>
              <a:gd name="connsiteY1180" fmla="*/ 3438159 h 6856420"/>
              <a:gd name="connsiteX1181" fmla="*/ 1080676 w 4676739"/>
              <a:gd name="connsiteY1181" fmla="*/ 3442751 h 6856420"/>
              <a:gd name="connsiteX1182" fmla="*/ 1077213 w 4676739"/>
              <a:gd name="connsiteY1182" fmla="*/ 3446892 h 6856420"/>
              <a:gd name="connsiteX1183" fmla="*/ 1080676 w 4676739"/>
              <a:gd name="connsiteY1183" fmla="*/ 3442826 h 6856420"/>
              <a:gd name="connsiteX1184" fmla="*/ 1080676 w 4676739"/>
              <a:gd name="connsiteY1184" fmla="*/ 3442826 h 6856420"/>
              <a:gd name="connsiteX1185" fmla="*/ 1077213 w 4676739"/>
              <a:gd name="connsiteY1185" fmla="*/ 3446892 h 6856420"/>
              <a:gd name="connsiteX1186" fmla="*/ 1077213 w 4676739"/>
              <a:gd name="connsiteY1186" fmla="*/ 3450957 h 6856420"/>
              <a:gd name="connsiteX1187" fmla="*/ 1075406 w 4676739"/>
              <a:gd name="connsiteY1187" fmla="*/ 3450957 h 6856420"/>
              <a:gd name="connsiteX1188" fmla="*/ 1065168 w 4676739"/>
              <a:gd name="connsiteY1188" fmla="*/ 3479111 h 6856420"/>
              <a:gd name="connsiteX1189" fmla="*/ 1065168 w 4676739"/>
              <a:gd name="connsiteY1189" fmla="*/ 3479111 h 6856420"/>
              <a:gd name="connsiteX1190" fmla="*/ 1065168 w 4676739"/>
              <a:gd name="connsiteY1190" fmla="*/ 3500416 h 6856420"/>
              <a:gd name="connsiteX1191" fmla="*/ 1065168 w 4676739"/>
              <a:gd name="connsiteY1191" fmla="*/ 3510277 h 6856420"/>
              <a:gd name="connsiteX1192" fmla="*/ 1065168 w 4676739"/>
              <a:gd name="connsiteY1192" fmla="*/ 3510277 h 6856420"/>
              <a:gd name="connsiteX1193" fmla="*/ 1068255 w 4676739"/>
              <a:gd name="connsiteY1193" fmla="*/ 3546713 h 6856420"/>
              <a:gd name="connsiteX1194" fmla="*/ 1092646 w 4676739"/>
              <a:gd name="connsiteY1194" fmla="*/ 3582245 h 6856420"/>
              <a:gd name="connsiteX1195" fmla="*/ 1092646 w 4676739"/>
              <a:gd name="connsiteY1195" fmla="*/ 3582245 h 6856420"/>
              <a:gd name="connsiteX1196" fmla="*/ 1104916 w 4676739"/>
              <a:gd name="connsiteY1196" fmla="*/ 3616347 h 6856420"/>
              <a:gd name="connsiteX1197" fmla="*/ 1104916 w 4676739"/>
              <a:gd name="connsiteY1197" fmla="*/ 3616347 h 6856420"/>
              <a:gd name="connsiteX1198" fmla="*/ 1092646 w 4676739"/>
              <a:gd name="connsiteY1198" fmla="*/ 3621315 h 6856420"/>
              <a:gd name="connsiteX1199" fmla="*/ 1092646 w 4676739"/>
              <a:gd name="connsiteY1199" fmla="*/ 3621315 h 6856420"/>
              <a:gd name="connsiteX1200" fmla="*/ 1056737 w 4676739"/>
              <a:gd name="connsiteY1200" fmla="*/ 3660461 h 6856420"/>
              <a:gd name="connsiteX1201" fmla="*/ 1056737 w 4676739"/>
              <a:gd name="connsiteY1201" fmla="*/ 3660461 h 6856420"/>
              <a:gd name="connsiteX1202" fmla="*/ 1053199 w 4676739"/>
              <a:gd name="connsiteY1202" fmla="*/ 3671301 h 6856420"/>
              <a:gd name="connsiteX1203" fmla="*/ 1056586 w 4676739"/>
              <a:gd name="connsiteY1203" fmla="*/ 3721889 h 6856420"/>
              <a:gd name="connsiteX1204" fmla="*/ 1064566 w 4676739"/>
              <a:gd name="connsiteY1204" fmla="*/ 3767509 h 6856420"/>
              <a:gd name="connsiteX1205" fmla="*/ 1065695 w 4676739"/>
              <a:gd name="connsiteY1205" fmla="*/ 3783543 h 6856420"/>
              <a:gd name="connsiteX1206" fmla="*/ 1068556 w 4676739"/>
              <a:gd name="connsiteY1206" fmla="*/ 3791674 h 6856420"/>
              <a:gd name="connsiteX1207" fmla="*/ 1068556 w 4676739"/>
              <a:gd name="connsiteY1207" fmla="*/ 3791674 h 6856420"/>
              <a:gd name="connsiteX1208" fmla="*/ 1072546 w 4676739"/>
              <a:gd name="connsiteY1208" fmla="*/ 3807558 h 6856420"/>
              <a:gd name="connsiteX1209" fmla="*/ 1072546 w 4676739"/>
              <a:gd name="connsiteY1209" fmla="*/ 3807558 h 6856420"/>
              <a:gd name="connsiteX1210" fmla="*/ 1076912 w 4676739"/>
              <a:gd name="connsiteY1210" fmla="*/ 3837670 h 6856420"/>
              <a:gd name="connsiteX1211" fmla="*/ 1080149 w 4676739"/>
              <a:gd name="connsiteY1211" fmla="*/ 3862286 h 6856420"/>
              <a:gd name="connsiteX1212" fmla="*/ 1084591 w 4676739"/>
              <a:gd name="connsiteY1212" fmla="*/ 3894129 h 6856420"/>
              <a:gd name="connsiteX1213" fmla="*/ 1084591 w 4676739"/>
              <a:gd name="connsiteY1213" fmla="*/ 3970840 h 6856420"/>
              <a:gd name="connsiteX1214" fmla="*/ 1080601 w 4676739"/>
              <a:gd name="connsiteY1214" fmla="*/ 4108000 h 6856420"/>
              <a:gd name="connsiteX1215" fmla="*/ 1068255 w 4676739"/>
              <a:gd name="connsiteY1215" fmla="*/ 4230330 h 6856420"/>
              <a:gd name="connsiteX1216" fmla="*/ 1058920 w 4676739"/>
              <a:gd name="connsiteY1216" fmla="*/ 4281821 h 6856420"/>
              <a:gd name="connsiteX1217" fmla="*/ 1036863 w 4676739"/>
              <a:gd name="connsiteY1217" fmla="*/ 4376975 h 6856420"/>
              <a:gd name="connsiteX1218" fmla="*/ 1036863 w 4676739"/>
              <a:gd name="connsiteY1218" fmla="*/ 4376975 h 6856420"/>
              <a:gd name="connsiteX1219" fmla="*/ 1032873 w 4676739"/>
              <a:gd name="connsiteY1219" fmla="*/ 4380965 h 6856420"/>
              <a:gd name="connsiteX1220" fmla="*/ 1032873 w 4676739"/>
              <a:gd name="connsiteY1220" fmla="*/ 4384578 h 6856420"/>
              <a:gd name="connsiteX1221" fmla="*/ 1033551 w 4676739"/>
              <a:gd name="connsiteY1221" fmla="*/ 4384578 h 6856420"/>
              <a:gd name="connsiteX1222" fmla="*/ 1033551 w 4676739"/>
              <a:gd name="connsiteY1222" fmla="*/ 4384578 h 6856420"/>
              <a:gd name="connsiteX1223" fmla="*/ 1033551 w 4676739"/>
              <a:gd name="connsiteY1223" fmla="*/ 4384578 h 6856420"/>
              <a:gd name="connsiteX1224" fmla="*/ 1033024 w 4676739"/>
              <a:gd name="connsiteY1224" fmla="*/ 4384127 h 6856420"/>
              <a:gd name="connsiteX1225" fmla="*/ 1029410 w 4676739"/>
              <a:gd name="connsiteY1225" fmla="*/ 4388342 h 6856420"/>
              <a:gd name="connsiteX1226" fmla="*/ 955335 w 4676739"/>
              <a:gd name="connsiteY1226" fmla="*/ 4463622 h 6856420"/>
              <a:gd name="connsiteX1227" fmla="*/ 932751 w 4676739"/>
              <a:gd name="connsiteY1227" fmla="*/ 4490497 h 6856420"/>
              <a:gd name="connsiteX1228" fmla="*/ 873204 w 4676739"/>
              <a:gd name="connsiteY1228" fmla="*/ 4565777 h 6856420"/>
              <a:gd name="connsiteX1229" fmla="*/ 873204 w 4676739"/>
              <a:gd name="connsiteY1229" fmla="*/ 4565777 h 6856420"/>
              <a:gd name="connsiteX1230" fmla="*/ 848513 w 4676739"/>
              <a:gd name="connsiteY1230" fmla="*/ 4593706 h 6856420"/>
              <a:gd name="connsiteX1231" fmla="*/ 743121 w 4676739"/>
              <a:gd name="connsiteY1231" fmla="*/ 4750364 h 6856420"/>
              <a:gd name="connsiteX1232" fmla="*/ 719859 w 4676739"/>
              <a:gd name="connsiteY1232" fmla="*/ 4790940 h 6856420"/>
              <a:gd name="connsiteX1233" fmla="*/ 668669 w 4676739"/>
              <a:gd name="connsiteY1233" fmla="*/ 4845518 h 6856420"/>
              <a:gd name="connsiteX1234" fmla="*/ 668669 w 4676739"/>
              <a:gd name="connsiteY1234" fmla="*/ 4845518 h 6856420"/>
              <a:gd name="connsiteX1235" fmla="*/ 665206 w 4676739"/>
              <a:gd name="connsiteY1235" fmla="*/ 4847700 h 6856420"/>
              <a:gd name="connsiteX1236" fmla="*/ 660765 w 4676739"/>
              <a:gd name="connsiteY1236" fmla="*/ 4850938 h 6856420"/>
              <a:gd name="connsiteX1237" fmla="*/ 660765 w 4676739"/>
              <a:gd name="connsiteY1237" fmla="*/ 4850938 h 6856420"/>
              <a:gd name="connsiteX1238" fmla="*/ 658581 w 4676739"/>
              <a:gd name="connsiteY1238" fmla="*/ 4833472 h 6856420"/>
              <a:gd name="connsiteX1239" fmla="*/ 669271 w 4676739"/>
              <a:gd name="connsiteY1239" fmla="*/ 4792068 h 6856420"/>
              <a:gd name="connsiteX1240" fmla="*/ 675294 w 4676739"/>
              <a:gd name="connsiteY1240" fmla="*/ 4770162 h 6856420"/>
              <a:gd name="connsiteX1241" fmla="*/ 701642 w 4676739"/>
              <a:gd name="connsiteY1241" fmla="*/ 4720929 h 6856420"/>
              <a:gd name="connsiteX1242" fmla="*/ 701642 w 4676739"/>
              <a:gd name="connsiteY1242" fmla="*/ 4720929 h 6856420"/>
              <a:gd name="connsiteX1243" fmla="*/ 725355 w 4676739"/>
              <a:gd name="connsiteY1243" fmla="*/ 4685020 h 6856420"/>
              <a:gd name="connsiteX1244" fmla="*/ 809443 w 4676739"/>
              <a:gd name="connsiteY1244" fmla="*/ 4558851 h 6856420"/>
              <a:gd name="connsiteX1245" fmla="*/ 820358 w 4676739"/>
              <a:gd name="connsiteY1245" fmla="*/ 4540106 h 6856420"/>
              <a:gd name="connsiteX1246" fmla="*/ 854084 w 4676739"/>
              <a:gd name="connsiteY1246" fmla="*/ 4482141 h 6856420"/>
              <a:gd name="connsiteX1247" fmla="*/ 888487 w 4676739"/>
              <a:gd name="connsiteY1247" fmla="*/ 4429445 h 6856420"/>
              <a:gd name="connsiteX1248" fmla="*/ 954281 w 4676739"/>
              <a:gd name="connsiteY1248" fmla="*/ 4305986 h 6856420"/>
              <a:gd name="connsiteX1249" fmla="*/ 994104 w 4676739"/>
              <a:gd name="connsiteY1249" fmla="*/ 4213844 h 6856420"/>
              <a:gd name="connsiteX1250" fmla="*/ 1001105 w 4676739"/>
              <a:gd name="connsiteY1250" fmla="*/ 4190281 h 6856420"/>
              <a:gd name="connsiteX1251" fmla="*/ 1005245 w 4676739"/>
              <a:gd name="connsiteY1251" fmla="*/ 4182753 h 6856420"/>
              <a:gd name="connsiteX1252" fmla="*/ 1016839 w 4676739"/>
              <a:gd name="connsiteY1252" fmla="*/ 4126970 h 6856420"/>
              <a:gd name="connsiteX1253" fmla="*/ 1013451 w 4676739"/>
              <a:gd name="connsiteY1253" fmla="*/ 4112893 h 6856420"/>
              <a:gd name="connsiteX1254" fmla="*/ 1000578 w 4676739"/>
              <a:gd name="connsiteY1254" fmla="*/ 4116130 h 6856420"/>
              <a:gd name="connsiteX1255" fmla="*/ 950366 w 4676739"/>
              <a:gd name="connsiteY1255" fmla="*/ 4157308 h 6856420"/>
              <a:gd name="connsiteX1256" fmla="*/ 898800 w 4676739"/>
              <a:gd name="connsiteY1256" fmla="*/ 4222049 h 6856420"/>
              <a:gd name="connsiteX1257" fmla="*/ 786332 w 4676739"/>
              <a:gd name="connsiteY1257" fmla="*/ 4386084 h 6856420"/>
              <a:gd name="connsiteX1258" fmla="*/ 761866 w 4676739"/>
              <a:gd name="connsiteY1258" fmla="*/ 4424401 h 6856420"/>
              <a:gd name="connsiteX1259" fmla="*/ 707438 w 4676739"/>
              <a:gd name="connsiteY1259" fmla="*/ 4548915 h 6856420"/>
              <a:gd name="connsiteX1260" fmla="*/ 662270 w 4676739"/>
              <a:gd name="connsiteY1260" fmla="*/ 4713928 h 6856420"/>
              <a:gd name="connsiteX1261" fmla="*/ 653688 w 4676739"/>
              <a:gd name="connsiteY1261" fmla="*/ 4768356 h 6856420"/>
              <a:gd name="connsiteX1262" fmla="*/ 650451 w 4676739"/>
              <a:gd name="connsiteY1262" fmla="*/ 4792897 h 6856420"/>
              <a:gd name="connsiteX1263" fmla="*/ 641568 w 4676739"/>
              <a:gd name="connsiteY1263" fmla="*/ 4763387 h 6856420"/>
              <a:gd name="connsiteX1264" fmla="*/ 622372 w 4676739"/>
              <a:gd name="connsiteY1264" fmla="*/ 4661458 h 6856420"/>
              <a:gd name="connsiteX1265" fmla="*/ 606036 w 4676739"/>
              <a:gd name="connsiteY1265" fmla="*/ 4586178 h 6856420"/>
              <a:gd name="connsiteX1266" fmla="*/ 606036 w 4676739"/>
              <a:gd name="connsiteY1266" fmla="*/ 4586178 h 6856420"/>
              <a:gd name="connsiteX1267" fmla="*/ 588119 w 4676739"/>
              <a:gd name="connsiteY1267" fmla="*/ 4495842 h 6856420"/>
              <a:gd name="connsiteX1268" fmla="*/ 533165 w 4676739"/>
              <a:gd name="connsiteY1268" fmla="*/ 4300943 h 6856420"/>
              <a:gd name="connsiteX1269" fmla="*/ 503053 w 4676739"/>
              <a:gd name="connsiteY1269" fmla="*/ 4222049 h 6856420"/>
              <a:gd name="connsiteX1270" fmla="*/ 503053 w 4676739"/>
              <a:gd name="connsiteY1270" fmla="*/ 4222049 h 6856420"/>
              <a:gd name="connsiteX1271" fmla="*/ 499214 w 4676739"/>
              <a:gd name="connsiteY1271" fmla="*/ 4143080 h 6856420"/>
              <a:gd name="connsiteX1272" fmla="*/ 499214 w 4676739"/>
              <a:gd name="connsiteY1272" fmla="*/ 4143080 h 6856420"/>
              <a:gd name="connsiteX1273" fmla="*/ 496052 w 4676739"/>
              <a:gd name="connsiteY1273" fmla="*/ 4062380 h 6856420"/>
              <a:gd name="connsiteX1274" fmla="*/ 486567 w 4676739"/>
              <a:gd name="connsiteY1274" fmla="*/ 3972044 h 6856420"/>
              <a:gd name="connsiteX1275" fmla="*/ 467973 w 4676739"/>
              <a:gd name="connsiteY1275" fmla="*/ 3881709 h 6856420"/>
              <a:gd name="connsiteX1276" fmla="*/ 455326 w 4676739"/>
              <a:gd name="connsiteY1276" fmla="*/ 3859125 h 6856420"/>
              <a:gd name="connsiteX1277" fmla="*/ 435828 w 4676739"/>
              <a:gd name="connsiteY1277" fmla="*/ 3876815 h 6856420"/>
              <a:gd name="connsiteX1278" fmla="*/ 403909 w 4676739"/>
              <a:gd name="connsiteY1278" fmla="*/ 3944567 h 6856420"/>
              <a:gd name="connsiteX1279" fmla="*/ 368227 w 4676739"/>
              <a:gd name="connsiteY1279" fmla="*/ 4097611 h 6856420"/>
              <a:gd name="connsiteX1280" fmla="*/ 364237 w 4676739"/>
              <a:gd name="connsiteY1280" fmla="*/ 4126820 h 6856420"/>
              <a:gd name="connsiteX1281" fmla="*/ 352267 w 4676739"/>
              <a:gd name="connsiteY1281" fmla="*/ 4221372 h 6856420"/>
              <a:gd name="connsiteX1282" fmla="*/ 348729 w 4676739"/>
              <a:gd name="connsiteY1282" fmla="*/ 4242224 h 6856420"/>
              <a:gd name="connsiteX1283" fmla="*/ 348052 w 4676739"/>
              <a:gd name="connsiteY1283" fmla="*/ 4293339 h 6856420"/>
              <a:gd name="connsiteX1284" fmla="*/ 368377 w 4676739"/>
              <a:gd name="connsiteY1284" fmla="*/ 4443899 h 6856420"/>
              <a:gd name="connsiteX1285" fmla="*/ 419643 w 4676739"/>
              <a:gd name="connsiteY1285" fmla="*/ 4557798 h 6856420"/>
              <a:gd name="connsiteX1286" fmla="*/ 424536 w 4676739"/>
              <a:gd name="connsiteY1286" fmla="*/ 4557798 h 6856420"/>
              <a:gd name="connsiteX1287" fmla="*/ 419643 w 4676739"/>
              <a:gd name="connsiteY1287" fmla="*/ 4557798 h 6856420"/>
              <a:gd name="connsiteX1288" fmla="*/ 435377 w 4676739"/>
              <a:gd name="connsiteY1288" fmla="*/ 4584296 h 6856420"/>
              <a:gd name="connsiteX1289" fmla="*/ 451562 w 4676739"/>
              <a:gd name="connsiteY1289" fmla="*/ 4624721 h 6856420"/>
              <a:gd name="connsiteX1290" fmla="*/ 455100 w 4676739"/>
              <a:gd name="connsiteY1290" fmla="*/ 4637444 h 6856420"/>
              <a:gd name="connsiteX1291" fmla="*/ 470909 w 4676739"/>
              <a:gd name="connsiteY1291" fmla="*/ 4720252 h 6856420"/>
              <a:gd name="connsiteX1292" fmla="*/ 470909 w 4676739"/>
              <a:gd name="connsiteY1292" fmla="*/ 4720252 h 6856420"/>
              <a:gd name="connsiteX1293" fmla="*/ 470909 w 4676739"/>
              <a:gd name="connsiteY1293" fmla="*/ 4724091 h 6856420"/>
              <a:gd name="connsiteX1294" fmla="*/ 474447 w 4676739"/>
              <a:gd name="connsiteY1294" fmla="*/ 4744341 h 6856420"/>
              <a:gd name="connsiteX1295" fmla="*/ 474447 w 4676739"/>
              <a:gd name="connsiteY1295" fmla="*/ 4744341 h 6856420"/>
              <a:gd name="connsiteX1296" fmla="*/ 490030 w 4676739"/>
              <a:gd name="connsiteY1296" fmla="*/ 4825041 h 6856420"/>
              <a:gd name="connsiteX1297" fmla="*/ 485438 w 4676739"/>
              <a:gd name="connsiteY1297" fmla="*/ 4822482 h 6856420"/>
              <a:gd name="connsiteX1298" fmla="*/ 381852 w 4676739"/>
              <a:gd name="connsiteY1298" fmla="*/ 4673502 h 6856420"/>
              <a:gd name="connsiteX1299" fmla="*/ 260953 w 4676739"/>
              <a:gd name="connsiteY1299" fmla="*/ 4527761 h 6856420"/>
              <a:gd name="connsiteX1300" fmla="*/ 167531 w 4676739"/>
              <a:gd name="connsiteY1300" fmla="*/ 4434414 h 6856420"/>
              <a:gd name="connsiteX1301" fmla="*/ 41512 w 4676739"/>
              <a:gd name="connsiteY1301" fmla="*/ 4330226 h 6856420"/>
              <a:gd name="connsiteX1302" fmla="*/ 15164 w 4676739"/>
              <a:gd name="connsiteY1302" fmla="*/ 4317127 h 6856420"/>
              <a:gd name="connsiteX1303" fmla="*/ 785 w 4676739"/>
              <a:gd name="connsiteY1303" fmla="*/ 4330904 h 6856420"/>
              <a:gd name="connsiteX1304" fmla="*/ 17347 w 4676739"/>
              <a:gd name="connsiteY1304" fmla="*/ 4370953 h 6856420"/>
              <a:gd name="connsiteX1305" fmla="*/ 115211 w 4676739"/>
              <a:gd name="connsiteY1305" fmla="*/ 4529793 h 6856420"/>
              <a:gd name="connsiteX1306" fmla="*/ 257340 w 4676739"/>
              <a:gd name="connsiteY1306" fmla="*/ 4680428 h 6856420"/>
              <a:gd name="connsiteX1307" fmla="*/ 411889 w 4676739"/>
              <a:gd name="connsiteY1307" fmla="*/ 4812244 h 6856420"/>
              <a:gd name="connsiteX1308" fmla="*/ 498612 w 4676739"/>
              <a:gd name="connsiteY1308" fmla="*/ 4869908 h 6856420"/>
              <a:gd name="connsiteX1309" fmla="*/ 503279 w 4676739"/>
              <a:gd name="connsiteY1309" fmla="*/ 4873371 h 6856420"/>
              <a:gd name="connsiteX1310" fmla="*/ 503279 w 4676739"/>
              <a:gd name="connsiteY1310" fmla="*/ 4873371 h 6856420"/>
              <a:gd name="connsiteX1311" fmla="*/ 548974 w 4676739"/>
              <a:gd name="connsiteY1311" fmla="*/ 5026716 h 6856420"/>
              <a:gd name="connsiteX1312" fmla="*/ 550329 w 4676739"/>
              <a:gd name="connsiteY1312" fmla="*/ 5028071 h 6856420"/>
              <a:gd name="connsiteX1313" fmla="*/ 554469 w 4676739"/>
              <a:gd name="connsiteY1313" fmla="*/ 5039815 h 6856420"/>
              <a:gd name="connsiteX1314" fmla="*/ 554469 w 4676739"/>
              <a:gd name="connsiteY1314" fmla="*/ 5039815 h 6856420"/>
              <a:gd name="connsiteX1315" fmla="*/ 566213 w 4676739"/>
              <a:gd name="connsiteY1315" fmla="*/ 5067818 h 6856420"/>
              <a:gd name="connsiteX1316" fmla="*/ 566213 w 4676739"/>
              <a:gd name="connsiteY1316" fmla="*/ 5067818 h 6856420"/>
              <a:gd name="connsiteX1317" fmla="*/ 567041 w 4676739"/>
              <a:gd name="connsiteY1317" fmla="*/ 5071433 h 6856420"/>
              <a:gd name="connsiteX1318" fmla="*/ 570278 w 4676739"/>
              <a:gd name="connsiteY1318" fmla="*/ 5079563 h 6856420"/>
              <a:gd name="connsiteX1319" fmla="*/ 570278 w 4676739"/>
              <a:gd name="connsiteY1319" fmla="*/ 5079563 h 6856420"/>
              <a:gd name="connsiteX1320" fmla="*/ 570955 w 4676739"/>
              <a:gd name="connsiteY1320" fmla="*/ 5083327 h 6856420"/>
              <a:gd name="connsiteX1321" fmla="*/ 574193 w 4676739"/>
              <a:gd name="connsiteY1321" fmla="*/ 5091532 h 6856420"/>
              <a:gd name="connsiteX1322" fmla="*/ 574193 w 4676739"/>
              <a:gd name="connsiteY1322" fmla="*/ 5091532 h 6856420"/>
              <a:gd name="connsiteX1323" fmla="*/ 586538 w 4676739"/>
              <a:gd name="connsiteY1323" fmla="*/ 5130527 h 6856420"/>
              <a:gd name="connsiteX1324" fmla="*/ 582549 w 4676739"/>
              <a:gd name="connsiteY1324" fmla="*/ 5134291 h 6856420"/>
              <a:gd name="connsiteX1325" fmla="*/ 582549 w 4676739"/>
              <a:gd name="connsiteY1325" fmla="*/ 5134291 h 6856420"/>
              <a:gd name="connsiteX1326" fmla="*/ 508248 w 4676739"/>
              <a:gd name="connsiteY1326" fmla="*/ 5047569 h 6856420"/>
              <a:gd name="connsiteX1327" fmla="*/ 432365 w 4676739"/>
              <a:gd name="connsiteY1327" fmla="*/ 4976128 h 6856420"/>
              <a:gd name="connsiteX1328" fmla="*/ 378314 w 4676739"/>
              <a:gd name="connsiteY1328" fmla="*/ 4930132 h 6856420"/>
              <a:gd name="connsiteX1329" fmla="*/ 307024 w 4676739"/>
              <a:gd name="connsiteY1329" fmla="*/ 4877436 h 6856420"/>
              <a:gd name="connsiteX1330" fmla="*/ 257415 w 4676739"/>
              <a:gd name="connsiteY1330" fmla="*/ 4843785 h 6856420"/>
              <a:gd name="connsiteX1331" fmla="*/ 287151 w 4676739"/>
              <a:gd name="connsiteY1331" fmla="*/ 4941649 h 6856420"/>
              <a:gd name="connsiteX1332" fmla="*/ 410911 w 4676739"/>
              <a:gd name="connsiteY1332" fmla="*/ 5119311 h 6856420"/>
              <a:gd name="connsiteX1333" fmla="*/ 495224 w 4676739"/>
              <a:gd name="connsiteY1333" fmla="*/ 5202119 h 6856420"/>
              <a:gd name="connsiteX1334" fmla="*/ 584355 w 4676739"/>
              <a:gd name="connsiteY1334" fmla="*/ 5263471 h 6856420"/>
              <a:gd name="connsiteX1335" fmla="*/ 704051 w 4676739"/>
              <a:gd name="connsiteY1335" fmla="*/ 5323695 h 6856420"/>
              <a:gd name="connsiteX1336" fmla="*/ 712783 w 4676739"/>
              <a:gd name="connsiteY1336" fmla="*/ 5332729 h 6856420"/>
              <a:gd name="connsiteX1337" fmla="*/ 732431 w 4676739"/>
              <a:gd name="connsiteY1337" fmla="*/ 5459877 h 6856420"/>
              <a:gd name="connsiteX1338" fmla="*/ 734464 w 4676739"/>
              <a:gd name="connsiteY1338" fmla="*/ 5485246 h 6856420"/>
              <a:gd name="connsiteX1339" fmla="*/ 766533 w 4676739"/>
              <a:gd name="connsiteY1339" fmla="*/ 5596510 h 6856420"/>
              <a:gd name="connsiteX1340" fmla="*/ 811701 w 4676739"/>
              <a:gd name="connsiteY1340" fmla="*/ 5700773 h 6856420"/>
              <a:gd name="connsiteX1341" fmla="*/ 815540 w 4676739"/>
              <a:gd name="connsiteY1341" fmla="*/ 5708301 h 6856420"/>
              <a:gd name="connsiteX1342" fmla="*/ 815540 w 4676739"/>
              <a:gd name="connsiteY1342" fmla="*/ 5708301 h 6856420"/>
              <a:gd name="connsiteX1343" fmla="*/ 819379 w 4676739"/>
              <a:gd name="connsiteY1343" fmla="*/ 5716280 h 6856420"/>
              <a:gd name="connsiteX1344" fmla="*/ 823143 w 4676739"/>
              <a:gd name="connsiteY1344" fmla="*/ 5724335 h 6856420"/>
              <a:gd name="connsiteX1345" fmla="*/ 823746 w 4676739"/>
              <a:gd name="connsiteY1345" fmla="*/ 5723808 h 6856420"/>
              <a:gd name="connsiteX1346" fmla="*/ 823746 w 4676739"/>
              <a:gd name="connsiteY1346" fmla="*/ 5723808 h 6856420"/>
              <a:gd name="connsiteX1347" fmla="*/ 822993 w 4676739"/>
              <a:gd name="connsiteY1347" fmla="*/ 5724260 h 6856420"/>
              <a:gd name="connsiteX1348" fmla="*/ 827058 w 4676739"/>
              <a:gd name="connsiteY1348" fmla="*/ 5731788 h 6856420"/>
              <a:gd name="connsiteX1349" fmla="*/ 827058 w 4676739"/>
              <a:gd name="connsiteY1349" fmla="*/ 5731788 h 6856420"/>
              <a:gd name="connsiteX1350" fmla="*/ 830746 w 4676739"/>
              <a:gd name="connsiteY1350" fmla="*/ 5736906 h 6856420"/>
              <a:gd name="connsiteX1351" fmla="*/ 830746 w 4676739"/>
              <a:gd name="connsiteY1351" fmla="*/ 5736906 h 6856420"/>
              <a:gd name="connsiteX1352" fmla="*/ 831500 w 4676739"/>
              <a:gd name="connsiteY1352" fmla="*/ 5739542 h 6856420"/>
              <a:gd name="connsiteX1353" fmla="*/ 834661 w 4676739"/>
              <a:gd name="connsiteY1353" fmla="*/ 5744510 h 6856420"/>
              <a:gd name="connsiteX1354" fmla="*/ 834661 w 4676739"/>
              <a:gd name="connsiteY1354" fmla="*/ 5744510 h 6856420"/>
              <a:gd name="connsiteX1355" fmla="*/ 835640 w 4676739"/>
              <a:gd name="connsiteY1355" fmla="*/ 5747521 h 6856420"/>
              <a:gd name="connsiteX1356" fmla="*/ 838726 w 4676739"/>
              <a:gd name="connsiteY1356" fmla="*/ 5752490 h 6856420"/>
              <a:gd name="connsiteX1357" fmla="*/ 840081 w 4676739"/>
              <a:gd name="connsiteY1357" fmla="*/ 5755501 h 6856420"/>
              <a:gd name="connsiteX1358" fmla="*/ 843093 w 4676739"/>
              <a:gd name="connsiteY1358" fmla="*/ 5758888 h 6856420"/>
              <a:gd name="connsiteX1359" fmla="*/ 843093 w 4676739"/>
              <a:gd name="connsiteY1359" fmla="*/ 5758888 h 6856420"/>
              <a:gd name="connsiteX1360" fmla="*/ 846480 w 4676739"/>
              <a:gd name="connsiteY1360" fmla="*/ 5763933 h 6856420"/>
              <a:gd name="connsiteX1361" fmla="*/ 847384 w 4676739"/>
              <a:gd name="connsiteY1361" fmla="*/ 5767018 h 6856420"/>
              <a:gd name="connsiteX1362" fmla="*/ 850470 w 4676739"/>
              <a:gd name="connsiteY1362" fmla="*/ 5771761 h 6856420"/>
              <a:gd name="connsiteX1363" fmla="*/ 851298 w 4676739"/>
              <a:gd name="connsiteY1363" fmla="*/ 5774923 h 6856420"/>
              <a:gd name="connsiteX1364" fmla="*/ 854309 w 4676739"/>
              <a:gd name="connsiteY1364" fmla="*/ 5782902 h 6856420"/>
              <a:gd name="connsiteX1365" fmla="*/ 858449 w 4676739"/>
              <a:gd name="connsiteY1365" fmla="*/ 5791184 h 6856420"/>
              <a:gd name="connsiteX1366" fmla="*/ 858449 w 4676739"/>
              <a:gd name="connsiteY1366" fmla="*/ 5791184 h 6856420"/>
              <a:gd name="connsiteX1367" fmla="*/ 859654 w 4676739"/>
              <a:gd name="connsiteY1367" fmla="*/ 5794797 h 6856420"/>
              <a:gd name="connsiteX1368" fmla="*/ 862665 w 4676739"/>
              <a:gd name="connsiteY1368" fmla="*/ 5798410 h 6856420"/>
              <a:gd name="connsiteX1369" fmla="*/ 862665 w 4676739"/>
              <a:gd name="connsiteY1369" fmla="*/ 5798410 h 6856420"/>
              <a:gd name="connsiteX1370" fmla="*/ 866128 w 4676739"/>
              <a:gd name="connsiteY1370" fmla="*/ 5803454 h 6856420"/>
              <a:gd name="connsiteX1371" fmla="*/ 866128 w 4676739"/>
              <a:gd name="connsiteY1371" fmla="*/ 5803454 h 6856420"/>
              <a:gd name="connsiteX1372" fmla="*/ 867031 w 4676739"/>
              <a:gd name="connsiteY1372" fmla="*/ 5806540 h 6856420"/>
              <a:gd name="connsiteX1373" fmla="*/ 870118 w 4676739"/>
              <a:gd name="connsiteY1373" fmla="*/ 5811058 h 6856420"/>
              <a:gd name="connsiteX1374" fmla="*/ 871247 w 4676739"/>
              <a:gd name="connsiteY1374" fmla="*/ 5814445 h 6856420"/>
              <a:gd name="connsiteX1375" fmla="*/ 874032 w 4676739"/>
              <a:gd name="connsiteY1375" fmla="*/ 5818360 h 6856420"/>
              <a:gd name="connsiteX1376" fmla="*/ 878248 w 4676739"/>
              <a:gd name="connsiteY1376" fmla="*/ 5825888 h 6856420"/>
              <a:gd name="connsiteX1377" fmla="*/ 878248 w 4676739"/>
              <a:gd name="connsiteY1377" fmla="*/ 5825888 h 6856420"/>
              <a:gd name="connsiteX1378" fmla="*/ 892551 w 4676739"/>
              <a:gd name="connsiteY1378" fmla="*/ 5852988 h 6856420"/>
              <a:gd name="connsiteX1379" fmla="*/ 847384 w 4676739"/>
              <a:gd name="connsiteY1379" fmla="*/ 5837932 h 6856420"/>
              <a:gd name="connsiteX1380" fmla="*/ 738604 w 4676739"/>
              <a:gd name="connsiteY1380" fmla="*/ 5725012 h 6856420"/>
              <a:gd name="connsiteX1381" fmla="*/ 716472 w 4676739"/>
              <a:gd name="connsiteY1381" fmla="*/ 5690309 h 6856420"/>
              <a:gd name="connsiteX1382" fmla="*/ 716472 w 4676739"/>
              <a:gd name="connsiteY1382" fmla="*/ 5690309 h 6856420"/>
              <a:gd name="connsiteX1383" fmla="*/ 707212 w 4676739"/>
              <a:gd name="connsiteY1383" fmla="*/ 5673145 h 6856420"/>
              <a:gd name="connsiteX1384" fmla="*/ 678681 w 4676739"/>
              <a:gd name="connsiteY1384" fmla="*/ 5633171 h 6856420"/>
              <a:gd name="connsiteX1385" fmla="*/ 605509 w 4676739"/>
              <a:gd name="connsiteY1385" fmla="*/ 5526273 h 6856420"/>
              <a:gd name="connsiteX1386" fmla="*/ 541446 w 4676739"/>
              <a:gd name="connsiteY1386" fmla="*/ 5439100 h 6856420"/>
              <a:gd name="connsiteX1387" fmla="*/ 518185 w 4676739"/>
              <a:gd name="connsiteY1387" fmla="*/ 5410117 h 6856420"/>
              <a:gd name="connsiteX1388" fmla="*/ 494245 w 4676739"/>
              <a:gd name="connsiteY1388" fmla="*/ 5378800 h 6856420"/>
              <a:gd name="connsiteX1389" fmla="*/ 494245 w 4676739"/>
              <a:gd name="connsiteY1389" fmla="*/ 5378800 h 6856420"/>
              <a:gd name="connsiteX1390" fmla="*/ 479189 w 4676739"/>
              <a:gd name="connsiteY1390" fmla="*/ 5358174 h 6856420"/>
              <a:gd name="connsiteX1391" fmla="*/ 470909 w 4676739"/>
              <a:gd name="connsiteY1391" fmla="*/ 5344849 h 6856420"/>
              <a:gd name="connsiteX1392" fmla="*/ 425741 w 4676739"/>
              <a:gd name="connsiteY1392" fmla="*/ 5290271 h 6856420"/>
              <a:gd name="connsiteX1393" fmla="*/ 346245 w 4676739"/>
              <a:gd name="connsiteY1393" fmla="*/ 5199935 h 6856420"/>
              <a:gd name="connsiteX1394" fmla="*/ 331867 w 4676739"/>
              <a:gd name="connsiteY1394" fmla="*/ 5192407 h 6856420"/>
              <a:gd name="connsiteX1395" fmla="*/ 392091 w 4676739"/>
              <a:gd name="connsiteY1395" fmla="*/ 5425775 h 6856420"/>
              <a:gd name="connsiteX1396" fmla="*/ 392091 w 4676739"/>
              <a:gd name="connsiteY1396" fmla="*/ 5425775 h 6856420"/>
              <a:gd name="connsiteX1397" fmla="*/ 412868 w 4676739"/>
              <a:gd name="connsiteY1397" fmla="*/ 5484945 h 6856420"/>
              <a:gd name="connsiteX1398" fmla="*/ 485438 w 4676739"/>
              <a:gd name="connsiteY1398" fmla="*/ 5606673 h 6856420"/>
              <a:gd name="connsiteX1399" fmla="*/ 594443 w 4676739"/>
              <a:gd name="connsiteY1399" fmla="*/ 5716506 h 6856420"/>
              <a:gd name="connsiteX1400" fmla="*/ 601971 w 4676739"/>
              <a:gd name="connsiteY1400" fmla="*/ 5720796 h 6856420"/>
              <a:gd name="connsiteX1401" fmla="*/ 696899 w 4676739"/>
              <a:gd name="connsiteY1401" fmla="*/ 5776128 h 6856420"/>
              <a:gd name="connsiteX1402" fmla="*/ 704954 w 4676739"/>
              <a:gd name="connsiteY1402" fmla="*/ 5780042 h 6856420"/>
              <a:gd name="connsiteX1403" fmla="*/ 720010 w 4676739"/>
              <a:gd name="connsiteY1403" fmla="*/ 5788474 h 6856420"/>
              <a:gd name="connsiteX1404" fmla="*/ 777599 w 4676739"/>
              <a:gd name="connsiteY1404" fmla="*/ 5814068 h 6856420"/>
              <a:gd name="connsiteX1405" fmla="*/ 905575 w 4676739"/>
              <a:gd name="connsiteY1405" fmla="*/ 5887994 h 6856420"/>
              <a:gd name="connsiteX1406" fmla="*/ 922437 w 4676739"/>
              <a:gd name="connsiteY1406" fmla="*/ 5906362 h 6856420"/>
              <a:gd name="connsiteX1407" fmla="*/ 961734 w 4676739"/>
              <a:gd name="connsiteY1407" fmla="*/ 5985707 h 6856420"/>
              <a:gd name="connsiteX1408" fmla="*/ 961734 w 4676739"/>
              <a:gd name="connsiteY1408" fmla="*/ 5985707 h 6856420"/>
              <a:gd name="connsiteX1409" fmla="*/ 965347 w 4676739"/>
              <a:gd name="connsiteY1409" fmla="*/ 5994214 h 6856420"/>
              <a:gd name="connsiteX1410" fmla="*/ 965347 w 4676739"/>
              <a:gd name="connsiteY1410" fmla="*/ 5994214 h 6856420"/>
              <a:gd name="connsiteX1411" fmla="*/ 966250 w 4676739"/>
              <a:gd name="connsiteY1411" fmla="*/ 5997676 h 6856420"/>
              <a:gd name="connsiteX1412" fmla="*/ 969412 w 4676739"/>
              <a:gd name="connsiteY1412" fmla="*/ 6009796 h 6856420"/>
              <a:gd name="connsiteX1413" fmla="*/ 969412 w 4676739"/>
              <a:gd name="connsiteY1413" fmla="*/ 6009796 h 6856420"/>
              <a:gd name="connsiteX1414" fmla="*/ 998395 w 4676739"/>
              <a:gd name="connsiteY1414" fmla="*/ 6085603 h 6856420"/>
              <a:gd name="connsiteX1415" fmla="*/ 1008332 w 4676739"/>
              <a:gd name="connsiteY1415" fmla="*/ 6097121 h 6856420"/>
              <a:gd name="connsiteX1416" fmla="*/ 1008332 w 4676739"/>
              <a:gd name="connsiteY1416" fmla="*/ 6097121 h 6856420"/>
              <a:gd name="connsiteX1417" fmla="*/ 1008859 w 4676739"/>
              <a:gd name="connsiteY1417" fmla="*/ 6131675 h 6856420"/>
              <a:gd name="connsiteX1418" fmla="*/ 1005396 w 4676739"/>
              <a:gd name="connsiteY1418" fmla="*/ 6171573 h 6856420"/>
              <a:gd name="connsiteX1419" fmla="*/ 1005396 w 4676739"/>
              <a:gd name="connsiteY1419" fmla="*/ 6171573 h 6856420"/>
              <a:gd name="connsiteX1420" fmla="*/ 1004869 w 4676739"/>
              <a:gd name="connsiteY1420" fmla="*/ 6186629 h 6856420"/>
              <a:gd name="connsiteX1421" fmla="*/ 1004869 w 4676739"/>
              <a:gd name="connsiteY1421" fmla="*/ 6203793 h 6856420"/>
              <a:gd name="connsiteX1422" fmla="*/ 1004869 w 4676739"/>
              <a:gd name="connsiteY1422" fmla="*/ 6203793 h 6856420"/>
              <a:gd name="connsiteX1423" fmla="*/ 1004869 w 4676739"/>
              <a:gd name="connsiteY1423" fmla="*/ 6210794 h 6856420"/>
              <a:gd name="connsiteX1424" fmla="*/ 1004869 w 4676739"/>
              <a:gd name="connsiteY1424" fmla="*/ 6210794 h 6856420"/>
              <a:gd name="connsiteX1425" fmla="*/ 1001180 w 4676739"/>
              <a:gd name="connsiteY1425" fmla="*/ 6257995 h 6856420"/>
              <a:gd name="connsiteX1426" fmla="*/ 997717 w 4676739"/>
              <a:gd name="connsiteY1426" fmla="*/ 6276739 h 6856420"/>
              <a:gd name="connsiteX1427" fmla="*/ 997717 w 4676739"/>
              <a:gd name="connsiteY1427" fmla="*/ 6325747 h 6856420"/>
              <a:gd name="connsiteX1428" fmla="*/ 993803 w 4676739"/>
              <a:gd name="connsiteY1428" fmla="*/ 6352847 h 6856420"/>
              <a:gd name="connsiteX1429" fmla="*/ 992824 w 4676739"/>
              <a:gd name="connsiteY1429" fmla="*/ 6398015 h 6856420"/>
              <a:gd name="connsiteX1430" fmla="*/ 985673 w 4676739"/>
              <a:gd name="connsiteY1430" fmla="*/ 6519065 h 6856420"/>
              <a:gd name="connsiteX1431" fmla="*/ 985673 w 4676739"/>
              <a:gd name="connsiteY1431" fmla="*/ 6519065 h 6856420"/>
              <a:gd name="connsiteX1432" fmla="*/ 982360 w 4676739"/>
              <a:gd name="connsiteY1432" fmla="*/ 6530055 h 6856420"/>
              <a:gd name="connsiteX1433" fmla="*/ 977844 w 4676739"/>
              <a:gd name="connsiteY1433" fmla="*/ 6669851 h 6856420"/>
              <a:gd name="connsiteX1434" fmla="*/ 977844 w 4676739"/>
              <a:gd name="connsiteY1434" fmla="*/ 6669851 h 6856420"/>
              <a:gd name="connsiteX1435" fmla="*/ 977844 w 4676739"/>
              <a:gd name="connsiteY1435" fmla="*/ 6673389 h 6856420"/>
              <a:gd name="connsiteX1436" fmla="*/ 974305 w 4676739"/>
              <a:gd name="connsiteY1436" fmla="*/ 6701543 h 6856420"/>
              <a:gd name="connsiteX1437" fmla="*/ 974305 w 4676739"/>
              <a:gd name="connsiteY1437" fmla="*/ 6701543 h 6856420"/>
              <a:gd name="connsiteX1438" fmla="*/ 971219 w 4676739"/>
              <a:gd name="connsiteY1438" fmla="*/ 6758154 h 6856420"/>
              <a:gd name="connsiteX1439" fmla="*/ 978747 w 4676739"/>
              <a:gd name="connsiteY1439" fmla="*/ 6804301 h 6856420"/>
              <a:gd name="connsiteX1440" fmla="*/ 978747 w 4676739"/>
              <a:gd name="connsiteY1440" fmla="*/ 6804301 h 6856420"/>
              <a:gd name="connsiteX1441" fmla="*/ 993276 w 4676739"/>
              <a:gd name="connsiteY1441" fmla="*/ 6841941 h 6856420"/>
              <a:gd name="connsiteX1442" fmla="*/ 1015860 w 4676739"/>
              <a:gd name="connsiteY1442" fmla="*/ 6855867 h 6856420"/>
              <a:gd name="connsiteX1443" fmla="*/ 1076084 w 4676739"/>
              <a:gd name="connsiteY1443" fmla="*/ 6855867 h 6856420"/>
              <a:gd name="connsiteX1444" fmla="*/ 1128027 w 4676739"/>
              <a:gd name="connsiteY1444" fmla="*/ 6854738 h 6856420"/>
              <a:gd name="connsiteX1445" fmla="*/ 1151665 w 4676739"/>
              <a:gd name="connsiteY1445" fmla="*/ 6854738 h 6856420"/>
              <a:gd name="connsiteX1446" fmla="*/ 1243506 w 4676739"/>
              <a:gd name="connsiteY1446" fmla="*/ 6854060 h 6856420"/>
              <a:gd name="connsiteX1447" fmla="*/ 1258562 w 4676739"/>
              <a:gd name="connsiteY1447" fmla="*/ 6850974 h 6856420"/>
              <a:gd name="connsiteX1448" fmla="*/ 1267370 w 4676739"/>
              <a:gd name="connsiteY1448" fmla="*/ 6836596 h 6856420"/>
              <a:gd name="connsiteX1449" fmla="*/ 1270607 w 4676739"/>
              <a:gd name="connsiteY1449" fmla="*/ 6738355 h 6856420"/>
              <a:gd name="connsiteX1450" fmla="*/ 1267220 w 4676739"/>
              <a:gd name="connsiteY1450" fmla="*/ 6725181 h 6856420"/>
              <a:gd name="connsiteX1451" fmla="*/ 1270457 w 4676739"/>
              <a:gd name="connsiteY1451" fmla="*/ 6626339 h 6856420"/>
              <a:gd name="connsiteX1452" fmla="*/ 1273769 w 4676739"/>
              <a:gd name="connsiteY1452" fmla="*/ 6613315 h 6856420"/>
              <a:gd name="connsiteX1453" fmla="*/ 1273769 w 4676739"/>
              <a:gd name="connsiteY1453" fmla="*/ 6595700 h 6856420"/>
              <a:gd name="connsiteX1454" fmla="*/ 1273769 w 4676739"/>
              <a:gd name="connsiteY1454" fmla="*/ 6595700 h 6856420"/>
              <a:gd name="connsiteX1455" fmla="*/ 1273769 w 4676739"/>
              <a:gd name="connsiteY1455" fmla="*/ 6576277 h 6856420"/>
              <a:gd name="connsiteX1456" fmla="*/ 1273769 w 4676739"/>
              <a:gd name="connsiteY1456" fmla="*/ 6491437 h 6856420"/>
              <a:gd name="connsiteX1457" fmla="*/ 1273769 w 4676739"/>
              <a:gd name="connsiteY1457" fmla="*/ 6491437 h 6856420"/>
              <a:gd name="connsiteX1458" fmla="*/ 1270080 w 4676739"/>
              <a:gd name="connsiteY1458" fmla="*/ 6403812 h 6856420"/>
              <a:gd name="connsiteX1459" fmla="*/ 1262552 w 4676739"/>
              <a:gd name="connsiteY1459" fmla="*/ 6369559 h 6856420"/>
              <a:gd name="connsiteX1460" fmla="*/ 1262100 w 4676739"/>
              <a:gd name="connsiteY1460" fmla="*/ 6367376 h 6856420"/>
              <a:gd name="connsiteX1461" fmla="*/ 1266918 w 4676739"/>
              <a:gd name="connsiteY1461" fmla="*/ 6368204 h 6856420"/>
              <a:gd name="connsiteX1462" fmla="*/ 1274446 w 4676739"/>
              <a:gd name="connsiteY1462" fmla="*/ 6340877 h 6856420"/>
              <a:gd name="connsiteX1463" fmla="*/ 1265112 w 4676739"/>
              <a:gd name="connsiteY1463" fmla="*/ 6261533 h 6856420"/>
              <a:gd name="connsiteX1464" fmla="*/ 1261197 w 4676739"/>
              <a:gd name="connsiteY1464" fmla="*/ 6258597 h 6856420"/>
              <a:gd name="connsiteX1465" fmla="*/ 1261197 w 4676739"/>
              <a:gd name="connsiteY1465" fmla="*/ 6258069 h 6856420"/>
              <a:gd name="connsiteX1466" fmla="*/ 1261197 w 4676739"/>
              <a:gd name="connsiteY1466" fmla="*/ 6218397 h 6856420"/>
              <a:gd name="connsiteX1467" fmla="*/ 1261197 w 4676739"/>
              <a:gd name="connsiteY1467" fmla="*/ 6203341 h 6856420"/>
              <a:gd name="connsiteX1468" fmla="*/ 1257433 w 4676739"/>
              <a:gd name="connsiteY1468" fmla="*/ 6163292 h 6856420"/>
              <a:gd name="connsiteX1469" fmla="*/ 1257433 w 4676739"/>
              <a:gd name="connsiteY1469" fmla="*/ 6151925 h 6856420"/>
              <a:gd name="connsiteX1470" fmla="*/ 1254347 w 4676739"/>
              <a:gd name="connsiteY1470" fmla="*/ 6112177 h 6856420"/>
              <a:gd name="connsiteX1471" fmla="*/ 1253744 w 4676739"/>
              <a:gd name="connsiteY1471" fmla="*/ 6074989 h 6856420"/>
              <a:gd name="connsiteX1472" fmla="*/ 1253744 w 4676739"/>
              <a:gd name="connsiteY1472" fmla="*/ 6061513 h 6856420"/>
              <a:gd name="connsiteX1473" fmla="*/ 1253744 w 4676739"/>
              <a:gd name="connsiteY1473" fmla="*/ 6053157 h 6856420"/>
              <a:gd name="connsiteX1474" fmla="*/ 1251862 w 4676739"/>
              <a:gd name="connsiteY1474" fmla="*/ 6051125 h 6856420"/>
              <a:gd name="connsiteX1475" fmla="*/ 1249980 w 4676739"/>
              <a:gd name="connsiteY1475" fmla="*/ 6052555 h 6856420"/>
              <a:gd name="connsiteX1476" fmla="*/ 1249980 w 4676739"/>
              <a:gd name="connsiteY1476" fmla="*/ 6052555 h 6856420"/>
              <a:gd name="connsiteX1477" fmla="*/ 1249980 w 4676739"/>
              <a:gd name="connsiteY1477" fmla="*/ 6052179 h 6856420"/>
              <a:gd name="connsiteX1478" fmla="*/ 1249980 w 4676739"/>
              <a:gd name="connsiteY1478" fmla="*/ 6021013 h 6856420"/>
              <a:gd name="connsiteX1479" fmla="*/ 1249378 w 4676739"/>
              <a:gd name="connsiteY1479" fmla="*/ 5989772 h 6856420"/>
              <a:gd name="connsiteX1480" fmla="*/ 1245840 w 4676739"/>
              <a:gd name="connsiteY1480" fmla="*/ 5984502 h 6856420"/>
              <a:gd name="connsiteX1481" fmla="*/ 1245238 w 4676739"/>
              <a:gd name="connsiteY1481" fmla="*/ 5934216 h 6856420"/>
              <a:gd name="connsiteX1482" fmla="*/ 1242904 w 4676739"/>
              <a:gd name="connsiteY1482" fmla="*/ 5933764 h 6856420"/>
              <a:gd name="connsiteX1483" fmla="*/ 1242528 w 4676739"/>
              <a:gd name="connsiteY1483" fmla="*/ 5932785 h 6856420"/>
              <a:gd name="connsiteX1484" fmla="*/ 1243582 w 4676739"/>
              <a:gd name="connsiteY1484" fmla="*/ 5926009 h 6856420"/>
              <a:gd name="connsiteX1485" fmla="*/ 1243506 w 4676739"/>
              <a:gd name="connsiteY1485" fmla="*/ 5912234 h 6856420"/>
              <a:gd name="connsiteX1486" fmla="*/ 1242603 w 4676739"/>
              <a:gd name="connsiteY1486" fmla="*/ 5893489 h 6856420"/>
              <a:gd name="connsiteX1487" fmla="*/ 1242603 w 4676739"/>
              <a:gd name="connsiteY1487" fmla="*/ 5882950 h 6856420"/>
              <a:gd name="connsiteX1488" fmla="*/ 1242603 w 4676739"/>
              <a:gd name="connsiteY1488" fmla="*/ 5879638 h 6856420"/>
              <a:gd name="connsiteX1489" fmla="*/ 1240947 w 4676739"/>
              <a:gd name="connsiteY1489" fmla="*/ 5877906 h 6856420"/>
              <a:gd name="connsiteX1490" fmla="*/ 1240947 w 4676739"/>
              <a:gd name="connsiteY1490" fmla="*/ 5877379 h 6856420"/>
              <a:gd name="connsiteX1491" fmla="*/ 1239366 w 4676739"/>
              <a:gd name="connsiteY1491" fmla="*/ 5847267 h 6856420"/>
              <a:gd name="connsiteX1492" fmla="*/ 1239366 w 4676739"/>
              <a:gd name="connsiteY1492" fmla="*/ 5847267 h 6856420"/>
              <a:gd name="connsiteX1493" fmla="*/ 1235301 w 4676739"/>
              <a:gd name="connsiteY1493" fmla="*/ 5816026 h 6856420"/>
              <a:gd name="connsiteX1494" fmla="*/ 1235301 w 4676739"/>
              <a:gd name="connsiteY1494" fmla="*/ 5808498 h 6856420"/>
              <a:gd name="connsiteX1495" fmla="*/ 1235301 w 4676739"/>
              <a:gd name="connsiteY1495" fmla="*/ 5771536 h 6856420"/>
              <a:gd name="connsiteX1496" fmla="*/ 1235301 w 4676739"/>
              <a:gd name="connsiteY1496" fmla="*/ 5760846 h 6856420"/>
              <a:gd name="connsiteX1497" fmla="*/ 1231462 w 4676739"/>
              <a:gd name="connsiteY1497" fmla="*/ 5736531 h 6856420"/>
              <a:gd name="connsiteX1498" fmla="*/ 1231462 w 4676739"/>
              <a:gd name="connsiteY1498" fmla="*/ 5736531 h 6856420"/>
              <a:gd name="connsiteX1499" fmla="*/ 1233494 w 4676739"/>
              <a:gd name="connsiteY1499" fmla="*/ 5733067 h 6856420"/>
              <a:gd name="connsiteX1500" fmla="*/ 1233494 w 4676739"/>
              <a:gd name="connsiteY1500" fmla="*/ 5700245 h 6856420"/>
              <a:gd name="connsiteX1501" fmla="*/ 1231612 w 4676739"/>
              <a:gd name="connsiteY1501" fmla="*/ 5696632 h 6856420"/>
              <a:gd name="connsiteX1502" fmla="*/ 1232214 w 4676739"/>
              <a:gd name="connsiteY1502" fmla="*/ 5669607 h 6856420"/>
              <a:gd name="connsiteX1503" fmla="*/ 1231236 w 4676739"/>
              <a:gd name="connsiteY1503" fmla="*/ 5662079 h 6856420"/>
              <a:gd name="connsiteX1504" fmla="*/ 1227923 w 4676739"/>
              <a:gd name="connsiteY1504" fmla="*/ 5649582 h 6856420"/>
              <a:gd name="connsiteX1505" fmla="*/ 1227923 w 4676739"/>
              <a:gd name="connsiteY1505" fmla="*/ 5621653 h 6856420"/>
              <a:gd name="connsiteX1506" fmla="*/ 1231462 w 4676739"/>
              <a:gd name="connsiteY1506" fmla="*/ 5601553 h 6856420"/>
              <a:gd name="connsiteX1507" fmla="*/ 1231462 w 4676739"/>
              <a:gd name="connsiteY1507" fmla="*/ 5597940 h 6856420"/>
              <a:gd name="connsiteX1508" fmla="*/ 1234924 w 4676739"/>
              <a:gd name="connsiteY1508" fmla="*/ 5585368 h 6856420"/>
              <a:gd name="connsiteX1509" fmla="*/ 1234924 w 4676739"/>
              <a:gd name="connsiteY1509" fmla="*/ 5579120 h 6856420"/>
              <a:gd name="connsiteX1510" fmla="*/ 1234924 w 4676739"/>
              <a:gd name="connsiteY1510" fmla="*/ 5569785 h 6856420"/>
              <a:gd name="connsiteX1511" fmla="*/ 1235527 w 4676739"/>
              <a:gd name="connsiteY1511" fmla="*/ 5550363 h 6856420"/>
              <a:gd name="connsiteX1512" fmla="*/ 1238914 w 4676739"/>
              <a:gd name="connsiteY1512" fmla="*/ 5502485 h 6856420"/>
              <a:gd name="connsiteX1513" fmla="*/ 1238914 w 4676739"/>
              <a:gd name="connsiteY1513" fmla="*/ 5491268 h 6856420"/>
              <a:gd name="connsiteX1514" fmla="*/ 1237936 w 4676739"/>
              <a:gd name="connsiteY1514" fmla="*/ 5489838 h 6856420"/>
              <a:gd name="connsiteX1515" fmla="*/ 1238914 w 4676739"/>
              <a:gd name="connsiteY1515" fmla="*/ 5487053 h 6856420"/>
              <a:gd name="connsiteX1516" fmla="*/ 1239366 w 4676739"/>
              <a:gd name="connsiteY1516" fmla="*/ 5483063 h 6856420"/>
              <a:gd name="connsiteX1517" fmla="*/ 1242603 w 4676739"/>
              <a:gd name="connsiteY1517" fmla="*/ 5474481 h 6856420"/>
              <a:gd name="connsiteX1518" fmla="*/ 1242603 w 4676739"/>
              <a:gd name="connsiteY1518" fmla="*/ 5471320 h 6856420"/>
              <a:gd name="connsiteX1519" fmla="*/ 1246442 w 4676739"/>
              <a:gd name="connsiteY1519" fmla="*/ 5459425 h 6856420"/>
              <a:gd name="connsiteX1520" fmla="*/ 1246442 w 4676739"/>
              <a:gd name="connsiteY1520" fmla="*/ 5459425 h 6856420"/>
              <a:gd name="connsiteX1521" fmla="*/ 1250432 w 4676739"/>
              <a:gd name="connsiteY1521" fmla="*/ 5447531 h 6856420"/>
              <a:gd name="connsiteX1522" fmla="*/ 1250432 w 4676739"/>
              <a:gd name="connsiteY1522" fmla="*/ 5447531 h 6856420"/>
              <a:gd name="connsiteX1523" fmla="*/ 1254422 w 4676739"/>
              <a:gd name="connsiteY1523" fmla="*/ 5435562 h 6856420"/>
              <a:gd name="connsiteX1524" fmla="*/ 1254422 w 4676739"/>
              <a:gd name="connsiteY1524" fmla="*/ 5435562 h 6856420"/>
              <a:gd name="connsiteX1525" fmla="*/ 1258412 w 4676739"/>
              <a:gd name="connsiteY1525" fmla="*/ 5423441 h 6856420"/>
              <a:gd name="connsiteX1526" fmla="*/ 1259014 w 4676739"/>
              <a:gd name="connsiteY1526" fmla="*/ 5419602 h 6856420"/>
              <a:gd name="connsiteX1527" fmla="*/ 1262176 w 4676739"/>
              <a:gd name="connsiteY1527" fmla="*/ 5411245 h 6856420"/>
              <a:gd name="connsiteX1528" fmla="*/ 1262627 w 4676739"/>
              <a:gd name="connsiteY1528" fmla="*/ 5407858 h 6856420"/>
              <a:gd name="connsiteX1529" fmla="*/ 1266166 w 4676739"/>
              <a:gd name="connsiteY1529" fmla="*/ 5387533 h 6856420"/>
              <a:gd name="connsiteX1530" fmla="*/ 1266166 w 4676739"/>
              <a:gd name="connsiteY1530" fmla="*/ 5384145 h 6856420"/>
              <a:gd name="connsiteX1531" fmla="*/ 1270005 w 4676739"/>
              <a:gd name="connsiteY1531" fmla="*/ 5368035 h 6856420"/>
              <a:gd name="connsiteX1532" fmla="*/ 1270005 w 4676739"/>
              <a:gd name="connsiteY1532" fmla="*/ 5364271 h 6856420"/>
              <a:gd name="connsiteX1533" fmla="*/ 1273468 w 4676739"/>
              <a:gd name="connsiteY1533" fmla="*/ 5347860 h 6856420"/>
              <a:gd name="connsiteX1534" fmla="*/ 1273995 w 4676739"/>
              <a:gd name="connsiteY1534" fmla="*/ 5340332 h 6856420"/>
              <a:gd name="connsiteX1535" fmla="*/ 1277458 w 4676739"/>
              <a:gd name="connsiteY1535" fmla="*/ 5323996 h 6856420"/>
              <a:gd name="connsiteX1536" fmla="*/ 1278135 w 4676739"/>
              <a:gd name="connsiteY1536" fmla="*/ 5316468 h 6856420"/>
              <a:gd name="connsiteX1537" fmla="*/ 1278813 w 4676739"/>
              <a:gd name="connsiteY1537" fmla="*/ 5315188 h 6856420"/>
              <a:gd name="connsiteX1538" fmla="*/ 1278060 w 4676739"/>
              <a:gd name="connsiteY1538" fmla="*/ 5312629 h 6856420"/>
              <a:gd name="connsiteX1539" fmla="*/ 1278060 w 4676739"/>
              <a:gd name="connsiteY1539" fmla="*/ 5308564 h 6856420"/>
              <a:gd name="connsiteX1540" fmla="*/ 1281523 w 4676739"/>
              <a:gd name="connsiteY1540" fmla="*/ 5295992 h 6856420"/>
              <a:gd name="connsiteX1541" fmla="*/ 1282125 w 4676739"/>
              <a:gd name="connsiteY1541" fmla="*/ 5284776 h 6856420"/>
              <a:gd name="connsiteX1542" fmla="*/ 1285513 w 4676739"/>
              <a:gd name="connsiteY1542" fmla="*/ 5272354 h 6856420"/>
              <a:gd name="connsiteX1543" fmla="*/ 1285964 w 4676739"/>
              <a:gd name="connsiteY1543" fmla="*/ 5268967 h 6856420"/>
              <a:gd name="connsiteX1544" fmla="*/ 1289352 w 4676739"/>
              <a:gd name="connsiteY1544" fmla="*/ 5260084 h 6856420"/>
              <a:gd name="connsiteX1545" fmla="*/ 1289352 w 4676739"/>
              <a:gd name="connsiteY1545" fmla="*/ 5257223 h 6856420"/>
              <a:gd name="connsiteX1546" fmla="*/ 1290707 w 4676739"/>
              <a:gd name="connsiteY1546" fmla="*/ 5250297 h 6856420"/>
              <a:gd name="connsiteX1547" fmla="*/ 1292890 w 4676739"/>
              <a:gd name="connsiteY1547" fmla="*/ 5248039 h 6856420"/>
              <a:gd name="connsiteX1548" fmla="*/ 1293793 w 4676739"/>
              <a:gd name="connsiteY1548" fmla="*/ 5241188 h 6856420"/>
              <a:gd name="connsiteX1549" fmla="*/ 1297181 w 4676739"/>
              <a:gd name="connsiteY1549" fmla="*/ 5228993 h 6856420"/>
              <a:gd name="connsiteX1550" fmla="*/ 1297181 w 4676739"/>
              <a:gd name="connsiteY1550" fmla="*/ 5222142 h 6856420"/>
              <a:gd name="connsiteX1551" fmla="*/ 1296127 w 4676739"/>
              <a:gd name="connsiteY1551" fmla="*/ 5220562 h 6856420"/>
              <a:gd name="connsiteX1552" fmla="*/ 1297256 w 4676739"/>
              <a:gd name="connsiteY1552" fmla="*/ 5217174 h 6856420"/>
              <a:gd name="connsiteX1553" fmla="*/ 1297256 w 4676739"/>
              <a:gd name="connsiteY1553" fmla="*/ 5213636 h 6856420"/>
              <a:gd name="connsiteX1554" fmla="*/ 1298912 w 4676739"/>
              <a:gd name="connsiteY1554" fmla="*/ 5199558 h 6856420"/>
              <a:gd name="connsiteX1555" fmla="*/ 1297332 w 4676739"/>
              <a:gd name="connsiteY1555" fmla="*/ 5197451 h 6856420"/>
              <a:gd name="connsiteX1556" fmla="*/ 1300794 w 4676739"/>
              <a:gd name="connsiteY1556" fmla="*/ 5189020 h 6856420"/>
              <a:gd name="connsiteX1557" fmla="*/ 1300794 w 4676739"/>
              <a:gd name="connsiteY1557" fmla="*/ 5135195 h 6856420"/>
              <a:gd name="connsiteX1558" fmla="*/ 1297407 w 4676739"/>
              <a:gd name="connsiteY1558" fmla="*/ 5118783 h 6856420"/>
              <a:gd name="connsiteX1559" fmla="*/ 1296805 w 4676739"/>
              <a:gd name="connsiteY1559" fmla="*/ 5107642 h 6856420"/>
              <a:gd name="connsiteX1560" fmla="*/ 1293417 w 4676739"/>
              <a:gd name="connsiteY1560" fmla="*/ 5091081 h 6856420"/>
              <a:gd name="connsiteX1561" fmla="*/ 1292739 w 4676739"/>
              <a:gd name="connsiteY1561" fmla="*/ 5084155 h 6856420"/>
              <a:gd name="connsiteX1562" fmla="*/ 1289653 w 4676739"/>
              <a:gd name="connsiteY1562" fmla="*/ 5075346 h 6856420"/>
              <a:gd name="connsiteX1563" fmla="*/ 1288975 w 4676739"/>
              <a:gd name="connsiteY1563" fmla="*/ 5071809 h 6856420"/>
              <a:gd name="connsiteX1564" fmla="*/ 1286265 w 4676739"/>
              <a:gd name="connsiteY1564" fmla="*/ 5059764 h 6856420"/>
              <a:gd name="connsiteX1565" fmla="*/ 1286265 w 4676739"/>
              <a:gd name="connsiteY1565" fmla="*/ 5059764 h 6856420"/>
              <a:gd name="connsiteX1566" fmla="*/ 1289201 w 4676739"/>
              <a:gd name="connsiteY1566" fmla="*/ 5059764 h 6856420"/>
              <a:gd name="connsiteX1567" fmla="*/ 1309226 w 4676739"/>
              <a:gd name="connsiteY1567" fmla="*/ 5019865 h 6856420"/>
              <a:gd name="connsiteX1568" fmla="*/ 1309677 w 4676739"/>
              <a:gd name="connsiteY1568" fmla="*/ 5016177 h 6856420"/>
              <a:gd name="connsiteX1569" fmla="*/ 1309075 w 4676739"/>
              <a:gd name="connsiteY1569" fmla="*/ 5012714 h 6856420"/>
              <a:gd name="connsiteX1570" fmla="*/ 1312388 w 4676739"/>
              <a:gd name="connsiteY1570" fmla="*/ 5011811 h 6856420"/>
              <a:gd name="connsiteX1571" fmla="*/ 1314270 w 4676739"/>
              <a:gd name="connsiteY1571" fmla="*/ 5002702 h 6856420"/>
              <a:gd name="connsiteX1572" fmla="*/ 1316754 w 4676739"/>
              <a:gd name="connsiteY1572" fmla="*/ 4999766 h 6856420"/>
              <a:gd name="connsiteX1573" fmla="*/ 1317205 w 4676739"/>
              <a:gd name="connsiteY1573" fmla="*/ 4992238 h 6856420"/>
              <a:gd name="connsiteX1574" fmla="*/ 1317205 w 4676739"/>
              <a:gd name="connsiteY1574" fmla="*/ 4952941 h 6856420"/>
              <a:gd name="connsiteX1575" fmla="*/ 1317205 w 4676739"/>
              <a:gd name="connsiteY1575" fmla="*/ 4941273 h 6856420"/>
              <a:gd name="connsiteX1576" fmla="*/ 1313517 w 4676739"/>
              <a:gd name="connsiteY1576" fmla="*/ 4925239 h 6856420"/>
              <a:gd name="connsiteX1577" fmla="*/ 1313517 w 4676739"/>
              <a:gd name="connsiteY1577" fmla="*/ 4917711 h 6856420"/>
              <a:gd name="connsiteX1578" fmla="*/ 1309753 w 4676739"/>
              <a:gd name="connsiteY1578" fmla="*/ 4905365 h 6856420"/>
              <a:gd name="connsiteX1579" fmla="*/ 1309753 w 4676739"/>
              <a:gd name="connsiteY1579" fmla="*/ 4901978 h 6856420"/>
              <a:gd name="connsiteX1580" fmla="*/ 1305989 w 4676739"/>
              <a:gd name="connsiteY1580" fmla="*/ 4893546 h 6856420"/>
              <a:gd name="connsiteX1581" fmla="*/ 1305989 w 4676739"/>
              <a:gd name="connsiteY1581" fmla="*/ 4890158 h 6856420"/>
              <a:gd name="connsiteX1582" fmla="*/ 1302375 w 4676739"/>
              <a:gd name="connsiteY1582" fmla="*/ 4881651 h 6856420"/>
              <a:gd name="connsiteX1583" fmla="*/ 1301999 w 4676739"/>
              <a:gd name="connsiteY1583" fmla="*/ 4878264 h 6856420"/>
              <a:gd name="connsiteX1584" fmla="*/ 1298235 w 4676739"/>
              <a:gd name="connsiteY1584" fmla="*/ 4876608 h 6856420"/>
              <a:gd name="connsiteX1585" fmla="*/ 1297708 w 4676739"/>
              <a:gd name="connsiteY1585" fmla="*/ 4873973 h 6856420"/>
              <a:gd name="connsiteX1586" fmla="*/ 1297708 w 4676739"/>
              <a:gd name="connsiteY1586" fmla="*/ 4869984 h 6856420"/>
              <a:gd name="connsiteX1587" fmla="*/ 1294772 w 4676739"/>
              <a:gd name="connsiteY1587" fmla="*/ 4869984 h 6856420"/>
              <a:gd name="connsiteX1588" fmla="*/ 1295901 w 4676739"/>
              <a:gd name="connsiteY1588" fmla="*/ 4866445 h 6856420"/>
              <a:gd name="connsiteX1589" fmla="*/ 1294019 w 4676739"/>
              <a:gd name="connsiteY1589" fmla="*/ 4838365 h 6856420"/>
              <a:gd name="connsiteX1590" fmla="*/ 1294019 w 4676739"/>
              <a:gd name="connsiteY1590" fmla="*/ 4822406 h 6856420"/>
              <a:gd name="connsiteX1591" fmla="*/ 1294923 w 4676739"/>
              <a:gd name="connsiteY1591" fmla="*/ 4820976 h 6856420"/>
              <a:gd name="connsiteX1592" fmla="*/ 1294245 w 4676739"/>
              <a:gd name="connsiteY1592" fmla="*/ 4819395 h 6856420"/>
              <a:gd name="connsiteX1593" fmla="*/ 1297557 w 4676739"/>
              <a:gd name="connsiteY1593" fmla="*/ 4814502 h 6856420"/>
              <a:gd name="connsiteX1594" fmla="*/ 1297557 w 4676739"/>
              <a:gd name="connsiteY1594" fmla="*/ 4814502 h 6856420"/>
              <a:gd name="connsiteX1595" fmla="*/ 1301246 w 4676739"/>
              <a:gd name="connsiteY1595" fmla="*/ 4809985 h 6856420"/>
              <a:gd name="connsiteX1596" fmla="*/ 1301246 w 4676739"/>
              <a:gd name="connsiteY1596" fmla="*/ 4809985 h 6856420"/>
              <a:gd name="connsiteX1597" fmla="*/ 1305612 w 4676739"/>
              <a:gd name="connsiteY1597" fmla="*/ 4802457 h 6856420"/>
              <a:gd name="connsiteX1598" fmla="*/ 1309903 w 4676739"/>
              <a:gd name="connsiteY1598" fmla="*/ 4794929 h 6856420"/>
              <a:gd name="connsiteX1599" fmla="*/ 1309903 w 4676739"/>
              <a:gd name="connsiteY1599" fmla="*/ 4794478 h 6856420"/>
              <a:gd name="connsiteX1600" fmla="*/ 1313667 w 4676739"/>
              <a:gd name="connsiteY1600" fmla="*/ 4787627 h 6856420"/>
              <a:gd name="connsiteX1601" fmla="*/ 1314495 w 4676739"/>
              <a:gd name="connsiteY1601" fmla="*/ 4786497 h 6856420"/>
              <a:gd name="connsiteX1602" fmla="*/ 1321120 w 4676739"/>
              <a:gd name="connsiteY1602" fmla="*/ 4774830 h 6856420"/>
              <a:gd name="connsiteX1603" fmla="*/ 1321120 w 4676739"/>
              <a:gd name="connsiteY1603" fmla="*/ 4774830 h 6856420"/>
              <a:gd name="connsiteX1604" fmla="*/ 1325336 w 4676739"/>
              <a:gd name="connsiteY1604" fmla="*/ 4774830 h 6856420"/>
              <a:gd name="connsiteX1605" fmla="*/ 1329250 w 4676739"/>
              <a:gd name="connsiteY1605" fmla="*/ 4770538 h 6856420"/>
              <a:gd name="connsiteX1606" fmla="*/ 1337757 w 4676739"/>
              <a:gd name="connsiteY1606" fmla="*/ 4754880 h 6856420"/>
              <a:gd name="connsiteX1607" fmla="*/ 1341295 w 4676739"/>
              <a:gd name="connsiteY1607" fmla="*/ 4751192 h 6856420"/>
              <a:gd name="connsiteX1608" fmla="*/ 1341295 w 4676739"/>
              <a:gd name="connsiteY1608" fmla="*/ 4751192 h 6856420"/>
              <a:gd name="connsiteX1609" fmla="*/ 1345059 w 4676739"/>
              <a:gd name="connsiteY1609" fmla="*/ 4746976 h 6856420"/>
              <a:gd name="connsiteX1610" fmla="*/ 1357254 w 4676739"/>
              <a:gd name="connsiteY1610" fmla="*/ 4727328 h 6856420"/>
              <a:gd name="connsiteX1611" fmla="*/ 1360943 w 4676739"/>
              <a:gd name="connsiteY1611" fmla="*/ 4723338 h 6856420"/>
              <a:gd name="connsiteX1612" fmla="*/ 1360943 w 4676739"/>
              <a:gd name="connsiteY1612" fmla="*/ 4715810 h 6856420"/>
              <a:gd name="connsiteX1613" fmla="*/ 1365159 w 4676739"/>
              <a:gd name="connsiteY1613" fmla="*/ 4711594 h 6856420"/>
              <a:gd name="connsiteX1614" fmla="*/ 1365987 w 4676739"/>
              <a:gd name="connsiteY1614" fmla="*/ 4708207 h 6856420"/>
              <a:gd name="connsiteX1615" fmla="*/ 1368396 w 4676739"/>
              <a:gd name="connsiteY1615" fmla="*/ 4707680 h 6856420"/>
              <a:gd name="connsiteX1616" fmla="*/ 1372310 w 4676739"/>
              <a:gd name="connsiteY1616" fmla="*/ 4703765 h 6856420"/>
              <a:gd name="connsiteX1617" fmla="*/ 1372310 w 4676739"/>
              <a:gd name="connsiteY1617" fmla="*/ 4701883 h 6856420"/>
              <a:gd name="connsiteX1618" fmla="*/ 1372988 w 4676739"/>
              <a:gd name="connsiteY1618" fmla="*/ 4701883 h 6856420"/>
              <a:gd name="connsiteX1619" fmla="*/ 1375924 w 4676739"/>
              <a:gd name="connsiteY1619" fmla="*/ 4698496 h 6856420"/>
              <a:gd name="connsiteX1620" fmla="*/ 1376978 w 4676739"/>
              <a:gd name="connsiteY1620" fmla="*/ 4695936 h 6856420"/>
              <a:gd name="connsiteX1621" fmla="*/ 1379989 w 4676739"/>
              <a:gd name="connsiteY1621" fmla="*/ 4687204 h 6856420"/>
              <a:gd name="connsiteX1622" fmla="*/ 1381269 w 4676739"/>
              <a:gd name="connsiteY1622" fmla="*/ 4684042 h 6856420"/>
              <a:gd name="connsiteX1623" fmla="*/ 1384355 w 4676739"/>
              <a:gd name="connsiteY1623" fmla="*/ 4680353 h 6856420"/>
              <a:gd name="connsiteX1624" fmla="*/ 1384355 w 4676739"/>
              <a:gd name="connsiteY1624" fmla="*/ 4680353 h 6856420"/>
              <a:gd name="connsiteX1625" fmla="*/ 1388119 w 4676739"/>
              <a:gd name="connsiteY1625" fmla="*/ 4675987 h 6856420"/>
              <a:gd name="connsiteX1626" fmla="*/ 1388119 w 4676739"/>
              <a:gd name="connsiteY1626" fmla="*/ 4675987 h 6856420"/>
              <a:gd name="connsiteX1627" fmla="*/ 1392711 w 4676739"/>
              <a:gd name="connsiteY1627" fmla="*/ 4668459 h 6856420"/>
              <a:gd name="connsiteX1628" fmla="*/ 1392711 w 4676739"/>
              <a:gd name="connsiteY1628" fmla="*/ 4668459 h 6856420"/>
              <a:gd name="connsiteX1629" fmla="*/ 1396024 w 4676739"/>
              <a:gd name="connsiteY1629" fmla="*/ 4664243 h 6856420"/>
              <a:gd name="connsiteX1630" fmla="*/ 1399712 w 4676739"/>
              <a:gd name="connsiteY1630" fmla="*/ 4660028 h 6856420"/>
              <a:gd name="connsiteX1631" fmla="*/ 1403777 w 4676739"/>
              <a:gd name="connsiteY1631" fmla="*/ 4654984 h 6856420"/>
              <a:gd name="connsiteX1632" fmla="*/ 1405057 w 4676739"/>
              <a:gd name="connsiteY1632" fmla="*/ 4652349 h 6856420"/>
              <a:gd name="connsiteX1633" fmla="*/ 1408144 w 4676739"/>
              <a:gd name="connsiteY1633" fmla="*/ 4648510 h 6856420"/>
              <a:gd name="connsiteX1634" fmla="*/ 1408144 w 4676739"/>
              <a:gd name="connsiteY1634" fmla="*/ 4648510 h 6856420"/>
              <a:gd name="connsiteX1635" fmla="*/ 1411832 w 4676739"/>
              <a:gd name="connsiteY1635" fmla="*/ 4644068 h 6856420"/>
              <a:gd name="connsiteX1636" fmla="*/ 1411832 w 4676739"/>
              <a:gd name="connsiteY1636" fmla="*/ 4644068 h 6856420"/>
              <a:gd name="connsiteX1637" fmla="*/ 1416499 w 4676739"/>
              <a:gd name="connsiteY1637" fmla="*/ 4636540 h 6856420"/>
              <a:gd name="connsiteX1638" fmla="*/ 1416499 w 4676739"/>
              <a:gd name="connsiteY1638" fmla="*/ 4636540 h 6856420"/>
              <a:gd name="connsiteX1639" fmla="*/ 1419963 w 4676739"/>
              <a:gd name="connsiteY1639" fmla="*/ 4632324 h 6856420"/>
              <a:gd name="connsiteX1640" fmla="*/ 1423727 w 4676739"/>
              <a:gd name="connsiteY1640" fmla="*/ 4626904 h 6856420"/>
              <a:gd name="connsiteX1641" fmla="*/ 1424856 w 4676739"/>
              <a:gd name="connsiteY1641" fmla="*/ 4624421 h 6856420"/>
              <a:gd name="connsiteX1642" fmla="*/ 1427942 w 4676739"/>
              <a:gd name="connsiteY1642" fmla="*/ 4620506 h 6856420"/>
              <a:gd name="connsiteX1643" fmla="*/ 1431857 w 4676739"/>
              <a:gd name="connsiteY1643" fmla="*/ 4616139 h 6856420"/>
              <a:gd name="connsiteX1644" fmla="*/ 1431857 w 4676739"/>
              <a:gd name="connsiteY1644" fmla="*/ 4616139 h 6856420"/>
              <a:gd name="connsiteX1645" fmla="*/ 1436449 w 4676739"/>
              <a:gd name="connsiteY1645" fmla="*/ 4608611 h 6856420"/>
              <a:gd name="connsiteX1646" fmla="*/ 1436449 w 4676739"/>
              <a:gd name="connsiteY1646" fmla="*/ 4608611 h 6856420"/>
              <a:gd name="connsiteX1647" fmla="*/ 1440288 w 4676739"/>
              <a:gd name="connsiteY1647" fmla="*/ 4600556 h 6856420"/>
              <a:gd name="connsiteX1648" fmla="*/ 1441568 w 4676739"/>
              <a:gd name="connsiteY1648" fmla="*/ 4596491 h 6856420"/>
              <a:gd name="connsiteX1649" fmla="*/ 1444353 w 4676739"/>
              <a:gd name="connsiteY1649" fmla="*/ 4593028 h 6856420"/>
              <a:gd name="connsiteX1650" fmla="*/ 1444353 w 4676739"/>
              <a:gd name="connsiteY1650" fmla="*/ 4593028 h 6856420"/>
              <a:gd name="connsiteX1651" fmla="*/ 1447816 w 4676739"/>
              <a:gd name="connsiteY1651" fmla="*/ 4588888 h 6856420"/>
              <a:gd name="connsiteX1652" fmla="*/ 1451656 w 4676739"/>
              <a:gd name="connsiteY1652" fmla="*/ 4583618 h 6856420"/>
              <a:gd name="connsiteX1653" fmla="*/ 1453011 w 4676739"/>
              <a:gd name="connsiteY1653" fmla="*/ 4580909 h 6856420"/>
              <a:gd name="connsiteX1654" fmla="*/ 1456021 w 4676739"/>
              <a:gd name="connsiteY1654" fmla="*/ 4577219 h 6856420"/>
              <a:gd name="connsiteX1655" fmla="*/ 1456021 w 4676739"/>
              <a:gd name="connsiteY1655" fmla="*/ 4577219 h 6856420"/>
              <a:gd name="connsiteX1656" fmla="*/ 1459560 w 4676739"/>
              <a:gd name="connsiteY1656" fmla="*/ 4573004 h 6856420"/>
              <a:gd name="connsiteX1657" fmla="*/ 1463399 w 4676739"/>
              <a:gd name="connsiteY1657" fmla="*/ 4567584 h 6856420"/>
              <a:gd name="connsiteX1658" fmla="*/ 1464603 w 4676739"/>
              <a:gd name="connsiteY1658" fmla="*/ 4565175 h 6856420"/>
              <a:gd name="connsiteX1659" fmla="*/ 1467916 w 4676739"/>
              <a:gd name="connsiteY1659" fmla="*/ 4561862 h 6856420"/>
              <a:gd name="connsiteX1660" fmla="*/ 1468367 w 4676739"/>
              <a:gd name="connsiteY1660" fmla="*/ 4561486 h 6856420"/>
              <a:gd name="connsiteX1661" fmla="*/ 1471831 w 4676739"/>
              <a:gd name="connsiteY1661" fmla="*/ 4557571 h 6856420"/>
              <a:gd name="connsiteX1662" fmla="*/ 1471831 w 4676739"/>
              <a:gd name="connsiteY1662" fmla="*/ 4557571 h 6856420"/>
              <a:gd name="connsiteX1663" fmla="*/ 1475368 w 4676739"/>
              <a:gd name="connsiteY1663" fmla="*/ 4553356 h 6856420"/>
              <a:gd name="connsiteX1664" fmla="*/ 1479208 w 4676739"/>
              <a:gd name="connsiteY1664" fmla="*/ 4548011 h 6856420"/>
              <a:gd name="connsiteX1665" fmla="*/ 1480487 w 4676739"/>
              <a:gd name="connsiteY1665" fmla="*/ 4545452 h 6856420"/>
              <a:gd name="connsiteX1666" fmla="*/ 1483574 w 4676739"/>
              <a:gd name="connsiteY1666" fmla="*/ 4541838 h 6856420"/>
              <a:gd name="connsiteX1667" fmla="*/ 1483574 w 4676739"/>
              <a:gd name="connsiteY1667" fmla="*/ 4541838 h 6856420"/>
              <a:gd name="connsiteX1668" fmla="*/ 1487187 w 4676739"/>
              <a:gd name="connsiteY1668" fmla="*/ 4536870 h 6856420"/>
              <a:gd name="connsiteX1669" fmla="*/ 1488091 w 4676739"/>
              <a:gd name="connsiteY1669" fmla="*/ 4533783 h 6856420"/>
              <a:gd name="connsiteX1670" fmla="*/ 1491177 w 4676739"/>
              <a:gd name="connsiteY1670" fmla="*/ 4529718 h 6856420"/>
              <a:gd name="connsiteX1671" fmla="*/ 1495092 w 4676739"/>
              <a:gd name="connsiteY1671" fmla="*/ 4525427 h 6856420"/>
              <a:gd name="connsiteX1672" fmla="*/ 1495092 w 4676739"/>
              <a:gd name="connsiteY1672" fmla="*/ 4525427 h 6856420"/>
              <a:gd name="connsiteX1673" fmla="*/ 1499910 w 4676739"/>
              <a:gd name="connsiteY1673" fmla="*/ 4518351 h 6856420"/>
              <a:gd name="connsiteX1674" fmla="*/ 1499910 w 4676739"/>
              <a:gd name="connsiteY1674" fmla="*/ 4517899 h 6856420"/>
              <a:gd name="connsiteX1675" fmla="*/ 1503071 w 4676739"/>
              <a:gd name="connsiteY1675" fmla="*/ 4513307 h 6856420"/>
              <a:gd name="connsiteX1676" fmla="*/ 1503071 w 4676739"/>
              <a:gd name="connsiteY1676" fmla="*/ 4513307 h 6856420"/>
              <a:gd name="connsiteX1677" fmla="*/ 1507814 w 4676739"/>
              <a:gd name="connsiteY1677" fmla="*/ 4505779 h 6856420"/>
              <a:gd name="connsiteX1678" fmla="*/ 1507814 w 4676739"/>
              <a:gd name="connsiteY1678" fmla="*/ 4505779 h 6856420"/>
              <a:gd name="connsiteX1679" fmla="*/ 1511277 w 4676739"/>
              <a:gd name="connsiteY1679" fmla="*/ 4501639 h 6856420"/>
              <a:gd name="connsiteX1680" fmla="*/ 1515041 w 4676739"/>
              <a:gd name="connsiteY1680" fmla="*/ 4497498 h 6856420"/>
              <a:gd name="connsiteX1681" fmla="*/ 1518880 w 4676739"/>
              <a:gd name="connsiteY1681" fmla="*/ 4493433 h 6856420"/>
              <a:gd name="connsiteX1682" fmla="*/ 1522870 w 4676739"/>
              <a:gd name="connsiteY1682" fmla="*/ 4489217 h 6856420"/>
              <a:gd name="connsiteX1683" fmla="*/ 1522494 w 4676739"/>
              <a:gd name="connsiteY1683" fmla="*/ 4489217 h 6856420"/>
              <a:gd name="connsiteX1684" fmla="*/ 1530774 w 4676739"/>
              <a:gd name="connsiteY1684" fmla="*/ 4477549 h 6856420"/>
              <a:gd name="connsiteX1685" fmla="*/ 1534764 w 4676739"/>
              <a:gd name="connsiteY1685" fmla="*/ 4473108 h 6856420"/>
              <a:gd name="connsiteX1686" fmla="*/ 1534764 w 4676739"/>
              <a:gd name="connsiteY1686" fmla="*/ 4473108 h 6856420"/>
              <a:gd name="connsiteX1687" fmla="*/ 1539733 w 4676739"/>
              <a:gd name="connsiteY1687" fmla="*/ 4466332 h 6856420"/>
              <a:gd name="connsiteX1688" fmla="*/ 1540184 w 4676739"/>
              <a:gd name="connsiteY1688" fmla="*/ 4465730 h 6856420"/>
              <a:gd name="connsiteX1689" fmla="*/ 1543497 w 4676739"/>
              <a:gd name="connsiteY1689" fmla="*/ 4461891 h 6856420"/>
              <a:gd name="connsiteX1690" fmla="*/ 1543497 w 4676739"/>
              <a:gd name="connsiteY1690" fmla="*/ 4461891 h 6856420"/>
              <a:gd name="connsiteX1691" fmla="*/ 1547110 w 4676739"/>
              <a:gd name="connsiteY1691" fmla="*/ 4457826 h 6856420"/>
              <a:gd name="connsiteX1692" fmla="*/ 1551025 w 4676739"/>
              <a:gd name="connsiteY1692" fmla="*/ 4453610 h 6856420"/>
              <a:gd name="connsiteX1693" fmla="*/ 1551025 w 4676739"/>
              <a:gd name="connsiteY1693" fmla="*/ 4453610 h 6856420"/>
              <a:gd name="connsiteX1694" fmla="*/ 1553810 w 4676739"/>
              <a:gd name="connsiteY1694" fmla="*/ 4449695 h 6856420"/>
              <a:gd name="connsiteX1695" fmla="*/ 1555015 w 4676739"/>
              <a:gd name="connsiteY1695" fmla="*/ 4449695 h 6856420"/>
              <a:gd name="connsiteX1696" fmla="*/ 1555391 w 4676739"/>
              <a:gd name="connsiteY1696" fmla="*/ 4447211 h 6856420"/>
              <a:gd name="connsiteX1697" fmla="*/ 1555843 w 4676739"/>
              <a:gd name="connsiteY1697" fmla="*/ 4446458 h 6856420"/>
              <a:gd name="connsiteX1698" fmla="*/ 1558824 w 4676739"/>
              <a:gd name="connsiteY1698" fmla="*/ 4446383 h 6856420"/>
              <a:gd name="connsiteX1699" fmla="*/ 1559155 w 4676739"/>
              <a:gd name="connsiteY1699" fmla="*/ 4445931 h 6856420"/>
              <a:gd name="connsiteX1700" fmla="*/ 1559155 w 4676739"/>
              <a:gd name="connsiteY1700" fmla="*/ 4445931 h 6856420"/>
              <a:gd name="connsiteX1701" fmla="*/ 1562919 w 4676739"/>
              <a:gd name="connsiteY1701" fmla="*/ 4441866 h 6856420"/>
              <a:gd name="connsiteX1702" fmla="*/ 1566758 w 4676739"/>
              <a:gd name="connsiteY1702" fmla="*/ 4437726 h 6856420"/>
              <a:gd name="connsiteX1703" fmla="*/ 1570748 w 4676739"/>
              <a:gd name="connsiteY1703" fmla="*/ 4433510 h 6856420"/>
              <a:gd name="connsiteX1704" fmla="*/ 1570748 w 4676739"/>
              <a:gd name="connsiteY1704" fmla="*/ 4433510 h 6856420"/>
              <a:gd name="connsiteX1705" fmla="*/ 1575340 w 4676739"/>
              <a:gd name="connsiteY1705" fmla="*/ 4425982 h 6856420"/>
              <a:gd name="connsiteX1706" fmla="*/ 1575340 w 4676739"/>
              <a:gd name="connsiteY1706" fmla="*/ 4425982 h 6856420"/>
              <a:gd name="connsiteX1707" fmla="*/ 1579631 w 4676739"/>
              <a:gd name="connsiteY1707" fmla="*/ 4418454 h 6856420"/>
              <a:gd name="connsiteX1708" fmla="*/ 1580083 w 4676739"/>
              <a:gd name="connsiteY1708" fmla="*/ 4417852 h 6856420"/>
              <a:gd name="connsiteX1709" fmla="*/ 1583395 w 4676739"/>
              <a:gd name="connsiteY1709" fmla="*/ 4413937 h 6856420"/>
              <a:gd name="connsiteX1710" fmla="*/ 1583395 w 4676739"/>
              <a:gd name="connsiteY1710" fmla="*/ 4413937 h 6856420"/>
              <a:gd name="connsiteX1711" fmla="*/ 1586933 w 4676739"/>
              <a:gd name="connsiteY1711" fmla="*/ 4409722 h 6856420"/>
              <a:gd name="connsiteX1712" fmla="*/ 1590848 w 4676739"/>
              <a:gd name="connsiteY1712" fmla="*/ 4405732 h 6856420"/>
              <a:gd name="connsiteX1713" fmla="*/ 1594687 w 4676739"/>
              <a:gd name="connsiteY1713" fmla="*/ 4400763 h 6856420"/>
              <a:gd name="connsiteX1714" fmla="*/ 1595365 w 4676739"/>
              <a:gd name="connsiteY1714" fmla="*/ 4397978 h 6856420"/>
              <a:gd name="connsiteX1715" fmla="*/ 1598677 w 4676739"/>
              <a:gd name="connsiteY1715" fmla="*/ 4393612 h 6856420"/>
              <a:gd name="connsiteX1716" fmla="*/ 1598677 w 4676739"/>
              <a:gd name="connsiteY1716" fmla="*/ 4393612 h 6856420"/>
              <a:gd name="connsiteX1717" fmla="*/ 1603495 w 4676739"/>
              <a:gd name="connsiteY1717" fmla="*/ 4386536 h 6856420"/>
              <a:gd name="connsiteX1718" fmla="*/ 1603871 w 4676739"/>
              <a:gd name="connsiteY1718" fmla="*/ 4386084 h 6856420"/>
              <a:gd name="connsiteX1719" fmla="*/ 1607259 w 4676739"/>
              <a:gd name="connsiteY1719" fmla="*/ 4382320 h 6856420"/>
              <a:gd name="connsiteX1720" fmla="*/ 1607259 w 4676739"/>
              <a:gd name="connsiteY1720" fmla="*/ 4382320 h 6856420"/>
              <a:gd name="connsiteX1721" fmla="*/ 1610872 w 4676739"/>
              <a:gd name="connsiteY1721" fmla="*/ 4378179 h 6856420"/>
              <a:gd name="connsiteX1722" fmla="*/ 1614787 w 4676739"/>
              <a:gd name="connsiteY1722" fmla="*/ 4374039 h 6856420"/>
              <a:gd name="connsiteX1723" fmla="*/ 1614787 w 4676739"/>
              <a:gd name="connsiteY1723" fmla="*/ 4374039 h 6856420"/>
              <a:gd name="connsiteX1724" fmla="*/ 1619228 w 4676739"/>
              <a:gd name="connsiteY1724" fmla="*/ 4366511 h 6856420"/>
              <a:gd name="connsiteX1725" fmla="*/ 1619228 w 4676739"/>
              <a:gd name="connsiteY1725" fmla="*/ 4366511 h 6856420"/>
              <a:gd name="connsiteX1726" fmla="*/ 1622767 w 4676739"/>
              <a:gd name="connsiteY1726" fmla="*/ 4362371 h 6856420"/>
              <a:gd name="connsiteX1727" fmla="*/ 1622767 w 4676739"/>
              <a:gd name="connsiteY1727" fmla="*/ 4362371 h 6856420"/>
              <a:gd name="connsiteX1728" fmla="*/ 1626455 w 4676739"/>
              <a:gd name="connsiteY1728" fmla="*/ 4357252 h 6856420"/>
              <a:gd name="connsiteX1729" fmla="*/ 1627585 w 4676739"/>
              <a:gd name="connsiteY1729" fmla="*/ 4354240 h 6856420"/>
              <a:gd name="connsiteX1730" fmla="*/ 1630596 w 4676739"/>
              <a:gd name="connsiteY1730" fmla="*/ 4350476 h 6856420"/>
              <a:gd name="connsiteX1731" fmla="*/ 1630596 w 4676739"/>
              <a:gd name="connsiteY1731" fmla="*/ 4350476 h 6856420"/>
              <a:gd name="connsiteX1732" fmla="*/ 1634510 w 4676739"/>
              <a:gd name="connsiteY1732" fmla="*/ 4346712 h 6856420"/>
              <a:gd name="connsiteX1733" fmla="*/ 1634510 w 4676739"/>
              <a:gd name="connsiteY1733" fmla="*/ 4346712 h 6856420"/>
              <a:gd name="connsiteX1734" fmla="*/ 1638425 w 4676739"/>
              <a:gd name="connsiteY1734" fmla="*/ 4342798 h 6856420"/>
              <a:gd name="connsiteX1735" fmla="*/ 1638425 w 4676739"/>
              <a:gd name="connsiteY1735" fmla="*/ 4342798 h 6856420"/>
              <a:gd name="connsiteX1736" fmla="*/ 1642490 w 4676739"/>
              <a:gd name="connsiteY1736" fmla="*/ 4338883 h 6856420"/>
              <a:gd name="connsiteX1737" fmla="*/ 1642490 w 4676739"/>
              <a:gd name="connsiteY1737" fmla="*/ 4338883 h 6856420"/>
              <a:gd name="connsiteX1738" fmla="*/ 1650771 w 4676739"/>
              <a:gd name="connsiteY1738" fmla="*/ 4327516 h 6856420"/>
              <a:gd name="connsiteX1739" fmla="*/ 1650771 w 4676739"/>
              <a:gd name="connsiteY1739" fmla="*/ 4327516 h 6856420"/>
              <a:gd name="connsiteX1740" fmla="*/ 1654234 w 4676739"/>
              <a:gd name="connsiteY1740" fmla="*/ 4323300 h 6856420"/>
              <a:gd name="connsiteX1741" fmla="*/ 1661762 w 4676739"/>
              <a:gd name="connsiteY1741" fmla="*/ 4315245 h 6856420"/>
              <a:gd name="connsiteX1742" fmla="*/ 1661762 w 4676739"/>
              <a:gd name="connsiteY1742" fmla="*/ 4315245 h 6856420"/>
              <a:gd name="connsiteX1743" fmla="*/ 1666354 w 4676739"/>
              <a:gd name="connsiteY1743" fmla="*/ 4308094 h 6856420"/>
              <a:gd name="connsiteX1744" fmla="*/ 1666354 w 4676739"/>
              <a:gd name="connsiteY1744" fmla="*/ 4307492 h 6856420"/>
              <a:gd name="connsiteX1745" fmla="*/ 1669741 w 4676739"/>
              <a:gd name="connsiteY1745" fmla="*/ 4303577 h 6856420"/>
              <a:gd name="connsiteX1746" fmla="*/ 1669741 w 4676739"/>
              <a:gd name="connsiteY1746" fmla="*/ 4303577 h 6856420"/>
              <a:gd name="connsiteX1747" fmla="*/ 1673581 w 4676739"/>
              <a:gd name="connsiteY1747" fmla="*/ 4299588 h 6856420"/>
              <a:gd name="connsiteX1748" fmla="*/ 1677345 w 4676739"/>
              <a:gd name="connsiteY1748" fmla="*/ 4295447 h 6856420"/>
              <a:gd name="connsiteX1749" fmla="*/ 1681334 w 4676739"/>
              <a:gd name="connsiteY1749" fmla="*/ 4291231 h 6856420"/>
              <a:gd name="connsiteX1750" fmla="*/ 1681334 w 4676739"/>
              <a:gd name="connsiteY1750" fmla="*/ 4291231 h 6856420"/>
              <a:gd name="connsiteX1751" fmla="*/ 1686002 w 4676739"/>
              <a:gd name="connsiteY1751" fmla="*/ 4283703 h 6856420"/>
              <a:gd name="connsiteX1752" fmla="*/ 1686002 w 4676739"/>
              <a:gd name="connsiteY1752" fmla="*/ 4283251 h 6856420"/>
              <a:gd name="connsiteX1753" fmla="*/ 1689540 w 4676739"/>
              <a:gd name="connsiteY1753" fmla="*/ 4279563 h 6856420"/>
              <a:gd name="connsiteX1754" fmla="*/ 1689540 w 4676739"/>
              <a:gd name="connsiteY1754" fmla="*/ 4279563 h 6856420"/>
              <a:gd name="connsiteX1755" fmla="*/ 1693229 w 4676739"/>
              <a:gd name="connsiteY1755" fmla="*/ 4275573 h 6856420"/>
              <a:gd name="connsiteX1756" fmla="*/ 1693229 w 4676739"/>
              <a:gd name="connsiteY1756" fmla="*/ 4275573 h 6856420"/>
              <a:gd name="connsiteX1757" fmla="*/ 1696993 w 4676739"/>
              <a:gd name="connsiteY1757" fmla="*/ 4271432 h 6856420"/>
              <a:gd name="connsiteX1758" fmla="*/ 1700757 w 4676739"/>
              <a:gd name="connsiteY1758" fmla="*/ 4267292 h 6856420"/>
              <a:gd name="connsiteX1759" fmla="*/ 1705048 w 4676739"/>
              <a:gd name="connsiteY1759" fmla="*/ 4256000 h 6856420"/>
              <a:gd name="connsiteX1760" fmla="*/ 1708661 w 4676739"/>
              <a:gd name="connsiteY1760" fmla="*/ 4251634 h 6856420"/>
              <a:gd name="connsiteX1761" fmla="*/ 1712651 w 4676739"/>
              <a:gd name="connsiteY1761" fmla="*/ 4246892 h 6856420"/>
              <a:gd name="connsiteX1762" fmla="*/ 1713554 w 4676739"/>
              <a:gd name="connsiteY1762" fmla="*/ 4243880 h 6856420"/>
              <a:gd name="connsiteX1763" fmla="*/ 1716867 w 4676739"/>
              <a:gd name="connsiteY1763" fmla="*/ 4239966 h 6856420"/>
              <a:gd name="connsiteX1764" fmla="*/ 1716867 w 4676739"/>
              <a:gd name="connsiteY1764" fmla="*/ 4239966 h 6856420"/>
              <a:gd name="connsiteX1765" fmla="*/ 1720706 w 4676739"/>
              <a:gd name="connsiteY1765" fmla="*/ 4236051 h 6856420"/>
              <a:gd name="connsiteX1766" fmla="*/ 1724695 w 4676739"/>
              <a:gd name="connsiteY1766" fmla="*/ 4232061 h 6856420"/>
              <a:gd name="connsiteX1767" fmla="*/ 1728535 w 4676739"/>
              <a:gd name="connsiteY1767" fmla="*/ 4228072 h 6856420"/>
              <a:gd name="connsiteX1768" fmla="*/ 1732675 w 4676739"/>
              <a:gd name="connsiteY1768" fmla="*/ 4224232 h 6856420"/>
              <a:gd name="connsiteX1769" fmla="*/ 1732675 w 4676739"/>
              <a:gd name="connsiteY1769" fmla="*/ 4224232 h 6856420"/>
              <a:gd name="connsiteX1770" fmla="*/ 1736665 w 4676739"/>
              <a:gd name="connsiteY1770" fmla="*/ 4220167 h 6856420"/>
              <a:gd name="connsiteX1771" fmla="*/ 1736665 w 4676739"/>
              <a:gd name="connsiteY1771" fmla="*/ 4220167 h 6856420"/>
              <a:gd name="connsiteX1772" fmla="*/ 1740505 w 4676739"/>
              <a:gd name="connsiteY1772" fmla="*/ 4216027 h 6856420"/>
              <a:gd name="connsiteX1773" fmla="*/ 1744419 w 4676739"/>
              <a:gd name="connsiteY1773" fmla="*/ 4211736 h 6856420"/>
              <a:gd name="connsiteX1774" fmla="*/ 1744419 w 4676739"/>
              <a:gd name="connsiteY1774" fmla="*/ 4211736 h 6856420"/>
              <a:gd name="connsiteX1775" fmla="*/ 1749312 w 4676739"/>
              <a:gd name="connsiteY1775" fmla="*/ 4204961 h 6856420"/>
              <a:gd name="connsiteX1776" fmla="*/ 1749839 w 4676739"/>
              <a:gd name="connsiteY1776" fmla="*/ 4204283 h 6856420"/>
              <a:gd name="connsiteX1777" fmla="*/ 1753076 w 4676739"/>
              <a:gd name="connsiteY1777" fmla="*/ 4200670 h 6856420"/>
              <a:gd name="connsiteX1778" fmla="*/ 1753076 w 4676739"/>
              <a:gd name="connsiteY1778" fmla="*/ 4200218 h 6856420"/>
              <a:gd name="connsiteX1779" fmla="*/ 1756614 w 4676739"/>
              <a:gd name="connsiteY1779" fmla="*/ 4196379 h 6856420"/>
              <a:gd name="connsiteX1780" fmla="*/ 1756614 w 4676739"/>
              <a:gd name="connsiteY1780" fmla="*/ 4196379 h 6856420"/>
              <a:gd name="connsiteX1781" fmla="*/ 1760152 w 4676739"/>
              <a:gd name="connsiteY1781" fmla="*/ 4192163 h 6856420"/>
              <a:gd name="connsiteX1782" fmla="*/ 1764067 w 4676739"/>
              <a:gd name="connsiteY1782" fmla="*/ 4188173 h 6856420"/>
              <a:gd name="connsiteX1783" fmla="*/ 1767906 w 4676739"/>
              <a:gd name="connsiteY1783" fmla="*/ 4184183 h 6856420"/>
              <a:gd name="connsiteX1784" fmla="*/ 1771821 w 4676739"/>
              <a:gd name="connsiteY1784" fmla="*/ 4178989 h 6856420"/>
              <a:gd name="connsiteX1785" fmla="*/ 1773402 w 4676739"/>
              <a:gd name="connsiteY1785" fmla="*/ 4176279 h 6856420"/>
              <a:gd name="connsiteX1786" fmla="*/ 1776338 w 4676739"/>
              <a:gd name="connsiteY1786" fmla="*/ 4173192 h 6856420"/>
              <a:gd name="connsiteX1787" fmla="*/ 1777994 w 4676739"/>
              <a:gd name="connsiteY1787" fmla="*/ 4173267 h 6856420"/>
              <a:gd name="connsiteX1788" fmla="*/ 1781457 w 4676739"/>
              <a:gd name="connsiteY1788" fmla="*/ 4169353 h 6856420"/>
              <a:gd name="connsiteX1789" fmla="*/ 1781457 w 4676739"/>
              <a:gd name="connsiteY1789" fmla="*/ 4169353 h 6856420"/>
              <a:gd name="connsiteX1790" fmla="*/ 1785145 w 4676739"/>
              <a:gd name="connsiteY1790" fmla="*/ 4165288 h 6856420"/>
              <a:gd name="connsiteX1791" fmla="*/ 1789060 w 4676739"/>
              <a:gd name="connsiteY1791" fmla="*/ 4161072 h 6856420"/>
              <a:gd name="connsiteX1792" fmla="*/ 1789060 w 4676739"/>
              <a:gd name="connsiteY1792" fmla="*/ 4161072 h 6856420"/>
              <a:gd name="connsiteX1793" fmla="*/ 1793125 w 4676739"/>
              <a:gd name="connsiteY1793" fmla="*/ 4153093 h 6856420"/>
              <a:gd name="connsiteX1794" fmla="*/ 1797642 w 4676739"/>
              <a:gd name="connsiteY1794" fmla="*/ 4146167 h 6856420"/>
              <a:gd name="connsiteX1795" fmla="*/ 1798169 w 4676739"/>
              <a:gd name="connsiteY1795" fmla="*/ 4145489 h 6856420"/>
              <a:gd name="connsiteX1796" fmla="*/ 1801406 w 4676739"/>
              <a:gd name="connsiteY1796" fmla="*/ 4141876 h 6856420"/>
              <a:gd name="connsiteX1797" fmla="*/ 1801406 w 4676739"/>
              <a:gd name="connsiteY1797" fmla="*/ 4141500 h 6856420"/>
              <a:gd name="connsiteX1798" fmla="*/ 1804944 w 4676739"/>
              <a:gd name="connsiteY1798" fmla="*/ 4137434 h 6856420"/>
              <a:gd name="connsiteX1799" fmla="*/ 1804944 w 4676739"/>
              <a:gd name="connsiteY1799" fmla="*/ 4137434 h 6856420"/>
              <a:gd name="connsiteX1800" fmla="*/ 1808708 w 4676739"/>
              <a:gd name="connsiteY1800" fmla="*/ 4133219 h 6856420"/>
              <a:gd name="connsiteX1801" fmla="*/ 1808708 w 4676739"/>
              <a:gd name="connsiteY1801" fmla="*/ 4133219 h 6856420"/>
              <a:gd name="connsiteX1802" fmla="*/ 1813074 w 4676739"/>
              <a:gd name="connsiteY1802" fmla="*/ 4125691 h 6856420"/>
              <a:gd name="connsiteX1803" fmla="*/ 1813074 w 4676739"/>
              <a:gd name="connsiteY1803" fmla="*/ 4125691 h 6856420"/>
              <a:gd name="connsiteX1804" fmla="*/ 1816612 w 4676739"/>
              <a:gd name="connsiteY1804" fmla="*/ 4121626 h 6856420"/>
              <a:gd name="connsiteX1805" fmla="*/ 1820452 w 4676739"/>
              <a:gd name="connsiteY1805" fmla="*/ 4117485 h 6856420"/>
              <a:gd name="connsiteX1806" fmla="*/ 1824441 w 4676739"/>
              <a:gd name="connsiteY1806" fmla="*/ 4113571 h 6856420"/>
              <a:gd name="connsiteX1807" fmla="*/ 1828507 w 4676739"/>
              <a:gd name="connsiteY1807" fmla="*/ 4109807 h 6856420"/>
              <a:gd name="connsiteX1808" fmla="*/ 1828507 w 4676739"/>
              <a:gd name="connsiteY1808" fmla="*/ 4109807 h 6856420"/>
              <a:gd name="connsiteX1809" fmla="*/ 1832346 w 4676739"/>
              <a:gd name="connsiteY1809" fmla="*/ 4105742 h 6856420"/>
              <a:gd name="connsiteX1810" fmla="*/ 1836185 w 4676739"/>
              <a:gd name="connsiteY1810" fmla="*/ 4101676 h 6856420"/>
              <a:gd name="connsiteX1811" fmla="*/ 1840024 w 4676739"/>
              <a:gd name="connsiteY1811" fmla="*/ 4097611 h 6856420"/>
              <a:gd name="connsiteX1812" fmla="*/ 1843864 w 4676739"/>
              <a:gd name="connsiteY1812" fmla="*/ 4093697 h 6856420"/>
              <a:gd name="connsiteX1813" fmla="*/ 1847854 w 4676739"/>
              <a:gd name="connsiteY1813" fmla="*/ 4088352 h 6856420"/>
              <a:gd name="connsiteX1814" fmla="*/ 1849359 w 4676739"/>
              <a:gd name="connsiteY1814" fmla="*/ 4085792 h 6856420"/>
              <a:gd name="connsiteX1815" fmla="*/ 1852370 w 4676739"/>
              <a:gd name="connsiteY1815" fmla="*/ 4082781 h 6856420"/>
              <a:gd name="connsiteX1816" fmla="*/ 1852822 w 4676739"/>
              <a:gd name="connsiteY1816" fmla="*/ 4082254 h 6856420"/>
              <a:gd name="connsiteX1817" fmla="*/ 1856285 w 4676739"/>
              <a:gd name="connsiteY1817" fmla="*/ 4078415 h 6856420"/>
              <a:gd name="connsiteX1818" fmla="*/ 1856285 w 4676739"/>
              <a:gd name="connsiteY1818" fmla="*/ 4078415 h 6856420"/>
              <a:gd name="connsiteX1819" fmla="*/ 1859974 w 4676739"/>
              <a:gd name="connsiteY1819" fmla="*/ 4074425 h 6856420"/>
              <a:gd name="connsiteX1820" fmla="*/ 1859974 w 4676739"/>
              <a:gd name="connsiteY1820" fmla="*/ 4074425 h 6856420"/>
              <a:gd name="connsiteX1821" fmla="*/ 1863738 w 4676739"/>
              <a:gd name="connsiteY1821" fmla="*/ 4070059 h 6856420"/>
              <a:gd name="connsiteX1822" fmla="*/ 1863738 w 4676739"/>
              <a:gd name="connsiteY1822" fmla="*/ 4070059 h 6856420"/>
              <a:gd name="connsiteX1823" fmla="*/ 1868480 w 4676739"/>
              <a:gd name="connsiteY1823" fmla="*/ 4062907 h 6856420"/>
              <a:gd name="connsiteX1824" fmla="*/ 1868857 w 4676739"/>
              <a:gd name="connsiteY1824" fmla="*/ 4062456 h 6856420"/>
              <a:gd name="connsiteX1825" fmla="*/ 1872244 w 4676739"/>
              <a:gd name="connsiteY1825" fmla="*/ 4058767 h 6856420"/>
              <a:gd name="connsiteX1826" fmla="*/ 1872244 w 4676739"/>
              <a:gd name="connsiteY1826" fmla="*/ 4058767 h 6856420"/>
              <a:gd name="connsiteX1827" fmla="*/ 1875858 w 4676739"/>
              <a:gd name="connsiteY1827" fmla="*/ 4054852 h 6856420"/>
              <a:gd name="connsiteX1828" fmla="*/ 1875858 w 4676739"/>
              <a:gd name="connsiteY1828" fmla="*/ 4054852 h 6856420"/>
              <a:gd name="connsiteX1829" fmla="*/ 1879622 w 4676739"/>
              <a:gd name="connsiteY1829" fmla="*/ 4050712 h 6856420"/>
              <a:gd name="connsiteX1830" fmla="*/ 1879622 w 4676739"/>
              <a:gd name="connsiteY1830" fmla="*/ 4050712 h 6856420"/>
              <a:gd name="connsiteX1831" fmla="*/ 1883386 w 4676739"/>
              <a:gd name="connsiteY1831" fmla="*/ 4045292 h 6856420"/>
              <a:gd name="connsiteX1832" fmla="*/ 1884967 w 4676739"/>
              <a:gd name="connsiteY1832" fmla="*/ 4042582 h 6856420"/>
              <a:gd name="connsiteX1833" fmla="*/ 1887902 w 4676739"/>
              <a:gd name="connsiteY1833" fmla="*/ 4039721 h 6856420"/>
              <a:gd name="connsiteX1834" fmla="*/ 1888505 w 4676739"/>
              <a:gd name="connsiteY1834" fmla="*/ 4039043 h 6856420"/>
              <a:gd name="connsiteX1835" fmla="*/ 1891817 w 4676739"/>
              <a:gd name="connsiteY1835" fmla="*/ 4035430 h 6856420"/>
              <a:gd name="connsiteX1836" fmla="*/ 1892193 w 4676739"/>
              <a:gd name="connsiteY1836" fmla="*/ 4035430 h 6856420"/>
              <a:gd name="connsiteX1837" fmla="*/ 1895732 w 4676739"/>
              <a:gd name="connsiteY1837" fmla="*/ 4031666 h 6856420"/>
              <a:gd name="connsiteX1838" fmla="*/ 1895732 w 4676739"/>
              <a:gd name="connsiteY1838" fmla="*/ 4031666 h 6856420"/>
              <a:gd name="connsiteX1839" fmla="*/ 1899420 w 4676739"/>
              <a:gd name="connsiteY1839" fmla="*/ 4027751 h 6856420"/>
              <a:gd name="connsiteX1840" fmla="*/ 1899420 w 4676739"/>
              <a:gd name="connsiteY1840" fmla="*/ 4027751 h 6856420"/>
              <a:gd name="connsiteX1841" fmla="*/ 1903184 w 4676739"/>
              <a:gd name="connsiteY1841" fmla="*/ 4023686 h 6856420"/>
              <a:gd name="connsiteX1842" fmla="*/ 1903184 w 4676739"/>
              <a:gd name="connsiteY1842" fmla="*/ 4023686 h 6856420"/>
              <a:gd name="connsiteX1843" fmla="*/ 1907099 w 4676739"/>
              <a:gd name="connsiteY1843" fmla="*/ 4019696 h 6856420"/>
              <a:gd name="connsiteX1844" fmla="*/ 1907099 w 4676739"/>
              <a:gd name="connsiteY1844" fmla="*/ 4019696 h 6856420"/>
              <a:gd name="connsiteX1845" fmla="*/ 1911013 w 4676739"/>
              <a:gd name="connsiteY1845" fmla="*/ 4015631 h 6856420"/>
              <a:gd name="connsiteX1846" fmla="*/ 1911013 w 4676739"/>
              <a:gd name="connsiteY1846" fmla="*/ 4015631 h 6856420"/>
              <a:gd name="connsiteX1847" fmla="*/ 1915079 w 4676739"/>
              <a:gd name="connsiteY1847" fmla="*/ 4011491 h 6856420"/>
              <a:gd name="connsiteX1848" fmla="*/ 1915079 w 4676739"/>
              <a:gd name="connsiteY1848" fmla="*/ 4011491 h 6856420"/>
              <a:gd name="connsiteX1849" fmla="*/ 1919068 w 4676739"/>
              <a:gd name="connsiteY1849" fmla="*/ 4006673 h 6856420"/>
              <a:gd name="connsiteX1850" fmla="*/ 1921854 w 4676739"/>
              <a:gd name="connsiteY1850" fmla="*/ 4003285 h 6856420"/>
              <a:gd name="connsiteX1851" fmla="*/ 1927048 w 4676739"/>
              <a:gd name="connsiteY1851" fmla="*/ 3999371 h 6856420"/>
              <a:gd name="connsiteX1852" fmla="*/ 1930887 w 4676739"/>
              <a:gd name="connsiteY1852" fmla="*/ 3995381 h 6856420"/>
              <a:gd name="connsiteX1853" fmla="*/ 1938415 w 4676739"/>
              <a:gd name="connsiteY1853" fmla="*/ 3987853 h 6856420"/>
              <a:gd name="connsiteX1854" fmla="*/ 1942480 w 4676739"/>
              <a:gd name="connsiteY1854" fmla="*/ 3983713 h 6856420"/>
              <a:gd name="connsiteX1855" fmla="*/ 1942480 w 4676739"/>
              <a:gd name="connsiteY1855" fmla="*/ 3983713 h 6856420"/>
              <a:gd name="connsiteX1856" fmla="*/ 1947148 w 4676739"/>
              <a:gd name="connsiteY1856" fmla="*/ 3976185 h 6856420"/>
              <a:gd name="connsiteX1857" fmla="*/ 1947148 w 4676739"/>
              <a:gd name="connsiteY1857" fmla="*/ 3976185 h 6856420"/>
              <a:gd name="connsiteX1858" fmla="*/ 1950837 w 4676739"/>
              <a:gd name="connsiteY1858" fmla="*/ 3972646 h 6856420"/>
              <a:gd name="connsiteX1859" fmla="*/ 1951213 w 4676739"/>
              <a:gd name="connsiteY1859" fmla="*/ 3972646 h 6856420"/>
              <a:gd name="connsiteX1860" fmla="*/ 1954751 w 4676739"/>
              <a:gd name="connsiteY1860" fmla="*/ 3969033 h 6856420"/>
              <a:gd name="connsiteX1861" fmla="*/ 1955203 w 4676739"/>
              <a:gd name="connsiteY1861" fmla="*/ 3968657 h 6856420"/>
              <a:gd name="connsiteX1862" fmla="*/ 1958741 w 4676739"/>
              <a:gd name="connsiteY1862" fmla="*/ 3965194 h 6856420"/>
              <a:gd name="connsiteX1863" fmla="*/ 1959193 w 4676739"/>
              <a:gd name="connsiteY1863" fmla="*/ 3964742 h 6856420"/>
              <a:gd name="connsiteX1864" fmla="*/ 1962731 w 4676739"/>
              <a:gd name="connsiteY1864" fmla="*/ 3961279 h 6856420"/>
              <a:gd name="connsiteX1865" fmla="*/ 1963258 w 4676739"/>
              <a:gd name="connsiteY1865" fmla="*/ 3960828 h 6856420"/>
              <a:gd name="connsiteX1866" fmla="*/ 1966645 w 4676739"/>
              <a:gd name="connsiteY1866" fmla="*/ 3957214 h 6856420"/>
              <a:gd name="connsiteX1867" fmla="*/ 1967022 w 4676739"/>
              <a:gd name="connsiteY1867" fmla="*/ 3957214 h 6856420"/>
              <a:gd name="connsiteX1868" fmla="*/ 1970485 w 4676739"/>
              <a:gd name="connsiteY1868" fmla="*/ 3953074 h 6856420"/>
              <a:gd name="connsiteX1869" fmla="*/ 1974399 w 4676739"/>
              <a:gd name="connsiteY1869" fmla="*/ 3949084 h 6856420"/>
              <a:gd name="connsiteX1870" fmla="*/ 1978464 w 4676739"/>
              <a:gd name="connsiteY1870" fmla="*/ 3945320 h 6856420"/>
              <a:gd name="connsiteX1871" fmla="*/ 1978464 w 4676739"/>
              <a:gd name="connsiteY1871" fmla="*/ 3945320 h 6856420"/>
              <a:gd name="connsiteX1872" fmla="*/ 1982379 w 4676739"/>
              <a:gd name="connsiteY1872" fmla="*/ 3941706 h 6856420"/>
              <a:gd name="connsiteX1873" fmla="*/ 1982379 w 4676739"/>
              <a:gd name="connsiteY1873" fmla="*/ 3941706 h 6856420"/>
              <a:gd name="connsiteX1874" fmla="*/ 1985992 w 4676739"/>
              <a:gd name="connsiteY1874" fmla="*/ 3938394 h 6856420"/>
              <a:gd name="connsiteX1875" fmla="*/ 1986595 w 4676739"/>
              <a:gd name="connsiteY1875" fmla="*/ 3937942 h 6856420"/>
              <a:gd name="connsiteX1876" fmla="*/ 1997360 w 4676739"/>
              <a:gd name="connsiteY1876" fmla="*/ 3929059 h 6856420"/>
              <a:gd name="connsiteX1877" fmla="*/ 1997360 w 4676739"/>
              <a:gd name="connsiteY1877" fmla="*/ 3929436 h 6856420"/>
              <a:gd name="connsiteX1878" fmla="*/ 2001500 w 4676739"/>
              <a:gd name="connsiteY1878" fmla="*/ 3925446 h 6856420"/>
              <a:gd name="connsiteX1879" fmla="*/ 2005565 w 4676739"/>
              <a:gd name="connsiteY1879" fmla="*/ 3921456 h 6856420"/>
              <a:gd name="connsiteX1880" fmla="*/ 2009555 w 4676739"/>
              <a:gd name="connsiteY1880" fmla="*/ 3917617 h 6856420"/>
              <a:gd name="connsiteX1881" fmla="*/ 2013620 w 4676739"/>
              <a:gd name="connsiteY1881" fmla="*/ 3913703 h 6856420"/>
              <a:gd name="connsiteX1882" fmla="*/ 2017685 w 4676739"/>
              <a:gd name="connsiteY1882" fmla="*/ 3909788 h 6856420"/>
              <a:gd name="connsiteX1883" fmla="*/ 2021675 w 4676739"/>
              <a:gd name="connsiteY1883" fmla="*/ 3905948 h 6856420"/>
              <a:gd name="connsiteX1884" fmla="*/ 2021675 w 4676739"/>
              <a:gd name="connsiteY1884" fmla="*/ 3905948 h 6856420"/>
              <a:gd name="connsiteX1885" fmla="*/ 2025514 w 4676739"/>
              <a:gd name="connsiteY1885" fmla="*/ 3901884 h 6856420"/>
              <a:gd name="connsiteX1886" fmla="*/ 2029278 w 4676739"/>
              <a:gd name="connsiteY1886" fmla="*/ 3897743 h 6856420"/>
              <a:gd name="connsiteX1887" fmla="*/ 2033193 w 4676739"/>
              <a:gd name="connsiteY1887" fmla="*/ 3893678 h 6856420"/>
              <a:gd name="connsiteX1888" fmla="*/ 2037333 w 4676739"/>
              <a:gd name="connsiteY1888" fmla="*/ 3889989 h 6856420"/>
              <a:gd name="connsiteX1889" fmla="*/ 2041398 w 4676739"/>
              <a:gd name="connsiteY1889" fmla="*/ 3885924 h 6856420"/>
              <a:gd name="connsiteX1890" fmla="*/ 2045237 w 4676739"/>
              <a:gd name="connsiteY1890" fmla="*/ 3882160 h 6856420"/>
              <a:gd name="connsiteX1891" fmla="*/ 2049453 w 4676739"/>
              <a:gd name="connsiteY1891" fmla="*/ 3878396 h 6856420"/>
              <a:gd name="connsiteX1892" fmla="*/ 2049453 w 4676739"/>
              <a:gd name="connsiteY1892" fmla="*/ 3878396 h 6856420"/>
              <a:gd name="connsiteX1893" fmla="*/ 2053368 w 4676739"/>
              <a:gd name="connsiteY1893" fmla="*/ 3874708 h 6856420"/>
              <a:gd name="connsiteX1894" fmla="*/ 2053368 w 4676739"/>
              <a:gd name="connsiteY1894" fmla="*/ 3874708 h 6856420"/>
              <a:gd name="connsiteX1895" fmla="*/ 2056906 w 4676739"/>
              <a:gd name="connsiteY1895" fmla="*/ 3870642 h 6856420"/>
              <a:gd name="connsiteX1896" fmla="*/ 2060745 w 4676739"/>
              <a:gd name="connsiteY1896" fmla="*/ 3866502 h 6856420"/>
              <a:gd name="connsiteX1897" fmla="*/ 2064810 w 4676739"/>
              <a:gd name="connsiteY1897" fmla="*/ 3862587 h 6856420"/>
              <a:gd name="connsiteX1898" fmla="*/ 2068800 w 4676739"/>
              <a:gd name="connsiteY1898" fmla="*/ 3858673 h 6856420"/>
              <a:gd name="connsiteX1899" fmla="*/ 2068800 w 4676739"/>
              <a:gd name="connsiteY1899" fmla="*/ 3858673 h 6856420"/>
              <a:gd name="connsiteX1900" fmla="*/ 2072865 w 4676739"/>
              <a:gd name="connsiteY1900" fmla="*/ 3854758 h 6856420"/>
              <a:gd name="connsiteX1901" fmla="*/ 2076930 w 4676739"/>
              <a:gd name="connsiteY1901" fmla="*/ 3850919 h 6856420"/>
              <a:gd name="connsiteX1902" fmla="*/ 2076930 w 4676739"/>
              <a:gd name="connsiteY1902" fmla="*/ 3850919 h 6856420"/>
              <a:gd name="connsiteX1903" fmla="*/ 2080845 w 4676739"/>
              <a:gd name="connsiteY1903" fmla="*/ 3847155 h 6856420"/>
              <a:gd name="connsiteX1904" fmla="*/ 2080845 w 4676739"/>
              <a:gd name="connsiteY1904" fmla="*/ 3847155 h 6856420"/>
              <a:gd name="connsiteX1905" fmla="*/ 2084684 w 4676739"/>
              <a:gd name="connsiteY1905" fmla="*/ 3843542 h 6856420"/>
              <a:gd name="connsiteX1906" fmla="*/ 2085060 w 4676739"/>
              <a:gd name="connsiteY1906" fmla="*/ 3843542 h 6856420"/>
              <a:gd name="connsiteX1907" fmla="*/ 2088674 w 4676739"/>
              <a:gd name="connsiteY1907" fmla="*/ 3840154 h 6856420"/>
              <a:gd name="connsiteX1908" fmla="*/ 2089276 w 4676739"/>
              <a:gd name="connsiteY1908" fmla="*/ 3839627 h 6856420"/>
              <a:gd name="connsiteX1909" fmla="*/ 2092664 w 4676739"/>
              <a:gd name="connsiteY1909" fmla="*/ 3836390 h 6856420"/>
              <a:gd name="connsiteX1910" fmla="*/ 2093492 w 4676739"/>
              <a:gd name="connsiteY1910" fmla="*/ 3835712 h 6856420"/>
              <a:gd name="connsiteX1911" fmla="*/ 2096578 w 4676739"/>
              <a:gd name="connsiteY1911" fmla="*/ 3832626 h 6856420"/>
              <a:gd name="connsiteX1912" fmla="*/ 2097557 w 4676739"/>
              <a:gd name="connsiteY1912" fmla="*/ 3831723 h 6856420"/>
              <a:gd name="connsiteX1913" fmla="*/ 2100568 w 4676739"/>
              <a:gd name="connsiteY1913" fmla="*/ 3828787 h 6856420"/>
              <a:gd name="connsiteX1914" fmla="*/ 2101396 w 4676739"/>
              <a:gd name="connsiteY1914" fmla="*/ 3827959 h 6856420"/>
              <a:gd name="connsiteX1915" fmla="*/ 2111935 w 4676739"/>
              <a:gd name="connsiteY1915" fmla="*/ 3819000 h 6856420"/>
              <a:gd name="connsiteX1916" fmla="*/ 2111935 w 4676739"/>
              <a:gd name="connsiteY1916" fmla="*/ 3819452 h 6856420"/>
              <a:gd name="connsiteX1917" fmla="*/ 2116001 w 4676739"/>
              <a:gd name="connsiteY1917" fmla="*/ 3814107 h 6856420"/>
              <a:gd name="connsiteX1918" fmla="*/ 2119012 w 4676739"/>
              <a:gd name="connsiteY1918" fmla="*/ 3811397 h 6856420"/>
              <a:gd name="connsiteX1919" fmla="*/ 2123980 w 4676739"/>
              <a:gd name="connsiteY1919" fmla="*/ 3806278 h 6856420"/>
              <a:gd name="connsiteX1920" fmla="*/ 2124884 w 4676739"/>
              <a:gd name="connsiteY1920" fmla="*/ 3803794 h 6856420"/>
              <a:gd name="connsiteX1921" fmla="*/ 2128497 w 4676739"/>
              <a:gd name="connsiteY1921" fmla="*/ 3800481 h 6856420"/>
              <a:gd name="connsiteX1922" fmla="*/ 2129024 w 4676739"/>
              <a:gd name="connsiteY1922" fmla="*/ 3800030 h 6856420"/>
              <a:gd name="connsiteX1923" fmla="*/ 2132336 w 4676739"/>
              <a:gd name="connsiteY1923" fmla="*/ 3795965 h 6856420"/>
              <a:gd name="connsiteX1924" fmla="*/ 2132336 w 4676739"/>
              <a:gd name="connsiteY1924" fmla="*/ 3795965 h 6856420"/>
              <a:gd name="connsiteX1925" fmla="*/ 2136025 w 4676739"/>
              <a:gd name="connsiteY1925" fmla="*/ 3791749 h 6856420"/>
              <a:gd name="connsiteX1926" fmla="*/ 2140165 w 4676739"/>
              <a:gd name="connsiteY1926" fmla="*/ 3787985 h 6856420"/>
              <a:gd name="connsiteX1927" fmla="*/ 2144005 w 4676739"/>
              <a:gd name="connsiteY1927" fmla="*/ 3783920 h 6856420"/>
              <a:gd name="connsiteX1928" fmla="*/ 2148070 w 4676739"/>
              <a:gd name="connsiteY1928" fmla="*/ 3780005 h 6856420"/>
              <a:gd name="connsiteX1929" fmla="*/ 2148070 w 4676739"/>
              <a:gd name="connsiteY1929" fmla="*/ 3780005 h 6856420"/>
              <a:gd name="connsiteX1930" fmla="*/ 2152662 w 4676739"/>
              <a:gd name="connsiteY1930" fmla="*/ 3776693 h 6856420"/>
              <a:gd name="connsiteX1931" fmla="*/ 2155748 w 4676739"/>
              <a:gd name="connsiteY1931" fmla="*/ 3776844 h 6856420"/>
              <a:gd name="connsiteX1932" fmla="*/ 2155899 w 4676739"/>
              <a:gd name="connsiteY1932" fmla="*/ 3776693 h 6856420"/>
              <a:gd name="connsiteX1933" fmla="*/ 2159061 w 4676739"/>
              <a:gd name="connsiteY1933" fmla="*/ 3775865 h 6856420"/>
              <a:gd name="connsiteX1934" fmla="*/ 2163803 w 4676739"/>
              <a:gd name="connsiteY1934" fmla="*/ 3772854 h 6856420"/>
              <a:gd name="connsiteX1935" fmla="*/ 2167341 w 4676739"/>
              <a:gd name="connsiteY1935" fmla="*/ 3771950 h 6856420"/>
              <a:gd name="connsiteX1936" fmla="*/ 2175773 w 4676739"/>
              <a:gd name="connsiteY1936" fmla="*/ 3768036 h 6856420"/>
              <a:gd name="connsiteX1937" fmla="*/ 2175773 w 4676739"/>
              <a:gd name="connsiteY1937" fmla="*/ 3768036 h 6856420"/>
              <a:gd name="connsiteX1938" fmla="*/ 2183828 w 4676739"/>
              <a:gd name="connsiteY1938" fmla="*/ 3764121 h 6856420"/>
              <a:gd name="connsiteX1939" fmla="*/ 2183828 w 4676739"/>
              <a:gd name="connsiteY1939" fmla="*/ 3764121 h 6856420"/>
              <a:gd name="connsiteX1940" fmla="*/ 2187441 w 4676739"/>
              <a:gd name="connsiteY1940" fmla="*/ 3760959 h 6856420"/>
              <a:gd name="connsiteX1941" fmla="*/ 2191657 w 4676739"/>
              <a:gd name="connsiteY1941" fmla="*/ 3760508 h 6856420"/>
              <a:gd name="connsiteX1942" fmla="*/ 2194518 w 4676739"/>
              <a:gd name="connsiteY1942" fmla="*/ 3759830 h 6856420"/>
              <a:gd name="connsiteX1943" fmla="*/ 2199561 w 4676739"/>
              <a:gd name="connsiteY1943" fmla="*/ 3756668 h 6856420"/>
              <a:gd name="connsiteX1944" fmla="*/ 2202573 w 4676739"/>
              <a:gd name="connsiteY1944" fmla="*/ 3755916 h 6856420"/>
              <a:gd name="connsiteX1945" fmla="*/ 2207466 w 4676739"/>
              <a:gd name="connsiteY1945" fmla="*/ 3752904 h 6856420"/>
              <a:gd name="connsiteX1946" fmla="*/ 2210853 w 4676739"/>
              <a:gd name="connsiteY1946" fmla="*/ 3752076 h 6856420"/>
              <a:gd name="connsiteX1947" fmla="*/ 2215370 w 4676739"/>
              <a:gd name="connsiteY1947" fmla="*/ 3748990 h 6856420"/>
              <a:gd name="connsiteX1948" fmla="*/ 2218758 w 4676739"/>
              <a:gd name="connsiteY1948" fmla="*/ 3748162 h 6856420"/>
              <a:gd name="connsiteX1949" fmla="*/ 2223199 w 4676739"/>
              <a:gd name="connsiteY1949" fmla="*/ 3745151 h 6856420"/>
              <a:gd name="connsiteX1950" fmla="*/ 2226737 w 4676739"/>
              <a:gd name="connsiteY1950" fmla="*/ 3744247 h 6856420"/>
              <a:gd name="connsiteX1951" fmla="*/ 2231405 w 4676739"/>
              <a:gd name="connsiteY1951" fmla="*/ 3740784 h 6856420"/>
              <a:gd name="connsiteX1952" fmla="*/ 2231405 w 4676739"/>
              <a:gd name="connsiteY1952" fmla="*/ 3740784 h 6856420"/>
              <a:gd name="connsiteX1953" fmla="*/ 2234642 w 4676739"/>
              <a:gd name="connsiteY1953" fmla="*/ 3737773 h 6856420"/>
              <a:gd name="connsiteX1954" fmla="*/ 2238406 w 4676739"/>
              <a:gd name="connsiteY1954" fmla="*/ 3736569 h 6856420"/>
              <a:gd name="connsiteX1955" fmla="*/ 2242697 w 4676739"/>
              <a:gd name="connsiteY1955" fmla="*/ 3733332 h 6856420"/>
              <a:gd name="connsiteX1956" fmla="*/ 2245557 w 4676739"/>
              <a:gd name="connsiteY1956" fmla="*/ 3732353 h 6856420"/>
              <a:gd name="connsiteX1957" fmla="*/ 2250676 w 4676739"/>
              <a:gd name="connsiteY1957" fmla="*/ 3729041 h 6856420"/>
              <a:gd name="connsiteX1958" fmla="*/ 2253387 w 4676739"/>
              <a:gd name="connsiteY1958" fmla="*/ 3728363 h 6856420"/>
              <a:gd name="connsiteX1959" fmla="*/ 2258581 w 4676739"/>
              <a:gd name="connsiteY1959" fmla="*/ 3725051 h 6856420"/>
              <a:gd name="connsiteX1960" fmla="*/ 2259936 w 4676739"/>
              <a:gd name="connsiteY1960" fmla="*/ 3724449 h 6856420"/>
              <a:gd name="connsiteX1961" fmla="*/ 2261366 w 4676739"/>
              <a:gd name="connsiteY1961" fmla="*/ 3724449 h 6856420"/>
              <a:gd name="connsiteX1962" fmla="*/ 2266561 w 4676739"/>
              <a:gd name="connsiteY1962" fmla="*/ 3721061 h 6856420"/>
              <a:gd name="connsiteX1963" fmla="*/ 2267765 w 4676739"/>
              <a:gd name="connsiteY1963" fmla="*/ 3720459 h 6856420"/>
              <a:gd name="connsiteX1964" fmla="*/ 2269195 w 4676739"/>
              <a:gd name="connsiteY1964" fmla="*/ 3720459 h 6856420"/>
              <a:gd name="connsiteX1965" fmla="*/ 2274465 w 4676739"/>
              <a:gd name="connsiteY1965" fmla="*/ 3716845 h 6856420"/>
              <a:gd name="connsiteX1966" fmla="*/ 2274465 w 4676739"/>
              <a:gd name="connsiteY1966" fmla="*/ 3716845 h 6856420"/>
              <a:gd name="connsiteX1967" fmla="*/ 2278229 w 4676739"/>
              <a:gd name="connsiteY1967" fmla="*/ 3713759 h 6856420"/>
              <a:gd name="connsiteX1968" fmla="*/ 2281692 w 4676739"/>
              <a:gd name="connsiteY1968" fmla="*/ 3712705 h 6856420"/>
              <a:gd name="connsiteX1969" fmla="*/ 2286209 w 4676739"/>
              <a:gd name="connsiteY1969" fmla="*/ 3709543 h 6856420"/>
              <a:gd name="connsiteX1970" fmla="*/ 2289446 w 4676739"/>
              <a:gd name="connsiteY1970" fmla="*/ 3708640 h 6856420"/>
              <a:gd name="connsiteX1971" fmla="*/ 2294113 w 4676739"/>
              <a:gd name="connsiteY1971" fmla="*/ 3705478 h 6856420"/>
              <a:gd name="connsiteX1972" fmla="*/ 2297199 w 4676739"/>
              <a:gd name="connsiteY1972" fmla="*/ 3704650 h 6856420"/>
              <a:gd name="connsiteX1973" fmla="*/ 2302093 w 4676739"/>
              <a:gd name="connsiteY1973" fmla="*/ 3701338 h 6856420"/>
              <a:gd name="connsiteX1974" fmla="*/ 2304878 w 4676739"/>
              <a:gd name="connsiteY1974" fmla="*/ 3700660 h 6856420"/>
              <a:gd name="connsiteX1975" fmla="*/ 2310148 w 4676739"/>
              <a:gd name="connsiteY1975" fmla="*/ 3697197 h 6856420"/>
              <a:gd name="connsiteX1976" fmla="*/ 2310148 w 4676739"/>
              <a:gd name="connsiteY1976" fmla="*/ 3697197 h 6856420"/>
              <a:gd name="connsiteX1977" fmla="*/ 2317676 w 4676739"/>
              <a:gd name="connsiteY1977" fmla="*/ 3693057 h 6856420"/>
              <a:gd name="connsiteX1978" fmla="*/ 2321740 w 4676739"/>
              <a:gd name="connsiteY1978" fmla="*/ 3689519 h 6856420"/>
              <a:gd name="connsiteX1979" fmla="*/ 2321740 w 4676739"/>
              <a:gd name="connsiteY1979" fmla="*/ 3689519 h 6856420"/>
              <a:gd name="connsiteX1980" fmla="*/ 2329268 w 4676739"/>
              <a:gd name="connsiteY1980" fmla="*/ 3685077 h 6856420"/>
              <a:gd name="connsiteX1981" fmla="*/ 2329268 w 4676739"/>
              <a:gd name="connsiteY1981" fmla="*/ 3685077 h 6856420"/>
              <a:gd name="connsiteX1982" fmla="*/ 2333409 w 4676739"/>
              <a:gd name="connsiteY1982" fmla="*/ 3681915 h 6856420"/>
              <a:gd name="connsiteX1983" fmla="*/ 2336646 w 4676739"/>
              <a:gd name="connsiteY1983" fmla="*/ 3680937 h 6856420"/>
              <a:gd name="connsiteX1984" fmla="*/ 2341389 w 4676739"/>
              <a:gd name="connsiteY1984" fmla="*/ 3677700 h 6856420"/>
              <a:gd name="connsiteX1985" fmla="*/ 2344174 w 4676739"/>
              <a:gd name="connsiteY1985" fmla="*/ 3676947 h 6856420"/>
              <a:gd name="connsiteX1986" fmla="*/ 2349369 w 4676739"/>
              <a:gd name="connsiteY1986" fmla="*/ 3673183 h 6856420"/>
              <a:gd name="connsiteX1987" fmla="*/ 2349369 w 4676739"/>
              <a:gd name="connsiteY1987" fmla="*/ 3673183 h 6856420"/>
              <a:gd name="connsiteX1988" fmla="*/ 2353358 w 4676739"/>
              <a:gd name="connsiteY1988" fmla="*/ 3669720 h 6856420"/>
              <a:gd name="connsiteX1989" fmla="*/ 2356143 w 4676739"/>
              <a:gd name="connsiteY1989" fmla="*/ 3668892 h 6856420"/>
              <a:gd name="connsiteX1990" fmla="*/ 2361338 w 4676739"/>
              <a:gd name="connsiteY1990" fmla="*/ 3665580 h 6856420"/>
              <a:gd name="connsiteX1991" fmla="*/ 2362843 w 4676739"/>
              <a:gd name="connsiteY1991" fmla="*/ 3664977 h 6856420"/>
              <a:gd name="connsiteX1992" fmla="*/ 2364499 w 4676739"/>
              <a:gd name="connsiteY1992" fmla="*/ 3664977 h 6856420"/>
              <a:gd name="connsiteX1993" fmla="*/ 2373157 w 4676739"/>
              <a:gd name="connsiteY1993" fmla="*/ 3660988 h 6856420"/>
              <a:gd name="connsiteX1994" fmla="*/ 2373157 w 4676739"/>
              <a:gd name="connsiteY1994" fmla="*/ 3660988 h 6856420"/>
              <a:gd name="connsiteX1995" fmla="*/ 2377297 w 4676739"/>
              <a:gd name="connsiteY1995" fmla="*/ 3657751 h 6856420"/>
              <a:gd name="connsiteX1996" fmla="*/ 2380308 w 4676739"/>
              <a:gd name="connsiteY1996" fmla="*/ 3656847 h 6856420"/>
              <a:gd name="connsiteX1997" fmla="*/ 2385427 w 4676739"/>
              <a:gd name="connsiteY1997" fmla="*/ 3653309 h 6856420"/>
              <a:gd name="connsiteX1998" fmla="*/ 2385427 w 4676739"/>
              <a:gd name="connsiteY1998" fmla="*/ 3653309 h 6856420"/>
              <a:gd name="connsiteX1999" fmla="*/ 2392955 w 4676739"/>
              <a:gd name="connsiteY1999" fmla="*/ 3649018 h 6856420"/>
              <a:gd name="connsiteX2000" fmla="*/ 2392955 w 4676739"/>
              <a:gd name="connsiteY2000" fmla="*/ 3649018 h 6856420"/>
              <a:gd name="connsiteX2001" fmla="*/ 2397020 w 4676739"/>
              <a:gd name="connsiteY2001" fmla="*/ 3645781 h 6856420"/>
              <a:gd name="connsiteX2002" fmla="*/ 2400032 w 4676739"/>
              <a:gd name="connsiteY2002" fmla="*/ 3644878 h 6856420"/>
              <a:gd name="connsiteX2003" fmla="*/ 2405075 w 4676739"/>
              <a:gd name="connsiteY2003" fmla="*/ 3641264 h 6856420"/>
              <a:gd name="connsiteX2004" fmla="*/ 2405075 w 4676739"/>
              <a:gd name="connsiteY2004" fmla="*/ 3641264 h 6856420"/>
              <a:gd name="connsiteX2005" fmla="*/ 2409065 w 4676739"/>
              <a:gd name="connsiteY2005" fmla="*/ 3637576 h 6856420"/>
              <a:gd name="connsiteX2006" fmla="*/ 2409065 w 4676739"/>
              <a:gd name="connsiteY2006" fmla="*/ 3637576 h 6856420"/>
              <a:gd name="connsiteX2007" fmla="*/ 2412528 w 4676739"/>
              <a:gd name="connsiteY2007" fmla="*/ 3634338 h 6856420"/>
              <a:gd name="connsiteX2008" fmla="*/ 2415765 w 4676739"/>
              <a:gd name="connsiteY2008" fmla="*/ 3633285 h 6856420"/>
              <a:gd name="connsiteX2009" fmla="*/ 2420658 w 4676739"/>
              <a:gd name="connsiteY2009" fmla="*/ 3629671 h 6856420"/>
              <a:gd name="connsiteX2010" fmla="*/ 2420658 w 4676739"/>
              <a:gd name="connsiteY2010" fmla="*/ 3629671 h 6856420"/>
              <a:gd name="connsiteX2011" fmla="*/ 2432251 w 4676739"/>
              <a:gd name="connsiteY2011" fmla="*/ 3621466 h 6856420"/>
              <a:gd name="connsiteX2012" fmla="*/ 2432251 w 4676739"/>
              <a:gd name="connsiteY2012" fmla="*/ 3621466 h 6856420"/>
              <a:gd name="connsiteX2013" fmla="*/ 2436317 w 4676739"/>
              <a:gd name="connsiteY2013" fmla="*/ 3618229 h 6856420"/>
              <a:gd name="connsiteX2014" fmla="*/ 2439253 w 4676739"/>
              <a:gd name="connsiteY2014" fmla="*/ 3617250 h 6856420"/>
              <a:gd name="connsiteX2015" fmla="*/ 2444372 w 4676739"/>
              <a:gd name="connsiteY2015" fmla="*/ 3613562 h 6856420"/>
              <a:gd name="connsiteX2016" fmla="*/ 2444372 w 4676739"/>
              <a:gd name="connsiteY2016" fmla="*/ 3613562 h 6856420"/>
              <a:gd name="connsiteX2017" fmla="*/ 2448211 w 4676739"/>
              <a:gd name="connsiteY2017" fmla="*/ 3610399 h 6856420"/>
              <a:gd name="connsiteX2018" fmla="*/ 2451373 w 4676739"/>
              <a:gd name="connsiteY2018" fmla="*/ 3609346 h 6856420"/>
              <a:gd name="connsiteX2019" fmla="*/ 2456341 w 4676739"/>
              <a:gd name="connsiteY2019" fmla="*/ 3605732 h 6856420"/>
              <a:gd name="connsiteX2020" fmla="*/ 2456341 w 4676739"/>
              <a:gd name="connsiteY2020" fmla="*/ 3605732 h 6856420"/>
              <a:gd name="connsiteX2021" fmla="*/ 2460406 w 4676739"/>
              <a:gd name="connsiteY2021" fmla="*/ 3602194 h 6856420"/>
              <a:gd name="connsiteX2022" fmla="*/ 2460406 w 4676739"/>
              <a:gd name="connsiteY2022" fmla="*/ 3602194 h 6856420"/>
              <a:gd name="connsiteX2023" fmla="*/ 2467934 w 4676739"/>
              <a:gd name="connsiteY2023" fmla="*/ 3597602 h 6856420"/>
              <a:gd name="connsiteX2024" fmla="*/ 2467934 w 4676739"/>
              <a:gd name="connsiteY2024" fmla="*/ 3597602 h 6856420"/>
              <a:gd name="connsiteX2025" fmla="*/ 2472225 w 4676739"/>
              <a:gd name="connsiteY2025" fmla="*/ 3593763 h 6856420"/>
              <a:gd name="connsiteX2026" fmla="*/ 2472225 w 4676739"/>
              <a:gd name="connsiteY2026" fmla="*/ 3593763 h 6856420"/>
              <a:gd name="connsiteX2027" fmla="*/ 2475989 w 4676739"/>
              <a:gd name="connsiteY2027" fmla="*/ 3590676 h 6856420"/>
              <a:gd name="connsiteX2028" fmla="*/ 2479226 w 4676739"/>
              <a:gd name="connsiteY2028" fmla="*/ 3589547 h 6856420"/>
              <a:gd name="connsiteX2029" fmla="*/ 2484119 w 4676739"/>
              <a:gd name="connsiteY2029" fmla="*/ 3585933 h 6856420"/>
              <a:gd name="connsiteX2030" fmla="*/ 2484119 w 4676739"/>
              <a:gd name="connsiteY2030" fmla="*/ 3585933 h 6856420"/>
              <a:gd name="connsiteX2031" fmla="*/ 2487733 w 4676739"/>
              <a:gd name="connsiteY2031" fmla="*/ 3582847 h 6856420"/>
              <a:gd name="connsiteX2032" fmla="*/ 2490895 w 4676739"/>
              <a:gd name="connsiteY2032" fmla="*/ 3581718 h 6856420"/>
              <a:gd name="connsiteX2033" fmla="*/ 2495863 w 4676739"/>
              <a:gd name="connsiteY2033" fmla="*/ 3577878 h 6856420"/>
              <a:gd name="connsiteX2034" fmla="*/ 2495863 w 4676739"/>
              <a:gd name="connsiteY2034" fmla="*/ 3577878 h 6856420"/>
              <a:gd name="connsiteX2035" fmla="*/ 2499778 w 4676739"/>
              <a:gd name="connsiteY2035" fmla="*/ 3573889 h 6856420"/>
              <a:gd name="connsiteX2036" fmla="*/ 2503993 w 4676739"/>
              <a:gd name="connsiteY2036" fmla="*/ 3570200 h 6856420"/>
              <a:gd name="connsiteX2037" fmla="*/ 2503993 w 4676739"/>
              <a:gd name="connsiteY2037" fmla="*/ 3570200 h 6856420"/>
              <a:gd name="connsiteX2038" fmla="*/ 2507531 w 4676739"/>
              <a:gd name="connsiteY2038" fmla="*/ 3567038 h 6856420"/>
              <a:gd name="connsiteX2039" fmla="*/ 2510693 w 4676739"/>
              <a:gd name="connsiteY2039" fmla="*/ 3565909 h 6856420"/>
              <a:gd name="connsiteX2040" fmla="*/ 2515662 w 4676739"/>
              <a:gd name="connsiteY2040" fmla="*/ 3562070 h 6856420"/>
              <a:gd name="connsiteX2041" fmla="*/ 2515662 w 4676739"/>
              <a:gd name="connsiteY2041" fmla="*/ 3562070 h 6856420"/>
              <a:gd name="connsiteX2042" fmla="*/ 2519652 w 4676739"/>
              <a:gd name="connsiteY2042" fmla="*/ 3558758 h 6856420"/>
              <a:gd name="connsiteX2043" fmla="*/ 2522362 w 4676739"/>
              <a:gd name="connsiteY2043" fmla="*/ 3557779 h 6856420"/>
              <a:gd name="connsiteX2044" fmla="*/ 2527631 w 4676739"/>
              <a:gd name="connsiteY2044" fmla="*/ 3553940 h 6856420"/>
              <a:gd name="connsiteX2045" fmla="*/ 2527631 w 4676739"/>
              <a:gd name="connsiteY2045" fmla="*/ 3553940 h 6856420"/>
              <a:gd name="connsiteX2046" fmla="*/ 2535686 w 4676739"/>
              <a:gd name="connsiteY2046" fmla="*/ 3549875 h 6856420"/>
              <a:gd name="connsiteX2047" fmla="*/ 2535686 w 4676739"/>
              <a:gd name="connsiteY2047" fmla="*/ 3549875 h 6856420"/>
              <a:gd name="connsiteX2048" fmla="*/ 2539977 w 4676739"/>
              <a:gd name="connsiteY2048" fmla="*/ 3546336 h 6856420"/>
              <a:gd name="connsiteX2049" fmla="*/ 2539977 w 4676739"/>
              <a:gd name="connsiteY2049" fmla="*/ 3546336 h 6856420"/>
              <a:gd name="connsiteX2050" fmla="*/ 2543440 w 4676739"/>
              <a:gd name="connsiteY2050" fmla="*/ 3543250 h 6856420"/>
              <a:gd name="connsiteX2051" fmla="*/ 2546376 w 4676739"/>
              <a:gd name="connsiteY2051" fmla="*/ 3541970 h 6856420"/>
              <a:gd name="connsiteX2052" fmla="*/ 2551420 w 4676739"/>
              <a:gd name="connsiteY2052" fmla="*/ 3538131 h 6856420"/>
              <a:gd name="connsiteX2053" fmla="*/ 2555334 w 4676739"/>
              <a:gd name="connsiteY2053" fmla="*/ 3534141 h 6856420"/>
              <a:gd name="connsiteX2054" fmla="*/ 2559399 w 4676739"/>
              <a:gd name="connsiteY2054" fmla="*/ 3530302 h 6856420"/>
              <a:gd name="connsiteX2055" fmla="*/ 2563540 w 4676739"/>
              <a:gd name="connsiteY2055" fmla="*/ 3526688 h 6856420"/>
              <a:gd name="connsiteX2056" fmla="*/ 2563540 w 4676739"/>
              <a:gd name="connsiteY2056" fmla="*/ 3526688 h 6856420"/>
              <a:gd name="connsiteX2057" fmla="*/ 2567379 w 4676739"/>
              <a:gd name="connsiteY2057" fmla="*/ 3523150 h 6856420"/>
              <a:gd name="connsiteX2058" fmla="*/ 2567755 w 4676739"/>
              <a:gd name="connsiteY2058" fmla="*/ 3523150 h 6856420"/>
              <a:gd name="connsiteX2059" fmla="*/ 2571294 w 4676739"/>
              <a:gd name="connsiteY2059" fmla="*/ 3519537 h 6856420"/>
              <a:gd name="connsiteX2060" fmla="*/ 2571294 w 4676739"/>
              <a:gd name="connsiteY2060" fmla="*/ 3519537 h 6856420"/>
              <a:gd name="connsiteX2061" fmla="*/ 2574606 w 4676739"/>
              <a:gd name="connsiteY2061" fmla="*/ 3516300 h 6856420"/>
              <a:gd name="connsiteX2062" fmla="*/ 2577391 w 4676739"/>
              <a:gd name="connsiteY2062" fmla="*/ 3515095 h 6856420"/>
              <a:gd name="connsiteX2063" fmla="*/ 2582510 w 4676739"/>
              <a:gd name="connsiteY2063" fmla="*/ 3511256 h 6856420"/>
              <a:gd name="connsiteX2064" fmla="*/ 2586425 w 4676739"/>
              <a:gd name="connsiteY2064" fmla="*/ 3507266 h 6856420"/>
              <a:gd name="connsiteX2065" fmla="*/ 2590264 w 4676739"/>
              <a:gd name="connsiteY2065" fmla="*/ 3503276 h 6856420"/>
              <a:gd name="connsiteX2066" fmla="*/ 2594329 w 4676739"/>
              <a:gd name="connsiteY2066" fmla="*/ 3499437 h 6856420"/>
              <a:gd name="connsiteX2067" fmla="*/ 2598394 w 4676739"/>
              <a:gd name="connsiteY2067" fmla="*/ 3495522 h 6856420"/>
              <a:gd name="connsiteX2068" fmla="*/ 2602535 w 4676739"/>
              <a:gd name="connsiteY2068" fmla="*/ 3491758 h 6856420"/>
              <a:gd name="connsiteX2069" fmla="*/ 2602535 w 4676739"/>
              <a:gd name="connsiteY2069" fmla="*/ 3491758 h 6856420"/>
              <a:gd name="connsiteX2070" fmla="*/ 2606525 w 4676739"/>
              <a:gd name="connsiteY2070" fmla="*/ 3488070 h 6856420"/>
              <a:gd name="connsiteX2071" fmla="*/ 2606525 w 4676739"/>
              <a:gd name="connsiteY2071" fmla="*/ 3488070 h 6856420"/>
              <a:gd name="connsiteX2072" fmla="*/ 2610364 w 4676739"/>
              <a:gd name="connsiteY2072" fmla="*/ 3484682 h 6856420"/>
              <a:gd name="connsiteX2073" fmla="*/ 2610816 w 4676739"/>
              <a:gd name="connsiteY2073" fmla="*/ 3484306 h 6856420"/>
              <a:gd name="connsiteX2074" fmla="*/ 2618344 w 4676739"/>
              <a:gd name="connsiteY2074" fmla="*/ 3479638 h 6856420"/>
              <a:gd name="connsiteX2075" fmla="*/ 2618344 w 4676739"/>
              <a:gd name="connsiteY2075" fmla="*/ 3479638 h 6856420"/>
              <a:gd name="connsiteX2076" fmla="*/ 2622484 w 4676739"/>
              <a:gd name="connsiteY2076" fmla="*/ 3475724 h 6856420"/>
              <a:gd name="connsiteX2077" fmla="*/ 2626624 w 4676739"/>
              <a:gd name="connsiteY2077" fmla="*/ 3471885 h 6856420"/>
              <a:gd name="connsiteX2078" fmla="*/ 2630690 w 4676739"/>
              <a:gd name="connsiteY2078" fmla="*/ 3468346 h 6856420"/>
              <a:gd name="connsiteX2079" fmla="*/ 2630690 w 4676739"/>
              <a:gd name="connsiteY2079" fmla="*/ 3468346 h 6856420"/>
              <a:gd name="connsiteX2080" fmla="*/ 2634002 w 4676739"/>
              <a:gd name="connsiteY2080" fmla="*/ 3465034 h 6856420"/>
              <a:gd name="connsiteX2081" fmla="*/ 2636712 w 4676739"/>
              <a:gd name="connsiteY2081" fmla="*/ 3463830 h 6856420"/>
              <a:gd name="connsiteX2082" fmla="*/ 2641831 w 4676739"/>
              <a:gd name="connsiteY2082" fmla="*/ 3459990 h 6856420"/>
              <a:gd name="connsiteX2083" fmla="*/ 2645896 w 4676739"/>
              <a:gd name="connsiteY2083" fmla="*/ 3456151 h 6856420"/>
              <a:gd name="connsiteX2084" fmla="*/ 2649961 w 4676739"/>
              <a:gd name="connsiteY2084" fmla="*/ 3452236 h 6856420"/>
              <a:gd name="connsiteX2085" fmla="*/ 2649961 w 4676739"/>
              <a:gd name="connsiteY2085" fmla="*/ 3452236 h 6856420"/>
              <a:gd name="connsiteX2086" fmla="*/ 2654026 w 4676739"/>
              <a:gd name="connsiteY2086" fmla="*/ 3448171 h 6856420"/>
              <a:gd name="connsiteX2087" fmla="*/ 2654026 w 4676739"/>
              <a:gd name="connsiteY2087" fmla="*/ 3448171 h 6856420"/>
              <a:gd name="connsiteX2088" fmla="*/ 2657941 w 4676739"/>
              <a:gd name="connsiteY2088" fmla="*/ 3444106 h 6856420"/>
              <a:gd name="connsiteX2089" fmla="*/ 2662081 w 4676739"/>
              <a:gd name="connsiteY2089" fmla="*/ 3440493 h 6856420"/>
              <a:gd name="connsiteX2090" fmla="*/ 2662081 w 4676739"/>
              <a:gd name="connsiteY2090" fmla="*/ 3440493 h 6856420"/>
              <a:gd name="connsiteX2091" fmla="*/ 2669609 w 4676739"/>
              <a:gd name="connsiteY2091" fmla="*/ 3436051 h 6856420"/>
              <a:gd name="connsiteX2092" fmla="*/ 2669609 w 4676739"/>
              <a:gd name="connsiteY2092" fmla="*/ 3436051 h 6856420"/>
              <a:gd name="connsiteX2093" fmla="*/ 2673674 w 4676739"/>
              <a:gd name="connsiteY2093" fmla="*/ 3432061 h 6856420"/>
              <a:gd name="connsiteX2094" fmla="*/ 2677513 w 4676739"/>
              <a:gd name="connsiteY2094" fmla="*/ 3426942 h 6856420"/>
              <a:gd name="connsiteX2095" fmla="*/ 2678492 w 4676739"/>
              <a:gd name="connsiteY2095" fmla="*/ 3424157 h 6856420"/>
              <a:gd name="connsiteX2096" fmla="*/ 2681955 w 4676739"/>
              <a:gd name="connsiteY2096" fmla="*/ 3420920 h 6856420"/>
              <a:gd name="connsiteX2097" fmla="*/ 2682407 w 4676739"/>
              <a:gd name="connsiteY2097" fmla="*/ 3420468 h 6856420"/>
              <a:gd name="connsiteX2098" fmla="*/ 2685568 w 4676739"/>
              <a:gd name="connsiteY2098" fmla="*/ 3417307 h 6856420"/>
              <a:gd name="connsiteX2099" fmla="*/ 2688429 w 4676739"/>
              <a:gd name="connsiteY2099" fmla="*/ 3416027 h 6856420"/>
              <a:gd name="connsiteX2100" fmla="*/ 2693473 w 4676739"/>
              <a:gd name="connsiteY2100" fmla="*/ 3412112 h 6856420"/>
              <a:gd name="connsiteX2101" fmla="*/ 2697387 w 4676739"/>
              <a:gd name="connsiteY2101" fmla="*/ 3408273 h 6856420"/>
              <a:gd name="connsiteX2102" fmla="*/ 2701452 w 4676739"/>
              <a:gd name="connsiteY2102" fmla="*/ 3404283 h 6856420"/>
              <a:gd name="connsiteX2103" fmla="*/ 2705518 w 4676739"/>
              <a:gd name="connsiteY2103" fmla="*/ 3400519 h 6856420"/>
              <a:gd name="connsiteX2104" fmla="*/ 2709583 w 4676739"/>
              <a:gd name="connsiteY2104" fmla="*/ 3396755 h 6856420"/>
              <a:gd name="connsiteX2105" fmla="*/ 2709583 w 4676739"/>
              <a:gd name="connsiteY2105" fmla="*/ 3396755 h 6856420"/>
              <a:gd name="connsiteX2106" fmla="*/ 2713497 w 4676739"/>
              <a:gd name="connsiteY2106" fmla="*/ 3393217 h 6856420"/>
              <a:gd name="connsiteX2107" fmla="*/ 2713497 w 4676739"/>
              <a:gd name="connsiteY2107" fmla="*/ 3392841 h 6856420"/>
              <a:gd name="connsiteX2108" fmla="*/ 2717111 w 4676739"/>
              <a:gd name="connsiteY2108" fmla="*/ 3389528 h 6856420"/>
              <a:gd name="connsiteX2109" fmla="*/ 2717713 w 4676739"/>
              <a:gd name="connsiteY2109" fmla="*/ 3389077 h 6856420"/>
              <a:gd name="connsiteX2110" fmla="*/ 2724714 w 4676739"/>
              <a:gd name="connsiteY2110" fmla="*/ 3384334 h 6856420"/>
              <a:gd name="connsiteX2111" fmla="*/ 2724714 w 4676739"/>
              <a:gd name="connsiteY2111" fmla="*/ 3384334 h 6856420"/>
              <a:gd name="connsiteX2112" fmla="*/ 2728779 w 4676739"/>
              <a:gd name="connsiteY2112" fmla="*/ 3380344 h 6856420"/>
              <a:gd name="connsiteX2113" fmla="*/ 2732844 w 4676739"/>
              <a:gd name="connsiteY2113" fmla="*/ 3376430 h 6856420"/>
              <a:gd name="connsiteX2114" fmla="*/ 2736834 w 4676739"/>
              <a:gd name="connsiteY2114" fmla="*/ 3372515 h 6856420"/>
              <a:gd name="connsiteX2115" fmla="*/ 2740899 w 4676739"/>
              <a:gd name="connsiteY2115" fmla="*/ 3368600 h 6856420"/>
              <a:gd name="connsiteX2116" fmla="*/ 2744889 w 4676739"/>
              <a:gd name="connsiteY2116" fmla="*/ 3364761 h 6856420"/>
              <a:gd name="connsiteX2117" fmla="*/ 2748879 w 4676739"/>
              <a:gd name="connsiteY2117" fmla="*/ 3360922 h 6856420"/>
              <a:gd name="connsiteX2118" fmla="*/ 2748879 w 4676739"/>
              <a:gd name="connsiteY2118" fmla="*/ 3360922 h 6856420"/>
              <a:gd name="connsiteX2119" fmla="*/ 2752568 w 4676739"/>
              <a:gd name="connsiteY2119" fmla="*/ 3356707 h 6856420"/>
              <a:gd name="connsiteX2120" fmla="*/ 2756557 w 4676739"/>
              <a:gd name="connsiteY2120" fmla="*/ 3352641 h 6856420"/>
              <a:gd name="connsiteX2121" fmla="*/ 2760547 w 4676739"/>
              <a:gd name="connsiteY2121" fmla="*/ 3348652 h 6856420"/>
              <a:gd name="connsiteX2122" fmla="*/ 2760547 w 4676739"/>
              <a:gd name="connsiteY2122" fmla="*/ 3348652 h 6856420"/>
              <a:gd name="connsiteX2123" fmla="*/ 2772517 w 4676739"/>
              <a:gd name="connsiteY2123" fmla="*/ 3336305 h 6856420"/>
              <a:gd name="connsiteX2124" fmla="*/ 2772517 w 4676739"/>
              <a:gd name="connsiteY2124" fmla="*/ 3336305 h 6856420"/>
              <a:gd name="connsiteX2125" fmla="*/ 2776657 w 4676739"/>
              <a:gd name="connsiteY2125" fmla="*/ 3332315 h 6856420"/>
              <a:gd name="connsiteX2126" fmla="*/ 2780572 w 4676739"/>
              <a:gd name="connsiteY2126" fmla="*/ 3328401 h 6856420"/>
              <a:gd name="connsiteX2127" fmla="*/ 2784787 w 4676739"/>
              <a:gd name="connsiteY2127" fmla="*/ 3324562 h 6856420"/>
              <a:gd name="connsiteX2128" fmla="*/ 2788627 w 4676739"/>
              <a:gd name="connsiteY2128" fmla="*/ 3320496 h 6856420"/>
              <a:gd name="connsiteX2129" fmla="*/ 2792541 w 4676739"/>
              <a:gd name="connsiteY2129" fmla="*/ 3316507 h 6856420"/>
              <a:gd name="connsiteX2130" fmla="*/ 2796456 w 4676739"/>
              <a:gd name="connsiteY2130" fmla="*/ 3312592 h 6856420"/>
              <a:gd name="connsiteX2131" fmla="*/ 2800446 w 4676739"/>
              <a:gd name="connsiteY2131" fmla="*/ 3308603 h 6856420"/>
              <a:gd name="connsiteX2132" fmla="*/ 2808350 w 4676739"/>
              <a:gd name="connsiteY2132" fmla="*/ 3300698 h 6856420"/>
              <a:gd name="connsiteX2133" fmla="*/ 2812340 w 4676739"/>
              <a:gd name="connsiteY2133" fmla="*/ 3296708 h 6856420"/>
              <a:gd name="connsiteX2134" fmla="*/ 2816254 w 4676739"/>
              <a:gd name="connsiteY2134" fmla="*/ 3292793 h 6856420"/>
              <a:gd name="connsiteX2135" fmla="*/ 2820169 w 4676739"/>
              <a:gd name="connsiteY2135" fmla="*/ 3288804 h 6856420"/>
              <a:gd name="connsiteX2136" fmla="*/ 2824159 w 4676739"/>
              <a:gd name="connsiteY2136" fmla="*/ 3284814 h 6856420"/>
              <a:gd name="connsiteX2137" fmla="*/ 2827998 w 4676739"/>
              <a:gd name="connsiteY2137" fmla="*/ 3280974 h 6856420"/>
              <a:gd name="connsiteX2138" fmla="*/ 2831988 w 4676739"/>
              <a:gd name="connsiteY2138" fmla="*/ 3275781 h 6856420"/>
              <a:gd name="connsiteX2139" fmla="*/ 2833343 w 4676739"/>
              <a:gd name="connsiteY2139" fmla="*/ 3272995 h 6856420"/>
              <a:gd name="connsiteX2140" fmla="*/ 2836429 w 4676739"/>
              <a:gd name="connsiteY2140" fmla="*/ 3269682 h 6856420"/>
              <a:gd name="connsiteX2141" fmla="*/ 2836429 w 4676739"/>
              <a:gd name="connsiteY2141" fmla="*/ 3269682 h 6856420"/>
              <a:gd name="connsiteX2142" fmla="*/ 2839817 w 4676739"/>
              <a:gd name="connsiteY2142" fmla="*/ 3265467 h 6856420"/>
              <a:gd name="connsiteX2143" fmla="*/ 2843732 w 4676739"/>
              <a:gd name="connsiteY2143" fmla="*/ 3261402 h 6856420"/>
              <a:gd name="connsiteX2144" fmla="*/ 2847721 w 4676739"/>
              <a:gd name="connsiteY2144" fmla="*/ 3257337 h 6856420"/>
              <a:gd name="connsiteX2145" fmla="*/ 2847721 w 4676739"/>
              <a:gd name="connsiteY2145" fmla="*/ 3257337 h 6856420"/>
              <a:gd name="connsiteX2146" fmla="*/ 2852012 w 4676739"/>
              <a:gd name="connsiteY2146" fmla="*/ 3249809 h 6856420"/>
              <a:gd name="connsiteX2147" fmla="*/ 2855927 w 4676739"/>
              <a:gd name="connsiteY2147" fmla="*/ 3245669 h 6856420"/>
              <a:gd name="connsiteX2148" fmla="*/ 2859766 w 4676739"/>
              <a:gd name="connsiteY2148" fmla="*/ 3241679 h 6856420"/>
              <a:gd name="connsiteX2149" fmla="*/ 2863606 w 4676739"/>
              <a:gd name="connsiteY2149" fmla="*/ 3236560 h 6856420"/>
              <a:gd name="connsiteX2150" fmla="*/ 2864810 w 4676739"/>
              <a:gd name="connsiteY2150" fmla="*/ 3233774 h 6856420"/>
              <a:gd name="connsiteX2151" fmla="*/ 2868047 w 4676739"/>
              <a:gd name="connsiteY2151" fmla="*/ 3230462 h 6856420"/>
              <a:gd name="connsiteX2152" fmla="*/ 2868047 w 4676739"/>
              <a:gd name="connsiteY2152" fmla="*/ 3230462 h 6856420"/>
              <a:gd name="connsiteX2153" fmla="*/ 2871585 w 4676739"/>
              <a:gd name="connsiteY2153" fmla="*/ 3226397 h 6856420"/>
              <a:gd name="connsiteX2154" fmla="*/ 2875349 w 4676739"/>
              <a:gd name="connsiteY2154" fmla="*/ 3222256 h 6856420"/>
              <a:gd name="connsiteX2155" fmla="*/ 2879189 w 4676739"/>
              <a:gd name="connsiteY2155" fmla="*/ 3217213 h 6856420"/>
              <a:gd name="connsiteX2156" fmla="*/ 2882049 w 4676739"/>
              <a:gd name="connsiteY2156" fmla="*/ 3214201 h 6856420"/>
              <a:gd name="connsiteX2157" fmla="*/ 2887695 w 4676739"/>
              <a:gd name="connsiteY2157" fmla="*/ 3206673 h 6856420"/>
              <a:gd name="connsiteX2158" fmla="*/ 2887695 w 4676739"/>
              <a:gd name="connsiteY2158" fmla="*/ 3206673 h 6856420"/>
              <a:gd name="connsiteX2159" fmla="*/ 2891158 w 4676739"/>
              <a:gd name="connsiteY2159" fmla="*/ 3202533 h 6856420"/>
              <a:gd name="connsiteX2160" fmla="*/ 2891158 w 4676739"/>
              <a:gd name="connsiteY2160" fmla="*/ 3202533 h 6856420"/>
              <a:gd name="connsiteX2161" fmla="*/ 2890330 w 4676739"/>
              <a:gd name="connsiteY2161" fmla="*/ 3195005 h 6856420"/>
              <a:gd name="connsiteX2162" fmla="*/ 2860745 w 4676739"/>
              <a:gd name="connsiteY2162" fmla="*/ 3195005 h 6856420"/>
              <a:gd name="connsiteX2163" fmla="*/ 2852012 w 4676739"/>
              <a:gd name="connsiteY2163" fmla="*/ 3197866 h 6856420"/>
              <a:gd name="connsiteX2164" fmla="*/ 2848474 w 4676739"/>
              <a:gd name="connsiteY2164" fmla="*/ 3198769 h 6856420"/>
              <a:gd name="connsiteX2165" fmla="*/ 2844033 w 4676739"/>
              <a:gd name="connsiteY2165" fmla="*/ 3201931 h 6856420"/>
              <a:gd name="connsiteX2166" fmla="*/ 2840269 w 4676739"/>
              <a:gd name="connsiteY2166" fmla="*/ 3202684 h 6856420"/>
              <a:gd name="connsiteX2167" fmla="*/ 2832139 w 4676739"/>
              <a:gd name="connsiteY2167" fmla="*/ 3205996 h 6856420"/>
              <a:gd name="connsiteX2168" fmla="*/ 2828901 w 4676739"/>
              <a:gd name="connsiteY2168" fmla="*/ 3206899 h 6856420"/>
              <a:gd name="connsiteX2169" fmla="*/ 2823180 w 4676739"/>
              <a:gd name="connsiteY2169" fmla="*/ 3209760 h 6856420"/>
              <a:gd name="connsiteX2170" fmla="*/ 2815652 w 4676739"/>
              <a:gd name="connsiteY2170" fmla="*/ 3213750 h 6856420"/>
              <a:gd name="connsiteX2171" fmla="*/ 2808124 w 4676739"/>
              <a:gd name="connsiteY2171" fmla="*/ 3214503 h 6856420"/>
              <a:gd name="connsiteX2172" fmla="*/ 2804661 w 4676739"/>
              <a:gd name="connsiteY2172" fmla="*/ 3216836 h 6856420"/>
              <a:gd name="connsiteX2173" fmla="*/ 2800897 w 4676739"/>
              <a:gd name="connsiteY2173" fmla="*/ 3218267 h 6856420"/>
              <a:gd name="connsiteX2174" fmla="*/ 2792165 w 4676739"/>
              <a:gd name="connsiteY2174" fmla="*/ 3222407 h 6856420"/>
              <a:gd name="connsiteX2175" fmla="*/ 2792165 w 4676739"/>
              <a:gd name="connsiteY2175" fmla="*/ 3222407 h 6856420"/>
              <a:gd name="connsiteX2176" fmla="*/ 2789229 w 4676739"/>
              <a:gd name="connsiteY2176" fmla="*/ 3224214 h 6856420"/>
              <a:gd name="connsiteX2177" fmla="*/ 2785239 w 4676739"/>
              <a:gd name="connsiteY2177" fmla="*/ 3225945 h 6856420"/>
              <a:gd name="connsiteX2178" fmla="*/ 2778916 w 4676739"/>
              <a:gd name="connsiteY2178" fmla="*/ 3232871 h 6856420"/>
              <a:gd name="connsiteX2179" fmla="*/ 2776281 w 4676739"/>
              <a:gd name="connsiteY2179" fmla="*/ 3232871 h 6856420"/>
              <a:gd name="connsiteX2180" fmla="*/ 2773571 w 4676739"/>
              <a:gd name="connsiteY2180" fmla="*/ 3234828 h 6856420"/>
              <a:gd name="connsiteX2181" fmla="*/ 2772441 w 4676739"/>
              <a:gd name="connsiteY2181" fmla="*/ 3233548 h 6856420"/>
              <a:gd name="connsiteX2182" fmla="*/ 2760547 w 4676739"/>
              <a:gd name="connsiteY2182" fmla="*/ 3241905 h 6856420"/>
              <a:gd name="connsiteX2183" fmla="*/ 2761601 w 4676739"/>
              <a:gd name="connsiteY2183" fmla="*/ 3242582 h 6856420"/>
              <a:gd name="connsiteX2184" fmla="*/ 2761601 w 4676739"/>
              <a:gd name="connsiteY2184" fmla="*/ 3242582 h 6856420"/>
              <a:gd name="connsiteX2185" fmla="*/ 2760623 w 4676739"/>
              <a:gd name="connsiteY2185" fmla="*/ 3241679 h 6856420"/>
              <a:gd name="connsiteX2186" fmla="*/ 2741276 w 4676739"/>
              <a:gd name="connsiteY2186" fmla="*/ 3253723 h 6856420"/>
              <a:gd name="connsiteX2187" fmla="*/ 2733145 w 4676739"/>
              <a:gd name="connsiteY2187" fmla="*/ 3257713 h 6856420"/>
              <a:gd name="connsiteX2188" fmla="*/ 2725617 w 4676739"/>
              <a:gd name="connsiteY2188" fmla="*/ 3261628 h 6856420"/>
              <a:gd name="connsiteX2189" fmla="*/ 2717412 w 4676739"/>
              <a:gd name="connsiteY2189" fmla="*/ 3265768 h 6856420"/>
              <a:gd name="connsiteX2190" fmla="*/ 2717412 w 4676739"/>
              <a:gd name="connsiteY2190" fmla="*/ 3265768 h 6856420"/>
              <a:gd name="connsiteX2191" fmla="*/ 2713648 w 4676739"/>
              <a:gd name="connsiteY2191" fmla="*/ 3268779 h 6856420"/>
              <a:gd name="connsiteX2192" fmla="*/ 2710561 w 4676739"/>
              <a:gd name="connsiteY2192" fmla="*/ 3269909 h 6856420"/>
              <a:gd name="connsiteX2193" fmla="*/ 2705668 w 4676739"/>
              <a:gd name="connsiteY2193" fmla="*/ 3272694 h 6856420"/>
              <a:gd name="connsiteX2194" fmla="*/ 2702732 w 4676739"/>
              <a:gd name="connsiteY2194" fmla="*/ 3273748 h 6856420"/>
              <a:gd name="connsiteX2195" fmla="*/ 2697613 w 4676739"/>
              <a:gd name="connsiteY2195" fmla="*/ 3277286 h 6856420"/>
              <a:gd name="connsiteX2196" fmla="*/ 2697613 w 4676739"/>
              <a:gd name="connsiteY2196" fmla="*/ 3277286 h 6856420"/>
              <a:gd name="connsiteX2197" fmla="*/ 2690085 w 4676739"/>
              <a:gd name="connsiteY2197" fmla="*/ 3281351 h 6856420"/>
              <a:gd name="connsiteX2198" fmla="*/ 2690085 w 4676739"/>
              <a:gd name="connsiteY2198" fmla="*/ 3281351 h 6856420"/>
              <a:gd name="connsiteX2199" fmla="*/ 2686171 w 4676739"/>
              <a:gd name="connsiteY2199" fmla="*/ 3284362 h 6856420"/>
              <a:gd name="connsiteX2200" fmla="*/ 2682934 w 4676739"/>
              <a:gd name="connsiteY2200" fmla="*/ 3285492 h 6856420"/>
              <a:gd name="connsiteX2201" fmla="*/ 2677965 w 4676739"/>
              <a:gd name="connsiteY2201" fmla="*/ 3288955 h 6856420"/>
              <a:gd name="connsiteX2202" fmla="*/ 2677965 w 4676739"/>
              <a:gd name="connsiteY2202" fmla="*/ 3288955 h 6856420"/>
              <a:gd name="connsiteX2203" fmla="*/ 2674276 w 4676739"/>
              <a:gd name="connsiteY2203" fmla="*/ 3292417 h 6856420"/>
              <a:gd name="connsiteX2204" fmla="*/ 2673900 w 4676739"/>
              <a:gd name="connsiteY2204" fmla="*/ 3292869 h 6856420"/>
              <a:gd name="connsiteX2205" fmla="*/ 2670287 w 4676739"/>
              <a:gd name="connsiteY2205" fmla="*/ 3296557 h 6856420"/>
              <a:gd name="connsiteX2206" fmla="*/ 2670287 w 4676739"/>
              <a:gd name="connsiteY2206" fmla="*/ 3296557 h 6856420"/>
              <a:gd name="connsiteX2207" fmla="*/ 2667200 w 4676739"/>
              <a:gd name="connsiteY2207" fmla="*/ 3299644 h 6856420"/>
              <a:gd name="connsiteX2208" fmla="*/ 2662834 w 4676739"/>
              <a:gd name="connsiteY2208" fmla="*/ 3300924 h 6856420"/>
              <a:gd name="connsiteX2209" fmla="*/ 2662834 w 4676739"/>
              <a:gd name="connsiteY2209" fmla="*/ 3300924 h 6856420"/>
              <a:gd name="connsiteX2210" fmla="*/ 2658844 w 4676739"/>
              <a:gd name="connsiteY2210" fmla="*/ 3304085 h 6856420"/>
              <a:gd name="connsiteX2211" fmla="*/ 2655833 w 4676739"/>
              <a:gd name="connsiteY2211" fmla="*/ 3305139 h 6856420"/>
              <a:gd name="connsiteX2212" fmla="*/ 2650789 w 4676739"/>
              <a:gd name="connsiteY2212" fmla="*/ 3308678 h 6856420"/>
              <a:gd name="connsiteX2213" fmla="*/ 2650789 w 4676739"/>
              <a:gd name="connsiteY2213" fmla="*/ 3308678 h 6856420"/>
              <a:gd name="connsiteX2214" fmla="*/ 2647176 w 4676739"/>
              <a:gd name="connsiteY2214" fmla="*/ 3311539 h 6856420"/>
              <a:gd name="connsiteX2215" fmla="*/ 2643637 w 4676739"/>
              <a:gd name="connsiteY2215" fmla="*/ 3312818 h 6856420"/>
              <a:gd name="connsiteX2216" fmla="*/ 2638895 w 4676739"/>
              <a:gd name="connsiteY2216" fmla="*/ 3316281 h 6856420"/>
              <a:gd name="connsiteX2217" fmla="*/ 2638895 w 4676739"/>
              <a:gd name="connsiteY2217" fmla="*/ 3316281 h 6856420"/>
              <a:gd name="connsiteX2218" fmla="*/ 2631367 w 4676739"/>
              <a:gd name="connsiteY2218" fmla="*/ 3320647 h 6856420"/>
              <a:gd name="connsiteX2219" fmla="*/ 2631367 w 4676739"/>
              <a:gd name="connsiteY2219" fmla="*/ 3320647 h 6856420"/>
              <a:gd name="connsiteX2220" fmla="*/ 2627302 w 4676739"/>
              <a:gd name="connsiteY2220" fmla="*/ 3323959 h 6856420"/>
              <a:gd name="connsiteX2221" fmla="*/ 2624441 w 4676739"/>
              <a:gd name="connsiteY2221" fmla="*/ 3324863 h 6856420"/>
              <a:gd name="connsiteX2222" fmla="*/ 2619398 w 4676739"/>
              <a:gd name="connsiteY2222" fmla="*/ 3327874 h 6856420"/>
              <a:gd name="connsiteX2223" fmla="*/ 2615859 w 4676739"/>
              <a:gd name="connsiteY2223" fmla="*/ 3328627 h 6856420"/>
              <a:gd name="connsiteX2224" fmla="*/ 2611493 w 4676739"/>
              <a:gd name="connsiteY2224" fmla="*/ 3331864 h 6856420"/>
              <a:gd name="connsiteX2225" fmla="*/ 2608633 w 4676739"/>
              <a:gd name="connsiteY2225" fmla="*/ 3332767 h 6856420"/>
              <a:gd name="connsiteX2226" fmla="*/ 2603438 w 4676739"/>
              <a:gd name="connsiteY2226" fmla="*/ 3336456 h 6856420"/>
              <a:gd name="connsiteX2227" fmla="*/ 2603438 w 4676739"/>
              <a:gd name="connsiteY2227" fmla="*/ 3336456 h 6856420"/>
              <a:gd name="connsiteX2228" fmla="*/ 2599599 w 4676739"/>
              <a:gd name="connsiteY2228" fmla="*/ 3339769 h 6856420"/>
              <a:gd name="connsiteX2229" fmla="*/ 2596362 w 4676739"/>
              <a:gd name="connsiteY2229" fmla="*/ 3340672 h 6856420"/>
              <a:gd name="connsiteX2230" fmla="*/ 2591469 w 4676739"/>
              <a:gd name="connsiteY2230" fmla="*/ 3344210 h 6856420"/>
              <a:gd name="connsiteX2231" fmla="*/ 2591469 w 4676739"/>
              <a:gd name="connsiteY2231" fmla="*/ 3344210 h 6856420"/>
              <a:gd name="connsiteX2232" fmla="*/ 2587931 w 4676739"/>
              <a:gd name="connsiteY2232" fmla="*/ 3347221 h 6856420"/>
              <a:gd name="connsiteX2233" fmla="*/ 2580403 w 4676739"/>
              <a:gd name="connsiteY2233" fmla="*/ 3352490 h 6856420"/>
              <a:gd name="connsiteX2234" fmla="*/ 2575509 w 4676739"/>
              <a:gd name="connsiteY2234" fmla="*/ 3356330 h 6856420"/>
              <a:gd name="connsiteX2235" fmla="*/ 2575509 w 4676739"/>
              <a:gd name="connsiteY2235" fmla="*/ 3356330 h 6856420"/>
              <a:gd name="connsiteX2236" fmla="*/ 2571369 w 4676739"/>
              <a:gd name="connsiteY2236" fmla="*/ 3359943 h 6856420"/>
              <a:gd name="connsiteX2237" fmla="*/ 2571369 w 4676739"/>
              <a:gd name="connsiteY2237" fmla="*/ 3359943 h 6856420"/>
              <a:gd name="connsiteX2238" fmla="*/ 2563841 w 4676739"/>
              <a:gd name="connsiteY2238" fmla="*/ 3364535 h 6856420"/>
              <a:gd name="connsiteX2239" fmla="*/ 2563841 w 4676739"/>
              <a:gd name="connsiteY2239" fmla="*/ 3364535 h 6856420"/>
              <a:gd name="connsiteX2240" fmla="*/ 2559550 w 4676739"/>
              <a:gd name="connsiteY2240" fmla="*/ 3368450 h 6856420"/>
              <a:gd name="connsiteX2241" fmla="*/ 2555635 w 4676739"/>
              <a:gd name="connsiteY2241" fmla="*/ 3371536 h 6856420"/>
              <a:gd name="connsiteX2242" fmla="*/ 2552624 w 4676739"/>
              <a:gd name="connsiteY2242" fmla="*/ 3372515 h 6856420"/>
              <a:gd name="connsiteX2243" fmla="*/ 2547580 w 4676739"/>
              <a:gd name="connsiteY2243" fmla="*/ 3376053 h 6856420"/>
              <a:gd name="connsiteX2244" fmla="*/ 2547580 w 4676739"/>
              <a:gd name="connsiteY2244" fmla="*/ 3376053 h 6856420"/>
              <a:gd name="connsiteX2245" fmla="*/ 2540052 w 4676739"/>
              <a:gd name="connsiteY2245" fmla="*/ 3380344 h 6856420"/>
              <a:gd name="connsiteX2246" fmla="*/ 2540052 w 4676739"/>
              <a:gd name="connsiteY2246" fmla="*/ 3380344 h 6856420"/>
              <a:gd name="connsiteX2247" fmla="*/ 2535912 w 4676739"/>
              <a:gd name="connsiteY2247" fmla="*/ 3383807 h 6856420"/>
              <a:gd name="connsiteX2248" fmla="*/ 2533202 w 4676739"/>
              <a:gd name="connsiteY2248" fmla="*/ 3384560 h 6856420"/>
              <a:gd name="connsiteX2249" fmla="*/ 2527932 w 4676739"/>
              <a:gd name="connsiteY2249" fmla="*/ 3388248 h 6856420"/>
              <a:gd name="connsiteX2250" fmla="*/ 2527932 w 4676739"/>
              <a:gd name="connsiteY2250" fmla="*/ 3388248 h 6856420"/>
              <a:gd name="connsiteX2251" fmla="*/ 2524018 w 4676739"/>
              <a:gd name="connsiteY2251" fmla="*/ 3391410 h 6856420"/>
              <a:gd name="connsiteX2252" fmla="*/ 2520931 w 4676739"/>
              <a:gd name="connsiteY2252" fmla="*/ 3392464 h 6856420"/>
              <a:gd name="connsiteX2253" fmla="*/ 2515888 w 4676739"/>
              <a:gd name="connsiteY2253" fmla="*/ 3396002 h 6856420"/>
              <a:gd name="connsiteX2254" fmla="*/ 2515888 w 4676739"/>
              <a:gd name="connsiteY2254" fmla="*/ 3396002 h 6856420"/>
              <a:gd name="connsiteX2255" fmla="*/ 2508360 w 4676739"/>
              <a:gd name="connsiteY2255" fmla="*/ 3400293 h 6856420"/>
              <a:gd name="connsiteX2256" fmla="*/ 2508360 w 4676739"/>
              <a:gd name="connsiteY2256" fmla="*/ 3400293 h 6856420"/>
              <a:gd name="connsiteX2257" fmla="*/ 2504294 w 4676739"/>
              <a:gd name="connsiteY2257" fmla="*/ 3403530 h 6856420"/>
              <a:gd name="connsiteX2258" fmla="*/ 2501359 w 4676739"/>
              <a:gd name="connsiteY2258" fmla="*/ 3404509 h 6856420"/>
              <a:gd name="connsiteX2259" fmla="*/ 2496239 w 4676739"/>
              <a:gd name="connsiteY2259" fmla="*/ 3408348 h 6856420"/>
              <a:gd name="connsiteX2260" fmla="*/ 2496239 w 4676739"/>
              <a:gd name="connsiteY2260" fmla="*/ 3408348 h 6856420"/>
              <a:gd name="connsiteX2261" fmla="*/ 2492174 w 4676739"/>
              <a:gd name="connsiteY2261" fmla="*/ 3412338 h 6856420"/>
              <a:gd name="connsiteX2262" fmla="*/ 2488260 w 4676739"/>
              <a:gd name="connsiteY2262" fmla="*/ 3415575 h 6856420"/>
              <a:gd name="connsiteX2263" fmla="*/ 2485324 w 4676739"/>
              <a:gd name="connsiteY2263" fmla="*/ 3416554 h 6856420"/>
              <a:gd name="connsiteX2264" fmla="*/ 2480205 w 4676739"/>
              <a:gd name="connsiteY2264" fmla="*/ 3420092 h 6856420"/>
              <a:gd name="connsiteX2265" fmla="*/ 2480205 w 4676739"/>
              <a:gd name="connsiteY2265" fmla="*/ 3420092 h 6856420"/>
              <a:gd name="connsiteX2266" fmla="*/ 2476516 w 4676739"/>
              <a:gd name="connsiteY2266" fmla="*/ 3423028 h 6856420"/>
              <a:gd name="connsiteX2267" fmla="*/ 2473053 w 4676739"/>
              <a:gd name="connsiteY2267" fmla="*/ 3424232 h 6856420"/>
              <a:gd name="connsiteX2268" fmla="*/ 2468311 w 4676739"/>
              <a:gd name="connsiteY2268" fmla="*/ 3427846 h 6856420"/>
              <a:gd name="connsiteX2269" fmla="*/ 2468311 w 4676739"/>
              <a:gd name="connsiteY2269" fmla="*/ 3427846 h 6856420"/>
              <a:gd name="connsiteX2270" fmla="*/ 2464697 w 4676739"/>
              <a:gd name="connsiteY2270" fmla="*/ 3430932 h 6856420"/>
              <a:gd name="connsiteX2271" fmla="*/ 2461611 w 4676739"/>
              <a:gd name="connsiteY2271" fmla="*/ 3432212 h 6856420"/>
              <a:gd name="connsiteX2272" fmla="*/ 2456717 w 4676739"/>
              <a:gd name="connsiteY2272" fmla="*/ 3436051 h 6856420"/>
              <a:gd name="connsiteX2273" fmla="*/ 2452577 w 4676739"/>
              <a:gd name="connsiteY2273" fmla="*/ 3439740 h 6856420"/>
              <a:gd name="connsiteX2274" fmla="*/ 2452577 w 4676739"/>
              <a:gd name="connsiteY2274" fmla="*/ 3439740 h 6856420"/>
              <a:gd name="connsiteX2275" fmla="*/ 2445049 w 4676739"/>
              <a:gd name="connsiteY2275" fmla="*/ 3443956 h 6856420"/>
              <a:gd name="connsiteX2276" fmla="*/ 2441210 w 4676739"/>
              <a:gd name="connsiteY2276" fmla="*/ 3447870 h 6856420"/>
              <a:gd name="connsiteX2277" fmla="*/ 2436994 w 4676739"/>
              <a:gd name="connsiteY2277" fmla="*/ 3451710 h 6856420"/>
              <a:gd name="connsiteX2278" fmla="*/ 2436994 w 4676739"/>
              <a:gd name="connsiteY2278" fmla="*/ 3451710 h 6856420"/>
              <a:gd name="connsiteX2279" fmla="*/ 2433230 w 4676739"/>
              <a:gd name="connsiteY2279" fmla="*/ 3455022 h 6856420"/>
              <a:gd name="connsiteX2280" fmla="*/ 2430520 w 4676739"/>
              <a:gd name="connsiteY2280" fmla="*/ 3456076 h 6856420"/>
              <a:gd name="connsiteX2281" fmla="*/ 2425326 w 4676739"/>
              <a:gd name="connsiteY2281" fmla="*/ 3459915 h 6856420"/>
              <a:gd name="connsiteX2282" fmla="*/ 2421261 w 4676739"/>
              <a:gd name="connsiteY2282" fmla="*/ 3463679 h 6856420"/>
              <a:gd name="connsiteX2283" fmla="*/ 2417120 w 4676739"/>
              <a:gd name="connsiteY2283" fmla="*/ 3467142 h 6856420"/>
              <a:gd name="connsiteX2284" fmla="*/ 2417120 w 4676739"/>
              <a:gd name="connsiteY2284" fmla="*/ 3467142 h 6856420"/>
              <a:gd name="connsiteX2285" fmla="*/ 2413883 w 4676739"/>
              <a:gd name="connsiteY2285" fmla="*/ 3470228 h 6856420"/>
              <a:gd name="connsiteX2286" fmla="*/ 2410797 w 4676739"/>
              <a:gd name="connsiteY2286" fmla="*/ 3471508 h 6856420"/>
              <a:gd name="connsiteX2287" fmla="*/ 2405753 w 4676739"/>
              <a:gd name="connsiteY2287" fmla="*/ 3478283 h 6856420"/>
              <a:gd name="connsiteX2288" fmla="*/ 2403043 w 4676739"/>
              <a:gd name="connsiteY2288" fmla="*/ 3479488 h 6856420"/>
              <a:gd name="connsiteX2289" fmla="*/ 2397999 w 4676739"/>
              <a:gd name="connsiteY2289" fmla="*/ 3483327 h 6856420"/>
              <a:gd name="connsiteX2290" fmla="*/ 2393859 w 4676739"/>
              <a:gd name="connsiteY2290" fmla="*/ 3487091 h 6856420"/>
              <a:gd name="connsiteX2291" fmla="*/ 2389794 w 4676739"/>
              <a:gd name="connsiteY2291" fmla="*/ 3490705 h 6856420"/>
              <a:gd name="connsiteX2292" fmla="*/ 2389794 w 4676739"/>
              <a:gd name="connsiteY2292" fmla="*/ 3490705 h 6856420"/>
              <a:gd name="connsiteX2293" fmla="*/ 2386406 w 4676739"/>
              <a:gd name="connsiteY2293" fmla="*/ 3493791 h 6856420"/>
              <a:gd name="connsiteX2294" fmla="*/ 2383395 w 4676739"/>
              <a:gd name="connsiteY2294" fmla="*/ 3495071 h 6856420"/>
              <a:gd name="connsiteX2295" fmla="*/ 2378426 w 4676739"/>
              <a:gd name="connsiteY2295" fmla="*/ 3498985 h 6856420"/>
              <a:gd name="connsiteX2296" fmla="*/ 2374361 w 4676739"/>
              <a:gd name="connsiteY2296" fmla="*/ 3502825 h 6856420"/>
              <a:gd name="connsiteX2297" fmla="*/ 2370371 w 4676739"/>
              <a:gd name="connsiteY2297" fmla="*/ 3506664 h 6856420"/>
              <a:gd name="connsiteX2298" fmla="*/ 2366307 w 4676739"/>
              <a:gd name="connsiteY2298" fmla="*/ 3510277 h 6856420"/>
              <a:gd name="connsiteX2299" fmla="*/ 2366307 w 4676739"/>
              <a:gd name="connsiteY2299" fmla="*/ 3510277 h 6856420"/>
              <a:gd name="connsiteX2300" fmla="*/ 2362919 w 4676739"/>
              <a:gd name="connsiteY2300" fmla="*/ 3513439 h 6856420"/>
              <a:gd name="connsiteX2301" fmla="*/ 2355843 w 4676739"/>
              <a:gd name="connsiteY2301" fmla="*/ 3518558 h 6856420"/>
              <a:gd name="connsiteX2302" fmla="*/ 2350949 w 4676739"/>
              <a:gd name="connsiteY2302" fmla="*/ 3522548 h 6856420"/>
              <a:gd name="connsiteX2303" fmla="*/ 2350949 w 4676739"/>
              <a:gd name="connsiteY2303" fmla="*/ 3522548 h 6856420"/>
              <a:gd name="connsiteX2304" fmla="*/ 2346960 w 4676739"/>
              <a:gd name="connsiteY2304" fmla="*/ 3526538 h 6856420"/>
              <a:gd name="connsiteX2305" fmla="*/ 2343045 w 4676739"/>
              <a:gd name="connsiteY2305" fmla="*/ 3530603 h 6856420"/>
              <a:gd name="connsiteX2306" fmla="*/ 2339055 w 4676739"/>
              <a:gd name="connsiteY2306" fmla="*/ 3535496 h 6856420"/>
              <a:gd name="connsiteX2307" fmla="*/ 2337625 w 4676739"/>
              <a:gd name="connsiteY2307" fmla="*/ 3538507 h 6856420"/>
              <a:gd name="connsiteX2308" fmla="*/ 2334990 w 4676739"/>
              <a:gd name="connsiteY2308" fmla="*/ 3541142 h 6856420"/>
              <a:gd name="connsiteX2309" fmla="*/ 2328064 w 4676739"/>
              <a:gd name="connsiteY2309" fmla="*/ 3546487 h 6856420"/>
              <a:gd name="connsiteX2310" fmla="*/ 2323171 w 4676739"/>
              <a:gd name="connsiteY2310" fmla="*/ 3550402 h 6856420"/>
              <a:gd name="connsiteX2311" fmla="*/ 2319031 w 4676739"/>
              <a:gd name="connsiteY2311" fmla="*/ 3554316 h 6856420"/>
              <a:gd name="connsiteX2312" fmla="*/ 2319031 w 4676739"/>
              <a:gd name="connsiteY2312" fmla="*/ 3554316 h 6856420"/>
              <a:gd name="connsiteX2313" fmla="*/ 2315116 w 4676739"/>
              <a:gd name="connsiteY2313" fmla="*/ 3558306 h 6856420"/>
              <a:gd name="connsiteX2314" fmla="*/ 2311126 w 4676739"/>
              <a:gd name="connsiteY2314" fmla="*/ 3562371 h 6856420"/>
              <a:gd name="connsiteX2315" fmla="*/ 2307136 w 4676739"/>
              <a:gd name="connsiteY2315" fmla="*/ 3566286 h 6856420"/>
              <a:gd name="connsiteX2316" fmla="*/ 2303071 w 4676739"/>
              <a:gd name="connsiteY2316" fmla="*/ 3570276 h 6856420"/>
              <a:gd name="connsiteX2317" fmla="*/ 2303071 w 4676739"/>
              <a:gd name="connsiteY2317" fmla="*/ 3570276 h 6856420"/>
              <a:gd name="connsiteX2318" fmla="*/ 2299006 w 4676739"/>
              <a:gd name="connsiteY2318" fmla="*/ 3574265 h 6856420"/>
              <a:gd name="connsiteX2319" fmla="*/ 2295016 w 4676739"/>
              <a:gd name="connsiteY2319" fmla="*/ 3578180 h 6856420"/>
              <a:gd name="connsiteX2320" fmla="*/ 2290951 w 4676739"/>
              <a:gd name="connsiteY2320" fmla="*/ 3581944 h 6856420"/>
              <a:gd name="connsiteX2321" fmla="*/ 2290951 w 4676739"/>
              <a:gd name="connsiteY2321" fmla="*/ 3581944 h 6856420"/>
              <a:gd name="connsiteX2322" fmla="*/ 2287037 w 4676739"/>
              <a:gd name="connsiteY2322" fmla="*/ 3585708 h 6856420"/>
              <a:gd name="connsiteX2323" fmla="*/ 2287037 w 4676739"/>
              <a:gd name="connsiteY2323" fmla="*/ 3585708 h 6856420"/>
              <a:gd name="connsiteX2324" fmla="*/ 2283273 w 4676739"/>
              <a:gd name="connsiteY2324" fmla="*/ 3589397 h 6856420"/>
              <a:gd name="connsiteX2325" fmla="*/ 2283273 w 4676739"/>
              <a:gd name="connsiteY2325" fmla="*/ 3589397 h 6856420"/>
              <a:gd name="connsiteX2326" fmla="*/ 2279584 w 4676739"/>
              <a:gd name="connsiteY2326" fmla="*/ 3593236 h 6856420"/>
              <a:gd name="connsiteX2327" fmla="*/ 2279584 w 4676739"/>
              <a:gd name="connsiteY2327" fmla="*/ 3593236 h 6856420"/>
              <a:gd name="connsiteX2328" fmla="*/ 2275669 w 4676739"/>
              <a:gd name="connsiteY2328" fmla="*/ 3596849 h 6856420"/>
              <a:gd name="connsiteX2329" fmla="*/ 2275669 w 4676739"/>
              <a:gd name="connsiteY2329" fmla="*/ 3596849 h 6856420"/>
              <a:gd name="connsiteX2330" fmla="*/ 2271981 w 4676739"/>
              <a:gd name="connsiteY2330" fmla="*/ 3600462 h 6856420"/>
              <a:gd name="connsiteX2331" fmla="*/ 2271981 w 4676739"/>
              <a:gd name="connsiteY2331" fmla="*/ 3600462 h 6856420"/>
              <a:gd name="connsiteX2332" fmla="*/ 2268292 w 4676739"/>
              <a:gd name="connsiteY2332" fmla="*/ 3604226 h 6856420"/>
              <a:gd name="connsiteX2333" fmla="*/ 2268292 w 4676739"/>
              <a:gd name="connsiteY2333" fmla="*/ 3604226 h 6856420"/>
              <a:gd name="connsiteX2334" fmla="*/ 2264603 w 4676739"/>
              <a:gd name="connsiteY2334" fmla="*/ 3608066 h 6856420"/>
              <a:gd name="connsiteX2335" fmla="*/ 2264603 w 4676739"/>
              <a:gd name="connsiteY2335" fmla="*/ 3608066 h 6856420"/>
              <a:gd name="connsiteX2336" fmla="*/ 2260839 w 4676739"/>
              <a:gd name="connsiteY2336" fmla="*/ 3611980 h 6856420"/>
              <a:gd name="connsiteX2337" fmla="*/ 2260839 w 4676739"/>
              <a:gd name="connsiteY2337" fmla="*/ 3611980 h 6856420"/>
              <a:gd name="connsiteX2338" fmla="*/ 2256925 w 4676739"/>
              <a:gd name="connsiteY2338" fmla="*/ 3615895 h 6856420"/>
              <a:gd name="connsiteX2339" fmla="*/ 2256925 w 4676739"/>
              <a:gd name="connsiteY2339" fmla="*/ 3615895 h 6856420"/>
              <a:gd name="connsiteX2340" fmla="*/ 2253010 w 4676739"/>
              <a:gd name="connsiteY2340" fmla="*/ 3619885 h 6856420"/>
              <a:gd name="connsiteX2341" fmla="*/ 2253010 w 4676739"/>
              <a:gd name="connsiteY2341" fmla="*/ 3619885 h 6856420"/>
              <a:gd name="connsiteX2342" fmla="*/ 2249321 w 4676739"/>
              <a:gd name="connsiteY2342" fmla="*/ 3625004 h 6856420"/>
              <a:gd name="connsiteX2343" fmla="*/ 2247966 w 4676739"/>
              <a:gd name="connsiteY2343" fmla="*/ 3628015 h 6856420"/>
              <a:gd name="connsiteX2344" fmla="*/ 2244880 w 4676739"/>
              <a:gd name="connsiteY2344" fmla="*/ 3630876 h 6856420"/>
              <a:gd name="connsiteX2345" fmla="*/ 2244278 w 4676739"/>
              <a:gd name="connsiteY2345" fmla="*/ 3631628 h 6856420"/>
              <a:gd name="connsiteX2346" fmla="*/ 2241041 w 4676739"/>
              <a:gd name="connsiteY2346" fmla="*/ 3635694 h 6856420"/>
              <a:gd name="connsiteX2347" fmla="*/ 2237427 w 4676739"/>
              <a:gd name="connsiteY2347" fmla="*/ 3639834 h 6856420"/>
              <a:gd name="connsiteX2348" fmla="*/ 2233513 w 4676739"/>
              <a:gd name="connsiteY2348" fmla="*/ 3644802 h 6856420"/>
              <a:gd name="connsiteX2349" fmla="*/ 2232760 w 4676739"/>
              <a:gd name="connsiteY2349" fmla="*/ 3647663 h 6856420"/>
              <a:gd name="connsiteX2350" fmla="*/ 2229372 w 4676739"/>
              <a:gd name="connsiteY2350" fmla="*/ 3651653 h 6856420"/>
              <a:gd name="connsiteX2351" fmla="*/ 2225458 w 4676739"/>
              <a:gd name="connsiteY2351" fmla="*/ 3655718 h 6856420"/>
              <a:gd name="connsiteX2352" fmla="*/ 2221543 w 4676739"/>
              <a:gd name="connsiteY2352" fmla="*/ 3659708 h 6856420"/>
              <a:gd name="connsiteX2353" fmla="*/ 2217629 w 4676739"/>
              <a:gd name="connsiteY2353" fmla="*/ 3663622 h 6856420"/>
              <a:gd name="connsiteX2354" fmla="*/ 2213563 w 4676739"/>
              <a:gd name="connsiteY2354" fmla="*/ 3667537 h 6856420"/>
              <a:gd name="connsiteX2355" fmla="*/ 2209574 w 4676739"/>
              <a:gd name="connsiteY2355" fmla="*/ 3671677 h 6856420"/>
              <a:gd name="connsiteX2356" fmla="*/ 2209574 w 4676739"/>
              <a:gd name="connsiteY2356" fmla="*/ 3671677 h 6856420"/>
              <a:gd name="connsiteX2357" fmla="*/ 2208437 w 4676739"/>
              <a:gd name="connsiteY2357" fmla="*/ 3676006 h 6856420"/>
              <a:gd name="connsiteX2358" fmla="*/ 2208670 w 4676739"/>
              <a:gd name="connsiteY2358" fmla="*/ 3676345 h 6856420"/>
              <a:gd name="connsiteX2359" fmla="*/ 2208670 w 4676739"/>
              <a:gd name="connsiteY2359" fmla="*/ 3676345 h 6856420"/>
              <a:gd name="connsiteX2360" fmla="*/ 2208219 w 4676739"/>
              <a:gd name="connsiteY2360" fmla="*/ 3678453 h 6856420"/>
              <a:gd name="connsiteX2361" fmla="*/ 2208219 w 4676739"/>
              <a:gd name="connsiteY2361" fmla="*/ 3678453 h 6856420"/>
              <a:gd name="connsiteX2362" fmla="*/ 2204756 w 4676739"/>
              <a:gd name="connsiteY2362" fmla="*/ 3678980 h 6856420"/>
              <a:gd name="connsiteX2363" fmla="*/ 2200841 w 4676739"/>
              <a:gd name="connsiteY2363" fmla="*/ 3683045 h 6856420"/>
              <a:gd name="connsiteX2364" fmla="*/ 2197002 w 4676739"/>
              <a:gd name="connsiteY2364" fmla="*/ 3687110 h 6856420"/>
              <a:gd name="connsiteX2365" fmla="*/ 2193388 w 4676739"/>
              <a:gd name="connsiteY2365" fmla="*/ 3691401 h 6856420"/>
              <a:gd name="connsiteX2366" fmla="*/ 2189925 w 4676739"/>
              <a:gd name="connsiteY2366" fmla="*/ 3695767 h 6856420"/>
              <a:gd name="connsiteX2367" fmla="*/ 2187742 w 4676739"/>
              <a:gd name="connsiteY2367" fmla="*/ 3702316 h 6856420"/>
              <a:gd name="connsiteX2368" fmla="*/ 2187742 w 4676739"/>
              <a:gd name="connsiteY2368" fmla="*/ 3702316 h 6856420"/>
              <a:gd name="connsiteX2369" fmla="*/ 2184957 w 4676739"/>
              <a:gd name="connsiteY2369" fmla="*/ 3702768 h 6856420"/>
              <a:gd name="connsiteX2370" fmla="*/ 2181494 w 4676739"/>
              <a:gd name="connsiteY2370" fmla="*/ 3707134 h 6856420"/>
              <a:gd name="connsiteX2371" fmla="*/ 2177128 w 4676739"/>
              <a:gd name="connsiteY2371" fmla="*/ 3714662 h 6856420"/>
              <a:gd name="connsiteX2372" fmla="*/ 2173816 w 4676739"/>
              <a:gd name="connsiteY2372" fmla="*/ 3719179 h 6856420"/>
              <a:gd name="connsiteX2373" fmla="*/ 2169148 w 4676739"/>
              <a:gd name="connsiteY2373" fmla="*/ 3726707 h 6856420"/>
              <a:gd name="connsiteX2374" fmla="*/ 2165459 w 4676739"/>
              <a:gd name="connsiteY2374" fmla="*/ 3730847 h 6856420"/>
              <a:gd name="connsiteX2375" fmla="*/ 2165459 w 4676739"/>
              <a:gd name="connsiteY2375" fmla="*/ 3733181 h 6856420"/>
              <a:gd name="connsiteX2376" fmla="*/ 2161771 w 4676739"/>
              <a:gd name="connsiteY2376" fmla="*/ 3735590 h 6856420"/>
              <a:gd name="connsiteX2377" fmla="*/ 2160340 w 4676739"/>
              <a:gd name="connsiteY2377" fmla="*/ 3738902 h 6856420"/>
              <a:gd name="connsiteX2378" fmla="*/ 2157480 w 4676739"/>
              <a:gd name="connsiteY2378" fmla="*/ 3742441 h 6856420"/>
              <a:gd name="connsiteX2379" fmla="*/ 2157480 w 4676739"/>
              <a:gd name="connsiteY2379" fmla="*/ 3742441 h 6856420"/>
              <a:gd name="connsiteX2380" fmla="*/ 2153791 w 4676739"/>
              <a:gd name="connsiteY2380" fmla="*/ 3746807 h 6856420"/>
              <a:gd name="connsiteX2381" fmla="*/ 2153791 w 4676739"/>
              <a:gd name="connsiteY2381" fmla="*/ 3746807 h 6856420"/>
              <a:gd name="connsiteX2382" fmla="*/ 2149124 w 4676739"/>
              <a:gd name="connsiteY2382" fmla="*/ 3753808 h 6856420"/>
              <a:gd name="connsiteX2383" fmla="*/ 2148521 w 4676739"/>
              <a:gd name="connsiteY2383" fmla="*/ 3754485 h 6856420"/>
              <a:gd name="connsiteX2384" fmla="*/ 2148521 w 4676739"/>
              <a:gd name="connsiteY2384" fmla="*/ 3756970 h 6856420"/>
              <a:gd name="connsiteX2385" fmla="*/ 2145661 w 4676739"/>
              <a:gd name="connsiteY2385" fmla="*/ 3758099 h 6856420"/>
              <a:gd name="connsiteX2386" fmla="*/ 2145661 w 4676739"/>
              <a:gd name="connsiteY2386" fmla="*/ 3758099 h 6856420"/>
              <a:gd name="connsiteX2387" fmla="*/ 2142198 w 4676739"/>
              <a:gd name="connsiteY2387" fmla="*/ 3762239 h 6856420"/>
              <a:gd name="connsiteX2388" fmla="*/ 2138283 w 4676739"/>
              <a:gd name="connsiteY2388" fmla="*/ 3766304 h 6856420"/>
              <a:gd name="connsiteX2389" fmla="*/ 2138283 w 4676739"/>
              <a:gd name="connsiteY2389" fmla="*/ 3766304 h 6856420"/>
              <a:gd name="connsiteX2390" fmla="*/ 2134218 w 4676739"/>
              <a:gd name="connsiteY2390" fmla="*/ 3770294 h 6856420"/>
              <a:gd name="connsiteX2391" fmla="*/ 2134218 w 4676739"/>
              <a:gd name="connsiteY2391" fmla="*/ 3770294 h 6856420"/>
              <a:gd name="connsiteX2392" fmla="*/ 2130379 w 4676739"/>
              <a:gd name="connsiteY2392" fmla="*/ 3774510 h 6856420"/>
              <a:gd name="connsiteX2393" fmla="*/ 2126163 w 4676739"/>
              <a:gd name="connsiteY2393" fmla="*/ 3778048 h 6856420"/>
              <a:gd name="connsiteX2394" fmla="*/ 2126163 w 4676739"/>
              <a:gd name="connsiteY2394" fmla="*/ 3778048 h 6856420"/>
              <a:gd name="connsiteX2395" fmla="*/ 2122249 w 4676739"/>
              <a:gd name="connsiteY2395" fmla="*/ 3781285 h 6856420"/>
              <a:gd name="connsiteX2396" fmla="*/ 2121647 w 4676739"/>
              <a:gd name="connsiteY2396" fmla="*/ 3781737 h 6856420"/>
              <a:gd name="connsiteX2397" fmla="*/ 2114796 w 4676739"/>
              <a:gd name="connsiteY2397" fmla="*/ 3786705 h 6856420"/>
              <a:gd name="connsiteX2398" fmla="*/ 2114796 w 4676739"/>
              <a:gd name="connsiteY2398" fmla="*/ 3786329 h 6856420"/>
              <a:gd name="connsiteX2399" fmla="*/ 2110656 w 4676739"/>
              <a:gd name="connsiteY2399" fmla="*/ 3790319 h 6856420"/>
              <a:gd name="connsiteX2400" fmla="*/ 2106591 w 4676739"/>
              <a:gd name="connsiteY2400" fmla="*/ 3794158 h 6856420"/>
              <a:gd name="connsiteX2401" fmla="*/ 2102525 w 4676739"/>
              <a:gd name="connsiteY2401" fmla="*/ 3798223 h 6856420"/>
              <a:gd name="connsiteX2402" fmla="*/ 2102525 w 4676739"/>
              <a:gd name="connsiteY2402" fmla="*/ 3798223 h 6856420"/>
              <a:gd name="connsiteX2403" fmla="*/ 2094997 w 4676739"/>
              <a:gd name="connsiteY2403" fmla="*/ 3806730 h 6856420"/>
              <a:gd name="connsiteX2404" fmla="*/ 2094997 w 4676739"/>
              <a:gd name="connsiteY2404" fmla="*/ 3806353 h 6856420"/>
              <a:gd name="connsiteX2405" fmla="*/ 2090782 w 4676739"/>
              <a:gd name="connsiteY2405" fmla="*/ 3810343 h 6856420"/>
              <a:gd name="connsiteX2406" fmla="*/ 2086792 w 4676739"/>
              <a:gd name="connsiteY2406" fmla="*/ 3814182 h 6856420"/>
              <a:gd name="connsiteX2407" fmla="*/ 2082727 w 4676739"/>
              <a:gd name="connsiteY2407" fmla="*/ 3818097 h 6856420"/>
              <a:gd name="connsiteX2408" fmla="*/ 2078737 w 4676739"/>
              <a:gd name="connsiteY2408" fmla="*/ 3822012 h 6856420"/>
              <a:gd name="connsiteX2409" fmla="*/ 2074672 w 4676739"/>
              <a:gd name="connsiteY2409" fmla="*/ 3825926 h 6856420"/>
              <a:gd name="connsiteX2410" fmla="*/ 2070607 w 4676739"/>
              <a:gd name="connsiteY2410" fmla="*/ 3829765 h 6856420"/>
              <a:gd name="connsiteX2411" fmla="*/ 2070607 w 4676739"/>
              <a:gd name="connsiteY2411" fmla="*/ 3829765 h 6856420"/>
              <a:gd name="connsiteX2412" fmla="*/ 2066617 w 4676739"/>
              <a:gd name="connsiteY2412" fmla="*/ 3833529 h 6856420"/>
              <a:gd name="connsiteX2413" fmla="*/ 2066617 w 4676739"/>
              <a:gd name="connsiteY2413" fmla="*/ 3833529 h 6856420"/>
              <a:gd name="connsiteX2414" fmla="*/ 2062778 w 4676739"/>
              <a:gd name="connsiteY2414" fmla="*/ 3837143 h 6856420"/>
              <a:gd name="connsiteX2415" fmla="*/ 2062778 w 4676739"/>
              <a:gd name="connsiteY2415" fmla="*/ 3837143 h 6856420"/>
              <a:gd name="connsiteX2416" fmla="*/ 2059164 w 4676739"/>
              <a:gd name="connsiteY2416" fmla="*/ 3840906 h 6856420"/>
              <a:gd name="connsiteX2417" fmla="*/ 2059164 w 4676739"/>
              <a:gd name="connsiteY2417" fmla="*/ 3840906 h 6856420"/>
              <a:gd name="connsiteX2418" fmla="*/ 2055626 w 4676739"/>
              <a:gd name="connsiteY2418" fmla="*/ 3845122 h 6856420"/>
              <a:gd name="connsiteX2419" fmla="*/ 2051711 w 4676739"/>
              <a:gd name="connsiteY2419" fmla="*/ 3849037 h 6856420"/>
              <a:gd name="connsiteX2420" fmla="*/ 2047646 w 4676739"/>
              <a:gd name="connsiteY2420" fmla="*/ 3852876 h 6856420"/>
              <a:gd name="connsiteX2421" fmla="*/ 2047646 w 4676739"/>
              <a:gd name="connsiteY2421" fmla="*/ 3852876 h 6856420"/>
              <a:gd name="connsiteX2422" fmla="*/ 2043129 w 4676739"/>
              <a:gd name="connsiteY2422" fmla="*/ 3854683 h 6856420"/>
              <a:gd name="connsiteX2423" fmla="*/ 2043129 w 4676739"/>
              <a:gd name="connsiteY2423" fmla="*/ 3848510 h 6856420"/>
              <a:gd name="connsiteX2424" fmla="*/ 2044334 w 4676739"/>
              <a:gd name="connsiteY2424" fmla="*/ 3840982 h 6856420"/>
              <a:gd name="connsiteX2425" fmla="*/ 2047119 w 4676739"/>
              <a:gd name="connsiteY2425" fmla="*/ 3836691 h 6856420"/>
              <a:gd name="connsiteX2426" fmla="*/ 2047947 w 4676739"/>
              <a:gd name="connsiteY2426" fmla="*/ 3833228 h 6856420"/>
              <a:gd name="connsiteX2427" fmla="*/ 2050959 w 4676739"/>
              <a:gd name="connsiteY2427" fmla="*/ 3828109 h 6856420"/>
              <a:gd name="connsiteX2428" fmla="*/ 2051410 w 4676739"/>
              <a:gd name="connsiteY2428" fmla="*/ 3825399 h 6856420"/>
              <a:gd name="connsiteX2429" fmla="*/ 2054874 w 4676739"/>
              <a:gd name="connsiteY2429" fmla="*/ 3816591 h 6856420"/>
              <a:gd name="connsiteX2430" fmla="*/ 2055475 w 4676739"/>
              <a:gd name="connsiteY2430" fmla="*/ 3813505 h 6856420"/>
              <a:gd name="connsiteX2431" fmla="*/ 2058938 w 4676739"/>
              <a:gd name="connsiteY2431" fmla="*/ 3804923 h 6856420"/>
              <a:gd name="connsiteX2432" fmla="*/ 2058938 w 4676739"/>
              <a:gd name="connsiteY2432" fmla="*/ 3802138 h 6856420"/>
              <a:gd name="connsiteX2433" fmla="*/ 2058035 w 4676739"/>
              <a:gd name="connsiteY2433" fmla="*/ 3800557 h 6856420"/>
              <a:gd name="connsiteX2434" fmla="*/ 2059014 w 4676739"/>
              <a:gd name="connsiteY2434" fmla="*/ 3797621 h 6856420"/>
              <a:gd name="connsiteX2435" fmla="*/ 2059616 w 4676739"/>
              <a:gd name="connsiteY2435" fmla="*/ 3793631 h 6856420"/>
              <a:gd name="connsiteX2436" fmla="*/ 2062928 w 4676739"/>
              <a:gd name="connsiteY2436" fmla="*/ 3785576 h 6856420"/>
              <a:gd name="connsiteX2437" fmla="*/ 2063831 w 4676739"/>
              <a:gd name="connsiteY2437" fmla="*/ 3781737 h 6856420"/>
              <a:gd name="connsiteX2438" fmla="*/ 2066767 w 4676739"/>
              <a:gd name="connsiteY2438" fmla="*/ 3777295 h 6856420"/>
              <a:gd name="connsiteX2439" fmla="*/ 2067746 w 4676739"/>
              <a:gd name="connsiteY2439" fmla="*/ 3773832 h 6856420"/>
              <a:gd name="connsiteX2440" fmla="*/ 2070757 w 4676739"/>
              <a:gd name="connsiteY2440" fmla="*/ 3769240 h 6856420"/>
              <a:gd name="connsiteX2441" fmla="*/ 2071661 w 4676739"/>
              <a:gd name="connsiteY2441" fmla="*/ 3765928 h 6856420"/>
              <a:gd name="connsiteX2442" fmla="*/ 2074672 w 4676739"/>
              <a:gd name="connsiteY2442" fmla="*/ 3761336 h 6856420"/>
              <a:gd name="connsiteX2443" fmla="*/ 2074145 w 4676739"/>
              <a:gd name="connsiteY2443" fmla="*/ 3757647 h 6856420"/>
              <a:gd name="connsiteX2444" fmla="*/ 2074145 w 4676739"/>
              <a:gd name="connsiteY2444" fmla="*/ 3757647 h 6856420"/>
              <a:gd name="connsiteX2445" fmla="*/ 2075500 w 4676739"/>
              <a:gd name="connsiteY2445" fmla="*/ 3758325 h 6856420"/>
              <a:gd name="connsiteX2446" fmla="*/ 2078586 w 4676739"/>
              <a:gd name="connsiteY2446" fmla="*/ 3753356 h 6856420"/>
              <a:gd name="connsiteX2447" fmla="*/ 2079565 w 4676739"/>
              <a:gd name="connsiteY2447" fmla="*/ 3750119 h 6856420"/>
              <a:gd name="connsiteX2448" fmla="*/ 2082651 w 4676739"/>
              <a:gd name="connsiteY2448" fmla="*/ 3745979 h 6856420"/>
              <a:gd name="connsiteX2449" fmla="*/ 2082651 w 4676739"/>
              <a:gd name="connsiteY2449" fmla="*/ 3745979 h 6856420"/>
              <a:gd name="connsiteX2450" fmla="*/ 2086717 w 4676739"/>
              <a:gd name="connsiteY2450" fmla="*/ 3737999 h 6856420"/>
              <a:gd name="connsiteX2451" fmla="*/ 2090706 w 4676739"/>
              <a:gd name="connsiteY2451" fmla="*/ 3730471 h 6856420"/>
              <a:gd name="connsiteX2452" fmla="*/ 2094696 w 4676739"/>
              <a:gd name="connsiteY2452" fmla="*/ 3722943 h 6856420"/>
              <a:gd name="connsiteX2453" fmla="*/ 2098536 w 4676739"/>
              <a:gd name="connsiteY2453" fmla="*/ 3714135 h 6856420"/>
              <a:gd name="connsiteX2454" fmla="*/ 2098987 w 4676739"/>
              <a:gd name="connsiteY2454" fmla="*/ 3711124 h 6856420"/>
              <a:gd name="connsiteX2455" fmla="*/ 2102751 w 4676739"/>
              <a:gd name="connsiteY2455" fmla="*/ 3703144 h 6856420"/>
              <a:gd name="connsiteX2456" fmla="*/ 2102751 w 4676739"/>
              <a:gd name="connsiteY2456" fmla="*/ 3703144 h 6856420"/>
              <a:gd name="connsiteX2457" fmla="*/ 2106741 w 4676739"/>
              <a:gd name="connsiteY2457" fmla="*/ 3695165 h 6856420"/>
              <a:gd name="connsiteX2458" fmla="*/ 2106741 w 4676739"/>
              <a:gd name="connsiteY2458" fmla="*/ 3695165 h 6856420"/>
              <a:gd name="connsiteX2459" fmla="*/ 2110806 w 4676739"/>
              <a:gd name="connsiteY2459" fmla="*/ 3687637 h 6856420"/>
              <a:gd name="connsiteX2460" fmla="*/ 2110806 w 4676739"/>
              <a:gd name="connsiteY2460" fmla="*/ 3687637 h 6856420"/>
              <a:gd name="connsiteX2461" fmla="*/ 2114796 w 4676739"/>
              <a:gd name="connsiteY2461" fmla="*/ 3680109 h 6856420"/>
              <a:gd name="connsiteX2462" fmla="*/ 2114796 w 4676739"/>
              <a:gd name="connsiteY2462" fmla="*/ 3680109 h 6856420"/>
              <a:gd name="connsiteX2463" fmla="*/ 2118711 w 4676739"/>
              <a:gd name="connsiteY2463" fmla="*/ 3672581 h 6856420"/>
              <a:gd name="connsiteX2464" fmla="*/ 2118711 w 4676739"/>
              <a:gd name="connsiteY2464" fmla="*/ 3672581 h 6856420"/>
              <a:gd name="connsiteX2465" fmla="*/ 2122324 w 4676739"/>
              <a:gd name="connsiteY2465" fmla="*/ 3668214 h 6856420"/>
              <a:gd name="connsiteX2466" fmla="*/ 2122324 w 4676739"/>
              <a:gd name="connsiteY2466" fmla="*/ 3668214 h 6856420"/>
              <a:gd name="connsiteX2467" fmla="*/ 2126540 w 4676739"/>
              <a:gd name="connsiteY2467" fmla="*/ 3660310 h 6856420"/>
              <a:gd name="connsiteX2468" fmla="*/ 2130454 w 4676739"/>
              <a:gd name="connsiteY2468" fmla="*/ 3652782 h 6856420"/>
              <a:gd name="connsiteX2469" fmla="*/ 2134519 w 4676739"/>
              <a:gd name="connsiteY2469" fmla="*/ 3640813 h 6856420"/>
              <a:gd name="connsiteX2470" fmla="*/ 2134519 w 4676739"/>
              <a:gd name="connsiteY2470" fmla="*/ 3640813 h 6856420"/>
              <a:gd name="connsiteX2471" fmla="*/ 2138585 w 4676739"/>
              <a:gd name="connsiteY2471" fmla="*/ 3632833 h 6856420"/>
              <a:gd name="connsiteX2472" fmla="*/ 2138585 w 4676739"/>
              <a:gd name="connsiteY2472" fmla="*/ 3632833 h 6856420"/>
              <a:gd name="connsiteX2473" fmla="*/ 2142725 w 4676739"/>
              <a:gd name="connsiteY2473" fmla="*/ 3621014 h 6856420"/>
              <a:gd name="connsiteX2474" fmla="*/ 2142725 w 4676739"/>
              <a:gd name="connsiteY2474" fmla="*/ 3621014 h 6856420"/>
              <a:gd name="connsiteX2475" fmla="*/ 2146564 w 4676739"/>
              <a:gd name="connsiteY2475" fmla="*/ 3612884 h 6856420"/>
              <a:gd name="connsiteX2476" fmla="*/ 2147468 w 4676739"/>
              <a:gd name="connsiteY2476" fmla="*/ 3608969 h 6856420"/>
              <a:gd name="connsiteX2477" fmla="*/ 2150479 w 4676739"/>
              <a:gd name="connsiteY2477" fmla="*/ 3604904 h 6856420"/>
              <a:gd name="connsiteX2478" fmla="*/ 2150479 w 4676739"/>
              <a:gd name="connsiteY2478" fmla="*/ 3604904 h 6856420"/>
              <a:gd name="connsiteX2479" fmla="*/ 2154544 w 4676739"/>
              <a:gd name="connsiteY2479" fmla="*/ 3596925 h 6856420"/>
              <a:gd name="connsiteX2480" fmla="*/ 2158534 w 4676739"/>
              <a:gd name="connsiteY2480" fmla="*/ 3589020 h 6856420"/>
              <a:gd name="connsiteX2481" fmla="*/ 2162524 w 4676739"/>
              <a:gd name="connsiteY2481" fmla="*/ 3581492 h 6856420"/>
              <a:gd name="connsiteX2482" fmla="*/ 2166513 w 4676739"/>
              <a:gd name="connsiteY2482" fmla="*/ 3573964 h 6856420"/>
              <a:gd name="connsiteX2483" fmla="*/ 2170579 w 4676739"/>
              <a:gd name="connsiteY2483" fmla="*/ 3565985 h 6856420"/>
              <a:gd name="connsiteX2484" fmla="*/ 2170579 w 4676739"/>
              <a:gd name="connsiteY2484" fmla="*/ 3565985 h 6856420"/>
              <a:gd name="connsiteX2485" fmla="*/ 2174794 w 4676739"/>
              <a:gd name="connsiteY2485" fmla="*/ 3558457 h 6856420"/>
              <a:gd name="connsiteX2486" fmla="*/ 2174794 w 4676739"/>
              <a:gd name="connsiteY2486" fmla="*/ 3558457 h 6856420"/>
              <a:gd name="connsiteX2487" fmla="*/ 2178257 w 4676739"/>
              <a:gd name="connsiteY2487" fmla="*/ 3553563 h 6856420"/>
              <a:gd name="connsiteX2488" fmla="*/ 2179236 w 4676739"/>
              <a:gd name="connsiteY2488" fmla="*/ 3550326 h 6856420"/>
              <a:gd name="connsiteX2489" fmla="*/ 2182172 w 4676739"/>
              <a:gd name="connsiteY2489" fmla="*/ 3546336 h 6856420"/>
              <a:gd name="connsiteX2490" fmla="*/ 2186387 w 4676739"/>
              <a:gd name="connsiteY2490" fmla="*/ 3534593 h 6856420"/>
              <a:gd name="connsiteX2491" fmla="*/ 2186387 w 4676739"/>
              <a:gd name="connsiteY2491" fmla="*/ 3534593 h 6856420"/>
              <a:gd name="connsiteX2492" fmla="*/ 2190227 w 4676739"/>
              <a:gd name="connsiteY2492" fmla="*/ 3526538 h 6856420"/>
              <a:gd name="connsiteX2493" fmla="*/ 2194216 w 4676739"/>
              <a:gd name="connsiteY2493" fmla="*/ 3519010 h 6856420"/>
              <a:gd name="connsiteX2494" fmla="*/ 2198282 w 4676739"/>
              <a:gd name="connsiteY2494" fmla="*/ 3511105 h 6856420"/>
              <a:gd name="connsiteX2495" fmla="*/ 2198282 w 4676739"/>
              <a:gd name="connsiteY2495" fmla="*/ 3511105 h 6856420"/>
              <a:gd name="connsiteX2496" fmla="*/ 2199185 w 4676739"/>
              <a:gd name="connsiteY2496" fmla="*/ 3506814 h 6856420"/>
              <a:gd name="connsiteX2497" fmla="*/ 2202271 w 4676739"/>
              <a:gd name="connsiteY2497" fmla="*/ 3503201 h 6856420"/>
              <a:gd name="connsiteX2498" fmla="*/ 2202271 w 4676739"/>
              <a:gd name="connsiteY2498" fmla="*/ 3503201 h 6856420"/>
              <a:gd name="connsiteX2499" fmla="*/ 2206261 w 4676739"/>
              <a:gd name="connsiteY2499" fmla="*/ 3495673 h 6856420"/>
              <a:gd name="connsiteX2500" fmla="*/ 2210251 w 4676739"/>
              <a:gd name="connsiteY2500" fmla="*/ 3488145 h 6856420"/>
              <a:gd name="connsiteX2501" fmla="*/ 2210251 w 4676739"/>
              <a:gd name="connsiteY2501" fmla="*/ 3488145 h 6856420"/>
              <a:gd name="connsiteX2502" fmla="*/ 2213714 w 4676739"/>
              <a:gd name="connsiteY2502" fmla="*/ 3482650 h 6856420"/>
              <a:gd name="connsiteX2503" fmla="*/ 2214316 w 4676739"/>
              <a:gd name="connsiteY2503" fmla="*/ 3480090 h 6856420"/>
              <a:gd name="connsiteX2504" fmla="*/ 2217704 w 4676739"/>
              <a:gd name="connsiteY2504" fmla="*/ 3474820 h 6856420"/>
              <a:gd name="connsiteX2505" fmla="*/ 2218457 w 4676739"/>
              <a:gd name="connsiteY2505" fmla="*/ 3472186 h 6856420"/>
              <a:gd name="connsiteX2506" fmla="*/ 2221694 w 4676739"/>
              <a:gd name="connsiteY2506" fmla="*/ 3467067 h 6856420"/>
              <a:gd name="connsiteX2507" fmla="*/ 2222446 w 4676739"/>
              <a:gd name="connsiteY2507" fmla="*/ 3464206 h 6856420"/>
              <a:gd name="connsiteX2508" fmla="*/ 2225683 w 4676739"/>
              <a:gd name="connsiteY2508" fmla="*/ 3459313 h 6856420"/>
              <a:gd name="connsiteX2509" fmla="*/ 2226662 w 4676739"/>
              <a:gd name="connsiteY2509" fmla="*/ 3456302 h 6856420"/>
              <a:gd name="connsiteX2510" fmla="*/ 2229673 w 4676739"/>
              <a:gd name="connsiteY2510" fmla="*/ 3452236 h 6856420"/>
              <a:gd name="connsiteX2511" fmla="*/ 2233814 w 4676739"/>
              <a:gd name="connsiteY2511" fmla="*/ 3440493 h 6856420"/>
              <a:gd name="connsiteX2512" fmla="*/ 2233814 w 4676739"/>
              <a:gd name="connsiteY2512" fmla="*/ 3440493 h 6856420"/>
              <a:gd name="connsiteX2513" fmla="*/ 2237728 w 4676739"/>
              <a:gd name="connsiteY2513" fmla="*/ 3431986 h 6856420"/>
              <a:gd name="connsiteX2514" fmla="*/ 2238255 w 4676739"/>
              <a:gd name="connsiteY2514" fmla="*/ 3428599 h 6856420"/>
              <a:gd name="connsiteX2515" fmla="*/ 2241793 w 4676739"/>
              <a:gd name="connsiteY2515" fmla="*/ 3420619 h 6856420"/>
              <a:gd name="connsiteX2516" fmla="*/ 2241793 w 4676739"/>
              <a:gd name="connsiteY2516" fmla="*/ 3420619 h 6856420"/>
              <a:gd name="connsiteX2517" fmla="*/ 2245859 w 4676739"/>
              <a:gd name="connsiteY2517" fmla="*/ 3412714 h 6856420"/>
              <a:gd name="connsiteX2518" fmla="*/ 2245859 w 4676739"/>
              <a:gd name="connsiteY2518" fmla="*/ 3412714 h 6856420"/>
              <a:gd name="connsiteX2519" fmla="*/ 2249924 w 4676739"/>
              <a:gd name="connsiteY2519" fmla="*/ 3405186 h 6856420"/>
              <a:gd name="connsiteX2520" fmla="*/ 2249924 w 4676739"/>
              <a:gd name="connsiteY2520" fmla="*/ 3405186 h 6856420"/>
              <a:gd name="connsiteX2521" fmla="*/ 2251505 w 4676739"/>
              <a:gd name="connsiteY2521" fmla="*/ 3401724 h 6856420"/>
              <a:gd name="connsiteX2522" fmla="*/ 2253462 w 4676739"/>
              <a:gd name="connsiteY2522" fmla="*/ 3400067 h 6856420"/>
              <a:gd name="connsiteX2523" fmla="*/ 2252558 w 4676739"/>
              <a:gd name="connsiteY2523" fmla="*/ 3397056 h 6856420"/>
              <a:gd name="connsiteX2524" fmla="*/ 2254139 w 4676739"/>
              <a:gd name="connsiteY2524" fmla="*/ 3397056 h 6856420"/>
              <a:gd name="connsiteX2525" fmla="*/ 2254742 w 4676739"/>
              <a:gd name="connsiteY2525" fmla="*/ 3393518 h 6856420"/>
              <a:gd name="connsiteX2526" fmla="*/ 2257452 w 4676739"/>
              <a:gd name="connsiteY2526" fmla="*/ 3392012 h 6856420"/>
              <a:gd name="connsiteX2527" fmla="*/ 2258280 w 4676739"/>
              <a:gd name="connsiteY2527" fmla="*/ 3388926 h 6856420"/>
              <a:gd name="connsiteX2528" fmla="*/ 2259484 w 4676739"/>
              <a:gd name="connsiteY2528" fmla="*/ 3386366 h 6856420"/>
              <a:gd name="connsiteX2529" fmla="*/ 2258355 w 4676739"/>
              <a:gd name="connsiteY2529" fmla="*/ 3385538 h 6856420"/>
              <a:gd name="connsiteX2530" fmla="*/ 2261231 w 4676739"/>
              <a:gd name="connsiteY2530" fmla="*/ 3384763 h 6856420"/>
              <a:gd name="connsiteX2531" fmla="*/ 2261441 w 4676739"/>
              <a:gd name="connsiteY2531" fmla="*/ 3384259 h 6856420"/>
              <a:gd name="connsiteX2532" fmla="*/ 2262345 w 4676739"/>
              <a:gd name="connsiteY2532" fmla="*/ 3381022 h 6856420"/>
              <a:gd name="connsiteX2533" fmla="*/ 2263173 w 4676739"/>
              <a:gd name="connsiteY2533" fmla="*/ 3379667 h 6856420"/>
              <a:gd name="connsiteX2534" fmla="*/ 2262495 w 4676739"/>
              <a:gd name="connsiteY2534" fmla="*/ 3378010 h 6856420"/>
              <a:gd name="connsiteX2535" fmla="*/ 2263474 w 4676739"/>
              <a:gd name="connsiteY2535" fmla="*/ 3377182 h 6856420"/>
              <a:gd name="connsiteX2536" fmla="*/ 2265281 w 4676739"/>
              <a:gd name="connsiteY2536" fmla="*/ 3377182 h 6856420"/>
              <a:gd name="connsiteX2537" fmla="*/ 2265281 w 4676739"/>
              <a:gd name="connsiteY2537" fmla="*/ 3375827 h 6856420"/>
              <a:gd name="connsiteX2538" fmla="*/ 2266636 w 4676739"/>
              <a:gd name="connsiteY2538" fmla="*/ 3374397 h 6856420"/>
              <a:gd name="connsiteX2539" fmla="*/ 2269496 w 4676739"/>
              <a:gd name="connsiteY2539" fmla="*/ 3369504 h 6856420"/>
              <a:gd name="connsiteX2540" fmla="*/ 2273411 w 4676739"/>
              <a:gd name="connsiteY2540" fmla="*/ 3360847 h 6856420"/>
              <a:gd name="connsiteX2541" fmla="*/ 2274013 w 4676739"/>
              <a:gd name="connsiteY2541" fmla="*/ 3357685 h 6856420"/>
              <a:gd name="connsiteX2542" fmla="*/ 2277702 w 4676739"/>
              <a:gd name="connsiteY2542" fmla="*/ 3350157 h 6856420"/>
              <a:gd name="connsiteX2543" fmla="*/ 2277702 w 4676739"/>
              <a:gd name="connsiteY2543" fmla="*/ 3350157 h 6856420"/>
              <a:gd name="connsiteX2544" fmla="*/ 2281165 w 4676739"/>
              <a:gd name="connsiteY2544" fmla="*/ 3344737 h 6856420"/>
              <a:gd name="connsiteX2545" fmla="*/ 2281918 w 4676739"/>
              <a:gd name="connsiteY2545" fmla="*/ 3342102 h 6856420"/>
              <a:gd name="connsiteX2546" fmla="*/ 2285381 w 4676739"/>
              <a:gd name="connsiteY2546" fmla="*/ 3338037 h 6856420"/>
              <a:gd name="connsiteX2547" fmla="*/ 2285381 w 4676739"/>
              <a:gd name="connsiteY2547" fmla="*/ 3338037 h 6856420"/>
              <a:gd name="connsiteX2548" fmla="*/ 2289747 w 4676739"/>
              <a:gd name="connsiteY2548" fmla="*/ 3330509 h 6856420"/>
              <a:gd name="connsiteX2549" fmla="*/ 2289747 w 4676739"/>
              <a:gd name="connsiteY2549" fmla="*/ 3330509 h 6856420"/>
              <a:gd name="connsiteX2550" fmla="*/ 2293059 w 4676739"/>
              <a:gd name="connsiteY2550" fmla="*/ 3325239 h 6856420"/>
              <a:gd name="connsiteX2551" fmla="*/ 2293887 w 4676739"/>
              <a:gd name="connsiteY2551" fmla="*/ 3322604 h 6856420"/>
              <a:gd name="connsiteX2552" fmla="*/ 2296898 w 4676739"/>
              <a:gd name="connsiteY2552" fmla="*/ 3319668 h 6856420"/>
              <a:gd name="connsiteX2553" fmla="*/ 2301265 w 4676739"/>
              <a:gd name="connsiteY2553" fmla="*/ 3318840 h 6856420"/>
              <a:gd name="connsiteX2554" fmla="*/ 2302921 w 4676739"/>
              <a:gd name="connsiteY2554" fmla="*/ 3318313 h 6856420"/>
              <a:gd name="connsiteX2555" fmla="*/ 2304577 w 4676739"/>
              <a:gd name="connsiteY2555" fmla="*/ 3318313 h 6856420"/>
              <a:gd name="connsiteX2556" fmla="*/ 2317149 w 4676739"/>
              <a:gd name="connsiteY2556" fmla="*/ 3314776 h 6856420"/>
              <a:gd name="connsiteX2557" fmla="*/ 2317149 w 4676739"/>
              <a:gd name="connsiteY2557" fmla="*/ 3314776 h 6856420"/>
              <a:gd name="connsiteX2558" fmla="*/ 2324677 w 4676739"/>
              <a:gd name="connsiteY2558" fmla="*/ 3310936 h 6856420"/>
              <a:gd name="connsiteX2559" fmla="*/ 2326182 w 4676739"/>
              <a:gd name="connsiteY2559" fmla="*/ 3310409 h 6856420"/>
              <a:gd name="connsiteX2560" fmla="*/ 2327838 w 4676739"/>
              <a:gd name="connsiteY2560" fmla="*/ 3310409 h 6856420"/>
              <a:gd name="connsiteX2561" fmla="*/ 2336420 w 4676739"/>
              <a:gd name="connsiteY2561" fmla="*/ 3307398 h 6856420"/>
              <a:gd name="connsiteX2562" fmla="*/ 2340485 w 4676739"/>
              <a:gd name="connsiteY2562" fmla="*/ 3306721 h 6856420"/>
              <a:gd name="connsiteX2563" fmla="*/ 2352379 w 4676739"/>
              <a:gd name="connsiteY2563" fmla="*/ 3302957 h 6856420"/>
              <a:gd name="connsiteX2564" fmla="*/ 2353734 w 4676739"/>
              <a:gd name="connsiteY2564" fmla="*/ 3302354 h 6856420"/>
              <a:gd name="connsiteX2565" fmla="*/ 2355315 w 4676739"/>
              <a:gd name="connsiteY2565" fmla="*/ 3302354 h 6856420"/>
              <a:gd name="connsiteX2566" fmla="*/ 2364198 w 4676739"/>
              <a:gd name="connsiteY2566" fmla="*/ 3299117 h 6856420"/>
              <a:gd name="connsiteX2567" fmla="*/ 2365704 w 4676739"/>
              <a:gd name="connsiteY2567" fmla="*/ 3298590 h 6856420"/>
              <a:gd name="connsiteX2568" fmla="*/ 2367360 w 4676739"/>
              <a:gd name="connsiteY2568" fmla="*/ 3298590 h 6856420"/>
              <a:gd name="connsiteX2569" fmla="*/ 2371953 w 4676739"/>
              <a:gd name="connsiteY2569" fmla="*/ 3295880 h 6856420"/>
              <a:gd name="connsiteX2570" fmla="*/ 2379481 w 4676739"/>
              <a:gd name="connsiteY2570" fmla="*/ 3294601 h 6856420"/>
              <a:gd name="connsiteX2571" fmla="*/ 2387836 w 4676739"/>
              <a:gd name="connsiteY2571" fmla="*/ 3291514 h 6856420"/>
              <a:gd name="connsiteX2572" fmla="*/ 2391600 w 4676739"/>
              <a:gd name="connsiteY2572" fmla="*/ 3290761 h 6856420"/>
              <a:gd name="connsiteX2573" fmla="*/ 2399731 w 4676739"/>
              <a:gd name="connsiteY2573" fmla="*/ 3287449 h 6856420"/>
              <a:gd name="connsiteX2574" fmla="*/ 2402968 w 4676739"/>
              <a:gd name="connsiteY2574" fmla="*/ 3286620 h 6856420"/>
              <a:gd name="connsiteX2575" fmla="*/ 2411549 w 4676739"/>
              <a:gd name="connsiteY2575" fmla="*/ 3282556 h 6856420"/>
              <a:gd name="connsiteX2576" fmla="*/ 2419529 w 4676739"/>
              <a:gd name="connsiteY2576" fmla="*/ 3279545 h 6856420"/>
              <a:gd name="connsiteX2577" fmla="*/ 2423444 w 4676739"/>
              <a:gd name="connsiteY2577" fmla="*/ 3278942 h 6856420"/>
              <a:gd name="connsiteX2578" fmla="*/ 2435489 w 4676739"/>
              <a:gd name="connsiteY2578" fmla="*/ 3275103 h 6856420"/>
              <a:gd name="connsiteX2579" fmla="*/ 2435489 w 4676739"/>
              <a:gd name="connsiteY2579" fmla="*/ 3275103 h 6856420"/>
              <a:gd name="connsiteX2580" fmla="*/ 2443017 w 4676739"/>
              <a:gd name="connsiteY2580" fmla="*/ 3271490 h 6856420"/>
              <a:gd name="connsiteX2581" fmla="*/ 2446178 w 4676739"/>
              <a:gd name="connsiteY2581" fmla="*/ 3270812 h 6856420"/>
              <a:gd name="connsiteX2582" fmla="*/ 2454911 w 4676739"/>
              <a:gd name="connsiteY2582" fmla="*/ 3266973 h 6856420"/>
              <a:gd name="connsiteX2583" fmla="*/ 2462890 w 4676739"/>
              <a:gd name="connsiteY2583" fmla="*/ 3263209 h 6856420"/>
              <a:gd name="connsiteX2584" fmla="*/ 2462890 w 4676739"/>
              <a:gd name="connsiteY2584" fmla="*/ 3263209 h 6856420"/>
              <a:gd name="connsiteX2585" fmla="*/ 2474709 w 4676739"/>
              <a:gd name="connsiteY2585" fmla="*/ 3259068 h 6856420"/>
              <a:gd name="connsiteX2586" fmla="*/ 2474709 w 4676739"/>
              <a:gd name="connsiteY2586" fmla="*/ 3259068 h 6856420"/>
              <a:gd name="connsiteX2587" fmla="*/ 2482689 w 4676739"/>
              <a:gd name="connsiteY2587" fmla="*/ 3255455 h 6856420"/>
              <a:gd name="connsiteX2588" fmla="*/ 2484119 w 4676739"/>
              <a:gd name="connsiteY2588" fmla="*/ 3254928 h 6856420"/>
              <a:gd name="connsiteX2589" fmla="*/ 2485700 w 4676739"/>
              <a:gd name="connsiteY2589" fmla="*/ 3254928 h 6856420"/>
              <a:gd name="connsiteX2590" fmla="*/ 2490518 w 4676739"/>
              <a:gd name="connsiteY2590" fmla="*/ 3251917 h 6856420"/>
              <a:gd name="connsiteX2591" fmla="*/ 2494132 w 4676739"/>
              <a:gd name="connsiteY2591" fmla="*/ 3251164 h 6856420"/>
              <a:gd name="connsiteX2592" fmla="*/ 2498724 w 4676739"/>
              <a:gd name="connsiteY2592" fmla="*/ 3247776 h 6856420"/>
              <a:gd name="connsiteX2593" fmla="*/ 2498724 w 4676739"/>
              <a:gd name="connsiteY2593" fmla="*/ 3247776 h 6856420"/>
              <a:gd name="connsiteX2594" fmla="*/ 2506252 w 4676739"/>
              <a:gd name="connsiteY2594" fmla="*/ 3243862 h 6856420"/>
              <a:gd name="connsiteX2595" fmla="*/ 2507531 w 4676739"/>
              <a:gd name="connsiteY2595" fmla="*/ 3243184 h 6856420"/>
              <a:gd name="connsiteX2596" fmla="*/ 2509037 w 4676739"/>
              <a:gd name="connsiteY2596" fmla="*/ 3243184 h 6856420"/>
              <a:gd name="connsiteX2597" fmla="*/ 2514081 w 4676739"/>
              <a:gd name="connsiteY2597" fmla="*/ 3240098 h 6856420"/>
              <a:gd name="connsiteX2598" fmla="*/ 2517243 w 4676739"/>
              <a:gd name="connsiteY2598" fmla="*/ 3239270 h 6856420"/>
              <a:gd name="connsiteX2599" fmla="*/ 2521985 w 4676739"/>
              <a:gd name="connsiteY2599" fmla="*/ 3236183 h 6856420"/>
              <a:gd name="connsiteX2600" fmla="*/ 2525222 w 4676739"/>
              <a:gd name="connsiteY2600" fmla="*/ 3235355 h 6856420"/>
              <a:gd name="connsiteX2601" fmla="*/ 2529890 w 4676739"/>
              <a:gd name="connsiteY2601" fmla="*/ 3232193 h 6856420"/>
              <a:gd name="connsiteX2602" fmla="*/ 2532976 w 4676739"/>
              <a:gd name="connsiteY2602" fmla="*/ 3231365 h 6856420"/>
              <a:gd name="connsiteX2603" fmla="*/ 2538020 w 4676739"/>
              <a:gd name="connsiteY2603" fmla="*/ 3227978 h 6856420"/>
              <a:gd name="connsiteX2604" fmla="*/ 2538020 w 4676739"/>
              <a:gd name="connsiteY2604" fmla="*/ 3227978 h 6856420"/>
              <a:gd name="connsiteX2605" fmla="*/ 2545548 w 4676739"/>
              <a:gd name="connsiteY2605" fmla="*/ 3223913 h 6856420"/>
              <a:gd name="connsiteX2606" fmla="*/ 2545548 w 4676739"/>
              <a:gd name="connsiteY2606" fmla="*/ 3223913 h 6856420"/>
              <a:gd name="connsiteX2607" fmla="*/ 2553076 w 4676739"/>
              <a:gd name="connsiteY2607" fmla="*/ 3219697 h 6856420"/>
              <a:gd name="connsiteX2608" fmla="*/ 2553904 w 4676739"/>
              <a:gd name="connsiteY2608" fmla="*/ 3218417 h 6856420"/>
              <a:gd name="connsiteX2609" fmla="*/ 2552398 w 4676739"/>
              <a:gd name="connsiteY2609" fmla="*/ 3216234 h 6856420"/>
              <a:gd name="connsiteX2610" fmla="*/ 2549237 w 4676739"/>
              <a:gd name="connsiteY2610" fmla="*/ 3215557 h 6856420"/>
              <a:gd name="connsiteX2611" fmla="*/ 2537267 w 4676739"/>
              <a:gd name="connsiteY2611" fmla="*/ 3212094 h 6856420"/>
              <a:gd name="connsiteX2612" fmla="*/ 2525373 w 4676739"/>
              <a:gd name="connsiteY2612" fmla="*/ 3211341 h 6856420"/>
              <a:gd name="connsiteX2613" fmla="*/ 2505047 w 4676739"/>
              <a:gd name="connsiteY2613" fmla="*/ 3208330 h 6856420"/>
              <a:gd name="connsiteX2614" fmla="*/ 2498724 w 4676739"/>
              <a:gd name="connsiteY2614" fmla="*/ 3208330 h 6856420"/>
              <a:gd name="connsiteX2615" fmla="*/ 2477495 w 4676739"/>
              <a:gd name="connsiteY2615" fmla="*/ 3210061 h 6856420"/>
              <a:gd name="connsiteX2616" fmla="*/ 2407108 w 4676739"/>
              <a:gd name="connsiteY2616" fmla="*/ 3211567 h 6856420"/>
              <a:gd name="connsiteX2617" fmla="*/ 2392052 w 4676739"/>
              <a:gd name="connsiteY2617" fmla="*/ 3212319 h 6856420"/>
              <a:gd name="connsiteX2618" fmla="*/ 2359907 w 4676739"/>
              <a:gd name="connsiteY2618" fmla="*/ 3215255 h 6856420"/>
              <a:gd name="connsiteX2619" fmla="*/ 2335893 w 4676739"/>
              <a:gd name="connsiteY2619" fmla="*/ 3215255 h 6856420"/>
              <a:gd name="connsiteX2620" fmla="*/ 2334914 w 4676739"/>
              <a:gd name="connsiteY2620" fmla="*/ 3214201 h 6856420"/>
              <a:gd name="connsiteX2621" fmla="*/ 2336044 w 4676739"/>
              <a:gd name="connsiteY2621" fmla="*/ 3212169 h 6856420"/>
              <a:gd name="connsiteX2622" fmla="*/ 2336044 w 4676739"/>
              <a:gd name="connsiteY2622" fmla="*/ 3212169 h 6856420"/>
              <a:gd name="connsiteX2623" fmla="*/ 2339657 w 4676739"/>
              <a:gd name="connsiteY2623" fmla="*/ 3207803 h 6856420"/>
              <a:gd name="connsiteX2624" fmla="*/ 2339657 w 4676739"/>
              <a:gd name="connsiteY2624" fmla="*/ 3207803 h 6856420"/>
              <a:gd name="connsiteX2625" fmla="*/ 2343873 w 4676739"/>
              <a:gd name="connsiteY2625" fmla="*/ 3199748 h 6856420"/>
              <a:gd name="connsiteX2626" fmla="*/ 2344626 w 4676739"/>
              <a:gd name="connsiteY2626" fmla="*/ 3195908 h 6856420"/>
              <a:gd name="connsiteX2627" fmla="*/ 2347788 w 4676739"/>
              <a:gd name="connsiteY2627" fmla="*/ 3191768 h 6856420"/>
              <a:gd name="connsiteX2628" fmla="*/ 2347788 w 4676739"/>
              <a:gd name="connsiteY2628" fmla="*/ 3191768 h 6856420"/>
              <a:gd name="connsiteX2629" fmla="*/ 2351852 w 4676739"/>
              <a:gd name="connsiteY2629" fmla="*/ 3183261 h 6856420"/>
              <a:gd name="connsiteX2630" fmla="*/ 2352455 w 4676739"/>
              <a:gd name="connsiteY2630" fmla="*/ 3179874 h 6856420"/>
              <a:gd name="connsiteX2631" fmla="*/ 2355692 w 4676739"/>
              <a:gd name="connsiteY2631" fmla="*/ 3174755 h 6856420"/>
              <a:gd name="connsiteX2632" fmla="*/ 2356445 w 4676739"/>
              <a:gd name="connsiteY2632" fmla="*/ 3171969 h 6856420"/>
              <a:gd name="connsiteX2633" fmla="*/ 2359907 w 4676739"/>
              <a:gd name="connsiteY2633" fmla="*/ 3167829 h 6856420"/>
              <a:gd name="connsiteX2634" fmla="*/ 2359907 w 4676739"/>
              <a:gd name="connsiteY2634" fmla="*/ 3167829 h 6856420"/>
              <a:gd name="connsiteX2635" fmla="*/ 2348540 w 4676739"/>
              <a:gd name="connsiteY2635" fmla="*/ 3163613 h 6856420"/>
              <a:gd name="connsiteX2636" fmla="*/ 2345529 w 4676739"/>
              <a:gd name="connsiteY2636" fmla="*/ 3164216 h 6856420"/>
              <a:gd name="connsiteX2637" fmla="*/ 2340560 w 4676739"/>
              <a:gd name="connsiteY2637" fmla="*/ 3167904 h 6856420"/>
              <a:gd name="connsiteX2638" fmla="*/ 2340560 w 4676739"/>
              <a:gd name="connsiteY2638" fmla="*/ 3167904 h 6856420"/>
              <a:gd name="connsiteX2639" fmla="*/ 2336721 w 4676739"/>
              <a:gd name="connsiteY2639" fmla="*/ 3171217 h 6856420"/>
              <a:gd name="connsiteX2640" fmla="*/ 2333710 w 4676739"/>
              <a:gd name="connsiteY2640" fmla="*/ 3172195 h 6856420"/>
              <a:gd name="connsiteX2641" fmla="*/ 2328591 w 4676739"/>
              <a:gd name="connsiteY2641" fmla="*/ 3175658 h 6856420"/>
              <a:gd name="connsiteX2642" fmla="*/ 2328591 w 4676739"/>
              <a:gd name="connsiteY2642" fmla="*/ 3175658 h 6856420"/>
              <a:gd name="connsiteX2643" fmla="*/ 2324752 w 4676739"/>
              <a:gd name="connsiteY2643" fmla="*/ 3178895 h 6856420"/>
              <a:gd name="connsiteX2644" fmla="*/ 2324074 w 4676739"/>
              <a:gd name="connsiteY2644" fmla="*/ 3179573 h 6856420"/>
              <a:gd name="connsiteX2645" fmla="*/ 2320762 w 4676739"/>
              <a:gd name="connsiteY2645" fmla="*/ 3183036 h 6856420"/>
              <a:gd name="connsiteX2646" fmla="*/ 2320762 w 4676739"/>
              <a:gd name="connsiteY2646" fmla="*/ 3183563 h 6856420"/>
              <a:gd name="connsiteX2647" fmla="*/ 2317299 w 4676739"/>
              <a:gd name="connsiteY2647" fmla="*/ 3187477 h 6856420"/>
              <a:gd name="connsiteX2648" fmla="*/ 2317299 w 4676739"/>
              <a:gd name="connsiteY2648" fmla="*/ 3187477 h 6856420"/>
              <a:gd name="connsiteX2649" fmla="*/ 2313611 w 4676739"/>
              <a:gd name="connsiteY2649" fmla="*/ 3190714 h 6856420"/>
              <a:gd name="connsiteX2650" fmla="*/ 2310825 w 4676739"/>
              <a:gd name="connsiteY2650" fmla="*/ 3191843 h 6856420"/>
              <a:gd name="connsiteX2651" fmla="*/ 2305706 w 4676739"/>
              <a:gd name="connsiteY2651" fmla="*/ 3195683 h 6856420"/>
              <a:gd name="connsiteX2652" fmla="*/ 2301566 w 4676739"/>
              <a:gd name="connsiteY2652" fmla="*/ 3199447 h 6856420"/>
              <a:gd name="connsiteX2653" fmla="*/ 2297802 w 4676739"/>
              <a:gd name="connsiteY2653" fmla="*/ 3202684 h 6856420"/>
              <a:gd name="connsiteX2654" fmla="*/ 2295092 w 4676739"/>
              <a:gd name="connsiteY2654" fmla="*/ 3203738 h 6856420"/>
              <a:gd name="connsiteX2655" fmla="*/ 2289897 w 4676739"/>
              <a:gd name="connsiteY2655" fmla="*/ 3207577 h 6856420"/>
              <a:gd name="connsiteX2656" fmla="*/ 2285757 w 4676739"/>
              <a:gd name="connsiteY2656" fmla="*/ 3211266 h 6856420"/>
              <a:gd name="connsiteX2657" fmla="*/ 2285757 w 4676739"/>
              <a:gd name="connsiteY2657" fmla="*/ 3211266 h 6856420"/>
              <a:gd name="connsiteX2658" fmla="*/ 2281993 w 4676739"/>
              <a:gd name="connsiteY2658" fmla="*/ 3214126 h 6856420"/>
              <a:gd name="connsiteX2659" fmla="*/ 2243148 w 4676739"/>
              <a:gd name="connsiteY2659" fmla="*/ 3215557 h 6856420"/>
              <a:gd name="connsiteX2660" fmla="*/ 2241266 w 4676739"/>
              <a:gd name="connsiteY2660" fmla="*/ 3218718 h 6856420"/>
              <a:gd name="connsiteX2661" fmla="*/ 2230276 w 4676739"/>
              <a:gd name="connsiteY2661" fmla="*/ 3218718 h 6856420"/>
              <a:gd name="connsiteX2662" fmla="*/ 2230276 w 4676739"/>
              <a:gd name="connsiteY2662" fmla="*/ 3218718 h 6856420"/>
              <a:gd name="connsiteX2663" fmla="*/ 2222748 w 4676739"/>
              <a:gd name="connsiteY2663" fmla="*/ 3221805 h 6856420"/>
              <a:gd name="connsiteX2664" fmla="*/ 2211230 w 4676739"/>
              <a:gd name="connsiteY2664" fmla="*/ 3223009 h 6856420"/>
              <a:gd name="connsiteX2665" fmla="*/ 2202949 w 4676739"/>
              <a:gd name="connsiteY2665" fmla="*/ 3225719 h 6856420"/>
              <a:gd name="connsiteX2666" fmla="*/ 2187893 w 4676739"/>
              <a:gd name="connsiteY2666" fmla="*/ 3226999 h 6856420"/>
              <a:gd name="connsiteX2667" fmla="*/ 2185409 w 4676739"/>
              <a:gd name="connsiteY2667" fmla="*/ 3229408 h 6856420"/>
              <a:gd name="connsiteX2668" fmla="*/ 2179386 w 4676739"/>
              <a:gd name="connsiteY2668" fmla="*/ 3229860 h 6856420"/>
              <a:gd name="connsiteX2669" fmla="*/ 2172536 w 4676739"/>
              <a:gd name="connsiteY2669" fmla="*/ 3231064 h 6856420"/>
              <a:gd name="connsiteX2670" fmla="*/ 2167567 w 4676739"/>
              <a:gd name="connsiteY2670" fmla="*/ 3233548 h 6856420"/>
              <a:gd name="connsiteX2671" fmla="*/ 2160039 w 4676739"/>
              <a:gd name="connsiteY2671" fmla="*/ 3234903 h 6856420"/>
              <a:gd name="connsiteX2672" fmla="*/ 2151608 w 4676739"/>
              <a:gd name="connsiteY2672" fmla="*/ 3238141 h 6856420"/>
              <a:gd name="connsiteX2673" fmla="*/ 2148220 w 4676739"/>
              <a:gd name="connsiteY2673" fmla="*/ 3238818 h 6856420"/>
              <a:gd name="connsiteX2674" fmla="*/ 2140090 w 4676739"/>
              <a:gd name="connsiteY2674" fmla="*/ 3242958 h 6856420"/>
              <a:gd name="connsiteX2675" fmla="*/ 2135724 w 4676739"/>
              <a:gd name="connsiteY2675" fmla="*/ 3245970 h 6856420"/>
              <a:gd name="connsiteX2676" fmla="*/ 2132336 w 4676739"/>
              <a:gd name="connsiteY2676" fmla="*/ 3246722 h 6856420"/>
              <a:gd name="connsiteX2677" fmla="*/ 2127970 w 4676739"/>
              <a:gd name="connsiteY2677" fmla="*/ 3249357 h 6856420"/>
              <a:gd name="connsiteX2678" fmla="*/ 2123679 w 4676739"/>
              <a:gd name="connsiteY2678" fmla="*/ 3250411 h 6856420"/>
              <a:gd name="connsiteX2679" fmla="*/ 2116151 w 4676739"/>
              <a:gd name="connsiteY2679" fmla="*/ 3254175 h 6856420"/>
              <a:gd name="connsiteX2680" fmla="*/ 2113441 w 4676739"/>
              <a:gd name="connsiteY2680" fmla="*/ 3254777 h 6856420"/>
              <a:gd name="connsiteX2681" fmla="*/ 2108322 w 4676739"/>
              <a:gd name="connsiteY2681" fmla="*/ 3257713 h 6856420"/>
              <a:gd name="connsiteX2682" fmla="*/ 2105010 w 4676739"/>
              <a:gd name="connsiteY2682" fmla="*/ 3258617 h 6856420"/>
              <a:gd name="connsiteX2683" fmla="*/ 2100493 w 4676739"/>
              <a:gd name="connsiteY2683" fmla="*/ 3261402 h 6856420"/>
              <a:gd name="connsiteX2684" fmla="*/ 2096578 w 4676739"/>
              <a:gd name="connsiteY2684" fmla="*/ 3262381 h 6856420"/>
              <a:gd name="connsiteX2685" fmla="*/ 2092588 w 4676739"/>
              <a:gd name="connsiteY2685" fmla="*/ 3265091 h 6856420"/>
              <a:gd name="connsiteX2686" fmla="*/ 2088373 w 4676739"/>
              <a:gd name="connsiteY2686" fmla="*/ 3266295 h 6856420"/>
              <a:gd name="connsiteX2687" fmla="*/ 2080845 w 4676739"/>
              <a:gd name="connsiteY2687" fmla="*/ 3270436 h 6856420"/>
              <a:gd name="connsiteX2688" fmla="*/ 2080845 w 4676739"/>
              <a:gd name="connsiteY2688" fmla="*/ 3270436 h 6856420"/>
              <a:gd name="connsiteX2689" fmla="*/ 2076629 w 4676739"/>
              <a:gd name="connsiteY2689" fmla="*/ 3273597 h 6856420"/>
              <a:gd name="connsiteX2690" fmla="*/ 2076629 w 4676739"/>
              <a:gd name="connsiteY2690" fmla="*/ 3275028 h 6856420"/>
              <a:gd name="connsiteX2691" fmla="*/ 2073091 w 4676739"/>
              <a:gd name="connsiteY2691" fmla="*/ 3274576 h 6856420"/>
              <a:gd name="connsiteX2692" fmla="*/ 2072413 w 4676739"/>
              <a:gd name="connsiteY2692" fmla="*/ 3276458 h 6856420"/>
              <a:gd name="connsiteX2693" fmla="*/ 2068499 w 4676739"/>
              <a:gd name="connsiteY2693" fmla="*/ 3277587 h 6856420"/>
              <a:gd name="connsiteX2694" fmla="*/ 2068951 w 4676739"/>
              <a:gd name="connsiteY2694" fmla="*/ 3278942 h 6856420"/>
              <a:gd name="connsiteX2695" fmla="*/ 2065337 w 4676739"/>
              <a:gd name="connsiteY2695" fmla="*/ 3278491 h 6856420"/>
              <a:gd name="connsiteX2696" fmla="*/ 2060820 w 4676739"/>
              <a:gd name="connsiteY2696" fmla="*/ 3281577 h 6856420"/>
              <a:gd name="connsiteX2697" fmla="*/ 2057659 w 4676739"/>
              <a:gd name="connsiteY2697" fmla="*/ 3282556 h 6856420"/>
              <a:gd name="connsiteX2698" fmla="*/ 2052916 w 4676739"/>
              <a:gd name="connsiteY2698" fmla="*/ 3286546 h 6856420"/>
              <a:gd name="connsiteX2699" fmla="*/ 2048926 w 4676739"/>
              <a:gd name="connsiteY2699" fmla="*/ 3289707 h 6856420"/>
              <a:gd name="connsiteX2700" fmla="*/ 2046141 w 4676739"/>
              <a:gd name="connsiteY2700" fmla="*/ 3290535 h 6856420"/>
              <a:gd name="connsiteX2701" fmla="*/ 2040871 w 4676739"/>
              <a:gd name="connsiteY2701" fmla="*/ 3294074 h 6856420"/>
              <a:gd name="connsiteX2702" fmla="*/ 2040871 w 4676739"/>
              <a:gd name="connsiteY2702" fmla="*/ 3294074 h 6856420"/>
              <a:gd name="connsiteX2703" fmla="*/ 2037258 w 4676739"/>
              <a:gd name="connsiteY2703" fmla="*/ 3296934 h 6856420"/>
              <a:gd name="connsiteX2704" fmla="*/ 2033118 w 4676739"/>
              <a:gd name="connsiteY2704" fmla="*/ 3298289 h 6856420"/>
              <a:gd name="connsiteX2705" fmla="*/ 2029579 w 4676739"/>
              <a:gd name="connsiteY2705" fmla="*/ 3297687 h 6856420"/>
              <a:gd name="connsiteX2706" fmla="*/ 2032515 w 4676739"/>
              <a:gd name="connsiteY2706" fmla="*/ 3292719 h 6856420"/>
              <a:gd name="connsiteX2707" fmla="*/ 2033343 w 4676739"/>
              <a:gd name="connsiteY2707" fmla="*/ 3290084 h 6856420"/>
              <a:gd name="connsiteX2708" fmla="*/ 2036655 w 4676739"/>
              <a:gd name="connsiteY2708" fmla="*/ 3284965 h 6856420"/>
              <a:gd name="connsiteX2709" fmla="*/ 2037483 w 4676739"/>
              <a:gd name="connsiteY2709" fmla="*/ 3282104 h 6856420"/>
              <a:gd name="connsiteX2710" fmla="*/ 2040796 w 4676739"/>
              <a:gd name="connsiteY2710" fmla="*/ 3277888 h 6856420"/>
              <a:gd name="connsiteX2711" fmla="*/ 2040796 w 4676739"/>
              <a:gd name="connsiteY2711" fmla="*/ 3277888 h 6856420"/>
              <a:gd name="connsiteX2712" fmla="*/ 2042053 w 4676739"/>
              <a:gd name="connsiteY2712" fmla="*/ 3271406 h 6856420"/>
              <a:gd name="connsiteX2713" fmla="*/ 2041774 w 4676739"/>
              <a:gd name="connsiteY2713" fmla="*/ 3271038 h 6856420"/>
              <a:gd name="connsiteX2714" fmla="*/ 2042603 w 4676739"/>
              <a:gd name="connsiteY2714" fmla="*/ 3269984 h 6856420"/>
              <a:gd name="connsiteX2715" fmla="*/ 2043807 w 4676739"/>
              <a:gd name="connsiteY2715" fmla="*/ 3266747 h 6856420"/>
              <a:gd name="connsiteX2716" fmla="*/ 2045313 w 4676739"/>
              <a:gd name="connsiteY2716" fmla="*/ 3266220 h 6856420"/>
              <a:gd name="connsiteX2717" fmla="*/ 2045313 w 4676739"/>
              <a:gd name="connsiteY2717" fmla="*/ 3263886 h 6856420"/>
              <a:gd name="connsiteX2718" fmla="*/ 2046141 w 4676739"/>
              <a:gd name="connsiteY2718" fmla="*/ 3262531 h 6856420"/>
              <a:gd name="connsiteX2719" fmla="*/ 2048851 w 4676739"/>
              <a:gd name="connsiteY2719" fmla="*/ 3260950 h 6856420"/>
              <a:gd name="connsiteX2720" fmla="*/ 2050055 w 4676739"/>
              <a:gd name="connsiteY2720" fmla="*/ 3258090 h 6856420"/>
              <a:gd name="connsiteX2721" fmla="*/ 2050733 w 4676739"/>
              <a:gd name="connsiteY2721" fmla="*/ 3256810 h 6856420"/>
              <a:gd name="connsiteX2722" fmla="*/ 2050131 w 4676739"/>
              <a:gd name="connsiteY2722" fmla="*/ 3255154 h 6856420"/>
              <a:gd name="connsiteX2723" fmla="*/ 2050808 w 4676739"/>
              <a:gd name="connsiteY2723" fmla="*/ 3254552 h 6856420"/>
              <a:gd name="connsiteX2724" fmla="*/ 2050808 w 4676739"/>
              <a:gd name="connsiteY2724" fmla="*/ 3254552 h 6856420"/>
              <a:gd name="connsiteX2725" fmla="*/ 2052841 w 4676739"/>
              <a:gd name="connsiteY2725" fmla="*/ 3254552 h 6856420"/>
              <a:gd name="connsiteX2726" fmla="*/ 2052841 w 4676739"/>
              <a:gd name="connsiteY2726" fmla="*/ 3252971 h 6856420"/>
              <a:gd name="connsiteX2727" fmla="*/ 2053593 w 4676739"/>
              <a:gd name="connsiteY2727" fmla="*/ 3252218 h 6856420"/>
              <a:gd name="connsiteX2728" fmla="*/ 2055250 w 4676739"/>
              <a:gd name="connsiteY2728" fmla="*/ 3248680 h 6856420"/>
              <a:gd name="connsiteX2729" fmla="*/ 2055927 w 4676739"/>
              <a:gd name="connsiteY2729" fmla="*/ 3246948 h 6856420"/>
              <a:gd name="connsiteX2730" fmla="*/ 2056981 w 4676739"/>
              <a:gd name="connsiteY2730" fmla="*/ 3246948 h 6856420"/>
              <a:gd name="connsiteX2731" fmla="*/ 2056981 w 4676739"/>
              <a:gd name="connsiteY2731" fmla="*/ 3245669 h 6856420"/>
              <a:gd name="connsiteX2732" fmla="*/ 2058110 w 4676739"/>
              <a:gd name="connsiteY2732" fmla="*/ 3244088 h 6856420"/>
              <a:gd name="connsiteX2733" fmla="*/ 2061423 w 4676739"/>
              <a:gd name="connsiteY2733" fmla="*/ 3239571 h 6856420"/>
              <a:gd name="connsiteX2734" fmla="*/ 2061423 w 4676739"/>
              <a:gd name="connsiteY2734" fmla="*/ 3239571 h 6856420"/>
              <a:gd name="connsiteX2735" fmla="*/ 2064810 w 4676739"/>
              <a:gd name="connsiteY2735" fmla="*/ 3235280 h 6856420"/>
              <a:gd name="connsiteX2736" fmla="*/ 2068800 w 4676739"/>
              <a:gd name="connsiteY2736" fmla="*/ 3231064 h 6856420"/>
              <a:gd name="connsiteX2737" fmla="*/ 2068800 w 4676739"/>
              <a:gd name="connsiteY2737" fmla="*/ 3231064 h 6856420"/>
              <a:gd name="connsiteX2738" fmla="*/ 2073543 w 4676739"/>
              <a:gd name="connsiteY2738" fmla="*/ 3223536 h 6856420"/>
              <a:gd name="connsiteX2739" fmla="*/ 2073543 w 4676739"/>
              <a:gd name="connsiteY2739" fmla="*/ 3223536 h 6856420"/>
              <a:gd name="connsiteX2740" fmla="*/ 2076855 w 4676739"/>
              <a:gd name="connsiteY2740" fmla="*/ 3219321 h 6856420"/>
              <a:gd name="connsiteX2741" fmla="*/ 2080619 w 4676739"/>
              <a:gd name="connsiteY2741" fmla="*/ 3214051 h 6856420"/>
              <a:gd name="connsiteX2742" fmla="*/ 2081899 w 4676739"/>
              <a:gd name="connsiteY2742" fmla="*/ 3211341 h 6856420"/>
              <a:gd name="connsiteX2743" fmla="*/ 2084985 w 4676739"/>
              <a:gd name="connsiteY2743" fmla="*/ 3207502 h 6856420"/>
              <a:gd name="connsiteX2744" fmla="*/ 2084985 w 4676739"/>
              <a:gd name="connsiteY2744" fmla="*/ 3207502 h 6856420"/>
              <a:gd name="connsiteX2745" fmla="*/ 2088824 w 4676739"/>
              <a:gd name="connsiteY2745" fmla="*/ 3203135 h 6856420"/>
              <a:gd name="connsiteX2746" fmla="*/ 2088824 w 4676739"/>
              <a:gd name="connsiteY2746" fmla="*/ 3203135 h 6856420"/>
              <a:gd name="connsiteX2747" fmla="*/ 2093492 w 4676739"/>
              <a:gd name="connsiteY2747" fmla="*/ 3195607 h 6856420"/>
              <a:gd name="connsiteX2748" fmla="*/ 2093492 w 4676739"/>
              <a:gd name="connsiteY2748" fmla="*/ 3195607 h 6856420"/>
              <a:gd name="connsiteX2749" fmla="*/ 2096879 w 4676739"/>
              <a:gd name="connsiteY2749" fmla="*/ 3191392 h 6856420"/>
              <a:gd name="connsiteX2750" fmla="*/ 2100869 w 4676739"/>
              <a:gd name="connsiteY2750" fmla="*/ 3187101 h 6856420"/>
              <a:gd name="connsiteX2751" fmla="*/ 2100493 w 4676739"/>
              <a:gd name="connsiteY2751" fmla="*/ 3187101 h 6856420"/>
              <a:gd name="connsiteX2752" fmla="*/ 2104859 w 4676739"/>
              <a:gd name="connsiteY2752" fmla="*/ 3179573 h 6856420"/>
              <a:gd name="connsiteX2753" fmla="*/ 2109075 w 4676739"/>
              <a:gd name="connsiteY2753" fmla="*/ 3176110 h 6856420"/>
              <a:gd name="connsiteX2754" fmla="*/ 2109075 w 4676739"/>
              <a:gd name="connsiteY2754" fmla="*/ 3176110 h 6856420"/>
              <a:gd name="connsiteX2755" fmla="*/ 2116603 w 4676739"/>
              <a:gd name="connsiteY2755" fmla="*/ 3171367 h 6856420"/>
              <a:gd name="connsiteX2756" fmla="*/ 2116603 w 4676739"/>
              <a:gd name="connsiteY2756" fmla="*/ 3171744 h 6856420"/>
              <a:gd name="connsiteX2757" fmla="*/ 2120894 w 4676739"/>
              <a:gd name="connsiteY2757" fmla="*/ 3167829 h 6856420"/>
              <a:gd name="connsiteX2758" fmla="*/ 2124884 w 4676739"/>
              <a:gd name="connsiteY2758" fmla="*/ 3163689 h 6856420"/>
              <a:gd name="connsiteX2759" fmla="*/ 2124507 w 4676739"/>
              <a:gd name="connsiteY2759" fmla="*/ 3163689 h 6856420"/>
              <a:gd name="connsiteX2760" fmla="*/ 2126540 w 4676739"/>
              <a:gd name="connsiteY2760" fmla="*/ 3160753 h 6856420"/>
              <a:gd name="connsiteX2761" fmla="*/ 2128873 w 4676739"/>
              <a:gd name="connsiteY2761" fmla="*/ 3159699 h 6856420"/>
              <a:gd name="connsiteX2762" fmla="*/ 2128873 w 4676739"/>
              <a:gd name="connsiteY2762" fmla="*/ 3159699 h 6856420"/>
              <a:gd name="connsiteX2763" fmla="*/ 2133014 w 4676739"/>
              <a:gd name="connsiteY2763" fmla="*/ 3155935 h 6856420"/>
              <a:gd name="connsiteX2764" fmla="*/ 2133014 w 4676739"/>
              <a:gd name="connsiteY2764" fmla="*/ 3155935 h 6856420"/>
              <a:gd name="connsiteX2765" fmla="*/ 2137004 w 4676739"/>
              <a:gd name="connsiteY2765" fmla="*/ 3152472 h 6856420"/>
              <a:gd name="connsiteX2766" fmla="*/ 2137455 w 4676739"/>
              <a:gd name="connsiteY2766" fmla="*/ 3152472 h 6856420"/>
              <a:gd name="connsiteX2767" fmla="*/ 2140617 w 4676739"/>
              <a:gd name="connsiteY2767" fmla="*/ 3149310 h 6856420"/>
              <a:gd name="connsiteX2768" fmla="*/ 2145435 w 4676739"/>
              <a:gd name="connsiteY2768" fmla="*/ 3144266 h 6856420"/>
              <a:gd name="connsiteX2769" fmla="*/ 2148898 w 4676739"/>
              <a:gd name="connsiteY2769" fmla="*/ 3140879 h 6856420"/>
              <a:gd name="connsiteX2770" fmla="*/ 2148898 w 4676739"/>
              <a:gd name="connsiteY2770" fmla="*/ 3140879 h 6856420"/>
              <a:gd name="connsiteX2771" fmla="*/ 2152587 w 4676739"/>
              <a:gd name="connsiteY2771" fmla="*/ 3137566 h 6856420"/>
              <a:gd name="connsiteX2772" fmla="*/ 2153189 w 4676739"/>
              <a:gd name="connsiteY2772" fmla="*/ 3137115 h 6856420"/>
              <a:gd name="connsiteX2773" fmla="*/ 2160115 w 4676739"/>
              <a:gd name="connsiteY2773" fmla="*/ 3132222 h 6856420"/>
              <a:gd name="connsiteX2774" fmla="*/ 2160115 w 4676739"/>
              <a:gd name="connsiteY2774" fmla="*/ 3132598 h 6856420"/>
              <a:gd name="connsiteX2775" fmla="*/ 2164255 w 4676739"/>
              <a:gd name="connsiteY2775" fmla="*/ 3128608 h 6856420"/>
              <a:gd name="connsiteX2776" fmla="*/ 2168320 w 4676739"/>
              <a:gd name="connsiteY2776" fmla="*/ 3124694 h 6856420"/>
              <a:gd name="connsiteX2777" fmla="*/ 2172536 w 4676739"/>
              <a:gd name="connsiteY2777" fmla="*/ 3120930 h 6856420"/>
              <a:gd name="connsiteX2778" fmla="*/ 2172536 w 4676739"/>
              <a:gd name="connsiteY2778" fmla="*/ 3120930 h 6856420"/>
              <a:gd name="connsiteX2779" fmla="*/ 2180064 w 4676739"/>
              <a:gd name="connsiteY2779" fmla="*/ 3116413 h 6856420"/>
              <a:gd name="connsiteX2780" fmla="*/ 2180064 w 4676739"/>
              <a:gd name="connsiteY2780" fmla="*/ 3116789 h 6856420"/>
              <a:gd name="connsiteX2781" fmla="*/ 2184204 w 4676739"/>
              <a:gd name="connsiteY2781" fmla="*/ 3112724 h 6856420"/>
              <a:gd name="connsiteX2782" fmla="*/ 2184505 w 4676739"/>
              <a:gd name="connsiteY2782" fmla="*/ 3104293 h 6856420"/>
              <a:gd name="connsiteX2783" fmla="*/ 2188495 w 4676739"/>
              <a:gd name="connsiteY2783" fmla="*/ 3100378 h 6856420"/>
              <a:gd name="connsiteX2784" fmla="*/ 2192485 w 4676739"/>
              <a:gd name="connsiteY2784" fmla="*/ 3096464 h 6856420"/>
              <a:gd name="connsiteX2785" fmla="*/ 2196475 w 4676739"/>
              <a:gd name="connsiteY2785" fmla="*/ 3092323 h 6856420"/>
              <a:gd name="connsiteX2786" fmla="*/ 2196475 w 4676739"/>
              <a:gd name="connsiteY2786" fmla="*/ 3092323 h 6856420"/>
              <a:gd name="connsiteX2787" fmla="*/ 2204530 w 4676739"/>
              <a:gd name="connsiteY2787" fmla="*/ 3083967 h 6856420"/>
              <a:gd name="connsiteX2788" fmla="*/ 2204530 w 4676739"/>
              <a:gd name="connsiteY2788" fmla="*/ 3083967 h 6856420"/>
              <a:gd name="connsiteX2789" fmla="*/ 2208595 w 4676739"/>
              <a:gd name="connsiteY2789" fmla="*/ 3079902 h 6856420"/>
              <a:gd name="connsiteX2790" fmla="*/ 2212585 w 4676739"/>
              <a:gd name="connsiteY2790" fmla="*/ 3075987 h 6856420"/>
              <a:gd name="connsiteX2791" fmla="*/ 2216575 w 4676739"/>
              <a:gd name="connsiteY2791" fmla="*/ 3072073 h 6856420"/>
              <a:gd name="connsiteX2792" fmla="*/ 2220564 w 4676739"/>
              <a:gd name="connsiteY2792" fmla="*/ 3068158 h 6856420"/>
              <a:gd name="connsiteX2793" fmla="*/ 2224554 w 4676739"/>
              <a:gd name="connsiteY2793" fmla="*/ 3064168 h 6856420"/>
              <a:gd name="connsiteX2794" fmla="*/ 2225683 w 4676739"/>
              <a:gd name="connsiteY2794" fmla="*/ 3063039 h 6856420"/>
              <a:gd name="connsiteX2795" fmla="*/ 2225683 w 4676739"/>
              <a:gd name="connsiteY2795" fmla="*/ 3061534 h 6856420"/>
              <a:gd name="connsiteX2796" fmla="*/ 2228318 w 4676739"/>
              <a:gd name="connsiteY2796" fmla="*/ 3059351 h 6856420"/>
              <a:gd name="connsiteX2797" fmla="*/ 2228921 w 4676739"/>
              <a:gd name="connsiteY2797" fmla="*/ 3056565 h 6856420"/>
              <a:gd name="connsiteX2798" fmla="*/ 2232308 w 4676739"/>
              <a:gd name="connsiteY2798" fmla="*/ 3052425 h 6856420"/>
              <a:gd name="connsiteX2799" fmla="*/ 2236298 w 4676739"/>
              <a:gd name="connsiteY2799" fmla="*/ 3048360 h 6856420"/>
              <a:gd name="connsiteX2800" fmla="*/ 2240213 w 4676739"/>
              <a:gd name="connsiteY2800" fmla="*/ 3044445 h 6856420"/>
              <a:gd name="connsiteX2801" fmla="*/ 2244202 w 4676739"/>
              <a:gd name="connsiteY2801" fmla="*/ 3040456 h 6856420"/>
              <a:gd name="connsiteX2802" fmla="*/ 2252107 w 4676739"/>
              <a:gd name="connsiteY2802" fmla="*/ 3032928 h 6856420"/>
              <a:gd name="connsiteX2803" fmla="*/ 2256021 w 4676739"/>
              <a:gd name="connsiteY2803" fmla="*/ 3028937 h 6856420"/>
              <a:gd name="connsiteX2804" fmla="*/ 2260011 w 4676739"/>
              <a:gd name="connsiteY2804" fmla="*/ 3024948 h 6856420"/>
              <a:gd name="connsiteX2805" fmla="*/ 2263926 w 4676739"/>
              <a:gd name="connsiteY2805" fmla="*/ 3021033 h 6856420"/>
              <a:gd name="connsiteX2806" fmla="*/ 2267916 w 4676739"/>
              <a:gd name="connsiteY2806" fmla="*/ 3017043 h 6856420"/>
              <a:gd name="connsiteX2807" fmla="*/ 2271830 w 4676739"/>
              <a:gd name="connsiteY2807" fmla="*/ 3013054 h 6856420"/>
              <a:gd name="connsiteX2808" fmla="*/ 2275745 w 4676739"/>
              <a:gd name="connsiteY2808" fmla="*/ 3009063 h 6856420"/>
              <a:gd name="connsiteX2809" fmla="*/ 2279885 w 4676739"/>
              <a:gd name="connsiteY2809" fmla="*/ 3005074 h 6856420"/>
              <a:gd name="connsiteX2810" fmla="*/ 2279885 w 4676739"/>
              <a:gd name="connsiteY2810" fmla="*/ 3005074 h 6856420"/>
              <a:gd name="connsiteX2811" fmla="*/ 2284628 w 4676739"/>
              <a:gd name="connsiteY2811" fmla="*/ 2997998 h 6856420"/>
              <a:gd name="connsiteX2812" fmla="*/ 2285079 w 4676739"/>
              <a:gd name="connsiteY2812" fmla="*/ 2997471 h 6856420"/>
              <a:gd name="connsiteX2813" fmla="*/ 2288392 w 4676739"/>
              <a:gd name="connsiteY2813" fmla="*/ 2993933 h 6856420"/>
              <a:gd name="connsiteX2814" fmla="*/ 2288843 w 4676739"/>
              <a:gd name="connsiteY2814" fmla="*/ 2993481 h 6856420"/>
              <a:gd name="connsiteX2815" fmla="*/ 2292382 w 4676739"/>
              <a:gd name="connsiteY2815" fmla="*/ 2989792 h 6856420"/>
              <a:gd name="connsiteX2816" fmla="*/ 2292382 w 4676739"/>
              <a:gd name="connsiteY2816" fmla="*/ 2989792 h 6856420"/>
              <a:gd name="connsiteX2817" fmla="*/ 2296070 w 4676739"/>
              <a:gd name="connsiteY2817" fmla="*/ 2985953 h 6856420"/>
              <a:gd name="connsiteX2818" fmla="*/ 2296070 w 4676739"/>
              <a:gd name="connsiteY2818" fmla="*/ 2985953 h 6856420"/>
              <a:gd name="connsiteX2819" fmla="*/ 2296206 w 4676739"/>
              <a:gd name="connsiteY2819" fmla="*/ 2982550 h 6856420"/>
              <a:gd name="connsiteX2820" fmla="*/ 2296070 w 4676739"/>
              <a:gd name="connsiteY2820" fmla="*/ 2982415 h 6856420"/>
              <a:gd name="connsiteX2821" fmla="*/ 2296070 w 4676739"/>
              <a:gd name="connsiteY2821" fmla="*/ 2982415 h 6856420"/>
              <a:gd name="connsiteX2822" fmla="*/ 2299608 w 4676739"/>
              <a:gd name="connsiteY2822" fmla="*/ 2982038 h 6856420"/>
              <a:gd name="connsiteX2823" fmla="*/ 2299608 w 4676739"/>
              <a:gd name="connsiteY2823" fmla="*/ 2979629 h 6856420"/>
              <a:gd name="connsiteX2824" fmla="*/ 2301039 w 4676739"/>
              <a:gd name="connsiteY2824" fmla="*/ 2978274 h 6856420"/>
              <a:gd name="connsiteX2825" fmla="*/ 2303222 w 4676739"/>
              <a:gd name="connsiteY2825" fmla="*/ 2978274 h 6856420"/>
              <a:gd name="connsiteX2826" fmla="*/ 2303222 w 4676739"/>
              <a:gd name="connsiteY2826" fmla="*/ 2976166 h 6856420"/>
              <a:gd name="connsiteX2827" fmla="*/ 2303824 w 4676739"/>
              <a:gd name="connsiteY2827" fmla="*/ 2975639 h 6856420"/>
              <a:gd name="connsiteX2828" fmla="*/ 2304953 w 4676739"/>
              <a:gd name="connsiteY2828" fmla="*/ 2974510 h 6856420"/>
              <a:gd name="connsiteX2829" fmla="*/ 2306911 w 4676739"/>
              <a:gd name="connsiteY2829" fmla="*/ 2974510 h 6856420"/>
              <a:gd name="connsiteX2830" fmla="*/ 2306911 w 4676739"/>
              <a:gd name="connsiteY2830" fmla="*/ 2972628 h 6856420"/>
              <a:gd name="connsiteX2831" fmla="*/ 2308266 w 4676739"/>
              <a:gd name="connsiteY2831" fmla="*/ 2971273 h 6856420"/>
              <a:gd name="connsiteX2832" fmla="*/ 2308943 w 4676739"/>
              <a:gd name="connsiteY2832" fmla="*/ 2970671 h 6856420"/>
              <a:gd name="connsiteX2833" fmla="*/ 2310599 w 4676739"/>
              <a:gd name="connsiteY2833" fmla="*/ 2970671 h 6856420"/>
              <a:gd name="connsiteX2834" fmla="*/ 2310599 w 4676739"/>
              <a:gd name="connsiteY2834" fmla="*/ 2969090 h 6856420"/>
              <a:gd name="connsiteX2835" fmla="*/ 2311126 w 4676739"/>
              <a:gd name="connsiteY2835" fmla="*/ 2968563 h 6856420"/>
              <a:gd name="connsiteX2836" fmla="*/ 2312557 w 4676739"/>
              <a:gd name="connsiteY2836" fmla="*/ 2967133 h 6856420"/>
              <a:gd name="connsiteX2837" fmla="*/ 2312557 w 4676739"/>
              <a:gd name="connsiteY2837" fmla="*/ 2966756 h 6856420"/>
              <a:gd name="connsiteX2838" fmla="*/ 2313912 w 4676739"/>
              <a:gd name="connsiteY2838" fmla="*/ 2966756 h 6856420"/>
              <a:gd name="connsiteX2839" fmla="*/ 2313912 w 4676739"/>
              <a:gd name="connsiteY2839" fmla="*/ 2965552 h 6856420"/>
              <a:gd name="connsiteX2840" fmla="*/ 2314966 w 4676739"/>
              <a:gd name="connsiteY2840" fmla="*/ 2964347 h 6856420"/>
              <a:gd name="connsiteX2841" fmla="*/ 2318504 w 4676739"/>
              <a:gd name="connsiteY2841" fmla="*/ 2959605 h 6856420"/>
              <a:gd name="connsiteX2842" fmla="*/ 2318504 w 4676739"/>
              <a:gd name="connsiteY2842" fmla="*/ 2959605 h 6856420"/>
              <a:gd name="connsiteX2843" fmla="*/ 2322117 w 4676739"/>
              <a:gd name="connsiteY2843" fmla="*/ 2955690 h 6856420"/>
              <a:gd name="connsiteX2844" fmla="*/ 2322117 w 4676739"/>
              <a:gd name="connsiteY2844" fmla="*/ 2955690 h 6856420"/>
              <a:gd name="connsiteX2845" fmla="*/ 2325881 w 4676739"/>
              <a:gd name="connsiteY2845" fmla="*/ 2951625 h 6856420"/>
              <a:gd name="connsiteX2846" fmla="*/ 2329795 w 4676739"/>
              <a:gd name="connsiteY2846" fmla="*/ 2947560 h 6856420"/>
              <a:gd name="connsiteX2847" fmla="*/ 2333786 w 4676739"/>
              <a:gd name="connsiteY2847" fmla="*/ 2943420 h 6856420"/>
              <a:gd name="connsiteX2848" fmla="*/ 2333786 w 4676739"/>
              <a:gd name="connsiteY2848" fmla="*/ 2943420 h 6856420"/>
              <a:gd name="connsiteX2849" fmla="*/ 2338302 w 4676739"/>
              <a:gd name="connsiteY2849" fmla="*/ 2935892 h 6856420"/>
              <a:gd name="connsiteX2850" fmla="*/ 2338302 w 4676739"/>
              <a:gd name="connsiteY2850" fmla="*/ 2935892 h 6856420"/>
              <a:gd name="connsiteX2851" fmla="*/ 2341991 w 4676739"/>
              <a:gd name="connsiteY2851" fmla="*/ 2931827 h 6856420"/>
              <a:gd name="connsiteX2852" fmla="*/ 2345830 w 4676739"/>
              <a:gd name="connsiteY2852" fmla="*/ 2927761 h 6856420"/>
              <a:gd name="connsiteX2853" fmla="*/ 2349745 w 4676739"/>
              <a:gd name="connsiteY2853" fmla="*/ 2923696 h 6856420"/>
              <a:gd name="connsiteX2854" fmla="*/ 2353734 w 4676739"/>
              <a:gd name="connsiteY2854" fmla="*/ 2919556 h 6856420"/>
              <a:gd name="connsiteX2855" fmla="*/ 2353734 w 4676739"/>
              <a:gd name="connsiteY2855" fmla="*/ 2919556 h 6856420"/>
              <a:gd name="connsiteX2856" fmla="*/ 2358252 w 4676739"/>
              <a:gd name="connsiteY2856" fmla="*/ 2912028 h 6856420"/>
              <a:gd name="connsiteX2857" fmla="*/ 2358252 w 4676739"/>
              <a:gd name="connsiteY2857" fmla="*/ 2912028 h 6856420"/>
              <a:gd name="connsiteX2858" fmla="*/ 2362016 w 4676739"/>
              <a:gd name="connsiteY2858" fmla="*/ 2907887 h 6856420"/>
              <a:gd name="connsiteX2859" fmla="*/ 2365855 w 4676739"/>
              <a:gd name="connsiteY2859" fmla="*/ 2903822 h 6856420"/>
              <a:gd name="connsiteX2860" fmla="*/ 2369769 w 4676739"/>
              <a:gd name="connsiteY2860" fmla="*/ 2899757 h 6856420"/>
              <a:gd name="connsiteX2861" fmla="*/ 2373684 w 4676739"/>
              <a:gd name="connsiteY2861" fmla="*/ 2895767 h 6856420"/>
              <a:gd name="connsiteX2862" fmla="*/ 2377749 w 4676739"/>
              <a:gd name="connsiteY2862" fmla="*/ 2892003 h 6856420"/>
              <a:gd name="connsiteX2863" fmla="*/ 2381663 w 4676739"/>
              <a:gd name="connsiteY2863" fmla="*/ 2887938 h 6856420"/>
              <a:gd name="connsiteX2864" fmla="*/ 2385503 w 4676739"/>
              <a:gd name="connsiteY2864" fmla="*/ 2884024 h 6856420"/>
              <a:gd name="connsiteX2865" fmla="*/ 2389417 w 4676739"/>
              <a:gd name="connsiteY2865" fmla="*/ 2878754 h 6856420"/>
              <a:gd name="connsiteX2866" fmla="*/ 2390847 w 4676739"/>
              <a:gd name="connsiteY2866" fmla="*/ 2876119 h 6856420"/>
              <a:gd name="connsiteX2867" fmla="*/ 2393934 w 4676739"/>
              <a:gd name="connsiteY2867" fmla="*/ 2872958 h 6856420"/>
              <a:gd name="connsiteX2868" fmla="*/ 2394310 w 4676739"/>
              <a:gd name="connsiteY2868" fmla="*/ 2872506 h 6856420"/>
              <a:gd name="connsiteX2869" fmla="*/ 2397849 w 4676739"/>
              <a:gd name="connsiteY2869" fmla="*/ 2868591 h 6856420"/>
              <a:gd name="connsiteX2870" fmla="*/ 2397849 w 4676739"/>
              <a:gd name="connsiteY2870" fmla="*/ 2868591 h 6856420"/>
              <a:gd name="connsiteX2871" fmla="*/ 2401537 w 4676739"/>
              <a:gd name="connsiteY2871" fmla="*/ 2864526 h 6856420"/>
              <a:gd name="connsiteX2872" fmla="*/ 2405377 w 4676739"/>
              <a:gd name="connsiteY2872" fmla="*/ 2859708 h 6856420"/>
              <a:gd name="connsiteX2873" fmla="*/ 2406506 w 4676739"/>
              <a:gd name="connsiteY2873" fmla="*/ 2856471 h 6856420"/>
              <a:gd name="connsiteX2874" fmla="*/ 2409592 w 4676739"/>
              <a:gd name="connsiteY2874" fmla="*/ 2852858 h 6856420"/>
              <a:gd name="connsiteX2875" fmla="*/ 2409592 w 4676739"/>
              <a:gd name="connsiteY2875" fmla="*/ 2852858 h 6856420"/>
              <a:gd name="connsiteX2876" fmla="*/ 2413356 w 4676739"/>
              <a:gd name="connsiteY2876" fmla="*/ 2848717 h 6856420"/>
              <a:gd name="connsiteX2877" fmla="*/ 2417195 w 4676739"/>
              <a:gd name="connsiteY2877" fmla="*/ 2844652 h 6856420"/>
              <a:gd name="connsiteX2878" fmla="*/ 2420959 w 4676739"/>
              <a:gd name="connsiteY2878" fmla="*/ 2840662 h 6856420"/>
              <a:gd name="connsiteX2879" fmla="*/ 2424949 w 4676739"/>
              <a:gd name="connsiteY2879" fmla="*/ 2835393 h 6856420"/>
              <a:gd name="connsiteX2880" fmla="*/ 2426229 w 4676739"/>
              <a:gd name="connsiteY2880" fmla="*/ 2832758 h 6856420"/>
              <a:gd name="connsiteX2881" fmla="*/ 2429391 w 4676739"/>
              <a:gd name="connsiteY2881" fmla="*/ 2829596 h 6856420"/>
              <a:gd name="connsiteX2882" fmla="*/ 2429767 w 4676739"/>
              <a:gd name="connsiteY2882" fmla="*/ 2829145 h 6856420"/>
              <a:gd name="connsiteX2883" fmla="*/ 2433004 w 4676739"/>
              <a:gd name="connsiteY2883" fmla="*/ 2824703 h 6856420"/>
              <a:gd name="connsiteX2884" fmla="*/ 2433004 w 4676739"/>
              <a:gd name="connsiteY2884" fmla="*/ 2824703 h 6856420"/>
              <a:gd name="connsiteX2885" fmla="*/ 2437672 w 4676739"/>
              <a:gd name="connsiteY2885" fmla="*/ 2817175 h 6856420"/>
              <a:gd name="connsiteX2886" fmla="*/ 2437672 w 4676739"/>
              <a:gd name="connsiteY2886" fmla="*/ 2817175 h 6856420"/>
              <a:gd name="connsiteX2887" fmla="*/ 2441059 w 4676739"/>
              <a:gd name="connsiteY2887" fmla="*/ 2813110 h 6856420"/>
              <a:gd name="connsiteX2888" fmla="*/ 2445275 w 4676739"/>
              <a:gd name="connsiteY2888" fmla="*/ 2805582 h 6856420"/>
              <a:gd name="connsiteX2889" fmla="*/ 2445275 w 4676739"/>
              <a:gd name="connsiteY2889" fmla="*/ 2805582 h 6856420"/>
              <a:gd name="connsiteX2890" fmla="*/ 2448813 w 4676739"/>
              <a:gd name="connsiteY2890" fmla="*/ 2801517 h 6856420"/>
              <a:gd name="connsiteX2891" fmla="*/ 2448813 w 4676739"/>
              <a:gd name="connsiteY2891" fmla="*/ 2801517 h 6856420"/>
              <a:gd name="connsiteX2892" fmla="*/ 2452502 w 4676739"/>
              <a:gd name="connsiteY2892" fmla="*/ 2797376 h 6856420"/>
              <a:gd name="connsiteX2893" fmla="*/ 2456341 w 4676739"/>
              <a:gd name="connsiteY2893" fmla="*/ 2793311 h 6856420"/>
              <a:gd name="connsiteX2894" fmla="*/ 2460256 w 4676739"/>
              <a:gd name="connsiteY2894" fmla="*/ 2788192 h 6856420"/>
              <a:gd name="connsiteX2895" fmla="*/ 2461535 w 4676739"/>
              <a:gd name="connsiteY2895" fmla="*/ 2785708 h 6856420"/>
              <a:gd name="connsiteX2896" fmla="*/ 2468009 w 4676739"/>
              <a:gd name="connsiteY2896" fmla="*/ 2781342 h 6856420"/>
              <a:gd name="connsiteX2897" fmla="*/ 2472752 w 4676739"/>
              <a:gd name="connsiteY2897" fmla="*/ 2774265 h 6856420"/>
              <a:gd name="connsiteX2898" fmla="*/ 2472752 w 4676739"/>
              <a:gd name="connsiteY2898" fmla="*/ 2773889 h 6856420"/>
              <a:gd name="connsiteX2899" fmla="*/ 2476140 w 4676739"/>
              <a:gd name="connsiteY2899" fmla="*/ 2769824 h 6856420"/>
              <a:gd name="connsiteX2900" fmla="*/ 2479979 w 4676739"/>
              <a:gd name="connsiteY2900" fmla="*/ 2765684 h 6856420"/>
              <a:gd name="connsiteX2901" fmla="*/ 2483894 w 4676739"/>
              <a:gd name="connsiteY2901" fmla="*/ 2761468 h 6856420"/>
              <a:gd name="connsiteX2902" fmla="*/ 2483894 w 4676739"/>
              <a:gd name="connsiteY2902" fmla="*/ 2761468 h 6856420"/>
              <a:gd name="connsiteX2903" fmla="*/ 2488636 w 4676739"/>
              <a:gd name="connsiteY2903" fmla="*/ 2754317 h 6856420"/>
              <a:gd name="connsiteX2904" fmla="*/ 2488636 w 4676739"/>
              <a:gd name="connsiteY2904" fmla="*/ 2753940 h 6856420"/>
              <a:gd name="connsiteX2905" fmla="*/ 2491949 w 4676739"/>
              <a:gd name="connsiteY2905" fmla="*/ 2749574 h 6856420"/>
              <a:gd name="connsiteX2906" fmla="*/ 2491949 w 4676739"/>
              <a:gd name="connsiteY2906" fmla="*/ 2749574 h 6856420"/>
              <a:gd name="connsiteX2907" fmla="*/ 2496390 w 4676739"/>
              <a:gd name="connsiteY2907" fmla="*/ 2742046 h 6856420"/>
              <a:gd name="connsiteX2908" fmla="*/ 2496390 w 4676739"/>
              <a:gd name="connsiteY2908" fmla="*/ 2742046 h 6856420"/>
              <a:gd name="connsiteX2909" fmla="*/ 2499702 w 4676739"/>
              <a:gd name="connsiteY2909" fmla="*/ 2737303 h 6856420"/>
              <a:gd name="connsiteX2910" fmla="*/ 2500832 w 4676739"/>
              <a:gd name="connsiteY2910" fmla="*/ 2733765 h 6856420"/>
              <a:gd name="connsiteX2911" fmla="*/ 2503843 w 4676739"/>
              <a:gd name="connsiteY2911" fmla="*/ 2730151 h 6856420"/>
              <a:gd name="connsiteX2912" fmla="*/ 2503843 w 4676739"/>
              <a:gd name="connsiteY2912" fmla="*/ 2730151 h 6856420"/>
              <a:gd name="connsiteX2913" fmla="*/ 2507456 w 4676739"/>
              <a:gd name="connsiteY2913" fmla="*/ 2726011 h 6856420"/>
              <a:gd name="connsiteX2914" fmla="*/ 2511371 w 4676739"/>
              <a:gd name="connsiteY2914" fmla="*/ 2721720 h 6856420"/>
              <a:gd name="connsiteX2915" fmla="*/ 2511371 w 4676739"/>
              <a:gd name="connsiteY2915" fmla="*/ 2721720 h 6856420"/>
              <a:gd name="connsiteX2916" fmla="*/ 2516038 w 4676739"/>
              <a:gd name="connsiteY2916" fmla="*/ 2714192 h 6856420"/>
              <a:gd name="connsiteX2917" fmla="*/ 2516038 w 4676739"/>
              <a:gd name="connsiteY2917" fmla="*/ 2714192 h 6856420"/>
              <a:gd name="connsiteX2918" fmla="*/ 2519501 w 4676739"/>
              <a:gd name="connsiteY2918" fmla="*/ 2710052 h 6856420"/>
              <a:gd name="connsiteX2919" fmla="*/ 2523416 w 4676739"/>
              <a:gd name="connsiteY2919" fmla="*/ 2705761 h 6856420"/>
              <a:gd name="connsiteX2920" fmla="*/ 2523416 w 4676739"/>
              <a:gd name="connsiteY2920" fmla="*/ 2705761 h 6856420"/>
              <a:gd name="connsiteX2921" fmla="*/ 2528083 w 4676739"/>
              <a:gd name="connsiteY2921" fmla="*/ 2698233 h 6856420"/>
              <a:gd name="connsiteX2922" fmla="*/ 2528459 w 4676739"/>
              <a:gd name="connsiteY2922" fmla="*/ 2697781 h 6856420"/>
              <a:gd name="connsiteX2923" fmla="*/ 2531772 w 4676739"/>
              <a:gd name="connsiteY2923" fmla="*/ 2693641 h 6856420"/>
              <a:gd name="connsiteX2924" fmla="*/ 2535611 w 4676739"/>
              <a:gd name="connsiteY2924" fmla="*/ 2689350 h 6856420"/>
              <a:gd name="connsiteX2925" fmla="*/ 2535611 w 4676739"/>
              <a:gd name="connsiteY2925" fmla="*/ 2689350 h 6856420"/>
              <a:gd name="connsiteX2926" fmla="*/ 2540278 w 4676739"/>
              <a:gd name="connsiteY2926" fmla="*/ 2681822 h 6856420"/>
              <a:gd name="connsiteX2927" fmla="*/ 2540278 w 4676739"/>
              <a:gd name="connsiteY2927" fmla="*/ 2681370 h 6856420"/>
              <a:gd name="connsiteX2928" fmla="*/ 2543666 w 4676739"/>
              <a:gd name="connsiteY2928" fmla="*/ 2677230 h 6856420"/>
              <a:gd name="connsiteX2929" fmla="*/ 2547355 w 4676739"/>
              <a:gd name="connsiteY2929" fmla="*/ 2673089 h 6856420"/>
              <a:gd name="connsiteX2930" fmla="*/ 2551194 w 4676739"/>
              <a:gd name="connsiteY2930" fmla="*/ 2667895 h 6856420"/>
              <a:gd name="connsiteX2931" fmla="*/ 2551947 w 4676739"/>
              <a:gd name="connsiteY2931" fmla="*/ 2665336 h 6856420"/>
              <a:gd name="connsiteX2932" fmla="*/ 2555410 w 4676739"/>
              <a:gd name="connsiteY2932" fmla="*/ 2661120 h 6856420"/>
              <a:gd name="connsiteX2933" fmla="*/ 2555410 w 4676739"/>
              <a:gd name="connsiteY2933" fmla="*/ 2661120 h 6856420"/>
              <a:gd name="connsiteX2934" fmla="*/ 2560002 w 4676739"/>
              <a:gd name="connsiteY2934" fmla="*/ 2653592 h 6856420"/>
              <a:gd name="connsiteX2935" fmla="*/ 2560002 w 4676739"/>
              <a:gd name="connsiteY2935" fmla="*/ 2653216 h 6856420"/>
              <a:gd name="connsiteX2936" fmla="*/ 2561507 w 4676739"/>
              <a:gd name="connsiteY2936" fmla="*/ 2649452 h 6856420"/>
              <a:gd name="connsiteX2937" fmla="*/ 2563314 w 4676739"/>
              <a:gd name="connsiteY2937" fmla="*/ 2649000 h 6856420"/>
              <a:gd name="connsiteX2938" fmla="*/ 2567078 w 4676739"/>
              <a:gd name="connsiteY2938" fmla="*/ 2641020 h 6856420"/>
              <a:gd name="connsiteX2939" fmla="*/ 2567078 w 4676739"/>
              <a:gd name="connsiteY2939" fmla="*/ 2637858 h 6856420"/>
              <a:gd name="connsiteX2940" fmla="*/ 2567831 w 4676739"/>
              <a:gd name="connsiteY2940" fmla="*/ 2637858 h 6856420"/>
              <a:gd name="connsiteX2941" fmla="*/ 2570767 w 4676739"/>
              <a:gd name="connsiteY2941" fmla="*/ 2636353 h 6856420"/>
              <a:gd name="connsiteX2942" fmla="*/ 2571896 w 4676739"/>
              <a:gd name="connsiteY2942" fmla="*/ 2633492 h 6856420"/>
              <a:gd name="connsiteX2943" fmla="*/ 2574982 w 4676739"/>
              <a:gd name="connsiteY2943" fmla="*/ 2629653 h 6856420"/>
              <a:gd name="connsiteX2944" fmla="*/ 2578746 w 4676739"/>
              <a:gd name="connsiteY2944" fmla="*/ 2624609 h 6856420"/>
              <a:gd name="connsiteX2945" fmla="*/ 2579424 w 4676739"/>
              <a:gd name="connsiteY2945" fmla="*/ 2621749 h 6856420"/>
              <a:gd name="connsiteX2946" fmla="*/ 2582811 w 4676739"/>
              <a:gd name="connsiteY2946" fmla="*/ 2617382 h 6856420"/>
              <a:gd name="connsiteX2947" fmla="*/ 2582811 w 4676739"/>
              <a:gd name="connsiteY2947" fmla="*/ 2617382 h 6856420"/>
              <a:gd name="connsiteX2948" fmla="*/ 2587253 w 4676739"/>
              <a:gd name="connsiteY2948" fmla="*/ 2609854 h 6856420"/>
              <a:gd name="connsiteX2949" fmla="*/ 2587253 w 4676739"/>
              <a:gd name="connsiteY2949" fmla="*/ 2609854 h 6856420"/>
              <a:gd name="connsiteX2950" fmla="*/ 2590866 w 4676739"/>
              <a:gd name="connsiteY2950" fmla="*/ 2605488 h 6856420"/>
              <a:gd name="connsiteX2951" fmla="*/ 2590866 w 4676739"/>
              <a:gd name="connsiteY2951" fmla="*/ 2605488 h 6856420"/>
              <a:gd name="connsiteX2952" fmla="*/ 2595308 w 4676739"/>
              <a:gd name="connsiteY2952" fmla="*/ 2597960 h 6856420"/>
              <a:gd name="connsiteX2953" fmla="*/ 2595308 w 4676739"/>
              <a:gd name="connsiteY2953" fmla="*/ 2597960 h 6856420"/>
              <a:gd name="connsiteX2954" fmla="*/ 2598846 w 4676739"/>
              <a:gd name="connsiteY2954" fmla="*/ 2592690 h 6856420"/>
              <a:gd name="connsiteX2955" fmla="*/ 2599824 w 4676739"/>
              <a:gd name="connsiteY2955" fmla="*/ 2589905 h 6856420"/>
              <a:gd name="connsiteX2956" fmla="*/ 2603137 w 4676739"/>
              <a:gd name="connsiteY2956" fmla="*/ 2585915 h 6856420"/>
              <a:gd name="connsiteX2957" fmla="*/ 2603137 w 4676739"/>
              <a:gd name="connsiteY2957" fmla="*/ 2585915 h 6856420"/>
              <a:gd name="connsiteX2958" fmla="*/ 2606825 w 4676739"/>
              <a:gd name="connsiteY2958" fmla="*/ 2580570 h 6856420"/>
              <a:gd name="connsiteX2959" fmla="*/ 2607729 w 4676739"/>
              <a:gd name="connsiteY2959" fmla="*/ 2577936 h 6856420"/>
              <a:gd name="connsiteX2960" fmla="*/ 2611041 w 4676739"/>
              <a:gd name="connsiteY2960" fmla="*/ 2573720 h 6856420"/>
              <a:gd name="connsiteX2961" fmla="*/ 2611041 w 4676739"/>
              <a:gd name="connsiteY2961" fmla="*/ 2573720 h 6856420"/>
              <a:gd name="connsiteX2962" fmla="*/ 2615332 w 4676739"/>
              <a:gd name="connsiteY2962" fmla="*/ 2566192 h 6856420"/>
              <a:gd name="connsiteX2963" fmla="*/ 2615332 w 4676739"/>
              <a:gd name="connsiteY2963" fmla="*/ 2566192 h 6856420"/>
              <a:gd name="connsiteX2964" fmla="*/ 2619322 w 4676739"/>
              <a:gd name="connsiteY2964" fmla="*/ 2558664 h 6856420"/>
              <a:gd name="connsiteX2965" fmla="*/ 2619322 w 4676739"/>
              <a:gd name="connsiteY2965" fmla="*/ 2558664 h 6856420"/>
              <a:gd name="connsiteX2966" fmla="*/ 2623162 w 4676739"/>
              <a:gd name="connsiteY2966" fmla="*/ 2550609 h 6856420"/>
              <a:gd name="connsiteX2967" fmla="*/ 2623162 w 4676739"/>
              <a:gd name="connsiteY2967" fmla="*/ 2550609 h 6856420"/>
              <a:gd name="connsiteX2968" fmla="*/ 2627302 w 4676739"/>
              <a:gd name="connsiteY2968" fmla="*/ 2543081 h 6856420"/>
              <a:gd name="connsiteX2969" fmla="*/ 2627302 w 4676739"/>
              <a:gd name="connsiteY2969" fmla="*/ 2543081 h 6856420"/>
              <a:gd name="connsiteX2970" fmla="*/ 2631141 w 4676739"/>
              <a:gd name="connsiteY2970" fmla="*/ 2535101 h 6856420"/>
              <a:gd name="connsiteX2971" fmla="*/ 2631141 w 4676739"/>
              <a:gd name="connsiteY2971" fmla="*/ 2535101 h 6856420"/>
              <a:gd name="connsiteX2972" fmla="*/ 2634981 w 4676739"/>
              <a:gd name="connsiteY2972" fmla="*/ 2526670 h 6856420"/>
              <a:gd name="connsiteX2973" fmla="*/ 2634981 w 4676739"/>
              <a:gd name="connsiteY2973" fmla="*/ 2523207 h 6856420"/>
              <a:gd name="connsiteX2974" fmla="*/ 2635582 w 4676739"/>
              <a:gd name="connsiteY2974" fmla="*/ 2521626 h 6856420"/>
              <a:gd name="connsiteX2975" fmla="*/ 2633550 w 4676739"/>
              <a:gd name="connsiteY2975" fmla="*/ 2519669 h 6856420"/>
              <a:gd name="connsiteX2976" fmla="*/ 2632195 w 4676739"/>
              <a:gd name="connsiteY2976" fmla="*/ 2519669 h 6856420"/>
              <a:gd name="connsiteX2977" fmla="*/ 2627001 w 4676739"/>
              <a:gd name="connsiteY2977" fmla="*/ 2522981 h 6856420"/>
              <a:gd name="connsiteX2978" fmla="*/ 2624441 w 4676739"/>
              <a:gd name="connsiteY2978" fmla="*/ 2523659 h 6856420"/>
              <a:gd name="connsiteX2979" fmla="*/ 2619096 w 4676739"/>
              <a:gd name="connsiteY2979" fmla="*/ 2527347 h 6856420"/>
              <a:gd name="connsiteX2980" fmla="*/ 2615257 w 4676739"/>
              <a:gd name="connsiteY2980" fmla="*/ 2530359 h 6856420"/>
              <a:gd name="connsiteX2981" fmla="*/ 2612020 w 4676739"/>
              <a:gd name="connsiteY2981" fmla="*/ 2531413 h 6856420"/>
              <a:gd name="connsiteX2982" fmla="*/ 2607127 w 4676739"/>
              <a:gd name="connsiteY2982" fmla="*/ 2534875 h 6856420"/>
              <a:gd name="connsiteX2983" fmla="*/ 2607127 w 4676739"/>
              <a:gd name="connsiteY2983" fmla="*/ 2534875 h 6856420"/>
              <a:gd name="connsiteX2984" fmla="*/ 2599599 w 4676739"/>
              <a:gd name="connsiteY2984" fmla="*/ 2539166 h 6856420"/>
              <a:gd name="connsiteX2985" fmla="*/ 2599599 w 4676739"/>
              <a:gd name="connsiteY2985" fmla="*/ 2539166 h 6856420"/>
              <a:gd name="connsiteX2986" fmla="*/ 2595533 w 4676739"/>
              <a:gd name="connsiteY2986" fmla="*/ 2542479 h 6856420"/>
              <a:gd name="connsiteX2987" fmla="*/ 2592748 w 4676739"/>
              <a:gd name="connsiteY2987" fmla="*/ 2543382 h 6856420"/>
              <a:gd name="connsiteX2988" fmla="*/ 2587554 w 4676739"/>
              <a:gd name="connsiteY2988" fmla="*/ 2547221 h 6856420"/>
              <a:gd name="connsiteX2989" fmla="*/ 2587554 w 4676739"/>
              <a:gd name="connsiteY2989" fmla="*/ 2547221 h 6856420"/>
              <a:gd name="connsiteX2990" fmla="*/ 2585597 w 4676739"/>
              <a:gd name="connsiteY2990" fmla="*/ 2550082 h 6856420"/>
              <a:gd name="connsiteX2991" fmla="*/ 2583188 w 4676739"/>
              <a:gd name="connsiteY2991" fmla="*/ 2550534 h 6856420"/>
              <a:gd name="connsiteX2992" fmla="*/ 2582736 w 4676739"/>
              <a:gd name="connsiteY2992" fmla="*/ 2550534 h 6856420"/>
              <a:gd name="connsiteX2993" fmla="*/ 2575208 w 4676739"/>
              <a:gd name="connsiteY2993" fmla="*/ 2558062 h 6856420"/>
              <a:gd name="connsiteX2994" fmla="*/ 2571971 w 4676739"/>
              <a:gd name="connsiteY2994" fmla="*/ 2558965 h 6856420"/>
              <a:gd name="connsiteX2995" fmla="*/ 2567229 w 4676739"/>
              <a:gd name="connsiteY2995" fmla="*/ 2562654 h 6856420"/>
              <a:gd name="connsiteX2996" fmla="*/ 2567229 w 4676739"/>
              <a:gd name="connsiteY2996" fmla="*/ 2562654 h 6856420"/>
              <a:gd name="connsiteX2997" fmla="*/ 2563615 w 4676739"/>
              <a:gd name="connsiteY2997" fmla="*/ 2565815 h 6856420"/>
              <a:gd name="connsiteX2998" fmla="*/ 2560754 w 4676739"/>
              <a:gd name="connsiteY2998" fmla="*/ 2567020 h 6856420"/>
              <a:gd name="connsiteX2999" fmla="*/ 2555635 w 4676739"/>
              <a:gd name="connsiteY2999" fmla="*/ 2570935 h 6856420"/>
              <a:gd name="connsiteX3000" fmla="*/ 2555635 w 4676739"/>
              <a:gd name="connsiteY3000" fmla="*/ 2570935 h 6856420"/>
              <a:gd name="connsiteX3001" fmla="*/ 2554431 w 4676739"/>
              <a:gd name="connsiteY3001" fmla="*/ 2573042 h 6856420"/>
              <a:gd name="connsiteX3002" fmla="*/ 2551344 w 4676739"/>
              <a:gd name="connsiteY3002" fmla="*/ 2574774 h 6856420"/>
              <a:gd name="connsiteX3003" fmla="*/ 2551344 w 4676739"/>
              <a:gd name="connsiteY3003" fmla="*/ 2574774 h 6856420"/>
              <a:gd name="connsiteX3004" fmla="*/ 2547355 w 4676739"/>
              <a:gd name="connsiteY3004" fmla="*/ 2578764 h 6856420"/>
              <a:gd name="connsiteX3005" fmla="*/ 2547355 w 4676739"/>
              <a:gd name="connsiteY3005" fmla="*/ 2578764 h 6856420"/>
              <a:gd name="connsiteX3006" fmla="*/ 2543365 w 4676739"/>
              <a:gd name="connsiteY3006" fmla="*/ 2582603 h 6856420"/>
              <a:gd name="connsiteX3007" fmla="*/ 2543365 w 4676739"/>
              <a:gd name="connsiteY3007" fmla="*/ 2582603 h 6856420"/>
              <a:gd name="connsiteX3008" fmla="*/ 2539450 w 4676739"/>
              <a:gd name="connsiteY3008" fmla="*/ 2585991 h 6856420"/>
              <a:gd name="connsiteX3009" fmla="*/ 2538923 w 4676739"/>
              <a:gd name="connsiteY3009" fmla="*/ 2586367 h 6856420"/>
              <a:gd name="connsiteX3010" fmla="*/ 2531772 w 4676739"/>
              <a:gd name="connsiteY3010" fmla="*/ 2591034 h 6856420"/>
              <a:gd name="connsiteX3011" fmla="*/ 2531772 w 4676739"/>
              <a:gd name="connsiteY3011" fmla="*/ 2591034 h 6856420"/>
              <a:gd name="connsiteX3012" fmla="*/ 2527556 w 4676739"/>
              <a:gd name="connsiteY3012" fmla="*/ 2594949 h 6856420"/>
              <a:gd name="connsiteX3013" fmla="*/ 2523416 w 4676739"/>
              <a:gd name="connsiteY3013" fmla="*/ 2598638 h 6856420"/>
              <a:gd name="connsiteX3014" fmla="*/ 2523416 w 4676739"/>
              <a:gd name="connsiteY3014" fmla="*/ 2598638 h 6856420"/>
              <a:gd name="connsiteX3015" fmla="*/ 2519426 w 4676739"/>
              <a:gd name="connsiteY3015" fmla="*/ 2602176 h 6856420"/>
              <a:gd name="connsiteX3016" fmla="*/ 2518974 w 4676739"/>
              <a:gd name="connsiteY3016" fmla="*/ 2602176 h 6856420"/>
              <a:gd name="connsiteX3017" fmla="*/ 2515812 w 4676739"/>
              <a:gd name="connsiteY3017" fmla="*/ 2605337 h 6856420"/>
              <a:gd name="connsiteX3018" fmla="*/ 2512952 w 4676739"/>
              <a:gd name="connsiteY3018" fmla="*/ 2606693 h 6856420"/>
              <a:gd name="connsiteX3019" fmla="*/ 2507833 w 4676739"/>
              <a:gd name="connsiteY3019" fmla="*/ 2610532 h 6856420"/>
              <a:gd name="connsiteX3020" fmla="*/ 2503843 w 4676739"/>
              <a:gd name="connsiteY3020" fmla="*/ 2614371 h 6856420"/>
              <a:gd name="connsiteX3021" fmla="*/ 2499778 w 4676739"/>
              <a:gd name="connsiteY3021" fmla="*/ 2618286 h 6856420"/>
              <a:gd name="connsiteX3022" fmla="*/ 2495788 w 4676739"/>
              <a:gd name="connsiteY3022" fmla="*/ 2622050 h 6856420"/>
              <a:gd name="connsiteX3023" fmla="*/ 2495788 w 4676739"/>
              <a:gd name="connsiteY3023" fmla="*/ 2622050 h 6856420"/>
              <a:gd name="connsiteX3024" fmla="*/ 2491873 w 4676739"/>
              <a:gd name="connsiteY3024" fmla="*/ 2625964 h 6856420"/>
              <a:gd name="connsiteX3025" fmla="*/ 2491873 w 4676739"/>
              <a:gd name="connsiteY3025" fmla="*/ 2625964 h 6856420"/>
              <a:gd name="connsiteX3026" fmla="*/ 2488034 w 4676739"/>
              <a:gd name="connsiteY3026" fmla="*/ 2630180 h 6856420"/>
              <a:gd name="connsiteX3027" fmla="*/ 2488034 w 4676739"/>
              <a:gd name="connsiteY3027" fmla="*/ 2630180 h 6856420"/>
              <a:gd name="connsiteX3028" fmla="*/ 2487055 w 4676739"/>
              <a:gd name="connsiteY3028" fmla="*/ 2632438 h 6856420"/>
              <a:gd name="connsiteX3029" fmla="*/ 2483969 w 4676739"/>
              <a:gd name="connsiteY3029" fmla="*/ 2634320 h 6856420"/>
              <a:gd name="connsiteX3030" fmla="*/ 2483969 w 4676739"/>
              <a:gd name="connsiteY3030" fmla="*/ 2634320 h 6856420"/>
              <a:gd name="connsiteX3031" fmla="*/ 2479828 w 4676739"/>
              <a:gd name="connsiteY3031" fmla="*/ 2638235 h 6856420"/>
              <a:gd name="connsiteX3032" fmla="*/ 2475839 w 4676739"/>
              <a:gd name="connsiteY3032" fmla="*/ 2641999 h 6856420"/>
              <a:gd name="connsiteX3033" fmla="*/ 2475839 w 4676739"/>
              <a:gd name="connsiteY3033" fmla="*/ 2641999 h 6856420"/>
              <a:gd name="connsiteX3034" fmla="*/ 2472225 w 4676739"/>
              <a:gd name="connsiteY3034" fmla="*/ 2646139 h 6856420"/>
              <a:gd name="connsiteX3035" fmla="*/ 2468311 w 4676739"/>
              <a:gd name="connsiteY3035" fmla="*/ 2650204 h 6856420"/>
              <a:gd name="connsiteX3036" fmla="*/ 2464170 w 4676739"/>
              <a:gd name="connsiteY3036" fmla="*/ 2654194 h 6856420"/>
              <a:gd name="connsiteX3037" fmla="*/ 2464170 w 4676739"/>
              <a:gd name="connsiteY3037" fmla="*/ 2654194 h 6856420"/>
              <a:gd name="connsiteX3038" fmla="*/ 2460105 w 4676739"/>
              <a:gd name="connsiteY3038" fmla="*/ 2658109 h 6856420"/>
              <a:gd name="connsiteX3039" fmla="*/ 2456040 w 4676739"/>
              <a:gd name="connsiteY3039" fmla="*/ 2662023 h 6856420"/>
              <a:gd name="connsiteX3040" fmla="*/ 2451975 w 4676739"/>
              <a:gd name="connsiteY3040" fmla="*/ 2665863 h 6856420"/>
              <a:gd name="connsiteX3041" fmla="*/ 2451975 w 4676739"/>
              <a:gd name="connsiteY3041" fmla="*/ 2665863 h 6856420"/>
              <a:gd name="connsiteX3042" fmla="*/ 2448286 w 4676739"/>
              <a:gd name="connsiteY3042" fmla="*/ 2669024 h 6856420"/>
              <a:gd name="connsiteX3043" fmla="*/ 2445275 w 4676739"/>
              <a:gd name="connsiteY3043" fmla="*/ 2670154 h 6856420"/>
              <a:gd name="connsiteX3044" fmla="*/ 2440382 w 4676739"/>
              <a:gd name="connsiteY3044" fmla="*/ 2674219 h 6856420"/>
              <a:gd name="connsiteX3045" fmla="*/ 2440382 w 4676739"/>
              <a:gd name="connsiteY3045" fmla="*/ 2674219 h 6856420"/>
              <a:gd name="connsiteX3046" fmla="*/ 2435790 w 4676739"/>
              <a:gd name="connsiteY3046" fmla="*/ 2681747 h 6856420"/>
              <a:gd name="connsiteX3047" fmla="*/ 2435790 w 4676739"/>
              <a:gd name="connsiteY3047" fmla="*/ 2681747 h 6856420"/>
              <a:gd name="connsiteX3048" fmla="*/ 2432176 w 4676739"/>
              <a:gd name="connsiteY3048" fmla="*/ 2685285 h 6856420"/>
              <a:gd name="connsiteX3049" fmla="*/ 2432176 w 4676739"/>
              <a:gd name="connsiteY3049" fmla="*/ 2685661 h 6856420"/>
              <a:gd name="connsiteX3050" fmla="*/ 2428638 w 4676739"/>
              <a:gd name="connsiteY3050" fmla="*/ 2689275 h 6856420"/>
              <a:gd name="connsiteX3051" fmla="*/ 2428186 w 4676739"/>
              <a:gd name="connsiteY3051" fmla="*/ 2689275 h 6856420"/>
              <a:gd name="connsiteX3052" fmla="*/ 2424648 w 4676739"/>
              <a:gd name="connsiteY3052" fmla="*/ 2692738 h 6856420"/>
              <a:gd name="connsiteX3053" fmla="*/ 2424121 w 4676739"/>
              <a:gd name="connsiteY3053" fmla="*/ 2693189 h 6856420"/>
              <a:gd name="connsiteX3054" fmla="*/ 2420658 w 4676739"/>
              <a:gd name="connsiteY3054" fmla="*/ 2696652 h 6856420"/>
              <a:gd name="connsiteX3055" fmla="*/ 2420207 w 4676739"/>
              <a:gd name="connsiteY3055" fmla="*/ 2697179 h 6856420"/>
              <a:gd name="connsiteX3056" fmla="*/ 2416744 w 4676739"/>
              <a:gd name="connsiteY3056" fmla="*/ 2700642 h 6856420"/>
              <a:gd name="connsiteX3057" fmla="*/ 2416217 w 4676739"/>
              <a:gd name="connsiteY3057" fmla="*/ 2701094 h 6856420"/>
              <a:gd name="connsiteX3058" fmla="*/ 2412754 w 4676739"/>
              <a:gd name="connsiteY3058" fmla="*/ 2704557 h 6856420"/>
              <a:gd name="connsiteX3059" fmla="*/ 2412227 w 4676739"/>
              <a:gd name="connsiteY3059" fmla="*/ 2705083 h 6856420"/>
              <a:gd name="connsiteX3060" fmla="*/ 2408764 w 4676739"/>
              <a:gd name="connsiteY3060" fmla="*/ 2708546 h 6856420"/>
              <a:gd name="connsiteX3061" fmla="*/ 2408312 w 4676739"/>
              <a:gd name="connsiteY3061" fmla="*/ 2709073 h 6856420"/>
              <a:gd name="connsiteX3062" fmla="*/ 2404850 w 4676739"/>
              <a:gd name="connsiteY3062" fmla="*/ 2712611 h 6856420"/>
              <a:gd name="connsiteX3063" fmla="*/ 2404473 w 4676739"/>
              <a:gd name="connsiteY3063" fmla="*/ 2712611 h 6856420"/>
              <a:gd name="connsiteX3064" fmla="*/ 2401161 w 4676739"/>
              <a:gd name="connsiteY3064" fmla="*/ 2716752 h 6856420"/>
              <a:gd name="connsiteX3065" fmla="*/ 2397322 w 4676739"/>
              <a:gd name="connsiteY3065" fmla="*/ 2720968 h 6856420"/>
              <a:gd name="connsiteX3066" fmla="*/ 2393407 w 4676739"/>
              <a:gd name="connsiteY3066" fmla="*/ 2724957 h 6856420"/>
              <a:gd name="connsiteX3067" fmla="*/ 2389342 w 4676739"/>
              <a:gd name="connsiteY3067" fmla="*/ 2729023 h 6856420"/>
              <a:gd name="connsiteX3068" fmla="*/ 2389342 w 4676739"/>
              <a:gd name="connsiteY3068" fmla="*/ 2729023 h 6856420"/>
              <a:gd name="connsiteX3069" fmla="*/ 2384750 w 4676739"/>
              <a:gd name="connsiteY3069" fmla="*/ 2736551 h 6856420"/>
              <a:gd name="connsiteX3070" fmla="*/ 2384750 w 4676739"/>
              <a:gd name="connsiteY3070" fmla="*/ 2736551 h 6856420"/>
              <a:gd name="connsiteX3071" fmla="*/ 2380986 w 4676739"/>
              <a:gd name="connsiteY3071" fmla="*/ 2740616 h 6856420"/>
              <a:gd name="connsiteX3072" fmla="*/ 2377071 w 4676739"/>
              <a:gd name="connsiteY3072" fmla="*/ 2744680 h 6856420"/>
              <a:gd name="connsiteX3073" fmla="*/ 2377071 w 4676739"/>
              <a:gd name="connsiteY3073" fmla="*/ 2744680 h 6856420"/>
              <a:gd name="connsiteX3074" fmla="*/ 2373157 w 4676739"/>
              <a:gd name="connsiteY3074" fmla="*/ 2748746 h 6856420"/>
              <a:gd name="connsiteX3075" fmla="*/ 2369167 w 4676739"/>
              <a:gd name="connsiteY3075" fmla="*/ 2752735 h 6856420"/>
              <a:gd name="connsiteX3076" fmla="*/ 2365252 w 4676739"/>
              <a:gd name="connsiteY3076" fmla="*/ 2756726 h 6856420"/>
              <a:gd name="connsiteX3077" fmla="*/ 2361338 w 4676739"/>
              <a:gd name="connsiteY3077" fmla="*/ 2760715 h 6856420"/>
              <a:gd name="connsiteX3078" fmla="*/ 2357423 w 4676739"/>
              <a:gd name="connsiteY3078" fmla="*/ 2764781 h 6856420"/>
              <a:gd name="connsiteX3079" fmla="*/ 2353584 w 4676739"/>
              <a:gd name="connsiteY3079" fmla="*/ 2768619 h 6856420"/>
              <a:gd name="connsiteX3080" fmla="*/ 2349594 w 4676739"/>
              <a:gd name="connsiteY3080" fmla="*/ 2773889 h 6856420"/>
              <a:gd name="connsiteX3081" fmla="*/ 2348164 w 4676739"/>
              <a:gd name="connsiteY3081" fmla="*/ 2776524 h 6856420"/>
              <a:gd name="connsiteX3082" fmla="*/ 2345454 w 4676739"/>
              <a:gd name="connsiteY3082" fmla="*/ 2779309 h 6856420"/>
              <a:gd name="connsiteX3083" fmla="*/ 2342819 w 4676739"/>
              <a:gd name="connsiteY3083" fmla="*/ 2780664 h 6856420"/>
              <a:gd name="connsiteX3084" fmla="*/ 2337550 w 4676739"/>
              <a:gd name="connsiteY3084" fmla="*/ 2784579 h 6856420"/>
              <a:gd name="connsiteX3085" fmla="*/ 2333635 w 4676739"/>
              <a:gd name="connsiteY3085" fmla="*/ 2788644 h 6856420"/>
              <a:gd name="connsiteX3086" fmla="*/ 2333635 w 4676739"/>
              <a:gd name="connsiteY3086" fmla="*/ 2788644 h 6856420"/>
              <a:gd name="connsiteX3087" fmla="*/ 2329118 w 4676739"/>
              <a:gd name="connsiteY3087" fmla="*/ 2796172 h 6856420"/>
              <a:gd name="connsiteX3088" fmla="*/ 2329118 w 4676739"/>
              <a:gd name="connsiteY3088" fmla="*/ 2796172 h 6856420"/>
              <a:gd name="connsiteX3089" fmla="*/ 2325504 w 4676739"/>
              <a:gd name="connsiteY3089" fmla="*/ 2800463 h 6856420"/>
              <a:gd name="connsiteX3090" fmla="*/ 2321665 w 4676739"/>
              <a:gd name="connsiteY3090" fmla="*/ 2804377 h 6856420"/>
              <a:gd name="connsiteX3091" fmla="*/ 2317676 w 4676739"/>
              <a:gd name="connsiteY3091" fmla="*/ 2809647 h 6856420"/>
              <a:gd name="connsiteX3092" fmla="*/ 2316546 w 4676739"/>
              <a:gd name="connsiteY3092" fmla="*/ 2812207 h 6856420"/>
              <a:gd name="connsiteX3093" fmla="*/ 2313309 w 4676739"/>
              <a:gd name="connsiteY3093" fmla="*/ 2815745 h 6856420"/>
              <a:gd name="connsiteX3094" fmla="*/ 2313309 w 4676739"/>
              <a:gd name="connsiteY3094" fmla="*/ 2815745 h 6856420"/>
              <a:gd name="connsiteX3095" fmla="*/ 2309696 w 4676739"/>
              <a:gd name="connsiteY3095" fmla="*/ 2820111 h 6856420"/>
              <a:gd name="connsiteX3096" fmla="*/ 2309696 w 4676739"/>
              <a:gd name="connsiteY3096" fmla="*/ 2820111 h 6856420"/>
              <a:gd name="connsiteX3097" fmla="*/ 2305480 w 4676739"/>
              <a:gd name="connsiteY3097" fmla="*/ 2827639 h 6856420"/>
              <a:gd name="connsiteX3098" fmla="*/ 2301566 w 4676739"/>
              <a:gd name="connsiteY3098" fmla="*/ 2831704 h 6856420"/>
              <a:gd name="connsiteX3099" fmla="*/ 2297726 w 4676739"/>
              <a:gd name="connsiteY3099" fmla="*/ 2835694 h 6856420"/>
              <a:gd name="connsiteX3100" fmla="*/ 2293812 w 4676739"/>
              <a:gd name="connsiteY3100" fmla="*/ 2840888 h 6856420"/>
              <a:gd name="connsiteX3101" fmla="*/ 2292382 w 4676739"/>
              <a:gd name="connsiteY3101" fmla="*/ 2843523 h 6856420"/>
              <a:gd name="connsiteX3102" fmla="*/ 2289370 w 4676739"/>
              <a:gd name="connsiteY3102" fmla="*/ 2846986 h 6856420"/>
              <a:gd name="connsiteX3103" fmla="*/ 2289370 w 4676739"/>
              <a:gd name="connsiteY3103" fmla="*/ 2846986 h 6856420"/>
              <a:gd name="connsiteX3104" fmla="*/ 2285832 w 4676739"/>
              <a:gd name="connsiteY3104" fmla="*/ 2851126 h 6856420"/>
              <a:gd name="connsiteX3105" fmla="*/ 2281993 w 4676739"/>
              <a:gd name="connsiteY3105" fmla="*/ 2855191 h 6856420"/>
              <a:gd name="connsiteX3106" fmla="*/ 2278003 w 4676739"/>
              <a:gd name="connsiteY3106" fmla="*/ 2859407 h 6856420"/>
              <a:gd name="connsiteX3107" fmla="*/ 2278003 w 4676739"/>
              <a:gd name="connsiteY3107" fmla="*/ 2859407 h 6856420"/>
              <a:gd name="connsiteX3108" fmla="*/ 2273260 w 4676739"/>
              <a:gd name="connsiteY3108" fmla="*/ 2866408 h 6856420"/>
              <a:gd name="connsiteX3109" fmla="*/ 2272809 w 4676739"/>
              <a:gd name="connsiteY3109" fmla="*/ 2867010 h 6856420"/>
              <a:gd name="connsiteX3110" fmla="*/ 2269496 w 4676739"/>
              <a:gd name="connsiteY3110" fmla="*/ 2870774 h 6856420"/>
              <a:gd name="connsiteX3111" fmla="*/ 2269496 w 4676739"/>
              <a:gd name="connsiteY3111" fmla="*/ 2870774 h 6856420"/>
              <a:gd name="connsiteX3112" fmla="*/ 2265808 w 4676739"/>
              <a:gd name="connsiteY3112" fmla="*/ 2874840 h 6856420"/>
              <a:gd name="connsiteX3113" fmla="*/ 2262044 w 4676739"/>
              <a:gd name="connsiteY3113" fmla="*/ 2878980 h 6856420"/>
              <a:gd name="connsiteX3114" fmla="*/ 2258054 w 4676739"/>
              <a:gd name="connsiteY3114" fmla="*/ 2883196 h 6856420"/>
              <a:gd name="connsiteX3115" fmla="*/ 2258430 w 4676739"/>
              <a:gd name="connsiteY3115" fmla="*/ 2883196 h 6856420"/>
              <a:gd name="connsiteX3116" fmla="*/ 2253612 w 4676739"/>
              <a:gd name="connsiteY3116" fmla="*/ 2890197 h 6856420"/>
              <a:gd name="connsiteX3117" fmla="*/ 2253161 w 4676739"/>
              <a:gd name="connsiteY3117" fmla="*/ 2890648 h 6856420"/>
              <a:gd name="connsiteX3118" fmla="*/ 2249321 w 4676739"/>
              <a:gd name="connsiteY3118" fmla="*/ 2895015 h 6856420"/>
              <a:gd name="connsiteX3119" fmla="*/ 2246310 w 4676739"/>
              <a:gd name="connsiteY3119" fmla="*/ 2896370 h 6856420"/>
              <a:gd name="connsiteX3120" fmla="*/ 2245181 w 4676739"/>
              <a:gd name="connsiteY3120" fmla="*/ 2899004 h 6856420"/>
              <a:gd name="connsiteX3121" fmla="*/ 2241944 w 4676739"/>
              <a:gd name="connsiteY3121" fmla="*/ 2902543 h 6856420"/>
              <a:gd name="connsiteX3122" fmla="*/ 2241944 w 4676739"/>
              <a:gd name="connsiteY3122" fmla="*/ 2902543 h 6856420"/>
              <a:gd name="connsiteX3123" fmla="*/ 2238255 w 4676739"/>
              <a:gd name="connsiteY3123" fmla="*/ 2906834 h 6856420"/>
              <a:gd name="connsiteX3124" fmla="*/ 2238255 w 4676739"/>
              <a:gd name="connsiteY3124" fmla="*/ 2906834 h 6856420"/>
              <a:gd name="connsiteX3125" fmla="*/ 2233964 w 4676739"/>
              <a:gd name="connsiteY3125" fmla="*/ 2914362 h 6856420"/>
              <a:gd name="connsiteX3126" fmla="*/ 2233964 w 4676739"/>
              <a:gd name="connsiteY3126" fmla="*/ 2914362 h 6856420"/>
              <a:gd name="connsiteX3127" fmla="*/ 2230200 w 4676739"/>
              <a:gd name="connsiteY3127" fmla="*/ 2918728 h 6856420"/>
              <a:gd name="connsiteX3128" fmla="*/ 2230200 w 4676739"/>
              <a:gd name="connsiteY3128" fmla="*/ 2918728 h 6856420"/>
              <a:gd name="connsiteX3129" fmla="*/ 2225608 w 4676739"/>
              <a:gd name="connsiteY3129" fmla="*/ 2926256 h 6856420"/>
              <a:gd name="connsiteX3130" fmla="*/ 2225608 w 4676739"/>
              <a:gd name="connsiteY3130" fmla="*/ 2926256 h 6856420"/>
              <a:gd name="connsiteX3131" fmla="*/ 2222296 w 4676739"/>
              <a:gd name="connsiteY3131" fmla="*/ 2931375 h 6856420"/>
              <a:gd name="connsiteX3132" fmla="*/ 2221769 w 4676739"/>
              <a:gd name="connsiteY3132" fmla="*/ 2934311 h 6856420"/>
              <a:gd name="connsiteX3133" fmla="*/ 2218381 w 4676739"/>
              <a:gd name="connsiteY3133" fmla="*/ 2938376 h 6856420"/>
              <a:gd name="connsiteX3134" fmla="*/ 2214467 w 4676739"/>
              <a:gd name="connsiteY3134" fmla="*/ 2943645 h 6856420"/>
              <a:gd name="connsiteX3135" fmla="*/ 2213488 w 4676739"/>
              <a:gd name="connsiteY3135" fmla="*/ 2946280 h 6856420"/>
              <a:gd name="connsiteX3136" fmla="*/ 2210176 w 4676739"/>
              <a:gd name="connsiteY3136" fmla="*/ 2950120 h 6856420"/>
              <a:gd name="connsiteX3137" fmla="*/ 2206412 w 4676739"/>
              <a:gd name="connsiteY3137" fmla="*/ 2954260 h 6856420"/>
              <a:gd name="connsiteX3138" fmla="*/ 2202573 w 4676739"/>
              <a:gd name="connsiteY3138" fmla="*/ 2959379 h 6856420"/>
              <a:gd name="connsiteX3139" fmla="*/ 2201368 w 4676739"/>
              <a:gd name="connsiteY3139" fmla="*/ 2962164 h 6856420"/>
              <a:gd name="connsiteX3140" fmla="*/ 2198206 w 4676739"/>
              <a:gd name="connsiteY3140" fmla="*/ 2965853 h 6856420"/>
              <a:gd name="connsiteX3141" fmla="*/ 2198206 w 4676739"/>
              <a:gd name="connsiteY3141" fmla="*/ 2965853 h 6856420"/>
              <a:gd name="connsiteX3142" fmla="*/ 2194442 w 4676739"/>
              <a:gd name="connsiteY3142" fmla="*/ 2970219 h 6856420"/>
              <a:gd name="connsiteX3143" fmla="*/ 2194442 w 4676739"/>
              <a:gd name="connsiteY3143" fmla="*/ 2970219 h 6856420"/>
              <a:gd name="connsiteX3144" fmla="*/ 2189850 w 4676739"/>
              <a:gd name="connsiteY3144" fmla="*/ 2977747 h 6856420"/>
              <a:gd name="connsiteX3145" fmla="*/ 2189850 w 4676739"/>
              <a:gd name="connsiteY3145" fmla="*/ 2978199 h 6856420"/>
              <a:gd name="connsiteX3146" fmla="*/ 2186538 w 4676739"/>
              <a:gd name="connsiteY3146" fmla="*/ 2982339 h 6856420"/>
              <a:gd name="connsiteX3147" fmla="*/ 2182699 w 4676739"/>
              <a:gd name="connsiteY3147" fmla="*/ 2986630 h 6856420"/>
              <a:gd name="connsiteX3148" fmla="*/ 2182699 w 4676739"/>
              <a:gd name="connsiteY3148" fmla="*/ 2986630 h 6856420"/>
              <a:gd name="connsiteX3149" fmla="*/ 2178107 w 4676739"/>
              <a:gd name="connsiteY3149" fmla="*/ 2994158 h 6856420"/>
              <a:gd name="connsiteX3150" fmla="*/ 2178107 w 4676739"/>
              <a:gd name="connsiteY3150" fmla="*/ 2994158 h 6856420"/>
              <a:gd name="connsiteX3151" fmla="*/ 2174568 w 4676739"/>
              <a:gd name="connsiteY3151" fmla="*/ 2998449 h 6856420"/>
              <a:gd name="connsiteX3152" fmla="*/ 2174568 w 4676739"/>
              <a:gd name="connsiteY3152" fmla="*/ 2998449 h 6856420"/>
              <a:gd name="connsiteX3153" fmla="*/ 2170428 w 4676739"/>
              <a:gd name="connsiteY3153" fmla="*/ 3006354 h 6856420"/>
              <a:gd name="connsiteX3154" fmla="*/ 2166589 w 4676739"/>
              <a:gd name="connsiteY3154" fmla="*/ 3010419 h 6856420"/>
              <a:gd name="connsiteX3155" fmla="*/ 2162749 w 4676739"/>
              <a:gd name="connsiteY3155" fmla="*/ 3015538 h 6856420"/>
              <a:gd name="connsiteX3156" fmla="*/ 2161319 w 4676739"/>
              <a:gd name="connsiteY3156" fmla="*/ 3018700 h 6856420"/>
              <a:gd name="connsiteX3157" fmla="*/ 2162298 w 4676739"/>
              <a:gd name="connsiteY3157" fmla="*/ 3019829 h 6856420"/>
              <a:gd name="connsiteX3158" fmla="*/ 2162298 w 4676739"/>
              <a:gd name="connsiteY3158" fmla="*/ 3019829 h 6856420"/>
              <a:gd name="connsiteX3159" fmla="*/ 2162298 w 4676739"/>
              <a:gd name="connsiteY3159" fmla="*/ 3020958 h 6856420"/>
              <a:gd name="connsiteX3160" fmla="*/ 2161545 w 4676739"/>
              <a:gd name="connsiteY3160" fmla="*/ 3020958 h 6856420"/>
              <a:gd name="connsiteX3161" fmla="*/ 2158835 w 4676739"/>
              <a:gd name="connsiteY3161" fmla="*/ 3022388 h 6856420"/>
              <a:gd name="connsiteX3162" fmla="*/ 2158835 w 4676739"/>
              <a:gd name="connsiteY3162" fmla="*/ 3022388 h 6856420"/>
              <a:gd name="connsiteX3163" fmla="*/ 2155071 w 4676739"/>
              <a:gd name="connsiteY3163" fmla="*/ 3026830 h 6856420"/>
              <a:gd name="connsiteX3164" fmla="*/ 2155071 w 4676739"/>
              <a:gd name="connsiteY3164" fmla="*/ 3026830 h 6856420"/>
              <a:gd name="connsiteX3165" fmla="*/ 2150554 w 4676739"/>
              <a:gd name="connsiteY3165" fmla="*/ 3034358 h 6856420"/>
              <a:gd name="connsiteX3166" fmla="*/ 2150554 w 4676739"/>
              <a:gd name="connsiteY3166" fmla="*/ 3034358 h 6856420"/>
              <a:gd name="connsiteX3167" fmla="*/ 2146865 w 4676739"/>
              <a:gd name="connsiteY3167" fmla="*/ 3038724 h 6856420"/>
              <a:gd name="connsiteX3168" fmla="*/ 2146865 w 4676739"/>
              <a:gd name="connsiteY3168" fmla="*/ 3038724 h 6856420"/>
              <a:gd name="connsiteX3169" fmla="*/ 2142424 w 4676739"/>
              <a:gd name="connsiteY3169" fmla="*/ 3046252 h 6856420"/>
              <a:gd name="connsiteX3170" fmla="*/ 2142424 w 4676739"/>
              <a:gd name="connsiteY3170" fmla="*/ 3046252 h 6856420"/>
              <a:gd name="connsiteX3171" fmla="*/ 2141746 w 4676739"/>
              <a:gd name="connsiteY3171" fmla="*/ 3049489 h 6856420"/>
              <a:gd name="connsiteX3172" fmla="*/ 2142650 w 4676739"/>
              <a:gd name="connsiteY3172" fmla="*/ 3050618 h 6856420"/>
              <a:gd name="connsiteX3173" fmla="*/ 2142650 w 4676739"/>
              <a:gd name="connsiteY3173" fmla="*/ 3050618 h 6856420"/>
              <a:gd name="connsiteX3174" fmla="*/ 2141671 w 4676739"/>
              <a:gd name="connsiteY3174" fmla="*/ 3049489 h 6856420"/>
              <a:gd name="connsiteX3175" fmla="*/ 2138810 w 4676739"/>
              <a:gd name="connsiteY3175" fmla="*/ 3050693 h 6856420"/>
              <a:gd name="connsiteX3176" fmla="*/ 2138810 w 4676739"/>
              <a:gd name="connsiteY3176" fmla="*/ 3050693 h 6856420"/>
              <a:gd name="connsiteX3177" fmla="*/ 2136552 w 4676739"/>
              <a:gd name="connsiteY3177" fmla="*/ 3053328 h 6856420"/>
              <a:gd name="connsiteX3178" fmla="*/ 2137079 w 4676739"/>
              <a:gd name="connsiteY3178" fmla="*/ 3056716 h 6856420"/>
              <a:gd name="connsiteX3179" fmla="*/ 2134670 w 4676739"/>
              <a:gd name="connsiteY3179" fmla="*/ 3058899 h 6856420"/>
              <a:gd name="connsiteX3180" fmla="*/ 2134670 w 4676739"/>
              <a:gd name="connsiteY3180" fmla="*/ 3058899 h 6856420"/>
              <a:gd name="connsiteX3181" fmla="*/ 2130304 w 4676739"/>
              <a:gd name="connsiteY3181" fmla="*/ 3066427 h 6856420"/>
              <a:gd name="connsiteX3182" fmla="*/ 2130304 w 4676739"/>
              <a:gd name="connsiteY3182" fmla="*/ 3066427 h 6856420"/>
              <a:gd name="connsiteX3183" fmla="*/ 2126615 w 4676739"/>
              <a:gd name="connsiteY3183" fmla="*/ 3070793 h 6856420"/>
              <a:gd name="connsiteX3184" fmla="*/ 2126615 w 4676739"/>
              <a:gd name="connsiteY3184" fmla="*/ 3070793 h 6856420"/>
              <a:gd name="connsiteX3185" fmla="*/ 2124884 w 4676739"/>
              <a:gd name="connsiteY3185" fmla="*/ 3077869 h 6856420"/>
              <a:gd name="connsiteX3186" fmla="*/ 2122249 w 4676739"/>
              <a:gd name="connsiteY3186" fmla="*/ 3078697 h 6856420"/>
              <a:gd name="connsiteX3187" fmla="*/ 2122249 w 4676739"/>
              <a:gd name="connsiteY3187" fmla="*/ 3078697 h 6856420"/>
              <a:gd name="connsiteX3188" fmla="*/ 2118560 w 4676739"/>
              <a:gd name="connsiteY3188" fmla="*/ 3084042 h 6856420"/>
              <a:gd name="connsiteX3189" fmla="*/ 2117732 w 4676739"/>
              <a:gd name="connsiteY3189" fmla="*/ 3086527 h 6856420"/>
              <a:gd name="connsiteX3190" fmla="*/ 2113667 w 4676739"/>
              <a:gd name="connsiteY3190" fmla="*/ 3091269 h 6856420"/>
              <a:gd name="connsiteX3191" fmla="*/ 2112613 w 4676739"/>
              <a:gd name="connsiteY3191" fmla="*/ 3087430 h 6856420"/>
              <a:gd name="connsiteX3192" fmla="*/ 2112613 w 4676739"/>
              <a:gd name="connsiteY3192" fmla="*/ 3087430 h 6856420"/>
              <a:gd name="connsiteX3193" fmla="*/ 2114420 w 4676739"/>
              <a:gd name="connsiteY3193" fmla="*/ 3086903 h 6856420"/>
              <a:gd name="connsiteX3194" fmla="*/ 2114420 w 4676739"/>
              <a:gd name="connsiteY3194" fmla="*/ 3079375 h 6856420"/>
              <a:gd name="connsiteX3195" fmla="*/ 2112462 w 4676739"/>
              <a:gd name="connsiteY3195" fmla="*/ 3078622 h 6856420"/>
              <a:gd name="connsiteX3196" fmla="*/ 2112462 w 4676739"/>
              <a:gd name="connsiteY3196" fmla="*/ 3068384 h 6856420"/>
              <a:gd name="connsiteX3197" fmla="*/ 2114119 w 4676739"/>
              <a:gd name="connsiteY3197" fmla="*/ 3066803 h 6856420"/>
              <a:gd name="connsiteX3198" fmla="*/ 2115549 w 4676739"/>
              <a:gd name="connsiteY3198" fmla="*/ 3059276 h 6856420"/>
              <a:gd name="connsiteX3199" fmla="*/ 2116001 w 4676739"/>
              <a:gd name="connsiteY3199" fmla="*/ 3050543 h 6856420"/>
              <a:gd name="connsiteX3200" fmla="*/ 2118108 w 4676739"/>
              <a:gd name="connsiteY3200" fmla="*/ 3047456 h 6856420"/>
              <a:gd name="connsiteX3201" fmla="*/ 2118108 w 4676739"/>
              <a:gd name="connsiteY3201" fmla="*/ 3047456 h 6856420"/>
              <a:gd name="connsiteX3202" fmla="*/ 2122098 w 4676739"/>
              <a:gd name="connsiteY3202" fmla="*/ 3026905 h 6856420"/>
              <a:gd name="connsiteX3203" fmla="*/ 2122851 w 4676739"/>
              <a:gd name="connsiteY3203" fmla="*/ 3015839 h 6856420"/>
              <a:gd name="connsiteX3204" fmla="*/ 2122851 w 4676739"/>
              <a:gd name="connsiteY3204" fmla="*/ 3004246 h 6856420"/>
              <a:gd name="connsiteX3205" fmla="*/ 2122851 w 4676739"/>
              <a:gd name="connsiteY3205" fmla="*/ 2988136 h 6856420"/>
              <a:gd name="connsiteX3206" fmla="*/ 2124507 w 4676739"/>
              <a:gd name="connsiteY3206" fmla="*/ 2878604 h 6856420"/>
              <a:gd name="connsiteX3207" fmla="*/ 2130228 w 4676739"/>
              <a:gd name="connsiteY3207" fmla="*/ 2857073 h 6856420"/>
              <a:gd name="connsiteX3208" fmla="*/ 2130228 w 4676739"/>
              <a:gd name="connsiteY3208" fmla="*/ 2857073 h 6856420"/>
              <a:gd name="connsiteX3209" fmla="*/ 2134595 w 4676739"/>
              <a:gd name="connsiteY3209" fmla="*/ 2853084 h 6856420"/>
              <a:gd name="connsiteX3210" fmla="*/ 2134595 w 4676739"/>
              <a:gd name="connsiteY3210" fmla="*/ 2853084 h 6856420"/>
              <a:gd name="connsiteX3211" fmla="*/ 2137531 w 4676739"/>
              <a:gd name="connsiteY3211" fmla="*/ 2849244 h 6856420"/>
              <a:gd name="connsiteX3212" fmla="*/ 2137531 w 4676739"/>
              <a:gd name="connsiteY3212" fmla="*/ 2848717 h 6856420"/>
              <a:gd name="connsiteX3213" fmla="*/ 2137982 w 4676739"/>
              <a:gd name="connsiteY3213" fmla="*/ 2848717 h 6856420"/>
              <a:gd name="connsiteX3214" fmla="*/ 2137982 w 4676739"/>
              <a:gd name="connsiteY3214" fmla="*/ 2848115 h 6856420"/>
              <a:gd name="connsiteX3215" fmla="*/ 2139337 w 4676739"/>
              <a:gd name="connsiteY3215" fmla="*/ 2846083 h 6856420"/>
              <a:gd name="connsiteX3216" fmla="*/ 2142424 w 4676739"/>
              <a:gd name="connsiteY3216" fmla="*/ 2844953 h 6856420"/>
              <a:gd name="connsiteX3217" fmla="*/ 2142424 w 4676739"/>
              <a:gd name="connsiteY3217" fmla="*/ 2844953 h 6856420"/>
              <a:gd name="connsiteX3218" fmla="*/ 2146639 w 4676739"/>
              <a:gd name="connsiteY3218" fmla="*/ 2840888 h 6856420"/>
              <a:gd name="connsiteX3219" fmla="*/ 2150705 w 4676739"/>
              <a:gd name="connsiteY3219" fmla="*/ 2837049 h 6856420"/>
              <a:gd name="connsiteX3220" fmla="*/ 2150705 w 4676739"/>
              <a:gd name="connsiteY3220" fmla="*/ 2837049 h 6856420"/>
              <a:gd name="connsiteX3221" fmla="*/ 2154845 w 4676739"/>
              <a:gd name="connsiteY3221" fmla="*/ 2833134 h 6856420"/>
              <a:gd name="connsiteX3222" fmla="*/ 2154845 w 4676739"/>
              <a:gd name="connsiteY3222" fmla="*/ 2833134 h 6856420"/>
              <a:gd name="connsiteX3223" fmla="*/ 2158760 w 4676739"/>
              <a:gd name="connsiteY3223" fmla="*/ 2829145 h 6856420"/>
              <a:gd name="connsiteX3224" fmla="*/ 2162524 w 4676739"/>
              <a:gd name="connsiteY3224" fmla="*/ 2824929 h 6856420"/>
              <a:gd name="connsiteX3225" fmla="*/ 2166363 w 4676739"/>
              <a:gd name="connsiteY3225" fmla="*/ 2820939 h 6856420"/>
              <a:gd name="connsiteX3226" fmla="*/ 2170353 w 4676739"/>
              <a:gd name="connsiteY3226" fmla="*/ 2816949 h 6856420"/>
              <a:gd name="connsiteX3227" fmla="*/ 2174343 w 4676739"/>
              <a:gd name="connsiteY3227" fmla="*/ 2812884 h 6856420"/>
              <a:gd name="connsiteX3228" fmla="*/ 2174343 w 4676739"/>
              <a:gd name="connsiteY3228" fmla="*/ 2812884 h 6856420"/>
              <a:gd name="connsiteX3229" fmla="*/ 2179160 w 4676739"/>
              <a:gd name="connsiteY3229" fmla="*/ 2806034 h 6856420"/>
              <a:gd name="connsiteX3230" fmla="*/ 2179763 w 4676739"/>
              <a:gd name="connsiteY3230" fmla="*/ 2805356 h 6856420"/>
              <a:gd name="connsiteX3231" fmla="*/ 2183000 w 4676739"/>
              <a:gd name="connsiteY3231" fmla="*/ 2802044 h 6856420"/>
              <a:gd name="connsiteX3232" fmla="*/ 2183602 w 4676739"/>
              <a:gd name="connsiteY3232" fmla="*/ 2801366 h 6856420"/>
              <a:gd name="connsiteX3233" fmla="*/ 2186914 w 4676739"/>
              <a:gd name="connsiteY3233" fmla="*/ 2797903 h 6856420"/>
              <a:gd name="connsiteX3234" fmla="*/ 2187366 w 4676739"/>
              <a:gd name="connsiteY3234" fmla="*/ 2797452 h 6856420"/>
              <a:gd name="connsiteX3235" fmla="*/ 2190829 w 4676739"/>
              <a:gd name="connsiteY3235" fmla="*/ 2793612 h 6856420"/>
              <a:gd name="connsiteX3236" fmla="*/ 2190829 w 4676739"/>
              <a:gd name="connsiteY3236" fmla="*/ 2793612 h 6856420"/>
              <a:gd name="connsiteX3237" fmla="*/ 2194593 w 4676739"/>
              <a:gd name="connsiteY3237" fmla="*/ 2789924 h 6856420"/>
              <a:gd name="connsiteX3238" fmla="*/ 2194593 w 4676739"/>
              <a:gd name="connsiteY3238" fmla="*/ 2789924 h 6856420"/>
              <a:gd name="connsiteX3239" fmla="*/ 2198282 w 4676739"/>
              <a:gd name="connsiteY3239" fmla="*/ 2786687 h 6856420"/>
              <a:gd name="connsiteX3240" fmla="*/ 2198959 w 4676739"/>
              <a:gd name="connsiteY3240" fmla="*/ 2786009 h 6856420"/>
              <a:gd name="connsiteX3241" fmla="*/ 2202271 w 4676739"/>
              <a:gd name="connsiteY3241" fmla="*/ 2782622 h 6856420"/>
              <a:gd name="connsiteX3242" fmla="*/ 2202723 w 4676739"/>
              <a:gd name="connsiteY3242" fmla="*/ 2782095 h 6856420"/>
              <a:gd name="connsiteX3243" fmla="*/ 2206186 w 4676739"/>
              <a:gd name="connsiteY3243" fmla="*/ 2778255 h 6856420"/>
              <a:gd name="connsiteX3244" fmla="*/ 2206186 w 4676739"/>
              <a:gd name="connsiteY3244" fmla="*/ 2778255 h 6856420"/>
              <a:gd name="connsiteX3245" fmla="*/ 2209875 w 4676739"/>
              <a:gd name="connsiteY3245" fmla="*/ 2774191 h 6856420"/>
              <a:gd name="connsiteX3246" fmla="*/ 2209875 w 4676739"/>
              <a:gd name="connsiteY3246" fmla="*/ 2774191 h 6856420"/>
              <a:gd name="connsiteX3247" fmla="*/ 2213639 w 4676739"/>
              <a:gd name="connsiteY3247" fmla="*/ 2770125 h 6856420"/>
              <a:gd name="connsiteX3248" fmla="*/ 2217629 w 4676739"/>
              <a:gd name="connsiteY3248" fmla="*/ 2765909 h 6856420"/>
              <a:gd name="connsiteX3249" fmla="*/ 2217629 w 4676739"/>
              <a:gd name="connsiteY3249" fmla="*/ 2765909 h 6856420"/>
              <a:gd name="connsiteX3250" fmla="*/ 2221919 w 4676739"/>
              <a:gd name="connsiteY3250" fmla="*/ 2758381 h 6856420"/>
              <a:gd name="connsiteX3251" fmla="*/ 2226135 w 4676739"/>
              <a:gd name="connsiteY3251" fmla="*/ 2750853 h 6856420"/>
              <a:gd name="connsiteX3252" fmla="*/ 2226135 w 4676739"/>
              <a:gd name="connsiteY3252" fmla="*/ 2750477 h 6856420"/>
              <a:gd name="connsiteX3253" fmla="*/ 2229598 w 4676739"/>
              <a:gd name="connsiteY3253" fmla="*/ 2746412 h 6856420"/>
              <a:gd name="connsiteX3254" fmla="*/ 2233437 w 4676739"/>
              <a:gd name="connsiteY3254" fmla="*/ 2742197 h 6856420"/>
              <a:gd name="connsiteX3255" fmla="*/ 2233437 w 4676739"/>
              <a:gd name="connsiteY3255" fmla="*/ 2742197 h 6856420"/>
              <a:gd name="connsiteX3256" fmla="*/ 2235244 w 4676739"/>
              <a:gd name="connsiteY3256" fmla="*/ 2738809 h 6856420"/>
              <a:gd name="connsiteX3257" fmla="*/ 2237277 w 4676739"/>
              <a:gd name="connsiteY3257" fmla="*/ 2737002 h 6856420"/>
              <a:gd name="connsiteX3258" fmla="*/ 2238029 w 4676739"/>
              <a:gd name="connsiteY3258" fmla="*/ 2734292 h 6856420"/>
              <a:gd name="connsiteX3259" fmla="*/ 2241492 w 4676739"/>
              <a:gd name="connsiteY3259" fmla="*/ 2730302 h 6856420"/>
              <a:gd name="connsiteX3260" fmla="*/ 2245332 w 4676739"/>
              <a:gd name="connsiteY3260" fmla="*/ 2726237 h 6856420"/>
              <a:gd name="connsiteX3261" fmla="*/ 2249171 w 4676739"/>
              <a:gd name="connsiteY3261" fmla="*/ 2721344 h 6856420"/>
              <a:gd name="connsiteX3262" fmla="*/ 2250526 w 4676739"/>
              <a:gd name="connsiteY3262" fmla="*/ 2718332 h 6856420"/>
              <a:gd name="connsiteX3263" fmla="*/ 2253612 w 4676739"/>
              <a:gd name="connsiteY3263" fmla="*/ 2715096 h 6856420"/>
              <a:gd name="connsiteX3264" fmla="*/ 2253612 w 4676739"/>
              <a:gd name="connsiteY3264" fmla="*/ 2714719 h 6856420"/>
              <a:gd name="connsiteX3265" fmla="*/ 2257151 w 4676739"/>
              <a:gd name="connsiteY3265" fmla="*/ 2710654 h 6856420"/>
              <a:gd name="connsiteX3266" fmla="*/ 2257151 w 4676739"/>
              <a:gd name="connsiteY3266" fmla="*/ 2710654 h 6856420"/>
              <a:gd name="connsiteX3267" fmla="*/ 2260915 w 4676739"/>
              <a:gd name="connsiteY3267" fmla="*/ 2706513 h 6856420"/>
              <a:gd name="connsiteX3268" fmla="*/ 2264904 w 4676739"/>
              <a:gd name="connsiteY3268" fmla="*/ 2702373 h 6856420"/>
              <a:gd name="connsiteX3269" fmla="*/ 2264904 w 4676739"/>
              <a:gd name="connsiteY3269" fmla="*/ 2702373 h 6856420"/>
              <a:gd name="connsiteX3270" fmla="*/ 2269572 w 4676739"/>
              <a:gd name="connsiteY3270" fmla="*/ 2694845 h 6856420"/>
              <a:gd name="connsiteX3271" fmla="*/ 2269948 w 4676739"/>
              <a:gd name="connsiteY3271" fmla="*/ 2694318 h 6856420"/>
              <a:gd name="connsiteX3272" fmla="*/ 2273336 w 4676739"/>
              <a:gd name="connsiteY3272" fmla="*/ 2690329 h 6856420"/>
              <a:gd name="connsiteX3273" fmla="*/ 2273336 w 4676739"/>
              <a:gd name="connsiteY3273" fmla="*/ 2690329 h 6856420"/>
              <a:gd name="connsiteX3274" fmla="*/ 2277024 w 4676739"/>
              <a:gd name="connsiteY3274" fmla="*/ 2686188 h 6856420"/>
              <a:gd name="connsiteX3275" fmla="*/ 2281014 w 4676739"/>
              <a:gd name="connsiteY3275" fmla="*/ 2682048 h 6856420"/>
              <a:gd name="connsiteX3276" fmla="*/ 2281014 w 4676739"/>
              <a:gd name="connsiteY3276" fmla="*/ 2682048 h 6856420"/>
              <a:gd name="connsiteX3277" fmla="*/ 2285456 w 4676739"/>
              <a:gd name="connsiteY3277" fmla="*/ 2675273 h 6856420"/>
              <a:gd name="connsiteX3278" fmla="*/ 2288241 w 4676739"/>
              <a:gd name="connsiteY3278" fmla="*/ 2673993 h 6856420"/>
              <a:gd name="connsiteX3279" fmla="*/ 2293586 w 4676739"/>
              <a:gd name="connsiteY3279" fmla="*/ 2666465 h 6856420"/>
              <a:gd name="connsiteX3280" fmla="*/ 2293586 w 4676739"/>
              <a:gd name="connsiteY3280" fmla="*/ 2666465 h 6856420"/>
              <a:gd name="connsiteX3281" fmla="*/ 2297049 w 4676739"/>
              <a:gd name="connsiteY3281" fmla="*/ 2662400 h 6856420"/>
              <a:gd name="connsiteX3282" fmla="*/ 2300888 w 4676739"/>
              <a:gd name="connsiteY3282" fmla="*/ 2658259 h 6856420"/>
              <a:gd name="connsiteX3283" fmla="*/ 2304803 w 4676739"/>
              <a:gd name="connsiteY3283" fmla="*/ 2654044 h 6856420"/>
              <a:gd name="connsiteX3284" fmla="*/ 2304803 w 4676739"/>
              <a:gd name="connsiteY3284" fmla="*/ 2654044 h 6856420"/>
              <a:gd name="connsiteX3285" fmla="*/ 2309018 w 4676739"/>
              <a:gd name="connsiteY3285" fmla="*/ 2646516 h 6856420"/>
              <a:gd name="connsiteX3286" fmla="*/ 2313234 w 4676739"/>
              <a:gd name="connsiteY3286" fmla="*/ 2638988 h 6856420"/>
              <a:gd name="connsiteX3287" fmla="*/ 2313234 w 4676739"/>
              <a:gd name="connsiteY3287" fmla="*/ 2638988 h 6856420"/>
              <a:gd name="connsiteX3288" fmla="*/ 2316998 w 4676739"/>
              <a:gd name="connsiteY3288" fmla="*/ 2634621 h 6856420"/>
              <a:gd name="connsiteX3289" fmla="*/ 2316998 w 4676739"/>
              <a:gd name="connsiteY3289" fmla="*/ 2634621 h 6856420"/>
              <a:gd name="connsiteX3290" fmla="*/ 2321590 w 4676739"/>
              <a:gd name="connsiteY3290" fmla="*/ 2627093 h 6856420"/>
              <a:gd name="connsiteX3291" fmla="*/ 2321590 w 4676739"/>
              <a:gd name="connsiteY3291" fmla="*/ 2627093 h 6856420"/>
              <a:gd name="connsiteX3292" fmla="*/ 2325204 w 4676739"/>
              <a:gd name="connsiteY3292" fmla="*/ 2622878 h 6856420"/>
              <a:gd name="connsiteX3293" fmla="*/ 2325204 w 4676739"/>
              <a:gd name="connsiteY3293" fmla="*/ 2622878 h 6856420"/>
              <a:gd name="connsiteX3294" fmla="*/ 2329344 w 4676739"/>
              <a:gd name="connsiteY3294" fmla="*/ 2614898 h 6856420"/>
              <a:gd name="connsiteX3295" fmla="*/ 2329344 w 4676739"/>
              <a:gd name="connsiteY3295" fmla="*/ 2614898 h 6856420"/>
              <a:gd name="connsiteX3296" fmla="*/ 2333108 w 4676739"/>
              <a:gd name="connsiteY3296" fmla="*/ 2610758 h 6856420"/>
              <a:gd name="connsiteX3297" fmla="*/ 2336947 w 4676739"/>
              <a:gd name="connsiteY3297" fmla="*/ 2605639 h 6856420"/>
              <a:gd name="connsiteX3298" fmla="*/ 2338001 w 4676739"/>
              <a:gd name="connsiteY3298" fmla="*/ 2602929 h 6856420"/>
              <a:gd name="connsiteX3299" fmla="*/ 2341314 w 4676739"/>
              <a:gd name="connsiteY3299" fmla="*/ 2599089 h 6856420"/>
              <a:gd name="connsiteX3300" fmla="*/ 2341314 w 4676739"/>
              <a:gd name="connsiteY3300" fmla="*/ 2599089 h 6856420"/>
              <a:gd name="connsiteX3301" fmla="*/ 2345002 w 4676739"/>
              <a:gd name="connsiteY3301" fmla="*/ 2594949 h 6856420"/>
              <a:gd name="connsiteX3302" fmla="*/ 2348842 w 4676739"/>
              <a:gd name="connsiteY3302" fmla="*/ 2589905 h 6856420"/>
              <a:gd name="connsiteX3303" fmla="*/ 2349970 w 4676739"/>
              <a:gd name="connsiteY3303" fmla="*/ 2587044 h 6856420"/>
              <a:gd name="connsiteX3304" fmla="*/ 2353207 w 4676739"/>
              <a:gd name="connsiteY3304" fmla="*/ 2583356 h 6856420"/>
              <a:gd name="connsiteX3305" fmla="*/ 2353207 w 4676739"/>
              <a:gd name="connsiteY3305" fmla="*/ 2583356 h 6856420"/>
              <a:gd name="connsiteX3306" fmla="*/ 2356897 w 4676739"/>
              <a:gd name="connsiteY3306" fmla="*/ 2579215 h 6856420"/>
              <a:gd name="connsiteX3307" fmla="*/ 2360661 w 4676739"/>
              <a:gd name="connsiteY3307" fmla="*/ 2574247 h 6856420"/>
              <a:gd name="connsiteX3308" fmla="*/ 2361865 w 4676739"/>
              <a:gd name="connsiteY3308" fmla="*/ 2571236 h 6856420"/>
              <a:gd name="connsiteX3309" fmla="*/ 2365026 w 4676739"/>
              <a:gd name="connsiteY3309" fmla="*/ 2567697 h 6856420"/>
              <a:gd name="connsiteX3310" fmla="*/ 2365026 w 4676739"/>
              <a:gd name="connsiteY3310" fmla="*/ 2567697 h 6856420"/>
              <a:gd name="connsiteX3311" fmla="*/ 2368866 w 4676739"/>
              <a:gd name="connsiteY3311" fmla="*/ 2563858 h 6856420"/>
              <a:gd name="connsiteX3312" fmla="*/ 2368866 w 4676739"/>
              <a:gd name="connsiteY3312" fmla="*/ 2563858 h 6856420"/>
              <a:gd name="connsiteX3313" fmla="*/ 2372554 w 4676739"/>
              <a:gd name="connsiteY3313" fmla="*/ 2559191 h 6856420"/>
              <a:gd name="connsiteX3314" fmla="*/ 2373458 w 4676739"/>
              <a:gd name="connsiteY3314" fmla="*/ 2555728 h 6856420"/>
              <a:gd name="connsiteX3315" fmla="*/ 2376544 w 4676739"/>
              <a:gd name="connsiteY3315" fmla="*/ 2551889 h 6856420"/>
              <a:gd name="connsiteX3316" fmla="*/ 2380384 w 4676739"/>
              <a:gd name="connsiteY3316" fmla="*/ 2547598 h 6856420"/>
              <a:gd name="connsiteX3317" fmla="*/ 2380384 w 4676739"/>
              <a:gd name="connsiteY3317" fmla="*/ 2547598 h 6856420"/>
              <a:gd name="connsiteX3318" fmla="*/ 2384976 w 4676739"/>
              <a:gd name="connsiteY3318" fmla="*/ 2540070 h 6856420"/>
              <a:gd name="connsiteX3319" fmla="*/ 2384976 w 4676739"/>
              <a:gd name="connsiteY3319" fmla="*/ 2540070 h 6856420"/>
              <a:gd name="connsiteX3320" fmla="*/ 2388363 w 4676739"/>
              <a:gd name="connsiteY3320" fmla="*/ 2535929 h 6856420"/>
              <a:gd name="connsiteX3321" fmla="*/ 2392278 w 4676739"/>
              <a:gd name="connsiteY3321" fmla="*/ 2531638 h 6856420"/>
              <a:gd name="connsiteX3322" fmla="*/ 2392278 w 4676739"/>
              <a:gd name="connsiteY3322" fmla="*/ 2531638 h 6856420"/>
              <a:gd name="connsiteX3323" fmla="*/ 2396870 w 4676739"/>
              <a:gd name="connsiteY3323" fmla="*/ 2524110 h 6856420"/>
              <a:gd name="connsiteX3324" fmla="*/ 2396870 w 4676739"/>
              <a:gd name="connsiteY3324" fmla="*/ 2524110 h 6856420"/>
              <a:gd name="connsiteX3325" fmla="*/ 2400333 w 4676739"/>
              <a:gd name="connsiteY3325" fmla="*/ 2519443 h 6856420"/>
              <a:gd name="connsiteX3326" fmla="*/ 2401311 w 4676739"/>
              <a:gd name="connsiteY3326" fmla="*/ 2515980 h 6856420"/>
              <a:gd name="connsiteX3327" fmla="*/ 2404473 w 4676739"/>
              <a:gd name="connsiteY3327" fmla="*/ 2512141 h 6856420"/>
              <a:gd name="connsiteX3328" fmla="*/ 2408312 w 4676739"/>
              <a:gd name="connsiteY3328" fmla="*/ 2507850 h 6856420"/>
              <a:gd name="connsiteX3329" fmla="*/ 2408312 w 4676739"/>
              <a:gd name="connsiteY3329" fmla="*/ 2507850 h 6856420"/>
              <a:gd name="connsiteX3330" fmla="*/ 2412905 w 4676739"/>
              <a:gd name="connsiteY3330" fmla="*/ 2500322 h 6856420"/>
              <a:gd name="connsiteX3331" fmla="*/ 2412905 w 4676739"/>
              <a:gd name="connsiteY3331" fmla="*/ 2500322 h 6856420"/>
              <a:gd name="connsiteX3332" fmla="*/ 2416367 w 4676739"/>
              <a:gd name="connsiteY3332" fmla="*/ 2496181 h 6856420"/>
              <a:gd name="connsiteX3333" fmla="*/ 2420282 w 4676739"/>
              <a:gd name="connsiteY3333" fmla="*/ 2491966 h 6856420"/>
              <a:gd name="connsiteX3334" fmla="*/ 2420282 w 4676739"/>
              <a:gd name="connsiteY3334" fmla="*/ 2491966 h 6856420"/>
              <a:gd name="connsiteX3335" fmla="*/ 2424799 w 4676739"/>
              <a:gd name="connsiteY3335" fmla="*/ 2484438 h 6856420"/>
              <a:gd name="connsiteX3336" fmla="*/ 2424799 w 4676739"/>
              <a:gd name="connsiteY3336" fmla="*/ 2484438 h 6856420"/>
              <a:gd name="connsiteX3337" fmla="*/ 2428337 w 4676739"/>
              <a:gd name="connsiteY3337" fmla="*/ 2480222 h 6856420"/>
              <a:gd name="connsiteX3338" fmla="*/ 2432101 w 4676739"/>
              <a:gd name="connsiteY3338" fmla="*/ 2475103 h 6856420"/>
              <a:gd name="connsiteX3339" fmla="*/ 2433080 w 4676739"/>
              <a:gd name="connsiteY3339" fmla="*/ 2472242 h 6856420"/>
              <a:gd name="connsiteX3340" fmla="*/ 2436166 w 4676739"/>
              <a:gd name="connsiteY3340" fmla="*/ 2464338 h 6856420"/>
              <a:gd name="connsiteX3341" fmla="*/ 2440532 w 4676739"/>
              <a:gd name="connsiteY3341" fmla="*/ 2456810 h 6856420"/>
              <a:gd name="connsiteX3342" fmla="*/ 2440532 w 4676739"/>
              <a:gd name="connsiteY3342" fmla="*/ 2456810 h 6856420"/>
              <a:gd name="connsiteX3343" fmla="*/ 2444221 w 4676739"/>
              <a:gd name="connsiteY3343" fmla="*/ 2452670 h 6856420"/>
              <a:gd name="connsiteX3344" fmla="*/ 2444221 w 4676739"/>
              <a:gd name="connsiteY3344" fmla="*/ 2452670 h 6856420"/>
              <a:gd name="connsiteX3345" fmla="*/ 2448211 w 4676739"/>
              <a:gd name="connsiteY3345" fmla="*/ 2448530 h 6856420"/>
              <a:gd name="connsiteX3346" fmla="*/ 2448211 w 4676739"/>
              <a:gd name="connsiteY3346" fmla="*/ 2448530 h 6856420"/>
              <a:gd name="connsiteX3347" fmla="*/ 2452201 w 4676739"/>
              <a:gd name="connsiteY3347" fmla="*/ 2444239 h 6856420"/>
              <a:gd name="connsiteX3348" fmla="*/ 2452201 w 4676739"/>
              <a:gd name="connsiteY3348" fmla="*/ 2444239 h 6856420"/>
              <a:gd name="connsiteX3349" fmla="*/ 2456717 w 4676739"/>
              <a:gd name="connsiteY3349" fmla="*/ 2436711 h 6856420"/>
              <a:gd name="connsiteX3350" fmla="*/ 2456717 w 4676739"/>
              <a:gd name="connsiteY3350" fmla="*/ 2436711 h 6856420"/>
              <a:gd name="connsiteX3351" fmla="*/ 2460331 w 4676739"/>
              <a:gd name="connsiteY3351" fmla="*/ 2432420 h 6856420"/>
              <a:gd name="connsiteX3352" fmla="*/ 2460331 w 4676739"/>
              <a:gd name="connsiteY3352" fmla="*/ 2432420 h 6856420"/>
              <a:gd name="connsiteX3353" fmla="*/ 2464848 w 4676739"/>
              <a:gd name="connsiteY3353" fmla="*/ 2424892 h 6856420"/>
              <a:gd name="connsiteX3354" fmla="*/ 2464848 w 4676739"/>
              <a:gd name="connsiteY3354" fmla="*/ 2424515 h 6856420"/>
              <a:gd name="connsiteX3355" fmla="*/ 2468235 w 4676739"/>
              <a:gd name="connsiteY3355" fmla="*/ 2420375 h 6856420"/>
              <a:gd name="connsiteX3356" fmla="*/ 2471999 w 4676739"/>
              <a:gd name="connsiteY3356" fmla="*/ 2415331 h 6856420"/>
              <a:gd name="connsiteX3357" fmla="*/ 2473129 w 4676739"/>
              <a:gd name="connsiteY3357" fmla="*/ 2412320 h 6856420"/>
              <a:gd name="connsiteX3358" fmla="*/ 2473580 w 4676739"/>
              <a:gd name="connsiteY3358" fmla="*/ 2410062 h 6856420"/>
              <a:gd name="connsiteX3359" fmla="*/ 2476290 w 4676739"/>
              <a:gd name="connsiteY3359" fmla="*/ 2408556 h 6856420"/>
              <a:gd name="connsiteX3360" fmla="*/ 2476290 w 4676739"/>
              <a:gd name="connsiteY3360" fmla="*/ 2408556 h 6856420"/>
              <a:gd name="connsiteX3361" fmla="*/ 2480130 w 4676739"/>
              <a:gd name="connsiteY3361" fmla="*/ 2404265 h 6856420"/>
              <a:gd name="connsiteX3362" fmla="*/ 2480130 w 4676739"/>
              <a:gd name="connsiteY3362" fmla="*/ 2404265 h 6856420"/>
              <a:gd name="connsiteX3363" fmla="*/ 2484646 w 4676739"/>
              <a:gd name="connsiteY3363" fmla="*/ 2396737 h 6856420"/>
              <a:gd name="connsiteX3364" fmla="*/ 2484646 w 4676739"/>
              <a:gd name="connsiteY3364" fmla="*/ 2396737 h 6856420"/>
              <a:gd name="connsiteX3365" fmla="*/ 2488260 w 4676739"/>
              <a:gd name="connsiteY3365" fmla="*/ 2392446 h 6856420"/>
              <a:gd name="connsiteX3366" fmla="*/ 2488260 w 4676739"/>
              <a:gd name="connsiteY3366" fmla="*/ 2392446 h 6856420"/>
              <a:gd name="connsiteX3367" fmla="*/ 2492325 w 4676739"/>
              <a:gd name="connsiteY3367" fmla="*/ 2384542 h 6856420"/>
              <a:gd name="connsiteX3368" fmla="*/ 2496315 w 4676739"/>
              <a:gd name="connsiteY3368" fmla="*/ 2376562 h 6856420"/>
              <a:gd name="connsiteX3369" fmla="*/ 2500606 w 4676739"/>
              <a:gd name="connsiteY3369" fmla="*/ 2369034 h 6856420"/>
              <a:gd name="connsiteX3370" fmla="*/ 2500606 w 4676739"/>
              <a:gd name="connsiteY3370" fmla="*/ 2369034 h 6856420"/>
              <a:gd name="connsiteX3371" fmla="*/ 2504219 w 4676739"/>
              <a:gd name="connsiteY3371" fmla="*/ 2364743 h 6856420"/>
              <a:gd name="connsiteX3372" fmla="*/ 2504219 w 4676739"/>
              <a:gd name="connsiteY3372" fmla="*/ 2364743 h 6856420"/>
              <a:gd name="connsiteX3373" fmla="*/ 2508736 w 4676739"/>
              <a:gd name="connsiteY3373" fmla="*/ 2357215 h 6856420"/>
              <a:gd name="connsiteX3374" fmla="*/ 2508736 w 4676739"/>
              <a:gd name="connsiteY3374" fmla="*/ 2357215 h 6856420"/>
              <a:gd name="connsiteX3375" fmla="*/ 2512124 w 4676739"/>
              <a:gd name="connsiteY3375" fmla="*/ 2353075 h 6856420"/>
              <a:gd name="connsiteX3376" fmla="*/ 2515888 w 4676739"/>
              <a:gd name="connsiteY3376" fmla="*/ 2347880 h 6856420"/>
              <a:gd name="connsiteX3377" fmla="*/ 2516941 w 4676739"/>
              <a:gd name="connsiteY3377" fmla="*/ 2345095 h 6856420"/>
              <a:gd name="connsiteX3378" fmla="*/ 2520103 w 4676739"/>
              <a:gd name="connsiteY3378" fmla="*/ 2341256 h 6856420"/>
              <a:gd name="connsiteX3379" fmla="*/ 2523943 w 4676739"/>
              <a:gd name="connsiteY3379" fmla="*/ 2337115 h 6856420"/>
              <a:gd name="connsiteX3380" fmla="*/ 2527857 w 4676739"/>
              <a:gd name="connsiteY3380" fmla="*/ 2332147 h 6856420"/>
              <a:gd name="connsiteX3381" fmla="*/ 2528911 w 4676739"/>
              <a:gd name="connsiteY3381" fmla="*/ 2329211 h 6856420"/>
              <a:gd name="connsiteX3382" fmla="*/ 2531997 w 4676739"/>
              <a:gd name="connsiteY3382" fmla="*/ 2325447 h 6856420"/>
              <a:gd name="connsiteX3383" fmla="*/ 2535686 w 4676739"/>
              <a:gd name="connsiteY3383" fmla="*/ 2320252 h 6856420"/>
              <a:gd name="connsiteX3384" fmla="*/ 2536590 w 4676739"/>
              <a:gd name="connsiteY3384" fmla="*/ 2317392 h 6856420"/>
              <a:gd name="connsiteX3385" fmla="*/ 2539827 w 4676739"/>
              <a:gd name="connsiteY3385" fmla="*/ 2313553 h 6856420"/>
              <a:gd name="connsiteX3386" fmla="*/ 2543591 w 4676739"/>
              <a:gd name="connsiteY3386" fmla="*/ 2308283 h 6856420"/>
              <a:gd name="connsiteX3387" fmla="*/ 2543591 w 4676739"/>
              <a:gd name="connsiteY3387" fmla="*/ 2305723 h 6856420"/>
              <a:gd name="connsiteX3388" fmla="*/ 2547656 w 4676739"/>
              <a:gd name="connsiteY3388" fmla="*/ 2298195 h 6856420"/>
              <a:gd name="connsiteX3389" fmla="*/ 2547656 w 4676739"/>
              <a:gd name="connsiteY3389" fmla="*/ 2298195 h 6856420"/>
              <a:gd name="connsiteX3390" fmla="*/ 2551344 w 4676739"/>
              <a:gd name="connsiteY3390" fmla="*/ 2293829 h 6856420"/>
              <a:gd name="connsiteX3391" fmla="*/ 2555635 w 4676739"/>
              <a:gd name="connsiteY3391" fmla="*/ 2282537 h 6856420"/>
              <a:gd name="connsiteX3392" fmla="*/ 2555635 w 4676739"/>
              <a:gd name="connsiteY3392" fmla="*/ 2282537 h 6856420"/>
              <a:gd name="connsiteX3393" fmla="*/ 2559249 w 4676739"/>
              <a:gd name="connsiteY3393" fmla="*/ 2278171 h 6856420"/>
              <a:gd name="connsiteX3394" fmla="*/ 2559249 w 4676739"/>
              <a:gd name="connsiteY3394" fmla="*/ 2278171 h 6856420"/>
              <a:gd name="connsiteX3395" fmla="*/ 2563615 w 4676739"/>
              <a:gd name="connsiteY3395" fmla="*/ 2270643 h 6856420"/>
              <a:gd name="connsiteX3396" fmla="*/ 2563615 w 4676739"/>
              <a:gd name="connsiteY3396" fmla="*/ 2270643 h 6856420"/>
              <a:gd name="connsiteX3397" fmla="*/ 2567229 w 4676739"/>
              <a:gd name="connsiteY3397" fmla="*/ 2265599 h 6856420"/>
              <a:gd name="connsiteX3398" fmla="*/ 2568207 w 4676739"/>
              <a:gd name="connsiteY3398" fmla="*/ 2262513 h 6856420"/>
              <a:gd name="connsiteX3399" fmla="*/ 2571369 w 4676739"/>
              <a:gd name="connsiteY3399" fmla="*/ 2258523 h 6856420"/>
              <a:gd name="connsiteX3400" fmla="*/ 2571369 w 4676739"/>
              <a:gd name="connsiteY3400" fmla="*/ 2258523 h 6856420"/>
              <a:gd name="connsiteX3401" fmla="*/ 2575585 w 4676739"/>
              <a:gd name="connsiteY3401" fmla="*/ 2250995 h 6856420"/>
              <a:gd name="connsiteX3402" fmla="*/ 2575585 w 4676739"/>
              <a:gd name="connsiteY3402" fmla="*/ 2250995 h 6856420"/>
              <a:gd name="connsiteX3403" fmla="*/ 2579349 w 4676739"/>
              <a:gd name="connsiteY3403" fmla="*/ 2242940 h 6856420"/>
              <a:gd name="connsiteX3404" fmla="*/ 2579349 w 4676739"/>
              <a:gd name="connsiteY3404" fmla="*/ 2242940 h 6856420"/>
              <a:gd name="connsiteX3405" fmla="*/ 2583564 w 4676739"/>
              <a:gd name="connsiteY3405" fmla="*/ 2235412 h 6856420"/>
              <a:gd name="connsiteX3406" fmla="*/ 2583564 w 4676739"/>
              <a:gd name="connsiteY3406" fmla="*/ 2235412 h 6856420"/>
              <a:gd name="connsiteX3407" fmla="*/ 2587027 w 4676739"/>
              <a:gd name="connsiteY3407" fmla="*/ 2230142 h 6856420"/>
              <a:gd name="connsiteX3408" fmla="*/ 2587855 w 4676739"/>
              <a:gd name="connsiteY3408" fmla="*/ 2227357 h 6856420"/>
              <a:gd name="connsiteX3409" fmla="*/ 2591168 w 4676739"/>
              <a:gd name="connsiteY3409" fmla="*/ 2223141 h 6856420"/>
              <a:gd name="connsiteX3410" fmla="*/ 2591168 w 4676739"/>
              <a:gd name="connsiteY3410" fmla="*/ 2223141 h 6856420"/>
              <a:gd name="connsiteX3411" fmla="*/ 2583640 w 4676739"/>
              <a:gd name="connsiteY3411" fmla="*/ 2219377 h 6856420"/>
              <a:gd name="connsiteX3412" fmla="*/ 2580779 w 4676739"/>
              <a:gd name="connsiteY3412" fmla="*/ 2219377 h 6856420"/>
              <a:gd name="connsiteX3413" fmla="*/ 2575735 w 4676739"/>
              <a:gd name="connsiteY3413" fmla="*/ 2222991 h 6856420"/>
              <a:gd name="connsiteX3414" fmla="*/ 2575735 w 4676739"/>
              <a:gd name="connsiteY3414" fmla="*/ 2222991 h 6856420"/>
              <a:gd name="connsiteX3415" fmla="*/ 2568207 w 4676739"/>
              <a:gd name="connsiteY3415" fmla="*/ 2226679 h 6856420"/>
              <a:gd name="connsiteX3416" fmla="*/ 2564895 w 4676739"/>
              <a:gd name="connsiteY3416" fmla="*/ 2227206 h 6856420"/>
              <a:gd name="connsiteX3417" fmla="*/ 2556313 w 4676739"/>
              <a:gd name="connsiteY3417" fmla="*/ 2230594 h 6856420"/>
              <a:gd name="connsiteX3418" fmla="*/ 2553528 w 4676739"/>
              <a:gd name="connsiteY3418" fmla="*/ 2231272 h 6856420"/>
              <a:gd name="connsiteX3419" fmla="*/ 2548409 w 4676739"/>
              <a:gd name="connsiteY3419" fmla="*/ 2234509 h 6856420"/>
              <a:gd name="connsiteX3420" fmla="*/ 2545698 w 4676739"/>
              <a:gd name="connsiteY3420" fmla="*/ 2235186 h 6856420"/>
              <a:gd name="connsiteX3421" fmla="*/ 2540504 w 4676739"/>
              <a:gd name="connsiteY3421" fmla="*/ 2239025 h 6856420"/>
              <a:gd name="connsiteX3422" fmla="*/ 2536364 w 4676739"/>
              <a:gd name="connsiteY3422" fmla="*/ 2242413 h 6856420"/>
              <a:gd name="connsiteX3423" fmla="*/ 2536364 w 4676739"/>
              <a:gd name="connsiteY3423" fmla="*/ 2242413 h 6856420"/>
              <a:gd name="connsiteX3424" fmla="*/ 2528836 w 4676739"/>
              <a:gd name="connsiteY3424" fmla="*/ 2246704 h 6856420"/>
              <a:gd name="connsiteX3425" fmla="*/ 2528836 w 4676739"/>
              <a:gd name="connsiteY3425" fmla="*/ 2246704 h 6856420"/>
              <a:gd name="connsiteX3426" fmla="*/ 2524846 w 4676739"/>
              <a:gd name="connsiteY3426" fmla="*/ 2249790 h 6856420"/>
              <a:gd name="connsiteX3427" fmla="*/ 2521835 w 4676739"/>
              <a:gd name="connsiteY3427" fmla="*/ 2250920 h 6856420"/>
              <a:gd name="connsiteX3428" fmla="*/ 2516866 w 4676739"/>
              <a:gd name="connsiteY3428" fmla="*/ 2254759 h 6856420"/>
              <a:gd name="connsiteX3429" fmla="*/ 2512876 w 4676739"/>
              <a:gd name="connsiteY3429" fmla="*/ 2257996 h 6856420"/>
              <a:gd name="connsiteX3430" fmla="*/ 2510166 w 4676739"/>
              <a:gd name="connsiteY3430" fmla="*/ 2258899 h 6856420"/>
              <a:gd name="connsiteX3431" fmla="*/ 2505047 w 4676739"/>
              <a:gd name="connsiteY3431" fmla="*/ 2262739 h 6856420"/>
              <a:gd name="connsiteX3432" fmla="*/ 2500907 w 4676739"/>
              <a:gd name="connsiteY3432" fmla="*/ 2266352 h 6856420"/>
              <a:gd name="connsiteX3433" fmla="*/ 2500907 w 4676739"/>
              <a:gd name="connsiteY3433" fmla="*/ 2266352 h 6856420"/>
              <a:gd name="connsiteX3434" fmla="*/ 2496917 w 4676739"/>
              <a:gd name="connsiteY3434" fmla="*/ 2269740 h 6856420"/>
              <a:gd name="connsiteX3435" fmla="*/ 2496390 w 4676739"/>
              <a:gd name="connsiteY3435" fmla="*/ 2269740 h 6856420"/>
              <a:gd name="connsiteX3436" fmla="*/ 2489540 w 4676739"/>
              <a:gd name="connsiteY3436" fmla="*/ 2274181 h 6856420"/>
              <a:gd name="connsiteX3437" fmla="*/ 2485173 w 4676739"/>
              <a:gd name="connsiteY3437" fmla="*/ 2280956 h 6856420"/>
              <a:gd name="connsiteX3438" fmla="*/ 2482463 w 4676739"/>
              <a:gd name="connsiteY3438" fmla="*/ 2282236 h 6856420"/>
              <a:gd name="connsiteX3439" fmla="*/ 2477419 w 4676739"/>
              <a:gd name="connsiteY3439" fmla="*/ 2286226 h 6856420"/>
              <a:gd name="connsiteX3440" fmla="*/ 2477419 w 4676739"/>
              <a:gd name="connsiteY3440" fmla="*/ 2286226 h 6856420"/>
              <a:gd name="connsiteX3441" fmla="*/ 2469365 w 4676739"/>
              <a:gd name="connsiteY3441" fmla="*/ 2294507 h 6856420"/>
              <a:gd name="connsiteX3442" fmla="*/ 2469365 w 4676739"/>
              <a:gd name="connsiteY3442" fmla="*/ 2294507 h 6856420"/>
              <a:gd name="connsiteX3443" fmla="*/ 2465224 w 4676739"/>
              <a:gd name="connsiteY3443" fmla="*/ 2298497 h 6856420"/>
              <a:gd name="connsiteX3444" fmla="*/ 2457169 w 4676739"/>
              <a:gd name="connsiteY3444" fmla="*/ 2306476 h 6856420"/>
              <a:gd name="connsiteX3445" fmla="*/ 2453179 w 4676739"/>
              <a:gd name="connsiteY3445" fmla="*/ 2310391 h 6856420"/>
              <a:gd name="connsiteX3446" fmla="*/ 2453179 w 4676739"/>
              <a:gd name="connsiteY3446" fmla="*/ 2310391 h 6856420"/>
              <a:gd name="connsiteX3447" fmla="*/ 2449039 w 4676739"/>
              <a:gd name="connsiteY3447" fmla="*/ 2314381 h 6856420"/>
              <a:gd name="connsiteX3448" fmla="*/ 2445049 w 4676739"/>
              <a:gd name="connsiteY3448" fmla="*/ 2318295 h 6856420"/>
              <a:gd name="connsiteX3449" fmla="*/ 2445049 w 4676739"/>
              <a:gd name="connsiteY3449" fmla="*/ 2318295 h 6856420"/>
              <a:gd name="connsiteX3450" fmla="*/ 2440984 w 4676739"/>
              <a:gd name="connsiteY3450" fmla="*/ 2322285 h 6856420"/>
              <a:gd name="connsiteX3451" fmla="*/ 2440984 w 4676739"/>
              <a:gd name="connsiteY3451" fmla="*/ 2322285 h 6856420"/>
              <a:gd name="connsiteX3452" fmla="*/ 2440081 w 4676739"/>
              <a:gd name="connsiteY3452" fmla="*/ 2324543 h 6856420"/>
              <a:gd name="connsiteX3453" fmla="*/ 2436994 w 4676739"/>
              <a:gd name="connsiteY3453" fmla="*/ 2326425 h 6856420"/>
              <a:gd name="connsiteX3454" fmla="*/ 2436994 w 4676739"/>
              <a:gd name="connsiteY3454" fmla="*/ 2326425 h 6856420"/>
              <a:gd name="connsiteX3455" fmla="*/ 2433080 w 4676739"/>
              <a:gd name="connsiteY3455" fmla="*/ 2330415 h 6856420"/>
              <a:gd name="connsiteX3456" fmla="*/ 2429240 w 4676739"/>
              <a:gd name="connsiteY3456" fmla="*/ 2334706 h 6856420"/>
              <a:gd name="connsiteX3457" fmla="*/ 2425326 w 4676739"/>
              <a:gd name="connsiteY3457" fmla="*/ 2338546 h 6856420"/>
              <a:gd name="connsiteX3458" fmla="*/ 2421110 w 4676739"/>
              <a:gd name="connsiteY3458" fmla="*/ 2342460 h 6856420"/>
              <a:gd name="connsiteX3459" fmla="*/ 2421110 w 4676739"/>
              <a:gd name="connsiteY3459" fmla="*/ 2342460 h 6856420"/>
              <a:gd name="connsiteX3460" fmla="*/ 2417195 w 4676739"/>
              <a:gd name="connsiteY3460" fmla="*/ 2346450 h 6856420"/>
              <a:gd name="connsiteX3461" fmla="*/ 2413206 w 4676739"/>
              <a:gd name="connsiteY3461" fmla="*/ 2350515 h 6856420"/>
              <a:gd name="connsiteX3462" fmla="*/ 2409291 w 4676739"/>
              <a:gd name="connsiteY3462" fmla="*/ 2354505 h 6856420"/>
              <a:gd name="connsiteX3463" fmla="*/ 2405301 w 4676739"/>
              <a:gd name="connsiteY3463" fmla="*/ 2358570 h 6856420"/>
              <a:gd name="connsiteX3464" fmla="*/ 2401387 w 4676739"/>
              <a:gd name="connsiteY3464" fmla="*/ 2362635 h 6856420"/>
              <a:gd name="connsiteX3465" fmla="*/ 2401387 w 4676739"/>
              <a:gd name="connsiteY3465" fmla="*/ 2362635 h 6856420"/>
              <a:gd name="connsiteX3466" fmla="*/ 2397020 w 4676739"/>
              <a:gd name="connsiteY3466" fmla="*/ 2370163 h 6856420"/>
              <a:gd name="connsiteX3467" fmla="*/ 2393031 w 4676739"/>
              <a:gd name="connsiteY3467" fmla="*/ 2374379 h 6856420"/>
              <a:gd name="connsiteX3468" fmla="*/ 2393031 w 4676739"/>
              <a:gd name="connsiteY3468" fmla="*/ 2374379 h 6856420"/>
              <a:gd name="connsiteX3469" fmla="*/ 2388664 w 4676739"/>
              <a:gd name="connsiteY3469" fmla="*/ 2381907 h 6856420"/>
              <a:gd name="connsiteX3470" fmla="*/ 2388664 w 4676739"/>
              <a:gd name="connsiteY3470" fmla="*/ 2381907 h 6856420"/>
              <a:gd name="connsiteX3471" fmla="*/ 2384900 w 4676739"/>
              <a:gd name="connsiteY3471" fmla="*/ 2386047 h 6856420"/>
              <a:gd name="connsiteX3472" fmla="*/ 2381061 w 4676739"/>
              <a:gd name="connsiteY3472" fmla="*/ 2390112 h 6856420"/>
              <a:gd name="connsiteX3473" fmla="*/ 2377147 w 4676739"/>
              <a:gd name="connsiteY3473" fmla="*/ 2395081 h 6856420"/>
              <a:gd name="connsiteX3474" fmla="*/ 2375867 w 4676739"/>
              <a:gd name="connsiteY3474" fmla="*/ 2398017 h 6856420"/>
              <a:gd name="connsiteX3475" fmla="*/ 2372705 w 4676739"/>
              <a:gd name="connsiteY3475" fmla="*/ 2401254 h 6856420"/>
              <a:gd name="connsiteX3476" fmla="*/ 2372705 w 4676739"/>
              <a:gd name="connsiteY3476" fmla="*/ 2401254 h 6856420"/>
              <a:gd name="connsiteX3477" fmla="*/ 2369167 w 4676739"/>
              <a:gd name="connsiteY3477" fmla="*/ 2405244 h 6856420"/>
              <a:gd name="connsiteX3478" fmla="*/ 2369167 w 4676739"/>
              <a:gd name="connsiteY3478" fmla="*/ 2405244 h 6856420"/>
              <a:gd name="connsiteX3479" fmla="*/ 2365403 w 4676739"/>
              <a:gd name="connsiteY3479" fmla="*/ 2409384 h 6856420"/>
              <a:gd name="connsiteX3480" fmla="*/ 2361488 w 4676739"/>
              <a:gd name="connsiteY3480" fmla="*/ 2413600 h 6856420"/>
              <a:gd name="connsiteX3481" fmla="*/ 2361488 w 4676739"/>
              <a:gd name="connsiteY3481" fmla="*/ 2413600 h 6856420"/>
              <a:gd name="connsiteX3482" fmla="*/ 2356821 w 4676739"/>
              <a:gd name="connsiteY3482" fmla="*/ 2421128 h 6856420"/>
              <a:gd name="connsiteX3483" fmla="*/ 2356821 w 4676739"/>
              <a:gd name="connsiteY3483" fmla="*/ 2421579 h 6856420"/>
              <a:gd name="connsiteX3484" fmla="*/ 2353358 w 4676739"/>
              <a:gd name="connsiteY3484" fmla="*/ 2425494 h 6856420"/>
              <a:gd name="connsiteX3485" fmla="*/ 2353358 w 4676739"/>
              <a:gd name="connsiteY3485" fmla="*/ 2425494 h 6856420"/>
              <a:gd name="connsiteX3486" fmla="*/ 2349669 w 4676739"/>
              <a:gd name="connsiteY3486" fmla="*/ 2429634 h 6856420"/>
              <a:gd name="connsiteX3487" fmla="*/ 2345755 w 4676739"/>
              <a:gd name="connsiteY3487" fmla="*/ 2433850 h 6856420"/>
              <a:gd name="connsiteX3488" fmla="*/ 2345755 w 4676739"/>
              <a:gd name="connsiteY3488" fmla="*/ 2433850 h 6856420"/>
              <a:gd name="connsiteX3489" fmla="*/ 2341163 w 4676739"/>
              <a:gd name="connsiteY3489" fmla="*/ 2441378 h 6856420"/>
              <a:gd name="connsiteX3490" fmla="*/ 2341163 w 4676739"/>
              <a:gd name="connsiteY3490" fmla="*/ 2441378 h 6856420"/>
              <a:gd name="connsiteX3491" fmla="*/ 2337700 w 4676739"/>
              <a:gd name="connsiteY3491" fmla="*/ 2445443 h 6856420"/>
              <a:gd name="connsiteX3492" fmla="*/ 2333936 w 4676739"/>
              <a:gd name="connsiteY3492" fmla="*/ 2449658 h 6856420"/>
              <a:gd name="connsiteX3493" fmla="*/ 2329871 w 4676739"/>
              <a:gd name="connsiteY3493" fmla="*/ 2453649 h 6856420"/>
              <a:gd name="connsiteX3494" fmla="*/ 2329871 w 4676739"/>
              <a:gd name="connsiteY3494" fmla="*/ 2453649 h 6856420"/>
              <a:gd name="connsiteX3495" fmla="*/ 2327838 w 4676739"/>
              <a:gd name="connsiteY3495" fmla="*/ 2456659 h 6856420"/>
              <a:gd name="connsiteX3496" fmla="*/ 2325731 w 4676739"/>
              <a:gd name="connsiteY3496" fmla="*/ 2457940 h 6856420"/>
              <a:gd name="connsiteX3497" fmla="*/ 2325731 w 4676739"/>
              <a:gd name="connsiteY3497" fmla="*/ 2457563 h 6856420"/>
              <a:gd name="connsiteX3498" fmla="*/ 2321364 w 4676739"/>
              <a:gd name="connsiteY3498" fmla="*/ 2465091 h 6856420"/>
              <a:gd name="connsiteX3499" fmla="*/ 2321364 w 4676739"/>
              <a:gd name="connsiteY3499" fmla="*/ 2465091 h 6856420"/>
              <a:gd name="connsiteX3500" fmla="*/ 2317751 w 4676739"/>
              <a:gd name="connsiteY3500" fmla="*/ 2473974 h 6856420"/>
              <a:gd name="connsiteX3501" fmla="*/ 2316396 w 4676739"/>
              <a:gd name="connsiteY3501" fmla="*/ 2477211 h 6856420"/>
              <a:gd name="connsiteX3502" fmla="*/ 2313309 w 4676739"/>
              <a:gd name="connsiteY3502" fmla="*/ 2480749 h 6856420"/>
              <a:gd name="connsiteX3503" fmla="*/ 2313309 w 4676739"/>
              <a:gd name="connsiteY3503" fmla="*/ 2480749 h 6856420"/>
              <a:gd name="connsiteX3504" fmla="*/ 2309696 w 4676739"/>
              <a:gd name="connsiteY3504" fmla="*/ 2485492 h 6856420"/>
              <a:gd name="connsiteX3505" fmla="*/ 2308943 w 4676739"/>
              <a:gd name="connsiteY3505" fmla="*/ 2488804 h 6856420"/>
              <a:gd name="connsiteX3506" fmla="*/ 2305706 w 4676739"/>
              <a:gd name="connsiteY3506" fmla="*/ 2492719 h 6856420"/>
              <a:gd name="connsiteX3507" fmla="*/ 2301942 w 4676739"/>
              <a:gd name="connsiteY3507" fmla="*/ 2497762 h 6856420"/>
              <a:gd name="connsiteX3508" fmla="*/ 2300813 w 4676739"/>
              <a:gd name="connsiteY3508" fmla="*/ 2500774 h 6856420"/>
              <a:gd name="connsiteX3509" fmla="*/ 2297651 w 4676739"/>
              <a:gd name="connsiteY3509" fmla="*/ 2504538 h 6856420"/>
              <a:gd name="connsiteX3510" fmla="*/ 2297651 w 4676739"/>
              <a:gd name="connsiteY3510" fmla="*/ 2504538 h 6856420"/>
              <a:gd name="connsiteX3511" fmla="*/ 2293887 w 4676739"/>
              <a:gd name="connsiteY3511" fmla="*/ 2508829 h 6856420"/>
              <a:gd name="connsiteX3512" fmla="*/ 2293887 w 4676739"/>
              <a:gd name="connsiteY3512" fmla="*/ 2508829 h 6856420"/>
              <a:gd name="connsiteX3513" fmla="*/ 2289370 w 4676739"/>
              <a:gd name="connsiteY3513" fmla="*/ 2516357 h 6856420"/>
              <a:gd name="connsiteX3514" fmla="*/ 2289370 w 4676739"/>
              <a:gd name="connsiteY3514" fmla="*/ 2516357 h 6856420"/>
              <a:gd name="connsiteX3515" fmla="*/ 2285757 w 4676739"/>
              <a:gd name="connsiteY3515" fmla="*/ 2520572 h 6856420"/>
              <a:gd name="connsiteX3516" fmla="*/ 2285757 w 4676739"/>
              <a:gd name="connsiteY3516" fmla="*/ 2520572 h 6856420"/>
              <a:gd name="connsiteX3517" fmla="*/ 2281315 w 4676739"/>
              <a:gd name="connsiteY3517" fmla="*/ 2528100 h 6856420"/>
              <a:gd name="connsiteX3518" fmla="*/ 2281315 w 4676739"/>
              <a:gd name="connsiteY3518" fmla="*/ 2528477 h 6856420"/>
              <a:gd name="connsiteX3519" fmla="*/ 2277928 w 4676739"/>
              <a:gd name="connsiteY3519" fmla="*/ 2532617 h 6856420"/>
              <a:gd name="connsiteX3520" fmla="*/ 2274164 w 4676739"/>
              <a:gd name="connsiteY3520" fmla="*/ 2537736 h 6856420"/>
              <a:gd name="connsiteX3521" fmla="*/ 2273260 w 4676739"/>
              <a:gd name="connsiteY3521" fmla="*/ 2540597 h 6856420"/>
              <a:gd name="connsiteX3522" fmla="*/ 2269948 w 4676739"/>
              <a:gd name="connsiteY3522" fmla="*/ 2544436 h 6856420"/>
              <a:gd name="connsiteX3523" fmla="*/ 2266259 w 4676739"/>
              <a:gd name="connsiteY3523" fmla="*/ 2549480 h 6856420"/>
              <a:gd name="connsiteX3524" fmla="*/ 2265281 w 4676739"/>
              <a:gd name="connsiteY3524" fmla="*/ 2552491 h 6856420"/>
              <a:gd name="connsiteX3525" fmla="*/ 2262119 w 4676739"/>
              <a:gd name="connsiteY3525" fmla="*/ 2556932 h 6856420"/>
              <a:gd name="connsiteX3526" fmla="*/ 2261441 w 4676739"/>
              <a:gd name="connsiteY3526" fmla="*/ 2560320 h 6856420"/>
              <a:gd name="connsiteX3527" fmla="*/ 2258204 w 4676739"/>
              <a:gd name="connsiteY3527" fmla="*/ 2564310 h 6856420"/>
              <a:gd name="connsiteX3528" fmla="*/ 2254215 w 4676739"/>
              <a:gd name="connsiteY3528" fmla="*/ 2568526 h 6856420"/>
              <a:gd name="connsiteX3529" fmla="*/ 2254215 w 4676739"/>
              <a:gd name="connsiteY3529" fmla="*/ 2568526 h 6856420"/>
              <a:gd name="connsiteX3530" fmla="*/ 2249773 w 4676739"/>
              <a:gd name="connsiteY3530" fmla="*/ 2576054 h 6856420"/>
              <a:gd name="connsiteX3531" fmla="*/ 2249773 w 4676739"/>
              <a:gd name="connsiteY3531" fmla="*/ 2576054 h 6856420"/>
              <a:gd name="connsiteX3532" fmla="*/ 2246235 w 4676739"/>
              <a:gd name="connsiteY3532" fmla="*/ 2581097 h 6856420"/>
              <a:gd name="connsiteX3533" fmla="*/ 2245181 w 4676739"/>
              <a:gd name="connsiteY3533" fmla="*/ 2584109 h 6856420"/>
              <a:gd name="connsiteX3534" fmla="*/ 2242095 w 4676739"/>
              <a:gd name="connsiteY3534" fmla="*/ 2587948 h 6856420"/>
              <a:gd name="connsiteX3535" fmla="*/ 2238331 w 4676739"/>
              <a:gd name="connsiteY3535" fmla="*/ 2593142 h 6856420"/>
              <a:gd name="connsiteX3536" fmla="*/ 2237502 w 4676739"/>
              <a:gd name="connsiteY3536" fmla="*/ 2595927 h 6856420"/>
              <a:gd name="connsiteX3537" fmla="*/ 2234115 w 4676739"/>
              <a:gd name="connsiteY3537" fmla="*/ 2600068 h 6856420"/>
              <a:gd name="connsiteX3538" fmla="*/ 2234115 w 4676739"/>
              <a:gd name="connsiteY3538" fmla="*/ 2600068 h 6856420"/>
              <a:gd name="connsiteX3539" fmla="*/ 2229749 w 4676739"/>
              <a:gd name="connsiteY3539" fmla="*/ 2607596 h 6856420"/>
              <a:gd name="connsiteX3540" fmla="*/ 2229749 w 4676739"/>
              <a:gd name="connsiteY3540" fmla="*/ 2607596 h 6856420"/>
              <a:gd name="connsiteX3541" fmla="*/ 2226135 w 4676739"/>
              <a:gd name="connsiteY3541" fmla="*/ 2611962 h 6856420"/>
              <a:gd name="connsiteX3542" fmla="*/ 2226135 w 4676739"/>
              <a:gd name="connsiteY3542" fmla="*/ 2611962 h 6856420"/>
              <a:gd name="connsiteX3543" fmla="*/ 2221919 w 4676739"/>
              <a:gd name="connsiteY3543" fmla="*/ 2620092 h 6856420"/>
              <a:gd name="connsiteX3544" fmla="*/ 2220941 w 4676739"/>
              <a:gd name="connsiteY3544" fmla="*/ 2623856 h 6856420"/>
              <a:gd name="connsiteX3545" fmla="*/ 2217854 w 4676739"/>
              <a:gd name="connsiteY3545" fmla="*/ 2627846 h 6856420"/>
              <a:gd name="connsiteX3546" fmla="*/ 2217854 w 4676739"/>
              <a:gd name="connsiteY3546" fmla="*/ 2627846 h 6856420"/>
              <a:gd name="connsiteX3547" fmla="*/ 2213789 w 4676739"/>
              <a:gd name="connsiteY3547" fmla="*/ 2635901 h 6856420"/>
              <a:gd name="connsiteX3548" fmla="*/ 2213036 w 4676739"/>
              <a:gd name="connsiteY3548" fmla="*/ 2639816 h 6856420"/>
              <a:gd name="connsiteX3549" fmla="*/ 2209950 w 4676739"/>
              <a:gd name="connsiteY3549" fmla="*/ 2643806 h 6856420"/>
              <a:gd name="connsiteX3550" fmla="*/ 2205659 w 4676739"/>
              <a:gd name="connsiteY3550" fmla="*/ 2655173 h 6856420"/>
              <a:gd name="connsiteX3551" fmla="*/ 2205659 w 4676739"/>
              <a:gd name="connsiteY3551" fmla="*/ 2655173 h 6856420"/>
              <a:gd name="connsiteX3552" fmla="*/ 2202121 w 4676739"/>
              <a:gd name="connsiteY3552" fmla="*/ 2659539 h 6856420"/>
              <a:gd name="connsiteX3553" fmla="*/ 2202121 w 4676739"/>
              <a:gd name="connsiteY3553" fmla="*/ 2659539 h 6856420"/>
              <a:gd name="connsiteX3554" fmla="*/ 2197980 w 4676739"/>
              <a:gd name="connsiteY3554" fmla="*/ 2667067 h 6856420"/>
              <a:gd name="connsiteX3555" fmla="*/ 2193689 w 4676739"/>
              <a:gd name="connsiteY3555" fmla="*/ 2674595 h 6856420"/>
              <a:gd name="connsiteX3556" fmla="*/ 2193689 w 4676739"/>
              <a:gd name="connsiteY3556" fmla="*/ 2674595 h 6856420"/>
              <a:gd name="connsiteX3557" fmla="*/ 2190302 w 4676739"/>
              <a:gd name="connsiteY3557" fmla="*/ 2678735 h 6856420"/>
              <a:gd name="connsiteX3558" fmla="*/ 2186613 w 4676739"/>
              <a:gd name="connsiteY3558" fmla="*/ 2683855 h 6856420"/>
              <a:gd name="connsiteX3559" fmla="*/ 2185860 w 4676739"/>
              <a:gd name="connsiteY3559" fmla="*/ 2686640 h 6856420"/>
              <a:gd name="connsiteX3560" fmla="*/ 2182548 w 4676739"/>
              <a:gd name="connsiteY3560" fmla="*/ 2691383 h 6856420"/>
              <a:gd name="connsiteX3561" fmla="*/ 2181494 w 4676739"/>
              <a:gd name="connsiteY3561" fmla="*/ 2694620 h 6856420"/>
              <a:gd name="connsiteX3562" fmla="*/ 2178408 w 4676739"/>
              <a:gd name="connsiteY3562" fmla="*/ 2698609 h 6856420"/>
              <a:gd name="connsiteX3563" fmla="*/ 2178408 w 4676739"/>
              <a:gd name="connsiteY3563" fmla="*/ 2698609 h 6856420"/>
              <a:gd name="connsiteX3564" fmla="*/ 2174192 w 4676739"/>
              <a:gd name="connsiteY3564" fmla="*/ 2706137 h 6856420"/>
              <a:gd name="connsiteX3565" fmla="*/ 2174192 w 4676739"/>
              <a:gd name="connsiteY3565" fmla="*/ 2706137 h 6856420"/>
              <a:gd name="connsiteX3566" fmla="*/ 2170654 w 4676739"/>
              <a:gd name="connsiteY3566" fmla="*/ 2711332 h 6856420"/>
              <a:gd name="connsiteX3567" fmla="*/ 2169976 w 4676739"/>
              <a:gd name="connsiteY3567" fmla="*/ 2714192 h 6856420"/>
              <a:gd name="connsiteX3568" fmla="*/ 2166589 w 4676739"/>
              <a:gd name="connsiteY3568" fmla="*/ 2718935 h 6856420"/>
              <a:gd name="connsiteX3569" fmla="*/ 2165685 w 4676739"/>
              <a:gd name="connsiteY3569" fmla="*/ 2722172 h 6856420"/>
              <a:gd name="connsiteX3570" fmla="*/ 2162524 w 4676739"/>
              <a:gd name="connsiteY3570" fmla="*/ 2726237 h 6856420"/>
              <a:gd name="connsiteX3571" fmla="*/ 2162524 w 4676739"/>
              <a:gd name="connsiteY3571" fmla="*/ 2726237 h 6856420"/>
              <a:gd name="connsiteX3572" fmla="*/ 2158534 w 4676739"/>
              <a:gd name="connsiteY3572" fmla="*/ 2734669 h 6856420"/>
              <a:gd name="connsiteX3573" fmla="*/ 2157931 w 4676739"/>
              <a:gd name="connsiteY3573" fmla="*/ 2738131 h 6856420"/>
              <a:gd name="connsiteX3574" fmla="*/ 2154694 w 4676739"/>
              <a:gd name="connsiteY3574" fmla="*/ 2743325 h 6856420"/>
              <a:gd name="connsiteX3575" fmla="*/ 2154017 w 4676739"/>
              <a:gd name="connsiteY3575" fmla="*/ 2746035 h 6856420"/>
              <a:gd name="connsiteX3576" fmla="*/ 2150705 w 4676739"/>
              <a:gd name="connsiteY3576" fmla="*/ 2750929 h 6856420"/>
              <a:gd name="connsiteX3577" fmla="*/ 2149801 w 4676739"/>
              <a:gd name="connsiteY3577" fmla="*/ 2754015 h 6856420"/>
              <a:gd name="connsiteX3578" fmla="*/ 2146639 w 4676739"/>
              <a:gd name="connsiteY3578" fmla="*/ 2758608 h 6856420"/>
              <a:gd name="connsiteX3579" fmla="*/ 2145736 w 4676739"/>
              <a:gd name="connsiteY3579" fmla="*/ 2761995 h 6856420"/>
              <a:gd name="connsiteX3580" fmla="*/ 2142650 w 4676739"/>
              <a:gd name="connsiteY3580" fmla="*/ 2766361 h 6856420"/>
              <a:gd name="connsiteX3581" fmla="*/ 2141596 w 4676739"/>
              <a:gd name="connsiteY3581" fmla="*/ 2769899 h 6856420"/>
              <a:gd name="connsiteX3582" fmla="*/ 2138585 w 4676739"/>
              <a:gd name="connsiteY3582" fmla="*/ 2773889 h 6856420"/>
              <a:gd name="connsiteX3583" fmla="*/ 2138585 w 4676739"/>
              <a:gd name="connsiteY3583" fmla="*/ 2773889 h 6856420"/>
              <a:gd name="connsiteX3584" fmla="*/ 2134519 w 4676739"/>
              <a:gd name="connsiteY3584" fmla="*/ 2782095 h 6856420"/>
              <a:gd name="connsiteX3585" fmla="*/ 2133842 w 4676739"/>
              <a:gd name="connsiteY3585" fmla="*/ 2785783 h 6856420"/>
              <a:gd name="connsiteX3586" fmla="*/ 2130680 w 4676739"/>
              <a:gd name="connsiteY3586" fmla="*/ 2789773 h 6856420"/>
              <a:gd name="connsiteX3587" fmla="*/ 2129476 w 4676739"/>
              <a:gd name="connsiteY3587" fmla="*/ 2791128 h 6856420"/>
              <a:gd name="connsiteX3588" fmla="*/ 2130304 w 4676739"/>
              <a:gd name="connsiteY3588" fmla="*/ 2793161 h 6856420"/>
              <a:gd name="connsiteX3589" fmla="*/ 2126615 w 4676739"/>
              <a:gd name="connsiteY3589" fmla="*/ 2797828 h 6856420"/>
              <a:gd name="connsiteX3590" fmla="*/ 2126615 w 4676739"/>
              <a:gd name="connsiteY3590" fmla="*/ 2797828 h 6856420"/>
              <a:gd name="connsiteX3591" fmla="*/ 2124658 w 4676739"/>
              <a:gd name="connsiteY3591" fmla="*/ 2802345 h 6856420"/>
              <a:gd name="connsiteX3592" fmla="*/ 2122550 w 4676739"/>
              <a:gd name="connsiteY3592" fmla="*/ 2797678 h 6856420"/>
              <a:gd name="connsiteX3593" fmla="*/ 2122023 w 4676739"/>
              <a:gd name="connsiteY3593" fmla="*/ 2779083 h 6856420"/>
              <a:gd name="connsiteX3594" fmla="*/ 2118936 w 4676739"/>
              <a:gd name="connsiteY3594" fmla="*/ 2750402 h 6856420"/>
              <a:gd name="connsiteX3595" fmla="*/ 2118033 w 4676739"/>
              <a:gd name="connsiteY3595" fmla="*/ 2739336 h 6856420"/>
              <a:gd name="connsiteX3596" fmla="*/ 2114645 w 4676739"/>
              <a:gd name="connsiteY3596" fmla="*/ 2730528 h 6856420"/>
              <a:gd name="connsiteX3597" fmla="*/ 2114194 w 4676739"/>
              <a:gd name="connsiteY3597" fmla="*/ 2723377 h 6856420"/>
              <a:gd name="connsiteX3598" fmla="*/ 2110881 w 4676739"/>
              <a:gd name="connsiteY3598" fmla="*/ 2706815 h 6856420"/>
              <a:gd name="connsiteX3599" fmla="*/ 2110129 w 4676739"/>
              <a:gd name="connsiteY3599" fmla="*/ 2699889 h 6856420"/>
              <a:gd name="connsiteX3600" fmla="*/ 2106892 w 4676739"/>
              <a:gd name="connsiteY3600" fmla="*/ 2687016 h 6856420"/>
              <a:gd name="connsiteX3601" fmla="*/ 2106289 w 4676739"/>
              <a:gd name="connsiteY3601" fmla="*/ 2679488 h 6856420"/>
              <a:gd name="connsiteX3602" fmla="*/ 2102977 w 4676739"/>
              <a:gd name="connsiteY3602" fmla="*/ 2671132 h 6856420"/>
              <a:gd name="connsiteX3603" fmla="*/ 2102224 w 4676739"/>
              <a:gd name="connsiteY3603" fmla="*/ 2668347 h 6856420"/>
              <a:gd name="connsiteX3604" fmla="*/ 2098761 w 4676739"/>
              <a:gd name="connsiteY3604" fmla="*/ 2663077 h 6856420"/>
              <a:gd name="connsiteX3605" fmla="*/ 2098761 w 4676739"/>
              <a:gd name="connsiteY3605" fmla="*/ 2663077 h 6856420"/>
              <a:gd name="connsiteX3606" fmla="*/ 2094169 w 4676739"/>
              <a:gd name="connsiteY3606" fmla="*/ 2659464 h 6856420"/>
              <a:gd name="connsiteX3607" fmla="*/ 2091836 w 4676739"/>
              <a:gd name="connsiteY3607" fmla="*/ 2659464 h 6856420"/>
              <a:gd name="connsiteX3608" fmla="*/ 2087244 w 4676739"/>
              <a:gd name="connsiteY3608" fmla="*/ 2664733 h 6856420"/>
              <a:gd name="connsiteX3609" fmla="*/ 2086415 w 4676739"/>
              <a:gd name="connsiteY3609" fmla="*/ 2667142 h 6856420"/>
              <a:gd name="connsiteX3610" fmla="*/ 2083254 w 4676739"/>
              <a:gd name="connsiteY3610" fmla="*/ 2672261 h 6856420"/>
              <a:gd name="connsiteX3611" fmla="*/ 2082426 w 4676739"/>
              <a:gd name="connsiteY3611" fmla="*/ 2675047 h 6856420"/>
              <a:gd name="connsiteX3612" fmla="*/ 2079189 w 4676739"/>
              <a:gd name="connsiteY3612" fmla="*/ 2679940 h 6856420"/>
              <a:gd name="connsiteX3613" fmla="*/ 2064133 w 4676739"/>
              <a:gd name="connsiteY3613" fmla="*/ 2730678 h 6856420"/>
              <a:gd name="connsiteX3614" fmla="*/ 2036204 w 4676739"/>
              <a:gd name="connsiteY3614" fmla="*/ 2855116 h 6856420"/>
              <a:gd name="connsiteX3615" fmla="*/ 2015502 w 4676739"/>
              <a:gd name="connsiteY3615" fmla="*/ 2974962 h 6856420"/>
              <a:gd name="connsiteX3616" fmla="*/ 2015502 w 4676739"/>
              <a:gd name="connsiteY3616" fmla="*/ 2974962 h 6856420"/>
              <a:gd name="connsiteX3617" fmla="*/ 2011512 w 4676739"/>
              <a:gd name="connsiteY3617" fmla="*/ 2991674 h 6856420"/>
              <a:gd name="connsiteX3618" fmla="*/ 1999769 w 4676739"/>
              <a:gd name="connsiteY3618" fmla="*/ 3089989 h 6856420"/>
              <a:gd name="connsiteX3619" fmla="*/ 1999769 w 4676739"/>
              <a:gd name="connsiteY3619" fmla="*/ 3089989 h 6856420"/>
              <a:gd name="connsiteX3620" fmla="*/ 1996155 w 4676739"/>
              <a:gd name="connsiteY3620" fmla="*/ 3098571 h 6856420"/>
              <a:gd name="connsiteX3621" fmla="*/ 1991714 w 4676739"/>
              <a:gd name="connsiteY3621" fmla="*/ 3106099 h 6856420"/>
              <a:gd name="connsiteX3622" fmla="*/ 1991714 w 4676739"/>
              <a:gd name="connsiteY3622" fmla="*/ 3106099 h 6856420"/>
              <a:gd name="connsiteX3623" fmla="*/ 1964387 w 4676739"/>
              <a:gd name="connsiteY3623" fmla="*/ 3157817 h 6856420"/>
              <a:gd name="connsiteX3624" fmla="*/ 1964387 w 4676739"/>
              <a:gd name="connsiteY3624" fmla="*/ 3157817 h 6856420"/>
              <a:gd name="connsiteX3625" fmla="*/ 1948653 w 4676739"/>
              <a:gd name="connsiteY3625" fmla="*/ 3193499 h 6856420"/>
              <a:gd name="connsiteX3626" fmla="*/ 1915079 w 4676739"/>
              <a:gd name="connsiteY3626" fmla="*/ 3262381 h 6856420"/>
              <a:gd name="connsiteX3627" fmla="*/ 1864792 w 4676739"/>
              <a:gd name="connsiteY3627" fmla="*/ 3381549 h 6856420"/>
              <a:gd name="connsiteX3628" fmla="*/ 1838293 w 4676739"/>
              <a:gd name="connsiteY3628" fmla="*/ 3442902 h 6856420"/>
              <a:gd name="connsiteX3629" fmla="*/ 1826399 w 4676739"/>
              <a:gd name="connsiteY3629" fmla="*/ 3470680 h 6856420"/>
              <a:gd name="connsiteX3630" fmla="*/ 1826399 w 4676739"/>
              <a:gd name="connsiteY3630" fmla="*/ 3470680 h 6856420"/>
              <a:gd name="connsiteX3631" fmla="*/ 1813827 w 4676739"/>
              <a:gd name="connsiteY3631" fmla="*/ 3491683 h 6856420"/>
              <a:gd name="connsiteX3632" fmla="*/ 1816462 w 4676739"/>
              <a:gd name="connsiteY3632" fmla="*/ 3437858 h 6856420"/>
              <a:gd name="connsiteX3633" fmla="*/ 1852897 w 4676739"/>
              <a:gd name="connsiteY3633" fmla="*/ 3262607 h 6856420"/>
              <a:gd name="connsiteX3634" fmla="*/ 1902733 w 4676739"/>
              <a:gd name="connsiteY3634" fmla="*/ 3070417 h 6856420"/>
              <a:gd name="connsiteX3635" fmla="*/ 1944889 w 4676739"/>
              <a:gd name="connsiteY3635" fmla="*/ 2939204 h 6856420"/>
              <a:gd name="connsiteX3636" fmla="*/ 1998790 w 4676739"/>
              <a:gd name="connsiteY3636" fmla="*/ 2797678 h 6856420"/>
              <a:gd name="connsiteX3637" fmla="*/ 2051486 w 4676739"/>
              <a:gd name="connsiteY3637" fmla="*/ 2678735 h 6856420"/>
              <a:gd name="connsiteX3638" fmla="*/ 2056303 w 4676739"/>
              <a:gd name="connsiteY3638" fmla="*/ 2674821 h 6856420"/>
              <a:gd name="connsiteX3639" fmla="*/ 2057357 w 4676739"/>
              <a:gd name="connsiteY3639" fmla="*/ 2672412 h 6856420"/>
              <a:gd name="connsiteX3640" fmla="*/ 2056078 w 4676739"/>
              <a:gd name="connsiteY3640" fmla="*/ 2671433 h 6856420"/>
              <a:gd name="connsiteX3641" fmla="*/ 2059059 w 4676739"/>
              <a:gd name="connsiteY3641" fmla="*/ 2670628 h 6856420"/>
              <a:gd name="connsiteX3642" fmla="*/ 2059239 w 4676739"/>
              <a:gd name="connsiteY3642" fmla="*/ 2670229 h 6856420"/>
              <a:gd name="connsiteX3643" fmla="*/ 2060293 w 4676739"/>
              <a:gd name="connsiteY3643" fmla="*/ 2666917 h 6856420"/>
              <a:gd name="connsiteX3644" fmla="*/ 2061347 w 4676739"/>
              <a:gd name="connsiteY3644" fmla="*/ 2664508 h 6856420"/>
              <a:gd name="connsiteX3645" fmla="*/ 2060143 w 4676739"/>
              <a:gd name="connsiteY3645" fmla="*/ 2663604 h 6856420"/>
              <a:gd name="connsiteX3646" fmla="*/ 2063086 w 4676739"/>
              <a:gd name="connsiteY3646" fmla="*/ 2662671 h 6856420"/>
              <a:gd name="connsiteX3647" fmla="*/ 2063229 w 4676739"/>
              <a:gd name="connsiteY3647" fmla="*/ 2662324 h 6856420"/>
              <a:gd name="connsiteX3648" fmla="*/ 2063831 w 4676739"/>
              <a:gd name="connsiteY3648" fmla="*/ 2659163 h 6856420"/>
              <a:gd name="connsiteX3649" fmla="*/ 2064584 w 4676739"/>
              <a:gd name="connsiteY3649" fmla="*/ 2657732 h 6856420"/>
              <a:gd name="connsiteX3650" fmla="*/ 2063831 w 4676739"/>
              <a:gd name="connsiteY3650" fmla="*/ 2655775 h 6856420"/>
              <a:gd name="connsiteX3651" fmla="*/ 2063831 w 4676739"/>
              <a:gd name="connsiteY3651" fmla="*/ 2655775 h 6856420"/>
              <a:gd name="connsiteX3652" fmla="*/ 2065412 w 4676739"/>
              <a:gd name="connsiteY3652" fmla="*/ 2656754 h 6856420"/>
              <a:gd name="connsiteX3653" fmla="*/ 2066843 w 4676739"/>
              <a:gd name="connsiteY3653" fmla="*/ 2653968 h 6856420"/>
              <a:gd name="connsiteX3654" fmla="*/ 2067746 w 4676739"/>
              <a:gd name="connsiteY3654" fmla="*/ 2651334 h 6856420"/>
              <a:gd name="connsiteX3655" fmla="*/ 2067746 w 4676739"/>
              <a:gd name="connsiteY3655" fmla="*/ 2644558 h 6856420"/>
              <a:gd name="connsiteX3656" fmla="*/ 2067746 w 4676739"/>
              <a:gd name="connsiteY3656" fmla="*/ 2644107 h 6856420"/>
              <a:gd name="connsiteX3657" fmla="*/ 2069026 w 4676739"/>
              <a:gd name="connsiteY3657" fmla="*/ 2645010 h 6856420"/>
              <a:gd name="connsiteX3658" fmla="*/ 2070306 w 4676739"/>
              <a:gd name="connsiteY3658" fmla="*/ 2642225 h 6856420"/>
              <a:gd name="connsiteX3659" fmla="*/ 2071811 w 4676739"/>
              <a:gd name="connsiteY3659" fmla="*/ 2635449 h 6856420"/>
              <a:gd name="connsiteX3660" fmla="*/ 2074672 w 4676739"/>
              <a:gd name="connsiteY3660" fmla="*/ 2631685 h 6856420"/>
              <a:gd name="connsiteX3661" fmla="*/ 2074672 w 4676739"/>
              <a:gd name="connsiteY3661" fmla="*/ 2631685 h 6856420"/>
              <a:gd name="connsiteX3662" fmla="*/ 2078511 w 4676739"/>
              <a:gd name="connsiteY3662" fmla="*/ 2623781 h 6856420"/>
              <a:gd name="connsiteX3663" fmla="*/ 2078511 w 4676739"/>
              <a:gd name="connsiteY3663" fmla="*/ 2623781 h 6856420"/>
              <a:gd name="connsiteX3664" fmla="*/ 2082200 w 4676739"/>
              <a:gd name="connsiteY3664" fmla="*/ 2618662 h 6856420"/>
              <a:gd name="connsiteX3665" fmla="*/ 2082727 w 4676739"/>
              <a:gd name="connsiteY3665" fmla="*/ 2616027 h 6856420"/>
              <a:gd name="connsiteX3666" fmla="*/ 2090255 w 4676739"/>
              <a:gd name="connsiteY3666" fmla="*/ 2599842 h 6856420"/>
              <a:gd name="connsiteX3667" fmla="*/ 2091986 w 4676739"/>
              <a:gd name="connsiteY3667" fmla="*/ 2595852 h 6856420"/>
              <a:gd name="connsiteX3668" fmla="*/ 2094470 w 4676739"/>
              <a:gd name="connsiteY3668" fmla="*/ 2592465 h 6856420"/>
              <a:gd name="connsiteX3669" fmla="*/ 2094470 w 4676739"/>
              <a:gd name="connsiteY3669" fmla="*/ 2592465 h 6856420"/>
              <a:gd name="connsiteX3670" fmla="*/ 2098084 w 4676739"/>
              <a:gd name="connsiteY3670" fmla="*/ 2588249 h 6856420"/>
              <a:gd name="connsiteX3671" fmla="*/ 2098084 w 4676739"/>
              <a:gd name="connsiteY3671" fmla="*/ 2588249 h 6856420"/>
              <a:gd name="connsiteX3672" fmla="*/ 2099356 w 4676739"/>
              <a:gd name="connsiteY3672" fmla="*/ 2585674 h 6856420"/>
              <a:gd name="connsiteX3673" fmla="*/ 2098761 w 4676739"/>
              <a:gd name="connsiteY3673" fmla="*/ 2584786 h 6856420"/>
              <a:gd name="connsiteX3674" fmla="*/ 2100116 w 4676739"/>
              <a:gd name="connsiteY3674" fmla="*/ 2580646 h 6856420"/>
              <a:gd name="connsiteX3675" fmla="*/ 2106289 w 4676739"/>
              <a:gd name="connsiteY3675" fmla="*/ 2568676 h 6856420"/>
              <a:gd name="connsiteX3676" fmla="*/ 2107870 w 4676739"/>
              <a:gd name="connsiteY3676" fmla="*/ 2564536 h 6856420"/>
              <a:gd name="connsiteX3677" fmla="*/ 2110279 w 4676739"/>
              <a:gd name="connsiteY3677" fmla="*/ 2560696 h 6856420"/>
              <a:gd name="connsiteX3678" fmla="*/ 2111183 w 4676739"/>
              <a:gd name="connsiteY3678" fmla="*/ 2556857 h 6856420"/>
              <a:gd name="connsiteX3679" fmla="*/ 2114043 w 4676739"/>
              <a:gd name="connsiteY3679" fmla="*/ 2551964 h 6856420"/>
              <a:gd name="connsiteX3680" fmla="*/ 2115097 w 4676739"/>
              <a:gd name="connsiteY3680" fmla="*/ 2548953 h 6856420"/>
              <a:gd name="connsiteX3681" fmla="*/ 2118108 w 4676739"/>
              <a:gd name="connsiteY3681" fmla="*/ 2544436 h 6856420"/>
              <a:gd name="connsiteX3682" fmla="*/ 2119238 w 4676739"/>
              <a:gd name="connsiteY3682" fmla="*/ 2540973 h 6856420"/>
              <a:gd name="connsiteX3683" fmla="*/ 2122324 w 4676739"/>
              <a:gd name="connsiteY3683" fmla="*/ 2537209 h 6856420"/>
              <a:gd name="connsiteX3684" fmla="*/ 2122324 w 4676739"/>
              <a:gd name="connsiteY3684" fmla="*/ 2537209 h 6856420"/>
              <a:gd name="connsiteX3685" fmla="*/ 2125937 w 4676739"/>
              <a:gd name="connsiteY3685" fmla="*/ 2532241 h 6856420"/>
              <a:gd name="connsiteX3686" fmla="*/ 2126540 w 4676739"/>
              <a:gd name="connsiteY3686" fmla="*/ 2529305 h 6856420"/>
              <a:gd name="connsiteX3687" fmla="*/ 2129852 w 4676739"/>
              <a:gd name="connsiteY3687" fmla="*/ 2524938 h 6856420"/>
              <a:gd name="connsiteX3688" fmla="*/ 2129852 w 4676739"/>
              <a:gd name="connsiteY3688" fmla="*/ 2524938 h 6856420"/>
              <a:gd name="connsiteX3689" fmla="*/ 2133992 w 4676739"/>
              <a:gd name="connsiteY3689" fmla="*/ 2516206 h 6856420"/>
              <a:gd name="connsiteX3690" fmla="*/ 2134595 w 4676739"/>
              <a:gd name="connsiteY3690" fmla="*/ 2513270 h 6856420"/>
              <a:gd name="connsiteX3691" fmla="*/ 2142123 w 4676739"/>
              <a:gd name="connsiteY3691" fmla="*/ 2500398 h 6856420"/>
              <a:gd name="connsiteX3692" fmla="*/ 2143101 w 4676739"/>
              <a:gd name="connsiteY3692" fmla="*/ 2497311 h 6856420"/>
              <a:gd name="connsiteX3693" fmla="*/ 2146113 w 4676739"/>
              <a:gd name="connsiteY3693" fmla="*/ 2492568 h 6856420"/>
              <a:gd name="connsiteX3694" fmla="*/ 2147317 w 4676739"/>
              <a:gd name="connsiteY3694" fmla="*/ 2489331 h 6856420"/>
              <a:gd name="connsiteX3695" fmla="*/ 2150027 w 4676739"/>
              <a:gd name="connsiteY3695" fmla="*/ 2484588 h 6856420"/>
              <a:gd name="connsiteX3696" fmla="*/ 2153407 w 4676739"/>
              <a:gd name="connsiteY3696" fmla="*/ 2479545 h 6856420"/>
              <a:gd name="connsiteX3697" fmla="*/ 2154393 w 4676739"/>
              <a:gd name="connsiteY3697" fmla="*/ 2479469 h 6856420"/>
              <a:gd name="connsiteX3698" fmla="*/ 2157103 w 4676739"/>
              <a:gd name="connsiteY3698" fmla="*/ 2476082 h 6856420"/>
              <a:gd name="connsiteX3699" fmla="*/ 2157103 w 4676739"/>
              <a:gd name="connsiteY3699" fmla="*/ 2476082 h 6856420"/>
              <a:gd name="connsiteX3700" fmla="*/ 2158835 w 4676739"/>
              <a:gd name="connsiteY3700" fmla="*/ 2469608 h 6856420"/>
              <a:gd name="connsiteX3701" fmla="*/ 2158835 w 4676739"/>
              <a:gd name="connsiteY3701" fmla="*/ 2469156 h 6856420"/>
              <a:gd name="connsiteX3702" fmla="*/ 2160491 w 4676739"/>
              <a:gd name="connsiteY3702" fmla="*/ 2467500 h 6856420"/>
              <a:gd name="connsiteX3703" fmla="*/ 2161169 w 4676739"/>
              <a:gd name="connsiteY3703" fmla="*/ 2464187 h 6856420"/>
              <a:gd name="connsiteX3704" fmla="*/ 2161997 w 4676739"/>
              <a:gd name="connsiteY3704" fmla="*/ 2462832 h 6856420"/>
              <a:gd name="connsiteX3705" fmla="*/ 2161319 w 4676739"/>
              <a:gd name="connsiteY3705" fmla="*/ 2460876 h 6856420"/>
              <a:gd name="connsiteX3706" fmla="*/ 2161319 w 4676739"/>
              <a:gd name="connsiteY3706" fmla="*/ 2460876 h 6856420"/>
              <a:gd name="connsiteX3707" fmla="*/ 2162825 w 4676739"/>
              <a:gd name="connsiteY3707" fmla="*/ 2461854 h 6856420"/>
              <a:gd name="connsiteX3708" fmla="*/ 2164330 w 4676739"/>
              <a:gd name="connsiteY3708" fmla="*/ 2459445 h 6856420"/>
              <a:gd name="connsiteX3709" fmla="*/ 2165384 w 4676739"/>
              <a:gd name="connsiteY3709" fmla="*/ 2456358 h 6856420"/>
              <a:gd name="connsiteX3710" fmla="*/ 2166062 w 4676739"/>
              <a:gd name="connsiteY3710" fmla="*/ 2455154 h 6856420"/>
              <a:gd name="connsiteX3711" fmla="*/ 2165459 w 4676739"/>
              <a:gd name="connsiteY3711" fmla="*/ 2453422 h 6856420"/>
              <a:gd name="connsiteX3712" fmla="*/ 2166062 w 4676739"/>
              <a:gd name="connsiteY3712" fmla="*/ 2452670 h 6856420"/>
              <a:gd name="connsiteX3713" fmla="*/ 2168320 w 4676739"/>
              <a:gd name="connsiteY3713" fmla="*/ 2452294 h 6856420"/>
              <a:gd name="connsiteX3714" fmla="*/ 2168320 w 4676739"/>
              <a:gd name="connsiteY3714" fmla="*/ 2448755 h 6856420"/>
              <a:gd name="connsiteX3715" fmla="*/ 2168320 w 4676739"/>
              <a:gd name="connsiteY3715" fmla="*/ 2448755 h 6856420"/>
              <a:gd name="connsiteX3716" fmla="*/ 2168320 w 4676739"/>
              <a:gd name="connsiteY3716" fmla="*/ 2448303 h 6856420"/>
              <a:gd name="connsiteX3717" fmla="*/ 2171105 w 4676739"/>
              <a:gd name="connsiteY3717" fmla="*/ 2444690 h 6856420"/>
              <a:gd name="connsiteX3718" fmla="*/ 2172912 w 4676739"/>
              <a:gd name="connsiteY3718" fmla="*/ 2444690 h 6856420"/>
              <a:gd name="connsiteX3719" fmla="*/ 2174041 w 4676739"/>
              <a:gd name="connsiteY3719" fmla="*/ 2441152 h 6856420"/>
              <a:gd name="connsiteX3720" fmla="*/ 2175999 w 4676739"/>
              <a:gd name="connsiteY3720" fmla="*/ 2440475 h 6856420"/>
              <a:gd name="connsiteX3721" fmla="*/ 2175999 w 4676739"/>
              <a:gd name="connsiteY3721" fmla="*/ 2436861 h 6856420"/>
              <a:gd name="connsiteX3722" fmla="*/ 2175999 w 4676739"/>
              <a:gd name="connsiteY3722" fmla="*/ 2436861 h 6856420"/>
              <a:gd name="connsiteX3723" fmla="*/ 2175999 w 4676739"/>
              <a:gd name="connsiteY3723" fmla="*/ 2436861 h 6856420"/>
              <a:gd name="connsiteX3724" fmla="*/ 2179763 w 4676739"/>
              <a:gd name="connsiteY3724" fmla="*/ 2429333 h 6856420"/>
              <a:gd name="connsiteX3725" fmla="*/ 2181494 w 4676739"/>
              <a:gd name="connsiteY3725" fmla="*/ 2428956 h 6856420"/>
              <a:gd name="connsiteX3726" fmla="*/ 2181494 w 4676739"/>
              <a:gd name="connsiteY3726" fmla="*/ 2426171 h 6856420"/>
              <a:gd name="connsiteX3727" fmla="*/ 2183451 w 4676739"/>
              <a:gd name="connsiteY3727" fmla="*/ 2425343 h 6856420"/>
              <a:gd name="connsiteX3728" fmla="*/ 2183451 w 4676739"/>
              <a:gd name="connsiteY3728" fmla="*/ 2421428 h 6856420"/>
              <a:gd name="connsiteX3729" fmla="*/ 2185258 w 4676739"/>
              <a:gd name="connsiteY3729" fmla="*/ 2420901 h 6856420"/>
              <a:gd name="connsiteX3730" fmla="*/ 2185710 w 4676739"/>
              <a:gd name="connsiteY3730" fmla="*/ 2418267 h 6856420"/>
              <a:gd name="connsiteX3731" fmla="*/ 2187742 w 4676739"/>
              <a:gd name="connsiteY3731" fmla="*/ 2417590 h 6856420"/>
              <a:gd name="connsiteX3732" fmla="*/ 2187742 w 4676739"/>
              <a:gd name="connsiteY3732" fmla="*/ 2413524 h 6856420"/>
              <a:gd name="connsiteX3733" fmla="*/ 2187742 w 4676739"/>
              <a:gd name="connsiteY3733" fmla="*/ 2413524 h 6856420"/>
              <a:gd name="connsiteX3734" fmla="*/ 2187742 w 4676739"/>
              <a:gd name="connsiteY3734" fmla="*/ 2413524 h 6856420"/>
              <a:gd name="connsiteX3735" fmla="*/ 2190754 w 4676739"/>
              <a:gd name="connsiteY3735" fmla="*/ 2409760 h 6856420"/>
              <a:gd name="connsiteX3736" fmla="*/ 2190754 w 4676739"/>
              <a:gd name="connsiteY3736" fmla="*/ 2409760 h 6856420"/>
              <a:gd name="connsiteX3737" fmla="*/ 2187742 w 4676739"/>
              <a:gd name="connsiteY3737" fmla="*/ 2413524 h 6856420"/>
              <a:gd name="connsiteX3738" fmla="*/ 2190754 w 4676739"/>
              <a:gd name="connsiteY3738" fmla="*/ 2409760 h 6856420"/>
              <a:gd name="connsiteX3739" fmla="*/ 2192334 w 4676739"/>
              <a:gd name="connsiteY3739" fmla="*/ 2409384 h 6856420"/>
              <a:gd name="connsiteX3740" fmla="*/ 2193163 w 4676739"/>
              <a:gd name="connsiteY3740" fmla="*/ 2406674 h 6856420"/>
              <a:gd name="connsiteX3741" fmla="*/ 2193840 w 4676739"/>
              <a:gd name="connsiteY3741" fmla="*/ 2406674 h 6856420"/>
              <a:gd name="connsiteX3742" fmla="*/ 2195120 w 4676739"/>
              <a:gd name="connsiteY3742" fmla="*/ 2405168 h 6856420"/>
              <a:gd name="connsiteX3743" fmla="*/ 2197077 w 4676739"/>
              <a:gd name="connsiteY3743" fmla="*/ 2401103 h 6856420"/>
              <a:gd name="connsiteX3744" fmla="*/ 2199335 w 4676739"/>
              <a:gd name="connsiteY3744" fmla="*/ 2398318 h 6856420"/>
              <a:gd name="connsiteX3745" fmla="*/ 2200088 w 4676739"/>
              <a:gd name="connsiteY3745" fmla="*/ 2397339 h 6856420"/>
              <a:gd name="connsiteX3746" fmla="*/ 2203325 w 4676739"/>
              <a:gd name="connsiteY3746" fmla="*/ 2390338 h 6856420"/>
              <a:gd name="connsiteX3747" fmla="*/ 2204003 w 4676739"/>
              <a:gd name="connsiteY3747" fmla="*/ 2389360 h 6856420"/>
              <a:gd name="connsiteX3748" fmla="*/ 2207165 w 4676739"/>
              <a:gd name="connsiteY3748" fmla="*/ 2385671 h 6856420"/>
              <a:gd name="connsiteX3749" fmla="*/ 2207165 w 4676739"/>
              <a:gd name="connsiteY3749" fmla="*/ 2385671 h 6856420"/>
              <a:gd name="connsiteX3750" fmla="*/ 2209348 w 4676739"/>
              <a:gd name="connsiteY3750" fmla="*/ 2379498 h 6856420"/>
              <a:gd name="connsiteX3751" fmla="*/ 2210853 w 4676739"/>
              <a:gd name="connsiteY3751" fmla="*/ 2372948 h 6856420"/>
              <a:gd name="connsiteX3752" fmla="*/ 2212434 w 4676739"/>
              <a:gd name="connsiteY3752" fmla="*/ 2369486 h 6856420"/>
              <a:gd name="connsiteX3753" fmla="*/ 2215069 w 4676739"/>
              <a:gd name="connsiteY3753" fmla="*/ 2365947 h 6856420"/>
              <a:gd name="connsiteX3754" fmla="*/ 2216951 w 4676739"/>
              <a:gd name="connsiteY3754" fmla="*/ 2361431 h 6856420"/>
              <a:gd name="connsiteX3755" fmla="*/ 2219059 w 4676739"/>
              <a:gd name="connsiteY3755" fmla="*/ 2358570 h 6856420"/>
              <a:gd name="connsiteX3756" fmla="*/ 2219661 w 4676739"/>
              <a:gd name="connsiteY3756" fmla="*/ 2357667 h 6856420"/>
              <a:gd name="connsiteX3757" fmla="*/ 2222748 w 4676739"/>
              <a:gd name="connsiteY3757" fmla="*/ 2352849 h 6856420"/>
              <a:gd name="connsiteX3758" fmla="*/ 2232383 w 4676739"/>
              <a:gd name="connsiteY3758" fmla="*/ 2337793 h 6856420"/>
              <a:gd name="connsiteX3759" fmla="*/ 2234943 w 4676739"/>
              <a:gd name="connsiteY3759" fmla="*/ 2334405 h 6856420"/>
              <a:gd name="connsiteX3760" fmla="*/ 2236599 w 4676739"/>
              <a:gd name="connsiteY3760" fmla="*/ 2329813 h 6856420"/>
              <a:gd name="connsiteX3761" fmla="*/ 2238857 w 4676739"/>
              <a:gd name="connsiteY3761" fmla="*/ 2326952 h 6856420"/>
              <a:gd name="connsiteX3762" fmla="*/ 2239460 w 4676739"/>
              <a:gd name="connsiteY3762" fmla="*/ 2325974 h 6856420"/>
              <a:gd name="connsiteX3763" fmla="*/ 2240965 w 4676739"/>
              <a:gd name="connsiteY3763" fmla="*/ 2322586 h 6856420"/>
              <a:gd name="connsiteX3764" fmla="*/ 2242697 w 4676739"/>
              <a:gd name="connsiteY3764" fmla="*/ 2322134 h 6856420"/>
              <a:gd name="connsiteX3765" fmla="*/ 2242697 w 4676739"/>
              <a:gd name="connsiteY3765" fmla="*/ 2318446 h 6856420"/>
              <a:gd name="connsiteX3766" fmla="*/ 2242697 w 4676739"/>
              <a:gd name="connsiteY3766" fmla="*/ 2318446 h 6856420"/>
              <a:gd name="connsiteX3767" fmla="*/ 2242697 w 4676739"/>
              <a:gd name="connsiteY3767" fmla="*/ 2318069 h 6856420"/>
              <a:gd name="connsiteX3768" fmla="*/ 2245482 w 4676739"/>
              <a:gd name="connsiteY3768" fmla="*/ 2314456 h 6856420"/>
              <a:gd name="connsiteX3769" fmla="*/ 2247138 w 4676739"/>
              <a:gd name="connsiteY3769" fmla="*/ 2314456 h 6856420"/>
              <a:gd name="connsiteX3770" fmla="*/ 2249171 w 4676739"/>
              <a:gd name="connsiteY3770" fmla="*/ 2310692 h 6856420"/>
              <a:gd name="connsiteX3771" fmla="*/ 2249773 w 4676739"/>
              <a:gd name="connsiteY3771" fmla="*/ 2310692 h 6856420"/>
              <a:gd name="connsiteX3772" fmla="*/ 2249773 w 4676739"/>
              <a:gd name="connsiteY3772" fmla="*/ 2309939 h 6856420"/>
              <a:gd name="connsiteX3773" fmla="*/ 2252408 w 4676739"/>
              <a:gd name="connsiteY3773" fmla="*/ 2304293 h 6856420"/>
              <a:gd name="connsiteX3774" fmla="*/ 2254591 w 4676739"/>
              <a:gd name="connsiteY3774" fmla="*/ 2302938 h 6856420"/>
              <a:gd name="connsiteX3775" fmla="*/ 2254591 w 4676739"/>
              <a:gd name="connsiteY3775" fmla="*/ 2302938 h 6856420"/>
              <a:gd name="connsiteX3776" fmla="*/ 2258054 w 4676739"/>
              <a:gd name="connsiteY3776" fmla="*/ 2299249 h 6856420"/>
              <a:gd name="connsiteX3777" fmla="*/ 2258054 w 4676739"/>
              <a:gd name="connsiteY3777" fmla="*/ 2299249 h 6856420"/>
              <a:gd name="connsiteX3778" fmla="*/ 2261667 w 4676739"/>
              <a:gd name="connsiteY3778" fmla="*/ 2294582 h 6856420"/>
              <a:gd name="connsiteX3779" fmla="*/ 2263173 w 4676739"/>
              <a:gd name="connsiteY3779" fmla="*/ 2287054 h 6856420"/>
              <a:gd name="connsiteX3780" fmla="*/ 2263173 w 4676739"/>
              <a:gd name="connsiteY3780" fmla="*/ 2284871 h 6856420"/>
              <a:gd name="connsiteX3781" fmla="*/ 2265582 w 4676739"/>
              <a:gd name="connsiteY3781" fmla="*/ 2283365 h 6856420"/>
              <a:gd name="connsiteX3782" fmla="*/ 2265582 w 4676739"/>
              <a:gd name="connsiteY3782" fmla="*/ 2283365 h 6856420"/>
              <a:gd name="connsiteX3783" fmla="*/ 2269271 w 4676739"/>
              <a:gd name="connsiteY3783" fmla="*/ 2279375 h 6856420"/>
              <a:gd name="connsiteX3784" fmla="*/ 2273185 w 4676739"/>
              <a:gd name="connsiteY3784" fmla="*/ 2275461 h 6856420"/>
              <a:gd name="connsiteX3785" fmla="*/ 2277326 w 4676739"/>
              <a:gd name="connsiteY3785" fmla="*/ 2271546 h 6856420"/>
              <a:gd name="connsiteX3786" fmla="*/ 2281466 w 4676739"/>
              <a:gd name="connsiteY3786" fmla="*/ 2267858 h 6856420"/>
              <a:gd name="connsiteX3787" fmla="*/ 2281466 w 4676739"/>
              <a:gd name="connsiteY3787" fmla="*/ 2267858 h 6856420"/>
              <a:gd name="connsiteX3788" fmla="*/ 2285155 w 4676739"/>
              <a:gd name="connsiteY3788" fmla="*/ 2264696 h 6856420"/>
              <a:gd name="connsiteX3789" fmla="*/ 2287639 w 4676739"/>
              <a:gd name="connsiteY3789" fmla="*/ 2263491 h 6856420"/>
              <a:gd name="connsiteX3790" fmla="*/ 2292984 w 4676739"/>
              <a:gd name="connsiteY3790" fmla="*/ 2259577 h 6856420"/>
              <a:gd name="connsiteX3791" fmla="*/ 2297124 w 4676739"/>
              <a:gd name="connsiteY3791" fmla="*/ 2255813 h 6856420"/>
              <a:gd name="connsiteX3792" fmla="*/ 2301265 w 4676739"/>
              <a:gd name="connsiteY3792" fmla="*/ 2252425 h 6856420"/>
              <a:gd name="connsiteX3793" fmla="*/ 2301265 w 4676739"/>
              <a:gd name="connsiteY3793" fmla="*/ 2252425 h 6856420"/>
              <a:gd name="connsiteX3794" fmla="*/ 2308341 w 4676739"/>
              <a:gd name="connsiteY3794" fmla="*/ 2246629 h 6856420"/>
              <a:gd name="connsiteX3795" fmla="*/ 2309545 w 4676739"/>
              <a:gd name="connsiteY3795" fmla="*/ 2244295 h 6856420"/>
              <a:gd name="connsiteX3796" fmla="*/ 2316245 w 4676739"/>
              <a:gd name="connsiteY3796" fmla="*/ 2239552 h 6856420"/>
              <a:gd name="connsiteX3797" fmla="*/ 2316245 w 4676739"/>
              <a:gd name="connsiteY3797" fmla="*/ 2240004 h 6856420"/>
              <a:gd name="connsiteX3798" fmla="*/ 2320461 w 4676739"/>
              <a:gd name="connsiteY3798" fmla="*/ 2236089 h 6856420"/>
              <a:gd name="connsiteX3799" fmla="*/ 2324752 w 4676739"/>
              <a:gd name="connsiteY3799" fmla="*/ 2232325 h 6856420"/>
              <a:gd name="connsiteX3800" fmla="*/ 2328817 w 4676739"/>
              <a:gd name="connsiteY3800" fmla="*/ 2228863 h 6856420"/>
              <a:gd name="connsiteX3801" fmla="*/ 2328817 w 4676739"/>
              <a:gd name="connsiteY3801" fmla="*/ 2228863 h 6856420"/>
              <a:gd name="connsiteX3802" fmla="*/ 2336345 w 4676739"/>
              <a:gd name="connsiteY3802" fmla="*/ 2224045 h 6856420"/>
              <a:gd name="connsiteX3803" fmla="*/ 2336345 w 4676739"/>
              <a:gd name="connsiteY3803" fmla="*/ 2224045 h 6856420"/>
              <a:gd name="connsiteX3804" fmla="*/ 2340636 w 4676739"/>
              <a:gd name="connsiteY3804" fmla="*/ 2220130 h 6856420"/>
              <a:gd name="connsiteX3805" fmla="*/ 2344776 w 4676739"/>
              <a:gd name="connsiteY3805" fmla="*/ 2216291 h 6856420"/>
              <a:gd name="connsiteX3806" fmla="*/ 2348917 w 4676739"/>
              <a:gd name="connsiteY3806" fmla="*/ 2212677 h 6856420"/>
              <a:gd name="connsiteX3807" fmla="*/ 2348917 w 4676739"/>
              <a:gd name="connsiteY3807" fmla="*/ 2212677 h 6856420"/>
              <a:gd name="connsiteX3808" fmla="*/ 2352906 w 4676739"/>
              <a:gd name="connsiteY3808" fmla="*/ 2209365 h 6856420"/>
              <a:gd name="connsiteX3809" fmla="*/ 2353358 w 4676739"/>
              <a:gd name="connsiteY3809" fmla="*/ 2208989 h 6856420"/>
              <a:gd name="connsiteX3810" fmla="*/ 2360886 w 4676739"/>
              <a:gd name="connsiteY3810" fmla="*/ 2201461 h 6856420"/>
              <a:gd name="connsiteX3811" fmla="*/ 2361338 w 4676739"/>
              <a:gd name="connsiteY3811" fmla="*/ 2201461 h 6856420"/>
              <a:gd name="connsiteX3812" fmla="*/ 2368263 w 4676739"/>
              <a:gd name="connsiteY3812" fmla="*/ 2196492 h 6856420"/>
              <a:gd name="connsiteX3813" fmla="*/ 2368263 w 4676739"/>
              <a:gd name="connsiteY3813" fmla="*/ 2196492 h 6856420"/>
              <a:gd name="connsiteX3814" fmla="*/ 2372479 w 4676739"/>
              <a:gd name="connsiteY3814" fmla="*/ 2192578 h 6856420"/>
              <a:gd name="connsiteX3815" fmla="*/ 2376620 w 4676739"/>
              <a:gd name="connsiteY3815" fmla="*/ 2188738 h 6856420"/>
              <a:gd name="connsiteX3816" fmla="*/ 2380760 w 4676739"/>
              <a:gd name="connsiteY3816" fmla="*/ 2185050 h 6856420"/>
              <a:gd name="connsiteX3817" fmla="*/ 2380760 w 4676739"/>
              <a:gd name="connsiteY3817" fmla="*/ 2185050 h 6856420"/>
              <a:gd name="connsiteX3818" fmla="*/ 2384750 w 4676739"/>
              <a:gd name="connsiteY3818" fmla="*/ 2181587 h 6856420"/>
              <a:gd name="connsiteX3819" fmla="*/ 2384750 w 4676739"/>
              <a:gd name="connsiteY3819" fmla="*/ 2181587 h 6856420"/>
              <a:gd name="connsiteX3820" fmla="*/ 2391826 w 4676739"/>
              <a:gd name="connsiteY3820" fmla="*/ 2176694 h 6856420"/>
              <a:gd name="connsiteX3821" fmla="*/ 2391826 w 4676739"/>
              <a:gd name="connsiteY3821" fmla="*/ 2176694 h 6856420"/>
              <a:gd name="connsiteX3822" fmla="*/ 2396192 w 4676739"/>
              <a:gd name="connsiteY3822" fmla="*/ 2172628 h 6856420"/>
              <a:gd name="connsiteX3823" fmla="*/ 2396192 w 4676739"/>
              <a:gd name="connsiteY3823" fmla="*/ 2172628 h 6856420"/>
              <a:gd name="connsiteX3824" fmla="*/ 2404247 w 4676739"/>
              <a:gd name="connsiteY3824" fmla="*/ 2164197 h 6856420"/>
              <a:gd name="connsiteX3825" fmla="*/ 2404247 w 4676739"/>
              <a:gd name="connsiteY3825" fmla="*/ 2164197 h 6856420"/>
              <a:gd name="connsiteX3826" fmla="*/ 2408463 w 4676739"/>
              <a:gd name="connsiteY3826" fmla="*/ 2160282 h 6856420"/>
              <a:gd name="connsiteX3827" fmla="*/ 2412528 w 4676739"/>
              <a:gd name="connsiteY3827" fmla="*/ 2156444 h 6856420"/>
              <a:gd name="connsiteX3828" fmla="*/ 2416669 w 4676739"/>
              <a:gd name="connsiteY3828" fmla="*/ 2152680 h 6856420"/>
              <a:gd name="connsiteX3829" fmla="*/ 2420734 w 4676739"/>
              <a:gd name="connsiteY3829" fmla="*/ 2149066 h 6856420"/>
              <a:gd name="connsiteX3830" fmla="*/ 2420734 w 4676739"/>
              <a:gd name="connsiteY3830" fmla="*/ 2149066 h 6856420"/>
              <a:gd name="connsiteX3831" fmla="*/ 2424573 w 4676739"/>
              <a:gd name="connsiteY3831" fmla="*/ 2145678 h 6856420"/>
              <a:gd name="connsiteX3832" fmla="*/ 2425175 w 4676739"/>
              <a:gd name="connsiteY3832" fmla="*/ 2145152 h 6856420"/>
              <a:gd name="connsiteX3833" fmla="*/ 2428487 w 4676739"/>
              <a:gd name="connsiteY3833" fmla="*/ 2141538 h 6856420"/>
              <a:gd name="connsiteX3834" fmla="*/ 2428487 w 4676739"/>
              <a:gd name="connsiteY3834" fmla="*/ 2141538 h 6856420"/>
              <a:gd name="connsiteX3835" fmla="*/ 2432176 w 4676739"/>
              <a:gd name="connsiteY3835" fmla="*/ 2137774 h 6856420"/>
              <a:gd name="connsiteX3836" fmla="*/ 2432176 w 4676739"/>
              <a:gd name="connsiteY3836" fmla="*/ 2137774 h 6856420"/>
              <a:gd name="connsiteX3837" fmla="*/ 2436015 w 4676739"/>
              <a:gd name="connsiteY3837" fmla="*/ 2134462 h 6856420"/>
              <a:gd name="connsiteX3838" fmla="*/ 2436542 w 4676739"/>
              <a:gd name="connsiteY3838" fmla="*/ 2134010 h 6856420"/>
              <a:gd name="connsiteX3839" fmla="*/ 2443468 w 4676739"/>
              <a:gd name="connsiteY3839" fmla="*/ 2129117 h 6856420"/>
              <a:gd name="connsiteX3840" fmla="*/ 2443468 w 4676739"/>
              <a:gd name="connsiteY3840" fmla="*/ 2129493 h 6856420"/>
              <a:gd name="connsiteX3841" fmla="*/ 2447834 w 4676739"/>
              <a:gd name="connsiteY3841" fmla="*/ 2125428 h 6856420"/>
              <a:gd name="connsiteX3842" fmla="*/ 2455362 w 4676739"/>
              <a:gd name="connsiteY3842" fmla="*/ 2121062 h 6856420"/>
              <a:gd name="connsiteX3843" fmla="*/ 2455362 w 4676739"/>
              <a:gd name="connsiteY3843" fmla="*/ 2121514 h 6856420"/>
              <a:gd name="connsiteX3844" fmla="*/ 2459653 w 4676739"/>
              <a:gd name="connsiteY3844" fmla="*/ 2117373 h 6856420"/>
              <a:gd name="connsiteX3845" fmla="*/ 2459653 w 4676739"/>
              <a:gd name="connsiteY3845" fmla="*/ 2117373 h 6856420"/>
              <a:gd name="connsiteX3846" fmla="*/ 2471849 w 4676739"/>
              <a:gd name="connsiteY3846" fmla="*/ 2105178 h 6856420"/>
              <a:gd name="connsiteX3847" fmla="*/ 2471849 w 4676739"/>
              <a:gd name="connsiteY3847" fmla="*/ 2105178 h 6856420"/>
              <a:gd name="connsiteX3848" fmla="*/ 2476064 w 4676739"/>
              <a:gd name="connsiteY3848" fmla="*/ 2101263 h 6856420"/>
              <a:gd name="connsiteX3849" fmla="*/ 2480130 w 4676739"/>
              <a:gd name="connsiteY3849" fmla="*/ 2097349 h 6856420"/>
              <a:gd name="connsiteX3850" fmla="*/ 2484119 w 4676739"/>
              <a:gd name="connsiteY3850" fmla="*/ 2093434 h 6856420"/>
              <a:gd name="connsiteX3851" fmla="*/ 2487959 w 4676739"/>
              <a:gd name="connsiteY3851" fmla="*/ 2089293 h 6856420"/>
              <a:gd name="connsiteX3852" fmla="*/ 2491873 w 4676739"/>
              <a:gd name="connsiteY3852" fmla="*/ 2085454 h 6856420"/>
              <a:gd name="connsiteX3853" fmla="*/ 2499853 w 4676739"/>
              <a:gd name="connsiteY3853" fmla="*/ 2077474 h 6856420"/>
              <a:gd name="connsiteX3854" fmla="*/ 2504069 w 4676739"/>
              <a:gd name="connsiteY3854" fmla="*/ 2073710 h 6856420"/>
              <a:gd name="connsiteX3855" fmla="*/ 2504069 w 4676739"/>
              <a:gd name="connsiteY3855" fmla="*/ 2073710 h 6856420"/>
              <a:gd name="connsiteX3856" fmla="*/ 2508284 w 4676739"/>
              <a:gd name="connsiteY3856" fmla="*/ 2070097 h 6856420"/>
              <a:gd name="connsiteX3857" fmla="*/ 2508284 w 4676739"/>
              <a:gd name="connsiteY3857" fmla="*/ 2070097 h 6856420"/>
              <a:gd name="connsiteX3858" fmla="*/ 2512048 w 4676739"/>
              <a:gd name="connsiteY3858" fmla="*/ 2066634 h 6856420"/>
              <a:gd name="connsiteX3859" fmla="*/ 2512575 w 4676739"/>
              <a:gd name="connsiteY3859" fmla="*/ 2066183 h 6856420"/>
              <a:gd name="connsiteX3860" fmla="*/ 2516038 w 4676739"/>
              <a:gd name="connsiteY3860" fmla="*/ 2062946 h 6856420"/>
              <a:gd name="connsiteX3861" fmla="*/ 2516716 w 4676739"/>
              <a:gd name="connsiteY3861" fmla="*/ 2062419 h 6856420"/>
              <a:gd name="connsiteX3862" fmla="*/ 2523491 w 4676739"/>
              <a:gd name="connsiteY3862" fmla="*/ 2057375 h 6856420"/>
              <a:gd name="connsiteX3863" fmla="*/ 2523491 w 4676739"/>
              <a:gd name="connsiteY3863" fmla="*/ 2057751 h 6856420"/>
              <a:gd name="connsiteX3864" fmla="*/ 2527707 w 4676739"/>
              <a:gd name="connsiteY3864" fmla="*/ 2053837 h 6856420"/>
              <a:gd name="connsiteX3865" fmla="*/ 2531696 w 4676739"/>
              <a:gd name="connsiteY3865" fmla="*/ 2049922 h 6856420"/>
              <a:gd name="connsiteX3866" fmla="*/ 2535761 w 4676739"/>
              <a:gd name="connsiteY3866" fmla="*/ 2046008 h 6856420"/>
              <a:gd name="connsiteX3867" fmla="*/ 2539525 w 4676739"/>
              <a:gd name="connsiteY3867" fmla="*/ 2041792 h 6856420"/>
              <a:gd name="connsiteX3868" fmla="*/ 2543440 w 4676739"/>
              <a:gd name="connsiteY3868" fmla="*/ 2037953 h 6856420"/>
              <a:gd name="connsiteX3869" fmla="*/ 2547505 w 4676739"/>
              <a:gd name="connsiteY3869" fmla="*/ 2034038 h 6856420"/>
              <a:gd name="connsiteX3870" fmla="*/ 2551495 w 4676739"/>
              <a:gd name="connsiteY3870" fmla="*/ 2030124 h 6856420"/>
              <a:gd name="connsiteX3871" fmla="*/ 2555485 w 4676739"/>
              <a:gd name="connsiteY3871" fmla="*/ 2025908 h 6856420"/>
              <a:gd name="connsiteX3872" fmla="*/ 2555485 w 4676739"/>
              <a:gd name="connsiteY3872" fmla="*/ 2025908 h 6856420"/>
              <a:gd name="connsiteX3873" fmla="*/ 2563615 w 4676739"/>
              <a:gd name="connsiteY3873" fmla="*/ 2017552 h 6856420"/>
              <a:gd name="connsiteX3874" fmla="*/ 2563615 w 4676739"/>
              <a:gd name="connsiteY3874" fmla="*/ 2017928 h 6856420"/>
              <a:gd name="connsiteX3875" fmla="*/ 2568433 w 4676739"/>
              <a:gd name="connsiteY3875" fmla="*/ 2012734 h 6856420"/>
              <a:gd name="connsiteX3876" fmla="*/ 2572799 w 4676739"/>
              <a:gd name="connsiteY3876" fmla="*/ 2009121 h 6856420"/>
              <a:gd name="connsiteX3877" fmla="*/ 2572799 w 4676739"/>
              <a:gd name="connsiteY3877" fmla="*/ 2009121 h 6856420"/>
              <a:gd name="connsiteX3878" fmla="*/ 2576714 w 4676739"/>
              <a:gd name="connsiteY3878" fmla="*/ 2005131 h 6856420"/>
              <a:gd name="connsiteX3879" fmla="*/ 2576714 w 4676739"/>
              <a:gd name="connsiteY3879" fmla="*/ 2005131 h 6856420"/>
              <a:gd name="connsiteX3880" fmla="*/ 2580478 w 4676739"/>
              <a:gd name="connsiteY3880" fmla="*/ 2000990 h 6856420"/>
              <a:gd name="connsiteX3881" fmla="*/ 2584468 w 4676739"/>
              <a:gd name="connsiteY3881" fmla="*/ 1997076 h 6856420"/>
              <a:gd name="connsiteX3882" fmla="*/ 2588533 w 4676739"/>
              <a:gd name="connsiteY3882" fmla="*/ 1993086 h 6856420"/>
              <a:gd name="connsiteX3883" fmla="*/ 2592447 w 4676739"/>
              <a:gd name="connsiteY3883" fmla="*/ 1989322 h 6856420"/>
              <a:gd name="connsiteX3884" fmla="*/ 2596512 w 4676739"/>
              <a:gd name="connsiteY3884" fmla="*/ 1985332 h 6856420"/>
              <a:gd name="connsiteX3885" fmla="*/ 2596512 w 4676739"/>
              <a:gd name="connsiteY3885" fmla="*/ 1985332 h 6856420"/>
              <a:gd name="connsiteX3886" fmla="*/ 2600578 w 4676739"/>
              <a:gd name="connsiteY3886" fmla="*/ 1981493 h 6856420"/>
              <a:gd name="connsiteX3887" fmla="*/ 2600578 w 4676739"/>
              <a:gd name="connsiteY3887" fmla="*/ 1981493 h 6856420"/>
              <a:gd name="connsiteX3888" fmla="*/ 2604567 w 4676739"/>
              <a:gd name="connsiteY3888" fmla="*/ 1977729 h 6856420"/>
              <a:gd name="connsiteX3889" fmla="*/ 2604567 w 4676739"/>
              <a:gd name="connsiteY3889" fmla="*/ 1977729 h 6856420"/>
              <a:gd name="connsiteX3890" fmla="*/ 2608407 w 4676739"/>
              <a:gd name="connsiteY3890" fmla="*/ 1974040 h 6856420"/>
              <a:gd name="connsiteX3891" fmla="*/ 2608407 w 4676739"/>
              <a:gd name="connsiteY3891" fmla="*/ 1974040 h 6856420"/>
              <a:gd name="connsiteX3892" fmla="*/ 2612095 w 4676739"/>
              <a:gd name="connsiteY3892" fmla="*/ 1970502 h 6856420"/>
              <a:gd name="connsiteX3893" fmla="*/ 2612547 w 4676739"/>
              <a:gd name="connsiteY3893" fmla="*/ 1970050 h 6856420"/>
              <a:gd name="connsiteX3894" fmla="*/ 2616010 w 4676739"/>
              <a:gd name="connsiteY3894" fmla="*/ 1966663 h 6856420"/>
              <a:gd name="connsiteX3895" fmla="*/ 2616537 w 4676739"/>
              <a:gd name="connsiteY3895" fmla="*/ 1966211 h 6856420"/>
              <a:gd name="connsiteX3896" fmla="*/ 2635282 w 4676739"/>
              <a:gd name="connsiteY3896" fmla="*/ 1949424 h 6856420"/>
              <a:gd name="connsiteX3897" fmla="*/ 2635282 w 4676739"/>
              <a:gd name="connsiteY3897" fmla="*/ 1949424 h 6856420"/>
              <a:gd name="connsiteX3898" fmla="*/ 2639422 w 4676739"/>
              <a:gd name="connsiteY3898" fmla="*/ 1945358 h 6856420"/>
              <a:gd name="connsiteX3899" fmla="*/ 2643337 w 4676739"/>
              <a:gd name="connsiteY3899" fmla="*/ 1941519 h 6856420"/>
              <a:gd name="connsiteX3900" fmla="*/ 2647401 w 4676739"/>
              <a:gd name="connsiteY3900" fmla="*/ 1936174 h 6856420"/>
              <a:gd name="connsiteX3901" fmla="*/ 2647311 w 4676739"/>
              <a:gd name="connsiteY3901" fmla="*/ 1934157 h 6856420"/>
              <a:gd name="connsiteX3902" fmla="*/ 2647401 w 4676739"/>
              <a:gd name="connsiteY3902" fmla="*/ 1934066 h 6856420"/>
              <a:gd name="connsiteX3903" fmla="*/ 2651241 w 4676739"/>
              <a:gd name="connsiteY3903" fmla="*/ 1929550 h 6856420"/>
              <a:gd name="connsiteX3904" fmla="*/ 2659145 w 4676739"/>
              <a:gd name="connsiteY3904" fmla="*/ 1922022 h 6856420"/>
              <a:gd name="connsiteX3905" fmla="*/ 2663211 w 4676739"/>
              <a:gd name="connsiteY3905" fmla="*/ 1917881 h 6856420"/>
              <a:gd name="connsiteX3906" fmla="*/ 2662834 w 4676739"/>
              <a:gd name="connsiteY3906" fmla="*/ 1917881 h 6856420"/>
              <a:gd name="connsiteX3907" fmla="*/ 2667501 w 4676739"/>
              <a:gd name="connsiteY3907" fmla="*/ 1910353 h 6856420"/>
              <a:gd name="connsiteX3908" fmla="*/ 2667501 w 4676739"/>
              <a:gd name="connsiteY3908" fmla="*/ 1910353 h 6856420"/>
              <a:gd name="connsiteX3909" fmla="*/ 2671340 w 4676739"/>
              <a:gd name="connsiteY3909" fmla="*/ 1906288 h 6856420"/>
              <a:gd name="connsiteX3910" fmla="*/ 2671340 w 4676739"/>
              <a:gd name="connsiteY3910" fmla="*/ 1906288 h 6856420"/>
              <a:gd name="connsiteX3911" fmla="*/ 2675406 w 4676739"/>
              <a:gd name="connsiteY3911" fmla="*/ 1902223 h 6856420"/>
              <a:gd name="connsiteX3912" fmla="*/ 2675406 w 4676739"/>
              <a:gd name="connsiteY3912" fmla="*/ 1902223 h 6856420"/>
              <a:gd name="connsiteX3913" fmla="*/ 2679320 w 4676739"/>
              <a:gd name="connsiteY3913" fmla="*/ 1898233 h 6856420"/>
              <a:gd name="connsiteX3914" fmla="*/ 2695505 w 4676739"/>
              <a:gd name="connsiteY3914" fmla="*/ 1883177 h 6856420"/>
              <a:gd name="connsiteX3915" fmla="*/ 2695957 w 4676739"/>
              <a:gd name="connsiteY3915" fmla="*/ 1882650 h 6856420"/>
              <a:gd name="connsiteX3916" fmla="*/ 2699345 w 4676739"/>
              <a:gd name="connsiteY3916" fmla="*/ 1879112 h 6856420"/>
              <a:gd name="connsiteX3917" fmla="*/ 2699796 w 4676739"/>
              <a:gd name="connsiteY3917" fmla="*/ 1878660 h 6856420"/>
              <a:gd name="connsiteX3918" fmla="*/ 2703259 w 4676739"/>
              <a:gd name="connsiteY3918" fmla="*/ 1874972 h 6856420"/>
              <a:gd name="connsiteX3919" fmla="*/ 2703259 w 4676739"/>
              <a:gd name="connsiteY3919" fmla="*/ 1874972 h 6856420"/>
              <a:gd name="connsiteX3920" fmla="*/ 2706948 w 4676739"/>
              <a:gd name="connsiteY3920" fmla="*/ 1871057 h 6856420"/>
              <a:gd name="connsiteX3921" fmla="*/ 2706948 w 4676739"/>
              <a:gd name="connsiteY3921" fmla="*/ 1871057 h 6856420"/>
              <a:gd name="connsiteX3922" fmla="*/ 2710787 w 4676739"/>
              <a:gd name="connsiteY3922" fmla="*/ 1867068 h 6856420"/>
              <a:gd name="connsiteX3923" fmla="*/ 2714626 w 4676739"/>
              <a:gd name="connsiteY3923" fmla="*/ 1863002 h 6856420"/>
              <a:gd name="connsiteX3924" fmla="*/ 2718541 w 4676739"/>
              <a:gd name="connsiteY3924" fmla="*/ 1858937 h 6856420"/>
              <a:gd name="connsiteX3925" fmla="*/ 2722380 w 4676739"/>
              <a:gd name="connsiteY3925" fmla="*/ 1854947 h 6856420"/>
              <a:gd name="connsiteX3926" fmla="*/ 2726370 w 4676739"/>
              <a:gd name="connsiteY3926" fmla="*/ 1850731 h 6856420"/>
              <a:gd name="connsiteX3927" fmla="*/ 2726370 w 4676739"/>
              <a:gd name="connsiteY3927" fmla="*/ 1850731 h 6856420"/>
              <a:gd name="connsiteX3928" fmla="*/ 2730887 w 4676739"/>
              <a:gd name="connsiteY3928" fmla="*/ 1843203 h 6856420"/>
              <a:gd name="connsiteX3929" fmla="*/ 2730887 w 4676739"/>
              <a:gd name="connsiteY3929" fmla="*/ 1843203 h 6856420"/>
              <a:gd name="connsiteX3930" fmla="*/ 2734651 w 4676739"/>
              <a:gd name="connsiteY3930" fmla="*/ 1838988 h 6856420"/>
              <a:gd name="connsiteX3931" fmla="*/ 2738490 w 4676739"/>
              <a:gd name="connsiteY3931" fmla="*/ 1834923 h 6856420"/>
              <a:gd name="connsiteX3932" fmla="*/ 2742480 w 4676739"/>
              <a:gd name="connsiteY3932" fmla="*/ 1830707 h 6856420"/>
              <a:gd name="connsiteX3933" fmla="*/ 2742480 w 4676739"/>
              <a:gd name="connsiteY3933" fmla="*/ 1830707 h 6856420"/>
              <a:gd name="connsiteX3934" fmla="*/ 2747373 w 4676739"/>
              <a:gd name="connsiteY3934" fmla="*/ 1823782 h 6856420"/>
              <a:gd name="connsiteX3935" fmla="*/ 2747825 w 4676739"/>
              <a:gd name="connsiteY3935" fmla="*/ 1823255 h 6856420"/>
              <a:gd name="connsiteX3936" fmla="*/ 2751137 w 4676739"/>
              <a:gd name="connsiteY3936" fmla="*/ 1819264 h 6856420"/>
              <a:gd name="connsiteX3937" fmla="*/ 2751137 w 4676739"/>
              <a:gd name="connsiteY3937" fmla="*/ 1819264 h 6856420"/>
              <a:gd name="connsiteX3938" fmla="*/ 2754525 w 4676739"/>
              <a:gd name="connsiteY3938" fmla="*/ 1813694 h 6856420"/>
              <a:gd name="connsiteX3939" fmla="*/ 2755127 w 4676739"/>
              <a:gd name="connsiteY3939" fmla="*/ 1811285 h 6856420"/>
              <a:gd name="connsiteX3940" fmla="*/ 2758665 w 4676739"/>
              <a:gd name="connsiteY3940" fmla="*/ 1806844 h 6856420"/>
              <a:gd name="connsiteX3941" fmla="*/ 2758665 w 4676739"/>
              <a:gd name="connsiteY3941" fmla="*/ 1806844 h 6856420"/>
              <a:gd name="connsiteX3942" fmla="*/ 2763483 w 4676739"/>
              <a:gd name="connsiteY3942" fmla="*/ 1799767 h 6856420"/>
              <a:gd name="connsiteX3943" fmla="*/ 2763483 w 4676739"/>
              <a:gd name="connsiteY3943" fmla="*/ 1799240 h 6856420"/>
              <a:gd name="connsiteX3944" fmla="*/ 2766871 w 4676739"/>
              <a:gd name="connsiteY3944" fmla="*/ 1795250 h 6856420"/>
              <a:gd name="connsiteX3945" fmla="*/ 2766871 w 4676739"/>
              <a:gd name="connsiteY3945" fmla="*/ 1795250 h 6856420"/>
              <a:gd name="connsiteX3946" fmla="*/ 2770559 w 4676739"/>
              <a:gd name="connsiteY3946" fmla="*/ 1791035 h 6856420"/>
              <a:gd name="connsiteX3947" fmla="*/ 2774323 w 4676739"/>
              <a:gd name="connsiteY3947" fmla="*/ 1786894 h 6856420"/>
              <a:gd name="connsiteX3948" fmla="*/ 2778389 w 4676739"/>
              <a:gd name="connsiteY3948" fmla="*/ 1782754 h 6856420"/>
              <a:gd name="connsiteX3949" fmla="*/ 2778012 w 4676739"/>
              <a:gd name="connsiteY3949" fmla="*/ 1783130 h 6856420"/>
              <a:gd name="connsiteX3950" fmla="*/ 2782755 w 4676739"/>
              <a:gd name="connsiteY3950" fmla="*/ 1775602 h 6856420"/>
              <a:gd name="connsiteX3951" fmla="*/ 2782755 w 4676739"/>
              <a:gd name="connsiteY3951" fmla="*/ 1775602 h 6856420"/>
              <a:gd name="connsiteX3952" fmla="*/ 2786293 w 4676739"/>
              <a:gd name="connsiteY3952" fmla="*/ 1771161 h 6856420"/>
              <a:gd name="connsiteX3953" fmla="*/ 2786293 w 4676739"/>
              <a:gd name="connsiteY3953" fmla="*/ 1771161 h 6856420"/>
              <a:gd name="connsiteX3954" fmla="*/ 2790810 w 4676739"/>
              <a:gd name="connsiteY3954" fmla="*/ 1763633 h 6856420"/>
              <a:gd name="connsiteX3955" fmla="*/ 2790810 w 4676739"/>
              <a:gd name="connsiteY3955" fmla="*/ 1763633 h 6856420"/>
              <a:gd name="connsiteX3956" fmla="*/ 2794122 w 4676739"/>
              <a:gd name="connsiteY3956" fmla="*/ 1759342 h 6856420"/>
              <a:gd name="connsiteX3957" fmla="*/ 2798488 w 4676739"/>
              <a:gd name="connsiteY3957" fmla="*/ 1747824 h 6856420"/>
              <a:gd name="connsiteX3958" fmla="*/ 2798488 w 4676739"/>
              <a:gd name="connsiteY3958" fmla="*/ 1747824 h 6856420"/>
              <a:gd name="connsiteX3959" fmla="*/ 2797133 w 4676739"/>
              <a:gd name="connsiteY3959" fmla="*/ 1740296 h 6856420"/>
              <a:gd name="connsiteX3960" fmla="*/ 2795929 w 4676739"/>
              <a:gd name="connsiteY3960" fmla="*/ 1740296 h 6856420"/>
              <a:gd name="connsiteX3961" fmla="*/ 2790659 w 4676739"/>
              <a:gd name="connsiteY3961" fmla="*/ 1743081 h 6856420"/>
              <a:gd name="connsiteX3962" fmla="*/ 2786971 w 4676739"/>
              <a:gd name="connsiteY3962" fmla="*/ 1743985 h 6856420"/>
              <a:gd name="connsiteX3963" fmla="*/ 2778690 w 4676739"/>
              <a:gd name="connsiteY3963" fmla="*/ 1747598 h 6856420"/>
              <a:gd name="connsiteX3964" fmla="*/ 2776130 w 4676739"/>
              <a:gd name="connsiteY3964" fmla="*/ 1748200 h 6856420"/>
              <a:gd name="connsiteX3965" fmla="*/ 2770861 w 4676739"/>
              <a:gd name="connsiteY3965" fmla="*/ 1751136 h 6856420"/>
              <a:gd name="connsiteX3966" fmla="*/ 2767624 w 4676739"/>
              <a:gd name="connsiteY3966" fmla="*/ 1751964 h 6856420"/>
              <a:gd name="connsiteX3967" fmla="*/ 2762956 w 4676739"/>
              <a:gd name="connsiteY3967" fmla="*/ 1754976 h 6856420"/>
              <a:gd name="connsiteX3968" fmla="*/ 2760096 w 4676739"/>
              <a:gd name="connsiteY3968" fmla="*/ 1756030 h 6856420"/>
              <a:gd name="connsiteX3969" fmla="*/ 2754826 w 4676739"/>
              <a:gd name="connsiteY3969" fmla="*/ 1759342 h 6856420"/>
              <a:gd name="connsiteX3970" fmla="*/ 2754826 w 4676739"/>
              <a:gd name="connsiteY3970" fmla="*/ 1759342 h 6856420"/>
              <a:gd name="connsiteX3971" fmla="*/ 2751137 w 4676739"/>
              <a:gd name="connsiteY3971" fmla="*/ 1762579 h 6856420"/>
              <a:gd name="connsiteX3972" fmla="*/ 2750535 w 4676739"/>
              <a:gd name="connsiteY3972" fmla="*/ 1763106 h 6856420"/>
              <a:gd name="connsiteX3973" fmla="*/ 2743459 w 4676739"/>
              <a:gd name="connsiteY3973" fmla="*/ 1767096 h 6856420"/>
              <a:gd name="connsiteX3974" fmla="*/ 2741050 w 4676739"/>
              <a:gd name="connsiteY3974" fmla="*/ 1767773 h 6856420"/>
              <a:gd name="connsiteX3975" fmla="*/ 2735554 w 4676739"/>
              <a:gd name="connsiteY3975" fmla="*/ 1771010 h 6856420"/>
              <a:gd name="connsiteX3976" fmla="*/ 2733145 w 4676739"/>
              <a:gd name="connsiteY3976" fmla="*/ 1771763 h 6856420"/>
              <a:gd name="connsiteX3977" fmla="*/ 2727499 w 4676739"/>
              <a:gd name="connsiteY3977" fmla="*/ 1775075 h 6856420"/>
              <a:gd name="connsiteX3978" fmla="*/ 2727499 w 4676739"/>
              <a:gd name="connsiteY3978" fmla="*/ 1775075 h 6856420"/>
              <a:gd name="connsiteX3979" fmla="*/ 2719971 w 4676739"/>
              <a:gd name="connsiteY3979" fmla="*/ 1779065 h 6856420"/>
              <a:gd name="connsiteX3980" fmla="*/ 2719971 w 4676739"/>
              <a:gd name="connsiteY3980" fmla="*/ 1779065 h 6856420"/>
              <a:gd name="connsiteX3981" fmla="*/ 2712443 w 4676739"/>
              <a:gd name="connsiteY3981" fmla="*/ 1782904 h 6856420"/>
              <a:gd name="connsiteX3982" fmla="*/ 2709884 w 4676739"/>
              <a:gd name="connsiteY3982" fmla="*/ 1783431 h 6856420"/>
              <a:gd name="connsiteX3983" fmla="*/ 2704689 w 4676739"/>
              <a:gd name="connsiteY3983" fmla="*/ 1785991 h 6856420"/>
              <a:gd name="connsiteX3984" fmla="*/ 2701302 w 4676739"/>
              <a:gd name="connsiteY3984" fmla="*/ 1787195 h 6856420"/>
              <a:gd name="connsiteX3985" fmla="*/ 2696710 w 4676739"/>
              <a:gd name="connsiteY3985" fmla="*/ 1790282 h 6856420"/>
              <a:gd name="connsiteX3986" fmla="*/ 2693924 w 4676739"/>
              <a:gd name="connsiteY3986" fmla="*/ 1791336 h 6856420"/>
              <a:gd name="connsiteX3987" fmla="*/ 2688655 w 4676739"/>
              <a:gd name="connsiteY3987" fmla="*/ 1794723 h 6856420"/>
              <a:gd name="connsiteX3988" fmla="*/ 2688655 w 4676739"/>
              <a:gd name="connsiteY3988" fmla="*/ 1794723 h 6856420"/>
              <a:gd name="connsiteX3989" fmla="*/ 2681127 w 4676739"/>
              <a:gd name="connsiteY3989" fmla="*/ 1799014 h 6856420"/>
              <a:gd name="connsiteX3990" fmla="*/ 2681127 w 4676739"/>
              <a:gd name="connsiteY3990" fmla="*/ 1799014 h 6856420"/>
              <a:gd name="connsiteX3991" fmla="*/ 2677137 w 4676739"/>
              <a:gd name="connsiteY3991" fmla="*/ 1802101 h 6856420"/>
              <a:gd name="connsiteX3992" fmla="*/ 2674126 w 4676739"/>
              <a:gd name="connsiteY3992" fmla="*/ 1803230 h 6856420"/>
              <a:gd name="connsiteX3993" fmla="*/ 2669007 w 4676739"/>
              <a:gd name="connsiteY3993" fmla="*/ 1806693 h 6856420"/>
              <a:gd name="connsiteX3994" fmla="*/ 2669007 w 4676739"/>
              <a:gd name="connsiteY3994" fmla="*/ 1806693 h 6856420"/>
              <a:gd name="connsiteX3995" fmla="*/ 2661479 w 4676739"/>
              <a:gd name="connsiteY3995" fmla="*/ 1813694 h 6856420"/>
              <a:gd name="connsiteX3996" fmla="*/ 2658769 w 4676739"/>
              <a:gd name="connsiteY3996" fmla="*/ 1815049 h 6856420"/>
              <a:gd name="connsiteX3997" fmla="*/ 2653574 w 4676739"/>
              <a:gd name="connsiteY3997" fmla="*/ 1818662 h 6856420"/>
              <a:gd name="connsiteX3998" fmla="*/ 2653574 w 4676739"/>
              <a:gd name="connsiteY3998" fmla="*/ 1818662 h 6856420"/>
              <a:gd name="connsiteX3999" fmla="*/ 2649810 w 4676739"/>
              <a:gd name="connsiteY3999" fmla="*/ 1821598 h 6856420"/>
              <a:gd name="connsiteX4000" fmla="*/ 2646799 w 4676739"/>
              <a:gd name="connsiteY4000" fmla="*/ 1822878 h 6856420"/>
              <a:gd name="connsiteX4001" fmla="*/ 2641982 w 4676739"/>
              <a:gd name="connsiteY4001" fmla="*/ 1826943 h 6856420"/>
              <a:gd name="connsiteX4002" fmla="*/ 2637766 w 4676739"/>
              <a:gd name="connsiteY4002" fmla="*/ 1830556 h 6856420"/>
              <a:gd name="connsiteX4003" fmla="*/ 2637766 w 4676739"/>
              <a:gd name="connsiteY4003" fmla="*/ 1830556 h 6856420"/>
              <a:gd name="connsiteX4004" fmla="*/ 2634002 w 4676739"/>
              <a:gd name="connsiteY4004" fmla="*/ 1833568 h 6856420"/>
              <a:gd name="connsiteX4005" fmla="*/ 2631141 w 4676739"/>
              <a:gd name="connsiteY4005" fmla="*/ 1834847 h 6856420"/>
              <a:gd name="connsiteX4006" fmla="*/ 2626022 w 4676739"/>
              <a:gd name="connsiteY4006" fmla="*/ 1838611 h 6856420"/>
              <a:gd name="connsiteX4007" fmla="*/ 2621881 w 4676739"/>
              <a:gd name="connsiteY4007" fmla="*/ 1842225 h 6856420"/>
              <a:gd name="connsiteX4008" fmla="*/ 2621881 w 4676739"/>
              <a:gd name="connsiteY4008" fmla="*/ 1842225 h 6856420"/>
              <a:gd name="connsiteX4009" fmla="*/ 2617967 w 4676739"/>
              <a:gd name="connsiteY4009" fmla="*/ 1845839 h 6856420"/>
              <a:gd name="connsiteX4010" fmla="*/ 2617591 w 4676739"/>
              <a:gd name="connsiteY4010" fmla="*/ 1845839 h 6856420"/>
              <a:gd name="connsiteX4011" fmla="*/ 2614279 w 4676739"/>
              <a:gd name="connsiteY4011" fmla="*/ 1848849 h 6856420"/>
              <a:gd name="connsiteX4012" fmla="*/ 2611343 w 4676739"/>
              <a:gd name="connsiteY4012" fmla="*/ 1850280 h 6856420"/>
              <a:gd name="connsiteX4013" fmla="*/ 2606224 w 4676739"/>
              <a:gd name="connsiteY4013" fmla="*/ 1854044 h 6856420"/>
              <a:gd name="connsiteX4014" fmla="*/ 2602083 w 4676739"/>
              <a:gd name="connsiteY4014" fmla="*/ 1857431 h 6856420"/>
              <a:gd name="connsiteX4015" fmla="*/ 2602083 w 4676739"/>
              <a:gd name="connsiteY4015" fmla="*/ 1857431 h 6856420"/>
              <a:gd name="connsiteX4016" fmla="*/ 2594555 w 4676739"/>
              <a:gd name="connsiteY4016" fmla="*/ 1862174 h 6856420"/>
              <a:gd name="connsiteX4017" fmla="*/ 2594555 w 4676739"/>
              <a:gd name="connsiteY4017" fmla="*/ 1861798 h 6856420"/>
              <a:gd name="connsiteX4018" fmla="*/ 2590189 w 4676739"/>
              <a:gd name="connsiteY4018" fmla="*/ 1865712 h 6856420"/>
              <a:gd name="connsiteX4019" fmla="*/ 2586049 w 4676739"/>
              <a:gd name="connsiteY4019" fmla="*/ 1869326 h 6856420"/>
              <a:gd name="connsiteX4020" fmla="*/ 2586049 w 4676739"/>
              <a:gd name="connsiteY4020" fmla="*/ 1869326 h 6856420"/>
              <a:gd name="connsiteX4021" fmla="*/ 2582435 w 4676739"/>
              <a:gd name="connsiteY4021" fmla="*/ 1872487 h 6856420"/>
              <a:gd name="connsiteX4022" fmla="*/ 2580026 w 4676739"/>
              <a:gd name="connsiteY4022" fmla="*/ 1873767 h 6856420"/>
              <a:gd name="connsiteX4023" fmla="*/ 2574154 w 4676739"/>
              <a:gd name="connsiteY4023" fmla="*/ 1880693 h 6856420"/>
              <a:gd name="connsiteX4024" fmla="*/ 2573703 w 4676739"/>
              <a:gd name="connsiteY4024" fmla="*/ 1881145 h 6856420"/>
              <a:gd name="connsiteX4025" fmla="*/ 2570616 w 4676739"/>
              <a:gd name="connsiteY4025" fmla="*/ 1884156 h 6856420"/>
              <a:gd name="connsiteX4026" fmla="*/ 2567981 w 4676739"/>
              <a:gd name="connsiteY4026" fmla="*/ 1885661 h 6856420"/>
              <a:gd name="connsiteX4027" fmla="*/ 2562712 w 4676739"/>
              <a:gd name="connsiteY4027" fmla="*/ 1889501 h 6856420"/>
              <a:gd name="connsiteX4028" fmla="*/ 2558722 w 4676739"/>
              <a:gd name="connsiteY4028" fmla="*/ 1893415 h 6856420"/>
              <a:gd name="connsiteX4029" fmla="*/ 2554657 w 4676739"/>
              <a:gd name="connsiteY4029" fmla="*/ 1896426 h 6856420"/>
              <a:gd name="connsiteX4030" fmla="*/ 2551570 w 4676739"/>
              <a:gd name="connsiteY4030" fmla="*/ 1897405 h 6856420"/>
              <a:gd name="connsiteX4031" fmla="*/ 2546828 w 4676739"/>
              <a:gd name="connsiteY4031" fmla="*/ 1901244 h 6856420"/>
              <a:gd name="connsiteX4032" fmla="*/ 2542687 w 4676739"/>
              <a:gd name="connsiteY4032" fmla="*/ 1905008 h 6856420"/>
              <a:gd name="connsiteX4033" fmla="*/ 2538697 w 4676739"/>
              <a:gd name="connsiteY4033" fmla="*/ 1908697 h 6856420"/>
              <a:gd name="connsiteX4034" fmla="*/ 2538697 w 4676739"/>
              <a:gd name="connsiteY4034" fmla="*/ 1908697 h 6856420"/>
              <a:gd name="connsiteX4035" fmla="*/ 2535009 w 4676739"/>
              <a:gd name="connsiteY4035" fmla="*/ 1912762 h 6856420"/>
              <a:gd name="connsiteX4036" fmla="*/ 2535009 w 4676739"/>
              <a:gd name="connsiteY4036" fmla="*/ 1912762 h 6856420"/>
              <a:gd name="connsiteX4037" fmla="*/ 2531245 w 4676739"/>
              <a:gd name="connsiteY4037" fmla="*/ 1916903 h 6856420"/>
              <a:gd name="connsiteX4038" fmla="*/ 2527104 w 4676739"/>
              <a:gd name="connsiteY4038" fmla="*/ 1920742 h 6856420"/>
              <a:gd name="connsiteX4039" fmla="*/ 2523114 w 4676739"/>
              <a:gd name="connsiteY4039" fmla="*/ 1924506 h 6856420"/>
              <a:gd name="connsiteX4040" fmla="*/ 2523114 w 4676739"/>
              <a:gd name="connsiteY4040" fmla="*/ 1924506 h 6856420"/>
              <a:gd name="connsiteX4041" fmla="*/ 2519200 w 4676739"/>
              <a:gd name="connsiteY4041" fmla="*/ 1928119 h 6856420"/>
              <a:gd name="connsiteX4042" fmla="*/ 2518823 w 4676739"/>
              <a:gd name="connsiteY4042" fmla="*/ 1928119 h 6856420"/>
              <a:gd name="connsiteX4043" fmla="*/ 2515285 w 4676739"/>
              <a:gd name="connsiteY4043" fmla="*/ 1931883 h 6856420"/>
              <a:gd name="connsiteX4044" fmla="*/ 2515285 w 4676739"/>
              <a:gd name="connsiteY4044" fmla="*/ 1931883 h 6856420"/>
              <a:gd name="connsiteX4045" fmla="*/ 2511672 w 4676739"/>
              <a:gd name="connsiteY4045" fmla="*/ 1936099 h 6856420"/>
              <a:gd name="connsiteX4046" fmla="*/ 2507757 w 4676739"/>
              <a:gd name="connsiteY4046" fmla="*/ 1940014 h 6856420"/>
              <a:gd name="connsiteX4047" fmla="*/ 2503692 w 4676739"/>
              <a:gd name="connsiteY4047" fmla="*/ 1943928 h 6856420"/>
              <a:gd name="connsiteX4048" fmla="*/ 2503692 w 4676739"/>
              <a:gd name="connsiteY4048" fmla="*/ 1943928 h 6856420"/>
              <a:gd name="connsiteX4049" fmla="*/ 2499627 w 4676739"/>
              <a:gd name="connsiteY4049" fmla="*/ 1947918 h 6856420"/>
              <a:gd name="connsiteX4050" fmla="*/ 2499627 w 4676739"/>
              <a:gd name="connsiteY4050" fmla="*/ 1947918 h 6856420"/>
              <a:gd name="connsiteX4051" fmla="*/ 2495637 w 4676739"/>
              <a:gd name="connsiteY4051" fmla="*/ 1951908 h 6856420"/>
              <a:gd name="connsiteX4052" fmla="*/ 2495637 w 4676739"/>
              <a:gd name="connsiteY4052" fmla="*/ 1951908 h 6856420"/>
              <a:gd name="connsiteX4053" fmla="*/ 2491647 w 4676739"/>
              <a:gd name="connsiteY4053" fmla="*/ 1955822 h 6856420"/>
              <a:gd name="connsiteX4054" fmla="*/ 2491647 w 4676739"/>
              <a:gd name="connsiteY4054" fmla="*/ 1955822 h 6856420"/>
              <a:gd name="connsiteX4055" fmla="*/ 2487959 w 4676739"/>
              <a:gd name="connsiteY4055" fmla="*/ 1959963 h 6856420"/>
              <a:gd name="connsiteX4056" fmla="*/ 2484195 w 4676739"/>
              <a:gd name="connsiteY4056" fmla="*/ 1964178 h 6856420"/>
              <a:gd name="connsiteX4057" fmla="*/ 2480205 w 4676739"/>
              <a:gd name="connsiteY4057" fmla="*/ 1968093 h 6856420"/>
              <a:gd name="connsiteX4058" fmla="*/ 2476215 w 4676739"/>
              <a:gd name="connsiteY4058" fmla="*/ 1972083 h 6856420"/>
              <a:gd name="connsiteX4059" fmla="*/ 2472300 w 4676739"/>
              <a:gd name="connsiteY4059" fmla="*/ 1976073 h 6856420"/>
              <a:gd name="connsiteX4060" fmla="*/ 2468311 w 4676739"/>
              <a:gd name="connsiteY4060" fmla="*/ 1980288 h 6856420"/>
              <a:gd name="connsiteX4061" fmla="*/ 2460406 w 4676739"/>
              <a:gd name="connsiteY4061" fmla="*/ 1987816 h 6856420"/>
              <a:gd name="connsiteX4062" fmla="*/ 2455362 w 4676739"/>
              <a:gd name="connsiteY4062" fmla="*/ 1994516 h 6856420"/>
              <a:gd name="connsiteX4063" fmla="*/ 2454760 w 4676739"/>
              <a:gd name="connsiteY4063" fmla="*/ 1995194 h 6856420"/>
              <a:gd name="connsiteX4064" fmla="*/ 2451598 w 4676739"/>
              <a:gd name="connsiteY4064" fmla="*/ 1998506 h 6856420"/>
              <a:gd name="connsiteX4065" fmla="*/ 2450921 w 4676739"/>
              <a:gd name="connsiteY4065" fmla="*/ 1999108 h 6856420"/>
              <a:gd name="connsiteX4066" fmla="*/ 2447609 w 4676739"/>
              <a:gd name="connsiteY4066" fmla="*/ 2002571 h 6856420"/>
              <a:gd name="connsiteX4067" fmla="*/ 2447157 w 4676739"/>
              <a:gd name="connsiteY4067" fmla="*/ 2003098 h 6856420"/>
              <a:gd name="connsiteX4068" fmla="*/ 2443694 w 4676739"/>
              <a:gd name="connsiteY4068" fmla="*/ 2006486 h 6856420"/>
              <a:gd name="connsiteX4069" fmla="*/ 2443167 w 4676739"/>
              <a:gd name="connsiteY4069" fmla="*/ 2006937 h 6856420"/>
              <a:gd name="connsiteX4070" fmla="*/ 2436166 w 4676739"/>
              <a:gd name="connsiteY4070" fmla="*/ 2011831 h 6856420"/>
              <a:gd name="connsiteX4071" fmla="*/ 2436166 w 4676739"/>
              <a:gd name="connsiteY4071" fmla="*/ 2011454 h 6856420"/>
              <a:gd name="connsiteX4072" fmla="*/ 2431950 w 4676739"/>
              <a:gd name="connsiteY4072" fmla="*/ 2015745 h 6856420"/>
              <a:gd name="connsiteX4073" fmla="*/ 2427810 w 4676739"/>
              <a:gd name="connsiteY4073" fmla="*/ 2023273 h 6856420"/>
              <a:gd name="connsiteX4074" fmla="*/ 2426756 w 4676739"/>
              <a:gd name="connsiteY4074" fmla="*/ 2026962 h 6856420"/>
              <a:gd name="connsiteX4075" fmla="*/ 2423594 w 4676739"/>
              <a:gd name="connsiteY4075" fmla="*/ 2030575 h 6856420"/>
              <a:gd name="connsiteX4076" fmla="*/ 2423594 w 4676739"/>
              <a:gd name="connsiteY4076" fmla="*/ 2030575 h 6856420"/>
              <a:gd name="connsiteX4077" fmla="*/ 2419906 w 4676739"/>
              <a:gd name="connsiteY4077" fmla="*/ 2034640 h 6856420"/>
              <a:gd name="connsiteX4078" fmla="*/ 2416066 w 4676739"/>
              <a:gd name="connsiteY4078" fmla="*/ 2038706 h 6856420"/>
              <a:gd name="connsiteX4079" fmla="*/ 2412152 w 4676739"/>
              <a:gd name="connsiteY4079" fmla="*/ 2042771 h 6856420"/>
              <a:gd name="connsiteX4080" fmla="*/ 2408237 w 4676739"/>
              <a:gd name="connsiteY4080" fmla="*/ 2046986 h 6856420"/>
              <a:gd name="connsiteX4081" fmla="*/ 2408614 w 4676739"/>
              <a:gd name="connsiteY4081" fmla="*/ 2046986 h 6856420"/>
              <a:gd name="connsiteX4082" fmla="*/ 2403720 w 4676739"/>
              <a:gd name="connsiteY4082" fmla="*/ 2053987 h 6856420"/>
              <a:gd name="connsiteX4083" fmla="*/ 2403720 w 4676739"/>
              <a:gd name="connsiteY4083" fmla="*/ 2054514 h 6856420"/>
              <a:gd name="connsiteX4084" fmla="*/ 2400333 w 4676739"/>
              <a:gd name="connsiteY4084" fmla="*/ 2058504 h 6856420"/>
              <a:gd name="connsiteX4085" fmla="*/ 2400333 w 4676739"/>
              <a:gd name="connsiteY4085" fmla="*/ 2058504 h 6856420"/>
              <a:gd name="connsiteX4086" fmla="*/ 2396795 w 4676739"/>
              <a:gd name="connsiteY4086" fmla="*/ 2063021 h 6856420"/>
              <a:gd name="connsiteX4087" fmla="*/ 2396795 w 4676739"/>
              <a:gd name="connsiteY4087" fmla="*/ 2063021 h 6856420"/>
              <a:gd name="connsiteX4088" fmla="*/ 2391977 w 4676739"/>
              <a:gd name="connsiteY4088" fmla="*/ 2070549 h 6856420"/>
              <a:gd name="connsiteX4089" fmla="*/ 2391977 w 4676739"/>
              <a:gd name="connsiteY4089" fmla="*/ 2070549 h 6856420"/>
              <a:gd name="connsiteX4090" fmla="*/ 2388439 w 4676739"/>
              <a:gd name="connsiteY4090" fmla="*/ 2074388 h 6856420"/>
              <a:gd name="connsiteX4091" fmla="*/ 2388439 w 4676739"/>
              <a:gd name="connsiteY4091" fmla="*/ 2074388 h 6856420"/>
              <a:gd name="connsiteX4092" fmla="*/ 2384976 w 4676739"/>
              <a:gd name="connsiteY4092" fmla="*/ 2078604 h 6856420"/>
              <a:gd name="connsiteX4093" fmla="*/ 2381061 w 4676739"/>
              <a:gd name="connsiteY4093" fmla="*/ 2082895 h 6856420"/>
              <a:gd name="connsiteX4094" fmla="*/ 2381061 w 4676739"/>
              <a:gd name="connsiteY4094" fmla="*/ 2082895 h 6856420"/>
              <a:gd name="connsiteX4095" fmla="*/ 2376243 w 4676739"/>
              <a:gd name="connsiteY4095" fmla="*/ 2089971 h 6856420"/>
              <a:gd name="connsiteX4096" fmla="*/ 2376243 w 4676739"/>
              <a:gd name="connsiteY4096" fmla="*/ 2090498 h 6856420"/>
              <a:gd name="connsiteX4097" fmla="*/ 2372856 w 4676739"/>
              <a:gd name="connsiteY4097" fmla="*/ 2094488 h 6856420"/>
              <a:gd name="connsiteX4098" fmla="*/ 2372856 w 4676739"/>
              <a:gd name="connsiteY4098" fmla="*/ 2094488 h 6856420"/>
              <a:gd name="connsiteX4099" fmla="*/ 2369242 w 4676739"/>
              <a:gd name="connsiteY4099" fmla="*/ 2098628 h 6856420"/>
              <a:gd name="connsiteX4100" fmla="*/ 2365328 w 4676739"/>
              <a:gd name="connsiteY4100" fmla="*/ 2102919 h 6856420"/>
              <a:gd name="connsiteX4101" fmla="*/ 2365328 w 4676739"/>
              <a:gd name="connsiteY4101" fmla="*/ 2102919 h 6856420"/>
              <a:gd name="connsiteX4102" fmla="*/ 2360661 w 4676739"/>
              <a:gd name="connsiteY4102" fmla="*/ 2110447 h 6856420"/>
              <a:gd name="connsiteX4103" fmla="*/ 2360661 w 4676739"/>
              <a:gd name="connsiteY4103" fmla="*/ 2110447 h 6856420"/>
              <a:gd name="connsiteX4104" fmla="*/ 2356595 w 4676739"/>
              <a:gd name="connsiteY4104" fmla="*/ 2117524 h 6856420"/>
              <a:gd name="connsiteX4105" fmla="*/ 2356068 w 4676739"/>
              <a:gd name="connsiteY4105" fmla="*/ 2118051 h 6856420"/>
              <a:gd name="connsiteX4106" fmla="*/ 2348540 w 4676739"/>
              <a:gd name="connsiteY4106" fmla="*/ 2125579 h 6856420"/>
              <a:gd name="connsiteX4107" fmla="*/ 2348540 w 4676739"/>
              <a:gd name="connsiteY4107" fmla="*/ 2125579 h 6856420"/>
              <a:gd name="connsiteX4108" fmla="*/ 2345153 w 4676739"/>
              <a:gd name="connsiteY4108" fmla="*/ 2129794 h 6856420"/>
              <a:gd name="connsiteX4109" fmla="*/ 2341238 w 4676739"/>
              <a:gd name="connsiteY4109" fmla="*/ 2134085 h 6856420"/>
              <a:gd name="connsiteX4110" fmla="*/ 2341238 w 4676739"/>
              <a:gd name="connsiteY4110" fmla="*/ 2134085 h 6856420"/>
              <a:gd name="connsiteX4111" fmla="*/ 2336496 w 4676739"/>
              <a:gd name="connsiteY4111" fmla="*/ 2141613 h 6856420"/>
              <a:gd name="connsiteX4112" fmla="*/ 2336496 w 4676739"/>
              <a:gd name="connsiteY4112" fmla="*/ 2141613 h 6856420"/>
              <a:gd name="connsiteX4113" fmla="*/ 2333032 w 4676739"/>
              <a:gd name="connsiteY4113" fmla="*/ 2145753 h 6856420"/>
              <a:gd name="connsiteX4114" fmla="*/ 2329193 w 4676739"/>
              <a:gd name="connsiteY4114" fmla="*/ 2150120 h 6856420"/>
              <a:gd name="connsiteX4115" fmla="*/ 2329193 w 4676739"/>
              <a:gd name="connsiteY4115" fmla="*/ 2150120 h 6856420"/>
              <a:gd name="connsiteX4116" fmla="*/ 2324526 w 4676739"/>
              <a:gd name="connsiteY4116" fmla="*/ 2157648 h 6856420"/>
              <a:gd name="connsiteX4117" fmla="*/ 2324526 w 4676739"/>
              <a:gd name="connsiteY4117" fmla="*/ 2157648 h 6856420"/>
              <a:gd name="connsiteX4118" fmla="*/ 2320837 w 4676739"/>
              <a:gd name="connsiteY4118" fmla="*/ 2162014 h 6856420"/>
              <a:gd name="connsiteX4119" fmla="*/ 2320837 w 4676739"/>
              <a:gd name="connsiteY4119" fmla="*/ 2162014 h 6856420"/>
              <a:gd name="connsiteX4120" fmla="*/ 2316772 w 4676739"/>
              <a:gd name="connsiteY4120" fmla="*/ 2170069 h 6856420"/>
              <a:gd name="connsiteX4121" fmla="*/ 2312406 w 4676739"/>
              <a:gd name="connsiteY4121" fmla="*/ 2177597 h 6856420"/>
              <a:gd name="connsiteX4122" fmla="*/ 2312406 w 4676739"/>
              <a:gd name="connsiteY4122" fmla="*/ 2177597 h 6856420"/>
              <a:gd name="connsiteX4123" fmla="*/ 2308491 w 4676739"/>
              <a:gd name="connsiteY4123" fmla="*/ 2185125 h 6856420"/>
              <a:gd name="connsiteX4124" fmla="*/ 2308491 w 4676739"/>
              <a:gd name="connsiteY4124" fmla="*/ 2185125 h 6856420"/>
              <a:gd name="connsiteX4125" fmla="*/ 2305029 w 4676739"/>
              <a:gd name="connsiteY4125" fmla="*/ 2189491 h 6856420"/>
              <a:gd name="connsiteX4126" fmla="*/ 2305029 w 4676739"/>
              <a:gd name="connsiteY4126" fmla="*/ 2189491 h 6856420"/>
              <a:gd name="connsiteX4127" fmla="*/ 2300437 w 4676739"/>
              <a:gd name="connsiteY4127" fmla="*/ 2197019 h 6856420"/>
              <a:gd name="connsiteX4128" fmla="*/ 2300437 w 4676739"/>
              <a:gd name="connsiteY4128" fmla="*/ 2197396 h 6856420"/>
              <a:gd name="connsiteX4129" fmla="*/ 2296898 w 4676739"/>
              <a:gd name="connsiteY4129" fmla="*/ 2205450 h 6856420"/>
              <a:gd name="connsiteX4130" fmla="*/ 2296898 w 4676739"/>
              <a:gd name="connsiteY4130" fmla="*/ 2205450 h 6856420"/>
              <a:gd name="connsiteX4131" fmla="*/ 2293210 w 4676739"/>
              <a:gd name="connsiteY4131" fmla="*/ 2209892 h 6856420"/>
              <a:gd name="connsiteX4132" fmla="*/ 2293586 w 4676739"/>
              <a:gd name="connsiteY4132" fmla="*/ 2209892 h 6856420"/>
              <a:gd name="connsiteX4133" fmla="*/ 2289069 w 4676739"/>
              <a:gd name="connsiteY4133" fmla="*/ 2217420 h 6856420"/>
              <a:gd name="connsiteX4134" fmla="*/ 2289069 w 4676739"/>
              <a:gd name="connsiteY4134" fmla="*/ 2217420 h 6856420"/>
              <a:gd name="connsiteX4135" fmla="*/ 2285381 w 4676739"/>
              <a:gd name="connsiteY4135" fmla="*/ 2221862 h 6856420"/>
              <a:gd name="connsiteX4136" fmla="*/ 2285381 w 4676739"/>
              <a:gd name="connsiteY4136" fmla="*/ 2221862 h 6856420"/>
              <a:gd name="connsiteX4137" fmla="*/ 2280939 w 4676739"/>
              <a:gd name="connsiteY4137" fmla="*/ 2229390 h 6856420"/>
              <a:gd name="connsiteX4138" fmla="*/ 2276949 w 4676739"/>
              <a:gd name="connsiteY4138" fmla="*/ 2233680 h 6856420"/>
              <a:gd name="connsiteX4139" fmla="*/ 2276949 w 4676739"/>
              <a:gd name="connsiteY4139" fmla="*/ 2233680 h 6856420"/>
              <a:gd name="connsiteX4140" fmla="*/ 2272357 w 4676739"/>
              <a:gd name="connsiteY4140" fmla="*/ 2241208 h 6856420"/>
              <a:gd name="connsiteX4141" fmla="*/ 2272357 w 4676739"/>
              <a:gd name="connsiteY4141" fmla="*/ 2241208 h 6856420"/>
              <a:gd name="connsiteX4142" fmla="*/ 2268894 w 4676739"/>
              <a:gd name="connsiteY4142" fmla="*/ 2245650 h 6856420"/>
              <a:gd name="connsiteX4143" fmla="*/ 2268894 w 4676739"/>
              <a:gd name="connsiteY4143" fmla="*/ 2245650 h 6856420"/>
              <a:gd name="connsiteX4144" fmla="*/ 2264528 w 4676739"/>
              <a:gd name="connsiteY4144" fmla="*/ 2253554 h 6856420"/>
              <a:gd name="connsiteX4145" fmla="*/ 2264528 w 4676739"/>
              <a:gd name="connsiteY4145" fmla="*/ 2253554 h 6856420"/>
              <a:gd name="connsiteX4146" fmla="*/ 2260237 w 4676739"/>
              <a:gd name="connsiteY4146" fmla="*/ 2261082 h 6856420"/>
              <a:gd name="connsiteX4147" fmla="*/ 2260237 w 4676739"/>
              <a:gd name="connsiteY4147" fmla="*/ 2261082 h 6856420"/>
              <a:gd name="connsiteX4148" fmla="*/ 2256774 w 4676739"/>
              <a:gd name="connsiteY4148" fmla="*/ 2265524 h 6856420"/>
              <a:gd name="connsiteX4149" fmla="*/ 2256774 w 4676739"/>
              <a:gd name="connsiteY4149" fmla="*/ 2265524 h 6856420"/>
              <a:gd name="connsiteX4150" fmla="*/ 2254290 w 4676739"/>
              <a:gd name="connsiteY4150" fmla="*/ 2271697 h 6856420"/>
              <a:gd name="connsiteX4151" fmla="*/ 2252182 w 4676739"/>
              <a:gd name="connsiteY4151" fmla="*/ 2272977 h 6856420"/>
              <a:gd name="connsiteX4152" fmla="*/ 2252182 w 4676739"/>
              <a:gd name="connsiteY4152" fmla="*/ 2272977 h 6856420"/>
              <a:gd name="connsiteX4153" fmla="*/ 2248794 w 4676739"/>
              <a:gd name="connsiteY4153" fmla="*/ 2278246 h 6856420"/>
              <a:gd name="connsiteX4154" fmla="*/ 2247891 w 4676739"/>
              <a:gd name="connsiteY4154" fmla="*/ 2281107 h 6856420"/>
              <a:gd name="connsiteX4155" fmla="*/ 2244579 w 4676739"/>
              <a:gd name="connsiteY4155" fmla="*/ 2285172 h 6856420"/>
              <a:gd name="connsiteX4156" fmla="*/ 2244579 w 4676739"/>
              <a:gd name="connsiteY4156" fmla="*/ 2285172 h 6856420"/>
              <a:gd name="connsiteX4157" fmla="*/ 2240739 w 4676739"/>
              <a:gd name="connsiteY4157" fmla="*/ 2293904 h 6856420"/>
              <a:gd name="connsiteX4158" fmla="*/ 2239610 w 4676739"/>
              <a:gd name="connsiteY4158" fmla="*/ 2297142 h 6856420"/>
              <a:gd name="connsiteX4159" fmla="*/ 2238556 w 4676739"/>
              <a:gd name="connsiteY4159" fmla="*/ 2299626 h 6856420"/>
              <a:gd name="connsiteX4160" fmla="*/ 2239008 w 4676739"/>
              <a:gd name="connsiteY4160" fmla="*/ 2299626 h 6856420"/>
              <a:gd name="connsiteX4161" fmla="*/ 2236449 w 4676739"/>
              <a:gd name="connsiteY4161" fmla="*/ 2300755 h 6856420"/>
              <a:gd name="connsiteX4162" fmla="*/ 2236449 w 4676739"/>
              <a:gd name="connsiteY4162" fmla="*/ 2300755 h 6856420"/>
              <a:gd name="connsiteX4163" fmla="*/ 2232760 w 4676739"/>
              <a:gd name="connsiteY4163" fmla="*/ 2305874 h 6856420"/>
              <a:gd name="connsiteX4164" fmla="*/ 2231856 w 4676739"/>
              <a:gd name="connsiteY4164" fmla="*/ 2308735 h 6856420"/>
              <a:gd name="connsiteX4165" fmla="*/ 2228619 w 4676739"/>
              <a:gd name="connsiteY4165" fmla="*/ 2312875 h 6856420"/>
              <a:gd name="connsiteX4166" fmla="*/ 2228619 w 4676739"/>
              <a:gd name="connsiteY4166" fmla="*/ 2312875 h 6856420"/>
              <a:gd name="connsiteX4167" fmla="*/ 2227867 w 4676739"/>
              <a:gd name="connsiteY4167" fmla="*/ 2316714 h 6856420"/>
              <a:gd name="connsiteX4168" fmla="*/ 2227867 w 4676739"/>
              <a:gd name="connsiteY4168" fmla="*/ 2316714 h 6856420"/>
              <a:gd name="connsiteX4169" fmla="*/ 2222371 w 4676739"/>
              <a:gd name="connsiteY4169" fmla="*/ 2314080 h 6856420"/>
              <a:gd name="connsiteX4170" fmla="*/ 2222371 w 4676739"/>
              <a:gd name="connsiteY4170" fmla="*/ 2310316 h 6856420"/>
              <a:gd name="connsiteX4171" fmla="*/ 2223952 w 4676739"/>
              <a:gd name="connsiteY4171" fmla="*/ 2271697 h 6856420"/>
              <a:gd name="connsiteX4172" fmla="*/ 2224780 w 4676739"/>
              <a:gd name="connsiteY4172" fmla="*/ 2256641 h 6856420"/>
              <a:gd name="connsiteX4173" fmla="*/ 2228017 w 4676739"/>
              <a:gd name="connsiteY4173" fmla="*/ 2236240 h 6856420"/>
              <a:gd name="connsiteX4174" fmla="*/ 2228619 w 4676739"/>
              <a:gd name="connsiteY4174" fmla="*/ 2228712 h 6856420"/>
              <a:gd name="connsiteX4175" fmla="*/ 2231781 w 4676739"/>
              <a:gd name="connsiteY4175" fmla="*/ 2211699 h 6856420"/>
              <a:gd name="connsiteX4176" fmla="*/ 2232158 w 4676739"/>
              <a:gd name="connsiteY4176" fmla="*/ 2201385 h 6856420"/>
              <a:gd name="connsiteX4177" fmla="*/ 2230878 w 4676739"/>
              <a:gd name="connsiteY4177" fmla="*/ 2200030 h 6856420"/>
              <a:gd name="connsiteX4178" fmla="*/ 2232007 w 4676739"/>
              <a:gd name="connsiteY4178" fmla="*/ 2196643 h 6856420"/>
              <a:gd name="connsiteX4179" fmla="*/ 2232835 w 4676739"/>
              <a:gd name="connsiteY4179" fmla="*/ 2189115 h 6856420"/>
              <a:gd name="connsiteX4180" fmla="*/ 2236072 w 4676739"/>
              <a:gd name="connsiteY4180" fmla="*/ 2173005 h 6856420"/>
              <a:gd name="connsiteX4181" fmla="*/ 2236072 w 4676739"/>
              <a:gd name="connsiteY4181" fmla="*/ 2169467 h 6856420"/>
              <a:gd name="connsiteX4182" fmla="*/ 2239610 w 4676739"/>
              <a:gd name="connsiteY4182" fmla="*/ 2153056 h 6856420"/>
              <a:gd name="connsiteX4183" fmla="*/ 2239610 w 4676739"/>
              <a:gd name="connsiteY4183" fmla="*/ 2149668 h 6856420"/>
              <a:gd name="connsiteX4184" fmla="*/ 2243299 w 4676739"/>
              <a:gd name="connsiteY4184" fmla="*/ 2133709 h 6856420"/>
              <a:gd name="connsiteX4185" fmla="*/ 2243299 w 4676739"/>
              <a:gd name="connsiteY4185" fmla="*/ 2133709 h 6856420"/>
              <a:gd name="connsiteX4186" fmla="*/ 2246837 w 4676739"/>
              <a:gd name="connsiteY4186" fmla="*/ 2127084 h 6856420"/>
              <a:gd name="connsiteX4187" fmla="*/ 2246837 w 4676739"/>
              <a:gd name="connsiteY4187" fmla="*/ 2127084 h 6856420"/>
              <a:gd name="connsiteX4188" fmla="*/ 2251128 w 4676739"/>
              <a:gd name="connsiteY4188" fmla="*/ 2125202 h 6856420"/>
              <a:gd name="connsiteX4189" fmla="*/ 2251128 w 4676739"/>
              <a:gd name="connsiteY4189" fmla="*/ 2125579 h 6856420"/>
              <a:gd name="connsiteX4190" fmla="*/ 2255419 w 4676739"/>
              <a:gd name="connsiteY4190" fmla="*/ 2122266 h 6856420"/>
              <a:gd name="connsiteX4191" fmla="*/ 2257903 w 4676739"/>
              <a:gd name="connsiteY4191" fmla="*/ 2121438 h 6856420"/>
              <a:gd name="connsiteX4192" fmla="*/ 2263098 w 4676739"/>
              <a:gd name="connsiteY4192" fmla="*/ 2117599 h 6856420"/>
              <a:gd name="connsiteX4193" fmla="*/ 2267012 w 4676739"/>
              <a:gd name="connsiteY4193" fmla="*/ 2112706 h 6856420"/>
              <a:gd name="connsiteX4194" fmla="*/ 2268668 w 4676739"/>
              <a:gd name="connsiteY4194" fmla="*/ 2109695 h 6856420"/>
              <a:gd name="connsiteX4195" fmla="*/ 2271529 w 4676739"/>
              <a:gd name="connsiteY4195" fmla="*/ 2106909 h 6856420"/>
              <a:gd name="connsiteX4196" fmla="*/ 2272131 w 4676739"/>
              <a:gd name="connsiteY4196" fmla="*/ 2106307 h 6856420"/>
              <a:gd name="connsiteX4197" fmla="*/ 2279132 w 4676739"/>
              <a:gd name="connsiteY4197" fmla="*/ 2101640 h 6856420"/>
              <a:gd name="connsiteX4198" fmla="*/ 2279132 w 4676739"/>
              <a:gd name="connsiteY4198" fmla="*/ 2101640 h 6856420"/>
              <a:gd name="connsiteX4199" fmla="*/ 2283273 w 4676739"/>
              <a:gd name="connsiteY4199" fmla="*/ 2097650 h 6856420"/>
              <a:gd name="connsiteX4200" fmla="*/ 2287338 w 4676739"/>
              <a:gd name="connsiteY4200" fmla="*/ 2093811 h 6856420"/>
              <a:gd name="connsiteX4201" fmla="*/ 2291403 w 4676739"/>
              <a:gd name="connsiteY4201" fmla="*/ 2090047 h 6856420"/>
              <a:gd name="connsiteX4202" fmla="*/ 2291403 w 4676739"/>
              <a:gd name="connsiteY4202" fmla="*/ 2090047 h 6856420"/>
              <a:gd name="connsiteX4203" fmla="*/ 2295317 w 4676739"/>
              <a:gd name="connsiteY4203" fmla="*/ 2086433 h 6856420"/>
              <a:gd name="connsiteX4204" fmla="*/ 2295317 w 4676739"/>
              <a:gd name="connsiteY4204" fmla="*/ 2086433 h 6856420"/>
              <a:gd name="connsiteX4205" fmla="*/ 2299081 w 4676739"/>
              <a:gd name="connsiteY4205" fmla="*/ 2082970 h 6856420"/>
              <a:gd name="connsiteX4206" fmla="*/ 2299533 w 4676739"/>
              <a:gd name="connsiteY4206" fmla="*/ 2082519 h 6856420"/>
              <a:gd name="connsiteX4207" fmla="*/ 2302996 w 4676739"/>
              <a:gd name="connsiteY4207" fmla="*/ 2078980 h 6856420"/>
              <a:gd name="connsiteX4208" fmla="*/ 2302996 w 4676739"/>
              <a:gd name="connsiteY4208" fmla="*/ 2078980 h 6856420"/>
              <a:gd name="connsiteX4209" fmla="*/ 2310072 w 4676739"/>
              <a:gd name="connsiteY4209" fmla="*/ 2073485 h 6856420"/>
              <a:gd name="connsiteX4210" fmla="*/ 2311202 w 4676739"/>
              <a:gd name="connsiteY4210" fmla="*/ 2070700 h 6856420"/>
              <a:gd name="connsiteX4211" fmla="*/ 2314439 w 4676739"/>
              <a:gd name="connsiteY4211" fmla="*/ 2067161 h 6856420"/>
              <a:gd name="connsiteX4212" fmla="*/ 2314439 w 4676739"/>
              <a:gd name="connsiteY4212" fmla="*/ 2067161 h 6856420"/>
              <a:gd name="connsiteX4213" fmla="*/ 2318052 w 4676739"/>
              <a:gd name="connsiteY4213" fmla="*/ 2063021 h 6856420"/>
              <a:gd name="connsiteX4214" fmla="*/ 2322042 w 4676739"/>
              <a:gd name="connsiteY4214" fmla="*/ 2059106 h 6856420"/>
              <a:gd name="connsiteX4215" fmla="*/ 2326107 w 4676739"/>
              <a:gd name="connsiteY4215" fmla="*/ 2055192 h 6856420"/>
              <a:gd name="connsiteX4216" fmla="*/ 2326107 w 4676739"/>
              <a:gd name="connsiteY4216" fmla="*/ 2055192 h 6856420"/>
              <a:gd name="connsiteX4217" fmla="*/ 2330097 w 4676739"/>
              <a:gd name="connsiteY4217" fmla="*/ 2051428 h 6856420"/>
              <a:gd name="connsiteX4218" fmla="*/ 2330097 w 4676739"/>
              <a:gd name="connsiteY4218" fmla="*/ 2051428 h 6856420"/>
              <a:gd name="connsiteX4219" fmla="*/ 2333936 w 4676739"/>
              <a:gd name="connsiteY4219" fmla="*/ 2047890 h 6856420"/>
              <a:gd name="connsiteX4220" fmla="*/ 2334313 w 4676739"/>
              <a:gd name="connsiteY4220" fmla="*/ 2047890 h 6856420"/>
              <a:gd name="connsiteX4221" fmla="*/ 2337926 w 4676739"/>
              <a:gd name="connsiteY4221" fmla="*/ 2044502 h 6856420"/>
              <a:gd name="connsiteX4222" fmla="*/ 2338453 w 4676739"/>
              <a:gd name="connsiteY4222" fmla="*/ 2043975 h 6856420"/>
              <a:gd name="connsiteX4223" fmla="*/ 2341915 w 4676739"/>
              <a:gd name="connsiteY4223" fmla="*/ 2040663 h 6856420"/>
              <a:gd name="connsiteX4224" fmla="*/ 2342518 w 4676739"/>
              <a:gd name="connsiteY4224" fmla="*/ 2040211 h 6856420"/>
              <a:gd name="connsiteX4225" fmla="*/ 2349369 w 4676739"/>
              <a:gd name="connsiteY4225" fmla="*/ 2035318 h 6856420"/>
              <a:gd name="connsiteX4226" fmla="*/ 2349369 w 4676739"/>
              <a:gd name="connsiteY4226" fmla="*/ 2035318 h 6856420"/>
              <a:gd name="connsiteX4227" fmla="*/ 2353509 w 4676739"/>
              <a:gd name="connsiteY4227" fmla="*/ 2031328 h 6856420"/>
              <a:gd name="connsiteX4228" fmla="*/ 2357574 w 4676739"/>
              <a:gd name="connsiteY4228" fmla="*/ 2027263 h 6856420"/>
              <a:gd name="connsiteX4229" fmla="*/ 2357574 w 4676739"/>
              <a:gd name="connsiteY4229" fmla="*/ 2027263 h 6856420"/>
              <a:gd name="connsiteX4230" fmla="*/ 2362316 w 4676739"/>
              <a:gd name="connsiteY4230" fmla="*/ 2019735 h 6856420"/>
              <a:gd name="connsiteX4231" fmla="*/ 2362316 w 4676739"/>
              <a:gd name="connsiteY4231" fmla="*/ 2019735 h 6856420"/>
              <a:gd name="connsiteX4232" fmla="*/ 2365855 w 4676739"/>
              <a:gd name="connsiteY4232" fmla="*/ 2016197 h 6856420"/>
              <a:gd name="connsiteX4233" fmla="*/ 2366307 w 4676739"/>
              <a:gd name="connsiteY4233" fmla="*/ 2016197 h 6856420"/>
              <a:gd name="connsiteX4234" fmla="*/ 2373835 w 4676739"/>
              <a:gd name="connsiteY4234" fmla="*/ 2011605 h 6856420"/>
              <a:gd name="connsiteX4235" fmla="*/ 2373835 w 4676739"/>
              <a:gd name="connsiteY4235" fmla="*/ 2011605 h 6856420"/>
              <a:gd name="connsiteX4236" fmla="*/ 2378050 w 4676739"/>
              <a:gd name="connsiteY4236" fmla="*/ 2007540 h 6856420"/>
              <a:gd name="connsiteX4237" fmla="*/ 2382040 w 4676739"/>
              <a:gd name="connsiteY4237" fmla="*/ 2003700 h 6856420"/>
              <a:gd name="connsiteX4238" fmla="*/ 2382040 w 4676739"/>
              <a:gd name="connsiteY4238" fmla="*/ 2003700 h 6856420"/>
              <a:gd name="connsiteX4239" fmla="*/ 2386105 w 4676739"/>
              <a:gd name="connsiteY4239" fmla="*/ 1999786 h 6856420"/>
              <a:gd name="connsiteX4240" fmla="*/ 2386105 w 4676739"/>
              <a:gd name="connsiteY4240" fmla="*/ 1999786 h 6856420"/>
              <a:gd name="connsiteX4241" fmla="*/ 2390019 w 4676739"/>
              <a:gd name="connsiteY4241" fmla="*/ 1995871 h 6856420"/>
              <a:gd name="connsiteX4242" fmla="*/ 2390019 w 4676739"/>
              <a:gd name="connsiteY4242" fmla="*/ 1995871 h 6856420"/>
              <a:gd name="connsiteX4243" fmla="*/ 2393934 w 4676739"/>
              <a:gd name="connsiteY4243" fmla="*/ 1991957 h 6856420"/>
              <a:gd name="connsiteX4244" fmla="*/ 2393934 w 4676739"/>
              <a:gd name="connsiteY4244" fmla="*/ 1991957 h 6856420"/>
              <a:gd name="connsiteX4245" fmla="*/ 2397547 w 4676739"/>
              <a:gd name="connsiteY4245" fmla="*/ 1987892 h 6856420"/>
              <a:gd name="connsiteX4246" fmla="*/ 2401462 w 4676739"/>
              <a:gd name="connsiteY4246" fmla="*/ 1983751 h 6856420"/>
              <a:gd name="connsiteX4247" fmla="*/ 2409366 w 4676739"/>
              <a:gd name="connsiteY4247" fmla="*/ 1976223 h 6856420"/>
              <a:gd name="connsiteX4248" fmla="*/ 2413356 w 4676739"/>
              <a:gd name="connsiteY4248" fmla="*/ 1972233 h 6856420"/>
              <a:gd name="connsiteX4249" fmla="*/ 2417271 w 4676739"/>
              <a:gd name="connsiteY4249" fmla="*/ 1968319 h 6856420"/>
              <a:gd name="connsiteX4250" fmla="*/ 2421261 w 4676739"/>
              <a:gd name="connsiteY4250" fmla="*/ 1964404 h 6856420"/>
              <a:gd name="connsiteX4251" fmla="*/ 2425175 w 4676739"/>
              <a:gd name="connsiteY4251" fmla="*/ 1959586 h 6856420"/>
              <a:gd name="connsiteX4252" fmla="*/ 2426455 w 4676739"/>
              <a:gd name="connsiteY4252" fmla="*/ 1956500 h 6856420"/>
              <a:gd name="connsiteX4253" fmla="*/ 2429541 w 4676739"/>
              <a:gd name="connsiteY4253" fmla="*/ 1953338 h 6856420"/>
              <a:gd name="connsiteX4254" fmla="*/ 2429993 w 4676739"/>
              <a:gd name="connsiteY4254" fmla="*/ 1952886 h 6856420"/>
              <a:gd name="connsiteX4255" fmla="*/ 2433531 w 4676739"/>
              <a:gd name="connsiteY4255" fmla="*/ 1949348 h 6856420"/>
              <a:gd name="connsiteX4256" fmla="*/ 2433983 w 4676739"/>
              <a:gd name="connsiteY4256" fmla="*/ 1949348 h 6856420"/>
              <a:gd name="connsiteX4257" fmla="*/ 2437446 w 4676739"/>
              <a:gd name="connsiteY4257" fmla="*/ 1945735 h 6856420"/>
              <a:gd name="connsiteX4258" fmla="*/ 2437446 w 4676739"/>
              <a:gd name="connsiteY4258" fmla="*/ 1945735 h 6856420"/>
              <a:gd name="connsiteX4259" fmla="*/ 2441059 w 4676739"/>
              <a:gd name="connsiteY4259" fmla="*/ 1942121 h 6856420"/>
              <a:gd name="connsiteX4260" fmla="*/ 2441059 w 4676739"/>
              <a:gd name="connsiteY4260" fmla="*/ 1941745 h 6856420"/>
              <a:gd name="connsiteX4261" fmla="*/ 2444597 w 4676739"/>
              <a:gd name="connsiteY4261" fmla="*/ 1937830 h 6856420"/>
              <a:gd name="connsiteX4262" fmla="*/ 2444597 w 4676739"/>
              <a:gd name="connsiteY4262" fmla="*/ 1937830 h 6856420"/>
              <a:gd name="connsiteX4263" fmla="*/ 2448211 w 4676739"/>
              <a:gd name="connsiteY4263" fmla="*/ 1933539 h 6856420"/>
              <a:gd name="connsiteX4264" fmla="*/ 2452125 w 4676739"/>
              <a:gd name="connsiteY4264" fmla="*/ 1929550 h 6856420"/>
              <a:gd name="connsiteX4265" fmla="*/ 2456115 w 4676739"/>
              <a:gd name="connsiteY4265" fmla="*/ 1925560 h 6856420"/>
              <a:gd name="connsiteX4266" fmla="*/ 2460030 w 4676739"/>
              <a:gd name="connsiteY4266" fmla="*/ 1921645 h 6856420"/>
              <a:gd name="connsiteX4267" fmla="*/ 2463944 w 4676739"/>
              <a:gd name="connsiteY4267" fmla="*/ 1917655 h 6856420"/>
              <a:gd name="connsiteX4268" fmla="*/ 2467934 w 4676739"/>
              <a:gd name="connsiteY4268" fmla="*/ 1913666 h 6856420"/>
              <a:gd name="connsiteX4269" fmla="*/ 2471849 w 4676739"/>
              <a:gd name="connsiteY4269" fmla="*/ 1909676 h 6856420"/>
              <a:gd name="connsiteX4270" fmla="*/ 2475763 w 4676739"/>
              <a:gd name="connsiteY4270" fmla="*/ 1905761 h 6856420"/>
              <a:gd name="connsiteX4271" fmla="*/ 2479828 w 4676739"/>
              <a:gd name="connsiteY4271" fmla="*/ 1901922 h 6856420"/>
              <a:gd name="connsiteX4272" fmla="*/ 2484044 w 4676739"/>
              <a:gd name="connsiteY4272" fmla="*/ 1897932 h 6856420"/>
              <a:gd name="connsiteX4273" fmla="*/ 2484044 w 4676739"/>
              <a:gd name="connsiteY4273" fmla="*/ 1897932 h 6856420"/>
              <a:gd name="connsiteX4274" fmla="*/ 2488561 w 4676739"/>
              <a:gd name="connsiteY4274" fmla="*/ 1890931 h 6856420"/>
              <a:gd name="connsiteX4275" fmla="*/ 2489163 w 4676739"/>
              <a:gd name="connsiteY4275" fmla="*/ 1890178 h 6856420"/>
              <a:gd name="connsiteX4276" fmla="*/ 2492400 w 4676739"/>
              <a:gd name="connsiteY4276" fmla="*/ 1886866 h 6856420"/>
              <a:gd name="connsiteX4277" fmla="*/ 2493002 w 4676739"/>
              <a:gd name="connsiteY4277" fmla="*/ 1886264 h 6856420"/>
              <a:gd name="connsiteX4278" fmla="*/ 2496315 w 4676739"/>
              <a:gd name="connsiteY4278" fmla="*/ 1882801 h 6856420"/>
              <a:gd name="connsiteX4279" fmla="*/ 2496842 w 4676739"/>
              <a:gd name="connsiteY4279" fmla="*/ 1882274 h 6856420"/>
              <a:gd name="connsiteX4280" fmla="*/ 2500229 w 4676739"/>
              <a:gd name="connsiteY4280" fmla="*/ 1878660 h 6856420"/>
              <a:gd name="connsiteX4281" fmla="*/ 2500229 w 4676739"/>
              <a:gd name="connsiteY4281" fmla="*/ 1878284 h 6856420"/>
              <a:gd name="connsiteX4282" fmla="*/ 2503843 w 4676739"/>
              <a:gd name="connsiteY4282" fmla="*/ 1874520 h 6856420"/>
              <a:gd name="connsiteX4283" fmla="*/ 2503843 w 4676739"/>
              <a:gd name="connsiteY4283" fmla="*/ 1874520 h 6856420"/>
              <a:gd name="connsiteX4284" fmla="*/ 2507531 w 4676739"/>
              <a:gd name="connsiteY4284" fmla="*/ 1870605 h 6856420"/>
              <a:gd name="connsiteX4285" fmla="*/ 2507531 w 4676739"/>
              <a:gd name="connsiteY4285" fmla="*/ 1870605 h 6856420"/>
              <a:gd name="connsiteX4286" fmla="*/ 2511371 w 4676739"/>
              <a:gd name="connsiteY4286" fmla="*/ 1866540 h 6856420"/>
              <a:gd name="connsiteX4287" fmla="*/ 2511371 w 4676739"/>
              <a:gd name="connsiteY4287" fmla="*/ 1866540 h 6856420"/>
              <a:gd name="connsiteX4288" fmla="*/ 2515285 w 4676739"/>
              <a:gd name="connsiteY4288" fmla="*/ 1862400 h 6856420"/>
              <a:gd name="connsiteX4289" fmla="*/ 2519049 w 4676739"/>
              <a:gd name="connsiteY4289" fmla="*/ 1858485 h 6856420"/>
              <a:gd name="connsiteX4290" fmla="*/ 2523039 w 4676739"/>
              <a:gd name="connsiteY4290" fmla="*/ 1854420 h 6856420"/>
              <a:gd name="connsiteX4291" fmla="*/ 2527029 w 4676739"/>
              <a:gd name="connsiteY4291" fmla="*/ 1850280 h 6856420"/>
              <a:gd name="connsiteX4292" fmla="*/ 2527029 w 4676739"/>
              <a:gd name="connsiteY4292" fmla="*/ 1850280 h 6856420"/>
              <a:gd name="connsiteX4293" fmla="*/ 2531169 w 4676739"/>
              <a:gd name="connsiteY4293" fmla="*/ 1842752 h 6856420"/>
              <a:gd name="connsiteX4294" fmla="*/ 2535009 w 4676739"/>
              <a:gd name="connsiteY4294" fmla="*/ 1837332 h 6856420"/>
              <a:gd name="connsiteX4295" fmla="*/ 2536514 w 4676739"/>
              <a:gd name="connsiteY4295" fmla="*/ 1834697 h 6856420"/>
              <a:gd name="connsiteX4296" fmla="*/ 2539601 w 4676739"/>
              <a:gd name="connsiteY4296" fmla="*/ 1831686 h 6856420"/>
              <a:gd name="connsiteX4297" fmla="*/ 2540052 w 4676739"/>
              <a:gd name="connsiteY4297" fmla="*/ 1831159 h 6856420"/>
              <a:gd name="connsiteX4298" fmla="*/ 2543515 w 4676739"/>
              <a:gd name="connsiteY4298" fmla="*/ 1827395 h 6856420"/>
              <a:gd name="connsiteX4299" fmla="*/ 2543515 w 4676739"/>
              <a:gd name="connsiteY4299" fmla="*/ 1827395 h 6856420"/>
              <a:gd name="connsiteX4300" fmla="*/ 2547129 w 4676739"/>
              <a:gd name="connsiteY4300" fmla="*/ 1823405 h 6856420"/>
              <a:gd name="connsiteX4301" fmla="*/ 2547129 w 4676739"/>
              <a:gd name="connsiteY4301" fmla="*/ 1823405 h 6856420"/>
              <a:gd name="connsiteX4302" fmla="*/ 2550893 w 4676739"/>
              <a:gd name="connsiteY4302" fmla="*/ 1819340 h 6856420"/>
              <a:gd name="connsiteX4303" fmla="*/ 2554732 w 4676739"/>
              <a:gd name="connsiteY4303" fmla="*/ 1815275 h 6856420"/>
              <a:gd name="connsiteX4304" fmla="*/ 2558647 w 4676739"/>
              <a:gd name="connsiteY4304" fmla="*/ 1811285 h 6856420"/>
              <a:gd name="connsiteX4305" fmla="*/ 2562561 w 4676739"/>
              <a:gd name="connsiteY4305" fmla="*/ 1807220 h 6856420"/>
              <a:gd name="connsiteX4306" fmla="*/ 2566476 w 4676739"/>
              <a:gd name="connsiteY4306" fmla="*/ 1803080 h 6856420"/>
              <a:gd name="connsiteX4307" fmla="*/ 2566476 w 4676739"/>
              <a:gd name="connsiteY4307" fmla="*/ 1803080 h 6856420"/>
              <a:gd name="connsiteX4308" fmla="*/ 2571294 w 4676739"/>
              <a:gd name="connsiteY4308" fmla="*/ 1795552 h 6856420"/>
              <a:gd name="connsiteX4309" fmla="*/ 2571294 w 4676739"/>
              <a:gd name="connsiteY4309" fmla="*/ 1795552 h 6856420"/>
              <a:gd name="connsiteX4310" fmla="*/ 2574681 w 4676739"/>
              <a:gd name="connsiteY4310" fmla="*/ 1791261 h 6856420"/>
              <a:gd name="connsiteX4311" fmla="*/ 2578746 w 4676739"/>
              <a:gd name="connsiteY4311" fmla="*/ 1787346 h 6856420"/>
              <a:gd name="connsiteX4312" fmla="*/ 2578746 w 4676739"/>
              <a:gd name="connsiteY4312" fmla="*/ 1787346 h 6856420"/>
              <a:gd name="connsiteX4313" fmla="*/ 2582887 w 4676739"/>
              <a:gd name="connsiteY4313" fmla="*/ 1783206 h 6856420"/>
              <a:gd name="connsiteX4314" fmla="*/ 2582887 w 4676739"/>
              <a:gd name="connsiteY4314" fmla="*/ 1783206 h 6856420"/>
              <a:gd name="connsiteX4315" fmla="*/ 2586801 w 4676739"/>
              <a:gd name="connsiteY4315" fmla="*/ 1779065 h 6856420"/>
              <a:gd name="connsiteX4316" fmla="*/ 2590791 w 4676739"/>
              <a:gd name="connsiteY4316" fmla="*/ 1774925 h 6856420"/>
              <a:gd name="connsiteX4317" fmla="*/ 2590791 w 4676739"/>
              <a:gd name="connsiteY4317" fmla="*/ 1774925 h 6856420"/>
              <a:gd name="connsiteX4318" fmla="*/ 2595609 w 4676739"/>
              <a:gd name="connsiteY4318" fmla="*/ 1767999 h 6856420"/>
              <a:gd name="connsiteX4319" fmla="*/ 2596061 w 4676739"/>
              <a:gd name="connsiteY4319" fmla="*/ 1767397 h 6856420"/>
              <a:gd name="connsiteX4320" fmla="*/ 2599373 w 4676739"/>
              <a:gd name="connsiteY4320" fmla="*/ 1763783 h 6856420"/>
              <a:gd name="connsiteX4321" fmla="*/ 2599373 w 4676739"/>
              <a:gd name="connsiteY4321" fmla="*/ 1763407 h 6856420"/>
              <a:gd name="connsiteX4322" fmla="*/ 2602836 w 4676739"/>
              <a:gd name="connsiteY4322" fmla="*/ 1759041 h 6856420"/>
              <a:gd name="connsiteX4323" fmla="*/ 2602836 w 4676739"/>
              <a:gd name="connsiteY4323" fmla="*/ 1759041 h 6856420"/>
              <a:gd name="connsiteX4324" fmla="*/ 2607277 w 4676739"/>
              <a:gd name="connsiteY4324" fmla="*/ 1751513 h 6856420"/>
              <a:gd name="connsiteX4325" fmla="*/ 2607277 w 4676739"/>
              <a:gd name="connsiteY4325" fmla="*/ 1751513 h 6856420"/>
              <a:gd name="connsiteX4326" fmla="*/ 2610740 w 4676739"/>
              <a:gd name="connsiteY4326" fmla="*/ 1747448 h 6856420"/>
              <a:gd name="connsiteX4327" fmla="*/ 2610740 w 4676739"/>
              <a:gd name="connsiteY4327" fmla="*/ 1747448 h 6856420"/>
              <a:gd name="connsiteX4328" fmla="*/ 2614504 w 4676739"/>
              <a:gd name="connsiteY4328" fmla="*/ 1743307 h 6856420"/>
              <a:gd name="connsiteX4329" fmla="*/ 2618344 w 4676739"/>
              <a:gd name="connsiteY4329" fmla="*/ 1739242 h 6856420"/>
              <a:gd name="connsiteX4330" fmla="*/ 2622333 w 4676739"/>
              <a:gd name="connsiteY4330" fmla="*/ 1735026 h 6856420"/>
              <a:gd name="connsiteX4331" fmla="*/ 2621957 w 4676739"/>
              <a:gd name="connsiteY4331" fmla="*/ 1735026 h 6856420"/>
              <a:gd name="connsiteX4332" fmla="*/ 2626775 w 4676739"/>
              <a:gd name="connsiteY4332" fmla="*/ 1727498 h 6856420"/>
              <a:gd name="connsiteX4333" fmla="*/ 2626775 w 4676739"/>
              <a:gd name="connsiteY4333" fmla="*/ 1727498 h 6856420"/>
              <a:gd name="connsiteX4334" fmla="*/ 2630313 w 4676739"/>
              <a:gd name="connsiteY4334" fmla="*/ 1723358 h 6856420"/>
              <a:gd name="connsiteX4335" fmla="*/ 2634077 w 4676739"/>
              <a:gd name="connsiteY4335" fmla="*/ 1719218 h 6856420"/>
              <a:gd name="connsiteX4336" fmla="*/ 2638067 w 4676739"/>
              <a:gd name="connsiteY4336" fmla="*/ 1715002 h 6856420"/>
              <a:gd name="connsiteX4337" fmla="*/ 2637691 w 4676739"/>
              <a:gd name="connsiteY4337" fmla="*/ 1715002 h 6856420"/>
              <a:gd name="connsiteX4338" fmla="*/ 2641906 w 4676739"/>
              <a:gd name="connsiteY4338" fmla="*/ 1707022 h 6856420"/>
              <a:gd name="connsiteX4339" fmla="*/ 2646498 w 4676739"/>
              <a:gd name="connsiteY4339" fmla="*/ 1699946 h 6856420"/>
              <a:gd name="connsiteX4340" fmla="*/ 2646498 w 4676739"/>
              <a:gd name="connsiteY4340" fmla="*/ 1699494 h 6856420"/>
              <a:gd name="connsiteX4341" fmla="*/ 2649886 w 4676739"/>
              <a:gd name="connsiteY4341" fmla="*/ 1695429 h 6856420"/>
              <a:gd name="connsiteX4342" fmla="*/ 2653574 w 4676739"/>
              <a:gd name="connsiteY4342" fmla="*/ 1691289 h 6856420"/>
              <a:gd name="connsiteX4343" fmla="*/ 2657414 w 4676739"/>
              <a:gd name="connsiteY4343" fmla="*/ 1686019 h 6856420"/>
              <a:gd name="connsiteX4344" fmla="*/ 2658618 w 4676739"/>
              <a:gd name="connsiteY4344" fmla="*/ 1683309 h 6856420"/>
              <a:gd name="connsiteX4345" fmla="*/ 2661554 w 4676739"/>
              <a:gd name="connsiteY4345" fmla="*/ 1679470 h 6856420"/>
              <a:gd name="connsiteX4346" fmla="*/ 2665243 w 4676739"/>
              <a:gd name="connsiteY4346" fmla="*/ 1675405 h 6856420"/>
              <a:gd name="connsiteX4347" fmla="*/ 2669233 w 4676739"/>
              <a:gd name="connsiteY4347" fmla="*/ 1670135 h 6856420"/>
              <a:gd name="connsiteX4348" fmla="*/ 2669609 w 4676739"/>
              <a:gd name="connsiteY4348" fmla="*/ 1667726 h 6856420"/>
              <a:gd name="connsiteX4349" fmla="*/ 2673825 w 4676739"/>
              <a:gd name="connsiteY4349" fmla="*/ 1660198 h 6856420"/>
              <a:gd name="connsiteX4350" fmla="*/ 2673825 w 4676739"/>
              <a:gd name="connsiteY4350" fmla="*/ 1660198 h 6856420"/>
              <a:gd name="connsiteX4351" fmla="*/ 2677137 w 4676739"/>
              <a:gd name="connsiteY4351" fmla="*/ 1655982 h 6856420"/>
              <a:gd name="connsiteX4352" fmla="*/ 2681052 w 4676739"/>
              <a:gd name="connsiteY4352" fmla="*/ 1651691 h 6856420"/>
              <a:gd name="connsiteX4353" fmla="*/ 2681052 w 4676739"/>
              <a:gd name="connsiteY4353" fmla="*/ 1651691 h 6856420"/>
              <a:gd name="connsiteX4354" fmla="*/ 2685719 w 4676739"/>
              <a:gd name="connsiteY4354" fmla="*/ 1644163 h 6856420"/>
              <a:gd name="connsiteX4355" fmla="*/ 2685719 w 4676739"/>
              <a:gd name="connsiteY4355" fmla="*/ 1644163 h 6856420"/>
              <a:gd name="connsiteX4356" fmla="*/ 2689107 w 4676739"/>
              <a:gd name="connsiteY4356" fmla="*/ 1638819 h 6856420"/>
              <a:gd name="connsiteX4357" fmla="*/ 2689107 w 4676739"/>
              <a:gd name="connsiteY4357" fmla="*/ 1637765 h 6856420"/>
              <a:gd name="connsiteX4358" fmla="*/ 2681955 w 4676739"/>
              <a:gd name="connsiteY4358" fmla="*/ 1635356 h 6856420"/>
              <a:gd name="connsiteX4359" fmla="*/ 2674427 w 4676739"/>
              <a:gd name="connsiteY4359" fmla="*/ 1636635 h 6856420"/>
              <a:gd name="connsiteX4360" fmla="*/ 2665544 w 4676739"/>
              <a:gd name="connsiteY4360" fmla="*/ 1640023 h 6856420"/>
              <a:gd name="connsiteX4361" fmla="*/ 2662909 w 4676739"/>
              <a:gd name="connsiteY4361" fmla="*/ 1640550 h 6856420"/>
              <a:gd name="connsiteX4362" fmla="*/ 2657715 w 4676739"/>
              <a:gd name="connsiteY4362" fmla="*/ 1644389 h 6856420"/>
              <a:gd name="connsiteX4363" fmla="*/ 2653801 w 4676739"/>
              <a:gd name="connsiteY4363" fmla="*/ 1647175 h 6856420"/>
              <a:gd name="connsiteX4364" fmla="*/ 2649886 w 4676739"/>
              <a:gd name="connsiteY4364" fmla="*/ 1648153 h 6856420"/>
              <a:gd name="connsiteX4365" fmla="*/ 2641755 w 4676739"/>
              <a:gd name="connsiteY4365" fmla="*/ 1652143 h 6856420"/>
              <a:gd name="connsiteX4366" fmla="*/ 2641755 w 4676739"/>
              <a:gd name="connsiteY4366" fmla="*/ 1652143 h 6856420"/>
              <a:gd name="connsiteX4367" fmla="*/ 2634227 w 4676739"/>
              <a:gd name="connsiteY4367" fmla="*/ 1656509 h 6856420"/>
              <a:gd name="connsiteX4368" fmla="*/ 2634227 w 4676739"/>
              <a:gd name="connsiteY4368" fmla="*/ 1656509 h 6856420"/>
              <a:gd name="connsiteX4369" fmla="*/ 2630012 w 4676739"/>
              <a:gd name="connsiteY4369" fmla="*/ 1659746 h 6856420"/>
              <a:gd name="connsiteX4370" fmla="*/ 2627302 w 4676739"/>
              <a:gd name="connsiteY4370" fmla="*/ 1660650 h 6856420"/>
              <a:gd name="connsiteX4371" fmla="*/ 2621957 w 4676739"/>
              <a:gd name="connsiteY4371" fmla="*/ 1664113 h 6856420"/>
              <a:gd name="connsiteX4372" fmla="*/ 2621957 w 4676739"/>
              <a:gd name="connsiteY4372" fmla="*/ 1664113 h 6856420"/>
              <a:gd name="connsiteX4373" fmla="*/ 2614429 w 4676739"/>
              <a:gd name="connsiteY4373" fmla="*/ 1668780 h 6856420"/>
              <a:gd name="connsiteX4374" fmla="*/ 2614429 w 4676739"/>
              <a:gd name="connsiteY4374" fmla="*/ 1668404 h 6856420"/>
              <a:gd name="connsiteX4375" fmla="*/ 2609988 w 4676739"/>
              <a:gd name="connsiteY4375" fmla="*/ 1672168 h 6856420"/>
              <a:gd name="connsiteX4376" fmla="*/ 2606224 w 4676739"/>
              <a:gd name="connsiteY4376" fmla="*/ 1674953 h 6856420"/>
              <a:gd name="connsiteX4377" fmla="*/ 2601857 w 4676739"/>
              <a:gd name="connsiteY4377" fmla="*/ 1675932 h 6856420"/>
              <a:gd name="connsiteX4378" fmla="*/ 2594329 w 4676739"/>
              <a:gd name="connsiteY4378" fmla="*/ 1680373 h 6856420"/>
              <a:gd name="connsiteX4379" fmla="*/ 2594329 w 4676739"/>
              <a:gd name="connsiteY4379" fmla="*/ 1680373 h 6856420"/>
              <a:gd name="connsiteX4380" fmla="*/ 2589963 w 4676739"/>
              <a:gd name="connsiteY4380" fmla="*/ 1683911 h 6856420"/>
              <a:gd name="connsiteX4381" fmla="*/ 2589963 w 4676739"/>
              <a:gd name="connsiteY4381" fmla="*/ 1683911 h 6856420"/>
              <a:gd name="connsiteX4382" fmla="*/ 2586500 w 4676739"/>
              <a:gd name="connsiteY4382" fmla="*/ 1686847 h 6856420"/>
              <a:gd name="connsiteX4383" fmla="*/ 2583263 w 4676739"/>
              <a:gd name="connsiteY4383" fmla="*/ 1688278 h 6856420"/>
              <a:gd name="connsiteX4384" fmla="*/ 2578370 w 4676739"/>
              <a:gd name="connsiteY4384" fmla="*/ 1691966 h 6856420"/>
              <a:gd name="connsiteX4385" fmla="*/ 2574230 w 4676739"/>
              <a:gd name="connsiteY4385" fmla="*/ 1695354 h 6856420"/>
              <a:gd name="connsiteX4386" fmla="*/ 2573703 w 4676739"/>
              <a:gd name="connsiteY4386" fmla="*/ 1695354 h 6856420"/>
              <a:gd name="connsiteX4387" fmla="*/ 2570315 w 4676739"/>
              <a:gd name="connsiteY4387" fmla="*/ 1698892 h 6856420"/>
              <a:gd name="connsiteX4388" fmla="*/ 2570315 w 4676739"/>
              <a:gd name="connsiteY4388" fmla="*/ 1699344 h 6856420"/>
              <a:gd name="connsiteX4389" fmla="*/ 2567003 w 4676739"/>
              <a:gd name="connsiteY4389" fmla="*/ 1702731 h 6856420"/>
              <a:gd name="connsiteX4390" fmla="*/ 2564443 w 4676739"/>
              <a:gd name="connsiteY4390" fmla="*/ 1703860 h 6856420"/>
              <a:gd name="connsiteX4391" fmla="*/ 2559174 w 4676739"/>
              <a:gd name="connsiteY4391" fmla="*/ 1707700 h 6856420"/>
              <a:gd name="connsiteX4392" fmla="*/ 2555033 w 4676739"/>
              <a:gd name="connsiteY4392" fmla="*/ 1711464 h 6856420"/>
              <a:gd name="connsiteX4393" fmla="*/ 2550968 w 4676739"/>
              <a:gd name="connsiteY4393" fmla="*/ 1715002 h 6856420"/>
              <a:gd name="connsiteX4394" fmla="*/ 2550968 w 4676739"/>
              <a:gd name="connsiteY4394" fmla="*/ 1715002 h 6856420"/>
              <a:gd name="connsiteX4395" fmla="*/ 2547580 w 4676739"/>
              <a:gd name="connsiteY4395" fmla="*/ 1718088 h 6856420"/>
              <a:gd name="connsiteX4396" fmla="*/ 2544946 w 4676739"/>
              <a:gd name="connsiteY4396" fmla="*/ 1719443 h 6856420"/>
              <a:gd name="connsiteX4397" fmla="*/ 2539676 w 4676739"/>
              <a:gd name="connsiteY4397" fmla="*/ 1723283 h 6856420"/>
              <a:gd name="connsiteX4398" fmla="*/ 2535611 w 4676739"/>
              <a:gd name="connsiteY4398" fmla="*/ 1727122 h 6856420"/>
              <a:gd name="connsiteX4399" fmla="*/ 2531546 w 4676739"/>
              <a:gd name="connsiteY4399" fmla="*/ 1730811 h 6856420"/>
              <a:gd name="connsiteX4400" fmla="*/ 2531546 w 4676739"/>
              <a:gd name="connsiteY4400" fmla="*/ 1730811 h 6856420"/>
              <a:gd name="connsiteX4401" fmla="*/ 2527707 w 4676739"/>
              <a:gd name="connsiteY4401" fmla="*/ 1734876 h 6856420"/>
              <a:gd name="connsiteX4402" fmla="*/ 2527707 w 4676739"/>
              <a:gd name="connsiteY4402" fmla="*/ 1734876 h 6856420"/>
              <a:gd name="connsiteX4403" fmla="*/ 2523792 w 4676739"/>
              <a:gd name="connsiteY4403" fmla="*/ 1738941 h 6856420"/>
              <a:gd name="connsiteX4404" fmla="*/ 2519727 w 4676739"/>
              <a:gd name="connsiteY4404" fmla="*/ 1742705 h 6856420"/>
              <a:gd name="connsiteX4405" fmla="*/ 2519727 w 4676739"/>
              <a:gd name="connsiteY4405" fmla="*/ 1742705 h 6856420"/>
              <a:gd name="connsiteX4406" fmla="*/ 2515737 w 4676739"/>
              <a:gd name="connsiteY4406" fmla="*/ 1746243 h 6856420"/>
              <a:gd name="connsiteX4407" fmla="*/ 2515737 w 4676739"/>
              <a:gd name="connsiteY4407" fmla="*/ 1746243 h 6856420"/>
              <a:gd name="connsiteX4408" fmla="*/ 2512048 w 4676739"/>
              <a:gd name="connsiteY4408" fmla="*/ 1749631 h 6856420"/>
              <a:gd name="connsiteX4409" fmla="*/ 2511446 w 4676739"/>
              <a:gd name="connsiteY4409" fmla="*/ 1750158 h 6856420"/>
              <a:gd name="connsiteX4410" fmla="*/ 2508134 w 4676739"/>
              <a:gd name="connsiteY4410" fmla="*/ 1753545 h 6856420"/>
              <a:gd name="connsiteX4411" fmla="*/ 2507607 w 4676739"/>
              <a:gd name="connsiteY4411" fmla="*/ 1754148 h 6856420"/>
              <a:gd name="connsiteX4412" fmla="*/ 2504219 w 4676739"/>
              <a:gd name="connsiteY4412" fmla="*/ 1757836 h 6856420"/>
              <a:gd name="connsiteX4413" fmla="*/ 2504219 w 4676739"/>
              <a:gd name="connsiteY4413" fmla="*/ 1757836 h 6856420"/>
              <a:gd name="connsiteX4414" fmla="*/ 2500530 w 4676739"/>
              <a:gd name="connsiteY4414" fmla="*/ 1761525 h 6856420"/>
              <a:gd name="connsiteX4415" fmla="*/ 2500530 w 4676739"/>
              <a:gd name="connsiteY4415" fmla="*/ 1761525 h 6856420"/>
              <a:gd name="connsiteX4416" fmla="*/ 2496842 w 4676739"/>
              <a:gd name="connsiteY4416" fmla="*/ 1765063 h 6856420"/>
              <a:gd name="connsiteX4417" fmla="*/ 2496390 w 4676739"/>
              <a:gd name="connsiteY4417" fmla="*/ 1765515 h 6856420"/>
              <a:gd name="connsiteX4418" fmla="*/ 2492852 w 4676739"/>
              <a:gd name="connsiteY4418" fmla="*/ 1768827 h 6856420"/>
              <a:gd name="connsiteX4419" fmla="*/ 2492325 w 4676739"/>
              <a:gd name="connsiteY4419" fmla="*/ 1769279 h 6856420"/>
              <a:gd name="connsiteX4420" fmla="*/ 2481108 w 4676739"/>
              <a:gd name="connsiteY4420" fmla="*/ 1781399 h 6856420"/>
              <a:gd name="connsiteX4421" fmla="*/ 2481108 w 4676739"/>
              <a:gd name="connsiteY4421" fmla="*/ 1781399 h 6856420"/>
              <a:gd name="connsiteX4422" fmla="*/ 2477194 w 4676739"/>
              <a:gd name="connsiteY4422" fmla="*/ 1785389 h 6856420"/>
              <a:gd name="connsiteX4423" fmla="*/ 2477194 w 4676739"/>
              <a:gd name="connsiteY4423" fmla="*/ 1785389 h 6856420"/>
              <a:gd name="connsiteX4424" fmla="*/ 2473430 w 4676739"/>
              <a:gd name="connsiteY4424" fmla="*/ 1788626 h 6856420"/>
              <a:gd name="connsiteX4425" fmla="*/ 2470494 w 4676739"/>
              <a:gd name="connsiteY4425" fmla="*/ 1789680 h 6856420"/>
              <a:gd name="connsiteX4426" fmla="*/ 2465601 w 4676739"/>
              <a:gd name="connsiteY4426" fmla="*/ 1793670 h 6856420"/>
              <a:gd name="connsiteX4427" fmla="*/ 2461761 w 4676739"/>
              <a:gd name="connsiteY4427" fmla="*/ 1797584 h 6856420"/>
              <a:gd name="connsiteX4428" fmla="*/ 2457771 w 4676739"/>
              <a:gd name="connsiteY4428" fmla="*/ 1801499 h 6856420"/>
              <a:gd name="connsiteX4429" fmla="*/ 2453782 w 4676739"/>
              <a:gd name="connsiteY4429" fmla="*/ 1805488 h 6856420"/>
              <a:gd name="connsiteX4430" fmla="*/ 2445877 w 4676739"/>
              <a:gd name="connsiteY4430" fmla="*/ 1813016 h 6856420"/>
              <a:gd name="connsiteX4431" fmla="*/ 2441963 w 4676739"/>
              <a:gd name="connsiteY4431" fmla="*/ 1817006 h 6856420"/>
              <a:gd name="connsiteX4432" fmla="*/ 2437973 w 4676739"/>
              <a:gd name="connsiteY4432" fmla="*/ 1820996 h 6856420"/>
              <a:gd name="connsiteX4433" fmla="*/ 2434058 w 4676739"/>
              <a:gd name="connsiteY4433" fmla="*/ 1824910 h 6856420"/>
              <a:gd name="connsiteX4434" fmla="*/ 2430144 w 4676739"/>
              <a:gd name="connsiteY4434" fmla="*/ 1828901 h 6856420"/>
              <a:gd name="connsiteX4435" fmla="*/ 2426304 w 4676739"/>
              <a:gd name="connsiteY4435" fmla="*/ 1832815 h 6856420"/>
              <a:gd name="connsiteX4436" fmla="*/ 2422239 w 4676739"/>
              <a:gd name="connsiteY4436" fmla="*/ 1838009 h 6856420"/>
              <a:gd name="connsiteX4437" fmla="*/ 2421185 w 4676739"/>
              <a:gd name="connsiteY4437" fmla="*/ 1840569 h 6856420"/>
              <a:gd name="connsiteX4438" fmla="*/ 2417647 w 4676739"/>
              <a:gd name="connsiteY4438" fmla="*/ 1848097 h 6856420"/>
              <a:gd name="connsiteX4439" fmla="*/ 2417647 w 4676739"/>
              <a:gd name="connsiteY4439" fmla="*/ 1848548 h 6856420"/>
              <a:gd name="connsiteX4440" fmla="*/ 2414184 w 4676739"/>
              <a:gd name="connsiteY4440" fmla="*/ 1852162 h 6856420"/>
              <a:gd name="connsiteX4441" fmla="*/ 2414184 w 4676739"/>
              <a:gd name="connsiteY4441" fmla="*/ 1852538 h 6856420"/>
              <a:gd name="connsiteX4442" fmla="*/ 2410571 w 4676739"/>
              <a:gd name="connsiteY4442" fmla="*/ 1856377 h 6856420"/>
              <a:gd name="connsiteX4443" fmla="*/ 2410571 w 4676739"/>
              <a:gd name="connsiteY4443" fmla="*/ 1856377 h 6856420"/>
              <a:gd name="connsiteX4444" fmla="*/ 2406882 w 4676739"/>
              <a:gd name="connsiteY4444" fmla="*/ 1860367 h 6856420"/>
              <a:gd name="connsiteX4445" fmla="*/ 2406882 w 4676739"/>
              <a:gd name="connsiteY4445" fmla="*/ 1860367 h 6856420"/>
              <a:gd name="connsiteX4446" fmla="*/ 2403043 w 4676739"/>
              <a:gd name="connsiteY4446" fmla="*/ 1864357 h 6856420"/>
              <a:gd name="connsiteX4447" fmla="*/ 2399053 w 4676739"/>
              <a:gd name="connsiteY4447" fmla="*/ 1868573 h 6856420"/>
              <a:gd name="connsiteX4448" fmla="*/ 2399053 w 4676739"/>
              <a:gd name="connsiteY4448" fmla="*/ 1868573 h 6856420"/>
              <a:gd name="connsiteX4449" fmla="*/ 2394536 w 4676739"/>
              <a:gd name="connsiteY4449" fmla="*/ 1876101 h 6856420"/>
              <a:gd name="connsiteX4450" fmla="*/ 2394536 w 4676739"/>
              <a:gd name="connsiteY4450" fmla="*/ 1876101 h 6856420"/>
              <a:gd name="connsiteX4451" fmla="*/ 2390998 w 4676739"/>
              <a:gd name="connsiteY4451" fmla="*/ 1880015 h 6856420"/>
              <a:gd name="connsiteX4452" fmla="*/ 2390998 w 4676739"/>
              <a:gd name="connsiteY4452" fmla="*/ 1880015 h 6856420"/>
              <a:gd name="connsiteX4453" fmla="*/ 2387234 w 4676739"/>
              <a:gd name="connsiteY4453" fmla="*/ 1884080 h 6856420"/>
              <a:gd name="connsiteX4454" fmla="*/ 2383395 w 4676739"/>
              <a:gd name="connsiteY4454" fmla="*/ 1888221 h 6856420"/>
              <a:gd name="connsiteX4455" fmla="*/ 2379481 w 4676739"/>
              <a:gd name="connsiteY4455" fmla="*/ 1892211 h 6856420"/>
              <a:gd name="connsiteX4456" fmla="*/ 2375641 w 4676739"/>
              <a:gd name="connsiteY4456" fmla="*/ 1896276 h 6856420"/>
              <a:gd name="connsiteX4457" fmla="*/ 2371576 w 4676739"/>
              <a:gd name="connsiteY4457" fmla="*/ 1900040 h 6856420"/>
              <a:gd name="connsiteX4458" fmla="*/ 2367586 w 4676739"/>
              <a:gd name="connsiteY4458" fmla="*/ 1904105 h 6856420"/>
              <a:gd name="connsiteX4459" fmla="*/ 2363671 w 4676739"/>
              <a:gd name="connsiteY4459" fmla="*/ 1908245 h 6856420"/>
              <a:gd name="connsiteX4460" fmla="*/ 2363671 w 4676739"/>
              <a:gd name="connsiteY4460" fmla="*/ 1908245 h 6856420"/>
              <a:gd name="connsiteX4461" fmla="*/ 2358929 w 4676739"/>
              <a:gd name="connsiteY4461" fmla="*/ 1915773 h 6856420"/>
              <a:gd name="connsiteX4462" fmla="*/ 2358929 w 4676739"/>
              <a:gd name="connsiteY4462" fmla="*/ 1915773 h 6856420"/>
              <a:gd name="connsiteX4463" fmla="*/ 2355391 w 4676739"/>
              <a:gd name="connsiteY4463" fmla="*/ 1919688 h 6856420"/>
              <a:gd name="connsiteX4464" fmla="*/ 2355391 w 4676739"/>
              <a:gd name="connsiteY4464" fmla="*/ 1919688 h 6856420"/>
              <a:gd name="connsiteX4465" fmla="*/ 2351777 w 4676739"/>
              <a:gd name="connsiteY4465" fmla="*/ 1923753 h 6856420"/>
              <a:gd name="connsiteX4466" fmla="*/ 2347788 w 4676739"/>
              <a:gd name="connsiteY4466" fmla="*/ 1928044 h 6856420"/>
              <a:gd name="connsiteX4467" fmla="*/ 2347788 w 4676739"/>
              <a:gd name="connsiteY4467" fmla="*/ 1928044 h 6856420"/>
              <a:gd name="connsiteX4468" fmla="*/ 2343496 w 4676739"/>
              <a:gd name="connsiteY4468" fmla="*/ 1935572 h 6856420"/>
              <a:gd name="connsiteX4469" fmla="*/ 2343496 w 4676739"/>
              <a:gd name="connsiteY4469" fmla="*/ 1935572 h 6856420"/>
              <a:gd name="connsiteX4470" fmla="*/ 2339657 w 4676739"/>
              <a:gd name="connsiteY4470" fmla="*/ 1939938 h 6856420"/>
              <a:gd name="connsiteX4471" fmla="*/ 2339657 w 4676739"/>
              <a:gd name="connsiteY4471" fmla="*/ 1939938 h 6856420"/>
              <a:gd name="connsiteX4472" fmla="*/ 2334914 w 4676739"/>
              <a:gd name="connsiteY4472" fmla="*/ 1947090 h 6856420"/>
              <a:gd name="connsiteX4473" fmla="*/ 2334914 w 4676739"/>
              <a:gd name="connsiteY4473" fmla="*/ 1947542 h 6856420"/>
              <a:gd name="connsiteX4474" fmla="*/ 2331452 w 4676739"/>
              <a:gd name="connsiteY4474" fmla="*/ 1951607 h 6856420"/>
              <a:gd name="connsiteX4475" fmla="*/ 2331452 w 4676739"/>
              <a:gd name="connsiteY4475" fmla="*/ 1951607 h 6856420"/>
              <a:gd name="connsiteX4476" fmla="*/ 2327688 w 4676739"/>
              <a:gd name="connsiteY4476" fmla="*/ 1955747 h 6856420"/>
              <a:gd name="connsiteX4477" fmla="*/ 2323773 w 4676739"/>
              <a:gd name="connsiteY4477" fmla="*/ 1960038 h 6856420"/>
              <a:gd name="connsiteX4478" fmla="*/ 2323773 w 4676739"/>
              <a:gd name="connsiteY4478" fmla="*/ 1960038 h 6856420"/>
              <a:gd name="connsiteX4479" fmla="*/ 2319106 w 4676739"/>
              <a:gd name="connsiteY4479" fmla="*/ 1967566 h 6856420"/>
              <a:gd name="connsiteX4480" fmla="*/ 2319106 w 4676739"/>
              <a:gd name="connsiteY4480" fmla="*/ 1967566 h 6856420"/>
              <a:gd name="connsiteX4481" fmla="*/ 2315493 w 4676739"/>
              <a:gd name="connsiteY4481" fmla="*/ 1971782 h 6856420"/>
              <a:gd name="connsiteX4482" fmla="*/ 2315493 w 4676739"/>
              <a:gd name="connsiteY4482" fmla="*/ 1971782 h 6856420"/>
              <a:gd name="connsiteX4483" fmla="*/ 2311578 w 4676739"/>
              <a:gd name="connsiteY4483" fmla="*/ 1979761 h 6856420"/>
              <a:gd name="connsiteX4484" fmla="*/ 2307739 w 4676739"/>
              <a:gd name="connsiteY4484" fmla="*/ 1984956 h 6856420"/>
              <a:gd name="connsiteX4485" fmla="*/ 2307061 w 4676739"/>
              <a:gd name="connsiteY4485" fmla="*/ 1987666 h 6856420"/>
              <a:gd name="connsiteX4486" fmla="*/ 2303598 w 4676739"/>
              <a:gd name="connsiteY4486" fmla="*/ 1991957 h 6856420"/>
              <a:gd name="connsiteX4487" fmla="*/ 2303598 w 4676739"/>
              <a:gd name="connsiteY4487" fmla="*/ 1991957 h 6856420"/>
              <a:gd name="connsiteX4488" fmla="*/ 2298931 w 4676739"/>
              <a:gd name="connsiteY4488" fmla="*/ 1999485 h 6856420"/>
              <a:gd name="connsiteX4489" fmla="*/ 2298931 w 4676739"/>
              <a:gd name="connsiteY4489" fmla="*/ 1999936 h 6856420"/>
              <a:gd name="connsiteX4490" fmla="*/ 2295694 w 4676739"/>
              <a:gd name="connsiteY4490" fmla="*/ 2004152 h 6856420"/>
              <a:gd name="connsiteX4491" fmla="*/ 2291855 w 4676739"/>
              <a:gd name="connsiteY4491" fmla="*/ 2008443 h 6856420"/>
              <a:gd name="connsiteX4492" fmla="*/ 2291855 w 4676739"/>
              <a:gd name="connsiteY4492" fmla="*/ 2008443 h 6856420"/>
              <a:gd name="connsiteX4493" fmla="*/ 2283348 w 4676739"/>
              <a:gd name="connsiteY4493" fmla="*/ 2020036 h 6856420"/>
              <a:gd name="connsiteX4494" fmla="*/ 2283348 w 4676739"/>
              <a:gd name="connsiteY4494" fmla="*/ 2020036 h 6856420"/>
              <a:gd name="connsiteX4495" fmla="*/ 2279584 w 4676739"/>
              <a:gd name="connsiteY4495" fmla="*/ 2028166 h 6856420"/>
              <a:gd name="connsiteX4496" fmla="*/ 2275218 w 4676739"/>
              <a:gd name="connsiteY4496" fmla="*/ 2035694 h 6856420"/>
              <a:gd name="connsiteX4497" fmla="*/ 2275218 w 4676739"/>
              <a:gd name="connsiteY4497" fmla="*/ 2035694 h 6856420"/>
              <a:gd name="connsiteX4498" fmla="*/ 2271755 w 4676739"/>
              <a:gd name="connsiteY4498" fmla="*/ 2040136 h 6856420"/>
              <a:gd name="connsiteX4499" fmla="*/ 2271755 w 4676739"/>
              <a:gd name="connsiteY4499" fmla="*/ 2040136 h 6856420"/>
              <a:gd name="connsiteX4500" fmla="*/ 2268819 w 4676739"/>
              <a:gd name="connsiteY4500" fmla="*/ 2044653 h 6856420"/>
              <a:gd name="connsiteX4501" fmla="*/ 2267163 w 4676739"/>
              <a:gd name="connsiteY4501" fmla="*/ 2031178 h 6856420"/>
              <a:gd name="connsiteX4502" fmla="*/ 2267614 w 4676739"/>
              <a:gd name="connsiteY4502" fmla="*/ 2027865 h 6856420"/>
              <a:gd name="connsiteX4503" fmla="*/ 2268443 w 4676739"/>
              <a:gd name="connsiteY4503" fmla="*/ 2026510 h 6856420"/>
              <a:gd name="connsiteX4504" fmla="*/ 2267539 w 4676739"/>
              <a:gd name="connsiteY4504" fmla="*/ 2023951 h 6856420"/>
              <a:gd name="connsiteX4505" fmla="*/ 2267539 w 4676739"/>
              <a:gd name="connsiteY4505" fmla="*/ 2019886 h 6856420"/>
              <a:gd name="connsiteX4506" fmla="*/ 2270851 w 4676739"/>
              <a:gd name="connsiteY4506" fmla="*/ 2010852 h 6856420"/>
              <a:gd name="connsiteX4507" fmla="*/ 2272131 w 4676739"/>
              <a:gd name="connsiteY4507" fmla="*/ 2003926 h 6856420"/>
              <a:gd name="connsiteX4508" fmla="*/ 2275067 w 4676739"/>
              <a:gd name="connsiteY4508" fmla="*/ 1995645 h 6856420"/>
              <a:gd name="connsiteX4509" fmla="*/ 2275669 w 4676739"/>
              <a:gd name="connsiteY4509" fmla="*/ 1992107 h 6856420"/>
              <a:gd name="connsiteX4510" fmla="*/ 2278906 w 4676739"/>
              <a:gd name="connsiteY4510" fmla="*/ 1983525 h 6856420"/>
              <a:gd name="connsiteX4511" fmla="*/ 2279509 w 4676739"/>
              <a:gd name="connsiteY4511" fmla="*/ 1980288 h 6856420"/>
              <a:gd name="connsiteX4512" fmla="*/ 2282746 w 4676739"/>
              <a:gd name="connsiteY4512" fmla="*/ 1971405 h 6856420"/>
              <a:gd name="connsiteX4513" fmla="*/ 2283273 w 4676739"/>
              <a:gd name="connsiteY4513" fmla="*/ 1968469 h 6856420"/>
              <a:gd name="connsiteX4514" fmla="*/ 2286736 w 4676739"/>
              <a:gd name="connsiteY4514" fmla="*/ 1959511 h 6856420"/>
              <a:gd name="connsiteX4515" fmla="*/ 2287263 w 4676739"/>
              <a:gd name="connsiteY4515" fmla="*/ 1956575 h 6856420"/>
              <a:gd name="connsiteX4516" fmla="*/ 2290725 w 4676739"/>
              <a:gd name="connsiteY4516" fmla="*/ 1947767 h 6856420"/>
              <a:gd name="connsiteX4517" fmla="*/ 2291328 w 4676739"/>
              <a:gd name="connsiteY4517" fmla="*/ 1944681 h 6856420"/>
              <a:gd name="connsiteX4518" fmla="*/ 2295016 w 4676739"/>
              <a:gd name="connsiteY4518" fmla="*/ 1928872 h 6856420"/>
              <a:gd name="connsiteX4519" fmla="*/ 2295016 w 4676739"/>
              <a:gd name="connsiteY4519" fmla="*/ 1928872 h 6856420"/>
              <a:gd name="connsiteX4520" fmla="*/ 2298629 w 4676739"/>
              <a:gd name="connsiteY4520" fmla="*/ 1919763 h 6856420"/>
              <a:gd name="connsiteX4521" fmla="*/ 2299232 w 4676739"/>
              <a:gd name="connsiteY4521" fmla="*/ 1916978 h 6856420"/>
              <a:gd name="connsiteX4522" fmla="*/ 2300211 w 4676739"/>
              <a:gd name="connsiteY4522" fmla="*/ 1911106 h 6856420"/>
              <a:gd name="connsiteX4523" fmla="*/ 2302770 w 4676739"/>
              <a:gd name="connsiteY4523" fmla="*/ 1908471 h 6856420"/>
              <a:gd name="connsiteX4524" fmla="*/ 2303598 w 4676739"/>
              <a:gd name="connsiteY4524" fmla="*/ 1905008 h 6856420"/>
              <a:gd name="connsiteX4525" fmla="*/ 2306685 w 4676739"/>
              <a:gd name="connsiteY4525" fmla="*/ 1900115 h 6856420"/>
              <a:gd name="connsiteX4526" fmla="*/ 2307287 w 4676739"/>
              <a:gd name="connsiteY4526" fmla="*/ 1897104 h 6856420"/>
              <a:gd name="connsiteX4527" fmla="*/ 2310976 w 4676739"/>
              <a:gd name="connsiteY4527" fmla="*/ 1885360 h 6856420"/>
              <a:gd name="connsiteX4528" fmla="*/ 2310976 w 4676739"/>
              <a:gd name="connsiteY4528" fmla="*/ 1885360 h 6856420"/>
              <a:gd name="connsiteX4529" fmla="*/ 2314890 w 4676739"/>
              <a:gd name="connsiteY4529" fmla="*/ 1869476 h 6856420"/>
              <a:gd name="connsiteX4530" fmla="*/ 2314890 w 4676739"/>
              <a:gd name="connsiteY4530" fmla="*/ 1869476 h 6856420"/>
              <a:gd name="connsiteX4531" fmla="*/ 2318579 w 4676739"/>
              <a:gd name="connsiteY4531" fmla="*/ 1860894 h 6856420"/>
              <a:gd name="connsiteX4532" fmla="*/ 2319257 w 4676739"/>
              <a:gd name="connsiteY4532" fmla="*/ 1857507 h 6856420"/>
              <a:gd name="connsiteX4533" fmla="*/ 2322719 w 4676739"/>
              <a:gd name="connsiteY4533" fmla="*/ 1849452 h 6856420"/>
              <a:gd name="connsiteX4534" fmla="*/ 2323322 w 4676739"/>
              <a:gd name="connsiteY4534" fmla="*/ 1841924 h 6856420"/>
              <a:gd name="connsiteX4535" fmla="*/ 2326709 w 4676739"/>
              <a:gd name="connsiteY4535" fmla="*/ 1833944 h 6856420"/>
              <a:gd name="connsiteX4536" fmla="*/ 2327537 w 4676739"/>
              <a:gd name="connsiteY4536" fmla="*/ 1829954 h 6856420"/>
              <a:gd name="connsiteX4537" fmla="*/ 2330398 w 4676739"/>
              <a:gd name="connsiteY4537" fmla="*/ 1825137 h 6856420"/>
              <a:gd name="connsiteX4538" fmla="*/ 2331000 w 4676739"/>
              <a:gd name="connsiteY4538" fmla="*/ 1822201 h 6856420"/>
              <a:gd name="connsiteX4539" fmla="*/ 2334538 w 4676739"/>
              <a:gd name="connsiteY4539" fmla="*/ 1814070 h 6856420"/>
              <a:gd name="connsiteX4540" fmla="*/ 2335441 w 4676739"/>
              <a:gd name="connsiteY4540" fmla="*/ 1810156 h 6856420"/>
              <a:gd name="connsiteX4541" fmla="*/ 2338754 w 4676739"/>
              <a:gd name="connsiteY4541" fmla="*/ 1802628 h 6856420"/>
              <a:gd name="connsiteX4542" fmla="*/ 2338754 w 4676739"/>
              <a:gd name="connsiteY4542" fmla="*/ 1802628 h 6856420"/>
              <a:gd name="connsiteX4543" fmla="*/ 2342367 w 4676739"/>
              <a:gd name="connsiteY4543" fmla="*/ 1794648 h 6856420"/>
              <a:gd name="connsiteX4544" fmla="*/ 2346282 w 4676739"/>
              <a:gd name="connsiteY4544" fmla="*/ 1786216 h 6856420"/>
              <a:gd name="connsiteX4545" fmla="*/ 2347110 w 4676739"/>
              <a:gd name="connsiteY4545" fmla="*/ 1782679 h 6856420"/>
              <a:gd name="connsiteX4546" fmla="*/ 2350422 w 4676739"/>
              <a:gd name="connsiteY4546" fmla="*/ 1775151 h 6856420"/>
              <a:gd name="connsiteX4547" fmla="*/ 2350422 w 4676739"/>
              <a:gd name="connsiteY4547" fmla="*/ 1775151 h 6856420"/>
              <a:gd name="connsiteX4548" fmla="*/ 2354186 w 4676739"/>
              <a:gd name="connsiteY4548" fmla="*/ 1766644 h 6856420"/>
              <a:gd name="connsiteX4549" fmla="*/ 2354939 w 4676739"/>
              <a:gd name="connsiteY4549" fmla="*/ 1763106 h 6856420"/>
              <a:gd name="connsiteX4550" fmla="*/ 2354939 w 4676739"/>
              <a:gd name="connsiteY4550" fmla="*/ 1752266 h 6856420"/>
              <a:gd name="connsiteX4551" fmla="*/ 2355541 w 4676739"/>
              <a:gd name="connsiteY4551" fmla="*/ 1751663 h 6856420"/>
              <a:gd name="connsiteX4552" fmla="*/ 2358176 w 4676739"/>
              <a:gd name="connsiteY4552" fmla="*/ 1751287 h 6856420"/>
              <a:gd name="connsiteX4553" fmla="*/ 2358176 w 4676739"/>
              <a:gd name="connsiteY4553" fmla="*/ 1749480 h 6856420"/>
              <a:gd name="connsiteX4554" fmla="*/ 2358703 w 4676739"/>
              <a:gd name="connsiteY4554" fmla="*/ 1748953 h 6856420"/>
              <a:gd name="connsiteX4555" fmla="*/ 2362091 w 4676739"/>
              <a:gd name="connsiteY4555" fmla="*/ 1742479 h 6856420"/>
              <a:gd name="connsiteX4556" fmla="*/ 2362843 w 4676739"/>
              <a:gd name="connsiteY4556" fmla="*/ 1739468 h 6856420"/>
              <a:gd name="connsiteX4557" fmla="*/ 2366307 w 4676739"/>
              <a:gd name="connsiteY4557" fmla="*/ 1731413 h 6856420"/>
              <a:gd name="connsiteX4558" fmla="*/ 2366307 w 4676739"/>
              <a:gd name="connsiteY4558" fmla="*/ 1731413 h 6856420"/>
              <a:gd name="connsiteX4559" fmla="*/ 2370145 w 4676739"/>
              <a:gd name="connsiteY4559" fmla="*/ 1722680 h 6856420"/>
              <a:gd name="connsiteX4560" fmla="*/ 2370974 w 4676739"/>
              <a:gd name="connsiteY4560" fmla="*/ 1719443 h 6856420"/>
              <a:gd name="connsiteX4561" fmla="*/ 2374286 w 4676739"/>
              <a:gd name="connsiteY4561" fmla="*/ 1711539 h 6856420"/>
              <a:gd name="connsiteX4562" fmla="*/ 2374286 w 4676739"/>
              <a:gd name="connsiteY4562" fmla="*/ 1711539 h 6856420"/>
              <a:gd name="connsiteX4563" fmla="*/ 2378050 w 4676739"/>
              <a:gd name="connsiteY4563" fmla="*/ 1702807 h 6856420"/>
              <a:gd name="connsiteX4564" fmla="*/ 2379029 w 4676739"/>
              <a:gd name="connsiteY4564" fmla="*/ 1699494 h 6856420"/>
              <a:gd name="connsiteX4565" fmla="*/ 2381889 w 4676739"/>
              <a:gd name="connsiteY4565" fmla="*/ 1694300 h 6856420"/>
              <a:gd name="connsiteX4566" fmla="*/ 2382416 w 4676739"/>
              <a:gd name="connsiteY4566" fmla="*/ 1691740 h 6856420"/>
              <a:gd name="connsiteX4567" fmla="*/ 2386180 w 4676739"/>
              <a:gd name="connsiteY4567" fmla="*/ 1683685 h 6856420"/>
              <a:gd name="connsiteX4568" fmla="*/ 2386180 w 4676739"/>
              <a:gd name="connsiteY4568" fmla="*/ 1683685 h 6856420"/>
              <a:gd name="connsiteX4569" fmla="*/ 2390170 w 4676739"/>
              <a:gd name="connsiteY4569" fmla="*/ 1675630 h 6856420"/>
              <a:gd name="connsiteX4570" fmla="*/ 2390170 w 4676739"/>
              <a:gd name="connsiteY4570" fmla="*/ 1675630 h 6856420"/>
              <a:gd name="connsiteX4571" fmla="*/ 2393934 w 4676739"/>
              <a:gd name="connsiteY4571" fmla="*/ 1662682 h 6856420"/>
              <a:gd name="connsiteX4572" fmla="*/ 2394762 w 4676739"/>
              <a:gd name="connsiteY4572" fmla="*/ 1659671 h 6856420"/>
              <a:gd name="connsiteX4573" fmla="*/ 2397999 w 4676739"/>
              <a:gd name="connsiteY4573" fmla="*/ 1651691 h 6856420"/>
              <a:gd name="connsiteX4574" fmla="*/ 2402215 w 4676739"/>
              <a:gd name="connsiteY4574" fmla="*/ 1647852 h 6856420"/>
              <a:gd name="connsiteX4575" fmla="*/ 2402215 w 4676739"/>
              <a:gd name="connsiteY4575" fmla="*/ 1647852 h 6856420"/>
              <a:gd name="connsiteX4576" fmla="*/ 2406732 w 4676739"/>
              <a:gd name="connsiteY4576" fmla="*/ 1644314 h 6856420"/>
              <a:gd name="connsiteX4577" fmla="*/ 2410044 w 4676739"/>
              <a:gd name="connsiteY4577" fmla="*/ 1644314 h 6856420"/>
              <a:gd name="connsiteX4578" fmla="*/ 2413582 w 4676739"/>
              <a:gd name="connsiteY4578" fmla="*/ 1643712 h 6856420"/>
              <a:gd name="connsiteX4579" fmla="*/ 2417873 w 4676739"/>
              <a:gd name="connsiteY4579" fmla="*/ 1640776 h 6856420"/>
              <a:gd name="connsiteX4580" fmla="*/ 2421788 w 4676739"/>
              <a:gd name="connsiteY4580" fmla="*/ 1639797 h 6856420"/>
              <a:gd name="connsiteX4581" fmla="*/ 2429843 w 4676739"/>
              <a:gd name="connsiteY4581" fmla="*/ 1636410 h 6856420"/>
              <a:gd name="connsiteX4582" fmla="*/ 2433381 w 4676739"/>
              <a:gd name="connsiteY4582" fmla="*/ 1635732 h 6856420"/>
              <a:gd name="connsiteX4583" fmla="*/ 2441737 w 4676739"/>
              <a:gd name="connsiteY4583" fmla="*/ 1632269 h 6856420"/>
              <a:gd name="connsiteX4584" fmla="*/ 2444899 w 4676739"/>
              <a:gd name="connsiteY4584" fmla="*/ 1631592 h 6856420"/>
              <a:gd name="connsiteX4585" fmla="*/ 2453706 w 4676739"/>
              <a:gd name="connsiteY4585" fmla="*/ 1627978 h 6856420"/>
              <a:gd name="connsiteX4586" fmla="*/ 2453706 w 4676739"/>
              <a:gd name="connsiteY4586" fmla="*/ 1627978 h 6856420"/>
              <a:gd name="connsiteX4587" fmla="*/ 2454986 w 4676739"/>
              <a:gd name="connsiteY4587" fmla="*/ 1627075 h 6856420"/>
              <a:gd name="connsiteX4588" fmla="*/ 2454007 w 4676739"/>
              <a:gd name="connsiteY4588" fmla="*/ 1625042 h 6856420"/>
              <a:gd name="connsiteX4589" fmla="*/ 2454007 w 4676739"/>
              <a:gd name="connsiteY4589" fmla="*/ 1625042 h 6856420"/>
              <a:gd name="connsiteX4590" fmla="*/ 2461535 w 4676739"/>
              <a:gd name="connsiteY4590" fmla="*/ 1624440 h 6856420"/>
              <a:gd name="connsiteX4591" fmla="*/ 2461535 w 4676739"/>
              <a:gd name="connsiteY4591" fmla="*/ 1623085 h 6856420"/>
              <a:gd name="connsiteX4592" fmla="*/ 2464848 w 4676739"/>
              <a:gd name="connsiteY4592" fmla="*/ 1623913 h 6856420"/>
              <a:gd name="connsiteX4593" fmla="*/ 2465450 w 4676739"/>
              <a:gd name="connsiteY4593" fmla="*/ 1622257 h 6856420"/>
              <a:gd name="connsiteX4594" fmla="*/ 2465450 w 4676739"/>
              <a:gd name="connsiteY4594" fmla="*/ 1622257 h 6856420"/>
              <a:gd name="connsiteX4595" fmla="*/ 2469515 w 4676739"/>
              <a:gd name="connsiteY4595" fmla="*/ 1620977 h 6856420"/>
              <a:gd name="connsiteX4596" fmla="*/ 2469515 w 4676739"/>
              <a:gd name="connsiteY4596" fmla="*/ 1619773 h 6856420"/>
              <a:gd name="connsiteX4597" fmla="*/ 2473204 w 4676739"/>
              <a:gd name="connsiteY4597" fmla="*/ 1620224 h 6856420"/>
              <a:gd name="connsiteX4598" fmla="*/ 2473881 w 4676739"/>
              <a:gd name="connsiteY4598" fmla="*/ 1618267 h 6856420"/>
              <a:gd name="connsiteX4599" fmla="*/ 2477495 w 4676739"/>
              <a:gd name="connsiteY4599" fmla="*/ 1617063 h 6856420"/>
              <a:gd name="connsiteX4600" fmla="*/ 2480355 w 4676739"/>
              <a:gd name="connsiteY4600" fmla="*/ 1615933 h 6856420"/>
              <a:gd name="connsiteX4601" fmla="*/ 2485324 w 4676739"/>
              <a:gd name="connsiteY4601" fmla="*/ 1612471 h 6856420"/>
              <a:gd name="connsiteX4602" fmla="*/ 2485324 w 4676739"/>
              <a:gd name="connsiteY4602" fmla="*/ 1612471 h 6856420"/>
              <a:gd name="connsiteX4603" fmla="*/ 2488862 w 4676739"/>
              <a:gd name="connsiteY4603" fmla="*/ 1609158 h 6856420"/>
              <a:gd name="connsiteX4604" fmla="*/ 2489765 w 4676739"/>
              <a:gd name="connsiteY4604" fmla="*/ 1608556 h 6856420"/>
              <a:gd name="connsiteX4605" fmla="*/ 2497293 w 4676739"/>
              <a:gd name="connsiteY4605" fmla="*/ 1606599 h 6856420"/>
              <a:gd name="connsiteX4606" fmla="*/ 2530341 w 4676739"/>
              <a:gd name="connsiteY4606" fmla="*/ 1594855 h 6856420"/>
              <a:gd name="connsiteX4607" fmla="*/ 2549613 w 4676739"/>
              <a:gd name="connsiteY4607" fmla="*/ 1596586 h 6856420"/>
              <a:gd name="connsiteX4608" fmla="*/ 2551194 w 4676739"/>
              <a:gd name="connsiteY4608" fmla="*/ 1596586 h 6856420"/>
              <a:gd name="connsiteX4609" fmla="*/ 2552699 w 4676739"/>
              <a:gd name="connsiteY4609" fmla="*/ 1597113 h 6856420"/>
              <a:gd name="connsiteX4610" fmla="*/ 2569939 w 4676739"/>
              <a:gd name="connsiteY4610" fmla="*/ 1599071 h 6856420"/>
              <a:gd name="connsiteX4611" fmla="*/ 2573853 w 4676739"/>
              <a:gd name="connsiteY4611" fmla="*/ 1597565 h 6856420"/>
              <a:gd name="connsiteX4612" fmla="*/ 2596437 w 4676739"/>
              <a:gd name="connsiteY4612" fmla="*/ 1600953 h 6856420"/>
              <a:gd name="connsiteX4613" fmla="*/ 2603965 w 4676739"/>
              <a:gd name="connsiteY4613" fmla="*/ 1601404 h 6856420"/>
              <a:gd name="connsiteX4614" fmla="*/ 2632345 w 4676739"/>
              <a:gd name="connsiteY4614" fmla="*/ 1604867 h 6856420"/>
              <a:gd name="connsiteX4615" fmla="*/ 2639873 w 4676739"/>
              <a:gd name="connsiteY4615" fmla="*/ 1605319 h 6856420"/>
              <a:gd name="connsiteX4616" fmla="*/ 2655607 w 4676739"/>
              <a:gd name="connsiteY4616" fmla="*/ 1604641 h 6856420"/>
              <a:gd name="connsiteX4617" fmla="*/ 2655607 w 4676739"/>
              <a:gd name="connsiteY4617" fmla="*/ 1602684 h 6856420"/>
              <a:gd name="connsiteX4618" fmla="*/ 2658995 w 4676739"/>
              <a:gd name="connsiteY4618" fmla="*/ 1607050 h 6856420"/>
              <a:gd name="connsiteX4619" fmla="*/ 2704163 w 4676739"/>
              <a:gd name="connsiteY4619" fmla="*/ 1608782 h 6856420"/>
              <a:gd name="connsiteX4620" fmla="*/ 2723434 w 4676739"/>
              <a:gd name="connsiteY4620" fmla="*/ 1609384 h 6856420"/>
              <a:gd name="connsiteX4621" fmla="*/ 2745115 w 4676739"/>
              <a:gd name="connsiteY4621" fmla="*/ 1610814 h 6856420"/>
              <a:gd name="connsiteX4622" fmla="*/ 2747750 w 4676739"/>
              <a:gd name="connsiteY4622" fmla="*/ 1609685 h 6856420"/>
              <a:gd name="connsiteX4623" fmla="*/ 2750836 w 4676739"/>
              <a:gd name="connsiteY4623" fmla="*/ 1609685 h 6856420"/>
              <a:gd name="connsiteX4624" fmla="*/ 2778916 w 4676739"/>
              <a:gd name="connsiteY4624" fmla="*/ 1609685 h 6856420"/>
              <a:gd name="connsiteX4625" fmla="*/ 2838010 w 4676739"/>
              <a:gd name="connsiteY4625" fmla="*/ 1609309 h 6856420"/>
              <a:gd name="connsiteX4626" fmla="*/ 2839516 w 4676739"/>
              <a:gd name="connsiteY4626" fmla="*/ 1608782 h 6856420"/>
              <a:gd name="connsiteX4627" fmla="*/ 2841097 w 4676739"/>
              <a:gd name="connsiteY4627" fmla="*/ 1608782 h 6856420"/>
              <a:gd name="connsiteX4628" fmla="*/ 2843069 w 4676739"/>
              <a:gd name="connsiteY4628" fmla="*/ 1605372 h 6856420"/>
              <a:gd name="connsiteX4629" fmla="*/ 2843054 w 4676739"/>
              <a:gd name="connsiteY4629" fmla="*/ 1605319 h 6856420"/>
              <a:gd name="connsiteX4630" fmla="*/ 2870155 w 4676739"/>
              <a:gd name="connsiteY4630" fmla="*/ 1604717 h 6856420"/>
              <a:gd name="connsiteX4631" fmla="*/ 2878586 w 4676739"/>
              <a:gd name="connsiteY4631" fmla="*/ 1606825 h 6856420"/>
              <a:gd name="connsiteX4632" fmla="*/ 2889351 w 4676739"/>
              <a:gd name="connsiteY4632" fmla="*/ 1605545 h 6856420"/>
              <a:gd name="connsiteX4633" fmla="*/ 2912462 w 4676739"/>
              <a:gd name="connsiteY4633" fmla="*/ 1604867 h 6856420"/>
              <a:gd name="connsiteX4634" fmla="*/ 2914420 w 4676739"/>
              <a:gd name="connsiteY4634" fmla="*/ 1601706 h 6856420"/>
              <a:gd name="connsiteX4635" fmla="*/ 2928949 w 4676739"/>
              <a:gd name="connsiteY4635" fmla="*/ 1601706 h 6856420"/>
              <a:gd name="connsiteX4636" fmla="*/ 2930680 w 4676739"/>
              <a:gd name="connsiteY4636" fmla="*/ 1601103 h 6856420"/>
              <a:gd name="connsiteX4637" fmla="*/ 2932486 w 4676739"/>
              <a:gd name="connsiteY4637" fmla="*/ 1601103 h 6856420"/>
              <a:gd name="connsiteX4638" fmla="*/ 2944532 w 4676739"/>
              <a:gd name="connsiteY4638" fmla="*/ 1597565 h 6856420"/>
              <a:gd name="connsiteX4639" fmla="*/ 2946338 w 4676739"/>
              <a:gd name="connsiteY4639" fmla="*/ 1598995 h 6856420"/>
              <a:gd name="connsiteX4640" fmla="*/ 2960566 w 4676739"/>
              <a:gd name="connsiteY4640" fmla="*/ 1597716 h 6856420"/>
              <a:gd name="connsiteX4641" fmla="*/ 2971783 w 4676739"/>
              <a:gd name="connsiteY4641" fmla="*/ 1597038 h 6856420"/>
              <a:gd name="connsiteX4642" fmla="*/ 2988269 w 4676739"/>
              <a:gd name="connsiteY4642" fmla="*/ 1593876 h 6856420"/>
              <a:gd name="connsiteX4643" fmla="*/ 2999561 w 4676739"/>
              <a:gd name="connsiteY4643" fmla="*/ 1593124 h 6856420"/>
              <a:gd name="connsiteX4644" fmla="*/ 3016122 w 4676739"/>
              <a:gd name="connsiteY4644" fmla="*/ 1589435 h 6856420"/>
              <a:gd name="connsiteX4645" fmla="*/ 3016122 w 4676739"/>
              <a:gd name="connsiteY4645" fmla="*/ 1589435 h 6856420"/>
              <a:gd name="connsiteX4646" fmla="*/ 3017252 w 4676739"/>
              <a:gd name="connsiteY4646" fmla="*/ 1588607 h 6856420"/>
              <a:gd name="connsiteX4647" fmla="*/ 3016499 w 4676739"/>
              <a:gd name="connsiteY4647" fmla="*/ 1586574 h 6856420"/>
              <a:gd name="connsiteX4648" fmla="*/ 3016499 w 4676739"/>
              <a:gd name="connsiteY4648" fmla="*/ 1586574 h 6856420"/>
              <a:gd name="connsiteX4649" fmla="*/ 3024027 w 4676739"/>
              <a:gd name="connsiteY4649" fmla="*/ 1586574 h 6856420"/>
              <a:gd name="connsiteX4650" fmla="*/ 3024704 w 4676739"/>
              <a:gd name="connsiteY4650" fmla="*/ 1586123 h 6856420"/>
              <a:gd name="connsiteX4651" fmla="*/ 3027791 w 4676739"/>
              <a:gd name="connsiteY4651" fmla="*/ 1586123 h 6856420"/>
              <a:gd name="connsiteX4652" fmla="*/ 3035319 w 4676739"/>
              <a:gd name="connsiteY4652" fmla="*/ 1585445 h 6856420"/>
              <a:gd name="connsiteX4653" fmla="*/ 3051880 w 4676739"/>
              <a:gd name="connsiteY4653" fmla="*/ 1581983 h 6856420"/>
              <a:gd name="connsiteX4654" fmla="*/ 3053536 w 4676739"/>
              <a:gd name="connsiteY4654" fmla="*/ 1581455 h 6856420"/>
              <a:gd name="connsiteX4655" fmla="*/ 3055193 w 4676739"/>
              <a:gd name="connsiteY4655" fmla="*/ 1581455 h 6856420"/>
              <a:gd name="connsiteX4656" fmla="*/ 3067689 w 4676739"/>
              <a:gd name="connsiteY4656" fmla="*/ 1577992 h 6856420"/>
              <a:gd name="connsiteX4657" fmla="*/ 3069421 w 4676739"/>
              <a:gd name="connsiteY4657" fmla="*/ 1577465 h 6856420"/>
              <a:gd name="connsiteX4658" fmla="*/ 3071152 w 4676739"/>
              <a:gd name="connsiteY4658" fmla="*/ 1577465 h 6856420"/>
              <a:gd name="connsiteX4659" fmla="*/ 3083574 w 4676739"/>
              <a:gd name="connsiteY4659" fmla="*/ 1573852 h 6856420"/>
              <a:gd name="connsiteX4660" fmla="*/ 3085079 w 4676739"/>
              <a:gd name="connsiteY4660" fmla="*/ 1573325 h 6856420"/>
              <a:gd name="connsiteX4661" fmla="*/ 3086660 w 4676739"/>
              <a:gd name="connsiteY4661" fmla="*/ 1573325 h 6856420"/>
              <a:gd name="connsiteX4662" fmla="*/ 3088542 w 4676739"/>
              <a:gd name="connsiteY4662" fmla="*/ 1571594 h 6856420"/>
              <a:gd name="connsiteX4663" fmla="*/ 3088542 w 4676739"/>
              <a:gd name="connsiteY4663" fmla="*/ 1571594 h 6856420"/>
              <a:gd name="connsiteX4664" fmla="*/ 3099382 w 4676739"/>
              <a:gd name="connsiteY4664" fmla="*/ 1569712 h 6856420"/>
              <a:gd name="connsiteX4665" fmla="*/ 3100737 w 4676739"/>
              <a:gd name="connsiteY4665" fmla="*/ 1569185 h 6856420"/>
              <a:gd name="connsiteX4666" fmla="*/ 3102168 w 4676739"/>
              <a:gd name="connsiteY4666" fmla="*/ 1569185 h 6856420"/>
              <a:gd name="connsiteX4667" fmla="*/ 3107437 w 4676739"/>
              <a:gd name="connsiteY4667" fmla="*/ 1565948 h 6856420"/>
              <a:gd name="connsiteX4668" fmla="*/ 3107437 w 4676739"/>
              <a:gd name="connsiteY4668" fmla="*/ 1565948 h 6856420"/>
              <a:gd name="connsiteX4669" fmla="*/ 3114965 w 4676739"/>
              <a:gd name="connsiteY4669" fmla="*/ 1562636 h 6856420"/>
              <a:gd name="connsiteX4670" fmla="*/ 3122493 w 4676739"/>
              <a:gd name="connsiteY4670" fmla="*/ 1561506 h 6856420"/>
              <a:gd name="connsiteX4671" fmla="*/ 3131075 w 4676739"/>
              <a:gd name="connsiteY4671" fmla="*/ 1558269 h 6856420"/>
              <a:gd name="connsiteX4672" fmla="*/ 3138603 w 4676739"/>
              <a:gd name="connsiteY4672" fmla="*/ 1557517 h 6856420"/>
              <a:gd name="connsiteX4673" fmla="*/ 3151250 w 4676739"/>
              <a:gd name="connsiteY4673" fmla="*/ 1553978 h 6856420"/>
              <a:gd name="connsiteX4674" fmla="*/ 3152605 w 4676739"/>
              <a:gd name="connsiteY4674" fmla="*/ 1553376 h 6856420"/>
              <a:gd name="connsiteX4675" fmla="*/ 3154111 w 4676739"/>
              <a:gd name="connsiteY4675" fmla="*/ 1553376 h 6856420"/>
              <a:gd name="connsiteX4676" fmla="*/ 3163144 w 4676739"/>
              <a:gd name="connsiteY4676" fmla="*/ 1549762 h 6856420"/>
              <a:gd name="connsiteX4677" fmla="*/ 3163144 w 4676739"/>
              <a:gd name="connsiteY4677" fmla="*/ 1549762 h 6856420"/>
              <a:gd name="connsiteX4678" fmla="*/ 3170672 w 4676739"/>
              <a:gd name="connsiteY4678" fmla="*/ 1546450 h 6856420"/>
              <a:gd name="connsiteX4679" fmla="*/ 3174210 w 4676739"/>
              <a:gd name="connsiteY4679" fmla="*/ 1545698 h 6856420"/>
              <a:gd name="connsiteX4680" fmla="*/ 3182641 w 4676739"/>
              <a:gd name="connsiteY4680" fmla="*/ 1542008 h 6856420"/>
              <a:gd name="connsiteX4681" fmla="*/ 3183922 w 4676739"/>
              <a:gd name="connsiteY4681" fmla="*/ 1541407 h 6856420"/>
              <a:gd name="connsiteX4682" fmla="*/ 3185276 w 4676739"/>
              <a:gd name="connsiteY4682" fmla="*/ 1541407 h 6856420"/>
              <a:gd name="connsiteX4683" fmla="*/ 3190622 w 4676739"/>
              <a:gd name="connsiteY4683" fmla="*/ 1538094 h 6856420"/>
              <a:gd name="connsiteX4684" fmla="*/ 3190622 w 4676739"/>
              <a:gd name="connsiteY4684" fmla="*/ 1538094 h 6856420"/>
              <a:gd name="connsiteX4685" fmla="*/ 3198150 w 4676739"/>
              <a:gd name="connsiteY4685" fmla="*/ 1533502 h 6856420"/>
              <a:gd name="connsiteX4686" fmla="*/ 3198150 w 4676739"/>
              <a:gd name="connsiteY4686" fmla="*/ 1533502 h 6856420"/>
              <a:gd name="connsiteX4687" fmla="*/ 3202440 w 4676739"/>
              <a:gd name="connsiteY4687" fmla="*/ 1530190 h 6856420"/>
              <a:gd name="connsiteX4688" fmla="*/ 3205527 w 4676739"/>
              <a:gd name="connsiteY4688" fmla="*/ 1529512 h 6856420"/>
              <a:gd name="connsiteX4689" fmla="*/ 3210269 w 4676739"/>
              <a:gd name="connsiteY4689" fmla="*/ 1526501 h 6856420"/>
              <a:gd name="connsiteX4690" fmla="*/ 3213732 w 4676739"/>
              <a:gd name="connsiteY4690" fmla="*/ 1525523 h 6856420"/>
              <a:gd name="connsiteX4691" fmla="*/ 3222239 w 4676739"/>
              <a:gd name="connsiteY4691" fmla="*/ 1521457 h 6856420"/>
              <a:gd name="connsiteX4692" fmla="*/ 3222239 w 4676739"/>
              <a:gd name="connsiteY4692" fmla="*/ 1521457 h 6856420"/>
              <a:gd name="connsiteX4693" fmla="*/ 3226304 w 4676739"/>
              <a:gd name="connsiteY4693" fmla="*/ 1518371 h 6856420"/>
              <a:gd name="connsiteX4694" fmla="*/ 3229616 w 4676739"/>
              <a:gd name="connsiteY4694" fmla="*/ 1517392 h 6856420"/>
              <a:gd name="connsiteX4695" fmla="*/ 3234283 w 4676739"/>
              <a:gd name="connsiteY4695" fmla="*/ 1514305 h 6856420"/>
              <a:gd name="connsiteX4696" fmla="*/ 3237370 w 4676739"/>
              <a:gd name="connsiteY4696" fmla="*/ 1513402 h 6856420"/>
              <a:gd name="connsiteX4697" fmla="*/ 3242263 w 4676739"/>
              <a:gd name="connsiteY4697" fmla="*/ 1510090 h 6856420"/>
              <a:gd name="connsiteX4698" fmla="*/ 3244898 w 4676739"/>
              <a:gd name="connsiteY4698" fmla="*/ 1509337 h 6856420"/>
              <a:gd name="connsiteX4699" fmla="*/ 3250243 w 4676739"/>
              <a:gd name="connsiteY4699" fmla="*/ 1505724 h 6856420"/>
              <a:gd name="connsiteX4700" fmla="*/ 3250243 w 4676739"/>
              <a:gd name="connsiteY4700" fmla="*/ 1505724 h 6856420"/>
              <a:gd name="connsiteX4701" fmla="*/ 3254082 w 4676739"/>
              <a:gd name="connsiteY4701" fmla="*/ 1502713 h 6856420"/>
              <a:gd name="connsiteX4702" fmla="*/ 3257395 w 4676739"/>
              <a:gd name="connsiteY4702" fmla="*/ 1501508 h 6856420"/>
              <a:gd name="connsiteX4703" fmla="*/ 3262288 w 4676739"/>
              <a:gd name="connsiteY4703" fmla="*/ 1498045 h 6856420"/>
              <a:gd name="connsiteX4704" fmla="*/ 3262288 w 4676739"/>
              <a:gd name="connsiteY4704" fmla="*/ 1498045 h 6856420"/>
              <a:gd name="connsiteX4705" fmla="*/ 3269816 w 4676739"/>
              <a:gd name="connsiteY4705" fmla="*/ 1493604 h 6856420"/>
              <a:gd name="connsiteX4706" fmla="*/ 3269816 w 4676739"/>
              <a:gd name="connsiteY4706" fmla="*/ 1493604 h 6856420"/>
              <a:gd name="connsiteX4707" fmla="*/ 3274107 w 4676739"/>
              <a:gd name="connsiteY4707" fmla="*/ 1489614 h 6856420"/>
              <a:gd name="connsiteX4708" fmla="*/ 3278097 w 4676739"/>
              <a:gd name="connsiteY4708" fmla="*/ 1485775 h 6856420"/>
              <a:gd name="connsiteX4709" fmla="*/ 3278097 w 4676739"/>
              <a:gd name="connsiteY4709" fmla="*/ 1485775 h 6856420"/>
              <a:gd name="connsiteX4710" fmla="*/ 3282162 w 4676739"/>
              <a:gd name="connsiteY4710" fmla="*/ 1481860 h 6856420"/>
              <a:gd name="connsiteX4711" fmla="*/ 3282162 w 4676739"/>
              <a:gd name="connsiteY4711" fmla="*/ 1481860 h 6856420"/>
              <a:gd name="connsiteX4712" fmla="*/ 3286001 w 4676739"/>
              <a:gd name="connsiteY4712" fmla="*/ 1477795 h 6856420"/>
              <a:gd name="connsiteX4713" fmla="*/ 3290066 w 4676739"/>
              <a:gd name="connsiteY4713" fmla="*/ 1474031 h 6856420"/>
              <a:gd name="connsiteX4714" fmla="*/ 3290066 w 4676739"/>
              <a:gd name="connsiteY4714" fmla="*/ 1474031 h 6856420"/>
              <a:gd name="connsiteX4715" fmla="*/ 3293981 w 4676739"/>
              <a:gd name="connsiteY4715" fmla="*/ 1470493 h 6856420"/>
              <a:gd name="connsiteX4716" fmla="*/ 3293981 w 4676739"/>
              <a:gd name="connsiteY4716" fmla="*/ 1470493 h 6856420"/>
              <a:gd name="connsiteX4717" fmla="*/ 3297443 w 4676739"/>
              <a:gd name="connsiteY4717" fmla="*/ 1466503 h 6856420"/>
              <a:gd name="connsiteX4718" fmla="*/ 3297443 w 4676739"/>
              <a:gd name="connsiteY4718" fmla="*/ 1466503 h 6856420"/>
              <a:gd name="connsiteX4719" fmla="*/ 3301207 w 4676739"/>
              <a:gd name="connsiteY4719" fmla="*/ 1462212 h 6856420"/>
              <a:gd name="connsiteX4720" fmla="*/ 3301207 w 4676739"/>
              <a:gd name="connsiteY4720" fmla="*/ 1462212 h 6856420"/>
              <a:gd name="connsiteX4721" fmla="*/ 3301735 w 4676739"/>
              <a:gd name="connsiteY4721" fmla="*/ 1455204 h 6856420"/>
              <a:gd name="connsiteX4722" fmla="*/ 3301207 w 4676739"/>
              <a:gd name="connsiteY4722" fmla="*/ 1454684 h 6856420"/>
              <a:gd name="connsiteX4723" fmla="*/ 3301207 w 4676739"/>
              <a:gd name="connsiteY4723" fmla="*/ 1454684 h 6856420"/>
              <a:gd name="connsiteX4724" fmla="*/ 3296164 w 4676739"/>
              <a:gd name="connsiteY4724" fmla="*/ 1450995 h 6856420"/>
              <a:gd name="connsiteX4725" fmla="*/ 3293228 w 4676739"/>
              <a:gd name="connsiteY4725" fmla="*/ 1450393 h 6856420"/>
              <a:gd name="connsiteX4726" fmla="*/ 3277193 w 4676739"/>
              <a:gd name="connsiteY4726" fmla="*/ 1446855 h 6856420"/>
              <a:gd name="connsiteX4727" fmla="*/ 3273429 w 4676739"/>
              <a:gd name="connsiteY4727" fmla="*/ 1446253 h 6856420"/>
              <a:gd name="connsiteX4728" fmla="*/ 3264697 w 4676739"/>
              <a:gd name="connsiteY4728" fmla="*/ 1443166 h 6856420"/>
              <a:gd name="connsiteX4729" fmla="*/ 3249641 w 4676739"/>
              <a:gd name="connsiteY4729" fmla="*/ 1442413 h 6856420"/>
              <a:gd name="connsiteX4730" fmla="*/ 3237295 w 4676739"/>
              <a:gd name="connsiteY4730" fmla="*/ 1439026 h 6856420"/>
              <a:gd name="connsiteX4731" fmla="*/ 3225702 w 4676739"/>
              <a:gd name="connsiteY4731" fmla="*/ 1437897 h 6856420"/>
              <a:gd name="connsiteX4732" fmla="*/ 3217196 w 4676739"/>
              <a:gd name="connsiteY4732" fmla="*/ 1435187 h 6856420"/>
              <a:gd name="connsiteX4733" fmla="*/ 3202140 w 4676739"/>
              <a:gd name="connsiteY4733" fmla="*/ 1434208 h 6856420"/>
              <a:gd name="connsiteX4734" fmla="*/ 3190622 w 4676739"/>
              <a:gd name="connsiteY4734" fmla="*/ 1434208 h 6856420"/>
              <a:gd name="connsiteX4735" fmla="*/ 3182266 w 4676739"/>
              <a:gd name="connsiteY4735" fmla="*/ 1434208 h 6856420"/>
              <a:gd name="connsiteX4736" fmla="*/ 3158025 w 4676739"/>
              <a:gd name="connsiteY4736" fmla="*/ 1431347 h 6856420"/>
              <a:gd name="connsiteX4737" fmla="*/ 3103673 w 4676739"/>
              <a:gd name="connsiteY4737" fmla="*/ 1431347 h 6856420"/>
              <a:gd name="connsiteX4738" fmla="*/ 3067990 w 4676739"/>
              <a:gd name="connsiteY4738" fmla="*/ 1434434 h 6856420"/>
              <a:gd name="connsiteX4739" fmla="*/ 3040588 w 4676739"/>
              <a:gd name="connsiteY4739" fmla="*/ 1435412 h 6856420"/>
              <a:gd name="connsiteX4740" fmla="*/ 3034942 w 4676739"/>
              <a:gd name="connsiteY4740" fmla="*/ 1438424 h 6856420"/>
              <a:gd name="connsiteX4741" fmla="*/ 3012358 w 4676739"/>
              <a:gd name="connsiteY4741" fmla="*/ 1439252 h 6856420"/>
              <a:gd name="connsiteX4742" fmla="*/ 3009272 w 4676739"/>
              <a:gd name="connsiteY4742" fmla="*/ 1439252 h 6856420"/>
              <a:gd name="connsiteX4743" fmla="*/ 2992861 w 4676739"/>
              <a:gd name="connsiteY4743" fmla="*/ 1442188 h 6856420"/>
              <a:gd name="connsiteX4744" fmla="*/ 2973665 w 4676739"/>
              <a:gd name="connsiteY4744" fmla="*/ 1443241 h 6856420"/>
              <a:gd name="connsiteX4745" fmla="*/ 2961168 w 4676739"/>
              <a:gd name="connsiteY4745" fmla="*/ 1446253 h 6856420"/>
              <a:gd name="connsiteX4746" fmla="*/ 2946112 w 4676739"/>
              <a:gd name="connsiteY4746" fmla="*/ 1447156 h 6856420"/>
              <a:gd name="connsiteX4747" fmla="*/ 2925786 w 4676739"/>
              <a:gd name="connsiteY4747" fmla="*/ 1450544 h 6856420"/>
              <a:gd name="connsiteX4748" fmla="*/ 2922098 w 4676739"/>
              <a:gd name="connsiteY4748" fmla="*/ 1450995 h 6856420"/>
              <a:gd name="connsiteX4749" fmla="*/ 2906063 w 4676739"/>
              <a:gd name="connsiteY4749" fmla="*/ 1454308 h 6856420"/>
              <a:gd name="connsiteX4750" fmla="*/ 2898535 w 4676739"/>
              <a:gd name="connsiteY4750" fmla="*/ 1454985 h 6856420"/>
              <a:gd name="connsiteX4751" fmla="*/ 2882500 w 4676739"/>
              <a:gd name="connsiteY4751" fmla="*/ 1458448 h 6856420"/>
              <a:gd name="connsiteX4752" fmla="*/ 2874972 w 4676739"/>
              <a:gd name="connsiteY4752" fmla="*/ 1458975 h 6856420"/>
              <a:gd name="connsiteX4753" fmla="*/ 2862702 w 4676739"/>
              <a:gd name="connsiteY4753" fmla="*/ 1462061 h 6856420"/>
              <a:gd name="connsiteX4754" fmla="*/ 2855174 w 4676739"/>
              <a:gd name="connsiteY4754" fmla="*/ 1462965 h 6856420"/>
              <a:gd name="connsiteX4755" fmla="*/ 2842904 w 4676739"/>
              <a:gd name="connsiteY4755" fmla="*/ 1466352 h 6856420"/>
              <a:gd name="connsiteX4756" fmla="*/ 2839742 w 4676739"/>
              <a:gd name="connsiteY4756" fmla="*/ 1466955 h 6856420"/>
              <a:gd name="connsiteX4757" fmla="*/ 2834999 w 4676739"/>
              <a:gd name="connsiteY4757" fmla="*/ 1470041 h 6856420"/>
              <a:gd name="connsiteX4758" fmla="*/ 2827471 w 4676739"/>
              <a:gd name="connsiteY4758" fmla="*/ 1470794 h 6856420"/>
              <a:gd name="connsiteX4759" fmla="*/ 2815502 w 4676739"/>
              <a:gd name="connsiteY4759" fmla="*/ 1474106 h 6856420"/>
              <a:gd name="connsiteX4760" fmla="*/ 2807974 w 4676739"/>
              <a:gd name="connsiteY4760" fmla="*/ 1474859 h 6856420"/>
              <a:gd name="connsiteX4761" fmla="*/ 2799618 w 4676739"/>
              <a:gd name="connsiteY4761" fmla="*/ 1477720 h 6856420"/>
              <a:gd name="connsiteX4762" fmla="*/ 2791638 w 4676739"/>
              <a:gd name="connsiteY4762" fmla="*/ 1478623 h 6856420"/>
              <a:gd name="connsiteX4763" fmla="*/ 2787121 w 4676739"/>
              <a:gd name="connsiteY4763" fmla="*/ 1482086 h 6856420"/>
              <a:gd name="connsiteX4764" fmla="*/ 2779593 w 4676739"/>
              <a:gd name="connsiteY4764" fmla="*/ 1482086 h 6856420"/>
              <a:gd name="connsiteX4765" fmla="*/ 2772065 w 4676739"/>
              <a:gd name="connsiteY4765" fmla="*/ 1482989 h 6856420"/>
              <a:gd name="connsiteX4766" fmla="*/ 2763483 w 4676739"/>
              <a:gd name="connsiteY4766" fmla="*/ 1485925 h 6856420"/>
              <a:gd name="connsiteX4767" fmla="*/ 2755955 w 4676739"/>
              <a:gd name="connsiteY4767" fmla="*/ 1486904 h 6856420"/>
              <a:gd name="connsiteX4768" fmla="*/ 2747524 w 4676739"/>
              <a:gd name="connsiteY4768" fmla="*/ 1491044 h 6856420"/>
              <a:gd name="connsiteX4769" fmla="*/ 2747524 w 4676739"/>
              <a:gd name="connsiteY4769" fmla="*/ 1491044 h 6856420"/>
              <a:gd name="connsiteX4770" fmla="*/ 2743308 w 4676739"/>
              <a:gd name="connsiteY4770" fmla="*/ 1494055 h 6856420"/>
              <a:gd name="connsiteX4771" fmla="*/ 2735780 w 4676739"/>
              <a:gd name="connsiteY4771" fmla="*/ 1495034 h 6856420"/>
              <a:gd name="connsiteX4772" fmla="*/ 2727273 w 4676739"/>
              <a:gd name="connsiteY4772" fmla="*/ 1498121 h 6856420"/>
              <a:gd name="connsiteX4773" fmla="*/ 2719745 w 4676739"/>
              <a:gd name="connsiteY4773" fmla="*/ 1499024 h 6856420"/>
              <a:gd name="connsiteX4774" fmla="*/ 2711164 w 4676739"/>
              <a:gd name="connsiteY4774" fmla="*/ 1502110 h 6856420"/>
              <a:gd name="connsiteX4775" fmla="*/ 2704163 w 4676739"/>
              <a:gd name="connsiteY4775" fmla="*/ 1503089 h 6856420"/>
              <a:gd name="connsiteX4776" fmla="*/ 2686547 w 4676739"/>
              <a:gd name="connsiteY4776" fmla="*/ 1505799 h 6856420"/>
              <a:gd name="connsiteX4777" fmla="*/ 2694828 w 4676739"/>
              <a:gd name="connsiteY4777" fmla="*/ 1498271 h 6856420"/>
              <a:gd name="connsiteX4778" fmla="*/ 2694828 w 4676739"/>
              <a:gd name="connsiteY4778" fmla="*/ 1498271 h 6856420"/>
              <a:gd name="connsiteX4779" fmla="*/ 2702883 w 4676739"/>
              <a:gd name="connsiteY4779" fmla="*/ 1494131 h 6856420"/>
              <a:gd name="connsiteX4780" fmla="*/ 2702883 w 4676739"/>
              <a:gd name="connsiteY4780" fmla="*/ 1494131 h 6856420"/>
              <a:gd name="connsiteX4781" fmla="*/ 2707324 w 4676739"/>
              <a:gd name="connsiteY4781" fmla="*/ 1490743 h 6856420"/>
              <a:gd name="connsiteX4782" fmla="*/ 2707324 w 4676739"/>
              <a:gd name="connsiteY4782" fmla="*/ 1490743 h 6856420"/>
              <a:gd name="connsiteX4783" fmla="*/ 2714852 w 4676739"/>
              <a:gd name="connsiteY4783" fmla="*/ 1486678 h 6856420"/>
              <a:gd name="connsiteX4784" fmla="*/ 2714852 w 4676739"/>
              <a:gd name="connsiteY4784" fmla="*/ 1486678 h 6856420"/>
              <a:gd name="connsiteX4785" fmla="*/ 2722380 w 4676739"/>
              <a:gd name="connsiteY4785" fmla="*/ 1482538 h 6856420"/>
              <a:gd name="connsiteX4786" fmla="*/ 2722380 w 4676739"/>
              <a:gd name="connsiteY4786" fmla="*/ 1482538 h 6856420"/>
              <a:gd name="connsiteX4787" fmla="*/ 2730360 w 4676739"/>
              <a:gd name="connsiteY4787" fmla="*/ 1478548 h 6856420"/>
              <a:gd name="connsiteX4788" fmla="*/ 2730360 w 4676739"/>
              <a:gd name="connsiteY4788" fmla="*/ 1478548 h 6856420"/>
              <a:gd name="connsiteX4789" fmla="*/ 2737888 w 4676739"/>
              <a:gd name="connsiteY4789" fmla="*/ 1474558 h 6856420"/>
              <a:gd name="connsiteX4790" fmla="*/ 2737888 w 4676739"/>
              <a:gd name="connsiteY4790" fmla="*/ 1474558 h 6856420"/>
              <a:gd name="connsiteX4791" fmla="*/ 2745416 w 4676739"/>
              <a:gd name="connsiteY4791" fmla="*/ 1470267 h 6856420"/>
              <a:gd name="connsiteX4792" fmla="*/ 2745416 w 4676739"/>
              <a:gd name="connsiteY4792" fmla="*/ 1470267 h 6856420"/>
              <a:gd name="connsiteX4793" fmla="*/ 2749632 w 4676739"/>
              <a:gd name="connsiteY4793" fmla="*/ 1466277 h 6856420"/>
              <a:gd name="connsiteX4794" fmla="*/ 2753697 w 4676739"/>
              <a:gd name="connsiteY4794" fmla="*/ 1462965 h 6856420"/>
              <a:gd name="connsiteX4795" fmla="*/ 2756181 w 4676739"/>
              <a:gd name="connsiteY4795" fmla="*/ 1462137 h 6856420"/>
              <a:gd name="connsiteX4796" fmla="*/ 2758891 w 4676739"/>
              <a:gd name="connsiteY4796" fmla="*/ 1459502 h 6856420"/>
              <a:gd name="connsiteX4797" fmla="*/ 2761526 w 4676739"/>
              <a:gd name="connsiteY4797" fmla="*/ 1459050 h 6856420"/>
              <a:gd name="connsiteX4798" fmla="*/ 2764236 w 4676739"/>
              <a:gd name="connsiteY4798" fmla="*/ 1458222 h 6856420"/>
              <a:gd name="connsiteX4799" fmla="*/ 2766871 w 4676739"/>
              <a:gd name="connsiteY4799" fmla="*/ 1456867 h 6856420"/>
              <a:gd name="connsiteX4800" fmla="*/ 2765440 w 4676739"/>
              <a:gd name="connsiteY4800" fmla="*/ 1456340 h 6856420"/>
              <a:gd name="connsiteX4801" fmla="*/ 2766720 w 4676739"/>
              <a:gd name="connsiteY4801" fmla="*/ 1455587 h 6856420"/>
              <a:gd name="connsiteX4802" fmla="*/ 2768151 w 4676739"/>
              <a:gd name="connsiteY4802" fmla="*/ 1455587 h 6856420"/>
              <a:gd name="connsiteX4803" fmla="*/ 2769506 w 4676739"/>
              <a:gd name="connsiteY4803" fmla="*/ 1454835 h 6856420"/>
              <a:gd name="connsiteX4804" fmla="*/ 2771162 w 4676739"/>
              <a:gd name="connsiteY4804" fmla="*/ 1454157 h 6856420"/>
              <a:gd name="connsiteX4805" fmla="*/ 2773044 w 4676739"/>
              <a:gd name="connsiteY4805" fmla="*/ 1454157 h 6856420"/>
              <a:gd name="connsiteX4806" fmla="*/ 2776130 w 4676739"/>
              <a:gd name="connsiteY4806" fmla="*/ 1450845 h 6856420"/>
              <a:gd name="connsiteX4807" fmla="*/ 2781475 w 4676739"/>
              <a:gd name="connsiteY4807" fmla="*/ 1450393 h 6856420"/>
              <a:gd name="connsiteX4808" fmla="*/ 2789379 w 4676739"/>
              <a:gd name="connsiteY4808" fmla="*/ 1446479 h 6856420"/>
              <a:gd name="connsiteX4809" fmla="*/ 2796907 w 4676739"/>
              <a:gd name="connsiteY4809" fmla="*/ 1442489 h 6856420"/>
              <a:gd name="connsiteX4810" fmla="*/ 2815577 w 4676739"/>
              <a:gd name="connsiteY4810" fmla="*/ 1431423 h 6856420"/>
              <a:gd name="connsiteX4811" fmla="*/ 2815577 w 4676739"/>
              <a:gd name="connsiteY4811" fmla="*/ 1431423 h 6856420"/>
              <a:gd name="connsiteX4812" fmla="*/ 2820470 w 4676739"/>
              <a:gd name="connsiteY4812" fmla="*/ 1430670 h 6856420"/>
              <a:gd name="connsiteX4813" fmla="*/ 2820470 w 4676739"/>
              <a:gd name="connsiteY4813" fmla="*/ 1430670 h 6856420"/>
              <a:gd name="connsiteX4814" fmla="*/ 2822277 w 4676739"/>
              <a:gd name="connsiteY4814" fmla="*/ 1427583 h 6856420"/>
              <a:gd name="connsiteX4815" fmla="*/ 2824761 w 4676739"/>
              <a:gd name="connsiteY4815" fmla="*/ 1428035 h 6856420"/>
              <a:gd name="connsiteX4816" fmla="*/ 2828224 w 4676739"/>
              <a:gd name="connsiteY4816" fmla="*/ 1426680 h 6856420"/>
              <a:gd name="connsiteX4817" fmla="*/ 2828224 w 4676739"/>
              <a:gd name="connsiteY4817" fmla="*/ 1426680 h 6856420"/>
              <a:gd name="connsiteX4818" fmla="*/ 2831536 w 4676739"/>
              <a:gd name="connsiteY4818" fmla="*/ 1422690 h 6856420"/>
              <a:gd name="connsiteX4819" fmla="*/ 2832214 w 4676739"/>
              <a:gd name="connsiteY4819" fmla="*/ 1422690 h 6856420"/>
              <a:gd name="connsiteX4820" fmla="*/ 2834096 w 4676739"/>
              <a:gd name="connsiteY4820" fmla="*/ 1422690 h 6856420"/>
              <a:gd name="connsiteX4821" fmla="*/ 2836053 w 4676739"/>
              <a:gd name="connsiteY4821" fmla="*/ 1422690 h 6856420"/>
              <a:gd name="connsiteX4822" fmla="*/ 2836053 w 4676739"/>
              <a:gd name="connsiteY4822" fmla="*/ 1420356 h 6856420"/>
              <a:gd name="connsiteX4823" fmla="*/ 2836053 w 4676739"/>
              <a:gd name="connsiteY4823" fmla="*/ 1420356 h 6856420"/>
              <a:gd name="connsiteX4824" fmla="*/ 2837634 w 4676739"/>
              <a:gd name="connsiteY4824" fmla="*/ 1419001 h 6856420"/>
              <a:gd name="connsiteX4825" fmla="*/ 2839892 w 4676739"/>
              <a:gd name="connsiteY4825" fmla="*/ 1419001 h 6856420"/>
              <a:gd name="connsiteX4826" fmla="*/ 2840344 w 4676739"/>
              <a:gd name="connsiteY4826" fmla="*/ 1417797 h 6856420"/>
              <a:gd name="connsiteX4827" fmla="*/ 2841699 w 4676739"/>
              <a:gd name="connsiteY4827" fmla="*/ 1417119 h 6856420"/>
              <a:gd name="connsiteX4828" fmla="*/ 2847721 w 4676739"/>
              <a:gd name="connsiteY4828" fmla="*/ 1414936 h 6856420"/>
              <a:gd name="connsiteX4829" fmla="*/ 2847721 w 4676739"/>
              <a:gd name="connsiteY4829" fmla="*/ 1414936 h 6856420"/>
              <a:gd name="connsiteX4830" fmla="*/ 2855249 w 4676739"/>
              <a:gd name="connsiteY4830" fmla="*/ 1410570 h 6856420"/>
              <a:gd name="connsiteX4831" fmla="*/ 2855249 w 4676739"/>
              <a:gd name="connsiteY4831" fmla="*/ 1410570 h 6856420"/>
              <a:gd name="connsiteX4832" fmla="*/ 2859465 w 4676739"/>
              <a:gd name="connsiteY4832" fmla="*/ 1407408 h 6856420"/>
              <a:gd name="connsiteX4833" fmla="*/ 2862476 w 4676739"/>
              <a:gd name="connsiteY4833" fmla="*/ 1406580 h 6856420"/>
              <a:gd name="connsiteX4834" fmla="*/ 2867595 w 4676739"/>
              <a:gd name="connsiteY4834" fmla="*/ 1403268 h 6856420"/>
              <a:gd name="connsiteX4835" fmla="*/ 2867595 w 4676739"/>
              <a:gd name="connsiteY4835" fmla="*/ 1403268 h 6856420"/>
              <a:gd name="connsiteX4836" fmla="*/ 2875123 w 4676739"/>
              <a:gd name="connsiteY4836" fmla="*/ 1398902 h 6856420"/>
              <a:gd name="connsiteX4837" fmla="*/ 2883103 w 4676739"/>
              <a:gd name="connsiteY4837" fmla="*/ 1395062 h 6856420"/>
              <a:gd name="connsiteX4838" fmla="*/ 2891082 w 4676739"/>
              <a:gd name="connsiteY4838" fmla="*/ 1391072 h 6856420"/>
              <a:gd name="connsiteX4839" fmla="*/ 2898987 w 4676739"/>
              <a:gd name="connsiteY4839" fmla="*/ 1387158 h 6856420"/>
              <a:gd name="connsiteX4840" fmla="*/ 2898987 w 4676739"/>
              <a:gd name="connsiteY4840" fmla="*/ 1387158 h 6856420"/>
              <a:gd name="connsiteX4841" fmla="*/ 2906966 w 4676739"/>
              <a:gd name="connsiteY4841" fmla="*/ 1383168 h 6856420"/>
              <a:gd name="connsiteX4842" fmla="*/ 2906966 w 4676739"/>
              <a:gd name="connsiteY4842" fmla="*/ 1383168 h 6856420"/>
              <a:gd name="connsiteX4843" fmla="*/ 2914947 w 4676739"/>
              <a:gd name="connsiteY4843" fmla="*/ 1379178 h 6856420"/>
              <a:gd name="connsiteX4844" fmla="*/ 2914947 w 4676739"/>
              <a:gd name="connsiteY4844" fmla="*/ 1379178 h 6856420"/>
              <a:gd name="connsiteX4845" fmla="*/ 2922851 w 4676739"/>
              <a:gd name="connsiteY4845" fmla="*/ 1375038 h 6856420"/>
              <a:gd name="connsiteX4846" fmla="*/ 2922851 w 4676739"/>
              <a:gd name="connsiteY4846" fmla="*/ 1375038 h 6856420"/>
              <a:gd name="connsiteX4847" fmla="*/ 2927067 w 4676739"/>
              <a:gd name="connsiteY4847" fmla="*/ 1371274 h 6856420"/>
              <a:gd name="connsiteX4848" fmla="*/ 2927067 w 4676739"/>
              <a:gd name="connsiteY4848" fmla="*/ 1371274 h 6856420"/>
              <a:gd name="connsiteX4849" fmla="*/ 2934595 w 4676739"/>
              <a:gd name="connsiteY4849" fmla="*/ 1367284 h 6856420"/>
              <a:gd name="connsiteX4850" fmla="*/ 2934595 w 4676739"/>
              <a:gd name="connsiteY4850" fmla="*/ 1367284 h 6856420"/>
              <a:gd name="connsiteX4851" fmla="*/ 2942122 w 4676739"/>
              <a:gd name="connsiteY4851" fmla="*/ 1363219 h 6856420"/>
              <a:gd name="connsiteX4852" fmla="*/ 2942122 w 4676739"/>
              <a:gd name="connsiteY4852" fmla="*/ 1363219 h 6856420"/>
              <a:gd name="connsiteX4853" fmla="*/ 2950177 w 4676739"/>
              <a:gd name="connsiteY4853" fmla="*/ 1359530 h 6856420"/>
              <a:gd name="connsiteX4854" fmla="*/ 2950177 w 4676739"/>
              <a:gd name="connsiteY4854" fmla="*/ 1359530 h 6856420"/>
              <a:gd name="connsiteX4855" fmla="*/ 2957705 w 4676739"/>
              <a:gd name="connsiteY4855" fmla="*/ 1355540 h 6856420"/>
              <a:gd name="connsiteX4856" fmla="*/ 2957705 w 4676739"/>
              <a:gd name="connsiteY4856" fmla="*/ 1355540 h 6856420"/>
              <a:gd name="connsiteX4857" fmla="*/ 2961319 w 4676739"/>
              <a:gd name="connsiteY4857" fmla="*/ 1352680 h 6856420"/>
              <a:gd name="connsiteX4858" fmla="*/ 2964857 w 4676739"/>
              <a:gd name="connsiteY4858" fmla="*/ 1351249 h 6856420"/>
              <a:gd name="connsiteX4859" fmla="*/ 2973288 w 4676739"/>
              <a:gd name="connsiteY4859" fmla="*/ 1347259 h 6856420"/>
              <a:gd name="connsiteX4860" fmla="*/ 2981268 w 4676739"/>
              <a:gd name="connsiteY4860" fmla="*/ 1343270 h 6856420"/>
              <a:gd name="connsiteX4861" fmla="*/ 2981268 w 4676739"/>
              <a:gd name="connsiteY4861" fmla="*/ 1343270 h 6856420"/>
              <a:gd name="connsiteX4862" fmla="*/ 2985333 w 4676739"/>
              <a:gd name="connsiteY4862" fmla="*/ 1340183 h 6856420"/>
              <a:gd name="connsiteX4863" fmla="*/ 2992033 w 4676739"/>
              <a:gd name="connsiteY4863" fmla="*/ 1339054 h 6856420"/>
              <a:gd name="connsiteX4864" fmla="*/ 2997227 w 4676739"/>
              <a:gd name="connsiteY4864" fmla="*/ 1336043 h 6856420"/>
              <a:gd name="connsiteX4865" fmla="*/ 3000690 w 4676739"/>
              <a:gd name="connsiteY4865" fmla="*/ 1335290 h 6856420"/>
              <a:gd name="connsiteX4866" fmla="*/ 3005056 w 4676739"/>
              <a:gd name="connsiteY4866" fmla="*/ 1332429 h 6856420"/>
              <a:gd name="connsiteX4867" fmla="*/ 3008670 w 4676739"/>
              <a:gd name="connsiteY4867" fmla="*/ 1331375 h 6856420"/>
              <a:gd name="connsiteX4868" fmla="*/ 3013337 w 4676739"/>
              <a:gd name="connsiteY4868" fmla="*/ 1327988 h 6856420"/>
              <a:gd name="connsiteX4869" fmla="*/ 3013337 w 4676739"/>
              <a:gd name="connsiteY4869" fmla="*/ 1327988 h 6856420"/>
              <a:gd name="connsiteX4870" fmla="*/ 3020865 w 4676739"/>
              <a:gd name="connsiteY4870" fmla="*/ 1323697 h 6856420"/>
              <a:gd name="connsiteX4871" fmla="*/ 3020865 w 4676739"/>
              <a:gd name="connsiteY4871" fmla="*/ 1323697 h 6856420"/>
              <a:gd name="connsiteX4872" fmla="*/ 3028845 w 4676739"/>
              <a:gd name="connsiteY4872" fmla="*/ 1319632 h 6856420"/>
              <a:gd name="connsiteX4873" fmla="*/ 3036900 w 4676739"/>
              <a:gd name="connsiteY4873" fmla="*/ 1316018 h 6856420"/>
              <a:gd name="connsiteX4874" fmla="*/ 3036900 w 4676739"/>
              <a:gd name="connsiteY4874" fmla="*/ 1316018 h 6856420"/>
              <a:gd name="connsiteX4875" fmla="*/ 3040814 w 4676739"/>
              <a:gd name="connsiteY4875" fmla="*/ 1313007 h 6856420"/>
              <a:gd name="connsiteX4876" fmla="*/ 3041793 w 4676739"/>
              <a:gd name="connsiteY4876" fmla="*/ 1312104 h 6856420"/>
              <a:gd name="connsiteX4877" fmla="*/ 3043901 w 4676739"/>
              <a:gd name="connsiteY4877" fmla="*/ 1309687 h 6856420"/>
              <a:gd name="connsiteX4878" fmla="*/ 3044277 w 4676739"/>
              <a:gd name="connsiteY4878" fmla="*/ 1309695 h 6856420"/>
              <a:gd name="connsiteX4879" fmla="*/ 3052257 w 4676739"/>
              <a:gd name="connsiteY4879" fmla="*/ 1307963 h 6856420"/>
              <a:gd name="connsiteX4880" fmla="*/ 3060462 w 4676739"/>
              <a:gd name="connsiteY4880" fmla="*/ 1303823 h 6856420"/>
              <a:gd name="connsiteX4881" fmla="*/ 3060462 w 4676739"/>
              <a:gd name="connsiteY4881" fmla="*/ 1303823 h 6856420"/>
              <a:gd name="connsiteX4882" fmla="*/ 3064828 w 4676739"/>
              <a:gd name="connsiteY4882" fmla="*/ 1300435 h 6856420"/>
              <a:gd name="connsiteX4883" fmla="*/ 3064828 w 4676739"/>
              <a:gd name="connsiteY4883" fmla="*/ 1300435 h 6856420"/>
              <a:gd name="connsiteX4884" fmla="*/ 3072356 w 4676739"/>
              <a:gd name="connsiteY4884" fmla="*/ 1295693 h 6856420"/>
              <a:gd name="connsiteX4885" fmla="*/ 3072356 w 4676739"/>
              <a:gd name="connsiteY4885" fmla="*/ 1295693 h 6856420"/>
              <a:gd name="connsiteX4886" fmla="*/ 3076648 w 4676739"/>
              <a:gd name="connsiteY4886" fmla="*/ 1291778 h 6856420"/>
              <a:gd name="connsiteX4887" fmla="*/ 3080713 w 4676739"/>
              <a:gd name="connsiteY4887" fmla="*/ 1288616 h 6856420"/>
              <a:gd name="connsiteX4888" fmla="*/ 3083272 w 4676739"/>
              <a:gd name="connsiteY4888" fmla="*/ 1287638 h 6856420"/>
              <a:gd name="connsiteX4889" fmla="*/ 3088692 w 4676739"/>
              <a:gd name="connsiteY4889" fmla="*/ 1284024 h 6856420"/>
              <a:gd name="connsiteX4890" fmla="*/ 3088692 w 4676739"/>
              <a:gd name="connsiteY4890" fmla="*/ 1284024 h 6856420"/>
              <a:gd name="connsiteX4891" fmla="*/ 3092306 w 4676739"/>
              <a:gd name="connsiteY4891" fmla="*/ 1281164 h 6856420"/>
              <a:gd name="connsiteX4892" fmla="*/ 3096597 w 4676739"/>
              <a:gd name="connsiteY4892" fmla="*/ 1279809 h 6856420"/>
              <a:gd name="connsiteX4893" fmla="*/ 3096597 w 4676739"/>
              <a:gd name="connsiteY4893" fmla="*/ 1279809 h 6856420"/>
              <a:gd name="connsiteX4894" fmla="*/ 3100888 w 4676739"/>
              <a:gd name="connsiteY4894" fmla="*/ 1276195 h 6856420"/>
              <a:gd name="connsiteX4895" fmla="*/ 3100888 w 4676739"/>
              <a:gd name="connsiteY4895" fmla="*/ 1276195 h 6856420"/>
              <a:gd name="connsiteX4896" fmla="*/ 3104802 w 4676739"/>
              <a:gd name="connsiteY4896" fmla="*/ 1272733 h 6856420"/>
              <a:gd name="connsiteX4897" fmla="*/ 3105254 w 4676739"/>
              <a:gd name="connsiteY4897" fmla="*/ 1272733 h 6856420"/>
              <a:gd name="connsiteX4898" fmla="*/ 3112782 w 4676739"/>
              <a:gd name="connsiteY4898" fmla="*/ 1268517 h 6856420"/>
              <a:gd name="connsiteX4899" fmla="*/ 3112782 w 4676739"/>
              <a:gd name="connsiteY4899" fmla="*/ 1268517 h 6856420"/>
              <a:gd name="connsiteX4900" fmla="*/ 3120310 w 4676739"/>
              <a:gd name="connsiteY4900" fmla="*/ 1264377 h 6856420"/>
              <a:gd name="connsiteX4901" fmla="*/ 3120310 w 4676739"/>
              <a:gd name="connsiteY4901" fmla="*/ 1264377 h 6856420"/>
              <a:gd name="connsiteX4902" fmla="*/ 3124300 w 4676739"/>
              <a:gd name="connsiteY4902" fmla="*/ 1261365 h 6856420"/>
              <a:gd name="connsiteX4903" fmla="*/ 3127838 w 4676739"/>
              <a:gd name="connsiteY4903" fmla="*/ 1260386 h 6856420"/>
              <a:gd name="connsiteX4904" fmla="*/ 3132204 w 4676739"/>
              <a:gd name="connsiteY4904" fmla="*/ 1257300 h 6856420"/>
              <a:gd name="connsiteX4905" fmla="*/ 3135516 w 4676739"/>
              <a:gd name="connsiteY4905" fmla="*/ 1256322 h 6856420"/>
              <a:gd name="connsiteX4906" fmla="*/ 3140183 w 4676739"/>
              <a:gd name="connsiteY4906" fmla="*/ 1253159 h 6856420"/>
              <a:gd name="connsiteX4907" fmla="*/ 3143346 w 4676739"/>
              <a:gd name="connsiteY4907" fmla="*/ 1252331 h 6856420"/>
              <a:gd name="connsiteX4908" fmla="*/ 3148088 w 4676739"/>
              <a:gd name="connsiteY4908" fmla="*/ 1249095 h 6856420"/>
              <a:gd name="connsiteX4909" fmla="*/ 3151175 w 4676739"/>
              <a:gd name="connsiteY4909" fmla="*/ 1248342 h 6856420"/>
              <a:gd name="connsiteX4910" fmla="*/ 3155993 w 4676739"/>
              <a:gd name="connsiteY4910" fmla="*/ 1245180 h 6856420"/>
              <a:gd name="connsiteX4911" fmla="*/ 3159154 w 4676739"/>
              <a:gd name="connsiteY4911" fmla="*/ 1244427 h 6856420"/>
              <a:gd name="connsiteX4912" fmla="*/ 3163897 w 4676739"/>
              <a:gd name="connsiteY4912" fmla="*/ 1241341 h 6856420"/>
              <a:gd name="connsiteX4913" fmla="*/ 3167134 w 4676739"/>
              <a:gd name="connsiteY4913" fmla="*/ 1240512 h 6856420"/>
              <a:gd name="connsiteX4914" fmla="*/ 3171802 w 4676739"/>
              <a:gd name="connsiteY4914" fmla="*/ 1237351 h 6856420"/>
              <a:gd name="connsiteX4915" fmla="*/ 3175113 w 4676739"/>
              <a:gd name="connsiteY4915" fmla="*/ 1236523 h 6856420"/>
              <a:gd name="connsiteX4916" fmla="*/ 3179781 w 4676739"/>
              <a:gd name="connsiteY4916" fmla="*/ 1233361 h 6856420"/>
              <a:gd name="connsiteX4917" fmla="*/ 3182566 w 4676739"/>
              <a:gd name="connsiteY4917" fmla="*/ 1232457 h 6856420"/>
              <a:gd name="connsiteX4918" fmla="*/ 3187761 w 4676739"/>
              <a:gd name="connsiteY4918" fmla="*/ 1228844 h 6856420"/>
              <a:gd name="connsiteX4919" fmla="*/ 3187761 w 4676739"/>
              <a:gd name="connsiteY4919" fmla="*/ 1228844 h 6856420"/>
              <a:gd name="connsiteX4920" fmla="*/ 3191600 w 4676739"/>
              <a:gd name="connsiteY4920" fmla="*/ 1225532 h 6856420"/>
              <a:gd name="connsiteX4921" fmla="*/ 3198525 w 4676739"/>
              <a:gd name="connsiteY4921" fmla="*/ 1224553 h 6856420"/>
              <a:gd name="connsiteX4922" fmla="*/ 3203720 w 4676739"/>
              <a:gd name="connsiteY4922" fmla="*/ 1221316 h 6856420"/>
              <a:gd name="connsiteX4923" fmla="*/ 3203720 w 4676739"/>
              <a:gd name="connsiteY4923" fmla="*/ 1221316 h 6856420"/>
              <a:gd name="connsiteX4924" fmla="*/ 3211248 w 4676739"/>
              <a:gd name="connsiteY4924" fmla="*/ 1217628 h 6856420"/>
              <a:gd name="connsiteX4925" fmla="*/ 3214184 w 4676739"/>
              <a:gd name="connsiteY4925" fmla="*/ 1216875 h 6856420"/>
              <a:gd name="connsiteX4926" fmla="*/ 3219078 w 4676739"/>
              <a:gd name="connsiteY4926" fmla="*/ 1213864 h 6856420"/>
              <a:gd name="connsiteX4927" fmla="*/ 3222465 w 4676739"/>
              <a:gd name="connsiteY4927" fmla="*/ 1213036 h 6856420"/>
              <a:gd name="connsiteX4928" fmla="*/ 3226981 w 4676739"/>
              <a:gd name="connsiteY4928" fmla="*/ 1210024 h 6856420"/>
              <a:gd name="connsiteX4929" fmla="*/ 3230670 w 4676739"/>
              <a:gd name="connsiteY4929" fmla="*/ 1209121 h 6856420"/>
              <a:gd name="connsiteX4930" fmla="*/ 3239026 w 4676739"/>
              <a:gd name="connsiteY4930" fmla="*/ 1205357 h 6856420"/>
              <a:gd name="connsiteX4931" fmla="*/ 3239026 w 4676739"/>
              <a:gd name="connsiteY4931" fmla="*/ 1205357 h 6856420"/>
              <a:gd name="connsiteX4932" fmla="*/ 3246554 w 4676739"/>
              <a:gd name="connsiteY4932" fmla="*/ 1201744 h 6856420"/>
              <a:gd name="connsiteX4933" fmla="*/ 3249490 w 4676739"/>
              <a:gd name="connsiteY4933" fmla="*/ 1201066 h 6856420"/>
              <a:gd name="connsiteX4934" fmla="*/ 3254459 w 4676739"/>
              <a:gd name="connsiteY4934" fmla="*/ 1197904 h 6856420"/>
              <a:gd name="connsiteX4935" fmla="*/ 3257771 w 4676739"/>
              <a:gd name="connsiteY4935" fmla="*/ 1197151 h 6856420"/>
              <a:gd name="connsiteX4936" fmla="*/ 3266428 w 4676739"/>
              <a:gd name="connsiteY4936" fmla="*/ 1193387 h 6856420"/>
              <a:gd name="connsiteX4937" fmla="*/ 3266428 w 4676739"/>
              <a:gd name="connsiteY4937" fmla="*/ 1193387 h 6856420"/>
              <a:gd name="connsiteX4938" fmla="*/ 3274333 w 4676739"/>
              <a:gd name="connsiteY4938" fmla="*/ 1189699 h 6856420"/>
              <a:gd name="connsiteX4939" fmla="*/ 3281861 w 4676739"/>
              <a:gd name="connsiteY4939" fmla="*/ 1185257 h 6856420"/>
              <a:gd name="connsiteX4940" fmla="*/ 3290217 w 4676739"/>
              <a:gd name="connsiteY4940" fmla="*/ 1181267 h 6856420"/>
              <a:gd name="connsiteX4941" fmla="*/ 3290217 w 4676739"/>
              <a:gd name="connsiteY4941" fmla="*/ 1181267 h 6856420"/>
              <a:gd name="connsiteX4942" fmla="*/ 3294282 w 4676739"/>
              <a:gd name="connsiteY4942" fmla="*/ 1178106 h 6856420"/>
              <a:gd name="connsiteX4943" fmla="*/ 3298046 w 4676739"/>
              <a:gd name="connsiteY4943" fmla="*/ 1177353 h 6856420"/>
              <a:gd name="connsiteX4944" fmla="*/ 3306251 w 4676739"/>
              <a:gd name="connsiteY4944" fmla="*/ 1173664 h 6856420"/>
              <a:gd name="connsiteX4945" fmla="*/ 3307606 w 4676739"/>
              <a:gd name="connsiteY4945" fmla="*/ 1173137 h 6856420"/>
              <a:gd name="connsiteX4946" fmla="*/ 3309112 w 4676739"/>
              <a:gd name="connsiteY4946" fmla="*/ 1173137 h 6856420"/>
              <a:gd name="connsiteX4947" fmla="*/ 3314081 w 4676739"/>
              <a:gd name="connsiteY4947" fmla="*/ 1170051 h 6856420"/>
              <a:gd name="connsiteX4948" fmla="*/ 3317619 w 4676739"/>
              <a:gd name="connsiteY4948" fmla="*/ 1169298 h 6856420"/>
              <a:gd name="connsiteX4949" fmla="*/ 3326050 w 4676739"/>
              <a:gd name="connsiteY4949" fmla="*/ 1165684 h 6856420"/>
              <a:gd name="connsiteX4950" fmla="*/ 3327480 w 4676739"/>
              <a:gd name="connsiteY4950" fmla="*/ 1165157 h 6856420"/>
              <a:gd name="connsiteX4951" fmla="*/ 3328911 w 4676739"/>
              <a:gd name="connsiteY4951" fmla="*/ 1165157 h 6856420"/>
              <a:gd name="connsiteX4952" fmla="*/ 3333879 w 4676739"/>
              <a:gd name="connsiteY4952" fmla="*/ 1162146 h 6856420"/>
              <a:gd name="connsiteX4953" fmla="*/ 3337643 w 4676739"/>
              <a:gd name="connsiteY4953" fmla="*/ 1161393 h 6856420"/>
              <a:gd name="connsiteX4954" fmla="*/ 3345773 w 4676739"/>
              <a:gd name="connsiteY4954" fmla="*/ 1157855 h 6856420"/>
              <a:gd name="connsiteX4955" fmla="*/ 3348785 w 4676739"/>
              <a:gd name="connsiteY4955" fmla="*/ 1157253 h 6856420"/>
              <a:gd name="connsiteX4956" fmla="*/ 3353678 w 4676739"/>
              <a:gd name="connsiteY4956" fmla="*/ 1154167 h 6856420"/>
              <a:gd name="connsiteX4957" fmla="*/ 3357216 w 4676739"/>
              <a:gd name="connsiteY4957" fmla="*/ 1153414 h 6856420"/>
              <a:gd name="connsiteX4958" fmla="*/ 3365647 w 4676739"/>
              <a:gd name="connsiteY4958" fmla="*/ 1149499 h 6856420"/>
              <a:gd name="connsiteX4959" fmla="*/ 3365647 w 4676739"/>
              <a:gd name="connsiteY4959" fmla="*/ 1149499 h 6856420"/>
              <a:gd name="connsiteX4960" fmla="*/ 3369637 w 4676739"/>
              <a:gd name="connsiteY4960" fmla="*/ 1146262 h 6856420"/>
              <a:gd name="connsiteX4961" fmla="*/ 3373251 w 4676739"/>
              <a:gd name="connsiteY4961" fmla="*/ 1145434 h 6856420"/>
              <a:gd name="connsiteX4962" fmla="*/ 3381607 w 4676739"/>
              <a:gd name="connsiteY4962" fmla="*/ 1141821 h 6856420"/>
              <a:gd name="connsiteX4963" fmla="*/ 3383037 w 4676739"/>
              <a:gd name="connsiteY4963" fmla="*/ 1141294 h 6856420"/>
              <a:gd name="connsiteX4964" fmla="*/ 3384467 w 4676739"/>
              <a:gd name="connsiteY4964" fmla="*/ 1141294 h 6856420"/>
              <a:gd name="connsiteX4965" fmla="*/ 3389436 w 4676739"/>
              <a:gd name="connsiteY4965" fmla="*/ 1138283 h 6856420"/>
              <a:gd name="connsiteX4966" fmla="*/ 3393200 w 4676739"/>
              <a:gd name="connsiteY4966" fmla="*/ 1137530 h 6856420"/>
              <a:gd name="connsiteX4967" fmla="*/ 3401405 w 4676739"/>
              <a:gd name="connsiteY4967" fmla="*/ 1133465 h 6856420"/>
              <a:gd name="connsiteX4968" fmla="*/ 3401405 w 4676739"/>
              <a:gd name="connsiteY4968" fmla="*/ 1133465 h 6856420"/>
              <a:gd name="connsiteX4969" fmla="*/ 3405470 w 4676739"/>
              <a:gd name="connsiteY4969" fmla="*/ 1130303 h 6856420"/>
              <a:gd name="connsiteX4970" fmla="*/ 3409009 w 4676739"/>
              <a:gd name="connsiteY4970" fmla="*/ 1129399 h 6856420"/>
              <a:gd name="connsiteX4971" fmla="*/ 3413299 w 4676739"/>
              <a:gd name="connsiteY4971" fmla="*/ 1126464 h 6856420"/>
              <a:gd name="connsiteX4972" fmla="*/ 3416988 w 4676739"/>
              <a:gd name="connsiteY4972" fmla="*/ 1125410 h 6856420"/>
              <a:gd name="connsiteX4973" fmla="*/ 3425268 w 4676739"/>
              <a:gd name="connsiteY4973" fmla="*/ 1122022 h 6856420"/>
              <a:gd name="connsiteX4974" fmla="*/ 3428581 w 4676739"/>
              <a:gd name="connsiteY4974" fmla="*/ 1121345 h 6856420"/>
              <a:gd name="connsiteX4975" fmla="*/ 3437088 w 4676739"/>
              <a:gd name="connsiteY4975" fmla="*/ 1118333 h 6856420"/>
              <a:gd name="connsiteX4976" fmla="*/ 3441078 w 4676739"/>
              <a:gd name="connsiteY4976" fmla="*/ 1117656 h 6856420"/>
              <a:gd name="connsiteX4977" fmla="*/ 3449133 w 4676739"/>
              <a:gd name="connsiteY4977" fmla="*/ 1113741 h 6856420"/>
              <a:gd name="connsiteX4978" fmla="*/ 3449133 w 4676739"/>
              <a:gd name="connsiteY4978" fmla="*/ 1113741 h 6856420"/>
              <a:gd name="connsiteX4979" fmla="*/ 3453047 w 4676739"/>
              <a:gd name="connsiteY4979" fmla="*/ 1110881 h 6856420"/>
              <a:gd name="connsiteX4980" fmla="*/ 3453047 w 4676739"/>
              <a:gd name="connsiteY4980" fmla="*/ 1109601 h 6856420"/>
              <a:gd name="connsiteX4981" fmla="*/ 3461403 w 4676739"/>
              <a:gd name="connsiteY4981" fmla="*/ 1106740 h 6856420"/>
              <a:gd name="connsiteX4982" fmla="*/ 3463210 w 4676739"/>
              <a:gd name="connsiteY4982" fmla="*/ 1107418 h 6856420"/>
              <a:gd name="connsiteX4983" fmla="*/ 3465016 w 4676739"/>
              <a:gd name="connsiteY4983" fmla="*/ 1106514 h 6856420"/>
              <a:gd name="connsiteX4984" fmla="*/ 3468856 w 4676739"/>
              <a:gd name="connsiteY4984" fmla="*/ 1105762 h 6856420"/>
              <a:gd name="connsiteX4985" fmla="*/ 3472695 w 4676739"/>
              <a:gd name="connsiteY4985" fmla="*/ 1103202 h 6856420"/>
              <a:gd name="connsiteX4986" fmla="*/ 3480223 w 4676739"/>
              <a:gd name="connsiteY4986" fmla="*/ 1101546 h 6856420"/>
              <a:gd name="connsiteX4987" fmla="*/ 3484439 w 4676739"/>
              <a:gd name="connsiteY4987" fmla="*/ 1098986 h 6856420"/>
              <a:gd name="connsiteX4988" fmla="*/ 3491967 w 4676739"/>
              <a:gd name="connsiteY4988" fmla="*/ 1097782 h 6856420"/>
              <a:gd name="connsiteX4989" fmla="*/ 3493849 w 4676739"/>
              <a:gd name="connsiteY4989" fmla="*/ 1094846 h 6856420"/>
              <a:gd name="connsiteX4990" fmla="*/ 3495956 w 4676739"/>
              <a:gd name="connsiteY4990" fmla="*/ 1095448 h 6856420"/>
              <a:gd name="connsiteX4991" fmla="*/ 3500474 w 4676739"/>
              <a:gd name="connsiteY4991" fmla="*/ 1093943 h 6856420"/>
              <a:gd name="connsiteX4992" fmla="*/ 3503861 w 4676739"/>
              <a:gd name="connsiteY4992" fmla="*/ 1091458 h 6856420"/>
              <a:gd name="connsiteX4993" fmla="*/ 3511389 w 4676739"/>
              <a:gd name="connsiteY4993" fmla="*/ 1089652 h 6856420"/>
              <a:gd name="connsiteX4994" fmla="*/ 3519820 w 4676739"/>
              <a:gd name="connsiteY4994" fmla="*/ 1086791 h 6856420"/>
              <a:gd name="connsiteX4995" fmla="*/ 3523283 w 4676739"/>
              <a:gd name="connsiteY4995" fmla="*/ 1085812 h 6856420"/>
              <a:gd name="connsiteX4996" fmla="*/ 3527725 w 4676739"/>
              <a:gd name="connsiteY4996" fmla="*/ 1082801 h 6856420"/>
              <a:gd name="connsiteX4997" fmla="*/ 3531714 w 4676739"/>
              <a:gd name="connsiteY4997" fmla="*/ 1081898 h 6856420"/>
              <a:gd name="connsiteX4998" fmla="*/ 3539242 w 4676739"/>
              <a:gd name="connsiteY4998" fmla="*/ 1079112 h 6856420"/>
              <a:gd name="connsiteX4999" fmla="*/ 3547674 w 4676739"/>
              <a:gd name="connsiteY4999" fmla="*/ 1074069 h 6856420"/>
              <a:gd name="connsiteX5000" fmla="*/ 3550836 w 4676739"/>
              <a:gd name="connsiteY5000" fmla="*/ 1071961 h 6856420"/>
              <a:gd name="connsiteX5001" fmla="*/ 3558741 w 4676739"/>
              <a:gd name="connsiteY5001" fmla="*/ 1069853 h 6856420"/>
              <a:gd name="connsiteX5002" fmla="*/ 3562880 w 4676739"/>
              <a:gd name="connsiteY5002" fmla="*/ 1067444 h 6856420"/>
              <a:gd name="connsiteX5003" fmla="*/ 3570408 w 4676739"/>
              <a:gd name="connsiteY5003" fmla="*/ 1065938 h 6856420"/>
              <a:gd name="connsiteX5004" fmla="*/ 3574474 w 4676739"/>
              <a:gd name="connsiteY5004" fmla="*/ 1063755 h 6856420"/>
              <a:gd name="connsiteX5005" fmla="*/ 3582002 w 4676739"/>
              <a:gd name="connsiteY5005" fmla="*/ 1062174 h 6856420"/>
              <a:gd name="connsiteX5006" fmla="*/ 3594724 w 4676739"/>
              <a:gd name="connsiteY5006" fmla="*/ 1058185 h 6856420"/>
              <a:gd name="connsiteX5007" fmla="*/ 3653969 w 4676739"/>
              <a:gd name="connsiteY5007" fmla="*/ 1034471 h 6856420"/>
              <a:gd name="connsiteX5008" fmla="*/ 3655701 w 4676739"/>
              <a:gd name="connsiteY5008" fmla="*/ 1031159 h 6856420"/>
              <a:gd name="connsiteX5009" fmla="*/ 3658712 w 4676739"/>
              <a:gd name="connsiteY5009" fmla="*/ 1029955 h 6856420"/>
              <a:gd name="connsiteX5010" fmla="*/ 3661572 w 4676739"/>
              <a:gd name="connsiteY5010" fmla="*/ 1028825 h 6856420"/>
              <a:gd name="connsiteX5011" fmla="*/ 3665864 w 4676739"/>
              <a:gd name="connsiteY5011" fmla="*/ 1026943 h 6856420"/>
              <a:gd name="connsiteX5012" fmla="*/ 3677005 w 4676739"/>
              <a:gd name="connsiteY5012" fmla="*/ 1025588 h 6856420"/>
              <a:gd name="connsiteX5013" fmla="*/ 3689577 w 4676739"/>
              <a:gd name="connsiteY5013" fmla="*/ 1022502 h 6856420"/>
              <a:gd name="connsiteX5014" fmla="*/ 3701622 w 4676739"/>
              <a:gd name="connsiteY5014" fmla="*/ 1018738 h 6856420"/>
              <a:gd name="connsiteX5015" fmla="*/ 3717506 w 4676739"/>
              <a:gd name="connsiteY5015" fmla="*/ 1010457 h 6856420"/>
              <a:gd name="connsiteX5016" fmla="*/ 3719237 w 4676739"/>
              <a:gd name="connsiteY5016" fmla="*/ 1009253 h 6856420"/>
              <a:gd name="connsiteX5017" fmla="*/ 3717506 w 4676739"/>
              <a:gd name="connsiteY5017" fmla="*/ 1010457 h 6856420"/>
              <a:gd name="connsiteX5018" fmla="*/ 3719237 w 4676739"/>
              <a:gd name="connsiteY5018" fmla="*/ 1010457 h 6856420"/>
              <a:gd name="connsiteX5019" fmla="*/ 3720968 w 4676739"/>
              <a:gd name="connsiteY5019" fmla="*/ 1010457 h 6856420"/>
              <a:gd name="connsiteX5020" fmla="*/ 3721796 w 4676739"/>
              <a:gd name="connsiteY5020" fmla="*/ 1007672 h 6856420"/>
              <a:gd name="connsiteX5021" fmla="*/ 3729324 w 4676739"/>
              <a:gd name="connsiteY5021" fmla="*/ 1006919 h 6856420"/>
              <a:gd name="connsiteX5022" fmla="*/ 3730830 w 4676739"/>
              <a:gd name="connsiteY5022" fmla="*/ 1006317 h 6856420"/>
              <a:gd name="connsiteX5023" fmla="*/ 3732411 w 4676739"/>
              <a:gd name="connsiteY5023" fmla="*/ 1006317 h 6856420"/>
              <a:gd name="connsiteX5024" fmla="*/ 3748822 w 4676739"/>
              <a:gd name="connsiteY5024" fmla="*/ 1002929 h 6856420"/>
              <a:gd name="connsiteX5025" fmla="*/ 3750177 w 4676739"/>
              <a:gd name="connsiteY5025" fmla="*/ 1002252 h 6856420"/>
              <a:gd name="connsiteX5026" fmla="*/ 3751683 w 4676739"/>
              <a:gd name="connsiteY5026" fmla="*/ 1002252 h 6856420"/>
              <a:gd name="connsiteX5027" fmla="*/ 3760641 w 4676739"/>
              <a:gd name="connsiteY5027" fmla="*/ 999015 h 6856420"/>
              <a:gd name="connsiteX5028" fmla="*/ 3762372 w 4676739"/>
              <a:gd name="connsiteY5028" fmla="*/ 998412 h 6856420"/>
              <a:gd name="connsiteX5029" fmla="*/ 3764179 w 4676739"/>
              <a:gd name="connsiteY5029" fmla="*/ 998412 h 6856420"/>
              <a:gd name="connsiteX5030" fmla="*/ 3776525 w 4676739"/>
              <a:gd name="connsiteY5030" fmla="*/ 994573 h 6856420"/>
              <a:gd name="connsiteX5031" fmla="*/ 3776525 w 4676739"/>
              <a:gd name="connsiteY5031" fmla="*/ 994573 h 6856420"/>
              <a:gd name="connsiteX5032" fmla="*/ 3792258 w 4676739"/>
              <a:gd name="connsiteY5032" fmla="*/ 991185 h 6856420"/>
              <a:gd name="connsiteX5033" fmla="*/ 3794066 w 4676739"/>
              <a:gd name="connsiteY5033" fmla="*/ 990508 h 6856420"/>
              <a:gd name="connsiteX5034" fmla="*/ 3796022 w 4676739"/>
              <a:gd name="connsiteY5034" fmla="*/ 990508 h 6856420"/>
              <a:gd name="connsiteX5035" fmla="*/ 3800540 w 4676739"/>
              <a:gd name="connsiteY5035" fmla="*/ 990508 h 6856420"/>
              <a:gd name="connsiteX5036" fmla="*/ 3802497 w 4676739"/>
              <a:gd name="connsiteY5036" fmla="*/ 990508 h 6856420"/>
              <a:gd name="connsiteX5037" fmla="*/ 3804379 w 4676739"/>
              <a:gd name="connsiteY5037" fmla="*/ 991035 h 6856420"/>
              <a:gd name="connsiteX5038" fmla="*/ 3808068 w 4676739"/>
              <a:gd name="connsiteY5038" fmla="*/ 990742 h 6856420"/>
              <a:gd name="connsiteX5039" fmla="*/ 3808217 w 4676739"/>
              <a:gd name="connsiteY5039" fmla="*/ 990583 h 6856420"/>
              <a:gd name="connsiteX5040" fmla="*/ 3808217 w 4676739"/>
              <a:gd name="connsiteY5040" fmla="*/ 990583 h 6856420"/>
              <a:gd name="connsiteX5041" fmla="*/ 3839986 w 4676739"/>
              <a:gd name="connsiteY5041" fmla="*/ 986744 h 6856420"/>
              <a:gd name="connsiteX5042" fmla="*/ 3847062 w 4676739"/>
              <a:gd name="connsiteY5042" fmla="*/ 986744 h 6856420"/>
              <a:gd name="connsiteX5043" fmla="*/ 3891402 w 4676739"/>
              <a:gd name="connsiteY5043" fmla="*/ 983130 h 6856420"/>
              <a:gd name="connsiteX5044" fmla="*/ 3954713 w 4676739"/>
              <a:gd name="connsiteY5044" fmla="*/ 704369 h 6856420"/>
              <a:gd name="connsiteX5045" fmla="*/ 3954713 w 4676739"/>
              <a:gd name="connsiteY5045" fmla="*/ 704369 h 6856420"/>
              <a:gd name="connsiteX5046" fmla="*/ 3954713 w 4676739"/>
              <a:gd name="connsiteY5046" fmla="*/ 704369 h 6856420"/>
              <a:gd name="connsiteX5047" fmla="*/ 3943571 w 4676739"/>
              <a:gd name="connsiteY5047" fmla="*/ 637821 h 6856420"/>
              <a:gd name="connsiteX5048" fmla="*/ 3942743 w 4676739"/>
              <a:gd name="connsiteY5048" fmla="*/ 634284 h 6856420"/>
              <a:gd name="connsiteX5049" fmla="*/ 3943421 w 4676739"/>
              <a:gd name="connsiteY5049" fmla="*/ 637972 h 6856420"/>
              <a:gd name="connsiteX5050" fmla="*/ 2450018 w 4676739"/>
              <a:gd name="connsiteY5050" fmla="*/ 924488 h 6856420"/>
              <a:gd name="connsiteX5051" fmla="*/ 2450018 w 4676739"/>
              <a:gd name="connsiteY5051" fmla="*/ 924488 h 6856420"/>
              <a:gd name="connsiteX5052" fmla="*/ 2080619 w 4676739"/>
              <a:gd name="connsiteY5052" fmla="*/ 878040 h 6856420"/>
              <a:gd name="connsiteX5053" fmla="*/ 2084684 w 4676739"/>
              <a:gd name="connsiteY5053" fmla="*/ 877212 h 6856420"/>
              <a:gd name="connsiteX5054" fmla="*/ 2084684 w 4676739"/>
              <a:gd name="connsiteY5054" fmla="*/ 877212 h 6856420"/>
              <a:gd name="connsiteX5055" fmla="*/ 2080468 w 4676739"/>
              <a:gd name="connsiteY5055" fmla="*/ 878190 h 6856420"/>
              <a:gd name="connsiteX5056" fmla="*/ 644429 w 4676739"/>
              <a:gd name="connsiteY5056" fmla="*/ 1252934 h 6856420"/>
              <a:gd name="connsiteX5057" fmla="*/ 644805 w 4676739"/>
              <a:gd name="connsiteY5057" fmla="*/ 1254364 h 6856420"/>
              <a:gd name="connsiteX5058" fmla="*/ 644429 w 4676739"/>
              <a:gd name="connsiteY5058" fmla="*/ 1252934 h 6856420"/>
              <a:gd name="connsiteX5059" fmla="*/ 857848 w 4676739"/>
              <a:gd name="connsiteY5059" fmla="*/ 1588456 h 6856420"/>
              <a:gd name="connsiteX5060" fmla="*/ 857848 w 4676739"/>
              <a:gd name="connsiteY5060" fmla="*/ 1588456 h 6856420"/>
              <a:gd name="connsiteX5061" fmla="*/ 992749 w 4676739"/>
              <a:gd name="connsiteY5061" fmla="*/ 1371575 h 6856420"/>
              <a:gd name="connsiteX5062" fmla="*/ 992749 w 4676739"/>
              <a:gd name="connsiteY5062" fmla="*/ 1369994 h 6856420"/>
              <a:gd name="connsiteX5063" fmla="*/ 993577 w 4676739"/>
              <a:gd name="connsiteY5063" fmla="*/ 1371725 h 6856420"/>
              <a:gd name="connsiteX5064" fmla="*/ 977166 w 4676739"/>
              <a:gd name="connsiteY5064" fmla="*/ 1115623 h 6856420"/>
              <a:gd name="connsiteX5065" fmla="*/ 977166 w 4676739"/>
              <a:gd name="connsiteY5065" fmla="*/ 1115623 h 6856420"/>
              <a:gd name="connsiteX5066" fmla="*/ 975359 w 4676739"/>
              <a:gd name="connsiteY5066" fmla="*/ 1118860 h 6856420"/>
              <a:gd name="connsiteX5067" fmla="*/ 977166 w 4676739"/>
              <a:gd name="connsiteY5067" fmla="*/ 1115774 h 6856420"/>
              <a:gd name="connsiteX5068" fmla="*/ 858826 w 4676739"/>
              <a:gd name="connsiteY5068" fmla="*/ 1587629 h 6856420"/>
              <a:gd name="connsiteX5069" fmla="*/ 858826 w 4676739"/>
              <a:gd name="connsiteY5069" fmla="*/ 1587629 h 6856420"/>
              <a:gd name="connsiteX5070" fmla="*/ 858826 w 4676739"/>
              <a:gd name="connsiteY5070" fmla="*/ 1587629 h 6856420"/>
              <a:gd name="connsiteX5071" fmla="*/ 968885 w 4676739"/>
              <a:gd name="connsiteY5071" fmla="*/ 1789755 h 6856420"/>
              <a:gd name="connsiteX5072" fmla="*/ 897595 w 4676739"/>
              <a:gd name="connsiteY5072" fmla="*/ 1632344 h 6856420"/>
              <a:gd name="connsiteX5073" fmla="*/ 878775 w 4676739"/>
              <a:gd name="connsiteY5073" fmla="*/ 1602910 h 6856420"/>
              <a:gd name="connsiteX5074" fmla="*/ 878775 w 4676739"/>
              <a:gd name="connsiteY5074" fmla="*/ 1602910 h 6856420"/>
              <a:gd name="connsiteX5075" fmla="*/ 863719 w 4676739"/>
              <a:gd name="connsiteY5075" fmla="*/ 1560227 h 6856420"/>
              <a:gd name="connsiteX5076" fmla="*/ 920254 w 4676739"/>
              <a:gd name="connsiteY5076" fmla="*/ 1495636 h 6856420"/>
              <a:gd name="connsiteX5077" fmla="*/ 936839 w 4676739"/>
              <a:gd name="connsiteY5077" fmla="*/ 1491737 h 6856420"/>
              <a:gd name="connsiteX5078" fmla="*/ 937493 w 4676739"/>
              <a:gd name="connsiteY5078" fmla="*/ 1492173 h 6856420"/>
              <a:gd name="connsiteX5079" fmla="*/ 957292 w 4676739"/>
              <a:gd name="connsiteY5079" fmla="*/ 1557140 h 6856420"/>
              <a:gd name="connsiteX5080" fmla="*/ 962336 w 4676739"/>
              <a:gd name="connsiteY5080" fmla="*/ 1570088 h 6856420"/>
              <a:gd name="connsiteX5081" fmla="*/ 964670 w 4676739"/>
              <a:gd name="connsiteY5081" fmla="*/ 1575132 h 6856420"/>
              <a:gd name="connsiteX5082" fmla="*/ 965874 w 4676739"/>
              <a:gd name="connsiteY5082" fmla="*/ 1576487 h 6856420"/>
              <a:gd name="connsiteX5083" fmla="*/ 965874 w 4676739"/>
              <a:gd name="connsiteY5083" fmla="*/ 1664715 h 6856420"/>
              <a:gd name="connsiteX5084" fmla="*/ 973402 w 4676739"/>
              <a:gd name="connsiteY5084" fmla="*/ 1672243 h 6856420"/>
              <a:gd name="connsiteX5085" fmla="*/ 973402 w 4676739"/>
              <a:gd name="connsiteY5085" fmla="*/ 1672243 h 6856420"/>
              <a:gd name="connsiteX5086" fmla="*/ 971219 w 4676739"/>
              <a:gd name="connsiteY5086" fmla="*/ 1674050 h 6856420"/>
              <a:gd name="connsiteX5087" fmla="*/ 968885 w 4676739"/>
              <a:gd name="connsiteY5087" fmla="*/ 1789906 h 6856420"/>
              <a:gd name="connsiteX5088" fmla="*/ 2196776 w 4676739"/>
              <a:gd name="connsiteY5088" fmla="*/ 3737924 h 6856420"/>
              <a:gd name="connsiteX5089" fmla="*/ 2196776 w 4676739"/>
              <a:gd name="connsiteY5089" fmla="*/ 3737924 h 6856420"/>
              <a:gd name="connsiteX5090" fmla="*/ 2291252 w 4676739"/>
              <a:gd name="connsiteY5090" fmla="*/ 2909845 h 6856420"/>
              <a:gd name="connsiteX5091" fmla="*/ 2291704 w 4676739"/>
              <a:gd name="connsiteY5091" fmla="*/ 2911125 h 6856420"/>
              <a:gd name="connsiteX5092" fmla="*/ 2291704 w 4676739"/>
              <a:gd name="connsiteY5092" fmla="*/ 2911125 h 6856420"/>
              <a:gd name="connsiteX5093" fmla="*/ 2290951 w 4676739"/>
              <a:gd name="connsiteY5093" fmla="*/ 2909920 h 6856420"/>
              <a:gd name="connsiteX5094" fmla="*/ 2181720 w 4676739"/>
              <a:gd name="connsiteY5094" fmla="*/ 3044596 h 6856420"/>
              <a:gd name="connsiteX5095" fmla="*/ 2181720 w 4676739"/>
              <a:gd name="connsiteY5095" fmla="*/ 3044596 h 6856420"/>
              <a:gd name="connsiteX5096" fmla="*/ 2750234 w 4676739"/>
              <a:gd name="connsiteY5096" fmla="*/ 1032364 h 6856420"/>
              <a:gd name="connsiteX5097" fmla="*/ 2749481 w 4676739"/>
              <a:gd name="connsiteY5097" fmla="*/ 1033417 h 6856420"/>
              <a:gd name="connsiteX5098" fmla="*/ 2747321 w 4676739"/>
              <a:gd name="connsiteY5098" fmla="*/ 1032853 h 6856420"/>
              <a:gd name="connsiteX5099" fmla="*/ 2747885 w 4676739"/>
              <a:gd name="connsiteY5099" fmla="*/ 1030685 h 6856420"/>
              <a:gd name="connsiteX5100" fmla="*/ 2750046 w 4676739"/>
              <a:gd name="connsiteY5100" fmla="*/ 1031257 h 6856420"/>
              <a:gd name="connsiteX5101" fmla="*/ 2750234 w 4676739"/>
              <a:gd name="connsiteY5101" fmla="*/ 1032364 h 6856420"/>
              <a:gd name="connsiteX5102" fmla="*/ 2350121 w 4676739"/>
              <a:gd name="connsiteY5102" fmla="*/ 1311953 h 6856420"/>
              <a:gd name="connsiteX5103" fmla="*/ 2353133 w 4676739"/>
              <a:gd name="connsiteY5103" fmla="*/ 1314437 h 6856420"/>
              <a:gd name="connsiteX5104" fmla="*/ 2349443 w 4676739"/>
              <a:gd name="connsiteY5104" fmla="*/ 1313910 h 6856420"/>
              <a:gd name="connsiteX5105" fmla="*/ 2350121 w 4676739"/>
              <a:gd name="connsiteY5105" fmla="*/ 1311953 h 6856420"/>
              <a:gd name="connsiteX5106" fmla="*/ 2312481 w 4676739"/>
              <a:gd name="connsiteY5106" fmla="*/ 1292079 h 6856420"/>
              <a:gd name="connsiteX5107" fmla="*/ 2318428 w 4676739"/>
              <a:gd name="connsiteY5107" fmla="*/ 1286207 h 6856420"/>
              <a:gd name="connsiteX5108" fmla="*/ 2312481 w 4676739"/>
              <a:gd name="connsiteY5108" fmla="*/ 1292079 h 6856420"/>
              <a:gd name="connsiteX5109" fmla="*/ 2168395 w 4676739"/>
              <a:gd name="connsiteY5109" fmla="*/ 1373607 h 6856420"/>
              <a:gd name="connsiteX5110" fmla="*/ 2169449 w 4676739"/>
              <a:gd name="connsiteY5110" fmla="*/ 1372855 h 6856420"/>
              <a:gd name="connsiteX5111" fmla="*/ 2186463 w 4676739"/>
              <a:gd name="connsiteY5111" fmla="*/ 1219133 h 6856420"/>
              <a:gd name="connsiteX5112" fmla="*/ 2186463 w 4676739"/>
              <a:gd name="connsiteY5112" fmla="*/ 1220187 h 6856420"/>
              <a:gd name="connsiteX5113" fmla="*/ 2185785 w 4676739"/>
              <a:gd name="connsiteY5113" fmla="*/ 1219359 h 6856420"/>
              <a:gd name="connsiteX5114" fmla="*/ 2090782 w 4676739"/>
              <a:gd name="connsiteY5114" fmla="*/ 1424723 h 6856420"/>
              <a:gd name="connsiteX5115" fmla="*/ 2090782 w 4676739"/>
              <a:gd name="connsiteY5115" fmla="*/ 1424723 h 6856420"/>
              <a:gd name="connsiteX5116" fmla="*/ 2090782 w 4676739"/>
              <a:gd name="connsiteY5116" fmla="*/ 1424723 h 6856420"/>
              <a:gd name="connsiteX5117" fmla="*/ 2358552 w 4676739"/>
              <a:gd name="connsiteY5117" fmla="*/ 863887 h 6856420"/>
              <a:gd name="connsiteX5118" fmla="*/ 2357273 w 4676739"/>
              <a:gd name="connsiteY5118" fmla="*/ 861403 h 6856420"/>
              <a:gd name="connsiteX5119" fmla="*/ 2358327 w 4676739"/>
              <a:gd name="connsiteY5119" fmla="*/ 863887 h 6856420"/>
              <a:gd name="connsiteX5120" fmla="*/ 2366908 w 4676739"/>
              <a:gd name="connsiteY5120" fmla="*/ 781983 h 6856420"/>
              <a:gd name="connsiteX5121" fmla="*/ 2368189 w 4676739"/>
              <a:gd name="connsiteY5121" fmla="*/ 780929 h 6856420"/>
              <a:gd name="connsiteX5122" fmla="*/ 2149425 w 4676739"/>
              <a:gd name="connsiteY5122" fmla="*/ 1197377 h 6856420"/>
              <a:gd name="connsiteX5123" fmla="*/ 2149425 w 4676739"/>
              <a:gd name="connsiteY5123" fmla="*/ 1197377 h 6856420"/>
              <a:gd name="connsiteX5124" fmla="*/ 2150780 w 4676739"/>
              <a:gd name="connsiteY5124" fmla="*/ 1199410 h 6856420"/>
              <a:gd name="connsiteX5125" fmla="*/ 2159889 w 4676739"/>
              <a:gd name="connsiteY5125" fmla="*/ 1198883 h 6856420"/>
              <a:gd name="connsiteX5126" fmla="*/ 2157706 w 4676739"/>
              <a:gd name="connsiteY5126" fmla="*/ 1200313 h 6856420"/>
              <a:gd name="connsiteX5127" fmla="*/ 2156878 w 4676739"/>
              <a:gd name="connsiteY5127" fmla="*/ 1201894 h 6856420"/>
              <a:gd name="connsiteX5128" fmla="*/ 2142875 w 4676739"/>
              <a:gd name="connsiteY5128" fmla="*/ 1205282 h 6856420"/>
              <a:gd name="connsiteX5129" fmla="*/ 2149199 w 4676739"/>
              <a:gd name="connsiteY5129" fmla="*/ 1197377 h 6856420"/>
              <a:gd name="connsiteX5130" fmla="*/ 1709639 w 4676739"/>
              <a:gd name="connsiteY5130" fmla="*/ 1543665 h 6856420"/>
              <a:gd name="connsiteX5131" fmla="*/ 1764970 w 4676739"/>
              <a:gd name="connsiteY5131" fmla="*/ 1478999 h 6856420"/>
              <a:gd name="connsiteX5132" fmla="*/ 1770089 w 4676739"/>
              <a:gd name="connsiteY5132" fmla="*/ 1473052 h 6856420"/>
              <a:gd name="connsiteX5133" fmla="*/ 1772197 w 4676739"/>
              <a:gd name="connsiteY5133" fmla="*/ 1468460 h 6856420"/>
              <a:gd name="connsiteX5134" fmla="*/ 1772197 w 4676739"/>
              <a:gd name="connsiteY5134" fmla="*/ 1467632 h 6856420"/>
              <a:gd name="connsiteX5135" fmla="*/ 1825495 w 4676739"/>
              <a:gd name="connsiteY5135" fmla="*/ 1423819 h 6856420"/>
              <a:gd name="connsiteX5136" fmla="*/ 1836863 w 4676739"/>
              <a:gd name="connsiteY5136" fmla="*/ 1418700 h 6856420"/>
              <a:gd name="connsiteX5137" fmla="*/ 1888279 w 4676739"/>
              <a:gd name="connsiteY5137" fmla="*/ 1369241 h 6856420"/>
              <a:gd name="connsiteX5138" fmla="*/ 1888731 w 4676739"/>
              <a:gd name="connsiteY5138" fmla="*/ 1369241 h 6856420"/>
              <a:gd name="connsiteX5139" fmla="*/ 1921252 w 4676739"/>
              <a:gd name="connsiteY5139" fmla="*/ 1353056 h 6856420"/>
              <a:gd name="connsiteX5140" fmla="*/ 2028073 w 4676739"/>
              <a:gd name="connsiteY5140" fmla="*/ 1276873 h 6856420"/>
              <a:gd name="connsiteX5141" fmla="*/ 2028073 w 4676739"/>
              <a:gd name="connsiteY5141" fmla="*/ 1276873 h 6856420"/>
              <a:gd name="connsiteX5142" fmla="*/ 2110881 w 4676739"/>
              <a:gd name="connsiteY5142" fmla="*/ 1303447 h 6856420"/>
              <a:gd name="connsiteX5143" fmla="*/ 2103353 w 4676739"/>
              <a:gd name="connsiteY5143" fmla="*/ 1312179 h 6856420"/>
              <a:gd name="connsiteX5144" fmla="*/ 2103353 w 4676739"/>
              <a:gd name="connsiteY5144" fmla="*/ 1312857 h 6856420"/>
              <a:gd name="connsiteX5145" fmla="*/ 2025514 w 4676739"/>
              <a:gd name="connsiteY5145" fmla="*/ 1363369 h 6856420"/>
              <a:gd name="connsiteX5146" fmla="*/ 2025514 w 4676739"/>
              <a:gd name="connsiteY5146" fmla="*/ 1363369 h 6856420"/>
              <a:gd name="connsiteX5147" fmla="*/ 1902958 w 4676739"/>
              <a:gd name="connsiteY5147" fmla="*/ 1449941 h 6856420"/>
              <a:gd name="connsiteX5148" fmla="*/ 1886924 w 4676739"/>
              <a:gd name="connsiteY5148" fmla="*/ 1461986 h 6856420"/>
              <a:gd name="connsiteX5149" fmla="*/ 1886924 w 4676739"/>
              <a:gd name="connsiteY5149" fmla="*/ 1461986 h 6856420"/>
              <a:gd name="connsiteX5150" fmla="*/ 1886924 w 4676739"/>
              <a:gd name="connsiteY5150" fmla="*/ 1461986 h 6856420"/>
              <a:gd name="connsiteX5151" fmla="*/ 1811042 w 4676739"/>
              <a:gd name="connsiteY5151" fmla="*/ 1517468 h 6856420"/>
              <a:gd name="connsiteX5152" fmla="*/ 1772649 w 4676739"/>
              <a:gd name="connsiteY5152" fmla="*/ 1545622 h 6856420"/>
              <a:gd name="connsiteX5153" fmla="*/ 1737268 w 4676739"/>
              <a:gd name="connsiteY5153" fmla="*/ 1572723 h 6856420"/>
              <a:gd name="connsiteX5154" fmla="*/ 1693153 w 4676739"/>
              <a:gd name="connsiteY5154" fmla="*/ 1607427 h 6856420"/>
              <a:gd name="connsiteX5155" fmla="*/ 1693153 w 4676739"/>
              <a:gd name="connsiteY5155" fmla="*/ 1607427 h 6856420"/>
              <a:gd name="connsiteX5156" fmla="*/ 1693153 w 4676739"/>
              <a:gd name="connsiteY5156" fmla="*/ 1607427 h 6856420"/>
              <a:gd name="connsiteX5157" fmla="*/ 1674183 w 4676739"/>
              <a:gd name="connsiteY5157" fmla="*/ 1617439 h 6856420"/>
              <a:gd name="connsiteX5158" fmla="*/ 1674559 w 4676739"/>
              <a:gd name="connsiteY5158" fmla="*/ 1616762 h 6856420"/>
              <a:gd name="connsiteX5159" fmla="*/ 1701058 w 4676739"/>
              <a:gd name="connsiteY5159" fmla="*/ 1550365 h 6856420"/>
              <a:gd name="connsiteX5160" fmla="*/ 1709414 w 4676739"/>
              <a:gd name="connsiteY5160" fmla="*/ 1543890 h 6856420"/>
              <a:gd name="connsiteX5161" fmla="*/ 1725900 w 4676739"/>
              <a:gd name="connsiteY5161" fmla="*/ 1656585 h 6856420"/>
              <a:gd name="connsiteX5162" fmla="*/ 1725900 w 4676739"/>
              <a:gd name="connsiteY5162" fmla="*/ 1656585 h 6856420"/>
              <a:gd name="connsiteX5163" fmla="*/ 1725900 w 4676739"/>
              <a:gd name="connsiteY5163" fmla="*/ 1656585 h 6856420"/>
              <a:gd name="connsiteX5164" fmla="*/ 1705875 w 4676739"/>
              <a:gd name="connsiteY5164" fmla="*/ 1830707 h 6856420"/>
              <a:gd name="connsiteX5165" fmla="*/ 1704822 w 4676739"/>
              <a:gd name="connsiteY5165" fmla="*/ 1830180 h 6856420"/>
              <a:gd name="connsiteX5166" fmla="*/ 1707757 w 4676739"/>
              <a:gd name="connsiteY5166" fmla="*/ 1828976 h 6856420"/>
              <a:gd name="connsiteX5167" fmla="*/ 1707757 w 4676739"/>
              <a:gd name="connsiteY5167" fmla="*/ 1828976 h 6856420"/>
              <a:gd name="connsiteX5168" fmla="*/ 1707757 w 4676739"/>
              <a:gd name="connsiteY5168" fmla="*/ 1828976 h 6856420"/>
              <a:gd name="connsiteX5169" fmla="*/ 1707757 w 4676739"/>
              <a:gd name="connsiteY5169" fmla="*/ 1828976 h 6856420"/>
              <a:gd name="connsiteX5170" fmla="*/ 1706478 w 4676739"/>
              <a:gd name="connsiteY5170" fmla="*/ 1830256 h 6856420"/>
              <a:gd name="connsiteX5171" fmla="*/ 1707757 w 4676739"/>
              <a:gd name="connsiteY5171" fmla="*/ 1828976 h 6856420"/>
              <a:gd name="connsiteX5172" fmla="*/ 1706403 w 4676739"/>
              <a:gd name="connsiteY5172" fmla="*/ 1830481 h 6856420"/>
              <a:gd name="connsiteX5173" fmla="*/ 1706403 w 4676739"/>
              <a:gd name="connsiteY5173" fmla="*/ 1830481 h 6856420"/>
              <a:gd name="connsiteX5174" fmla="*/ 1707833 w 4676739"/>
              <a:gd name="connsiteY5174" fmla="*/ 1828901 h 6856420"/>
              <a:gd name="connsiteX5175" fmla="*/ 1710317 w 4676739"/>
              <a:gd name="connsiteY5175" fmla="*/ 1826642 h 6856420"/>
              <a:gd name="connsiteX5176" fmla="*/ 1710317 w 4676739"/>
              <a:gd name="connsiteY5176" fmla="*/ 1826642 h 6856420"/>
              <a:gd name="connsiteX5177" fmla="*/ 1707457 w 4676739"/>
              <a:gd name="connsiteY5177" fmla="*/ 1829201 h 6856420"/>
              <a:gd name="connsiteX5178" fmla="*/ 1492683 w 4676739"/>
              <a:gd name="connsiteY5178" fmla="*/ 1951004 h 6856420"/>
              <a:gd name="connsiteX5179" fmla="*/ 1587009 w 4676739"/>
              <a:gd name="connsiteY5179" fmla="*/ 1790131 h 6856420"/>
              <a:gd name="connsiteX5180" fmla="*/ 1591224 w 4676739"/>
              <a:gd name="connsiteY5180" fmla="*/ 1775075 h 6856420"/>
              <a:gd name="connsiteX5181" fmla="*/ 1604775 w 4676739"/>
              <a:gd name="connsiteY5181" fmla="*/ 1758213 h 6856420"/>
              <a:gd name="connsiteX5182" fmla="*/ 1671322 w 4676739"/>
              <a:gd name="connsiteY5182" fmla="*/ 1702430 h 6856420"/>
              <a:gd name="connsiteX5183" fmla="*/ 1727180 w 4676739"/>
              <a:gd name="connsiteY5183" fmla="*/ 1679846 h 6856420"/>
              <a:gd name="connsiteX5184" fmla="*/ 1727180 w 4676739"/>
              <a:gd name="connsiteY5184" fmla="*/ 1677211 h 6856420"/>
              <a:gd name="connsiteX5185" fmla="*/ 1728008 w 4676739"/>
              <a:gd name="connsiteY5185" fmla="*/ 1677211 h 6856420"/>
              <a:gd name="connsiteX5186" fmla="*/ 1729965 w 4676739"/>
              <a:gd name="connsiteY5186" fmla="*/ 1677211 h 6856420"/>
              <a:gd name="connsiteX5187" fmla="*/ 1730944 w 4676739"/>
              <a:gd name="connsiteY5187" fmla="*/ 1680674 h 6856420"/>
              <a:gd name="connsiteX5188" fmla="*/ 1730944 w 4676739"/>
              <a:gd name="connsiteY5188" fmla="*/ 1680674 h 6856420"/>
              <a:gd name="connsiteX5189" fmla="*/ 1710317 w 4676739"/>
              <a:gd name="connsiteY5189" fmla="*/ 1709055 h 6856420"/>
              <a:gd name="connsiteX5190" fmla="*/ 1710317 w 4676739"/>
              <a:gd name="connsiteY5190" fmla="*/ 1709055 h 6856420"/>
              <a:gd name="connsiteX5191" fmla="*/ 1678399 w 4676739"/>
              <a:gd name="connsiteY5191" fmla="*/ 1763783 h 6856420"/>
              <a:gd name="connsiteX5192" fmla="*/ 1678399 w 4676739"/>
              <a:gd name="connsiteY5192" fmla="*/ 1763783 h 6856420"/>
              <a:gd name="connsiteX5193" fmla="*/ 1658976 w 4676739"/>
              <a:gd name="connsiteY5193" fmla="*/ 1795777 h 6856420"/>
              <a:gd name="connsiteX5194" fmla="*/ 1654685 w 4676739"/>
              <a:gd name="connsiteY5194" fmla="*/ 1803305 h 6856420"/>
              <a:gd name="connsiteX5195" fmla="*/ 1654685 w 4676739"/>
              <a:gd name="connsiteY5195" fmla="*/ 1803305 h 6856420"/>
              <a:gd name="connsiteX5196" fmla="*/ 1620282 w 4676739"/>
              <a:gd name="connsiteY5196" fmla="*/ 1867142 h 6856420"/>
              <a:gd name="connsiteX5197" fmla="*/ 1579405 w 4676739"/>
              <a:gd name="connsiteY5197" fmla="*/ 1960038 h 6856420"/>
              <a:gd name="connsiteX5198" fmla="*/ 1561564 w 4676739"/>
              <a:gd name="connsiteY5198" fmla="*/ 1978783 h 6856420"/>
              <a:gd name="connsiteX5199" fmla="*/ 1515342 w 4676739"/>
              <a:gd name="connsiteY5199" fmla="*/ 2000238 h 6856420"/>
              <a:gd name="connsiteX5200" fmla="*/ 1515342 w 4676739"/>
              <a:gd name="connsiteY5200" fmla="*/ 2000238 h 6856420"/>
              <a:gd name="connsiteX5201" fmla="*/ 1456548 w 4676739"/>
              <a:gd name="connsiteY5201" fmla="*/ 2028016 h 6856420"/>
              <a:gd name="connsiteX5202" fmla="*/ 1456548 w 4676739"/>
              <a:gd name="connsiteY5202" fmla="*/ 2028016 h 6856420"/>
              <a:gd name="connsiteX5203" fmla="*/ 1439912 w 4676739"/>
              <a:gd name="connsiteY5203" fmla="*/ 2028016 h 6856420"/>
              <a:gd name="connsiteX5204" fmla="*/ 1439912 w 4676739"/>
              <a:gd name="connsiteY5204" fmla="*/ 2028016 h 6856420"/>
              <a:gd name="connsiteX5205" fmla="*/ 1472358 w 4676739"/>
              <a:gd name="connsiteY5205" fmla="*/ 1972233 h 6856420"/>
              <a:gd name="connsiteX5206" fmla="*/ 1479886 w 4676739"/>
              <a:gd name="connsiteY5206" fmla="*/ 1965533 h 6856420"/>
              <a:gd name="connsiteX5207" fmla="*/ 1492457 w 4676739"/>
              <a:gd name="connsiteY5207" fmla="*/ 1951155 h 6856420"/>
              <a:gd name="connsiteX5208" fmla="*/ 1266843 w 4676739"/>
              <a:gd name="connsiteY5208" fmla="*/ 6570933 h 6856420"/>
              <a:gd name="connsiteX5209" fmla="*/ 1267445 w 4676739"/>
              <a:gd name="connsiteY5209" fmla="*/ 6571685 h 6856420"/>
              <a:gd name="connsiteX5210" fmla="*/ 1266918 w 4676739"/>
              <a:gd name="connsiteY5210" fmla="*/ 6571685 h 6856420"/>
              <a:gd name="connsiteX5211" fmla="*/ 1266617 w 4676739"/>
              <a:gd name="connsiteY5211" fmla="*/ 6571084 h 6856420"/>
              <a:gd name="connsiteX5212" fmla="*/ 1231160 w 4676739"/>
              <a:gd name="connsiteY5212" fmla="*/ 6025153 h 6856420"/>
              <a:gd name="connsiteX5213" fmla="*/ 1231160 w 4676739"/>
              <a:gd name="connsiteY5213" fmla="*/ 6025153 h 6856420"/>
              <a:gd name="connsiteX5214" fmla="*/ 1231160 w 4676739"/>
              <a:gd name="connsiteY5214" fmla="*/ 6025153 h 6856420"/>
              <a:gd name="connsiteX5215" fmla="*/ 1244033 w 4676739"/>
              <a:gd name="connsiteY5215" fmla="*/ 4861928 h 6856420"/>
              <a:gd name="connsiteX5216" fmla="*/ 1244033 w 4676739"/>
              <a:gd name="connsiteY5216" fmla="*/ 4867048 h 6856420"/>
              <a:gd name="connsiteX5217" fmla="*/ 1244033 w 4676739"/>
              <a:gd name="connsiteY5217" fmla="*/ 4867800 h 6856420"/>
              <a:gd name="connsiteX5218" fmla="*/ 1244033 w 4676739"/>
              <a:gd name="connsiteY5218" fmla="*/ 4861928 h 6856420"/>
              <a:gd name="connsiteX5219" fmla="*/ 1242979 w 4676739"/>
              <a:gd name="connsiteY5219" fmla="*/ 690292 h 6856420"/>
              <a:gd name="connsiteX5220" fmla="*/ 1243356 w 4676739"/>
              <a:gd name="connsiteY5220" fmla="*/ 690292 h 6856420"/>
              <a:gd name="connsiteX5221" fmla="*/ 1242603 w 4676739"/>
              <a:gd name="connsiteY5221" fmla="*/ 691044 h 6856420"/>
              <a:gd name="connsiteX5222" fmla="*/ 1242603 w 4676739"/>
              <a:gd name="connsiteY5222" fmla="*/ 691044 h 6856420"/>
              <a:gd name="connsiteX5223" fmla="*/ 1329777 w 4676739"/>
              <a:gd name="connsiteY5223" fmla="*/ 275274 h 6856420"/>
              <a:gd name="connsiteX5224" fmla="*/ 1329777 w 4676739"/>
              <a:gd name="connsiteY5224" fmla="*/ 275650 h 6856420"/>
              <a:gd name="connsiteX5225" fmla="*/ 1328799 w 4676739"/>
              <a:gd name="connsiteY5225" fmla="*/ 275650 h 6856420"/>
              <a:gd name="connsiteX5226" fmla="*/ 1328799 w 4676739"/>
              <a:gd name="connsiteY5226" fmla="*/ 273843 h 6856420"/>
              <a:gd name="connsiteX5227" fmla="*/ 1329777 w 4676739"/>
              <a:gd name="connsiteY5227" fmla="*/ 275274 h 6856420"/>
              <a:gd name="connsiteX5228" fmla="*/ 1306742 w 4676739"/>
              <a:gd name="connsiteY5228" fmla="*/ 1419980 h 6856420"/>
              <a:gd name="connsiteX5229" fmla="*/ 1306290 w 4676739"/>
              <a:gd name="connsiteY5229" fmla="*/ 1419302 h 6856420"/>
              <a:gd name="connsiteX5230" fmla="*/ 1307344 w 4676739"/>
              <a:gd name="connsiteY5230" fmla="*/ 1419302 h 6856420"/>
              <a:gd name="connsiteX5231" fmla="*/ 1293191 w 4676739"/>
              <a:gd name="connsiteY5231" fmla="*/ 1554354 h 6856420"/>
              <a:gd name="connsiteX5232" fmla="*/ 1294094 w 4676739"/>
              <a:gd name="connsiteY5232" fmla="*/ 1553376 h 6856420"/>
              <a:gd name="connsiteX5233" fmla="*/ 1294094 w 4676739"/>
              <a:gd name="connsiteY5233" fmla="*/ 1553376 h 6856420"/>
              <a:gd name="connsiteX5234" fmla="*/ 1294094 w 4676739"/>
              <a:gd name="connsiteY5234" fmla="*/ 1553376 h 6856420"/>
              <a:gd name="connsiteX5235" fmla="*/ 1294094 w 4676739"/>
              <a:gd name="connsiteY5235" fmla="*/ 1554430 h 6856420"/>
              <a:gd name="connsiteX5236" fmla="*/ 1294245 w 4676739"/>
              <a:gd name="connsiteY5236" fmla="*/ 1321589 h 6856420"/>
              <a:gd name="connsiteX5237" fmla="*/ 1293342 w 4676739"/>
              <a:gd name="connsiteY5237" fmla="*/ 1315792 h 6856420"/>
              <a:gd name="connsiteX5238" fmla="*/ 1293342 w 4676739"/>
              <a:gd name="connsiteY5238" fmla="*/ 1315792 h 6856420"/>
              <a:gd name="connsiteX5239" fmla="*/ 1294245 w 4676739"/>
              <a:gd name="connsiteY5239" fmla="*/ 1321815 h 6856420"/>
              <a:gd name="connsiteX5240" fmla="*/ 1290029 w 4676739"/>
              <a:gd name="connsiteY5240" fmla="*/ 738094 h 6856420"/>
              <a:gd name="connsiteX5241" fmla="*/ 1290029 w 4676739"/>
              <a:gd name="connsiteY5241" fmla="*/ 738471 h 6856420"/>
              <a:gd name="connsiteX5242" fmla="*/ 1288825 w 4676739"/>
              <a:gd name="connsiteY5242" fmla="*/ 738471 h 6856420"/>
              <a:gd name="connsiteX5243" fmla="*/ 1225063 w 4676739"/>
              <a:gd name="connsiteY5243" fmla="*/ 1573701 h 6856420"/>
              <a:gd name="connsiteX5244" fmla="*/ 1224611 w 4676739"/>
              <a:gd name="connsiteY5244" fmla="*/ 1575207 h 6856420"/>
              <a:gd name="connsiteX5245" fmla="*/ 1224611 w 4676739"/>
              <a:gd name="connsiteY5245" fmla="*/ 1575207 h 6856420"/>
              <a:gd name="connsiteX5246" fmla="*/ 1225063 w 4676739"/>
              <a:gd name="connsiteY5246" fmla="*/ 1574078 h 6856420"/>
              <a:gd name="connsiteX5247" fmla="*/ 1258939 w 4676739"/>
              <a:gd name="connsiteY5247" fmla="*/ 1822125 h 6856420"/>
              <a:gd name="connsiteX5248" fmla="*/ 1258939 w 4676739"/>
              <a:gd name="connsiteY5248" fmla="*/ 1822125 h 6856420"/>
              <a:gd name="connsiteX5249" fmla="*/ 1258939 w 4676739"/>
              <a:gd name="connsiteY5249" fmla="*/ 1822125 h 6856420"/>
              <a:gd name="connsiteX5250" fmla="*/ 1258939 w 4676739"/>
              <a:gd name="connsiteY5250" fmla="*/ 1822125 h 6856420"/>
              <a:gd name="connsiteX5251" fmla="*/ 1196532 w 4676739"/>
              <a:gd name="connsiteY5251" fmla="*/ 1731789 h 6856420"/>
              <a:gd name="connsiteX5252" fmla="*/ 1196532 w 4676739"/>
              <a:gd name="connsiteY5252" fmla="*/ 1731789 h 6856420"/>
              <a:gd name="connsiteX5253" fmla="*/ 1196005 w 4676739"/>
              <a:gd name="connsiteY5253" fmla="*/ 1731789 h 6856420"/>
              <a:gd name="connsiteX5254" fmla="*/ 1196005 w 4676739"/>
              <a:gd name="connsiteY5254" fmla="*/ 1731338 h 6856420"/>
              <a:gd name="connsiteX5255" fmla="*/ 1364782 w 4676739"/>
              <a:gd name="connsiteY5255" fmla="*/ 579329 h 6856420"/>
              <a:gd name="connsiteX5256" fmla="*/ 1367568 w 4676739"/>
              <a:gd name="connsiteY5256" fmla="*/ 586104 h 6856420"/>
              <a:gd name="connsiteX5257" fmla="*/ 1360943 w 4676739"/>
              <a:gd name="connsiteY5257" fmla="*/ 581738 h 6856420"/>
              <a:gd name="connsiteX5258" fmla="*/ 1364782 w 4676739"/>
              <a:gd name="connsiteY5258" fmla="*/ 580007 h 6856420"/>
              <a:gd name="connsiteX5259" fmla="*/ 1246969 w 4676739"/>
              <a:gd name="connsiteY5259" fmla="*/ 153320 h 6856420"/>
              <a:gd name="connsiteX5260" fmla="*/ 1246969 w 4676739"/>
              <a:gd name="connsiteY5260" fmla="*/ 153320 h 6856420"/>
              <a:gd name="connsiteX5261" fmla="*/ 1246969 w 4676739"/>
              <a:gd name="connsiteY5261" fmla="*/ 153320 h 6856420"/>
              <a:gd name="connsiteX5262" fmla="*/ 1246969 w 4676739"/>
              <a:gd name="connsiteY5262" fmla="*/ 153320 h 6856420"/>
              <a:gd name="connsiteX5263" fmla="*/ 1161978 w 4676739"/>
              <a:gd name="connsiteY5263" fmla="*/ 2783450 h 6856420"/>
              <a:gd name="connsiteX5264" fmla="*/ 1163408 w 4676739"/>
              <a:gd name="connsiteY5264" fmla="*/ 2783450 h 6856420"/>
              <a:gd name="connsiteX5265" fmla="*/ 1162957 w 4676739"/>
              <a:gd name="connsiteY5265" fmla="*/ 2784052 h 6856420"/>
              <a:gd name="connsiteX5266" fmla="*/ 1171690 w 4676739"/>
              <a:gd name="connsiteY5266" fmla="*/ 2716902 h 6856420"/>
              <a:gd name="connsiteX5267" fmla="*/ 1171690 w 4676739"/>
              <a:gd name="connsiteY5267" fmla="*/ 2716902 h 6856420"/>
              <a:gd name="connsiteX5268" fmla="*/ 1171690 w 4676739"/>
              <a:gd name="connsiteY5268" fmla="*/ 2716902 h 6856420"/>
              <a:gd name="connsiteX5269" fmla="*/ 1211061 w 4676739"/>
              <a:gd name="connsiteY5269" fmla="*/ 3228053 h 6856420"/>
              <a:gd name="connsiteX5270" fmla="*/ 1211061 w 4676739"/>
              <a:gd name="connsiteY5270" fmla="*/ 3228053 h 6856420"/>
              <a:gd name="connsiteX5271" fmla="*/ 1211061 w 4676739"/>
              <a:gd name="connsiteY5271" fmla="*/ 3228053 h 6856420"/>
              <a:gd name="connsiteX5272" fmla="*/ 1211061 w 4676739"/>
              <a:gd name="connsiteY5272" fmla="*/ 3228053 h 6856420"/>
              <a:gd name="connsiteX5273" fmla="*/ 1203533 w 4676739"/>
              <a:gd name="connsiteY5273" fmla="*/ 3205469 h 6856420"/>
              <a:gd name="connsiteX5274" fmla="*/ 1203533 w 4676739"/>
              <a:gd name="connsiteY5274" fmla="*/ 3203662 h 6856420"/>
              <a:gd name="connsiteX5275" fmla="*/ 1203533 w 4676739"/>
              <a:gd name="connsiteY5275" fmla="*/ 3203662 h 6856420"/>
              <a:gd name="connsiteX5276" fmla="*/ 1205942 w 4676739"/>
              <a:gd name="connsiteY5276" fmla="*/ 3203662 h 6856420"/>
              <a:gd name="connsiteX5277" fmla="*/ 1183358 w 4676739"/>
              <a:gd name="connsiteY5277" fmla="*/ 3077493 h 6856420"/>
              <a:gd name="connsiteX5278" fmla="*/ 1183358 w 4676739"/>
              <a:gd name="connsiteY5278" fmla="*/ 3077493 h 6856420"/>
              <a:gd name="connsiteX5279" fmla="*/ 1181777 w 4676739"/>
              <a:gd name="connsiteY5279" fmla="*/ 3080579 h 6856420"/>
              <a:gd name="connsiteX5280" fmla="*/ 1183282 w 4676739"/>
              <a:gd name="connsiteY5280" fmla="*/ 3077644 h 6856420"/>
              <a:gd name="connsiteX5281" fmla="*/ 1230633 w 4676739"/>
              <a:gd name="connsiteY5281" fmla="*/ 3283459 h 6856420"/>
              <a:gd name="connsiteX5282" fmla="*/ 1231687 w 4676739"/>
              <a:gd name="connsiteY5282" fmla="*/ 3283911 h 6856420"/>
              <a:gd name="connsiteX5283" fmla="*/ 1179745 w 4676739"/>
              <a:gd name="connsiteY5283" fmla="*/ 2685134 h 6856420"/>
              <a:gd name="connsiteX5284" fmla="*/ 1179745 w 4676739"/>
              <a:gd name="connsiteY5284" fmla="*/ 2685134 h 6856420"/>
              <a:gd name="connsiteX5285" fmla="*/ 1187649 w 4676739"/>
              <a:gd name="connsiteY5285" fmla="*/ 2475705 h 6856420"/>
              <a:gd name="connsiteX5286" fmla="*/ 1187649 w 4676739"/>
              <a:gd name="connsiteY5286" fmla="*/ 2475705 h 6856420"/>
              <a:gd name="connsiteX5287" fmla="*/ 1187649 w 4676739"/>
              <a:gd name="connsiteY5287" fmla="*/ 2475705 h 6856420"/>
              <a:gd name="connsiteX5288" fmla="*/ 1166721 w 4676739"/>
              <a:gd name="connsiteY5288" fmla="*/ 2345170 h 6856420"/>
              <a:gd name="connsiteX5289" fmla="*/ 1166721 w 4676739"/>
              <a:gd name="connsiteY5289" fmla="*/ 2339825 h 6856420"/>
              <a:gd name="connsiteX5290" fmla="*/ 1166645 w 4676739"/>
              <a:gd name="connsiteY5290" fmla="*/ 2345321 h 6856420"/>
              <a:gd name="connsiteX5291" fmla="*/ 1167699 w 4676739"/>
              <a:gd name="connsiteY5291" fmla="*/ 2720817 h 6856420"/>
              <a:gd name="connsiteX5292" fmla="*/ 1167699 w 4676739"/>
              <a:gd name="connsiteY5292" fmla="*/ 2720817 h 6856420"/>
              <a:gd name="connsiteX5293" fmla="*/ 1209857 w 4676739"/>
              <a:gd name="connsiteY5293" fmla="*/ 2146808 h 6856420"/>
              <a:gd name="connsiteX5294" fmla="*/ 1209857 w 4676739"/>
              <a:gd name="connsiteY5294" fmla="*/ 2146808 h 6856420"/>
              <a:gd name="connsiteX5295" fmla="*/ 1211362 w 4676739"/>
              <a:gd name="connsiteY5295" fmla="*/ 2140936 h 6856420"/>
              <a:gd name="connsiteX5296" fmla="*/ 1209781 w 4676739"/>
              <a:gd name="connsiteY5296" fmla="*/ 2146958 h 6856420"/>
              <a:gd name="connsiteX5297" fmla="*/ 1251034 w 4676739"/>
              <a:gd name="connsiteY5297" fmla="*/ 2665712 h 6856420"/>
              <a:gd name="connsiteX5298" fmla="*/ 1251034 w 4676739"/>
              <a:gd name="connsiteY5298" fmla="*/ 2665712 h 6856420"/>
              <a:gd name="connsiteX5299" fmla="*/ 1251034 w 4676739"/>
              <a:gd name="connsiteY5299" fmla="*/ 2665712 h 6856420"/>
              <a:gd name="connsiteX5300" fmla="*/ 1252013 w 4676739"/>
              <a:gd name="connsiteY5300" fmla="*/ 2665712 h 6856420"/>
              <a:gd name="connsiteX5301" fmla="*/ 1258562 w 4676739"/>
              <a:gd name="connsiteY5301" fmla="*/ 2610306 h 6856420"/>
              <a:gd name="connsiteX5302" fmla="*/ 1256906 w 4676739"/>
              <a:gd name="connsiteY5302" fmla="*/ 2611209 h 6856420"/>
              <a:gd name="connsiteX5303" fmla="*/ 1258261 w 4676739"/>
              <a:gd name="connsiteY5303" fmla="*/ 2610306 h 6856420"/>
              <a:gd name="connsiteX5304" fmla="*/ 1258261 w 4676739"/>
              <a:gd name="connsiteY5304" fmla="*/ 2610306 h 6856420"/>
              <a:gd name="connsiteX5305" fmla="*/ 1344984 w 4676739"/>
              <a:gd name="connsiteY5305" fmla="*/ 1415011 h 6856420"/>
              <a:gd name="connsiteX5306" fmla="*/ 1344984 w 4676739"/>
              <a:gd name="connsiteY5306" fmla="*/ 1415011 h 6856420"/>
              <a:gd name="connsiteX5307" fmla="*/ 1344984 w 4676739"/>
              <a:gd name="connsiteY5307" fmla="*/ 1415011 h 6856420"/>
              <a:gd name="connsiteX5308" fmla="*/ 1344984 w 4676739"/>
              <a:gd name="connsiteY5308" fmla="*/ 1415463 h 6856420"/>
              <a:gd name="connsiteX5309" fmla="*/ 1345435 w 4676739"/>
              <a:gd name="connsiteY5309" fmla="*/ 1415011 h 6856420"/>
              <a:gd name="connsiteX5310" fmla="*/ 1345435 w 4676739"/>
              <a:gd name="connsiteY5310" fmla="*/ 1415011 h 6856420"/>
              <a:gd name="connsiteX5311" fmla="*/ 1345435 w 4676739"/>
              <a:gd name="connsiteY5311" fmla="*/ 1415011 h 6856420"/>
              <a:gd name="connsiteX5312" fmla="*/ 1207673 w 4676739"/>
              <a:gd name="connsiteY5312" fmla="*/ 1968545 h 6856420"/>
              <a:gd name="connsiteX5313" fmla="*/ 1207673 w 4676739"/>
              <a:gd name="connsiteY5313" fmla="*/ 1968545 h 6856420"/>
              <a:gd name="connsiteX5314" fmla="*/ 1207673 w 4676739"/>
              <a:gd name="connsiteY5314" fmla="*/ 1968545 h 6856420"/>
              <a:gd name="connsiteX5315" fmla="*/ 1191488 w 4676739"/>
              <a:gd name="connsiteY5315" fmla="*/ 3576072 h 6856420"/>
              <a:gd name="connsiteX5316" fmla="*/ 1191488 w 4676739"/>
              <a:gd name="connsiteY5316" fmla="*/ 3576072 h 6856420"/>
              <a:gd name="connsiteX5317" fmla="*/ 1256756 w 4676739"/>
              <a:gd name="connsiteY5317" fmla="*/ 2611510 h 6856420"/>
              <a:gd name="connsiteX5318" fmla="*/ 1255702 w 4676739"/>
              <a:gd name="connsiteY5318" fmla="*/ 2611887 h 6856420"/>
              <a:gd name="connsiteX5319" fmla="*/ 1255702 w 4676739"/>
              <a:gd name="connsiteY5319" fmla="*/ 2611887 h 6856420"/>
              <a:gd name="connsiteX5320" fmla="*/ 1251034 w 4676739"/>
              <a:gd name="connsiteY5320" fmla="*/ 2178877 h 6856420"/>
              <a:gd name="connsiteX5321" fmla="*/ 1251034 w 4676739"/>
              <a:gd name="connsiteY5321" fmla="*/ 2178877 h 6856420"/>
              <a:gd name="connsiteX5322" fmla="*/ 1251034 w 4676739"/>
              <a:gd name="connsiteY5322" fmla="*/ 2178877 h 6856420"/>
              <a:gd name="connsiteX5323" fmla="*/ 1251034 w 4676739"/>
              <a:gd name="connsiteY5323" fmla="*/ 2178877 h 6856420"/>
              <a:gd name="connsiteX5324" fmla="*/ 1285437 w 4676739"/>
              <a:gd name="connsiteY5324" fmla="*/ 1850807 h 6856420"/>
              <a:gd name="connsiteX5325" fmla="*/ 1281222 w 4676739"/>
              <a:gd name="connsiteY5325" fmla="*/ 1852915 h 6856420"/>
              <a:gd name="connsiteX5326" fmla="*/ 1285287 w 4676739"/>
              <a:gd name="connsiteY5326" fmla="*/ 1850807 h 6856420"/>
              <a:gd name="connsiteX5327" fmla="*/ 1341370 w 4676739"/>
              <a:gd name="connsiteY5327" fmla="*/ 1160641 h 6856420"/>
              <a:gd name="connsiteX5328" fmla="*/ 1339714 w 4676739"/>
              <a:gd name="connsiteY5328" fmla="*/ 1159963 h 6856420"/>
              <a:gd name="connsiteX5329" fmla="*/ 1341144 w 4676739"/>
              <a:gd name="connsiteY5329" fmla="*/ 1159361 h 6856420"/>
              <a:gd name="connsiteX5330" fmla="*/ 1253594 w 4676739"/>
              <a:gd name="connsiteY5330" fmla="*/ 150008 h 6856420"/>
              <a:gd name="connsiteX5331" fmla="*/ 1253594 w 4676739"/>
              <a:gd name="connsiteY5331" fmla="*/ 150008 h 6856420"/>
              <a:gd name="connsiteX5332" fmla="*/ 1253594 w 4676739"/>
              <a:gd name="connsiteY5332" fmla="*/ 150008 h 6856420"/>
              <a:gd name="connsiteX5333" fmla="*/ 1238990 w 4676739"/>
              <a:gd name="connsiteY5333" fmla="*/ 279640 h 6856420"/>
              <a:gd name="connsiteX5334" fmla="*/ 1238990 w 4676739"/>
              <a:gd name="connsiteY5334" fmla="*/ 279640 h 6856420"/>
              <a:gd name="connsiteX5335" fmla="*/ 1238463 w 4676739"/>
              <a:gd name="connsiteY5335" fmla="*/ 279640 h 6856420"/>
              <a:gd name="connsiteX5336" fmla="*/ 1246518 w 4676739"/>
              <a:gd name="connsiteY5336" fmla="*/ 1086791 h 6856420"/>
              <a:gd name="connsiteX5337" fmla="*/ 1246518 w 4676739"/>
              <a:gd name="connsiteY5337" fmla="*/ 1086791 h 6856420"/>
              <a:gd name="connsiteX5338" fmla="*/ 1214900 w 4676739"/>
              <a:gd name="connsiteY5338" fmla="*/ 1276722 h 6856420"/>
              <a:gd name="connsiteX5339" fmla="*/ 1214900 w 4676739"/>
              <a:gd name="connsiteY5339" fmla="*/ 1276722 h 6856420"/>
              <a:gd name="connsiteX5340" fmla="*/ 1214900 w 4676739"/>
              <a:gd name="connsiteY5340" fmla="*/ 1276722 h 6856420"/>
              <a:gd name="connsiteX5341" fmla="*/ 1164538 w 4676739"/>
              <a:gd name="connsiteY5341" fmla="*/ 2075668 h 6856420"/>
              <a:gd name="connsiteX5342" fmla="*/ 1165968 w 4676739"/>
              <a:gd name="connsiteY5342" fmla="*/ 2078228 h 6856420"/>
              <a:gd name="connsiteX5343" fmla="*/ 1164839 w 4676739"/>
              <a:gd name="connsiteY5343" fmla="*/ 2075668 h 6856420"/>
              <a:gd name="connsiteX5344" fmla="*/ 1155504 w 4676739"/>
              <a:gd name="connsiteY5344" fmla="*/ 3421372 h 6856420"/>
              <a:gd name="connsiteX5345" fmla="*/ 1155504 w 4676739"/>
              <a:gd name="connsiteY5345" fmla="*/ 3421372 h 6856420"/>
              <a:gd name="connsiteX5346" fmla="*/ 1155504 w 4676739"/>
              <a:gd name="connsiteY5346" fmla="*/ 3422200 h 6856420"/>
              <a:gd name="connsiteX5347" fmla="*/ 1154977 w 4676739"/>
              <a:gd name="connsiteY5347" fmla="*/ 3421447 h 6856420"/>
              <a:gd name="connsiteX5348" fmla="*/ 1152794 w 4676739"/>
              <a:gd name="connsiteY5348" fmla="*/ 5293583 h 6856420"/>
              <a:gd name="connsiteX5349" fmla="*/ 1152794 w 4676739"/>
              <a:gd name="connsiteY5349" fmla="*/ 5293583 h 6856420"/>
              <a:gd name="connsiteX5350" fmla="*/ 1152041 w 4676739"/>
              <a:gd name="connsiteY5350" fmla="*/ 5293583 h 6856420"/>
              <a:gd name="connsiteX5351" fmla="*/ 1153171 w 4676739"/>
              <a:gd name="connsiteY5351" fmla="*/ 5293583 h 6856420"/>
              <a:gd name="connsiteX5352" fmla="*/ 1129533 w 4676739"/>
              <a:gd name="connsiteY5352" fmla="*/ 5295465 h 6856420"/>
              <a:gd name="connsiteX5353" fmla="*/ 1126672 w 4676739"/>
              <a:gd name="connsiteY5353" fmla="*/ 5291476 h 6856420"/>
              <a:gd name="connsiteX5354" fmla="*/ 1129081 w 4676739"/>
              <a:gd name="connsiteY5354" fmla="*/ 5293508 h 6856420"/>
              <a:gd name="connsiteX5355" fmla="*/ 1129834 w 4676739"/>
              <a:gd name="connsiteY5355" fmla="*/ 5295465 h 6856420"/>
              <a:gd name="connsiteX5356" fmla="*/ 1075482 w 4676739"/>
              <a:gd name="connsiteY5356" fmla="*/ 5894242 h 6856420"/>
              <a:gd name="connsiteX5357" fmla="*/ 1075482 w 4676739"/>
              <a:gd name="connsiteY5357" fmla="*/ 5894242 h 6856420"/>
              <a:gd name="connsiteX5358" fmla="*/ 1075482 w 4676739"/>
              <a:gd name="connsiteY5358" fmla="*/ 5894242 h 6856420"/>
              <a:gd name="connsiteX5359" fmla="*/ 1222880 w 4676739"/>
              <a:gd name="connsiteY5359" fmla="*/ 6476833 h 6856420"/>
              <a:gd name="connsiteX5360" fmla="*/ 1222880 w 4676739"/>
              <a:gd name="connsiteY5360" fmla="*/ 6476231 h 6856420"/>
              <a:gd name="connsiteX5361" fmla="*/ 1222880 w 4676739"/>
              <a:gd name="connsiteY5361" fmla="*/ 6476231 h 6856420"/>
              <a:gd name="connsiteX5362" fmla="*/ 1222880 w 4676739"/>
              <a:gd name="connsiteY5362" fmla="*/ 6476833 h 6856420"/>
              <a:gd name="connsiteX5363" fmla="*/ 1222880 w 4676739"/>
              <a:gd name="connsiteY5363" fmla="*/ 3967678 h 6856420"/>
              <a:gd name="connsiteX5364" fmla="*/ 1222880 w 4676739"/>
              <a:gd name="connsiteY5364" fmla="*/ 3967678 h 6856420"/>
              <a:gd name="connsiteX5365" fmla="*/ 1222880 w 4676739"/>
              <a:gd name="connsiteY5365" fmla="*/ 3967678 h 6856420"/>
              <a:gd name="connsiteX5366" fmla="*/ 1214749 w 4676739"/>
              <a:gd name="connsiteY5366" fmla="*/ 3793556 h 6856420"/>
              <a:gd name="connsiteX5367" fmla="*/ 1214298 w 4676739"/>
              <a:gd name="connsiteY5367" fmla="*/ 3793556 h 6856420"/>
              <a:gd name="connsiteX5368" fmla="*/ 1214749 w 4676739"/>
              <a:gd name="connsiteY5368" fmla="*/ 3793556 h 6856420"/>
              <a:gd name="connsiteX5369" fmla="*/ 1191111 w 4676739"/>
              <a:gd name="connsiteY5369" fmla="*/ 4081953 h 6856420"/>
              <a:gd name="connsiteX5370" fmla="*/ 1191111 w 4676739"/>
              <a:gd name="connsiteY5370" fmla="*/ 4081953 h 6856420"/>
              <a:gd name="connsiteX5371" fmla="*/ 1191111 w 4676739"/>
              <a:gd name="connsiteY5371" fmla="*/ 4081953 h 6856420"/>
              <a:gd name="connsiteX5372" fmla="*/ 1132017 w 4676739"/>
              <a:gd name="connsiteY5372" fmla="*/ 4818868 h 6856420"/>
              <a:gd name="connsiteX5373" fmla="*/ 1132017 w 4676739"/>
              <a:gd name="connsiteY5373" fmla="*/ 4818266 h 6856420"/>
              <a:gd name="connsiteX5374" fmla="*/ 1132469 w 4676739"/>
              <a:gd name="connsiteY5374" fmla="*/ 4818266 h 6856420"/>
              <a:gd name="connsiteX5375" fmla="*/ 1237936 w 4676739"/>
              <a:gd name="connsiteY5375" fmla="*/ 3835035 h 6856420"/>
              <a:gd name="connsiteX5376" fmla="*/ 1238463 w 4676739"/>
              <a:gd name="connsiteY5376" fmla="*/ 3836239 h 6856420"/>
              <a:gd name="connsiteX5377" fmla="*/ 1237785 w 4676739"/>
              <a:gd name="connsiteY5377" fmla="*/ 3835487 h 6856420"/>
              <a:gd name="connsiteX5378" fmla="*/ 1222880 w 4676739"/>
              <a:gd name="connsiteY5378" fmla="*/ 4354993 h 6856420"/>
              <a:gd name="connsiteX5379" fmla="*/ 1222880 w 4676739"/>
              <a:gd name="connsiteY5379" fmla="*/ 4354993 h 6856420"/>
              <a:gd name="connsiteX5380" fmla="*/ 1222880 w 4676739"/>
              <a:gd name="connsiteY5380" fmla="*/ 4354993 h 6856420"/>
              <a:gd name="connsiteX5381" fmla="*/ 1235978 w 4676739"/>
              <a:gd name="connsiteY5381" fmla="*/ 3885021 h 6856420"/>
              <a:gd name="connsiteX5382" fmla="*/ 1235978 w 4676739"/>
              <a:gd name="connsiteY5382" fmla="*/ 3885021 h 6856420"/>
              <a:gd name="connsiteX5383" fmla="*/ 1239215 w 4676739"/>
              <a:gd name="connsiteY5383" fmla="*/ 3836842 h 6856420"/>
              <a:gd name="connsiteX5384" fmla="*/ 1239215 w 4676739"/>
              <a:gd name="connsiteY5384" fmla="*/ 3837519 h 6856420"/>
              <a:gd name="connsiteX5385" fmla="*/ 1238688 w 4676739"/>
              <a:gd name="connsiteY5385" fmla="*/ 3836992 h 6856420"/>
              <a:gd name="connsiteX5386" fmla="*/ 1239140 w 4676739"/>
              <a:gd name="connsiteY5386" fmla="*/ 3836315 h 6856420"/>
              <a:gd name="connsiteX5387" fmla="*/ 1239140 w 4676739"/>
              <a:gd name="connsiteY5387" fmla="*/ 3836766 h 6856420"/>
              <a:gd name="connsiteX5388" fmla="*/ 1193144 w 4676739"/>
              <a:gd name="connsiteY5388" fmla="*/ 3696294 h 6856420"/>
              <a:gd name="connsiteX5389" fmla="*/ 1194348 w 4676739"/>
              <a:gd name="connsiteY5389" fmla="*/ 3698628 h 6856420"/>
              <a:gd name="connsiteX5390" fmla="*/ 1191413 w 4676739"/>
              <a:gd name="connsiteY5390" fmla="*/ 3698176 h 6856420"/>
              <a:gd name="connsiteX5391" fmla="*/ 1132920 w 4676739"/>
              <a:gd name="connsiteY5391" fmla="*/ 3757722 h 6856420"/>
              <a:gd name="connsiteX5392" fmla="*/ 1132920 w 4676739"/>
              <a:gd name="connsiteY5392" fmla="*/ 3757722 h 6856420"/>
              <a:gd name="connsiteX5393" fmla="*/ 1132920 w 4676739"/>
              <a:gd name="connsiteY5393" fmla="*/ 3757722 h 6856420"/>
              <a:gd name="connsiteX5394" fmla="*/ 1132920 w 4676739"/>
              <a:gd name="connsiteY5394" fmla="*/ 3757722 h 6856420"/>
              <a:gd name="connsiteX5395" fmla="*/ 1223256 w 4676739"/>
              <a:gd name="connsiteY5395" fmla="*/ 4505629 h 6856420"/>
              <a:gd name="connsiteX5396" fmla="*/ 1222127 w 4676739"/>
              <a:gd name="connsiteY5396" fmla="*/ 4504650 h 6856420"/>
              <a:gd name="connsiteX5397" fmla="*/ 1223256 w 4676739"/>
              <a:gd name="connsiteY5397" fmla="*/ 4504198 h 6856420"/>
              <a:gd name="connsiteX5398" fmla="*/ 1089634 w 4676739"/>
              <a:gd name="connsiteY5398" fmla="*/ 4696689 h 6856420"/>
              <a:gd name="connsiteX5399" fmla="*/ 1096108 w 4676739"/>
              <a:gd name="connsiteY5399" fmla="*/ 4688032 h 6856420"/>
              <a:gd name="connsiteX5400" fmla="*/ 1089409 w 4676739"/>
              <a:gd name="connsiteY5400" fmla="*/ 4696689 h 6856420"/>
              <a:gd name="connsiteX5401" fmla="*/ 1215427 w 4676739"/>
              <a:gd name="connsiteY5401" fmla="*/ 6167508 h 6856420"/>
              <a:gd name="connsiteX5402" fmla="*/ 1215427 w 4676739"/>
              <a:gd name="connsiteY5402" fmla="*/ 6167131 h 6856420"/>
              <a:gd name="connsiteX5403" fmla="*/ 1215427 w 4676739"/>
              <a:gd name="connsiteY5403" fmla="*/ 6167131 h 6856420"/>
              <a:gd name="connsiteX5404" fmla="*/ 1206920 w 4676739"/>
              <a:gd name="connsiteY5404" fmla="*/ 5912760 h 6856420"/>
              <a:gd name="connsiteX5405" fmla="*/ 1207522 w 4676739"/>
              <a:gd name="connsiteY5405" fmla="*/ 5910276 h 6856420"/>
              <a:gd name="connsiteX5406" fmla="*/ 1208125 w 4676739"/>
              <a:gd name="connsiteY5406" fmla="*/ 5910878 h 6856420"/>
              <a:gd name="connsiteX5407" fmla="*/ 1243055 w 4676739"/>
              <a:gd name="connsiteY5407" fmla="*/ 4909204 h 6856420"/>
              <a:gd name="connsiteX5408" fmla="*/ 1243055 w 4676739"/>
              <a:gd name="connsiteY5408" fmla="*/ 4909204 h 6856420"/>
              <a:gd name="connsiteX5409" fmla="*/ 1243055 w 4676739"/>
              <a:gd name="connsiteY5409" fmla="*/ 4909204 h 6856420"/>
              <a:gd name="connsiteX5410" fmla="*/ 1243506 w 4676739"/>
              <a:gd name="connsiteY5410" fmla="*/ 4909204 h 6856420"/>
              <a:gd name="connsiteX5411" fmla="*/ 1242829 w 4676739"/>
              <a:gd name="connsiteY5411" fmla="*/ 4909204 h 6856420"/>
              <a:gd name="connsiteX5412" fmla="*/ 1293116 w 4676739"/>
              <a:gd name="connsiteY5412" fmla="*/ 3828937 h 6856420"/>
              <a:gd name="connsiteX5413" fmla="*/ 1294320 w 4676739"/>
              <a:gd name="connsiteY5413" fmla="*/ 3828937 h 6856420"/>
              <a:gd name="connsiteX5414" fmla="*/ 1313216 w 4676739"/>
              <a:gd name="connsiteY5414" fmla="*/ 3525409 h 6856420"/>
              <a:gd name="connsiteX5415" fmla="*/ 1314721 w 4676739"/>
              <a:gd name="connsiteY5415" fmla="*/ 3525936 h 6856420"/>
              <a:gd name="connsiteX5416" fmla="*/ 1313968 w 4676739"/>
              <a:gd name="connsiteY5416" fmla="*/ 3527215 h 6856420"/>
              <a:gd name="connsiteX5417" fmla="*/ 1312990 w 4676739"/>
              <a:gd name="connsiteY5417" fmla="*/ 3525409 h 6856420"/>
              <a:gd name="connsiteX5418" fmla="*/ 1358384 w 4676739"/>
              <a:gd name="connsiteY5418" fmla="*/ 1660876 h 6856420"/>
              <a:gd name="connsiteX5419" fmla="*/ 1358384 w 4676739"/>
              <a:gd name="connsiteY5419" fmla="*/ 1660876 h 6856420"/>
              <a:gd name="connsiteX5420" fmla="*/ 1357781 w 4676739"/>
              <a:gd name="connsiteY5420" fmla="*/ 1660876 h 6856420"/>
              <a:gd name="connsiteX5421" fmla="*/ 1358233 w 4676739"/>
              <a:gd name="connsiteY5421" fmla="*/ 1660876 h 6856420"/>
              <a:gd name="connsiteX5422" fmla="*/ 1358233 w 4676739"/>
              <a:gd name="connsiteY5422" fmla="*/ 1660876 h 6856420"/>
              <a:gd name="connsiteX5423" fmla="*/ 1358233 w 4676739"/>
              <a:gd name="connsiteY5423" fmla="*/ 1660876 h 6856420"/>
              <a:gd name="connsiteX5424" fmla="*/ 1353942 w 4676739"/>
              <a:gd name="connsiteY5424" fmla="*/ 1454759 h 6856420"/>
              <a:gd name="connsiteX5425" fmla="*/ 1353942 w 4676739"/>
              <a:gd name="connsiteY5425" fmla="*/ 1454759 h 6856420"/>
              <a:gd name="connsiteX5426" fmla="*/ 1353942 w 4676739"/>
              <a:gd name="connsiteY5426" fmla="*/ 1454759 h 6856420"/>
              <a:gd name="connsiteX5427" fmla="*/ 1353942 w 4676739"/>
              <a:gd name="connsiteY5427" fmla="*/ 1454759 h 6856420"/>
              <a:gd name="connsiteX5428" fmla="*/ 1223256 w 4676739"/>
              <a:gd name="connsiteY5428" fmla="*/ 790414 h 6856420"/>
              <a:gd name="connsiteX5429" fmla="*/ 1223256 w 4676739"/>
              <a:gd name="connsiteY5429" fmla="*/ 791317 h 6856420"/>
              <a:gd name="connsiteX5430" fmla="*/ 1223256 w 4676739"/>
              <a:gd name="connsiteY5430" fmla="*/ 790866 h 6856420"/>
              <a:gd name="connsiteX5431" fmla="*/ 1155504 w 4676739"/>
              <a:gd name="connsiteY5431" fmla="*/ 1838912 h 6856420"/>
              <a:gd name="connsiteX5432" fmla="*/ 1155504 w 4676739"/>
              <a:gd name="connsiteY5432" fmla="*/ 1838912 h 6856420"/>
              <a:gd name="connsiteX5433" fmla="*/ 1234774 w 4676739"/>
              <a:gd name="connsiteY5433" fmla="*/ 6437311 h 6856420"/>
              <a:gd name="connsiteX5434" fmla="*/ 1234774 w 4676739"/>
              <a:gd name="connsiteY5434" fmla="*/ 6436784 h 6856420"/>
              <a:gd name="connsiteX5435" fmla="*/ 1235226 w 4676739"/>
              <a:gd name="connsiteY5435" fmla="*/ 6438290 h 6856420"/>
              <a:gd name="connsiteX5436" fmla="*/ 1287470 w 4676739"/>
              <a:gd name="connsiteY5436" fmla="*/ 2575451 h 6856420"/>
              <a:gd name="connsiteX5437" fmla="*/ 1281824 w 4676739"/>
              <a:gd name="connsiteY5437" fmla="*/ 2575978 h 6856420"/>
              <a:gd name="connsiteX5438" fmla="*/ 1287169 w 4676739"/>
              <a:gd name="connsiteY5438" fmla="*/ 2575376 h 6856420"/>
              <a:gd name="connsiteX5439" fmla="*/ 1441342 w 4676739"/>
              <a:gd name="connsiteY5439" fmla="*/ 46874 h 6856420"/>
              <a:gd name="connsiteX5440" fmla="*/ 1441342 w 4676739"/>
              <a:gd name="connsiteY5440" fmla="*/ 46874 h 6856420"/>
              <a:gd name="connsiteX5441" fmla="*/ 1440062 w 4676739"/>
              <a:gd name="connsiteY5441" fmla="*/ 49961 h 6856420"/>
              <a:gd name="connsiteX5442" fmla="*/ 1441041 w 4676739"/>
              <a:gd name="connsiteY5442" fmla="*/ 46799 h 6856420"/>
              <a:gd name="connsiteX5443" fmla="*/ 1223030 w 4676739"/>
              <a:gd name="connsiteY5443" fmla="*/ 287770 h 6856420"/>
              <a:gd name="connsiteX5444" fmla="*/ 1223030 w 4676739"/>
              <a:gd name="connsiteY5444" fmla="*/ 287770 h 6856420"/>
              <a:gd name="connsiteX5445" fmla="*/ 1161226 w 4676739"/>
              <a:gd name="connsiteY5445" fmla="*/ 1563163 h 6856420"/>
              <a:gd name="connsiteX5446" fmla="*/ 1161226 w 4676739"/>
              <a:gd name="connsiteY5446" fmla="*/ 1563163 h 6856420"/>
              <a:gd name="connsiteX5447" fmla="*/ 1162807 w 4676739"/>
              <a:gd name="connsiteY5447" fmla="*/ 1561732 h 6856420"/>
              <a:gd name="connsiteX5448" fmla="*/ 1161301 w 4676739"/>
              <a:gd name="connsiteY5448" fmla="*/ 1562936 h 6856420"/>
              <a:gd name="connsiteX5449" fmla="*/ 1159494 w 4676739"/>
              <a:gd name="connsiteY5449" fmla="*/ 1897932 h 6856420"/>
              <a:gd name="connsiteX5450" fmla="*/ 1159494 w 4676739"/>
              <a:gd name="connsiteY5450" fmla="*/ 1897932 h 6856420"/>
              <a:gd name="connsiteX5451" fmla="*/ 1159043 w 4676739"/>
              <a:gd name="connsiteY5451" fmla="*/ 1897932 h 6856420"/>
              <a:gd name="connsiteX5452" fmla="*/ 1078869 w 4676739"/>
              <a:gd name="connsiteY5452" fmla="*/ 3694487 h 6856420"/>
              <a:gd name="connsiteX5453" fmla="*/ 1078117 w 4676739"/>
              <a:gd name="connsiteY5453" fmla="*/ 3696294 h 6856420"/>
              <a:gd name="connsiteX5454" fmla="*/ 1077288 w 4676739"/>
              <a:gd name="connsiteY5454" fmla="*/ 3694638 h 6856420"/>
              <a:gd name="connsiteX5455" fmla="*/ 1274597 w 4676739"/>
              <a:gd name="connsiteY5455" fmla="*/ 5162446 h 6856420"/>
              <a:gd name="connsiteX5456" fmla="*/ 1275124 w 4676739"/>
              <a:gd name="connsiteY5456" fmla="*/ 5163800 h 6856420"/>
              <a:gd name="connsiteX5457" fmla="*/ 1274221 w 4676739"/>
              <a:gd name="connsiteY5457" fmla="*/ 5162446 h 6856420"/>
              <a:gd name="connsiteX5458" fmla="*/ 1315173 w 4676739"/>
              <a:gd name="connsiteY5458" fmla="*/ 2680693 h 6856420"/>
              <a:gd name="connsiteX5459" fmla="*/ 1316678 w 4676739"/>
              <a:gd name="connsiteY5459" fmla="*/ 2679112 h 6856420"/>
              <a:gd name="connsiteX5460" fmla="*/ 1315098 w 4676739"/>
              <a:gd name="connsiteY5460" fmla="*/ 2680693 h 6856420"/>
              <a:gd name="connsiteX5461" fmla="*/ 1405509 w 4676739"/>
              <a:gd name="connsiteY5461" fmla="*/ 1597189 h 6856420"/>
              <a:gd name="connsiteX5462" fmla="*/ 1405509 w 4676739"/>
              <a:gd name="connsiteY5462" fmla="*/ 1597189 h 6856420"/>
              <a:gd name="connsiteX5463" fmla="*/ 1405509 w 4676739"/>
              <a:gd name="connsiteY5463" fmla="*/ 1597189 h 6856420"/>
              <a:gd name="connsiteX5464" fmla="*/ 1405961 w 4676739"/>
              <a:gd name="connsiteY5464" fmla="*/ 1597189 h 6856420"/>
              <a:gd name="connsiteX5465" fmla="*/ 1088656 w 4676739"/>
              <a:gd name="connsiteY5465" fmla="*/ 4128551 h 6856420"/>
              <a:gd name="connsiteX5466" fmla="*/ 1088656 w 4676739"/>
              <a:gd name="connsiteY5466" fmla="*/ 4129681 h 6856420"/>
              <a:gd name="connsiteX5467" fmla="*/ 1087978 w 4676739"/>
              <a:gd name="connsiteY5467" fmla="*/ 4129154 h 6856420"/>
              <a:gd name="connsiteX5468" fmla="*/ 1245388 w 4676739"/>
              <a:gd name="connsiteY5468" fmla="*/ 6535627 h 6856420"/>
              <a:gd name="connsiteX5469" fmla="*/ 1245915 w 4676739"/>
              <a:gd name="connsiteY5469" fmla="*/ 6539616 h 6856420"/>
              <a:gd name="connsiteX5470" fmla="*/ 1245388 w 4676739"/>
              <a:gd name="connsiteY5470" fmla="*/ 6535627 h 6856420"/>
              <a:gd name="connsiteX5471" fmla="*/ 1235150 w 4676739"/>
              <a:gd name="connsiteY5471" fmla="*/ 6111951 h 6856420"/>
              <a:gd name="connsiteX5472" fmla="*/ 1235150 w 4676739"/>
              <a:gd name="connsiteY5472" fmla="*/ 6111951 h 6856420"/>
              <a:gd name="connsiteX5473" fmla="*/ 1235150 w 4676739"/>
              <a:gd name="connsiteY5473" fmla="*/ 6111951 h 6856420"/>
              <a:gd name="connsiteX5474" fmla="*/ 1235752 w 4676739"/>
              <a:gd name="connsiteY5474" fmla="*/ 6111951 h 6856420"/>
              <a:gd name="connsiteX5475" fmla="*/ 1037766 w 4676739"/>
              <a:gd name="connsiteY5475" fmla="*/ 4375545 h 6856420"/>
              <a:gd name="connsiteX5476" fmla="*/ 1037766 w 4676739"/>
              <a:gd name="connsiteY5476" fmla="*/ 4375545 h 6856420"/>
              <a:gd name="connsiteX5477" fmla="*/ 1037315 w 4676739"/>
              <a:gd name="connsiteY5477" fmla="*/ 4375018 h 6856420"/>
              <a:gd name="connsiteX5478" fmla="*/ 443055 w 4676739"/>
              <a:gd name="connsiteY5478" fmla="*/ 4260291 h 6856420"/>
              <a:gd name="connsiteX5479" fmla="*/ 443055 w 4676739"/>
              <a:gd name="connsiteY5479" fmla="*/ 4259613 h 6856420"/>
              <a:gd name="connsiteX5480" fmla="*/ 443733 w 4676739"/>
              <a:gd name="connsiteY5480" fmla="*/ 4259613 h 6856420"/>
              <a:gd name="connsiteX5481" fmla="*/ 524960 w 4676739"/>
              <a:gd name="connsiteY5481" fmla="*/ 4875554 h 6856420"/>
              <a:gd name="connsiteX5482" fmla="*/ 515926 w 4676739"/>
              <a:gd name="connsiteY5482" fmla="*/ 4865692 h 6856420"/>
              <a:gd name="connsiteX5483" fmla="*/ 516679 w 4676739"/>
              <a:gd name="connsiteY5483" fmla="*/ 4861477 h 6856420"/>
              <a:gd name="connsiteX5484" fmla="*/ 515023 w 4676739"/>
              <a:gd name="connsiteY5484" fmla="*/ 4848453 h 6856420"/>
              <a:gd name="connsiteX5485" fmla="*/ 513592 w 4676739"/>
              <a:gd name="connsiteY5485" fmla="*/ 4840398 h 6856420"/>
              <a:gd name="connsiteX5486" fmla="*/ 512162 w 4676739"/>
              <a:gd name="connsiteY5486" fmla="*/ 4825944 h 6856420"/>
              <a:gd name="connsiteX5487" fmla="*/ 494020 w 4676739"/>
              <a:gd name="connsiteY5487" fmla="*/ 4722284 h 6856420"/>
              <a:gd name="connsiteX5488" fmla="*/ 489051 w 4676739"/>
              <a:gd name="connsiteY5488" fmla="*/ 4711820 h 6856420"/>
              <a:gd name="connsiteX5489" fmla="*/ 486868 w 4676739"/>
              <a:gd name="connsiteY5489" fmla="*/ 4710766 h 6856420"/>
              <a:gd name="connsiteX5490" fmla="*/ 484007 w 4676739"/>
              <a:gd name="connsiteY5490" fmla="*/ 4674105 h 6856420"/>
              <a:gd name="connsiteX5491" fmla="*/ 471360 w 4676739"/>
              <a:gd name="connsiteY5491" fmla="*/ 4632550 h 6856420"/>
              <a:gd name="connsiteX5492" fmla="*/ 474522 w 4676739"/>
              <a:gd name="connsiteY5492" fmla="*/ 4628485 h 6856420"/>
              <a:gd name="connsiteX5493" fmla="*/ 465187 w 4676739"/>
              <a:gd name="connsiteY5493" fmla="*/ 4554334 h 6856420"/>
              <a:gd name="connsiteX5494" fmla="*/ 463080 w 4676739"/>
              <a:gd name="connsiteY5494" fmla="*/ 4552679 h 6856420"/>
              <a:gd name="connsiteX5495" fmla="*/ 463080 w 4676739"/>
              <a:gd name="connsiteY5495" fmla="*/ 4550495 h 6856420"/>
              <a:gd name="connsiteX5496" fmla="*/ 466844 w 4676739"/>
              <a:gd name="connsiteY5496" fmla="*/ 4542139 h 6856420"/>
              <a:gd name="connsiteX5497" fmla="*/ 467897 w 4676739"/>
              <a:gd name="connsiteY5497" fmla="*/ 4531148 h 6856420"/>
              <a:gd name="connsiteX5498" fmla="*/ 467897 w 4676739"/>
              <a:gd name="connsiteY5498" fmla="*/ 4530621 h 6856420"/>
              <a:gd name="connsiteX5499" fmla="*/ 470231 w 4676739"/>
              <a:gd name="connsiteY5499" fmla="*/ 4529568 h 6856420"/>
              <a:gd name="connsiteX5500" fmla="*/ 472038 w 4676739"/>
              <a:gd name="connsiteY5500" fmla="*/ 4535966 h 6856420"/>
              <a:gd name="connsiteX5501" fmla="*/ 473468 w 4676739"/>
              <a:gd name="connsiteY5501" fmla="*/ 4541010 h 6856420"/>
              <a:gd name="connsiteX5502" fmla="*/ 475651 w 4676739"/>
              <a:gd name="connsiteY5502" fmla="*/ 4557195 h 6856420"/>
              <a:gd name="connsiteX5503" fmla="*/ 480620 w 4676739"/>
              <a:gd name="connsiteY5503" fmla="*/ 4574209 h 6856420"/>
              <a:gd name="connsiteX5504" fmla="*/ 582323 w 4676739"/>
              <a:gd name="connsiteY5504" fmla="*/ 4788379 h 6856420"/>
              <a:gd name="connsiteX5505" fmla="*/ 622748 w 4676739"/>
              <a:gd name="connsiteY5505" fmla="*/ 4897761 h 6856420"/>
              <a:gd name="connsiteX5506" fmla="*/ 624028 w 4676739"/>
              <a:gd name="connsiteY5506" fmla="*/ 4900020 h 6856420"/>
              <a:gd name="connsiteX5507" fmla="*/ 587065 w 4676739"/>
              <a:gd name="connsiteY5507" fmla="*/ 5015198 h 6856420"/>
              <a:gd name="connsiteX5508" fmla="*/ 583904 w 4676739"/>
              <a:gd name="connsiteY5508" fmla="*/ 5017381 h 6856420"/>
              <a:gd name="connsiteX5509" fmla="*/ 581419 w 4676739"/>
              <a:gd name="connsiteY5509" fmla="*/ 5021823 h 6856420"/>
              <a:gd name="connsiteX5510" fmla="*/ 581419 w 4676739"/>
              <a:gd name="connsiteY5510" fmla="*/ 5024232 h 6856420"/>
              <a:gd name="connsiteX5511" fmla="*/ 575021 w 4676739"/>
              <a:gd name="connsiteY5511" fmla="*/ 5027243 h 6856420"/>
              <a:gd name="connsiteX5512" fmla="*/ 573741 w 4676739"/>
              <a:gd name="connsiteY5512" fmla="*/ 5027243 h 6856420"/>
              <a:gd name="connsiteX5513" fmla="*/ 573741 w 4676739"/>
              <a:gd name="connsiteY5513" fmla="*/ 5027243 h 6856420"/>
              <a:gd name="connsiteX5514" fmla="*/ 570955 w 4676739"/>
              <a:gd name="connsiteY5514" fmla="*/ 5027243 h 6856420"/>
              <a:gd name="connsiteX5515" fmla="*/ 572837 w 4676739"/>
              <a:gd name="connsiteY5515" fmla="*/ 5024383 h 6856420"/>
              <a:gd name="connsiteX5516" fmla="*/ 524884 w 4676739"/>
              <a:gd name="connsiteY5516" fmla="*/ 4875554 h 6856420"/>
              <a:gd name="connsiteX5517" fmla="*/ 570127 w 4676739"/>
              <a:gd name="connsiteY5517" fmla="*/ 5027544 h 6856420"/>
              <a:gd name="connsiteX5518" fmla="*/ 570127 w 4676739"/>
              <a:gd name="connsiteY5518" fmla="*/ 5027544 h 6856420"/>
              <a:gd name="connsiteX5519" fmla="*/ 987555 w 4676739"/>
              <a:gd name="connsiteY5519" fmla="*/ 5995869 h 6856420"/>
              <a:gd name="connsiteX5520" fmla="*/ 981984 w 4676739"/>
              <a:gd name="connsiteY5520" fmla="*/ 5988341 h 6856420"/>
              <a:gd name="connsiteX5521" fmla="*/ 979650 w 4676739"/>
              <a:gd name="connsiteY5521" fmla="*/ 5984577 h 6856420"/>
              <a:gd name="connsiteX5522" fmla="*/ 976790 w 4676739"/>
              <a:gd name="connsiteY5522" fmla="*/ 5979233 h 6856420"/>
              <a:gd name="connsiteX5523" fmla="*/ 974983 w 4676739"/>
              <a:gd name="connsiteY5523" fmla="*/ 5975769 h 6856420"/>
              <a:gd name="connsiteX5524" fmla="*/ 973929 w 4676739"/>
              <a:gd name="connsiteY5524" fmla="*/ 5974038 h 6856420"/>
              <a:gd name="connsiteX5525" fmla="*/ 971972 w 4676739"/>
              <a:gd name="connsiteY5525" fmla="*/ 5970726 h 6856420"/>
              <a:gd name="connsiteX5526" fmla="*/ 971972 w 4676739"/>
              <a:gd name="connsiteY5526" fmla="*/ 5970726 h 6856420"/>
              <a:gd name="connsiteX5527" fmla="*/ 972875 w 4676739"/>
              <a:gd name="connsiteY5527" fmla="*/ 5968317 h 6856420"/>
              <a:gd name="connsiteX5528" fmla="*/ 956539 w 4676739"/>
              <a:gd name="connsiteY5528" fmla="*/ 5918481 h 6856420"/>
              <a:gd name="connsiteX5529" fmla="*/ 909640 w 4676739"/>
              <a:gd name="connsiteY5529" fmla="*/ 5810530 h 6856420"/>
              <a:gd name="connsiteX5530" fmla="*/ 907231 w 4676739"/>
              <a:gd name="connsiteY5530" fmla="*/ 5808573 h 6856420"/>
              <a:gd name="connsiteX5531" fmla="*/ 906779 w 4676739"/>
              <a:gd name="connsiteY5531" fmla="*/ 5784107 h 6856420"/>
              <a:gd name="connsiteX5532" fmla="*/ 903467 w 4676739"/>
              <a:gd name="connsiteY5532" fmla="*/ 5760244 h 6856420"/>
              <a:gd name="connsiteX5533" fmla="*/ 903467 w 4676739"/>
              <a:gd name="connsiteY5533" fmla="*/ 5760244 h 6856420"/>
              <a:gd name="connsiteX5534" fmla="*/ 899402 w 4676739"/>
              <a:gd name="connsiteY5534" fmla="*/ 5735928 h 6856420"/>
              <a:gd name="connsiteX5535" fmla="*/ 899402 w 4676739"/>
              <a:gd name="connsiteY5535" fmla="*/ 5735928 h 6856420"/>
              <a:gd name="connsiteX5536" fmla="*/ 879377 w 4676739"/>
              <a:gd name="connsiteY5536" fmla="*/ 5621879 h 6856420"/>
              <a:gd name="connsiteX5537" fmla="*/ 875764 w 4676739"/>
              <a:gd name="connsiteY5537" fmla="*/ 5605091 h 6856420"/>
              <a:gd name="connsiteX5538" fmla="*/ 875764 w 4676739"/>
              <a:gd name="connsiteY5538" fmla="*/ 5605091 h 6856420"/>
              <a:gd name="connsiteX5539" fmla="*/ 874710 w 4676739"/>
              <a:gd name="connsiteY5539" fmla="*/ 5594101 h 6856420"/>
              <a:gd name="connsiteX5540" fmla="*/ 871849 w 4676739"/>
              <a:gd name="connsiteY5540" fmla="*/ 5585368 h 6856420"/>
              <a:gd name="connsiteX5541" fmla="*/ 871849 w 4676739"/>
              <a:gd name="connsiteY5541" fmla="*/ 5585368 h 6856420"/>
              <a:gd name="connsiteX5542" fmla="*/ 870795 w 4676739"/>
              <a:gd name="connsiteY5542" fmla="*/ 5582282 h 6856420"/>
              <a:gd name="connsiteX5543" fmla="*/ 869667 w 4676739"/>
              <a:gd name="connsiteY5543" fmla="*/ 5576335 h 6856420"/>
              <a:gd name="connsiteX5544" fmla="*/ 871398 w 4676739"/>
              <a:gd name="connsiteY5544" fmla="*/ 5567000 h 6856420"/>
              <a:gd name="connsiteX5545" fmla="*/ 869064 w 4676739"/>
              <a:gd name="connsiteY5545" fmla="*/ 5543513 h 6856420"/>
              <a:gd name="connsiteX5546" fmla="*/ 794838 w 4676739"/>
              <a:gd name="connsiteY5546" fmla="*/ 5242393 h 6856420"/>
              <a:gd name="connsiteX5547" fmla="*/ 786633 w 4676739"/>
              <a:gd name="connsiteY5547" fmla="*/ 5229521 h 6856420"/>
              <a:gd name="connsiteX5548" fmla="*/ 784299 w 4676739"/>
              <a:gd name="connsiteY5548" fmla="*/ 5230273 h 6856420"/>
              <a:gd name="connsiteX5549" fmla="*/ 784299 w 4676739"/>
              <a:gd name="connsiteY5549" fmla="*/ 5230273 h 6856420"/>
              <a:gd name="connsiteX5550" fmla="*/ 784299 w 4676739"/>
              <a:gd name="connsiteY5550" fmla="*/ 5230273 h 6856420"/>
              <a:gd name="connsiteX5551" fmla="*/ 776771 w 4676739"/>
              <a:gd name="connsiteY5551" fmla="*/ 5206183 h 6856420"/>
              <a:gd name="connsiteX5552" fmla="*/ 776771 w 4676739"/>
              <a:gd name="connsiteY5552" fmla="*/ 5206183 h 6856420"/>
              <a:gd name="connsiteX5553" fmla="*/ 740335 w 4676739"/>
              <a:gd name="connsiteY5553" fmla="*/ 5091607 h 6856420"/>
              <a:gd name="connsiteX5554" fmla="*/ 725279 w 4676739"/>
              <a:gd name="connsiteY5554" fmla="*/ 5117127 h 6856420"/>
              <a:gd name="connsiteX5555" fmla="*/ 717751 w 4676739"/>
              <a:gd name="connsiteY5555" fmla="*/ 5151605 h 6856420"/>
              <a:gd name="connsiteX5556" fmla="*/ 717751 w 4676739"/>
              <a:gd name="connsiteY5556" fmla="*/ 5151605 h 6856420"/>
              <a:gd name="connsiteX5557" fmla="*/ 701340 w 4676739"/>
              <a:gd name="connsiteY5557" fmla="*/ 5241941 h 6856420"/>
              <a:gd name="connsiteX5558" fmla="*/ 678229 w 4676739"/>
              <a:gd name="connsiteY5558" fmla="*/ 5236446 h 6856420"/>
              <a:gd name="connsiteX5559" fmla="*/ 645709 w 4676739"/>
              <a:gd name="connsiteY5559" fmla="*/ 5200237 h 6856420"/>
              <a:gd name="connsiteX5560" fmla="*/ 603702 w 4676739"/>
              <a:gd name="connsiteY5560" fmla="*/ 5080466 h 6856420"/>
              <a:gd name="connsiteX5561" fmla="*/ 603100 w 4676739"/>
              <a:gd name="connsiteY5561" fmla="*/ 5078056 h 6856420"/>
              <a:gd name="connsiteX5562" fmla="*/ 611531 w 4676739"/>
              <a:gd name="connsiteY5562" fmla="*/ 5044859 h 6856420"/>
              <a:gd name="connsiteX5563" fmla="*/ 612811 w 4676739"/>
              <a:gd name="connsiteY5563" fmla="*/ 5033039 h 6856420"/>
              <a:gd name="connsiteX5564" fmla="*/ 612811 w 4676739"/>
              <a:gd name="connsiteY5564" fmla="*/ 5027168 h 6856420"/>
              <a:gd name="connsiteX5565" fmla="*/ 611983 w 4676739"/>
              <a:gd name="connsiteY5565" fmla="*/ 5025737 h 6856420"/>
              <a:gd name="connsiteX5566" fmla="*/ 624856 w 4676739"/>
              <a:gd name="connsiteY5566" fmla="*/ 4979139 h 6856420"/>
              <a:gd name="connsiteX5567" fmla="*/ 638181 w 4676739"/>
              <a:gd name="connsiteY5567" fmla="*/ 4919743 h 6856420"/>
              <a:gd name="connsiteX5568" fmla="*/ 639761 w 4676739"/>
              <a:gd name="connsiteY5568" fmla="*/ 4919743 h 6856420"/>
              <a:gd name="connsiteX5569" fmla="*/ 672433 w 4676739"/>
              <a:gd name="connsiteY5569" fmla="*/ 4867048 h 6856420"/>
              <a:gd name="connsiteX5570" fmla="*/ 717601 w 4676739"/>
              <a:gd name="connsiteY5570" fmla="*/ 4838290 h 6856420"/>
              <a:gd name="connsiteX5571" fmla="*/ 732657 w 4676739"/>
              <a:gd name="connsiteY5571" fmla="*/ 4816911 h 6856420"/>
              <a:gd name="connsiteX5572" fmla="*/ 741314 w 4676739"/>
              <a:gd name="connsiteY5572" fmla="*/ 4813072 h 6856420"/>
              <a:gd name="connsiteX5573" fmla="*/ 817121 w 4676739"/>
              <a:gd name="connsiteY5573" fmla="*/ 4744115 h 6856420"/>
              <a:gd name="connsiteX5574" fmla="*/ 935536 w 4676739"/>
              <a:gd name="connsiteY5574" fmla="*/ 4631195 h 6856420"/>
              <a:gd name="connsiteX5575" fmla="*/ 964594 w 4676739"/>
              <a:gd name="connsiteY5575" fmla="*/ 4594083 h 6856420"/>
              <a:gd name="connsiteX5576" fmla="*/ 979048 w 4676739"/>
              <a:gd name="connsiteY5576" fmla="*/ 4582865 h 6856420"/>
              <a:gd name="connsiteX5577" fmla="*/ 1061856 w 4676739"/>
              <a:gd name="connsiteY5577" fmla="*/ 4504273 h 6856420"/>
              <a:gd name="connsiteX5578" fmla="*/ 1062609 w 4676739"/>
              <a:gd name="connsiteY5578" fmla="*/ 4504650 h 6856420"/>
              <a:gd name="connsiteX5579" fmla="*/ 1065545 w 4676739"/>
              <a:gd name="connsiteY5579" fmla="*/ 4503822 h 6856420"/>
              <a:gd name="connsiteX5580" fmla="*/ 1065545 w 4676739"/>
              <a:gd name="connsiteY5580" fmla="*/ 4503822 h 6856420"/>
              <a:gd name="connsiteX5581" fmla="*/ 1065921 w 4676739"/>
              <a:gd name="connsiteY5581" fmla="*/ 4561637 h 6856420"/>
              <a:gd name="connsiteX5582" fmla="*/ 1062458 w 4676739"/>
              <a:gd name="connsiteY5582" fmla="*/ 4578349 h 6856420"/>
              <a:gd name="connsiteX5583" fmla="*/ 1061931 w 4676739"/>
              <a:gd name="connsiteY5583" fmla="*/ 4632852 h 6856420"/>
              <a:gd name="connsiteX5584" fmla="*/ 1061931 w 4676739"/>
              <a:gd name="connsiteY5584" fmla="*/ 4632852 h 6856420"/>
              <a:gd name="connsiteX5585" fmla="*/ 1058920 w 4676739"/>
              <a:gd name="connsiteY5585" fmla="*/ 4639852 h 6856420"/>
              <a:gd name="connsiteX5586" fmla="*/ 1054554 w 4676739"/>
              <a:gd name="connsiteY5586" fmla="*/ 4720402 h 6856420"/>
              <a:gd name="connsiteX5587" fmla="*/ 1054554 w 4676739"/>
              <a:gd name="connsiteY5587" fmla="*/ 4720402 h 6856420"/>
              <a:gd name="connsiteX5588" fmla="*/ 1054554 w 4676739"/>
              <a:gd name="connsiteY5588" fmla="*/ 4724392 h 6856420"/>
              <a:gd name="connsiteX5589" fmla="*/ 1054554 w 4676739"/>
              <a:gd name="connsiteY5589" fmla="*/ 4724392 h 6856420"/>
              <a:gd name="connsiteX5590" fmla="*/ 1051392 w 4676739"/>
              <a:gd name="connsiteY5590" fmla="*/ 4764064 h 6856420"/>
              <a:gd name="connsiteX5591" fmla="*/ 1051392 w 4676739"/>
              <a:gd name="connsiteY5591" fmla="*/ 4764064 h 6856420"/>
              <a:gd name="connsiteX5592" fmla="*/ 1047327 w 4676739"/>
              <a:gd name="connsiteY5592" fmla="*/ 4814276 h 6856420"/>
              <a:gd name="connsiteX5593" fmla="*/ 1042283 w 4676739"/>
              <a:gd name="connsiteY5593" fmla="*/ 4858541 h 6856420"/>
              <a:gd name="connsiteX5594" fmla="*/ 1039423 w 4676739"/>
              <a:gd name="connsiteY5594" fmla="*/ 4878791 h 6856420"/>
              <a:gd name="connsiteX5595" fmla="*/ 1039423 w 4676739"/>
              <a:gd name="connsiteY5595" fmla="*/ 4878791 h 6856420"/>
              <a:gd name="connsiteX5596" fmla="*/ 1026625 w 4676739"/>
              <a:gd name="connsiteY5596" fmla="*/ 4941875 h 6856420"/>
              <a:gd name="connsiteX5597" fmla="*/ 1026625 w 4676739"/>
              <a:gd name="connsiteY5597" fmla="*/ 4941875 h 6856420"/>
              <a:gd name="connsiteX5598" fmla="*/ 1023237 w 4676739"/>
              <a:gd name="connsiteY5598" fmla="*/ 4949931 h 6856420"/>
              <a:gd name="connsiteX5599" fmla="*/ 1023237 w 4676739"/>
              <a:gd name="connsiteY5599" fmla="*/ 4949931 h 6856420"/>
              <a:gd name="connsiteX5600" fmla="*/ 1015709 w 4676739"/>
              <a:gd name="connsiteY5600" fmla="*/ 4983807 h 6856420"/>
              <a:gd name="connsiteX5601" fmla="*/ 1014806 w 4676739"/>
              <a:gd name="connsiteY5601" fmla="*/ 5021447 h 6856420"/>
              <a:gd name="connsiteX5602" fmla="*/ 1014806 w 4676739"/>
              <a:gd name="connsiteY5602" fmla="*/ 5021447 h 6856420"/>
              <a:gd name="connsiteX5603" fmla="*/ 1038595 w 4676739"/>
              <a:gd name="connsiteY5603" fmla="*/ 5072035 h 6856420"/>
              <a:gd name="connsiteX5604" fmla="*/ 1054780 w 4676739"/>
              <a:gd name="connsiteY5604" fmla="*/ 5104255 h 6856420"/>
              <a:gd name="connsiteX5605" fmla="*/ 1054780 w 4676739"/>
              <a:gd name="connsiteY5605" fmla="*/ 5104255 h 6856420"/>
              <a:gd name="connsiteX5606" fmla="*/ 1015107 w 4676739"/>
              <a:gd name="connsiteY5606" fmla="*/ 5220863 h 6856420"/>
              <a:gd name="connsiteX5607" fmla="*/ 1056361 w 4676739"/>
              <a:gd name="connsiteY5607" fmla="*/ 5309844 h 6856420"/>
              <a:gd name="connsiteX5608" fmla="*/ 1065695 w 4676739"/>
              <a:gd name="connsiteY5608" fmla="*/ 5342816 h 6856420"/>
              <a:gd name="connsiteX5609" fmla="*/ 1062835 w 4676739"/>
              <a:gd name="connsiteY5609" fmla="*/ 5457167 h 6856420"/>
              <a:gd name="connsiteX5610" fmla="*/ 1066674 w 4676739"/>
              <a:gd name="connsiteY5610" fmla="*/ 5504066 h 6856420"/>
              <a:gd name="connsiteX5611" fmla="*/ 1066222 w 4676739"/>
              <a:gd name="connsiteY5611" fmla="*/ 5523789 h 6856420"/>
              <a:gd name="connsiteX5612" fmla="*/ 1065469 w 4676739"/>
              <a:gd name="connsiteY5612" fmla="*/ 5630160 h 6856420"/>
              <a:gd name="connsiteX5613" fmla="*/ 1061931 w 4676739"/>
              <a:gd name="connsiteY5613" fmla="*/ 5716657 h 6856420"/>
              <a:gd name="connsiteX5614" fmla="*/ 1061931 w 4676739"/>
              <a:gd name="connsiteY5614" fmla="*/ 5716657 h 6856420"/>
              <a:gd name="connsiteX5615" fmla="*/ 1058167 w 4676739"/>
              <a:gd name="connsiteY5615" fmla="*/ 5772364 h 6856420"/>
              <a:gd name="connsiteX5616" fmla="*/ 1058167 w 4676739"/>
              <a:gd name="connsiteY5616" fmla="*/ 5773568 h 6856420"/>
              <a:gd name="connsiteX5617" fmla="*/ 1053048 w 4676739"/>
              <a:gd name="connsiteY5617" fmla="*/ 5774246 h 6856420"/>
              <a:gd name="connsiteX5618" fmla="*/ 1033174 w 4676739"/>
              <a:gd name="connsiteY5618" fmla="*/ 5923827 h 6856420"/>
              <a:gd name="connsiteX5619" fmla="*/ 1035884 w 4676739"/>
              <a:gd name="connsiteY5619" fmla="*/ 5937001 h 6856420"/>
              <a:gd name="connsiteX5620" fmla="*/ 1036788 w 4676739"/>
              <a:gd name="connsiteY5620" fmla="*/ 5938055 h 6856420"/>
              <a:gd name="connsiteX5621" fmla="*/ 1035884 w 4676739"/>
              <a:gd name="connsiteY5621" fmla="*/ 5938657 h 6856420"/>
              <a:gd name="connsiteX5622" fmla="*/ 1021431 w 4676739"/>
              <a:gd name="connsiteY5622" fmla="*/ 5997376 h 6856420"/>
              <a:gd name="connsiteX5623" fmla="*/ 1013150 w 4676739"/>
              <a:gd name="connsiteY5623" fmla="*/ 6049469 h 6856420"/>
              <a:gd name="connsiteX5624" fmla="*/ 1008257 w 4676739"/>
              <a:gd name="connsiteY5624" fmla="*/ 6037575 h 6856420"/>
              <a:gd name="connsiteX5625" fmla="*/ 987555 w 4676739"/>
              <a:gd name="connsiteY5625" fmla="*/ 5995869 h 6856420"/>
              <a:gd name="connsiteX5626" fmla="*/ 1272037 w 4676739"/>
              <a:gd name="connsiteY5626" fmla="*/ 5059387 h 6856420"/>
              <a:gd name="connsiteX5627" fmla="*/ 1271510 w 4676739"/>
              <a:gd name="connsiteY5627" fmla="*/ 5058861 h 6856420"/>
              <a:gd name="connsiteX5628" fmla="*/ 1272188 w 4676739"/>
              <a:gd name="connsiteY5628" fmla="*/ 5058861 h 6856420"/>
              <a:gd name="connsiteX5629" fmla="*/ 1271736 w 4676739"/>
              <a:gd name="connsiteY5629" fmla="*/ 5059387 h 6856420"/>
              <a:gd name="connsiteX5630" fmla="*/ 2145661 w 4676739"/>
              <a:gd name="connsiteY5630" fmla="*/ 3345113 h 6856420"/>
              <a:gd name="connsiteX5631" fmla="*/ 2167567 w 4676739"/>
              <a:gd name="connsiteY5631" fmla="*/ 3345866 h 6856420"/>
              <a:gd name="connsiteX5632" fmla="*/ 2168170 w 4676739"/>
              <a:gd name="connsiteY5632" fmla="*/ 3347297 h 6856420"/>
              <a:gd name="connsiteX5633" fmla="*/ 2123002 w 4676739"/>
              <a:gd name="connsiteY5633" fmla="*/ 3410832 h 6856420"/>
              <a:gd name="connsiteX5634" fmla="*/ 2124959 w 4676739"/>
              <a:gd name="connsiteY5634" fmla="*/ 3416102 h 6856420"/>
              <a:gd name="connsiteX5635" fmla="*/ 2124959 w 4676739"/>
              <a:gd name="connsiteY5635" fmla="*/ 3416102 h 6856420"/>
              <a:gd name="connsiteX5636" fmla="*/ 2116527 w 4676739"/>
              <a:gd name="connsiteY5636" fmla="*/ 3422350 h 6856420"/>
              <a:gd name="connsiteX5637" fmla="*/ 2117581 w 4676739"/>
              <a:gd name="connsiteY5637" fmla="*/ 3426114 h 6856420"/>
              <a:gd name="connsiteX5638" fmla="*/ 2116829 w 4676739"/>
              <a:gd name="connsiteY5638" fmla="*/ 3427921 h 6856420"/>
              <a:gd name="connsiteX5639" fmla="*/ 2116829 w 4676739"/>
              <a:gd name="connsiteY5639" fmla="*/ 3427921 h 6856420"/>
              <a:gd name="connsiteX5640" fmla="*/ 2114194 w 4676739"/>
              <a:gd name="connsiteY5640" fmla="*/ 3427921 h 6856420"/>
              <a:gd name="connsiteX5641" fmla="*/ 2108623 w 4676739"/>
              <a:gd name="connsiteY5641" fmla="*/ 3437557 h 6856420"/>
              <a:gd name="connsiteX5642" fmla="*/ 2108999 w 4676739"/>
              <a:gd name="connsiteY5642" fmla="*/ 3438460 h 6856420"/>
              <a:gd name="connsiteX5643" fmla="*/ 2104859 w 4676739"/>
              <a:gd name="connsiteY5643" fmla="*/ 3445988 h 6856420"/>
              <a:gd name="connsiteX5644" fmla="*/ 2100418 w 4676739"/>
              <a:gd name="connsiteY5644" fmla="*/ 3447720 h 6856420"/>
              <a:gd name="connsiteX5645" fmla="*/ 2084533 w 4676739"/>
              <a:gd name="connsiteY5645" fmla="*/ 3467443 h 6856420"/>
              <a:gd name="connsiteX5646" fmla="*/ 2042828 w 4676739"/>
              <a:gd name="connsiteY5646" fmla="*/ 3560489 h 6856420"/>
              <a:gd name="connsiteX5647" fmla="*/ 2022578 w 4676739"/>
              <a:gd name="connsiteY5647" fmla="*/ 3707736 h 6856420"/>
              <a:gd name="connsiteX5648" fmla="*/ 2024159 w 4676739"/>
              <a:gd name="connsiteY5648" fmla="*/ 3713909 h 6856420"/>
              <a:gd name="connsiteX5649" fmla="*/ 2023105 w 4676739"/>
              <a:gd name="connsiteY5649" fmla="*/ 3751549 h 6856420"/>
              <a:gd name="connsiteX5650" fmla="*/ 2009404 w 4676739"/>
              <a:gd name="connsiteY5650" fmla="*/ 3859576 h 6856420"/>
              <a:gd name="connsiteX5651" fmla="*/ 2005038 w 4676739"/>
              <a:gd name="connsiteY5651" fmla="*/ 3880955 h 6856420"/>
              <a:gd name="connsiteX5652" fmla="*/ 2003156 w 4676739"/>
              <a:gd name="connsiteY5652" fmla="*/ 3882085 h 6856420"/>
              <a:gd name="connsiteX5653" fmla="*/ 1985616 w 4676739"/>
              <a:gd name="connsiteY5653" fmla="*/ 3908207 h 6856420"/>
              <a:gd name="connsiteX5654" fmla="*/ 1899270 w 4676739"/>
              <a:gd name="connsiteY5654" fmla="*/ 3997865 h 6856420"/>
              <a:gd name="connsiteX5655" fmla="*/ 1760980 w 4676739"/>
              <a:gd name="connsiteY5655" fmla="*/ 4155200 h 6856420"/>
              <a:gd name="connsiteX5656" fmla="*/ 1682087 w 4676739"/>
              <a:gd name="connsiteY5656" fmla="*/ 4258710 h 6856420"/>
              <a:gd name="connsiteX5657" fmla="*/ 1550874 w 4676739"/>
              <a:gd name="connsiteY5657" fmla="*/ 4424326 h 6856420"/>
              <a:gd name="connsiteX5658" fmla="*/ 1541690 w 4676739"/>
              <a:gd name="connsiteY5658" fmla="*/ 4441490 h 6856420"/>
              <a:gd name="connsiteX5659" fmla="*/ 1539582 w 4676739"/>
              <a:gd name="connsiteY5659" fmla="*/ 4442092 h 6856420"/>
              <a:gd name="connsiteX5660" fmla="*/ 1532054 w 4676739"/>
              <a:gd name="connsiteY5660" fmla="*/ 4434113 h 6856420"/>
              <a:gd name="connsiteX5661" fmla="*/ 1536420 w 4676739"/>
              <a:gd name="connsiteY5661" fmla="*/ 4398957 h 6856420"/>
              <a:gd name="connsiteX5662" fmla="*/ 1548766 w 4676739"/>
              <a:gd name="connsiteY5662" fmla="*/ 4329172 h 6856420"/>
              <a:gd name="connsiteX5663" fmla="*/ 1550423 w 4676739"/>
              <a:gd name="connsiteY5663" fmla="*/ 4316149 h 6856420"/>
              <a:gd name="connsiteX5664" fmla="*/ 1551552 w 4676739"/>
              <a:gd name="connsiteY5664" fmla="*/ 4310954 h 6856420"/>
              <a:gd name="connsiteX5665" fmla="*/ 1554714 w 4676739"/>
              <a:gd name="connsiteY5665" fmla="*/ 4298157 h 6856420"/>
              <a:gd name="connsiteX5666" fmla="*/ 1555466 w 4676739"/>
              <a:gd name="connsiteY5666" fmla="*/ 4292812 h 6856420"/>
              <a:gd name="connsiteX5667" fmla="*/ 1555466 w 4676739"/>
              <a:gd name="connsiteY5667" fmla="*/ 4289801 h 6856420"/>
              <a:gd name="connsiteX5668" fmla="*/ 1559833 w 4676739"/>
              <a:gd name="connsiteY5668" fmla="*/ 4271734 h 6856420"/>
              <a:gd name="connsiteX5669" fmla="*/ 1596193 w 4676739"/>
              <a:gd name="connsiteY5669" fmla="*/ 4127196 h 6856420"/>
              <a:gd name="connsiteX5670" fmla="*/ 1619304 w 4676739"/>
              <a:gd name="connsiteY5670" fmla="*/ 4045894 h 6856420"/>
              <a:gd name="connsiteX5671" fmla="*/ 1622466 w 4676739"/>
              <a:gd name="connsiteY5671" fmla="*/ 4038366 h 6856420"/>
              <a:gd name="connsiteX5672" fmla="*/ 1622466 w 4676739"/>
              <a:gd name="connsiteY5672" fmla="*/ 4038366 h 6856420"/>
              <a:gd name="connsiteX5673" fmla="*/ 1623294 w 4676739"/>
              <a:gd name="connsiteY5673" fmla="*/ 4034451 h 6856420"/>
              <a:gd name="connsiteX5674" fmla="*/ 1624950 w 4676739"/>
              <a:gd name="connsiteY5674" fmla="*/ 4030612 h 6856420"/>
              <a:gd name="connsiteX5675" fmla="*/ 1643619 w 4676739"/>
              <a:gd name="connsiteY5675" fmla="*/ 3975733 h 6856420"/>
              <a:gd name="connsiteX5676" fmla="*/ 1643619 w 4676739"/>
              <a:gd name="connsiteY5676" fmla="*/ 3975733 h 6856420"/>
              <a:gd name="connsiteX5677" fmla="*/ 1682163 w 4676739"/>
              <a:gd name="connsiteY5677" fmla="*/ 3879751 h 6856420"/>
              <a:gd name="connsiteX5678" fmla="*/ 1682163 w 4676739"/>
              <a:gd name="connsiteY5678" fmla="*/ 3879751 h 6856420"/>
              <a:gd name="connsiteX5679" fmla="*/ 1682915 w 4676739"/>
              <a:gd name="connsiteY5679" fmla="*/ 3876815 h 6856420"/>
              <a:gd name="connsiteX5680" fmla="*/ 1685851 w 4676739"/>
              <a:gd name="connsiteY5680" fmla="*/ 3872148 h 6856420"/>
              <a:gd name="connsiteX5681" fmla="*/ 1686830 w 4676739"/>
              <a:gd name="connsiteY5681" fmla="*/ 3868760 h 6856420"/>
              <a:gd name="connsiteX5682" fmla="*/ 1689615 w 4676739"/>
              <a:gd name="connsiteY5682" fmla="*/ 3864244 h 6856420"/>
              <a:gd name="connsiteX5683" fmla="*/ 1690669 w 4676739"/>
              <a:gd name="connsiteY5683" fmla="*/ 3860480 h 6856420"/>
              <a:gd name="connsiteX5684" fmla="*/ 1694207 w 4676739"/>
              <a:gd name="connsiteY5684" fmla="*/ 3848360 h 6856420"/>
              <a:gd name="connsiteX5685" fmla="*/ 1694207 w 4676739"/>
              <a:gd name="connsiteY5685" fmla="*/ 3848360 h 6856420"/>
              <a:gd name="connsiteX5686" fmla="*/ 1694885 w 4676739"/>
              <a:gd name="connsiteY5686" fmla="*/ 3845348 h 6856420"/>
              <a:gd name="connsiteX5687" fmla="*/ 1697746 w 4676739"/>
              <a:gd name="connsiteY5687" fmla="*/ 3840530 h 6856420"/>
              <a:gd name="connsiteX5688" fmla="*/ 1728986 w 4676739"/>
              <a:gd name="connsiteY5688" fmla="*/ 3764573 h 6856420"/>
              <a:gd name="connsiteX5689" fmla="*/ 1754280 w 4676739"/>
              <a:gd name="connsiteY5689" fmla="*/ 3699079 h 6856420"/>
              <a:gd name="connsiteX5690" fmla="*/ 1757216 w 4676739"/>
              <a:gd name="connsiteY5690" fmla="*/ 3694111 h 6856420"/>
              <a:gd name="connsiteX5691" fmla="*/ 1757216 w 4676739"/>
              <a:gd name="connsiteY5691" fmla="*/ 3694111 h 6856420"/>
              <a:gd name="connsiteX5692" fmla="*/ 1758044 w 4676739"/>
              <a:gd name="connsiteY5692" fmla="*/ 3690723 h 6856420"/>
              <a:gd name="connsiteX5693" fmla="*/ 1760830 w 4676739"/>
              <a:gd name="connsiteY5693" fmla="*/ 3686206 h 6856420"/>
              <a:gd name="connsiteX5694" fmla="*/ 1761884 w 4676739"/>
              <a:gd name="connsiteY5694" fmla="*/ 3682367 h 6856420"/>
              <a:gd name="connsiteX5695" fmla="*/ 1765949 w 4676739"/>
              <a:gd name="connsiteY5695" fmla="*/ 3674312 h 6856420"/>
              <a:gd name="connsiteX5696" fmla="*/ 1769788 w 4676739"/>
              <a:gd name="connsiteY5696" fmla="*/ 3666332 h 6856420"/>
              <a:gd name="connsiteX5697" fmla="*/ 1773402 w 4676739"/>
              <a:gd name="connsiteY5697" fmla="*/ 3658428 h 6856420"/>
              <a:gd name="connsiteX5698" fmla="*/ 1773402 w 4676739"/>
              <a:gd name="connsiteY5698" fmla="*/ 3658428 h 6856420"/>
              <a:gd name="connsiteX5699" fmla="*/ 1774079 w 4676739"/>
              <a:gd name="connsiteY5699" fmla="*/ 3655718 h 6856420"/>
              <a:gd name="connsiteX5700" fmla="*/ 1774079 w 4676739"/>
              <a:gd name="connsiteY5700" fmla="*/ 3655718 h 6856420"/>
              <a:gd name="connsiteX5701" fmla="*/ 1777166 w 4676739"/>
              <a:gd name="connsiteY5701" fmla="*/ 3650524 h 6856420"/>
              <a:gd name="connsiteX5702" fmla="*/ 1777166 w 4676739"/>
              <a:gd name="connsiteY5702" fmla="*/ 3650524 h 6856420"/>
              <a:gd name="connsiteX5703" fmla="*/ 1778069 w 4676739"/>
              <a:gd name="connsiteY5703" fmla="*/ 3647287 h 6856420"/>
              <a:gd name="connsiteX5704" fmla="*/ 1778069 w 4676739"/>
              <a:gd name="connsiteY5704" fmla="*/ 3647287 h 6856420"/>
              <a:gd name="connsiteX5705" fmla="*/ 1801933 w 4676739"/>
              <a:gd name="connsiteY5705" fmla="*/ 3583524 h 6856420"/>
              <a:gd name="connsiteX5706" fmla="*/ 1808407 w 4676739"/>
              <a:gd name="connsiteY5706" fmla="*/ 3572082 h 6856420"/>
              <a:gd name="connsiteX5707" fmla="*/ 1811418 w 4676739"/>
              <a:gd name="connsiteY5707" fmla="*/ 3570577 h 6856420"/>
              <a:gd name="connsiteX5708" fmla="*/ 1814655 w 4676739"/>
              <a:gd name="connsiteY5708" fmla="*/ 3566662 h 6856420"/>
              <a:gd name="connsiteX5709" fmla="*/ 1816236 w 4676739"/>
              <a:gd name="connsiteY5709" fmla="*/ 3564630 h 6856420"/>
              <a:gd name="connsiteX5710" fmla="*/ 1819548 w 4676739"/>
              <a:gd name="connsiteY5710" fmla="*/ 3560790 h 6856420"/>
              <a:gd name="connsiteX5711" fmla="*/ 1821204 w 4676739"/>
              <a:gd name="connsiteY5711" fmla="*/ 3558758 h 6856420"/>
              <a:gd name="connsiteX5712" fmla="*/ 1822861 w 4676739"/>
              <a:gd name="connsiteY5712" fmla="*/ 3555521 h 6856420"/>
              <a:gd name="connsiteX5713" fmla="*/ 1846950 w 4676739"/>
              <a:gd name="connsiteY5713" fmla="*/ 3532109 h 6856420"/>
              <a:gd name="connsiteX5714" fmla="*/ 1848155 w 4676739"/>
              <a:gd name="connsiteY5714" fmla="*/ 3528420 h 6856420"/>
              <a:gd name="connsiteX5715" fmla="*/ 1848832 w 4676739"/>
              <a:gd name="connsiteY5715" fmla="*/ 3527818 h 6856420"/>
              <a:gd name="connsiteX5716" fmla="*/ 1852822 w 4676739"/>
              <a:gd name="connsiteY5716" fmla="*/ 3523903 h 6856420"/>
              <a:gd name="connsiteX5717" fmla="*/ 1872018 w 4676739"/>
              <a:gd name="connsiteY5717" fmla="*/ 3504556 h 6856420"/>
              <a:gd name="connsiteX5718" fmla="*/ 1949933 w 4676739"/>
              <a:gd name="connsiteY5718" fmla="*/ 3402853 h 6856420"/>
              <a:gd name="connsiteX5719" fmla="*/ 1953321 w 4676739"/>
              <a:gd name="connsiteY5719" fmla="*/ 3402853 h 6856420"/>
              <a:gd name="connsiteX5720" fmla="*/ 2145661 w 4676739"/>
              <a:gd name="connsiteY5720" fmla="*/ 3345188 h 6856420"/>
              <a:gd name="connsiteX5721" fmla="*/ 1875858 w 4676739"/>
              <a:gd name="connsiteY5721" fmla="*/ 3022087 h 6856420"/>
              <a:gd name="connsiteX5722" fmla="*/ 1875858 w 4676739"/>
              <a:gd name="connsiteY5722" fmla="*/ 3022087 h 6856420"/>
              <a:gd name="connsiteX5723" fmla="*/ 1875858 w 4676739"/>
              <a:gd name="connsiteY5723" fmla="*/ 3022087 h 6856420"/>
              <a:gd name="connsiteX5724" fmla="*/ 1874804 w 4676739"/>
              <a:gd name="connsiteY5724" fmla="*/ 3023291 h 6856420"/>
              <a:gd name="connsiteX5725" fmla="*/ 1875858 w 4676739"/>
              <a:gd name="connsiteY5725" fmla="*/ 3022087 h 6856420"/>
              <a:gd name="connsiteX5726" fmla="*/ 1875858 w 4676739"/>
              <a:gd name="connsiteY5726" fmla="*/ 3021711 h 6856420"/>
              <a:gd name="connsiteX5727" fmla="*/ 1875858 w 4676739"/>
              <a:gd name="connsiteY5727" fmla="*/ 3021711 h 6856420"/>
              <a:gd name="connsiteX5728" fmla="*/ 1875858 w 4676739"/>
              <a:gd name="connsiteY5728" fmla="*/ 3021711 h 6856420"/>
              <a:gd name="connsiteX5729" fmla="*/ 2018889 w 4676739"/>
              <a:gd name="connsiteY5729" fmla="*/ 3251465 h 6856420"/>
              <a:gd name="connsiteX5730" fmla="*/ 2019793 w 4676739"/>
              <a:gd name="connsiteY5730" fmla="*/ 3251841 h 6856420"/>
              <a:gd name="connsiteX5731" fmla="*/ 2019040 w 4676739"/>
              <a:gd name="connsiteY5731" fmla="*/ 3251841 h 6856420"/>
              <a:gd name="connsiteX5732" fmla="*/ 2018889 w 4676739"/>
              <a:gd name="connsiteY5732" fmla="*/ 3251390 h 6856420"/>
              <a:gd name="connsiteX5733" fmla="*/ 1968603 w 4676739"/>
              <a:gd name="connsiteY5733" fmla="*/ 3217213 h 6856420"/>
              <a:gd name="connsiteX5734" fmla="*/ 2005038 w 4676739"/>
              <a:gd name="connsiteY5734" fmla="*/ 3139298 h 6856420"/>
              <a:gd name="connsiteX5735" fmla="*/ 2005038 w 4676739"/>
              <a:gd name="connsiteY5735" fmla="*/ 3139975 h 6856420"/>
              <a:gd name="connsiteX5736" fmla="*/ 2005038 w 4676739"/>
              <a:gd name="connsiteY5736" fmla="*/ 3173550 h 6856420"/>
              <a:gd name="connsiteX5737" fmla="*/ 2005038 w 4676739"/>
              <a:gd name="connsiteY5737" fmla="*/ 3182132 h 6856420"/>
              <a:gd name="connsiteX5738" fmla="*/ 2011211 w 4676739"/>
              <a:gd name="connsiteY5738" fmla="*/ 3233398 h 6856420"/>
              <a:gd name="connsiteX5739" fmla="*/ 2014899 w 4676739"/>
              <a:gd name="connsiteY5739" fmla="*/ 3236183 h 6856420"/>
              <a:gd name="connsiteX5740" fmla="*/ 2015352 w 4676739"/>
              <a:gd name="connsiteY5740" fmla="*/ 3251239 h 6856420"/>
              <a:gd name="connsiteX5741" fmla="*/ 2015352 w 4676739"/>
              <a:gd name="connsiteY5741" fmla="*/ 3253573 h 6856420"/>
              <a:gd name="connsiteX5742" fmla="*/ 2014598 w 4676739"/>
              <a:gd name="connsiteY5742" fmla="*/ 3253573 h 6856420"/>
              <a:gd name="connsiteX5743" fmla="*/ 2014598 w 4676739"/>
              <a:gd name="connsiteY5743" fmla="*/ 3264112 h 6856420"/>
              <a:gd name="connsiteX5744" fmla="*/ 2000296 w 4676739"/>
              <a:gd name="connsiteY5744" fmla="*/ 3290008 h 6856420"/>
              <a:gd name="connsiteX5745" fmla="*/ 1981400 w 4676739"/>
              <a:gd name="connsiteY5745" fmla="*/ 3312592 h 6856420"/>
              <a:gd name="connsiteX5746" fmla="*/ 1977410 w 4676739"/>
              <a:gd name="connsiteY5746" fmla="*/ 3314474 h 6856420"/>
              <a:gd name="connsiteX5747" fmla="*/ 1967323 w 4676739"/>
              <a:gd name="connsiteY5747" fmla="*/ 3327950 h 6856420"/>
              <a:gd name="connsiteX5748" fmla="*/ 1965064 w 4676739"/>
              <a:gd name="connsiteY5748" fmla="*/ 3328551 h 6856420"/>
              <a:gd name="connsiteX5749" fmla="*/ 1916885 w 4676739"/>
              <a:gd name="connsiteY5749" fmla="*/ 3364309 h 6856420"/>
              <a:gd name="connsiteX5750" fmla="*/ 1914777 w 4676739"/>
              <a:gd name="connsiteY5750" fmla="*/ 3405036 h 6856420"/>
              <a:gd name="connsiteX5751" fmla="*/ 1911842 w 4676739"/>
              <a:gd name="connsiteY5751" fmla="*/ 3408800 h 6856420"/>
              <a:gd name="connsiteX5752" fmla="*/ 1896786 w 4676739"/>
              <a:gd name="connsiteY5752" fmla="*/ 3419264 h 6856420"/>
              <a:gd name="connsiteX5753" fmla="*/ 1863813 w 4676739"/>
              <a:gd name="connsiteY5753" fmla="*/ 3460141 h 6856420"/>
              <a:gd name="connsiteX5754" fmla="*/ 1859070 w 4676739"/>
              <a:gd name="connsiteY5754" fmla="*/ 3461722 h 6856420"/>
              <a:gd name="connsiteX5755" fmla="*/ 1859823 w 4676739"/>
              <a:gd name="connsiteY5755" fmla="*/ 3459689 h 6856420"/>
              <a:gd name="connsiteX5756" fmla="*/ 1921252 w 4676739"/>
              <a:gd name="connsiteY5756" fmla="*/ 3310108 h 6856420"/>
              <a:gd name="connsiteX5757" fmla="*/ 1928780 w 4676739"/>
              <a:gd name="connsiteY5757" fmla="*/ 3290761 h 6856420"/>
              <a:gd name="connsiteX5758" fmla="*/ 1935404 w 4676739"/>
              <a:gd name="connsiteY5758" fmla="*/ 3283233 h 6856420"/>
              <a:gd name="connsiteX5759" fmla="*/ 1968603 w 4676739"/>
              <a:gd name="connsiteY5759" fmla="*/ 3217213 h 6856420"/>
              <a:gd name="connsiteX5760" fmla="*/ 1889860 w 4676739"/>
              <a:gd name="connsiteY5760" fmla="*/ 3018624 h 6856420"/>
              <a:gd name="connsiteX5761" fmla="*/ 1887300 w 4676739"/>
              <a:gd name="connsiteY5761" fmla="*/ 3025475 h 6856420"/>
              <a:gd name="connsiteX5762" fmla="*/ 1879772 w 4676739"/>
              <a:gd name="connsiteY5762" fmla="*/ 3022237 h 6856420"/>
              <a:gd name="connsiteX5763" fmla="*/ 1879772 w 4676739"/>
              <a:gd name="connsiteY5763" fmla="*/ 3022237 h 6856420"/>
              <a:gd name="connsiteX5764" fmla="*/ 1876535 w 4676739"/>
              <a:gd name="connsiteY5764" fmla="*/ 3016893 h 6856420"/>
              <a:gd name="connsiteX5765" fmla="*/ 1876535 w 4676739"/>
              <a:gd name="connsiteY5765" fmla="*/ 3016893 h 6856420"/>
              <a:gd name="connsiteX5766" fmla="*/ 1875858 w 4676739"/>
              <a:gd name="connsiteY5766" fmla="*/ 3013957 h 6856420"/>
              <a:gd name="connsiteX5767" fmla="*/ 1872395 w 4676739"/>
              <a:gd name="connsiteY5767" fmla="*/ 3009892 h 6856420"/>
              <a:gd name="connsiteX5768" fmla="*/ 1872395 w 4676739"/>
              <a:gd name="connsiteY5768" fmla="*/ 3009892 h 6856420"/>
              <a:gd name="connsiteX5769" fmla="*/ 1841003 w 4676739"/>
              <a:gd name="connsiteY5769" fmla="*/ 2953733 h 6856420"/>
              <a:gd name="connsiteX5770" fmla="*/ 1841003 w 4676739"/>
              <a:gd name="connsiteY5770" fmla="*/ 2953733 h 6856420"/>
              <a:gd name="connsiteX5771" fmla="*/ 1843487 w 4676739"/>
              <a:gd name="connsiteY5771" fmla="*/ 2877023 h 6856420"/>
              <a:gd name="connsiteX5772" fmla="*/ 1817440 w 4676739"/>
              <a:gd name="connsiteY5772" fmla="*/ 2863246 h 6856420"/>
              <a:gd name="connsiteX5773" fmla="*/ 1751043 w 4676739"/>
              <a:gd name="connsiteY5773" fmla="*/ 2908866 h 6856420"/>
              <a:gd name="connsiteX5774" fmla="*/ 1693680 w 4676739"/>
              <a:gd name="connsiteY5774" fmla="*/ 2962390 h 6856420"/>
              <a:gd name="connsiteX5775" fmla="*/ 1606657 w 4676739"/>
              <a:gd name="connsiteY5775" fmla="*/ 3077117 h 6856420"/>
              <a:gd name="connsiteX5776" fmla="*/ 1599129 w 4676739"/>
              <a:gd name="connsiteY5776" fmla="*/ 3096689 h 6856420"/>
              <a:gd name="connsiteX5777" fmla="*/ 1599129 w 4676739"/>
              <a:gd name="connsiteY5777" fmla="*/ 3096689 h 6856420"/>
              <a:gd name="connsiteX5778" fmla="*/ 1595064 w 4676739"/>
              <a:gd name="connsiteY5778" fmla="*/ 3104217 h 6856420"/>
              <a:gd name="connsiteX5779" fmla="*/ 1595064 w 4676739"/>
              <a:gd name="connsiteY5779" fmla="*/ 3104217 h 6856420"/>
              <a:gd name="connsiteX5780" fmla="*/ 1547487 w 4676739"/>
              <a:gd name="connsiteY5780" fmla="*/ 3234301 h 6856420"/>
              <a:gd name="connsiteX5781" fmla="*/ 1527537 w 4676739"/>
              <a:gd name="connsiteY5781" fmla="*/ 3318088 h 6856420"/>
              <a:gd name="connsiteX5782" fmla="*/ 1524602 w 4676739"/>
              <a:gd name="connsiteY5782" fmla="*/ 3330208 h 6856420"/>
              <a:gd name="connsiteX5783" fmla="*/ 1524602 w 4676739"/>
              <a:gd name="connsiteY5783" fmla="*/ 3330208 h 6856420"/>
              <a:gd name="connsiteX5784" fmla="*/ 1524602 w 4676739"/>
              <a:gd name="connsiteY5784" fmla="*/ 3333896 h 6856420"/>
              <a:gd name="connsiteX5785" fmla="*/ 1522720 w 4676739"/>
              <a:gd name="connsiteY5785" fmla="*/ 3339769 h 6856420"/>
              <a:gd name="connsiteX5786" fmla="*/ 1518278 w 4676739"/>
              <a:gd name="connsiteY5786" fmla="*/ 3399014 h 6856420"/>
              <a:gd name="connsiteX5787" fmla="*/ 1561037 w 4676739"/>
              <a:gd name="connsiteY5787" fmla="*/ 3338790 h 6856420"/>
              <a:gd name="connsiteX5788" fmla="*/ 1557875 w 4676739"/>
              <a:gd name="connsiteY5788" fmla="*/ 3337887 h 6856420"/>
              <a:gd name="connsiteX5789" fmla="*/ 1561037 w 4676739"/>
              <a:gd name="connsiteY5789" fmla="*/ 3338790 h 6856420"/>
              <a:gd name="connsiteX5790" fmla="*/ 1591827 w 4676739"/>
              <a:gd name="connsiteY5790" fmla="*/ 3290911 h 6856420"/>
              <a:gd name="connsiteX5791" fmla="*/ 1591827 w 4676739"/>
              <a:gd name="connsiteY5791" fmla="*/ 3290911 h 6856420"/>
              <a:gd name="connsiteX5792" fmla="*/ 1596870 w 4676739"/>
              <a:gd name="connsiteY5792" fmla="*/ 3283383 h 6856420"/>
              <a:gd name="connsiteX5793" fmla="*/ 1596870 w 4676739"/>
              <a:gd name="connsiteY5793" fmla="*/ 3283383 h 6856420"/>
              <a:gd name="connsiteX5794" fmla="*/ 1621035 w 4676739"/>
              <a:gd name="connsiteY5794" fmla="*/ 3247852 h 6856420"/>
              <a:gd name="connsiteX5795" fmla="*/ 1718899 w 4676739"/>
              <a:gd name="connsiteY5795" fmla="*/ 3125070 h 6856420"/>
              <a:gd name="connsiteX5796" fmla="*/ 1770315 w 4676739"/>
              <a:gd name="connsiteY5796" fmla="*/ 3057995 h 6856420"/>
              <a:gd name="connsiteX5797" fmla="*/ 1770315 w 4676739"/>
              <a:gd name="connsiteY5797" fmla="*/ 3057995 h 6856420"/>
              <a:gd name="connsiteX5798" fmla="*/ 1785898 w 4676739"/>
              <a:gd name="connsiteY5798" fmla="*/ 3033906 h 6856420"/>
              <a:gd name="connsiteX5799" fmla="*/ 1785898 w 4676739"/>
              <a:gd name="connsiteY5799" fmla="*/ 3033906 h 6856420"/>
              <a:gd name="connsiteX5800" fmla="*/ 1788608 w 4676739"/>
              <a:gd name="connsiteY5800" fmla="*/ 3030142 h 6856420"/>
              <a:gd name="connsiteX5801" fmla="*/ 1809310 w 4676739"/>
              <a:gd name="connsiteY5801" fmla="*/ 3003417 h 6856420"/>
              <a:gd name="connsiteX5802" fmla="*/ 1809310 w 4676739"/>
              <a:gd name="connsiteY5802" fmla="*/ 2998073 h 6856420"/>
              <a:gd name="connsiteX5803" fmla="*/ 1813300 w 4676739"/>
              <a:gd name="connsiteY5803" fmla="*/ 2993255 h 6856420"/>
              <a:gd name="connsiteX5804" fmla="*/ 1817967 w 4676739"/>
              <a:gd name="connsiteY5804" fmla="*/ 2986479 h 6856420"/>
              <a:gd name="connsiteX5805" fmla="*/ 1833475 w 4676739"/>
              <a:gd name="connsiteY5805" fmla="*/ 2986103 h 6856420"/>
              <a:gd name="connsiteX5806" fmla="*/ 1856059 w 4676739"/>
              <a:gd name="connsiteY5806" fmla="*/ 3018248 h 6856420"/>
              <a:gd name="connsiteX5807" fmla="*/ 1856059 w 4676739"/>
              <a:gd name="connsiteY5807" fmla="*/ 3018248 h 6856420"/>
              <a:gd name="connsiteX5808" fmla="*/ 1877288 w 4676739"/>
              <a:gd name="connsiteY5808" fmla="*/ 3068610 h 6856420"/>
              <a:gd name="connsiteX5809" fmla="*/ 1874277 w 4676739"/>
              <a:gd name="connsiteY5809" fmla="*/ 3070643 h 6856420"/>
              <a:gd name="connsiteX5810" fmla="*/ 1865318 w 4676739"/>
              <a:gd name="connsiteY5810" fmla="*/ 3111294 h 6856420"/>
              <a:gd name="connsiteX5811" fmla="*/ 1867125 w 4676739"/>
              <a:gd name="connsiteY5811" fmla="*/ 3115585 h 6856420"/>
              <a:gd name="connsiteX5812" fmla="*/ 1860802 w 4676739"/>
              <a:gd name="connsiteY5812" fmla="*/ 3134480 h 6856420"/>
              <a:gd name="connsiteX5813" fmla="*/ 1837766 w 4676739"/>
              <a:gd name="connsiteY5813" fmla="*/ 3230086 h 6856420"/>
              <a:gd name="connsiteX5814" fmla="*/ 1822710 w 4676739"/>
              <a:gd name="connsiteY5814" fmla="*/ 3304085 h 6856420"/>
              <a:gd name="connsiteX5815" fmla="*/ 1820602 w 4676739"/>
              <a:gd name="connsiteY5815" fmla="*/ 3306721 h 6856420"/>
              <a:gd name="connsiteX5816" fmla="*/ 1819624 w 4676739"/>
              <a:gd name="connsiteY5816" fmla="*/ 3311990 h 6856420"/>
              <a:gd name="connsiteX5817" fmla="*/ 1819624 w 4676739"/>
              <a:gd name="connsiteY5817" fmla="*/ 3312894 h 6856420"/>
              <a:gd name="connsiteX5818" fmla="*/ 1818043 w 4676739"/>
              <a:gd name="connsiteY5818" fmla="*/ 3322077 h 6856420"/>
              <a:gd name="connsiteX5819" fmla="*/ 1816161 w 4676739"/>
              <a:gd name="connsiteY5819" fmla="*/ 3323056 h 6856420"/>
              <a:gd name="connsiteX5820" fmla="*/ 1813300 w 4676739"/>
              <a:gd name="connsiteY5820" fmla="*/ 3330584 h 6856420"/>
              <a:gd name="connsiteX5821" fmla="*/ 1812698 w 4676739"/>
              <a:gd name="connsiteY5821" fmla="*/ 3343758 h 6856420"/>
              <a:gd name="connsiteX5822" fmla="*/ 1806374 w 4676739"/>
              <a:gd name="connsiteY5822" fmla="*/ 3386668 h 6856420"/>
              <a:gd name="connsiteX5823" fmla="*/ 1801481 w 4676739"/>
              <a:gd name="connsiteY5823" fmla="*/ 3391862 h 6856420"/>
              <a:gd name="connsiteX5824" fmla="*/ 1781908 w 4676739"/>
              <a:gd name="connsiteY5824" fmla="*/ 3534066 h 6856420"/>
              <a:gd name="connsiteX5825" fmla="*/ 1782360 w 4676739"/>
              <a:gd name="connsiteY5825" fmla="*/ 3560564 h 6856420"/>
              <a:gd name="connsiteX5826" fmla="*/ 1783715 w 4676739"/>
              <a:gd name="connsiteY5826" fmla="*/ 3578255 h 6856420"/>
              <a:gd name="connsiteX5827" fmla="*/ 1786274 w 4676739"/>
              <a:gd name="connsiteY5827" fmla="*/ 3580137 h 6856420"/>
              <a:gd name="connsiteX5828" fmla="*/ 1778295 w 4676739"/>
              <a:gd name="connsiteY5828" fmla="*/ 3615594 h 6856420"/>
              <a:gd name="connsiteX5829" fmla="*/ 1749538 w 4676739"/>
              <a:gd name="connsiteY5829" fmla="*/ 3678227 h 6856420"/>
              <a:gd name="connsiteX5830" fmla="*/ 1749538 w 4676739"/>
              <a:gd name="connsiteY5830" fmla="*/ 3678227 h 6856420"/>
              <a:gd name="connsiteX5831" fmla="*/ 1730041 w 4676739"/>
              <a:gd name="connsiteY5831" fmla="*/ 3725277 h 6856420"/>
              <a:gd name="connsiteX5832" fmla="*/ 1730041 w 4676739"/>
              <a:gd name="connsiteY5832" fmla="*/ 3725277 h 6856420"/>
              <a:gd name="connsiteX5833" fmla="*/ 1701735 w 4676739"/>
              <a:gd name="connsiteY5833" fmla="*/ 3788662 h 6856420"/>
              <a:gd name="connsiteX5834" fmla="*/ 1697595 w 4676739"/>
              <a:gd name="connsiteY5834" fmla="*/ 3795287 h 6856420"/>
              <a:gd name="connsiteX5835" fmla="*/ 1655288 w 4676739"/>
              <a:gd name="connsiteY5835" fmla="*/ 3905346 h 6856420"/>
              <a:gd name="connsiteX5836" fmla="*/ 1618551 w 4676739"/>
              <a:gd name="connsiteY5836" fmla="*/ 4006974 h 6856420"/>
              <a:gd name="connsiteX5837" fmla="*/ 1618551 w 4676739"/>
              <a:gd name="connsiteY5837" fmla="*/ 4006974 h 6856420"/>
              <a:gd name="connsiteX5838" fmla="*/ 1601688 w 4676739"/>
              <a:gd name="connsiteY5838" fmla="*/ 4048830 h 6856420"/>
              <a:gd name="connsiteX5839" fmla="*/ 1587761 w 4676739"/>
              <a:gd name="connsiteY5839" fmla="*/ 4102053 h 6856420"/>
              <a:gd name="connsiteX5840" fmla="*/ 1587761 w 4676739"/>
              <a:gd name="connsiteY5840" fmla="*/ 4102053 h 6856420"/>
              <a:gd name="connsiteX5841" fmla="*/ 1584600 w 4676739"/>
              <a:gd name="connsiteY5841" fmla="*/ 4106795 h 6856420"/>
              <a:gd name="connsiteX5842" fmla="*/ 1544325 w 4676739"/>
              <a:gd name="connsiteY5842" fmla="*/ 4232588 h 6856420"/>
              <a:gd name="connsiteX5843" fmla="*/ 1544325 w 4676739"/>
              <a:gd name="connsiteY5843" fmla="*/ 4232588 h 6856420"/>
              <a:gd name="connsiteX5844" fmla="*/ 1540636 w 4676739"/>
              <a:gd name="connsiteY5844" fmla="*/ 4248472 h 6856420"/>
              <a:gd name="connsiteX5845" fmla="*/ 1540636 w 4676739"/>
              <a:gd name="connsiteY5845" fmla="*/ 4248472 h 6856420"/>
              <a:gd name="connsiteX5846" fmla="*/ 1540636 w 4676739"/>
              <a:gd name="connsiteY5846" fmla="*/ 4252161 h 6856420"/>
              <a:gd name="connsiteX5847" fmla="*/ 1540636 w 4676739"/>
              <a:gd name="connsiteY5847" fmla="*/ 4252161 h 6856420"/>
              <a:gd name="connsiteX5848" fmla="*/ 1533108 w 4676739"/>
              <a:gd name="connsiteY5848" fmla="*/ 4276250 h 6856420"/>
              <a:gd name="connsiteX5849" fmla="*/ 1532506 w 4676739"/>
              <a:gd name="connsiteY5849" fmla="*/ 4279337 h 6856420"/>
              <a:gd name="connsiteX5850" fmla="*/ 1529269 w 4676739"/>
              <a:gd name="connsiteY5850" fmla="*/ 4287994 h 6856420"/>
              <a:gd name="connsiteX5851" fmla="*/ 1529269 w 4676739"/>
              <a:gd name="connsiteY5851" fmla="*/ 4287994 h 6856420"/>
              <a:gd name="connsiteX5852" fmla="*/ 1521063 w 4676739"/>
              <a:gd name="connsiteY5852" fmla="*/ 4319536 h 6856420"/>
              <a:gd name="connsiteX5853" fmla="*/ 1518730 w 4676739"/>
              <a:gd name="connsiteY5853" fmla="*/ 4319536 h 6856420"/>
              <a:gd name="connsiteX5854" fmla="*/ 1514138 w 4676739"/>
              <a:gd name="connsiteY5854" fmla="*/ 4325860 h 6856420"/>
              <a:gd name="connsiteX5855" fmla="*/ 1479810 w 4676739"/>
              <a:gd name="connsiteY5855" fmla="*/ 4467537 h 6856420"/>
              <a:gd name="connsiteX5856" fmla="*/ 1440890 w 4676739"/>
              <a:gd name="connsiteY5856" fmla="*/ 4568638 h 6856420"/>
              <a:gd name="connsiteX5857" fmla="*/ 1291384 w 4676739"/>
              <a:gd name="connsiteY5857" fmla="*/ 4775432 h 6856420"/>
              <a:gd name="connsiteX5858" fmla="*/ 1287470 w 4676739"/>
              <a:gd name="connsiteY5858" fmla="*/ 4759171 h 6856420"/>
              <a:gd name="connsiteX5859" fmla="*/ 1287470 w 4676739"/>
              <a:gd name="connsiteY5859" fmla="*/ 4709938 h 6856420"/>
              <a:gd name="connsiteX5860" fmla="*/ 1283932 w 4676739"/>
              <a:gd name="connsiteY5860" fmla="*/ 4691269 h 6856420"/>
              <a:gd name="connsiteX5861" fmla="*/ 1283932 w 4676739"/>
              <a:gd name="connsiteY5861" fmla="*/ 4691269 h 6856420"/>
              <a:gd name="connsiteX5862" fmla="*/ 1283329 w 4676739"/>
              <a:gd name="connsiteY5862" fmla="*/ 4638573 h 6856420"/>
              <a:gd name="connsiteX5863" fmla="*/ 1280168 w 4676739"/>
              <a:gd name="connsiteY5863" fmla="*/ 4615989 h 6856420"/>
              <a:gd name="connsiteX5864" fmla="*/ 1280168 w 4676739"/>
              <a:gd name="connsiteY5864" fmla="*/ 4615989 h 6856420"/>
              <a:gd name="connsiteX5865" fmla="*/ 1275726 w 4676739"/>
              <a:gd name="connsiteY5865" fmla="*/ 4493960 h 6856420"/>
              <a:gd name="connsiteX5866" fmla="*/ 1275726 w 4676739"/>
              <a:gd name="connsiteY5866" fmla="*/ 4485980 h 6856420"/>
              <a:gd name="connsiteX5867" fmla="*/ 1275726 w 4676739"/>
              <a:gd name="connsiteY5867" fmla="*/ 4485980 h 6856420"/>
              <a:gd name="connsiteX5868" fmla="*/ 1276253 w 4676739"/>
              <a:gd name="connsiteY5868" fmla="*/ 4464300 h 6856420"/>
              <a:gd name="connsiteX5869" fmla="*/ 1279415 w 4676739"/>
              <a:gd name="connsiteY5869" fmla="*/ 4222275 h 6856420"/>
              <a:gd name="connsiteX5870" fmla="*/ 1283254 w 4676739"/>
              <a:gd name="connsiteY5870" fmla="*/ 4161448 h 6856420"/>
              <a:gd name="connsiteX5871" fmla="*/ 1288373 w 4676739"/>
              <a:gd name="connsiteY5871" fmla="*/ 4055304 h 6856420"/>
              <a:gd name="connsiteX5872" fmla="*/ 1289201 w 4676739"/>
              <a:gd name="connsiteY5872" fmla="*/ 4049432 h 6856420"/>
              <a:gd name="connsiteX5873" fmla="*/ 1300042 w 4676739"/>
              <a:gd name="connsiteY5873" fmla="*/ 3940050 h 6856420"/>
              <a:gd name="connsiteX5874" fmla="*/ 1300042 w 4676739"/>
              <a:gd name="connsiteY5874" fmla="*/ 3940050 h 6856420"/>
              <a:gd name="connsiteX5875" fmla="*/ 1311409 w 4676739"/>
              <a:gd name="connsiteY5875" fmla="*/ 3856791 h 6856420"/>
              <a:gd name="connsiteX5876" fmla="*/ 1311409 w 4676739"/>
              <a:gd name="connsiteY5876" fmla="*/ 3856791 h 6856420"/>
              <a:gd name="connsiteX5877" fmla="*/ 1313441 w 4676739"/>
              <a:gd name="connsiteY5877" fmla="*/ 3856791 h 6856420"/>
              <a:gd name="connsiteX5878" fmla="*/ 1323680 w 4676739"/>
              <a:gd name="connsiteY5878" fmla="*/ 3825474 h 6856420"/>
              <a:gd name="connsiteX5879" fmla="*/ 1360416 w 4676739"/>
              <a:gd name="connsiteY5879" fmla="*/ 3686959 h 6856420"/>
              <a:gd name="connsiteX5880" fmla="*/ 1361395 w 4676739"/>
              <a:gd name="connsiteY5880" fmla="*/ 3677323 h 6856420"/>
              <a:gd name="connsiteX5881" fmla="*/ 1357781 w 4676739"/>
              <a:gd name="connsiteY5881" fmla="*/ 3675893 h 6856420"/>
              <a:gd name="connsiteX5882" fmla="*/ 1359513 w 4676739"/>
              <a:gd name="connsiteY5882" fmla="*/ 3674990 h 6856420"/>
              <a:gd name="connsiteX5883" fmla="*/ 1363126 w 4676739"/>
              <a:gd name="connsiteY5883" fmla="*/ 3659934 h 6856420"/>
              <a:gd name="connsiteX5884" fmla="*/ 1364105 w 4676739"/>
              <a:gd name="connsiteY5884" fmla="*/ 3659557 h 6856420"/>
              <a:gd name="connsiteX5885" fmla="*/ 1365309 w 4676739"/>
              <a:gd name="connsiteY5885" fmla="*/ 3652029 h 6856420"/>
              <a:gd name="connsiteX5886" fmla="*/ 1362599 w 4676739"/>
              <a:gd name="connsiteY5886" fmla="*/ 3647889 h 6856420"/>
              <a:gd name="connsiteX5887" fmla="*/ 1349049 w 4676739"/>
              <a:gd name="connsiteY5887" fmla="*/ 3618605 h 6856420"/>
              <a:gd name="connsiteX5888" fmla="*/ 1349576 w 4676739"/>
              <a:gd name="connsiteY5888" fmla="*/ 3617099 h 6856420"/>
              <a:gd name="connsiteX5889" fmla="*/ 1343553 w 4676739"/>
              <a:gd name="connsiteY5889" fmla="*/ 3605807 h 6856420"/>
              <a:gd name="connsiteX5890" fmla="*/ 1345285 w 4676739"/>
              <a:gd name="connsiteY5890" fmla="*/ 3604829 h 6856420"/>
              <a:gd name="connsiteX5891" fmla="*/ 1357631 w 4676739"/>
              <a:gd name="connsiteY5891" fmla="*/ 3542874 h 6856420"/>
              <a:gd name="connsiteX5892" fmla="*/ 1354996 w 4676739"/>
              <a:gd name="connsiteY5892" fmla="*/ 3540992 h 6856420"/>
              <a:gd name="connsiteX5893" fmla="*/ 1355674 w 4676739"/>
              <a:gd name="connsiteY5893" fmla="*/ 3540314 h 6856420"/>
              <a:gd name="connsiteX5894" fmla="*/ 1355674 w 4676739"/>
              <a:gd name="connsiteY5894" fmla="*/ 3533539 h 6856420"/>
              <a:gd name="connsiteX5895" fmla="*/ 1356727 w 4676739"/>
              <a:gd name="connsiteY5895" fmla="*/ 3531883 h 6856420"/>
              <a:gd name="connsiteX5896" fmla="*/ 1362675 w 4676739"/>
              <a:gd name="connsiteY5896" fmla="*/ 3509299 h 6856420"/>
              <a:gd name="connsiteX5897" fmla="*/ 1362675 w 4676739"/>
              <a:gd name="connsiteY5897" fmla="*/ 3509299 h 6856420"/>
              <a:gd name="connsiteX5898" fmla="*/ 1362675 w 4676739"/>
              <a:gd name="connsiteY5898" fmla="*/ 3493490 h 6856420"/>
              <a:gd name="connsiteX5899" fmla="*/ 1359513 w 4676739"/>
              <a:gd name="connsiteY5899" fmla="*/ 3477907 h 6856420"/>
              <a:gd name="connsiteX5900" fmla="*/ 1351985 w 4676739"/>
              <a:gd name="connsiteY5900" fmla="*/ 3449978 h 6856420"/>
              <a:gd name="connsiteX5901" fmla="*/ 1350103 w 4676739"/>
              <a:gd name="connsiteY5901" fmla="*/ 3420845 h 6856420"/>
              <a:gd name="connsiteX5902" fmla="*/ 1339262 w 4676739"/>
              <a:gd name="connsiteY5902" fmla="*/ 3330509 h 6856420"/>
              <a:gd name="connsiteX5903" fmla="*/ 1335875 w 4676739"/>
              <a:gd name="connsiteY5903" fmla="*/ 3315453 h 6856420"/>
              <a:gd name="connsiteX5904" fmla="*/ 1335875 w 4676739"/>
              <a:gd name="connsiteY5904" fmla="*/ 3315453 h 6856420"/>
              <a:gd name="connsiteX5905" fmla="*/ 1335273 w 4676739"/>
              <a:gd name="connsiteY5905" fmla="*/ 3287825 h 6856420"/>
              <a:gd name="connsiteX5906" fmla="*/ 1335273 w 4676739"/>
              <a:gd name="connsiteY5906" fmla="*/ 3287825 h 6856420"/>
              <a:gd name="connsiteX5907" fmla="*/ 1331433 w 4676739"/>
              <a:gd name="connsiteY5907" fmla="*/ 3260122 h 6856420"/>
              <a:gd name="connsiteX5908" fmla="*/ 1331433 w 4676739"/>
              <a:gd name="connsiteY5908" fmla="*/ 3260122 h 6856420"/>
              <a:gd name="connsiteX5909" fmla="*/ 1328573 w 4676739"/>
              <a:gd name="connsiteY5909" fmla="*/ 3181681 h 6856420"/>
              <a:gd name="connsiteX5910" fmla="*/ 1323303 w 4676739"/>
              <a:gd name="connsiteY5910" fmla="*/ 3071847 h 6856420"/>
              <a:gd name="connsiteX5911" fmla="*/ 1322475 w 4676739"/>
              <a:gd name="connsiteY5911" fmla="*/ 3010871 h 6856420"/>
              <a:gd name="connsiteX5912" fmla="*/ 1319614 w 4676739"/>
              <a:gd name="connsiteY5912" fmla="*/ 2987760 h 6856420"/>
              <a:gd name="connsiteX5913" fmla="*/ 1319614 w 4676739"/>
              <a:gd name="connsiteY5913" fmla="*/ 2916018 h 6856420"/>
              <a:gd name="connsiteX5914" fmla="*/ 1319614 w 4676739"/>
              <a:gd name="connsiteY5914" fmla="*/ 2916018 h 6856420"/>
              <a:gd name="connsiteX5915" fmla="*/ 1322626 w 4676739"/>
              <a:gd name="connsiteY5915" fmla="*/ 2873033 h 6856420"/>
              <a:gd name="connsiteX5916" fmla="*/ 1322626 w 4676739"/>
              <a:gd name="connsiteY5916" fmla="*/ 2873033 h 6856420"/>
              <a:gd name="connsiteX5917" fmla="*/ 1322626 w 4676739"/>
              <a:gd name="connsiteY5917" fmla="*/ 2864601 h 6856420"/>
              <a:gd name="connsiteX5918" fmla="*/ 1322626 w 4676739"/>
              <a:gd name="connsiteY5918" fmla="*/ 2864601 h 6856420"/>
              <a:gd name="connsiteX5919" fmla="*/ 1323228 w 4676739"/>
              <a:gd name="connsiteY5919" fmla="*/ 2809120 h 6856420"/>
              <a:gd name="connsiteX5920" fmla="*/ 1327519 w 4676739"/>
              <a:gd name="connsiteY5920" fmla="*/ 2678735 h 6856420"/>
              <a:gd name="connsiteX5921" fmla="*/ 1330756 w 4676739"/>
              <a:gd name="connsiteY5921" fmla="*/ 2656151 h 6856420"/>
              <a:gd name="connsiteX5922" fmla="*/ 1328573 w 4676739"/>
              <a:gd name="connsiteY5922" fmla="*/ 2642902 h 6856420"/>
              <a:gd name="connsiteX5923" fmla="*/ 1331358 w 4676739"/>
              <a:gd name="connsiteY5923" fmla="*/ 2539844 h 6856420"/>
              <a:gd name="connsiteX5924" fmla="*/ 1331358 w 4676739"/>
              <a:gd name="connsiteY5924" fmla="*/ 2504236 h 6856420"/>
              <a:gd name="connsiteX5925" fmla="*/ 1331358 w 4676739"/>
              <a:gd name="connsiteY5925" fmla="*/ 2504236 h 6856420"/>
              <a:gd name="connsiteX5926" fmla="*/ 1333541 w 4676739"/>
              <a:gd name="connsiteY5926" fmla="*/ 2445217 h 6856420"/>
              <a:gd name="connsiteX5927" fmla="*/ 1337983 w 4676739"/>
              <a:gd name="connsiteY5927" fmla="*/ 2434151 h 6856420"/>
              <a:gd name="connsiteX5928" fmla="*/ 1337983 w 4676739"/>
              <a:gd name="connsiteY5928" fmla="*/ 2425720 h 6856420"/>
              <a:gd name="connsiteX5929" fmla="*/ 1334896 w 4676739"/>
              <a:gd name="connsiteY5929" fmla="*/ 2419546 h 6856420"/>
              <a:gd name="connsiteX5930" fmla="*/ 1334896 w 4676739"/>
              <a:gd name="connsiteY5930" fmla="*/ 2416987 h 6856420"/>
              <a:gd name="connsiteX5931" fmla="*/ 1334896 w 4676739"/>
              <a:gd name="connsiteY5931" fmla="*/ 2416987 h 6856420"/>
              <a:gd name="connsiteX5932" fmla="*/ 1335649 w 4676739"/>
              <a:gd name="connsiteY5932" fmla="*/ 2338244 h 6856420"/>
              <a:gd name="connsiteX5933" fmla="*/ 1335649 w 4676739"/>
              <a:gd name="connsiteY5933" fmla="*/ 2338244 h 6856420"/>
              <a:gd name="connsiteX5934" fmla="*/ 1339112 w 4676739"/>
              <a:gd name="connsiteY5934" fmla="*/ 2323640 h 6856420"/>
              <a:gd name="connsiteX5935" fmla="*/ 1338585 w 4676739"/>
              <a:gd name="connsiteY5935" fmla="*/ 2278999 h 6856420"/>
              <a:gd name="connsiteX5936" fmla="*/ 1340542 w 4676739"/>
              <a:gd name="connsiteY5936" fmla="*/ 2228185 h 6856420"/>
              <a:gd name="connsiteX5937" fmla="*/ 1339789 w 4676739"/>
              <a:gd name="connsiteY5937" fmla="*/ 2201988 h 6856420"/>
              <a:gd name="connsiteX5938" fmla="*/ 1340467 w 4676739"/>
              <a:gd name="connsiteY5938" fmla="*/ 2200783 h 6856420"/>
              <a:gd name="connsiteX5939" fmla="*/ 1339262 w 4676739"/>
              <a:gd name="connsiteY5939" fmla="*/ 2195589 h 6856420"/>
              <a:gd name="connsiteX5940" fmla="*/ 1338359 w 4676739"/>
              <a:gd name="connsiteY5940" fmla="*/ 2194987 h 6856420"/>
              <a:gd name="connsiteX5941" fmla="*/ 1341069 w 4676739"/>
              <a:gd name="connsiteY5941" fmla="*/ 2194987 h 6856420"/>
              <a:gd name="connsiteX5942" fmla="*/ 1357104 w 4676739"/>
              <a:gd name="connsiteY5942" fmla="*/ 2149292 h 6856420"/>
              <a:gd name="connsiteX5943" fmla="*/ 1357857 w 4676739"/>
              <a:gd name="connsiteY5943" fmla="*/ 2149292 h 6856420"/>
              <a:gd name="connsiteX5944" fmla="*/ 1420490 w 4676739"/>
              <a:gd name="connsiteY5944" fmla="*/ 2085680 h 6856420"/>
              <a:gd name="connsiteX5945" fmla="*/ 1428018 w 4676739"/>
              <a:gd name="connsiteY5945" fmla="*/ 2073259 h 6856420"/>
              <a:gd name="connsiteX5946" fmla="*/ 1431706 w 4676739"/>
              <a:gd name="connsiteY5946" fmla="*/ 2069872 h 6856420"/>
              <a:gd name="connsiteX5947" fmla="*/ 1432158 w 4676739"/>
              <a:gd name="connsiteY5947" fmla="*/ 2069043 h 6856420"/>
              <a:gd name="connsiteX5948" fmla="*/ 1454742 w 4676739"/>
              <a:gd name="connsiteY5948" fmla="*/ 2057977 h 6856420"/>
              <a:gd name="connsiteX5949" fmla="*/ 1454742 w 4676739"/>
              <a:gd name="connsiteY5949" fmla="*/ 2057977 h 6856420"/>
              <a:gd name="connsiteX5950" fmla="*/ 1469798 w 4676739"/>
              <a:gd name="connsiteY5950" fmla="*/ 2061515 h 6856420"/>
              <a:gd name="connsiteX5951" fmla="*/ 1524602 w 4676739"/>
              <a:gd name="connsiteY5951" fmla="*/ 2085379 h 6856420"/>
              <a:gd name="connsiteX5952" fmla="*/ 1528892 w 4676739"/>
              <a:gd name="connsiteY5952" fmla="*/ 2088240 h 6856420"/>
              <a:gd name="connsiteX5953" fmla="*/ 1532958 w 4676739"/>
              <a:gd name="connsiteY5953" fmla="*/ 2089218 h 6856420"/>
              <a:gd name="connsiteX5954" fmla="*/ 1540937 w 4676739"/>
              <a:gd name="connsiteY5954" fmla="*/ 2092757 h 6856420"/>
              <a:gd name="connsiteX5955" fmla="*/ 1540937 w 4676739"/>
              <a:gd name="connsiteY5955" fmla="*/ 2092757 h 6856420"/>
              <a:gd name="connsiteX5956" fmla="*/ 1544400 w 4676739"/>
              <a:gd name="connsiteY5956" fmla="*/ 2093509 h 6856420"/>
              <a:gd name="connsiteX5957" fmla="*/ 1544400 w 4676739"/>
              <a:gd name="connsiteY5957" fmla="*/ 2093509 h 6856420"/>
              <a:gd name="connsiteX5958" fmla="*/ 1566984 w 4676739"/>
              <a:gd name="connsiteY5958" fmla="*/ 2105103 h 6856420"/>
              <a:gd name="connsiteX5959" fmla="*/ 1654309 w 4676739"/>
              <a:gd name="connsiteY5959" fmla="*/ 2128966 h 6856420"/>
              <a:gd name="connsiteX5960" fmla="*/ 1696917 w 4676739"/>
              <a:gd name="connsiteY5960" fmla="*/ 2133860 h 6856420"/>
              <a:gd name="connsiteX5961" fmla="*/ 1722588 w 4676739"/>
              <a:gd name="connsiteY5961" fmla="*/ 2141388 h 6856420"/>
              <a:gd name="connsiteX5962" fmla="*/ 1722588 w 4676739"/>
              <a:gd name="connsiteY5962" fmla="*/ 2141388 h 6856420"/>
              <a:gd name="connsiteX5963" fmla="*/ 1723115 w 4676739"/>
              <a:gd name="connsiteY5963" fmla="*/ 2156444 h 6856420"/>
              <a:gd name="connsiteX5964" fmla="*/ 1734332 w 4676739"/>
              <a:gd name="connsiteY5964" fmla="*/ 2232325 h 6856420"/>
              <a:gd name="connsiteX5965" fmla="*/ 1734332 w 4676739"/>
              <a:gd name="connsiteY5965" fmla="*/ 2232325 h 6856420"/>
              <a:gd name="connsiteX5966" fmla="*/ 1744870 w 4676739"/>
              <a:gd name="connsiteY5966" fmla="*/ 2294206 h 6856420"/>
              <a:gd name="connsiteX5967" fmla="*/ 1774982 w 4676739"/>
              <a:gd name="connsiteY5967" fmla="*/ 2393801 h 6856420"/>
              <a:gd name="connsiteX5968" fmla="*/ 1778370 w 4676739"/>
              <a:gd name="connsiteY5968" fmla="*/ 2401856 h 6856420"/>
              <a:gd name="connsiteX5969" fmla="*/ 1782059 w 4676739"/>
              <a:gd name="connsiteY5969" fmla="*/ 2410438 h 6856420"/>
              <a:gd name="connsiteX5970" fmla="*/ 1782059 w 4676739"/>
              <a:gd name="connsiteY5970" fmla="*/ 2410438 h 6856420"/>
              <a:gd name="connsiteX5971" fmla="*/ 1783037 w 4676739"/>
              <a:gd name="connsiteY5971" fmla="*/ 2413826 h 6856420"/>
              <a:gd name="connsiteX5972" fmla="*/ 1786049 w 4676739"/>
              <a:gd name="connsiteY5972" fmla="*/ 2418418 h 6856420"/>
              <a:gd name="connsiteX5973" fmla="*/ 1786049 w 4676739"/>
              <a:gd name="connsiteY5973" fmla="*/ 2418418 h 6856420"/>
              <a:gd name="connsiteX5974" fmla="*/ 1786801 w 4676739"/>
              <a:gd name="connsiteY5974" fmla="*/ 2421579 h 6856420"/>
              <a:gd name="connsiteX5975" fmla="*/ 1786801 w 4676739"/>
              <a:gd name="connsiteY5975" fmla="*/ 2421579 h 6856420"/>
              <a:gd name="connsiteX5976" fmla="*/ 1789737 w 4676739"/>
              <a:gd name="connsiteY5976" fmla="*/ 2426698 h 6856420"/>
              <a:gd name="connsiteX5977" fmla="*/ 1789737 w 4676739"/>
              <a:gd name="connsiteY5977" fmla="*/ 2426698 h 6856420"/>
              <a:gd name="connsiteX5978" fmla="*/ 1790415 w 4676739"/>
              <a:gd name="connsiteY5978" fmla="*/ 2429333 h 6856420"/>
              <a:gd name="connsiteX5979" fmla="*/ 1794179 w 4676739"/>
              <a:gd name="connsiteY5979" fmla="*/ 2440399 h 6856420"/>
              <a:gd name="connsiteX5980" fmla="*/ 1889258 w 4676739"/>
              <a:gd name="connsiteY5980" fmla="*/ 2559492 h 6856420"/>
              <a:gd name="connsiteX5981" fmla="*/ 1896786 w 4676739"/>
              <a:gd name="connsiteY5981" fmla="*/ 2571687 h 6856420"/>
              <a:gd name="connsiteX5982" fmla="*/ 1896786 w 4676739"/>
              <a:gd name="connsiteY5982" fmla="*/ 2571687 h 6856420"/>
              <a:gd name="connsiteX5983" fmla="*/ 1880751 w 4676739"/>
              <a:gd name="connsiteY5983" fmla="*/ 2579215 h 6856420"/>
              <a:gd name="connsiteX5984" fmla="*/ 1759249 w 4676739"/>
              <a:gd name="connsiteY5984" fmla="*/ 2660066 h 6856420"/>
              <a:gd name="connsiteX5985" fmla="*/ 1675011 w 4676739"/>
              <a:gd name="connsiteY5985" fmla="*/ 2724882 h 6856420"/>
              <a:gd name="connsiteX5986" fmla="*/ 1537625 w 4676739"/>
              <a:gd name="connsiteY5986" fmla="*/ 2877098 h 6856420"/>
              <a:gd name="connsiteX5987" fmla="*/ 1513535 w 4676739"/>
              <a:gd name="connsiteY5987" fmla="*/ 2913082 h 6856420"/>
              <a:gd name="connsiteX5988" fmla="*/ 1463625 w 4676739"/>
              <a:gd name="connsiteY5988" fmla="*/ 3008838 h 6856420"/>
              <a:gd name="connsiteX5989" fmla="*/ 1529269 w 4676739"/>
              <a:gd name="connsiteY5989" fmla="*/ 2972553 h 6856420"/>
              <a:gd name="connsiteX5990" fmla="*/ 1529269 w 4676739"/>
              <a:gd name="connsiteY5990" fmla="*/ 2972553 h 6856420"/>
              <a:gd name="connsiteX5991" fmla="*/ 1540034 w 4676739"/>
              <a:gd name="connsiteY5991" fmla="*/ 2968036 h 6856420"/>
              <a:gd name="connsiteX5992" fmla="*/ 1664622 w 4676739"/>
              <a:gd name="connsiteY5992" fmla="*/ 2888766 h 6856420"/>
              <a:gd name="connsiteX5993" fmla="*/ 1825495 w 4676739"/>
              <a:gd name="connsiteY5993" fmla="*/ 2765232 h 6856420"/>
              <a:gd name="connsiteX5994" fmla="*/ 1935479 w 4676739"/>
              <a:gd name="connsiteY5994" fmla="*/ 2635826 h 6856420"/>
              <a:gd name="connsiteX5995" fmla="*/ 1939093 w 4676739"/>
              <a:gd name="connsiteY5995" fmla="*/ 2634923 h 6856420"/>
              <a:gd name="connsiteX5996" fmla="*/ 1948879 w 4676739"/>
              <a:gd name="connsiteY5996" fmla="*/ 2679037 h 6856420"/>
              <a:gd name="connsiteX5997" fmla="*/ 1952267 w 4676739"/>
              <a:gd name="connsiteY5997" fmla="*/ 2691232 h 6856420"/>
              <a:gd name="connsiteX5998" fmla="*/ 1952267 w 4676739"/>
              <a:gd name="connsiteY5998" fmla="*/ 2691232 h 6856420"/>
              <a:gd name="connsiteX5999" fmla="*/ 1952267 w 4676739"/>
              <a:gd name="connsiteY5999" fmla="*/ 2694770 h 6856420"/>
              <a:gd name="connsiteX6000" fmla="*/ 1955805 w 4676739"/>
              <a:gd name="connsiteY6000" fmla="*/ 2711181 h 6856420"/>
              <a:gd name="connsiteX6001" fmla="*/ 1955805 w 4676739"/>
              <a:gd name="connsiteY6001" fmla="*/ 2711181 h 6856420"/>
              <a:gd name="connsiteX6002" fmla="*/ 1955805 w 4676739"/>
              <a:gd name="connsiteY6002" fmla="*/ 2714493 h 6856420"/>
              <a:gd name="connsiteX6003" fmla="*/ 1956934 w 4676739"/>
              <a:gd name="connsiteY6003" fmla="*/ 2729549 h 6856420"/>
              <a:gd name="connsiteX6004" fmla="*/ 1970786 w 4676739"/>
              <a:gd name="connsiteY6004" fmla="*/ 2791354 h 6856420"/>
              <a:gd name="connsiteX6005" fmla="*/ 1968979 w 4676739"/>
              <a:gd name="connsiteY6005" fmla="*/ 2796172 h 6856420"/>
              <a:gd name="connsiteX6006" fmla="*/ 1968226 w 4676739"/>
              <a:gd name="connsiteY6006" fmla="*/ 2801969 h 6856420"/>
              <a:gd name="connsiteX6007" fmla="*/ 1968904 w 4676739"/>
              <a:gd name="connsiteY6007" fmla="*/ 2804152 h 6856420"/>
              <a:gd name="connsiteX6008" fmla="*/ 1964613 w 4676739"/>
              <a:gd name="connsiteY6008" fmla="*/ 2816874 h 6856420"/>
              <a:gd name="connsiteX6009" fmla="*/ 1938340 w 4676739"/>
              <a:gd name="connsiteY6009" fmla="*/ 2892154 h 6856420"/>
              <a:gd name="connsiteX6010" fmla="*/ 1928478 w 4676739"/>
              <a:gd name="connsiteY6010" fmla="*/ 2923696 h 6856420"/>
              <a:gd name="connsiteX6011" fmla="*/ 1928478 w 4676739"/>
              <a:gd name="connsiteY6011" fmla="*/ 2923696 h 6856420"/>
              <a:gd name="connsiteX6012" fmla="*/ 1927801 w 4676739"/>
              <a:gd name="connsiteY6012" fmla="*/ 2926933 h 6856420"/>
              <a:gd name="connsiteX6013" fmla="*/ 1924263 w 4676739"/>
              <a:gd name="connsiteY6013" fmla="*/ 2935591 h 6856420"/>
              <a:gd name="connsiteX6014" fmla="*/ 1924263 w 4676739"/>
              <a:gd name="connsiteY6014" fmla="*/ 2935591 h 6856420"/>
              <a:gd name="connsiteX6015" fmla="*/ 1895957 w 4676739"/>
              <a:gd name="connsiteY6015" fmla="*/ 3014333 h 6856420"/>
              <a:gd name="connsiteX6016" fmla="*/ 1894377 w 4676739"/>
              <a:gd name="connsiteY6016" fmla="*/ 3015312 h 6856420"/>
              <a:gd name="connsiteX6017" fmla="*/ 1889860 w 4676739"/>
              <a:gd name="connsiteY6017" fmla="*/ 3018323 h 6856420"/>
              <a:gd name="connsiteX6018" fmla="*/ 1789060 w 4676739"/>
              <a:gd name="connsiteY6018" fmla="*/ 2974510 h 6856420"/>
              <a:gd name="connsiteX6019" fmla="*/ 1789060 w 4676739"/>
              <a:gd name="connsiteY6019" fmla="*/ 2973983 h 6856420"/>
              <a:gd name="connsiteX6020" fmla="*/ 1789060 w 4676739"/>
              <a:gd name="connsiteY6020" fmla="*/ 2973983 h 6856420"/>
              <a:gd name="connsiteX6021" fmla="*/ 1543723 w 4676739"/>
              <a:gd name="connsiteY6021" fmla="*/ 3330885 h 6856420"/>
              <a:gd name="connsiteX6022" fmla="*/ 1543723 w 4676739"/>
              <a:gd name="connsiteY6022" fmla="*/ 3330885 h 6856420"/>
              <a:gd name="connsiteX6023" fmla="*/ 1543723 w 4676739"/>
              <a:gd name="connsiteY6023" fmla="*/ 3330885 h 6856420"/>
              <a:gd name="connsiteX6024" fmla="*/ 1543723 w 4676739"/>
              <a:gd name="connsiteY6024" fmla="*/ 3330885 h 6856420"/>
              <a:gd name="connsiteX6025" fmla="*/ 2064057 w 4676739"/>
              <a:gd name="connsiteY6025" fmla="*/ 2592389 h 6856420"/>
              <a:gd name="connsiteX6026" fmla="*/ 2031085 w 4676739"/>
              <a:gd name="connsiteY6026" fmla="*/ 2665486 h 6856420"/>
              <a:gd name="connsiteX6027" fmla="*/ 2029278 w 4676739"/>
              <a:gd name="connsiteY6027" fmla="*/ 2675649 h 6856420"/>
              <a:gd name="connsiteX6028" fmla="*/ 2029278 w 4676739"/>
              <a:gd name="connsiteY6028" fmla="*/ 2677230 h 6856420"/>
              <a:gd name="connsiteX6029" fmla="*/ 2014222 w 4676739"/>
              <a:gd name="connsiteY6029" fmla="*/ 2692286 h 6856420"/>
              <a:gd name="connsiteX6030" fmla="*/ 1982228 w 4676739"/>
              <a:gd name="connsiteY6030" fmla="*/ 2775094 h 6856420"/>
              <a:gd name="connsiteX6031" fmla="*/ 1968603 w 4676739"/>
              <a:gd name="connsiteY6031" fmla="*/ 2703201 h 6856420"/>
              <a:gd name="connsiteX6032" fmla="*/ 1960321 w 4676739"/>
              <a:gd name="connsiteY6032" fmla="*/ 2689576 h 6856420"/>
              <a:gd name="connsiteX6033" fmla="*/ 1959569 w 4676739"/>
              <a:gd name="connsiteY6033" fmla="*/ 2690253 h 6856420"/>
              <a:gd name="connsiteX6034" fmla="*/ 1959569 w 4676739"/>
              <a:gd name="connsiteY6034" fmla="*/ 2689425 h 6856420"/>
              <a:gd name="connsiteX6035" fmla="*/ 1959569 w 4676739"/>
              <a:gd name="connsiteY6035" fmla="*/ 2689425 h 6856420"/>
              <a:gd name="connsiteX6036" fmla="*/ 1959193 w 4676739"/>
              <a:gd name="connsiteY6036" fmla="*/ 2681897 h 6856420"/>
              <a:gd name="connsiteX6037" fmla="*/ 1959193 w 4676739"/>
              <a:gd name="connsiteY6037" fmla="*/ 2681897 h 6856420"/>
              <a:gd name="connsiteX6038" fmla="*/ 1959193 w 4676739"/>
              <a:gd name="connsiteY6038" fmla="*/ 2677907 h 6856420"/>
              <a:gd name="connsiteX6039" fmla="*/ 1956031 w 4676739"/>
              <a:gd name="connsiteY6039" fmla="*/ 2653517 h 6856420"/>
              <a:gd name="connsiteX6040" fmla="*/ 1956031 w 4676739"/>
              <a:gd name="connsiteY6040" fmla="*/ 2653517 h 6856420"/>
              <a:gd name="connsiteX6041" fmla="*/ 1955278 w 4676739"/>
              <a:gd name="connsiteY6041" fmla="*/ 2645989 h 6856420"/>
              <a:gd name="connsiteX6042" fmla="*/ 1959720 w 4676739"/>
              <a:gd name="connsiteY6042" fmla="*/ 2594798 h 6856420"/>
              <a:gd name="connsiteX6043" fmla="*/ 1955880 w 4676739"/>
              <a:gd name="connsiteY6043" fmla="*/ 2566794 h 6856420"/>
              <a:gd name="connsiteX6044" fmla="*/ 1955880 w 4676739"/>
              <a:gd name="connsiteY6044" fmla="*/ 2566794 h 6856420"/>
              <a:gd name="connsiteX6045" fmla="*/ 1948879 w 4676739"/>
              <a:gd name="connsiteY6045" fmla="*/ 2563105 h 6856420"/>
              <a:gd name="connsiteX6046" fmla="*/ 1948879 w 4676739"/>
              <a:gd name="connsiteY6046" fmla="*/ 2563105 h 6856420"/>
              <a:gd name="connsiteX6047" fmla="*/ 1949557 w 4676739"/>
              <a:gd name="connsiteY6047" fmla="*/ 2551512 h 6856420"/>
              <a:gd name="connsiteX6048" fmla="*/ 1949557 w 4676739"/>
              <a:gd name="connsiteY6048" fmla="*/ 2476835 h 6856420"/>
              <a:gd name="connsiteX6049" fmla="*/ 1919445 w 4676739"/>
              <a:gd name="connsiteY6049" fmla="*/ 2362861 h 6856420"/>
              <a:gd name="connsiteX6050" fmla="*/ 1897388 w 4676739"/>
              <a:gd name="connsiteY6050" fmla="*/ 2306100 h 6856420"/>
              <a:gd name="connsiteX6051" fmla="*/ 1897388 w 4676739"/>
              <a:gd name="connsiteY6051" fmla="*/ 2306100 h 6856420"/>
              <a:gd name="connsiteX6052" fmla="*/ 1881730 w 4676739"/>
              <a:gd name="connsiteY6052" fmla="*/ 2268083 h 6856420"/>
              <a:gd name="connsiteX6053" fmla="*/ 1825872 w 4676739"/>
              <a:gd name="connsiteY6053" fmla="*/ 2151099 h 6856420"/>
              <a:gd name="connsiteX6054" fmla="*/ 1825872 w 4676739"/>
              <a:gd name="connsiteY6054" fmla="*/ 2151099 h 6856420"/>
              <a:gd name="connsiteX6055" fmla="*/ 1824818 w 4676739"/>
              <a:gd name="connsiteY6055" fmla="*/ 2148012 h 6856420"/>
              <a:gd name="connsiteX6056" fmla="*/ 1821656 w 4676739"/>
              <a:gd name="connsiteY6056" fmla="*/ 2142968 h 6856420"/>
              <a:gd name="connsiteX6057" fmla="*/ 1821656 w 4676739"/>
              <a:gd name="connsiteY6057" fmla="*/ 2142968 h 6856420"/>
              <a:gd name="connsiteX6058" fmla="*/ 1820903 w 4676739"/>
              <a:gd name="connsiteY6058" fmla="*/ 2140107 h 6856420"/>
              <a:gd name="connsiteX6059" fmla="*/ 1838444 w 4676739"/>
              <a:gd name="connsiteY6059" fmla="*/ 2135290 h 6856420"/>
              <a:gd name="connsiteX6060" fmla="*/ 1864867 w 4676739"/>
              <a:gd name="connsiteY6060" fmla="*/ 2132429 h 6856420"/>
              <a:gd name="connsiteX6061" fmla="*/ 1864867 w 4676739"/>
              <a:gd name="connsiteY6061" fmla="*/ 2132429 h 6856420"/>
              <a:gd name="connsiteX6062" fmla="*/ 1864867 w 4676739"/>
              <a:gd name="connsiteY6062" fmla="*/ 2132429 h 6856420"/>
              <a:gd name="connsiteX6063" fmla="*/ 1924187 w 4676739"/>
              <a:gd name="connsiteY6063" fmla="*/ 2132429 h 6856420"/>
              <a:gd name="connsiteX6064" fmla="*/ 1926069 w 4676739"/>
              <a:gd name="connsiteY6064" fmla="*/ 2132956 h 6856420"/>
              <a:gd name="connsiteX6065" fmla="*/ 1928027 w 4676739"/>
              <a:gd name="connsiteY6065" fmla="*/ 2132956 h 6856420"/>
              <a:gd name="connsiteX6066" fmla="*/ 1928027 w 4676739"/>
              <a:gd name="connsiteY6066" fmla="*/ 2132956 h 6856420"/>
              <a:gd name="connsiteX6067" fmla="*/ 1928027 w 4676739"/>
              <a:gd name="connsiteY6067" fmla="*/ 2132956 h 6856420"/>
              <a:gd name="connsiteX6068" fmla="*/ 1928027 w 4676739"/>
              <a:gd name="connsiteY6068" fmla="*/ 2132956 h 6856420"/>
              <a:gd name="connsiteX6069" fmla="*/ 1935555 w 4676739"/>
              <a:gd name="connsiteY6069" fmla="*/ 2152905 h 6856420"/>
              <a:gd name="connsiteX6070" fmla="*/ 1948804 w 4676739"/>
              <a:gd name="connsiteY6070" fmla="*/ 2243994 h 6856420"/>
              <a:gd name="connsiteX6071" fmla="*/ 1972066 w 4676739"/>
              <a:gd name="connsiteY6071" fmla="*/ 2346902 h 6856420"/>
              <a:gd name="connsiteX6072" fmla="*/ 1972066 w 4676739"/>
              <a:gd name="connsiteY6072" fmla="*/ 2346902 h 6856420"/>
              <a:gd name="connsiteX6073" fmla="*/ 1973495 w 4676739"/>
              <a:gd name="connsiteY6073" fmla="*/ 2358570 h 6856420"/>
              <a:gd name="connsiteX6074" fmla="*/ 2024987 w 4676739"/>
              <a:gd name="connsiteY6074" fmla="*/ 2502354 h 6856420"/>
              <a:gd name="connsiteX6075" fmla="*/ 2070155 w 4676739"/>
              <a:gd name="connsiteY6075" fmla="*/ 2565891 h 6856420"/>
              <a:gd name="connsiteX6076" fmla="*/ 2069553 w 4676739"/>
              <a:gd name="connsiteY6076" fmla="*/ 2567095 h 6856420"/>
              <a:gd name="connsiteX6077" fmla="*/ 2064057 w 4676739"/>
              <a:gd name="connsiteY6077" fmla="*/ 2592389 h 6856420"/>
              <a:gd name="connsiteX6078" fmla="*/ 2085738 w 4676739"/>
              <a:gd name="connsiteY6078" fmla="*/ 2522906 h 6856420"/>
              <a:gd name="connsiteX6079" fmla="*/ 2075575 w 4676739"/>
              <a:gd name="connsiteY6079" fmla="*/ 2424289 h 6856420"/>
              <a:gd name="connsiteX6080" fmla="*/ 2066843 w 4676739"/>
              <a:gd name="connsiteY6080" fmla="*/ 2372647 h 6856420"/>
              <a:gd name="connsiteX6081" fmla="*/ 2060444 w 4676739"/>
              <a:gd name="connsiteY6081" fmla="*/ 2315962 h 6856420"/>
              <a:gd name="connsiteX6082" fmla="*/ 2025966 w 4676739"/>
              <a:gd name="connsiteY6082" fmla="*/ 2162541 h 6856420"/>
              <a:gd name="connsiteX6083" fmla="*/ 2007070 w 4676739"/>
              <a:gd name="connsiteY6083" fmla="*/ 2111426 h 6856420"/>
              <a:gd name="connsiteX6084" fmla="*/ 2007070 w 4676739"/>
              <a:gd name="connsiteY6084" fmla="*/ 2111426 h 6856420"/>
              <a:gd name="connsiteX6085" fmla="*/ 1998564 w 4676739"/>
              <a:gd name="connsiteY6085" fmla="*/ 2088014 h 6856420"/>
              <a:gd name="connsiteX6086" fmla="*/ 1998564 w 4676739"/>
              <a:gd name="connsiteY6086" fmla="*/ 2088014 h 6856420"/>
              <a:gd name="connsiteX6087" fmla="*/ 1986444 w 4676739"/>
              <a:gd name="connsiteY6087" fmla="*/ 2060311 h 6856420"/>
              <a:gd name="connsiteX6088" fmla="*/ 1945642 w 4676739"/>
              <a:gd name="connsiteY6088" fmla="*/ 2017176 h 6856420"/>
              <a:gd name="connsiteX6089" fmla="*/ 1935781 w 4676739"/>
              <a:gd name="connsiteY6089" fmla="*/ 2040512 h 6856420"/>
              <a:gd name="connsiteX6090" fmla="*/ 1935781 w 4676739"/>
              <a:gd name="connsiteY6090" fmla="*/ 2040512 h 6856420"/>
              <a:gd name="connsiteX6091" fmla="*/ 1920725 w 4676739"/>
              <a:gd name="connsiteY6091" fmla="*/ 2046610 h 6856420"/>
              <a:gd name="connsiteX6092" fmla="*/ 1899496 w 4676739"/>
              <a:gd name="connsiteY6092" fmla="*/ 2044050 h 6856420"/>
              <a:gd name="connsiteX6093" fmla="*/ 1844842 w 4676739"/>
              <a:gd name="connsiteY6093" fmla="*/ 2036522 h 6856420"/>
              <a:gd name="connsiteX6094" fmla="*/ 1844842 w 4676739"/>
              <a:gd name="connsiteY6094" fmla="*/ 2036522 h 6856420"/>
              <a:gd name="connsiteX6095" fmla="*/ 1749764 w 4676739"/>
              <a:gd name="connsiteY6095" fmla="*/ 2024704 h 6856420"/>
              <a:gd name="connsiteX6096" fmla="*/ 1658826 w 4676739"/>
              <a:gd name="connsiteY6096" fmla="*/ 2012734 h 6856420"/>
              <a:gd name="connsiteX6097" fmla="*/ 1658826 w 4676739"/>
              <a:gd name="connsiteY6097" fmla="*/ 2012734 h 6856420"/>
              <a:gd name="connsiteX6098" fmla="*/ 1648136 w 4676739"/>
              <a:gd name="connsiteY6098" fmla="*/ 2013562 h 6856420"/>
              <a:gd name="connsiteX6099" fmla="*/ 1658826 w 4676739"/>
              <a:gd name="connsiteY6099" fmla="*/ 2012734 h 6856420"/>
              <a:gd name="connsiteX6100" fmla="*/ 1646103 w 4676739"/>
              <a:gd name="connsiteY6100" fmla="*/ 2008819 h 6856420"/>
              <a:gd name="connsiteX6101" fmla="*/ 1575942 w 4676739"/>
              <a:gd name="connsiteY6101" fmla="*/ 2004905 h 6856420"/>
              <a:gd name="connsiteX6102" fmla="*/ 1571501 w 4676739"/>
              <a:gd name="connsiteY6102" fmla="*/ 2001141 h 6856420"/>
              <a:gd name="connsiteX6103" fmla="*/ 1615088 w 4676739"/>
              <a:gd name="connsiteY6103" fmla="*/ 1980665 h 6856420"/>
              <a:gd name="connsiteX6104" fmla="*/ 1690368 w 4676739"/>
              <a:gd name="connsiteY6104" fmla="*/ 1952510 h 6856420"/>
              <a:gd name="connsiteX6105" fmla="*/ 1737192 w 4676739"/>
              <a:gd name="connsiteY6105" fmla="*/ 1938056 h 6856420"/>
              <a:gd name="connsiteX6106" fmla="*/ 1843487 w 4676739"/>
              <a:gd name="connsiteY6106" fmla="*/ 1933464 h 6856420"/>
              <a:gd name="connsiteX6107" fmla="*/ 1864265 w 4676739"/>
              <a:gd name="connsiteY6107" fmla="*/ 1929926 h 6856420"/>
              <a:gd name="connsiteX6108" fmla="*/ 1864265 w 4676739"/>
              <a:gd name="connsiteY6108" fmla="*/ 1929926 h 6856420"/>
              <a:gd name="connsiteX6109" fmla="*/ 1868104 w 4676739"/>
              <a:gd name="connsiteY6109" fmla="*/ 1929324 h 6856420"/>
              <a:gd name="connsiteX6110" fmla="*/ 1868104 w 4676739"/>
              <a:gd name="connsiteY6110" fmla="*/ 1929324 h 6856420"/>
              <a:gd name="connsiteX6111" fmla="*/ 1872395 w 4676739"/>
              <a:gd name="connsiteY6111" fmla="*/ 1929324 h 6856420"/>
              <a:gd name="connsiteX6112" fmla="*/ 1946395 w 4676739"/>
              <a:gd name="connsiteY6112" fmla="*/ 1924958 h 6856420"/>
              <a:gd name="connsiteX6113" fmla="*/ 1951364 w 4676739"/>
              <a:gd name="connsiteY6113" fmla="*/ 1922097 h 6856420"/>
              <a:gd name="connsiteX6114" fmla="*/ 2062175 w 4676739"/>
              <a:gd name="connsiteY6114" fmla="*/ 1907041 h 6856420"/>
              <a:gd name="connsiteX6115" fmla="*/ 2062175 w 4676739"/>
              <a:gd name="connsiteY6115" fmla="*/ 1907041 h 6856420"/>
              <a:gd name="connsiteX6116" fmla="*/ 2105988 w 4676739"/>
              <a:gd name="connsiteY6116" fmla="*/ 1900115 h 6856420"/>
              <a:gd name="connsiteX6117" fmla="*/ 2105988 w 4676739"/>
              <a:gd name="connsiteY6117" fmla="*/ 1901470 h 6856420"/>
              <a:gd name="connsiteX6118" fmla="*/ 2107720 w 4676739"/>
              <a:gd name="connsiteY6118" fmla="*/ 1934669 h 6856420"/>
              <a:gd name="connsiteX6119" fmla="*/ 2116001 w 4676739"/>
              <a:gd name="connsiteY6119" fmla="*/ 2012282 h 6856420"/>
              <a:gd name="connsiteX6120" fmla="*/ 2120894 w 4676739"/>
              <a:gd name="connsiteY6120" fmla="*/ 2013788 h 6856420"/>
              <a:gd name="connsiteX6121" fmla="*/ 2120894 w 4676739"/>
              <a:gd name="connsiteY6121" fmla="*/ 2014240 h 6856420"/>
              <a:gd name="connsiteX6122" fmla="*/ 2121496 w 4676739"/>
              <a:gd name="connsiteY6122" fmla="*/ 2021768 h 6856420"/>
              <a:gd name="connsiteX6123" fmla="*/ 2124884 w 4676739"/>
              <a:gd name="connsiteY6123" fmla="*/ 2030500 h 6856420"/>
              <a:gd name="connsiteX6124" fmla="*/ 2124884 w 4676739"/>
              <a:gd name="connsiteY6124" fmla="*/ 2030500 h 6856420"/>
              <a:gd name="connsiteX6125" fmla="*/ 2125561 w 4676739"/>
              <a:gd name="connsiteY6125" fmla="*/ 2041566 h 6856420"/>
              <a:gd name="connsiteX6126" fmla="*/ 2128723 w 4676739"/>
              <a:gd name="connsiteY6126" fmla="*/ 2058429 h 6856420"/>
              <a:gd name="connsiteX6127" fmla="*/ 2128723 w 4676739"/>
              <a:gd name="connsiteY6127" fmla="*/ 2058429 h 6856420"/>
              <a:gd name="connsiteX6128" fmla="*/ 2133315 w 4676739"/>
              <a:gd name="connsiteY6128" fmla="*/ 2087186 h 6856420"/>
              <a:gd name="connsiteX6129" fmla="*/ 2137380 w 4676739"/>
              <a:gd name="connsiteY6129" fmla="*/ 2109243 h 6856420"/>
              <a:gd name="connsiteX6130" fmla="*/ 2143628 w 4676739"/>
              <a:gd name="connsiteY6130" fmla="*/ 2120460 h 6856420"/>
              <a:gd name="connsiteX6131" fmla="*/ 2152361 w 4676739"/>
              <a:gd name="connsiteY6131" fmla="*/ 2167736 h 6856420"/>
              <a:gd name="connsiteX6132" fmla="*/ 2152361 w 4676739"/>
              <a:gd name="connsiteY6132" fmla="*/ 2167736 h 6856420"/>
              <a:gd name="connsiteX6133" fmla="*/ 2162975 w 4676739"/>
              <a:gd name="connsiteY6133" fmla="*/ 2201536 h 6856420"/>
              <a:gd name="connsiteX6134" fmla="*/ 2162072 w 4676739"/>
              <a:gd name="connsiteY6134" fmla="*/ 2205225 h 6856420"/>
              <a:gd name="connsiteX6135" fmla="*/ 2184656 w 4676739"/>
              <a:gd name="connsiteY6135" fmla="*/ 2249715 h 6856420"/>
              <a:gd name="connsiteX6136" fmla="*/ 2184656 w 4676739"/>
              <a:gd name="connsiteY6136" fmla="*/ 2250317 h 6856420"/>
              <a:gd name="connsiteX6137" fmla="*/ 2187893 w 4676739"/>
              <a:gd name="connsiteY6137" fmla="*/ 2262061 h 6856420"/>
              <a:gd name="connsiteX6138" fmla="*/ 2191506 w 4676739"/>
              <a:gd name="connsiteY6138" fmla="*/ 2294356 h 6856420"/>
              <a:gd name="connsiteX6139" fmla="*/ 2193087 w 4676739"/>
              <a:gd name="connsiteY6139" fmla="*/ 2303616 h 6856420"/>
              <a:gd name="connsiteX6140" fmla="*/ 2193087 w 4676739"/>
              <a:gd name="connsiteY6140" fmla="*/ 2304293 h 6856420"/>
              <a:gd name="connsiteX6141" fmla="*/ 2186914 w 4676739"/>
              <a:gd name="connsiteY6141" fmla="*/ 2324619 h 6856420"/>
              <a:gd name="connsiteX6142" fmla="*/ 2184806 w 4676739"/>
              <a:gd name="connsiteY6142" fmla="*/ 2363388 h 6856420"/>
              <a:gd name="connsiteX6143" fmla="*/ 2182548 w 4676739"/>
              <a:gd name="connsiteY6143" fmla="*/ 2372120 h 6856420"/>
              <a:gd name="connsiteX6144" fmla="*/ 2182548 w 4676739"/>
              <a:gd name="connsiteY6144" fmla="*/ 2377842 h 6856420"/>
              <a:gd name="connsiteX6145" fmla="*/ 2182548 w 4676739"/>
              <a:gd name="connsiteY6145" fmla="*/ 2379724 h 6856420"/>
              <a:gd name="connsiteX6146" fmla="*/ 2165986 w 4676739"/>
              <a:gd name="connsiteY6146" fmla="*/ 2405545 h 6856420"/>
              <a:gd name="connsiteX6147" fmla="*/ 2101697 w 4676739"/>
              <a:gd name="connsiteY6147" fmla="*/ 2511990 h 6856420"/>
              <a:gd name="connsiteX6148" fmla="*/ 2090857 w 4676739"/>
              <a:gd name="connsiteY6148" fmla="*/ 2528778 h 6856420"/>
              <a:gd name="connsiteX6149" fmla="*/ 2090179 w 4676739"/>
              <a:gd name="connsiteY6149" fmla="*/ 2527573 h 6856420"/>
              <a:gd name="connsiteX6150" fmla="*/ 2085587 w 4676739"/>
              <a:gd name="connsiteY6150" fmla="*/ 2522755 h 6856420"/>
              <a:gd name="connsiteX6151" fmla="*/ 1860425 w 4676739"/>
              <a:gd name="connsiteY6151" fmla="*/ 1913967 h 6856420"/>
              <a:gd name="connsiteX6152" fmla="*/ 1860425 w 4676739"/>
              <a:gd name="connsiteY6152" fmla="*/ 1913967 h 6856420"/>
              <a:gd name="connsiteX6153" fmla="*/ 1860425 w 4676739"/>
              <a:gd name="connsiteY6153" fmla="*/ 1913967 h 6856420"/>
              <a:gd name="connsiteX6154" fmla="*/ 1860802 w 4676739"/>
              <a:gd name="connsiteY6154" fmla="*/ 1913967 h 6856420"/>
              <a:gd name="connsiteX6155" fmla="*/ 1860425 w 4676739"/>
              <a:gd name="connsiteY6155" fmla="*/ 1913967 h 6856420"/>
              <a:gd name="connsiteX6156" fmla="*/ 1860425 w 4676739"/>
              <a:gd name="connsiteY6156" fmla="*/ 1913967 h 6856420"/>
              <a:gd name="connsiteX6157" fmla="*/ 1831668 w 4676739"/>
              <a:gd name="connsiteY6157" fmla="*/ 1924280 h 6856420"/>
              <a:gd name="connsiteX6158" fmla="*/ 1830539 w 4676739"/>
              <a:gd name="connsiteY6158" fmla="*/ 1923527 h 6856420"/>
              <a:gd name="connsiteX6159" fmla="*/ 1831969 w 4676739"/>
              <a:gd name="connsiteY6159" fmla="*/ 1923527 h 6856420"/>
              <a:gd name="connsiteX6160" fmla="*/ 1831518 w 4676739"/>
              <a:gd name="connsiteY6160" fmla="*/ 1924054 h 6856420"/>
              <a:gd name="connsiteX6161" fmla="*/ 2172987 w 4676739"/>
              <a:gd name="connsiteY6161" fmla="*/ 1818888 h 6856420"/>
              <a:gd name="connsiteX6162" fmla="*/ 2172987 w 4676739"/>
              <a:gd name="connsiteY6162" fmla="*/ 1818888 h 6856420"/>
              <a:gd name="connsiteX6163" fmla="*/ 2172987 w 4676739"/>
              <a:gd name="connsiteY6163" fmla="*/ 1818888 h 6856420"/>
              <a:gd name="connsiteX6164" fmla="*/ 2173665 w 4676739"/>
              <a:gd name="connsiteY6164" fmla="*/ 1818210 h 6856420"/>
              <a:gd name="connsiteX6165" fmla="*/ 2173665 w 4676739"/>
              <a:gd name="connsiteY6165" fmla="*/ 1819867 h 6856420"/>
              <a:gd name="connsiteX6166" fmla="*/ 2172987 w 4676739"/>
              <a:gd name="connsiteY6166" fmla="*/ 1819114 h 6856420"/>
              <a:gd name="connsiteX6167" fmla="*/ 2172987 w 4676739"/>
              <a:gd name="connsiteY6167" fmla="*/ 1819114 h 6856420"/>
              <a:gd name="connsiteX6168" fmla="*/ 2173665 w 4676739"/>
              <a:gd name="connsiteY6168" fmla="*/ 1819867 h 6856420"/>
              <a:gd name="connsiteX6169" fmla="*/ 2173665 w 4676739"/>
              <a:gd name="connsiteY6169" fmla="*/ 1819867 h 6856420"/>
              <a:gd name="connsiteX6170" fmla="*/ 2172837 w 4676739"/>
              <a:gd name="connsiteY6170" fmla="*/ 1818737 h 6856420"/>
              <a:gd name="connsiteX6171" fmla="*/ 2177128 w 4676739"/>
              <a:gd name="connsiteY6171" fmla="*/ 1822878 h 6856420"/>
              <a:gd name="connsiteX6172" fmla="*/ 2175020 w 4676739"/>
              <a:gd name="connsiteY6172" fmla="*/ 1820846 h 6856420"/>
              <a:gd name="connsiteX6173" fmla="*/ 2175020 w 4676739"/>
              <a:gd name="connsiteY6173" fmla="*/ 1820846 h 6856420"/>
              <a:gd name="connsiteX6174" fmla="*/ 2177354 w 4676739"/>
              <a:gd name="connsiteY6174" fmla="*/ 1822803 h 6856420"/>
              <a:gd name="connsiteX6175" fmla="*/ 2216800 w 4676739"/>
              <a:gd name="connsiteY6175" fmla="*/ 2116470 h 6856420"/>
              <a:gd name="connsiteX6176" fmla="*/ 2216800 w 4676739"/>
              <a:gd name="connsiteY6176" fmla="*/ 2116470 h 6856420"/>
              <a:gd name="connsiteX6177" fmla="*/ 2216800 w 4676739"/>
              <a:gd name="connsiteY6177" fmla="*/ 2116018 h 6856420"/>
              <a:gd name="connsiteX6178" fmla="*/ 2216800 w 4676739"/>
              <a:gd name="connsiteY6178" fmla="*/ 2116018 h 6856420"/>
              <a:gd name="connsiteX6179" fmla="*/ 2216800 w 4676739"/>
              <a:gd name="connsiteY6179" fmla="*/ 2116018 h 6856420"/>
              <a:gd name="connsiteX6180" fmla="*/ 2212811 w 4676739"/>
              <a:gd name="connsiteY6180" fmla="*/ 2109619 h 6856420"/>
              <a:gd name="connsiteX6181" fmla="*/ 2212811 w 4676739"/>
              <a:gd name="connsiteY6181" fmla="*/ 2108641 h 6856420"/>
              <a:gd name="connsiteX6182" fmla="*/ 2212811 w 4676739"/>
              <a:gd name="connsiteY6182" fmla="*/ 2108641 h 6856420"/>
              <a:gd name="connsiteX6183" fmla="*/ 2212660 w 4676739"/>
              <a:gd name="connsiteY6183" fmla="*/ 2109544 h 6856420"/>
              <a:gd name="connsiteX6184" fmla="*/ 2335743 w 4676739"/>
              <a:gd name="connsiteY6184" fmla="*/ 1749254 h 6856420"/>
              <a:gd name="connsiteX6185" fmla="*/ 2308642 w 4676739"/>
              <a:gd name="connsiteY6185" fmla="*/ 1812640 h 6856420"/>
              <a:gd name="connsiteX6186" fmla="*/ 2250902 w 4676739"/>
              <a:gd name="connsiteY6186" fmla="*/ 1972083 h 6856420"/>
              <a:gd name="connsiteX6187" fmla="*/ 2213940 w 4676739"/>
              <a:gd name="connsiteY6187" fmla="*/ 2096370 h 6856420"/>
              <a:gd name="connsiteX6188" fmla="*/ 2222296 w 4676739"/>
              <a:gd name="connsiteY6188" fmla="*/ 1896201 h 6856420"/>
              <a:gd name="connsiteX6189" fmla="*/ 2220339 w 4676739"/>
              <a:gd name="connsiteY6189" fmla="*/ 1870982 h 6856420"/>
              <a:gd name="connsiteX6190" fmla="*/ 2220339 w 4676739"/>
              <a:gd name="connsiteY6190" fmla="*/ 1870078 h 6856420"/>
              <a:gd name="connsiteX6191" fmla="*/ 2216951 w 4676739"/>
              <a:gd name="connsiteY6191" fmla="*/ 1682632 h 6856420"/>
              <a:gd name="connsiteX6192" fmla="*/ 2207842 w 4676739"/>
              <a:gd name="connsiteY6192" fmla="*/ 1624440 h 6856420"/>
              <a:gd name="connsiteX6193" fmla="*/ 2198131 w 4676739"/>
              <a:gd name="connsiteY6193" fmla="*/ 1606599 h 6856420"/>
              <a:gd name="connsiteX6194" fmla="*/ 2184204 w 4676739"/>
              <a:gd name="connsiteY6194" fmla="*/ 1621655 h 6856420"/>
              <a:gd name="connsiteX6195" fmla="*/ 2147543 w 4676739"/>
              <a:gd name="connsiteY6195" fmla="*/ 1702204 h 6856420"/>
              <a:gd name="connsiteX6196" fmla="*/ 2125787 w 4676739"/>
              <a:gd name="connsiteY6196" fmla="*/ 1794271 h 6856420"/>
              <a:gd name="connsiteX6197" fmla="*/ 2123077 w 4676739"/>
              <a:gd name="connsiteY6197" fmla="*/ 1797508 h 6856420"/>
              <a:gd name="connsiteX6198" fmla="*/ 2114344 w 4676739"/>
              <a:gd name="connsiteY6198" fmla="*/ 1811736 h 6856420"/>
              <a:gd name="connsiteX6199" fmla="*/ 2110656 w 4676739"/>
              <a:gd name="connsiteY6199" fmla="*/ 1811736 h 6856420"/>
              <a:gd name="connsiteX6200" fmla="*/ 1993445 w 4676739"/>
              <a:gd name="connsiteY6200" fmla="*/ 1819716 h 6856420"/>
              <a:gd name="connsiteX6201" fmla="*/ 1888053 w 4676739"/>
              <a:gd name="connsiteY6201" fmla="*/ 1843505 h 6856420"/>
              <a:gd name="connsiteX6202" fmla="*/ 1888053 w 4676739"/>
              <a:gd name="connsiteY6202" fmla="*/ 1843505 h 6856420"/>
              <a:gd name="connsiteX6203" fmla="*/ 1876008 w 4676739"/>
              <a:gd name="connsiteY6203" fmla="*/ 1847043 h 6856420"/>
              <a:gd name="connsiteX6204" fmla="*/ 1844466 w 4676739"/>
              <a:gd name="connsiteY6204" fmla="*/ 1859389 h 6856420"/>
              <a:gd name="connsiteX6205" fmla="*/ 1844466 w 4676739"/>
              <a:gd name="connsiteY6205" fmla="*/ 1859389 h 6856420"/>
              <a:gd name="connsiteX6206" fmla="*/ 1840326 w 4676739"/>
              <a:gd name="connsiteY6206" fmla="*/ 1862626 h 6856420"/>
              <a:gd name="connsiteX6207" fmla="*/ 1839874 w 4676739"/>
              <a:gd name="connsiteY6207" fmla="*/ 1862626 h 6856420"/>
              <a:gd name="connsiteX6208" fmla="*/ 1821807 w 4676739"/>
              <a:gd name="connsiteY6208" fmla="*/ 1867142 h 6856420"/>
              <a:gd name="connsiteX6209" fmla="*/ 1812096 w 4676739"/>
              <a:gd name="connsiteY6209" fmla="*/ 1871208 h 6856420"/>
              <a:gd name="connsiteX6210" fmla="*/ 1744796 w 4676739"/>
              <a:gd name="connsiteY6210" fmla="*/ 1906966 h 6856420"/>
              <a:gd name="connsiteX6211" fmla="*/ 1727481 w 4676739"/>
              <a:gd name="connsiteY6211" fmla="*/ 1915924 h 6856420"/>
              <a:gd name="connsiteX6212" fmla="*/ 1671774 w 4676739"/>
              <a:gd name="connsiteY6212" fmla="*/ 1934292 h 6856420"/>
              <a:gd name="connsiteX6213" fmla="*/ 1659804 w 4676739"/>
              <a:gd name="connsiteY6213" fmla="*/ 1932034 h 6856420"/>
              <a:gd name="connsiteX6214" fmla="*/ 1665902 w 4676739"/>
              <a:gd name="connsiteY6214" fmla="*/ 1922022 h 6856420"/>
              <a:gd name="connsiteX6215" fmla="*/ 1665902 w 4676739"/>
              <a:gd name="connsiteY6215" fmla="*/ 1922022 h 6856420"/>
              <a:gd name="connsiteX6216" fmla="*/ 1696767 w 4676739"/>
              <a:gd name="connsiteY6216" fmla="*/ 1889425 h 6856420"/>
              <a:gd name="connsiteX6217" fmla="*/ 1737719 w 4676739"/>
              <a:gd name="connsiteY6217" fmla="*/ 1839289 h 6856420"/>
              <a:gd name="connsiteX6218" fmla="*/ 1794104 w 4676739"/>
              <a:gd name="connsiteY6218" fmla="*/ 1768601 h 6856420"/>
              <a:gd name="connsiteX6219" fmla="*/ 1837917 w 4676739"/>
              <a:gd name="connsiteY6219" fmla="*/ 1709431 h 6856420"/>
              <a:gd name="connsiteX6220" fmla="*/ 1837917 w 4676739"/>
              <a:gd name="connsiteY6220" fmla="*/ 1709431 h 6856420"/>
              <a:gd name="connsiteX6221" fmla="*/ 1868029 w 4676739"/>
              <a:gd name="connsiteY6221" fmla="*/ 1661252 h 6856420"/>
              <a:gd name="connsiteX6222" fmla="*/ 1892871 w 4676739"/>
              <a:gd name="connsiteY6222" fmla="*/ 1623612 h 6856420"/>
              <a:gd name="connsiteX6223" fmla="*/ 1931565 w 4676739"/>
              <a:gd name="connsiteY6223" fmla="*/ 1578444 h 6856420"/>
              <a:gd name="connsiteX6224" fmla="*/ 1947073 w 4676739"/>
              <a:gd name="connsiteY6224" fmla="*/ 1570013 h 6856420"/>
              <a:gd name="connsiteX6225" fmla="*/ 2142273 w 4676739"/>
              <a:gd name="connsiteY6225" fmla="*/ 1422539 h 6856420"/>
              <a:gd name="connsiteX6226" fmla="*/ 2208520 w 4676739"/>
              <a:gd name="connsiteY6226" fmla="*/ 1360810 h 6856420"/>
              <a:gd name="connsiteX6227" fmla="*/ 2212509 w 4676739"/>
              <a:gd name="connsiteY6227" fmla="*/ 1356444 h 6856420"/>
              <a:gd name="connsiteX6228" fmla="*/ 2212509 w 4676739"/>
              <a:gd name="connsiteY6228" fmla="*/ 1356444 h 6856420"/>
              <a:gd name="connsiteX6229" fmla="*/ 2220715 w 4676739"/>
              <a:gd name="connsiteY6229" fmla="*/ 1348464 h 6856420"/>
              <a:gd name="connsiteX6230" fmla="*/ 2220715 w 4676739"/>
              <a:gd name="connsiteY6230" fmla="*/ 1348464 h 6856420"/>
              <a:gd name="connsiteX6231" fmla="*/ 2229447 w 4676739"/>
              <a:gd name="connsiteY6231" fmla="*/ 1340936 h 6856420"/>
              <a:gd name="connsiteX6232" fmla="*/ 2267916 w 4676739"/>
              <a:gd name="connsiteY6232" fmla="*/ 1320987 h 6856420"/>
              <a:gd name="connsiteX6233" fmla="*/ 2270550 w 4676739"/>
              <a:gd name="connsiteY6233" fmla="*/ 1331375 h 6856420"/>
              <a:gd name="connsiteX6234" fmla="*/ 2272508 w 4676739"/>
              <a:gd name="connsiteY6234" fmla="*/ 1341613 h 6856420"/>
              <a:gd name="connsiteX6235" fmla="*/ 2271905 w 4676739"/>
              <a:gd name="connsiteY6235" fmla="*/ 1391825 h 6856420"/>
              <a:gd name="connsiteX6236" fmla="*/ 2271905 w 4676739"/>
              <a:gd name="connsiteY6236" fmla="*/ 1391825 h 6856420"/>
              <a:gd name="connsiteX6237" fmla="*/ 2272508 w 4676739"/>
              <a:gd name="connsiteY6237" fmla="*/ 1403719 h 6856420"/>
              <a:gd name="connsiteX6238" fmla="*/ 2272508 w 4676739"/>
              <a:gd name="connsiteY6238" fmla="*/ 1403719 h 6856420"/>
              <a:gd name="connsiteX6239" fmla="*/ 2288015 w 4676739"/>
              <a:gd name="connsiteY6239" fmla="*/ 1562184 h 6856420"/>
              <a:gd name="connsiteX6240" fmla="*/ 2290650 w 4676739"/>
              <a:gd name="connsiteY6240" fmla="*/ 1573701 h 6856420"/>
              <a:gd name="connsiteX6241" fmla="*/ 2289295 w 4676739"/>
              <a:gd name="connsiteY6241" fmla="*/ 1579197 h 6856420"/>
              <a:gd name="connsiteX6242" fmla="*/ 2336571 w 4676739"/>
              <a:gd name="connsiteY6242" fmla="*/ 1700774 h 6856420"/>
              <a:gd name="connsiteX6243" fmla="*/ 2343572 w 4676739"/>
              <a:gd name="connsiteY6243" fmla="*/ 1737210 h 6856420"/>
              <a:gd name="connsiteX6244" fmla="*/ 2343572 w 4676739"/>
              <a:gd name="connsiteY6244" fmla="*/ 1739844 h 6856420"/>
              <a:gd name="connsiteX6245" fmla="*/ 2335743 w 4676739"/>
              <a:gd name="connsiteY6245" fmla="*/ 1749254 h 6856420"/>
              <a:gd name="connsiteX6246" fmla="*/ 2474484 w 4676739"/>
              <a:gd name="connsiteY6246" fmla="*/ 1450393 h 6856420"/>
              <a:gd name="connsiteX6247" fmla="*/ 2459428 w 4676739"/>
              <a:gd name="connsiteY6247" fmla="*/ 1599899 h 6856420"/>
              <a:gd name="connsiteX6248" fmla="*/ 2459428 w 4676739"/>
              <a:gd name="connsiteY6248" fmla="*/ 1605168 h 6856420"/>
              <a:gd name="connsiteX6249" fmla="*/ 2407785 w 4676739"/>
              <a:gd name="connsiteY6249" fmla="*/ 1627150 h 6856420"/>
              <a:gd name="connsiteX6250" fmla="*/ 2407334 w 4676739"/>
              <a:gd name="connsiteY6250" fmla="*/ 1625795 h 6856420"/>
              <a:gd name="connsiteX6251" fmla="*/ 2399806 w 4676739"/>
              <a:gd name="connsiteY6251" fmla="*/ 1526426 h 6856420"/>
              <a:gd name="connsiteX6252" fmla="*/ 2392278 w 4676739"/>
              <a:gd name="connsiteY6252" fmla="*/ 1444898 h 6856420"/>
              <a:gd name="connsiteX6253" fmla="*/ 2386858 w 4676739"/>
              <a:gd name="connsiteY6253" fmla="*/ 1441886 h 6856420"/>
              <a:gd name="connsiteX6254" fmla="*/ 2382567 w 4676739"/>
              <a:gd name="connsiteY6254" fmla="*/ 1399278 h 6856420"/>
              <a:gd name="connsiteX6255" fmla="*/ 2377147 w 4676739"/>
              <a:gd name="connsiteY6255" fmla="*/ 1329343 h 6856420"/>
              <a:gd name="connsiteX6256" fmla="*/ 2378652 w 4676739"/>
              <a:gd name="connsiteY6256" fmla="*/ 1319029 h 6856420"/>
              <a:gd name="connsiteX6257" fmla="*/ 2377899 w 4676739"/>
              <a:gd name="connsiteY6257" fmla="*/ 1313835 h 6856420"/>
              <a:gd name="connsiteX6258" fmla="*/ 2383545 w 4676739"/>
              <a:gd name="connsiteY6258" fmla="*/ 1305705 h 6856420"/>
              <a:gd name="connsiteX6259" fmla="*/ 2519802 w 4676739"/>
              <a:gd name="connsiteY6259" fmla="*/ 1258881 h 6856420"/>
              <a:gd name="connsiteX6260" fmla="*/ 2523867 w 4676739"/>
              <a:gd name="connsiteY6260" fmla="*/ 1253235 h 6856420"/>
              <a:gd name="connsiteX6261" fmla="*/ 2529814 w 4676739"/>
              <a:gd name="connsiteY6261" fmla="*/ 1251203 h 6856420"/>
              <a:gd name="connsiteX6262" fmla="*/ 2533654 w 4676739"/>
              <a:gd name="connsiteY6262" fmla="*/ 1251880 h 6856420"/>
              <a:gd name="connsiteX6263" fmla="*/ 2549161 w 4676739"/>
              <a:gd name="connsiteY6263" fmla="*/ 1250751 h 6856420"/>
              <a:gd name="connsiteX6264" fmla="*/ 2535987 w 4676739"/>
              <a:gd name="connsiteY6264" fmla="*/ 1267312 h 6856420"/>
              <a:gd name="connsiteX6265" fmla="*/ 2533353 w 4676739"/>
              <a:gd name="connsiteY6265" fmla="*/ 1267312 h 6856420"/>
              <a:gd name="connsiteX6266" fmla="*/ 2520329 w 4676739"/>
              <a:gd name="connsiteY6266" fmla="*/ 1281239 h 6856420"/>
              <a:gd name="connsiteX6267" fmla="*/ 2484195 w 4676739"/>
              <a:gd name="connsiteY6267" fmla="*/ 1394159 h 6856420"/>
              <a:gd name="connsiteX6268" fmla="*/ 2482539 w 4676739"/>
              <a:gd name="connsiteY6268" fmla="*/ 1416743 h 6856420"/>
              <a:gd name="connsiteX6269" fmla="*/ 2481485 w 4676739"/>
              <a:gd name="connsiteY6269" fmla="*/ 1422238 h 6856420"/>
              <a:gd name="connsiteX6270" fmla="*/ 2479000 w 4676739"/>
              <a:gd name="connsiteY6270" fmla="*/ 1438273 h 6856420"/>
              <a:gd name="connsiteX6271" fmla="*/ 2480355 w 4676739"/>
              <a:gd name="connsiteY6271" fmla="*/ 1445048 h 6856420"/>
              <a:gd name="connsiteX6272" fmla="*/ 2474860 w 4676739"/>
              <a:gd name="connsiteY6272" fmla="*/ 1450167 h 6856420"/>
              <a:gd name="connsiteX6273" fmla="*/ 2672695 w 4676739"/>
              <a:gd name="connsiteY6273" fmla="*/ 1513026 h 6856420"/>
              <a:gd name="connsiteX6274" fmla="*/ 2672169 w 4676739"/>
              <a:gd name="connsiteY6274" fmla="*/ 1513026 h 6856420"/>
              <a:gd name="connsiteX6275" fmla="*/ 2673674 w 4676739"/>
              <a:gd name="connsiteY6275" fmla="*/ 1512349 h 6856420"/>
              <a:gd name="connsiteX6276" fmla="*/ 2673072 w 4676739"/>
              <a:gd name="connsiteY6276" fmla="*/ 1512800 h 6856420"/>
              <a:gd name="connsiteX6277" fmla="*/ 3601048 w 4676739"/>
              <a:gd name="connsiteY6277" fmla="*/ 1048022 h 6856420"/>
              <a:gd name="connsiteX6278" fmla="*/ 3601048 w 4676739"/>
              <a:gd name="connsiteY6278" fmla="*/ 1048022 h 6856420"/>
              <a:gd name="connsiteX6279" fmla="*/ 3601048 w 4676739"/>
              <a:gd name="connsiteY6279" fmla="*/ 1048022 h 6856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</a:cxnLst>
            <a:rect l="l" t="t" r="r" b="b"/>
            <a:pathLst>
              <a:path w="4676739" h="6856419">
                <a:moveTo>
                  <a:pt x="3896145" y="983432"/>
                </a:moveTo>
                <a:lnTo>
                  <a:pt x="3897801" y="983432"/>
                </a:lnTo>
                <a:cubicBezTo>
                  <a:pt x="3904049" y="979216"/>
                  <a:pt x="3912029" y="984260"/>
                  <a:pt x="3918277" y="979743"/>
                </a:cubicBezTo>
                <a:lnTo>
                  <a:pt x="3925353" y="979743"/>
                </a:lnTo>
                <a:cubicBezTo>
                  <a:pt x="3937097" y="974925"/>
                  <a:pt x="3950121" y="981324"/>
                  <a:pt x="3961864" y="975979"/>
                </a:cubicBezTo>
                <a:lnTo>
                  <a:pt x="3963370" y="975452"/>
                </a:lnTo>
                <a:lnTo>
                  <a:pt x="3965026" y="975452"/>
                </a:lnTo>
                <a:cubicBezTo>
                  <a:pt x="3972554" y="970935"/>
                  <a:pt x="3981889" y="976581"/>
                  <a:pt x="3989492" y="971688"/>
                </a:cubicBezTo>
                <a:lnTo>
                  <a:pt x="3989492" y="971688"/>
                </a:lnTo>
                <a:cubicBezTo>
                  <a:pt x="3992353" y="968978"/>
                  <a:pt x="3996492" y="970107"/>
                  <a:pt x="3999579" y="968300"/>
                </a:cubicBezTo>
                <a:cubicBezTo>
                  <a:pt x="4006656" y="970800"/>
                  <a:pt x="4014334" y="970581"/>
                  <a:pt x="4021260" y="967698"/>
                </a:cubicBezTo>
                <a:lnTo>
                  <a:pt x="4022840" y="967246"/>
                </a:lnTo>
                <a:lnTo>
                  <a:pt x="4024497" y="967246"/>
                </a:lnTo>
                <a:cubicBezTo>
                  <a:pt x="4033530" y="962654"/>
                  <a:pt x="4043768" y="968225"/>
                  <a:pt x="4052803" y="963783"/>
                </a:cubicBezTo>
                <a:lnTo>
                  <a:pt x="4059954" y="963257"/>
                </a:lnTo>
                <a:cubicBezTo>
                  <a:pt x="4064998" y="959718"/>
                  <a:pt x="4071472" y="963257"/>
                  <a:pt x="4076515" y="959945"/>
                </a:cubicBezTo>
                <a:lnTo>
                  <a:pt x="4078021" y="959191"/>
                </a:lnTo>
                <a:lnTo>
                  <a:pt x="4079602" y="959191"/>
                </a:lnTo>
                <a:cubicBezTo>
                  <a:pt x="4086076" y="955277"/>
                  <a:pt x="4093905" y="959718"/>
                  <a:pt x="4100304" y="955804"/>
                </a:cubicBezTo>
                <a:lnTo>
                  <a:pt x="4107832" y="955277"/>
                </a:lnTo>
                <a:cubicBezTo>
                  <a:pt x="4115360" y="950835"/>
                  <a:pt x="4124770" y="956406"/>
                  <a:pt x="4132448" y="951513"/>
                </a:cubicBezTo>
                <a:lnTo>
                  <a:pt x="4134029" y="950986"/>
                </a:lnTo>
                <a:lnTo>
                  <a:pt x="4135610" y="950986"/>
                </a:lnTo>
                <a:cubicBezTo>
                  <a:pt x="4143138" y="946620"/>
                  <a:pt x="4152398" y="951965"/>
                  <a:pt x="4160076" y="947448"/>
                </a:cubicBezTo>
                <a:lnTo>
                  <a:pt x="4161732" y="946921"/>
                </a:lnTo>
                <a:lnTo>
                  <a:pt x="4163388" y="946921"/>
                </a:lnTo>
                <a:cubicBezTo>
                  <a:pt x="4165948" y="945039"/>
                  <a:pt x="4169561" y="945641"/>
                  <a:pt x="4171970" y="943383"/>
                </a:cubicBezTo>
                <a:lnTo>
                  <a:pt x="4173626" y="942780"/>
                </a:lnTo>
                <a:lnTo>
                  <a:pt x="4175282" y="942780"/>
                </a:lnTo>
                <a:cubicBezTo>
                  <a:pt x="4182810" y="938189"/>
                  <a:pt x="4192145" y="943835"/>
                  <a:pt x="4199748" y="939092"/>
                </a:cubicBezTo>
                <a:lnTo>
                  <a:pt x="4201254" y="938489"/>
                </a:lnTo>
                <a:lnTo>
                  <a:pt x="4202835" y="938489"/>
                </a:lnTo>
                <a:cubicBezTo>
                  <a:pt x="4203437" y="938505"/>
                  <a:pt x="4204040" y="938286"/>
                  <a:pt x="4204491" y="937887"/>
                </a:cubicBezTo>
                <a:cubicBezTo>
                  <a:pt x="4205018" y="937435"/>
                  <a:pt x="4204491" y="936683"/>
                  <a:pt x="4204040" y="935780"/>
                </a:cubicBezTo>
                <a:cubicBezTo>
                  <a:pt x="4204642" y="936156"/>
                  <a:pt x="4205245" y="936457"/>
                  <a:pt x="4205922" y="936683"/>
                </a:cubicBezTo>
                <a:cubicBezTo>
                  <a:pt x="4211719" y="936156"/>
                  <a:pt x="4217816" y="938339"/>
                  <a:pt x="4223462" y="934952"/>
                </a:cubicBezTo>
                <a:lnTo>
                  <a:pt x="4225118" y="934425"/>
                </a:lnTo>
                <a:lnTo>
                  <a:pt x="4226850" y="934425"/>
                </a:lnTo>
                <a:cubicBezTo>
                  <a:pt x="4233098" y="930209"/>
                  <a:pt x="4240852" y="934952"/>
                  <a:pt x="4247100" y="930961"/>
                </a:cubicBezTo>
                <a:lnTo>
                  <a:pt x="4248906" y="930359"/>
                </a:lnTo>
                <a:lnTo>
                  <a:pt x="4250788" y="930359"/>
                </a:lnTo>
                <a:cubicBezTo>
                  <a:pt x="4253122" y="928252"/>
                  <a:pt x="4256585" y="928929"/>
                  <a:pt x="4258994" y="927047"/>
                </a:cubicBezTo>
                <a:lnTo>
                  <a:pt x="4260726" y="926294"/>
                </a:lnTo>
                <a:lnTo>
                  <a:pt x="4262608" y="926294"/>
                </a:lnTo>
                <a:cubicBezTo>
                  <a:pt x="4268780" y="921778"/>
                  <a:pt x="4276685" y="926972"/>
                  <a:pt x="4282782" y="922530"/>
                </a:cubicBezTo>
                <a:lnTo>
                  <a:pt x="4284213" y="921853"/>
                </a:lnTo>
                <a:lnTo>
                  <a:pt x="4285794" y="921853"/>
                </a:lnTo>
                <a:cubicBezTo>
                  <a:pt x="4290913" y="918465"/>
                  <a:pt x="4297462" y="921853"/>
                  <a:pt x="4302581" y="918465"/>
                </a:cubicBezTo>
                <a:lnTo>
                  <a:pt x="4304162" y="917863"/>
                </a:lnTo>
                <a:lnTo>
                  <a:pt x="4305969" y="917863"/>
                </a:lnTo>
                <a:cubicBezTo>
                  <a:pt x="4312142" y="913496"/>
                  <a:pt x="4320196" y="918766"/>
                  <a:pt x="4326294" y="913948"/>
                </a:cubicBezTo>
                <a:lnTo>
                  <a:pt x="4326294" y="913948"/>
                </a:lnTo>
                <a:cubicBezTo>
                  <a:pt x="4332091" y="909055"/>
                  <a:pt x="4340447" y="915303"/>
                  <a:pt x="4346093" y="909432"/>
                </a:cubicBezTo>
                <a:lnTo>
                  <a:pt x="4346093" y="909432"/>
                </a:lnTo>
                <a:cubicBezTo>
                  <a:pt x="4348652" y="907775"/>
                  <a:pt x="4352115" y="908302"/>
                  <a:pt x="4354449" y="906195"/>
                </a:cubicBezTo>
                <a:lnTo>
                  <a:pt x="4356105" y="905517"/>
                </a:lnTo>
                <a:lnTo>
                  <a:pt x="4357836" y="905517"/>
                </a:lnTo>
                <a:cubicBezTo>
                  <a:pt x="4362730" y="901677"/>
                  <a:pt x="4369354" y="905517"/>
                  <a:pt x="4374248" y="901904"/>
                </a:cubicBezTo>
                <a:lnTo>
                  <a:pt x="4375828" y="901301"/>
                </a:lnTo>
                <a:lnTo>
                  <a:pt x="4377410" y="901301"/>
                </a:lnTo>
                <a:cubicBezTo>
                  <a:pt x="4382377" y="897537"/>
                  <a:pt x="4389228" y="901904"/>
                  <a:pt x="4394046" y="897387"/>
                </a:cubicBezTo>
                <a:lnTo>
                  <a:pt x="4394046" y="897387"/>
                </a:lnTo>
                <a:cubicBezTo>
                  <a:pt x="4398714" y="893246"/>
                  <a:pt x="4405414" y="897763"/>
                  <a:pt x="4410081" y="893548"/>
                </a:cubicBezTo>
                <a:lnTo>
                  <a:pt x="4411435" y="892945"/>
                </a:lnTo>
                <a:lnTo>
                  <a:pt x="4412942" y="892945"/>
                </a:lnTo>
                <a:cubicBezTo>
                  <a:pt x="4416856" y="890311"/>
                  <a:pt x="4421975" y="892569"/>
                  <a:pt x="4425814" y="889633"/>
                </a:cubicBezTo>
                <a:lnTo>
                  <a:pt x="4427470" y="889031"/>
                </a:lnTo>
                <a:lnTo>
                  <a:pt x="4429202" y="889031"/>
                </a:lnTo>
                <a:cubicBezTo>
                  <a:pt x="4431762" y="887149"/>
                  <a:pt x="4435450" y="887676"/>
                  <a:pt x="4437709" y="885267"/>
                </a:cubicBezTo>
                <a:lnTo>
                  <a:pt x="4437709" y="885267"/>
                </a:lnTo>
                <a:cubicBezTo>
                  <a:pt x="4442226" y="880976"/>
                  <a:pt x="4449075" y="885718"/>
                  <a:pt x="4453593" y="881202"/>
                </a:cubicBezTo>
                <a:lnTo>
                  <a:pt x="4453593" y="881202"/>
                </a:lnTo>
                <a:cubicBezTo>
                  <a:pt x="4458185" y="876986"/>
                  <a:pt x="4464960" y="881578"/>
                  <a:pt x="4469552" y="877287"/>
                </a:cubicBezTo>
                <a:lnTo>
                  <a:pt x="4469552" y="877287"/>
                </a:lnTo>
                <a:cubicBezTo>
                  <a:pt x="4474144" y="872996"/>
                  <a:pt x="4480995" y="877663"/>
                  <a:pt x="4485436" y="873222"/>
                </a:cubicBezTo>
                <a:lnTo>
                  <a:pt x="4485436" y="873222"/>
                </a:lnTo>
                <a:cubicBezTo>
                  <a:pt x="4489953" y="868931"/>
                  <a:pt x="4496954" y="873824"/>
                  <a:pt x="4501320" y="869006"/>
                </a:cubicBezTo>
                <a:lnTo>
                  <a:pt x="4501320" y="869006"/>
                </a:lnTo>
                <a:cubicBezTo>
                  <a:pt x="4504783" y="865694"/>
                  <a:pt x="4510203" y="869006"/>
                  <a:pt x="4513440" y="865167"/>
                </a:cubicBezTo>
                <a:lnTo>
                  <a:pt x="4513440" y="865167"/>
                </a:lnTo>
                <a:cubicBezTo>
                  <a:pt x="4516677" y="861629"/>
                  <a:pt x="4522248" y="865167"/>
                  <a:pt x="4525409" y="861027"/>
                </a:cubicBezTo>
                <a:lnTo>
                  <a:pt x="4525409" y="861027"/>
                </a:lnTo>
                <a:cubicBezTo>
                  <a:pt x="4528797" y="857790"/>
                  <a:pt x="4533991" y="860575"/>
                  <a:pt x="4537455" y="857564"/>
                </a:cubicBezTo>
                <a:lnTo>
                  <a:pt x="4539035" y="856886"/>
                </a:lnTo>
                <a:lnTo>
                  <a:pt x="4540767" y="856886"/>
                </a:lnTo>
                <a:cubicBezTo>
                  <a:pt x="4544380" y="853875"/>
                  <a:pt x="4549875" y="856886"/>
                  <a:pt x="4553339" y="853047"/>
                </a:cubicBezTo>
                <a:lnTo>
                  <a:pt x="4553339" y="853047"/>
                </a:lnTo>
                <a:cubicBezTo>
                  <a:pt x="4556651" y="849584"/>
                  <a:pt x="4562071" y="853047"/>
                  <a:pt x="4565383" y="849208"/>
                </a:cubicBezTo>
                <a:lnTo>
                  <a:pt x="4566588" y="848530"/>
                </a:lnTo>
                <a:lnTo>
                  <a:pt x="4567943" y="848530"/>
                </a:lnTo>
                <a:cubicBezTo>
                  <a:pt x="4570954" y="847175"/>
                  <a:pt x="4574492" y="847326"/>
                  <a:pt x="4577202" y="845143"/>
                </a:cubicBezTo>
                <a:lnTo>
                  <a:pt x="4578557" y="844465"/>
                </a:lnTo>
                <a:lnTo>
                  <a:pt x="4580063" y="844465"/>
                </a:lnTo>
                <a:cubicBezTo>
                  <a:pt x="4582923" y="842959"/>
                  <a:pt x="4586461" y="843261"/>
                  <a:pt x="4589097" y="841153"/>
                </a:cubicBezTo>
                <a:lnTo>
                  <a:pt x="4590527" y="840475"/>
                </a:lnTo>
                <a:lnTo>
                  <a:pt x="4592107" y="840475"/>
                </a:lnTo>
                <a:cubicBezTo>
                  <a:pt x="4594893" y="838819"/>
                  <a:pt x="4598356" y="839195"/>
                  <a:pt x="4600915" y="837163"/>
                </a:cubicBezTo>
                <a:lnTo>
                  <a:pt x="4602346" y="836485"/>
                </a:lnTo>
                <a:lnTo>
                  <a:pt x="4603927" y="836485"/>
                </a:lnTo>
                <a:cubicBezTo>
                  <a:pt x="4606712" y="834829"/>
                  <a:pt x="4610627" y="835431"/>
                  <a:pt x="4612735" y="832345"/>
                </a:cubicBezTo>
                <a:lnTo>
                  <a:pt x="4612735" y="832345"/>
                </a:lnTo>
                <a:cubicBezTo>
                  <a:pt x="4614391" y="831419"/>
                  <a:pt x="4615896" y="830222"/>
                  <a:pt x="4617176" y="828807"/>
                </a:cubicBezTo>
                <a:lnTo>
                  <a:pt x="4618455" y="828129"/>
                </a:lnTo>
                <a:lnTo>
                  <a:pt x="4619811" y="828129"/>
                </a:lnTo>
                <a:cubicBezTo>
                  <a:pt x="4622822" y="826774"/>
                  <a:pt x="4626435" y="826925"/>
                  <a:pt x="4629070" y="824516"/>
                </a:cubicBezTo>
                <a:lnTo>
                  <a:pt x="4629070" y="824516"/>
                </a:lnTo>
                <a:cubicBezTo>
                  <a:pt x="4631253" y="822257"/>
                  <a:pt x="4634641" y="822935"/>
                  <a:pt x="4636598" y="821053"/>
                </a:cubicBezTo>
                <a:cubicBezTo>
                  <a:pt x="4637501" y="820323"/>
                  <a:pt x="4638706" y="820044"/>
                  <a:pt x="4639835" y="820300"/>
                </a:cubicBezTo>
                <a:cubicBezTo>
                  <a:pt x="4642545" y="818569"/>
                  <a:pt x="4646083" y="818945"/>
                  <a:pt x="4648567" y="816687"/>
                </a:cubicBezTo>
                <a:lnTo>
                  <a:pt x="4648567" y="816687"/>
                </a:lnTo>
                <a:cubicBezTo>
                  <a:pt x="4650600" y="814278"/>
                  <a:pt x="4653988" y="815031"/>
                  <a:pt x="4656095" y="813149"/>
                </a:cubicBezTo>
                <a:cubicBezTo>
                  <a:pt x="4656998" y="812418"/>
                  <a:pt x="4658128" y="812148"/>
                  <a:pt x="4659257" y="812396"/>
                </a:cubicBezTo>
                <a:cubicBezTo>
                  <a:pt x="4661967" y="810664"/>
                  <a:pt x="4665580" y="811041"/>
                  <a:pt x="4667915" y="808632"/>
                </a:cubicBezTo>
                <a:cubicBezTo>
                  <a:pt x="4669344" y="807450"/>
                  <a:pt x="4670625" y="806117"/>
                  <a:pt x="4671754" y="804642"/>
                </a:cubicBezTo>
                <a:lnTo>
                  <a:pt x="4671754" y="804642"/>
                </a:lnTo>
                <a:cubicBezTo>
                  <a:pt x="4673862" y="804273"/>
                  <a:pt x="4675593" y="802722"/>
                  <a:pt x="4676120" y="800652"/>
                </a:cubicBezTo>
                <a:lnTo>
                  <a:pt x="4672959" y="800652"/>
                </a:lnTo>
                <a:cubicBezTo>
                  <a:pt x="4672959" y="800652"/>
                  <a:pt x="4672959" y="800652"/>
                  <a:pt x="4672959" y="800276"/>
                </a:cubicBezTo>
                <a:cubicBezTo>
                  <a:pt x="4670323" y="798093"/>
                  <a:pt x="4666484" y="799146"/>
                  <a:pt x="4663849" y="796813"/>
                </a:cubicBezTo>
                <a:cubicBezTo>
                  <a:pt x="4662570" y="797129"/>
                  <a:pt x="4661290" y="796850"/>
                  <a:pt x="4660236" y="796060"/>
                </a:cubicBezTo>
                <a:cubicBezTo>
                  <a:pt x="4658731" y="794667"/>
                  <a:pt x="4656849" y="793658"/>
                  <a:pt x="4654891" y="793124"/>
                </a:cubicBezTo>
                <a:cubicBezTo>
                  <a:pt x="4653988" y="793455"/>
                  <a:pt x="4653009" y="793215"/>
                  <a:pt x="4652406" y="792522"/>
                </a:cubicBezTo>
                <a:cubicBezTo>
                  <a:pt x="4649998" y="790263"/>
                  <a:pt x="4646385" y="790941"/>
                  <a:pt x="4643900" y="788984"/>
                </a:cubicBezTo>
                <a:cubicBezTo>
                  <a:pt x="4642696" y="789232"/>
                  <a:pt x="4641491" y="788991"/>
                  <a:pt x="4640513" y="788306"/>
                </a:cubicBezTo>
                <a:cubicBezTo>
                  <a:pt x="4637953" y="786424"/>
                  <a:pt x="4634565" y="786951"/>
                  <a:pt x="4632081" y="784994"/>
                </a:cubicBezTo>
                <a:cubicBezTo>
                  <a:pt x="4630877" y="785295"/>
                  <a:pt x="4629597" y="785077"/>
                  <a:pt x="4628619" y="784392"/>
                </a:cubicBezTo>
                <a:cubicBezTo>
                  <a:pt x="4625983" y="782510"/>
                  <a:pt x="4622596" y="782811"/>
                  <a:pt x="4619886" y="781155"/>
                </a:cubicBezTo>
                <a:lnTo>
                  <a:pt x="4608745" y="780251"/>
                </a:lnTo>
                <a:cubicBezTo>
                  <a:pt x="4605131" y="777692"/>
                  <a:pt x="4600087" y="780251"/>
                  <a:pt x="4596625" y="777014"/>
                </a:cubicBezTo>
                <a:lnTo>
                  <a:pt x="4589097" y="776186"/>
                </a:lnTo>
                <a:cubicBezTo>
                  <a:pt x="4585257" y="773928"/>
                  <a:pt x="4580364" y="776186"/>
                  <a:pt x="4576600" y="773250"/>
                </a:cubicBezTo>
                <a:lnTo>
                  <a:pt x="4565383" y="772271"/>
                </a:lnTo>
                <a:cubicBezTo>
                  <a:pt x="4558985" y="769034"/>
                  <a:pt x="4551457" y="773175"/>
                  <a:pt x="4545208" y="769185"/>
                </a:cubicBezTo>
                <a:lnTo>
                  <a:pt x="4435299" y="769185"/>
                </a:lnTo>
                <a:cubicBezTo>
                  <a:pt x="4430481" y="773024"/>
                  <a:pt x="4424309" y="769185"/>
                  <a:pt x="4419340" y="772196"/>
                </a:cubicBezTo>
                <a:cubicBezTo>
                  <a:pt x="4409102" y="773664"/>
                  <a:pt x="4398789" y="774041"/>
                  <a:pt x="4388476" y="773325"/>
                </a:cubicBezTo>
                <a:cubicBezTo>
                  <a:pt x="4382002" y="777014"/>
                  <a:pt x="4374398" y="773325"/>
                  <a:pt x="4367849" y="776337"/>
                </a:cubicBezTo>
                <a:lnTo>
                  <a:pt x="4352793" y="777165"/>
                </a:lnTo>
                <a:cubicBezTo>
                  <a:pt x="4350233" y="778444"/>
                  <a:pt x="4347447" y="779363"/>
                  <a:pt x="4344587" y="779875"/>
                </a:cubicBezTo>
                <a:cubicBezTo>
                  <a:pt x="4340974" y="781388"/>
                  <a:pt x="4336984" y="781832"/>
                  <a:pt x="4333145" y="781155"/>
                </a:cubicBezTo>
                <a:cubicBezTo>
                  <a:pt x="4328176" y="784693"/>
                  <a:pt x="4321928" y="781155"/>
                  <a:pt x="4316809" y="784166"/>
                </a:cubicBezTo>
                <a:lnTo>
                  <a:pt x="4301753" y="785295"/>
                </a:lnTo>
                <a:cubicBezTo>
                  <a:pt x="4297838" y="787704"/>
                  <a:pt x="4292945" y="785972"/>
                  <a:pt x="4288956" y="788156"/>
                </a:cubicBezTo>
                <a:lnTo>
                  <a:pt x="4277739" y="789134"/>
                </a:lnTo>
                <a:cubicBezTo>
                  <a:pt x="4273975" y="791844"/>
                  <a:pt x="4269082" y="789812"/>
                  <a:pt x="4265167" y="792145"/>
                </a:cubicBezTo>
                <a:lnTo>
                  <a:pt x="4257639" y="792973"/>
                </a:lnTo>
                <a:cubicBezTo>
                  <a:pt x="4256208" y="793952"/>
                  <a:pt x="4254703" y="794931"/>
                  <a:pt x="4253198" y="795759"/>
                </a:cubicBezTo>
                <a:lnTo>
                  <a:pt x="4242056" y="797114"/>
                </a:lnTo>
                <a:cubicBezTo>
                  <a:pt x="4238217" y="799673"/>
                  <a:pt x="4233324" y="797791"/>
                  <a:pt x="4229409" y="800050"/>
                </a:cubicBezTo>
                <a:lnTo>
                  <a:pt x="4221881" y="800803"/>
                </a:lnTo>
                <a:cubicBezTo>
                  <a:pt x="4218493" y="804040"/>
                  <a:pt x="4213601" y="801631"/>
                  <a:pt x="4209912" y="803889"/>
                </a:cubicBezTo>
                <a:lnTo>
                  <a:pt x="4198996" y="805094"/>
                </a:lnTo>
                <a:cubicBezTo>
                  <a:pt x="4196135" y="806373"/>
                  <a:pt x="4192974" y="806524"/>
                  <a:pt x="4190113" y="807804"/>
                </a:cubicBezTo>
                <a:lnTo>
                  <a:pt x="4179272" y="809008"/>
                </a:lnTo>
                <a:cubicBezTo>
                  <a:pt x="4176261" y="810438"/>
                  <a:pt x="4172798" y="810363"/>
                  <a:pt x="4170088" y="812396"/>
                </a:cubicBezTo>
                <a:lnTo>
                  <a:pt x="4170088" y="812396"/>
                </a:lnTo>
                <a:cubicBezTo>
                  <a:pt x="4168131" y="814955"/>
                  <a:pt x="4164819" y="814127"/>
                  <a:pt x="4162560" y="815783"/>
                </a:cubicBezTo>
                <a:lnTo>
                  <a:pt x="4155032" y="816687"/>
                </a:lnTo>
                <a:cubicBezTo>
                  <a:pt x="4151419" y="819698"/>
                  <a:pt x="4146375" y="817289"/>
                  <a:pt x="4142686" y="819924"/>
                </a:cubicBezTo>
                <a:lnTo>
                  <a:pt x="4135760" y="820827"/>
                </a:lnTo>
                <a:cubicBezTo>
                  <a:pt x="4132975" y="822182"/>
                  <a:pt x="4129738" y="822257"/>
                  <a:pt x="4126878" y="823612"/>
                </a:cubicBezTo>
                <a:lnTo>
                  <a:pt x="4119350" y="824591"/>
                </a:lnTo>
                <a:cubicBezTo>
                  <a:pt x="4116865" y="826398"/>
                  <a:pt x="4113704" y="826172"/>
                  <a:pt x="4111069" y="827376"/>
                </a:cubicBezTo>
                <a:lnTo>
                  <a:pt x="4103541" y="828430"/>
                </a:lnTo>
                <a:cubicBezTo>
                  <a:pt x="4100153" y="831743"/>
                  <a:pt x="4095035" y="829108"/>
                  <a:pt x="4091496" y="831743"/>
                </a:cubicBezTo>
                <a:lnTo>
                  <a:pt x="4084797" y="832646"/>
                </a:lnTo>
                <a:cubicBezTo>
                  <a:pt x="4082839" y="833338"/>
                  <a:pt x="4080957" y="834415"/>
                  <a:pt x="4079376" y="835808"/>
                </a:cubicBezTo>
                <a:lnTo>
                  <a:pt x="4079376" y="835808"/>
                </a:lnTo>
                <a:cubicBezTo>
                  <a:pt x="4076590" y="839873"/>
                  <a:pt x="4071321" y="836561"/>
                  <a:pt x="4068084" y="839497"/>
                </a:cubicBezTo>
                <a:cubicBezTo>
                  <a:pt x="4066955" y="840106"/>
                  <a:pt x="4065675" y="840317"/>
                  <a:pt x="4064395" y="840099"/>
                </a:cubicBezTo>
                <a:cubicBezTo>
                  <a:pt x="4062062" y="842207"/>
                  <a:pt x="4058749" y="841680"/>
                  <a:pt x="4056265" y="843261"/>
                </a:cubicBezTo>
                <a:lnTo>
                  <a:pt x="4048737" y="844239"/>
                </a:lnTo>
                <a:cubicBezTo>
                  <a:pt x="4046027" y="845820"/>
                  <a:pt x="4042790" y="845669"/>
                  <a:pt x="4040080" y="847175"/>
                </a:cubicBezTo>
                <a:lnTo>
                  <a:pt x="4033079" y="848304"/>
                </a:lnTo>
                <a:cubicBezTo>
                  <a:pt x="4030293" y="849659"/>
                  <a:pt x="4026981" y="849659"/>
                  <a:pt x="4024196" y="851240"/>
                </a:cubicBezTo>
                <a:lnTo>
                  <a:pt x="4020130" y="851842"/>
                </a:lnTo>
                <a:cubicBezTo>
                  <a:pt x="4016969" y="855456"/>
                  <a:pt x="4011699" y="852369"/>
                  <a:pt x="4008312" y="855456"/>
                </a:cubicBezTo>
                <a:cubicBezTo>
                  <a:pt x="4007409" y="856118"/>
                  <a:pt x="4006279" y="856367"/>
                  <a:pt x="4005150" y="856133"/>
                </a:cubicBezTo>
                <a:cubicBezTo>
                  <a:pt x="4002440" y="857790"/>
                  <a:pt x="3999053" y="857413"/>
                  <a:pt x="3996417" y="859370"/>
                </a:cubicBezTo>
                <a:cubicBezTo>
                  <a:pt x="3995514" y="859965"/>
                  <a:pt x="3994461" y="860213"/>
                  <a:pt x="3993407" y="860048"/>
                </a:cubicBezTo>
                <a:cubicBezTo>
                  <a:pt x="3991600" y="860853"/>
                  <a:pt x="3989943" y="861945"/>
                  <a:pt x="3988513" y="863285"/>
                </a:cubicBezTo>
                <a:cubicBezTo>
                  <a:pt x="3987610" y="864015"/>
                  <a:pt x="3986405" y="864293"/>
                  <a:pt x="3985276" y="864038"/>
                </a:cubicBezTo>
                <a:cubicBezTo>
                  <a:pt x="3982641" y="865694"/>
                  <a:pt x="3979405" y="865468"/>
                  <a:pt x="3976694" y="866974"/>
                </a:cubicBezTo>
                <a:lnTo>
                  <a:pt x="3970069" y="868103"/>
                </a:lnTo>
                <a:cubicBezTo>
                  <a:pt x="3968037" y="868103"/>
                  <a:pt x="3966682" y="869910"/>
                  <a:pt x="3964875" y="870587"/>
                </a:cubicBezTo>
                <a:lnTo>
                  <a:pt x="3952831" y="871641"/>
                </a:lnTo>
                <a:cubicBezTo>
                  <a:pt x="3950798" y="873975"/>
                  <a:pt x="3947411" y="873297"/>
                  <a:pt x="3945303" y="874878"/>
                </a:cubicBezTo>
                <a:lnTo>
                  <a:pt x="3938678" y="876007"/>
                </a:lnTo>
                <a:cubicBezTo>
                  <a:pt x="3936570" y="876007"/>
                  <a:pt x="3935215" y="877814"/>
                  <a:pt x="3933483" y="878642"/>
                </a:cubicBezTo>
                <a:lnTo>
                  <a:pt x="3926483" y="879922"/>
                </a:lnTo>
                <a:cubicBezTo>
                  <a:pt x="3923622" y="881352"/>
                  <a:pt x="3920234" y="881202"/>
                  <a:pt x="3917524" y="883084"/>
                </a:cubicBezTo>
                <a:cubicBezTo>
                  <a:pt x="3916470" y="883761"/>
                  <a:pt x="3915266" y="883980"/>
                  <a:pt x="3914061" y="883686"/>
                </a:cubicBezTo>
                <a:cubicBezTo>
                  <a:pt x="3911577" y="885643"/>
                  <a:pt x="3908189" y="885116"/>
                  <a:pt x="3905630" y="886998"/>
                </a:cubicBezTo>
                <a:cubicBezTo>
                  <a:pt x="3904877" y="887668"/>
                  <a:pt x="3903823" y="887969"/>
                  <a:pt x="3902845" y="887826"/>
                </a:cubicBezTo>
                <a:cubicBezTo>
                  <a:pt x="3900887" y="888504"/>
                  <a:pt x="3899081" y="889640"/>
                  <a:pt x="3897650" y="891139"/>
                </a:cubicBezTo>
                <a:cubicBezTo>
                  <a:pt x="3896747" y="891824"/>
                  <a:pt x="3895618" y="892042"/>
                  <a:pt x="3894564" y="891741"/>
                </a:cubicBezTo>
                <a:cubicBezTo>
                  <a:pt x="3891854" y="893397"/>
                  <a:pt x="3888466" y="893021"/>
                  <a:pt x="3885831" y="894978"/>
                </a:cubicBezTo>
                <a:cubicBezTo>
                  <a:pt x="3884853" y="895663"/>
                  <a:pt x="3883573" y="895881"/>
                  <a:pt x="3882444" y="895580"/>
                </a:cubicBezTo>
                <a:cubicBezTo>
                  <a:pt x="3879959" y="897462"/>
                  <a:pt x="3876572" y="897010"/>
                  <a:pt x="3874013" y="898817"/>
                </a:cubicBezTo>
                <a:cubicBezTo>
                  <a:pt x="3872959" y="899495"/>
                  <a:pt x="3871679" y="899735"/>
                  <a:pt x="3870474" y="899495"/>
                </a:cubicBezTo>
                <a:cubicBezTo>
                  <a:pt x="3868065" y="901452"/>
                  <a:pt x="3864677" y="901000"/>
                  <a:pt x="3862118" y="902732"/>
                </a:cubicBezTo>
                <a:cubicBezTo>
                  <a:pt x="3861064" y="903454"/>
                  <a:pt x="3859785" y="903748"/>
                  <a:pt x="3858580" y="903559"/>
                </a:cubicBezTo>
                <a:cubicBezTo>
                  <a:pt x="3856172" y="904553"/>
                  <a:pt x="3853611" y="905163"/>
                  <a:pt x="3851052" y="905367"/>
                </a:cubicBezTo>
                <a:lnTo>
                  <a:pt x="3847439" y="905367"/>
                </a:lnTo>
                <a:cubicBezTo>
                  <a:pt x="3847213" y="905163"/>
                  <a:pt x="3847062" y="904900"/>
                  <a:pt x="3846987" y="904614"/>
                </a:cubicBezTo>
                <a:cubicBezTo>
                  <a:pt x="3850299" y="904531"/>
                  <a:pt x="3853235" y="902265"/>
                  <a:pt x="3854063" y="899043"/>
                </a:cubicBezTo>
                <a:lnTo>
                  <a:pt x="3854063" y="899043"/>
                </a:lnTo>
                <a:cubicBezTo>
                  <a:pt x="3855644" y="897921"/>
                  <a:pt x="3857075" y="896513"/>
                  <a:pt x="3858203" y="894903"/>
                </a:cubicBezTo>
                <a:lnTo>
                  <a:pt x="3858203" y="894903"/>
                </a:lnTo>
                <a:cubicBezTo>
                  <a:pt x="3859785" y="893781"/>
                  <a:pt x="3861215" y="892373"/>
                  <a:pt x="3862344" y="890762"/>
                </a:cubicBezTo>
                <a:lnTo>
                  <a:pt x="3862344" y="890762"/>
                </a:lnTo>
                <a:cubicBezTo>
                  <a:pt x="3863925" y="889595"/>
                  <a:pt x="3865280" y="888203"/>
                  <a:pt x="3866409" y="886622"/>
                </a:cubicBezTo>
                <a:lnTo>
                  <a:pt x="3866409" y="886622"/>
                </a:lnTo>
                <a:cubicBezTo>
                  <a:pt x="3867990" y="885500"/>
                  <a:pt x="3869420" y="884092"/>
                  <a:pt x="3870549" y="882481"/>
                </a:cubicBezTo>
                <a:lnTo>
                  <a:pt x="3870549" y="882481"/>
                </a:lnTo>
                <a:cubicBezTo>
                  <a:pt x="3872131" y="881427"/>
                  <a:pt x="3873485" y="880072"/>
                  <a:pt x="3874539" y="878492"/>
                </a:cubicBezTo>
                <a:cubicBezTo>
                  <a:pt x="3876120" y="877430"/>
                  <a:pt x="3877551" y="876105"/>
                  <a:pt x="3878680" y="874577"/>
                </a:cubicBezTo>
                <a:cubicBezTo>
                  <a:pt x="3880110" y="873448"/>
                  <a:pt x="3881390" y="872017"/>
                  <a:pt x="3882745" y="870813"/>
                </a:cubicBezTo>
                <a:lnTo>
                  <a:pt x="3882745" y="870813"/>
                </a:lnTo>
                <a:cubicBezTo>
                  <a:pt x="3883949" y="869413"/>
                  <a:pt x="3885305" y="868080"/>
                  <a:pt x="3886659" y="866823"/>
                </a:cubicBezTo>
                <a:lnTo>
                  <a:pt x="3886659" y="866823"/>
                </a:lnTo>
                <a:cubicBezTo>
                  <a:pt x="3887939" y="865468"/>
                  <a:pt x="3889369" y="864113"/>
                  <a:pt x="3890499" y="862683"/>
                </a:cubicBezTo>
                <a:lnTo>
                  <a:pt x="3890499" y="862683"/>
                </a:lnTo>
                <a:cubicBezTo>
                  <a:pt x="3892983" y="860801"/>
                  <a:pt x="3892004" y="856886"/>
                  <a:pt x="3894789" y="855155"/>
                </a:cubicBezTo>
                <a:lnTo>
                  <a:pt x="3894789" y="855155"/>
                </a:lnTo>
                <a:cubicBezTo>
                  <a:pt x="3895843" y="853710"/>
                  <a:pt x="3897048" y="852400"/>
                  <a:pt x="3898403" y="851240"/>
                </a:cubicBezTo>
                <a:lnTo>
                  <a:pt x="3898403" y="851240"/>
                </a:lnTo>
                <a:cubicBezTo>
                  <a:pt x="3899683" y="849810"/>
                  <a:pt x="3901038" y="848530"/>
                  <a:pt x="3902243" y="847100"/>
                </a:cubicBezTo>
                <a:lnTo>
                  <a:pt x="3902243" y="847100"/>
                </a:lnTo>
                <a:cubicBezTo>
                  <a:pt x="3904727" y="845293"/>
                  <a:pt x="3903673" y="841379"/>
                  <a:pt x="3906533" y="839572"/>
                </a:cubicBezTo>
                <a:lnTo>
                  <a:pt x="3906533" y="839572"/>
                </a:lnTo>
                <a:cubicBezTo>
                  <a:pt x="3907512" y="838089"/>
                  <a:pt x="3908641" y="836749"/>
                  <a:pt x="3909996" y="835582"/>
                </a:cubicBezTo>
                <a:lnTo>
                  <a:pt x="3909996" y="835582"/>
                </a:lnTo>
                <a:cubicBezTo>
                  <a:pt x="3911201" y="834152"/>
                  <a:pt x="3912556" y="832872"/>
                  <a:pt x="3913760" y="831442"/>
                </a:cubicBezTo>
                <a:cubicBezTo>
                  <a:pt x="3915191" y="830275"/>
                  <a:pt x="3916545" y="828904"/>
                  <a:pt x="3917599" y="827376"/>
                </a:cubicBezTo>
                <a:cubicBezTo>
                  <a:pt x="3919406" y="826225"/>
                  <a:pt x="3920761" y="824471"/>
                  <a:pt x="3921439" y="822408"/>
                </a:cubicBezTo>
                <a:cubicBezTo>
                  <a:pt x="3921439" y="821309"/>
                  <a:pt x="3921891" y="820262"/>
                  <a:pt x="3922643" y="819472"/>
                </a:cubicBezTo>
                <a:cubicBezTo>
                  <a:pt x="3923471" y="818117"/>
                  <a:pt x="3924601" y="816958"/>
                  <a:pt x="3925880" y="816084"/>
                </a:cubicBezTo>
                <a:lnTo>
                  <a:pt x="3925880" y="816084"/>
                </a:lnTo>
                <a:cubicBezTo>
                  <a:pt x="3926934" y="814647"/>
                  <a:pt x="3928139" y="813284"/>
                  <a:pt x="3929419" y="812019"/>
                </a:cubicBezTo>
                <a:cubicBezTo>
                  <a:pt x="3930773" y="810792"/>
                  <a:pt x="3932053" y="809430"/>
                  <a:pt x="3933183" y="807954"/>
                </a:cubicBezTo>
                <a:cubicBezTo>
                  <a:pt x="3934989" y="806780"/>
                  <a:pt x="3936344" y="805034"/>
                  <a:pt x="3937097" y="802986"/>
                </a:cubicBezTo>
                <a:cubicBezTo>
                  <a:pt x="3937097" y="801864"/>
                  <a:pt x="3937473" y="800772"/>
                  <a:pt x="3938301" y="799975"/>
                </a:cubicBezTo>
                <a:cubicBezTo>
                  <a:pt x="3939054" y="798605"/>
                  <a:pt x="3940183" y="797445"/>
                  <a:pt x="3941463" y="796587"/>
                </a:cubicBezTo>
                <a:lnTo>
                  <a:pt x="3941463" y="796587"/>
                </a:lnTo>
                <a:cubicBezTo>
                  <a:pt x="3942517" y="795006"/>
                  <a:pt x="3943872" y="793877"/>
                  <a:pt x="3945001" y="792447"/>
                </a:cubicBezTo>
                <a:cubicBezTo>
                  <a:pt x="3946507" y="791250"/>
                  <a:pt x="3947862" y="789827"/>
                  <a:pt x="3948991" y="788231"/>
                </a:cubicBezTo>
                <a:lnTo>
                  <a:pt x="3948991" y="788231"/>
                </a:lnTo>
                <a:cubicBezTo>
                  <a:pt x="3951777" y="786274"/>
                  <a:pt x="3951175" y="782585"/>
                  <a:pt x="3953131" y="780251"/>
                </a:cubicBezTo>
                <a:cubicBezTo>
                  <a:pt x="3955089" y="777917"/>
                  <a:pt x="3954863" y="774605"/>
                  <a:pt x="3957498" y="772723"/>
                </a:cubicBezTo>
                <a:lnTo>
                  <a:pt x="3957498" y="772723"/>
                </a:lnTo>
                <a:cubicBezTo>
                  <a:pt x="3958928" y="771218"/>
                  <a:pt x="3960057" y="769456"/>
                  <a:pt x="3960885" y="767529"/>
                </a:cubicBezTo>
                <a:cubicBezTo>
                  <a:pt x="3960885" y="766460"/>
                  <a:pt x="3961337" y="765436"/>
                  <a:pt x="3962165" y="764743"/>
                </a:cubicBezTo>
                <a:cubicBezTo>
                  <a:pt x="3964800" y="762372"/>
                  <a:pt x="3967359" y="759858"/>
                  <a:pt x="3969693" y="757215"/>
                </a:cubicBezTo>
                <a:lnTo>
                  <a:pt x="3969693" y="757215"/>
                </a:lnTo>
                <a:cubicBezTo>
                  <a:pt x="3970747" y="755710"/>
                  <a:pt x="3972102" y="754505"/>
                  <a:pt x="3973231" y="753075"/>
                </a:cubicBezTo>
                <a:cubicBezTo>
                  <a:pt x="3974963" y="751818"/>
                  <a:pt x="3976318" y="750094"/>
                  <a:pt x="3977071" y="748107"/>
                </a:cubicBezTo>
                <a:cubicBezTo>
                  <a:pt x="3977071" y="746993"/>
                  <a:pt x="3977447" y="745916"/>
                  <a:pt x="3978200" y="745095"/>
                </a:cubicBezTo>
                <a:cubicBezTo>
                  <a:pt x="3978727" y="744034"/>
                  <a:pt x="3978727" y="742777"/>
                  <a:pt x="3978200" y="741708"/>
                </a:cubicBezTo>
                <a:lnTo>
                  <a:pt x="3978200" y="741708"/>
                </a:lnTo>
                <a:lnTo>
                  <a:pt x="3979856" y="742536"/>
                </a:lnTo>
                <a:lnTo>
                  <a:pt x="3981361" y="741331"/>
                </a:lnTo>
                <a:lnTo>
                  <a:pt x="3981361" y="741331"/>
                </a:lnTo>
                <a:cubicBezTo>
                  <a:pt x="3982792" y="740029"/>
                  <a:pt x="3983997" y="738591"/>
                  <a:pt x="3985125" y="737041"/>
                </a:cubicBezTo>
                <a:lnTo>
                  <a:pt x="3985125" y="737041"/>
                </a:lnTo>
                <a:cubicBezTo>
                  <a:pt x="3987836" y="735309"/>
                  <a:pt x="3986782" y="731319"/>
                  <a:pt x="3989643" y="729513"/>
                </a:cubicBezTo>
                <a:lnTo>
                  <a:pt x="3989643" y="729061"/>
                </a:lnTo>
                <a:cubicBezTo>
                  <a:pt x="3990546" y="727405"/>
                  <a:pt x="3991976" y="726050"/>
                  <a:pt x="3992955" y="724393"/>
                </a:cubicBezTo>
                <a:cubicBezTo>
                  <a:pt x="3992879" y="723136"/>
                  <a:pt x="3993181" y="721887"/>
                  <a:pt x="3993933" y="720855"/>
                </a:cubicBezTo>
                <a:cubicBezTo>
                  <a:pt x="3994761" y="719470"/>
                  <a:pt x="3995815" y="718205"/>
                  <a:pt x="3997020" y="717091"/>
                </a:cubicBezTo>
                <a:cubicBezTo>
                  <a:pt x="3998450" y="715827"/>
                  <a:pt x="3999730" y="714389"/>
                  <a:pt x="4000859" y="712800"/>
                </a:cubicBezTo>
                <a:lnTo>
                  <a:pt x="4000859" y="712800"/>
                </a:lnTo>
                <a:cubicBezTo>
                  <a:pt x="4003720" y="711069"/>
                  <a:pt x="4002741" y="707079"/>
                  <a:pt x="4005376" y="705272"/>
                </a:cubicBezTo>
                <a:lnTo>
                  <a:pt x="4005376" y="705272"/>
                </a:lnTo>
                <a:cubicBezTo>
                  <a:pt x="4006505" y="703767"/>
                  <a:pt x="4008010" y="702562"/>
                  <a:pt x="4009065" y="700981"/>
                </a:cubicBezTo>
                <a:lnTo>
                  <a:pt x="4009065" y="700981"/>
                </a:lnTo>
                <a:cubicBezTo>
                  <a:pt x="4011774" y="699250"/>
                  <a:pt x="4010720" y="695260"/>
                  <a:pt x="4013581" y="693453"/>
                </a:cubicBezTo>
                <a:lnTo>
                  <a:pt x="4013581" y="693453"/>
                </a:lnTo>
                <a:cubicBezTo>
                  <a:pt x="4014484" y="691873"/>
                  <a:pt x="4015915" y="690743"/>
                  <a:pt x="4016894" y="689313"/>
                </a:cubicBezTo>
                <a:cubicBezTo>
                  <a:pt x="4018776" y="688093"/>
                  <a:pt x="4020130" y="686219"/>
                  <a:pt x="4020733" y="684043"/>
                </a:cubicBezTo>
                <a:cubicBezTo>
                  <a:pt x="4020281" y="683276"/>
                  <a:pt x="4020281" y="682327"/>
                  <a:pt x="4020733" y="681559"/>
                </a:cubicBezTo>
                <a:cubicBezTo>
                  <a:pt x="4023293" y="679602"/>
                  <a:pt x="4022239" y="675688"/>
                  <a:pt x="4024948" y="674031"/>
                </a:cubicBezTo>
                <a:lnTo>
                  <a:pt x="4024948" y="674031"/>
                </a:lnTo>
                <a:cubicBezTo>
                  <a:pt x="4026003" y="672526"/>
                  <a:pt x="4027508" y="671321"/>
                  <a:pt x="4028486" y="669665"/>
                </a:cubicBezTo>
                <a:lnTo>
                  <a:pt x="4028486" y="669665"/>
                </a:lnTo>
                <a:cubicBezTo>
                  <a:pt x="4031272" y="667858"/>
                  <a:pt x="4030293" y="663944"/>
                  <a:pt x="4033004" y="662137"/>
                </a:cubicBezTo>
                <a:lnTo>
                  <a:pt x="4033004" y="662137"/>
                </a:lnTo>
                <a:cubicBezTo>
                  <a:pt x="4034057" y="660632"/>
                  <a:pt x="4035563" y="659427"/>
                  <a:pt x="4036617" y="657846"/>
                </a:cubicBezTo>
                <a:lnTo>
                  <a:pt x="4036617" y="657846"/>
                </a:lnTo>
                <a:cubicBezTo>
                  <a:pt x="4039327" y="656265"/>
                  <a:pt x="4038122" y="652125"/>
                  <a:pt x="4041209" y="650770"/>
                </a:cubicBezTo>
                <a:lnTo>
                  <a:pt x="4041660" y="650243"/>
                </a:lnTo>
                <a:cubicBezTo>
                  <a:pt x="4042414" y="648699"/>
                  <a:pt x="4043542" y="647360"/>
                  <a:pt x="4044898" y="646328"/>
                </a:cubicBezTo>
                <a:lnTo>
                  <a:pt x="4044898" y="646328"/>
                </a:lnTo>
                <a:cubicBezTo>
                  <a:pt x="4046178" y="644943"/>
                  <a:pt x="4047382" y="643483"/>
                  <a:pt x="4048511" y="641962"/>
                </a:cubicBezTo>
                <a:lnTo>
                  <a:pt x="4048511" y="641962"/>
                </a:lnTo>
                <a:cubicBezTo>
                  <a:pt x="4051372" y="640155"/>
                  <a:pt x="4050468" y="636241"/>
                  <a:pt x="4052952" y="634434"/>
                </a:cubicBezTo>
                <a:lnTo>
                  <a:pt x="4052952" y="634434"/>
                </a:lnTo>
                <a:cubicBezTo>
                  <a:pt x="4054534" y="633034"/>
                  <a:pt x="4055813" y="631280"/>
                  <a:pt x="4056567" y="629315"/>
                </a:cubicBezTo>
                <a:cubicBezTo>
                  <a:pt x="4056491" y="628231"/>
                  <a:pt x="4056792" y="627162"/>
                  <a:pt x="4057470" y="626304"/>
                </a:cubicBezTo>
                <a:cubicBezTo>
                  <a:pt x="4059201" y="624045"/>
                  <a:pt x="4058449" y="620658"/>
                  <a:pt x="4060932" y="618776"/>
                </a:cubicBezTo>
                <a:lnTo>
                  <a:pt x="4060932" y="618776"/>
                </a:lnTo>
                <a:cubicBezTo>
                  <a:pt x="4062213" y="617391"/>
                  <a:pt x="4063416" y="615930"/>
                  <a:pt x="4064546" y="614410"/>
                </a:cubicBezTo>
                <a:lnTo>
                  <a:pt x="4064546" y="614410"/>
                </a:lnTo>
                <a:cubicBezTo>
                  <a:pt x="4067331" y="612528"/>
                  <a:pt x="4066503" y="608688"/>
                  <a:pt x="4068912" y="606882"/>
                </a:cubicBezTo>
                <a:lnTo>
                  <a:pt x="4068912" y="606882"/>
                </a:lnTo>
                <a:cubicBezTo>
                  <a:pt x="4070644" y="605511"/>
                  <a:pt x="4071923" y="603645"/>
                  <a:pt x="4072601" y="601537"/>
                </a:cubicBezTo>
                <a:cubicBezTo>
                  <a:pt x="4072375" y="600550"/>
                  <a:pt x="4072751" y="599534"/>
                  <a:pt x="4073429" y="598827"/>
                </a:cubicBezTo>
                <a:cubicBezTo>
                  <a:pt x="4075311" y="596568"/>
                  <a:pt x="4074483" y="593105"/>
                  <a:pt x="4076967" y="591299"/>
                </a:cubicBezTo>
                <a:lnTo>
                  <a:pt x="4076967" y="591299"/>
                </a:lnTo>
                <a:cubicBezTo>
                  <a:pt x="4079151" y="589040"/>
                  <a:pt x="4078472" y="585427"/>
                  <a:pt x="4080807" y="583319"/>
                </a:cubicBezTo>
                <a:lnTo>
                  <a:pt x="4080807" y="583319"/>
                </a:lnTo>
                <a:cubicBezTo>
                  <a:pt x="4083140" y="581211"/>
                  <a:pt x="4082462" y="577522"/>
                  <a:pt x="4084797" y="575791"/>
                </a:cubicBezTo>
                <a:lnTo>
                  <a:pt x="4084797" y="575791"/>
                </a:lnTo>
                <a:cubicBezTo>
                  <a:pt x="4086528" y="574413"/>
                  <a:pt x="4087732" y="572546"/>
                  <a:pt x="4088410" y="570446"/>
                </a:cubicBezTo>
                <a:cubicBezTo>
                  <a:pt x="4088259" y="569498"/>
                  <a:pt x="4088485" y="568526"/>
                  <a:pt x="4089162" y="567811"/>
                </a:cubicBezTo>
                <a:cubicBezTo>
                  <a:pt x="4090517" y="566389"/>
                  <a:pt x="4091646" y="564762"/>
                  <a:pt x="4092474" y="562993"/>
                </a:cubicBezTo>
                <a:cubicBezTo>
                  <a:pt x="4092399" y="561864"/>
                  <a:pt x="4092700" y="560735"/>
                  <a:pt x="4093378" y="559832"/>
                </a:cubicBezTo>
                <a:lnTo>
                  <a:pt x="4096540" y="555691"/>
                </a:lnTo>
                <a:lnTo>
                  <a:pt x="4096540" y="555691"/>
                </a:lnTo>
                <a:cubicBezTo>
                  <a:pt x="4099174" y="553734"/>
                  <a:pt x="4098497" y="550045"/>
                  <a:pt x="4100605" y="547787"/>
                </a:cubicBezTo>
                <a:cubicBezTo>
                  <a:pt x="4102713" y="545528"/>
                  <a:pt x="4102261" y="542066"/>
                  <a:pt x="4104896" y="540259"/>
                </a:cubicBezTo>
                <a:lnTo>
                  <a:pt x="4104896" y="540259"/>
                </a:lnTo>
                <a:cubicBezTo>
                  <a:pt x="4106327" y="538768"/>
                  <a:pt x="4107455" y="537067"/>
                  <a:pt x="4108359" y="535215"/>
                </a:cubicBezTo>
                <a:cubicBezTo>
                  <a:pt x="4108209" y="534116"/>
                  <a:pt x="4108509" y="533002"/>
                  <a:pt x="4109187" y="532129"/>
                </a:cubicBezTo>
                <a:cubicBezTo>
                  <a:pt x="4110466" y="530691"/>
                  <a:pt x="4111520" y="529095"/>
                  <a:pt x="4112348" y="527386"/>
                </a:cubicBezTo>
                <a:cubicBezTo>
                  <a:pt x="4112198" y="526272"/>
                  <a:pt x="4112424" y="525143"/>
                  <a:pt x="4113101" y="524224"/>
                </a:cubicBezTo>
                <a:cubicBezTo>
                  <a:pt x="4114909" y="521966"/>
                  <a:pt x="4114080" y="518503"/>
                  <a:pt x="4116640" y="516696"/>
                </a:cubicBezTo>
                <a:lnTo>
                  <a:pt x="4116640" y="516696"/>
                </a:lnTo>
                <a:cubicBezTo>
                  <a:pt x="4117392" y="509168"/>
                  <a:pt x="4113101" y="510824"/>
                  <a:pt x="4109112" y="512180"/>
                </a:cubicBezTo>
                <a:lnTo>
                  <a:pt x="4105197" y="512782"/>
                </a:lnTo>
                <a:cubicBezTo>
                  <a:pt x="4103014" y="515040"/>
                  <a:pt x="4099777" y="514438"/>
                  <a:pt x="4097669" y="515944"/>
                </a:cubicBezTo>
                <a:lnTo>
                  <a:pt x="4090818" y="517073"/>
                </a:lnTo>
                <a:cubicBezTo>
                  <a:pt x="4089012" y="517728"/>
                  <a:pt x="4087280" y="518691"/>
                  <a:pt x="4085775" y="519933"/>
                </a:cubicBezTo>
                <a:cubicBezTo>
                  <a:pt x="4084721" y="520521"/>
                  <a:pt x="4083441" y="520829"/>
                  <a:pt x="4082236" y="520837"/>
                </a:cubicBezTo>
                <a:cubicBezTo>
                  <a:pt x="4080656" y="521860"/>
                  <a:pt x="4079225" y="522990"/>
                  <a:pt x="4077795" y="524224"/>
                </a:cubicBezTo>
                <a:cubicBezTo>
                  <a:pt x="4076967" y="524879"/>
                  <a:pt x="4075988" y="525158"/>
                  <a:pt x="4074934" y="524977"/>
                </a:cubicBezTo>
                <a:cubicBezTo>
                  <a:pt x="4073128" y="525662"/>
                  <a:pt x="4071472" y="526626"/>
                  <a:pt x="4069966" y="527838"/>
                </a:cubicBezTo>
                <a:cubicBezTo>
                  <a:pt x="4068837" y="528432"/>
                  <a:pt x="4067482" y="528718"/>
                  <a:pt x="4066202" y="528666"/>
                </a:cubicBezTo>
                <a:cubicBezTo>
                  <a:pt x="4064998" y="529772"/>
                  <a:pt x="4063642" y="530683"/>
                  <a:pt x="4062137" y="531376"/>
                </a:cubicBezTo>
                <a:lnTo>
                  <a:pt x="4058147" y="532580"/>
                </a:lnTo>
                <a:cubicBezTo>
                  <a:pt x="4056942" y="533732"/>
                  <a:pt x="4055588" y="534718"/>
                  <a:pt x="4054157" y="535516"/>
                </a:cubicBezTo>
                <a:cubicBezTo>
                  <a:pt x="4053103" y="536254"/>
                  <a:pt x="4051899" y="536653"/>
                  <a:pt x="4050619" y="536646"/>
                </a:cubicBezTo>
                <a:lnTo>
                  <a:pt x="4046178" y="539807"/>
                </a:lnTo>
                <a:cubicBezTo>
                  <a:pt x="4045124" y="540598"/>
                  <a:pt x="4043844" y="540899"/>
                  <a:pt x="4042564" y="540635"/>
                </a:cubicBezTo>
                <a:cubicBezTo>
                  <a:pt x="4040155" y="542592"/>
                  <a:pt x="4036843" y="542141"/>
                  <a:pt x="4034283" y="543872"/>
                </a:cubicBezTo>
                <a:cubicBezTo>
                  <a:pt x="4033380" y="544490"/>
                  <a:pt x="4032250" y="544776"/>
                  <a:pt x="4031122" y="544700"/>
                </a:cubicBezTo>
                <a:cubicBezTo>
                  <a:pt x="4029390" y="545536"/>
                  <a:pt x="4027734" y="546628"/>
                  <a:pt x="4026304" y="547937"/>
                </a:cubicBezTo>
                <a:cubicBezTo>
                  <a:pt x="4025551" y="548585"/>
                  <a:pt x="4024573" y="548886"/>
                  <a:pt x="4023594" y="548765"/>
                </a:cubicBezTo>
                <a:cubicBezTo>
                  <a:pt x="4021561" y="549420"/>
                  <a:pt x="4019755" y="550617"/>
                  <a:pt x="4018324" y="552228"/>
                </a:cubicBezTo>
                <a:lnTo>
                  <a:pt x="4018324" y="552228"/>
                </a:lnTo>
                <a:cubicBezTo>
                  <a:pt x="4016366" y="554788"/>
                  <a:pt x="4012527" y="553960"/>
                  <a:pt x="4010796" y="556519"/>
                </a:cubicBezTo>
                <a:lnTo>
                  <a:pt x="4010796" y="556519"/>
                </a:lnTo>
                <a:cubicBezTo>
                  <a:pt x="4009517" y="557648"/>
                  <a:pt x="4008161" y="558702"/>
                  <a:pt x="4006731" y="559756"/>
                </a:cubicBezTo>
                <a:cubicBezTo>
                  <a:pt x="4005978" y="560441"/>
                  <a:pt x="4004924" y="560795"/>
                  <a:pt x="4003871" y="560735"/>
                </a:cubicBezTo>
                <a:cubicBezTo>
                  <a:pt x="4001838" y="561428"/>
                  <a:pt x="4000031" y="562677"/>
                  <a:pt x="3998676" y="564348"/>
                </a:cubicBezTo>
                <a:lnTo>
                  <a:pt x="3998676" y="564348"/>
                </a:lnTo>
                <a:cubicBezTo>
                  <a:pt x="3997546" y="565560"/>
                  <a:pt x="3996267" y="566599"/>
                  <a:pt x="3994837" y="567435"/>
                </a:cubicBezTo>
                <a:lnTo>
                  <a:pt x="3989643" y="572253"/>
                </a:lnTo>
                <a:cubicBezTo>
                  <a:pt x="3988287" y="575113"/>
                  <a:pt x="3984372" y="573909"/>
                  <a:pt x="3982867" y="576544"/>
                </a:cubicBezTo>
                <a:lnTo>
                  <a:pt x="3982867" y="576544"/>
                </a:lnTo>
                <a:cubicBezTo>
                  <a:pt x="3981287" y="577680"/>
                  <a:pt x="3979856" y="578968"/>
                  <a:pt x="3978576" y="580383"/>
                </a:cubicBezTo>
                <a:lnTo>
                  <a:pt x="3978576" y="580383"/>
                </a:lnTo>
                <a:cubicBezTo>
                  <a:pt x="3977372" y="581708"/>
                  <a:pt x="3976017" y="582913"/>
                  <a:pt x="3974587" y="583996"/>
                </a:cubicBezTo>
                <a:lnTo>
                  <a:pt x="3974587" y="583996"/>
                </a:lnTo>
                <a:cubicBezTo>
                  <a:pt x="3973608" y="585336"/>
                  <a:pt x="3972479" y="586526"/>
                  <a:pt x="3971123" y="587535"/>
                </a:cubicBezTo>
                <a:lnTo>
                  <a:pt x="3970371" y="588062"/>
                </a:lnTo>
                <a:cubicBezTo>
                  <a:pt x="3967887" y="590169"/>
                  <a:pt x="3965402" y="592428"/>
                  <a:pt x="3962843" y="594837"/>
                </a:cubicBezTo>
                <a:cubicBezTo>
                  <a:pt x="3962015" y="595680"/>
                  <a:pt x="3960961" y="596192"/>
                  <a:pt x="3959756" y="596267"/>
                </a:cubicBezTo>
                <a:cubicBezTo>
                  <a:pt x="3957874" y="597020"/>
                  <a:pt x="3956218" y="598367"/>
                  <a:pt x="3955164" y="600106"/>
                </a:cubicBezTo>
                <a:lnTo>
                  <a:pt x="3955164" y="600106"/>
                </a:lnTo>
                <a:lnTo>
                  <a:pt x="3951024" y="603494"/>
                </a:lnTo>
                <a:lnTo>
                  <a:pt x="3950572" y="603494"/>
                </a:lnTo>
                <a:cubicBezTo>
                  <a:pt x="3949593" y="604924"/>
                  <a:pt x="3948464" y="606189"/>
                  <a:pt x="3947109" y="607258"/>
                </a:cubicBezTo>
                <a:lnTo>
                  <a:pt x="3947109" y="607258"/>
                </a:lnTo>
                <a:cubicBezTo>
                  <a:pt x="3945905" y="608613"/>
                  <a:pt x="3944700" y="609893"/>
                  <a:pt x="3943571" y="611248"/>
                </a:cubicBezTo>
                <a:lnTo>
                  <a:pt x="3943571" y="611248"/>
                </a:lnTo>
                <a:cubicBezTo>
                  <a:pt x="3943571" y="611248"/>
                  <a:pt x="3942893" y="611248"/>
                  <a:pt x="3942517" y="612377"/>
                </a:cubicBezTo>
                <a:cubicBezTo>
                  <a:pt x="3942291" y="612874"/>
                  <a:pt x="3942291" y="613461"/>
                  <a:pt x="3942517" y="613958"/>
                </a:cubicBezTo>
                <a:cubicBezTo>
                  <a:pt x="3941463" y="613732"/>
                  <a:pt x="3940334" y="614138"/>
                  <a:pt x="3939657" y="615012"/>
                </a:cubicBezTo>
                <a:lnTo>
                  <a:pt x="3939657" y="615012"/>
                </a:lnTo>
                <a:lnTo>
                  <a:pt x="3936043" y="618475"/>
                </a:lnTo>
                <a:lnTo>
                  <a:pt x="3935516" y="618926"/>
                </a:lnTo>
                <a:cubicBezTo>
                  <a:pt x="3930171" y="622615"/>
                  <a:pt x="3925504" y="627132"/>
                  <a:pt x="3920009" y="630595"/>
                </a:cubicBezTo>
                <a:lnTo>
                  <a:pt x="3920009" y="630595"/>
                </a:lnTo>
                <a:cubicBezTo>
                  <a:pt x="3918653" y="631875"/>
                  <a:pt x="3917373" y="633154"/>
                  <a:pt x="3916094" y="634585"/>
                </a:cubicBezTo>
                <a:lnTo>
                  <a:pt x="3916094" y="634585"/>
                </a:lnTo>
                <a:cubicBezTo>
                  <a:pt x="3914814" y="635857"/>
                  <a:pt x="3913459" y="637016"/>
                  <a:pt x="3911953" y="638048"/>
                </a:cubicBezTo>
                <a:lnTo>
                  <a:pt x="3911953" y="638048"/>
                </a:lnTo>
                <a:cubicBezTo>
                  <a:pt x="3911125" y="639500"/>
                  <a:pt x="3909845" y="640675"/>
                  <a:pt x="3908340" y="641435"/>
                </a:cubicBezTo>
                <a:lnTo>
                  <a:pt x="3907813" y="641962"/>
                </a:lnTo>
                <a:cubicBezTo>
                  <a:pt x="3907060" y="643467"/>
                  <a:pt x="3905856" y="644725"/>
                  <a:pt x="3904425" y="645576"/>
                </a:cubicBezTo>
                <a:lnTo>
                  <a:pt x="3904425" y="645952"/>
                </a:lnTo>
                <a:cubicBezTo>
                  <a:pt x="3903371" y="647442"/>
                  <a:pt x="3902243" y="648850"/>
                  <a:pt x="3900963" y="650168"/>
                </a:cubicBezTo>
                <a:cubicBezTo>
                  <a:pt x="3899532" y="651297"/>
                  <a:pt x="3898328" y="652652"/>
                  <a:pt x="3896897" y="653781"/>
                </a:cubicBezTo>
                <a:lnTo>
                  <a:pt x="3896897" y="653781"/>
                </a:lnTo>
                <a:cubicBezTo>
                  <a:pt x="3895843" y="655151"/>
                  <a:pt x="3894564" y="656280"/>
                  <a:pt x="3893058" y="657093"/>
                </a:cubicBezTo>
                <a:lnTo>
                  <a:pt x="3892381" y="657696"/>
                </a:lnTo>
                <a:cubicBezTo>
                  <a:pt x="3891779" y="659186"/>
                  <a:pt x="3890574" y="660353"/>
                  <a:pt x="3889069" y="660932"/>
                </a:cubicBezTo>
                <a:lnTo>
                  <a:pt x="3888466" y="661610"/>
                </a:lnTo>
                <a:cubicBezTo>
                  <a:pt x="3887789" y="663108"/>
                  <a:pt x="3886659" y="664313"/>
                  <a:pt x="3885154" y="664998"/>
                </a:cubicBezTo>
                <a:lnTo>
                  <a:pt x="3884551" y="665600"/>
                </a:lnTo>
                <a:cubicBezTo>
                  <a:pt x="3883799" y="667083"/>
                  <a:pt x="3882594" y="668295"/>
                  <a:pt x="3881164" y="669063"/>
                </a:cubicBezTo>
                <a:lnTo>
                  <a:pt x="3880712" y="669515"/>
                </a:lnTo>
                <a:cubicBezTo>
                  <a:pt x="3879884" y="671013"/>
                  <a:pt x="3878680" y="672255"/>
                  <a:pt x="3877249" y="673128"/>
                </a:cubicBezTo>
                <a:lnTo>
                  <a:pt x="3877249" y="673504"/>
                </a:lnTo>
                <a:cubicBezTo>
                  <a:pt x="3876346" y="674987"/>
                  <a:pt x="3875141" y="676290"/>
                  <a:pt x="3873711" y="677343"/>
                </a:cubicBezTo>
                <a:lnTo>
                  <a:pt x="3873711" y="677343"/>
                </a:lnTo>
                <a:cubicBezTo>
                  <a:pt x="3872733" y="678849"/>
                  <a:pt x="3871302" y="680054"/>
                  <a:pt x="3870249" y="681559"/>
                </a:cubicBezTo>
                <a:cubicBezTo>
                  <a:pt x="3868367" y="682726"/>
                  <a:pt x="3867011" y="684555"/>
                  <a:pt x="3866485" y="686678"/>
                </a:cubicBezTo>
                <a:cubicBezTo>
                  <a:pt x="3866409" y="687747"/>
                  <a:pt x="3865957" y="688756"/>
                  <a:pt x="3865205" y="689539"/>
                </a:cubicBezTo>
                <a:cubicBezTo>
                  <a:pt x="3864452" y="690894"/>
                  <a:pt x="3863398" y="692016"/>
                  <a:pt x="3862043" y="692776"/>
                </a:cubicBezTo>
                <a:lnTo>
                  <a:pt x="3862043" y="693152"/>
                </a:lnTo>
                <a:cubicBezTo>
                  <a:pt x="3860989" y="694590"/>
                  <a:pt x="3859785" y="695885"/>
                  <a:pt x="3858429" y="696992"/>
                </a:cubicBezTo>
                <a:lnTo>
                  <a:pt x="3858429" y="696992"/>
                </a:lnTo>
                <a:cubicBezTo>
                  <a:pt x="3857300" y="698430"/>
                  <a:pt x="3856096" y="699762"/>
                  <a:pt x="3854741" y="700981"/>
                </a:cubicBezTo>
                <a:lnTo>
                  <a:pt x="3854741" y="700981"/>
                </a:lnTo>
                <a:cubicBezTo>
                  <a:pt x="3853536" y="702336"/>
                  <a:pt x="3852181" y="703616"/>
                  <a:pt x="3851052" y="705122"/>
                </a:cubicBezTo>
                <a:cubicBezTo>
                  <a:pt x="3849547" y="706228"/>
                  <a:pt x="3848191" y="707606"/>
                  <a:pt x="3847137" y="709187"/>
                </a:cubicBezTo>
                <a:cubicBezTo>
                  <a:pt x="3845481" y="710203"/>
                  <a:pt x="3844126" y="711596"/>
                  <a:pt x="3843147" y="713252"/>
                </a:cubicBezTo>
                <a:lnTo>
                  <a:pt x="3843147" y="713252"/>
                </a:lnTo>
                <a:cubicBezTo>
                  <a:pt x="3840362" y="715134"/>
                  <a:pt x="3841040" y="718823"/>
                  <a:pt x="3839007" y="721156"/>
                </a:cubicBezTo>
                <a:cubicBezTo>
                  <a:pt x="3837426" y="722271"/>
                  <a:pt x="3836071" y="723709"/>
                  <a:pt x="3835017" y="725372"/>
                </a:cubicBezTo>
                <a:lnTo>
                  <a:pt x="3835017" y="725372"/>
                </a:lnTo>
                <a:cubicBezTo>
                  <a:pt x="3832157" y="726953"/>
                  <a:pt x="3833286" y="731093"/>
                  <a:pt x="3830425" y="732900"/>
                </a:cubicBezTo>
                <a:lnTo>
                  <a:pt x="3830425" y="733352"/>
                </a:lnTo>
                <a:cubicBezTo>
                  <a:pt x="3829447" y="734797"/>
                  <a:pt x="3828242" y="736137"/>
                  <a:pt x="3826963" y="737342"/>
                </a:cubicBezTo>
                <a:lnTo>
                  <a:pt x="3826963" y="737342"/>
                </a:lnTo>
                <a:cubicBezTo>
                  <a:pt x="3825607" y="738629"/>
                  <a:pt x="3824327" y="740014"/>
                  <a:pt x="3823199" y="741482"/>
                </a:cubicBezTo>
                <a:cubicBezTo>
                  <a:pt x="3821617" y="742596"/>
                  <a:pt x="3820263" y="744034"/>
                  <a:pt x="3819209" y="745698"/>
                </a:cubicBezTo>
                <a:lnTo>
                  <a:pt x="3819209" y="745698"/>
                </a:lnTo>
                <a:cubicBezTo>
                  <a:pt x="3816423" y="747504"/>
                  <a:pt x="3817025" y="751193"/>
                  <a:pt x="3815068" y="753226"/>
                </a:cubicBezTo>
                <a:cubicBezTo>
                  <a:pt x="3813186" y="754475"/>
                  <a:pt x="3811832" y="756305"/>
                  <a:pt x="3811153" y="758420"/>
                </a:cubicBezTo>
                <a:cubicBezTo>
                  <a:pt x="3811229" y="759459"/>
                  <a:pt x="3810853" y="760475"/>
                  <a:pt x="3810099" y="761205"/>
                </a:cubicBezTo>
                <a:cubicBezTo>
                  <a:pt x="3809271" y="762560"/>
                  <a:pt x="3808143" y="763720"/>
                  <a:pt x="3806787" y="764593"/>
                </a:cubicBezTo>
                <a:lnTo>
                  <a:pt x="3806787" y="764593"/>
                </a:lnTo>
                <a:cubicBezTo>
                  <a:pt x="3805733" y="766084"/>
                  <a:pt x="3804529" y="767446"/>
                  <a:pt x="3803174" y="768658"/>
                </a:cubicBezTo>
                <a:lnTo>
                  <a:pt x="3803174" y="768658"/>
                </a:lnTo>
                <a:cubicBezTo>
                  <a:pt x="3800840" y="770691"/>
                  <a:pt x="3801743" y="774455"/>
                  <a:pt x="3799033" y="776186"/>
                </a:cubicBezTo>
                <a:lnTo>
                  <a:pt x="3799033" y="776186"/>
                </a:lnTo>
                <a:cubicBezTo>
                  <a:pt x="3797979" y="777616"/>
                  <a:pt x="3796776" y="778971"/>
                  <a:pt x="3795571" y="780326"/>
                </a:cubicBezTo>
                <a:cubicBezTo>
                  <a:pt x="3793915" y="781614"/>
                  <a:pt x="3792559" y="783330"/>
                  <a:pt x="3791807" y="785295"/>
                </a:cubicBezTo>
                <a:cubicBezTo>
                  <a:pt x="3791807" y="786424"/>
                  <a:pt x="3791430" y="787523"/>
                  <a:pt x="3790677" y="788381"/>
                </a:cubicBezTo>
                <a:cubicBezTo>
                  <a:pt x="3789774" y="789744"/>
                  <a:pt x="3788720" y="790986"/>
                  <a:pt x="3787515" y="792070"/>
                </a:cubicBezTo>
                <a:lnTo>
                  <a:pt x="3787515" y="792070"/>
                </a:lnTo>
                <a:cubicBezTo>
                  <a:pt x="3786161" y="793388"/>
                  <a:pt x="3784881" y="794825"/>
                  <a:pt x="3783751" y="796361"/>
                </a:cubicBezTo>
                <a:lnTo>
                  <a:pt x="3783751" y="796361"/>
                </a:lnTo>
                <a:cubicBezTo>
                  <a:pt x="3780966" y="798168"/>
                  <a:pt x="3781945" y="802158"/>
                  <a:pt x="3779235" y="803889"/>
                </a:cubicBezTo>
                <a:lnTo>
                  <a:pt x="3779235" y="803889"/>
                </a:lnTo>
                <a:cubicBezTo>
                  <a:pt x="3778256" y="805470"/>
                  <a:pt x="3776751" y="806674"/>
                  <a:pt x="3775697" y="808180"/>
                </a:cubicBezTo>
                <a:lnTo>
                  <a:pt x="3775697" y="808180"/>
                </a:lnTo>
                <a:cubicBezTo>
                  <a:pt x="3773062" y="809911"/>
                  <a:pt x="3774116" y="813901"/>
                  <a:pt x="3771256" y="815708"/>
                </a:cubicBezTo>
                <a:lnTo>
                  <a:pt x="3771256" y="815708"/>
                </a:lnTo>
                <a:cubicBezTo>
                  <a:pt x="3770202" y="817176"/>
                  <a:pt x="3769072" y="818584"/>
                  <a:pt x="3767867" y="819924"/>
                </a:cubicBezTo>
                <a:cubicBezTo>
                  <a:pt x="3766061" y="821151"/>
                  <a:pt x="3764782" y="822958"/>
                  <a:pt x="3764179" y="825043"/>
                </a:cubicBezTo>
                <a:cubicBezTo>
                  <a:pt x="3764254" y="826059"/>
                  <a:pt x="3763954" y="827060"/>
                  <a:pt x="3763275" y="827828"/>
                </a:cubicBezTo>
                <a:cubicBezTo>
                  <a:pt x="3762221" y="829258"/>
                  <a:pt x="3761093" y="830538"/>
                  <a:pt x="3759888" y="831893"/>
                </a:cubicBezTo>
                <a:lnTo>
                  <a:pt x="3759888" y="831893"/>
                </a:lnTo>
                <a:cubicBezTo>
                  <a:pt x="3757329" y="833700"/>
                  <a:pt x="3758308" y="837615"/>
                  <a:pt x="3755521" y="839421"/>
                </a:cubicBezTo>
                <a:lnTo>
                  <a:pt x="3755521" y="839421"/>
                </a:lnTo>
                <a:cubicBezTo>
                  <a:pt x="3754544" y="841002"/>
                  <a:pt x="3753037" y="842207"/>
                  <a:pt x="3751983" y="843712"/>
                </a:cubicBezTo>
                <a:lnTo>
                  <a:pt x="3751983" y="843712"/>
                </a:lnTo>
                <a:cubicBezTo>
                  <a:pt x="3749349" y="845519"/>
                  <a:pt x="3750252" y="849433"/>
                  <a:pt x="3747618" y="851240"/>
                </a:cubicBezTo>
                <a:lnTo>
                  <a:pt x="3747618" y="851240"/>
                </a:lnTo>
                <a:cubicBezTo>
                  <a:pt x="3746564" y="852746"/>
                  <a:pt x="3745058" y="853950"/>
                  <a:pt x="3744080" y="855531"/>
                </a:cubicBezTo>
                <a:cubicBezTo>
                  <a:pt x="3740316" y="858467"/>
                  <a:pt x="3744080" y="864113"/>
                  <a:pt x="3739863" y="866898"/>
                </a:cubicBezTo>
                <a:lnTo>
                  <a:pt x="3739863" y="866898"/>
                </a:lnTo>
                <a:cubicBezTo>
                  <a:pt x="3738734" y="868479"/>
                  <a:pt x="3737229" y="869609"/>
                  <a:pt x="3736250" y="871265"/>
                </a:cubicBezTo>
                <a:lnTo>
                  <a:pt x="3736250" y="871265"/>
                </a:lnTo>
                <a:cubicBezTo>
                  <a:pt x="3733540" y="873222"/>
                  <a:pt x="3734142" y="876911"/>
                  <a:pt x="3732185" y="879244"/>
                </a:cubicBezTo>
                <a:cubicBezTo>
                  <a:pt x="3730227" y="881578"/>
                  <a:pt x="3730152" y="885116"/>
                  <a:pt x="3728120" y="887450"/>
                </a:cubicBezTo>
                <a:cubicBezTo>
                  <a:pt x="3728196" y="888714"/>
                  <a:pt x="3727970" y="889972"/>
                  <a:pt x="3727291" y="891063"/>
                </a:cubicBezTo>
                <a:cubicBezTo>
                  <a:pt x="3726314" y="892494"/>
                  <a:pt x="3725260" y="893849"/>
                  <a:pt x="3724130" y="895204"/>
                </a:cubicBezTo>
                <a:lnTo>
                  <a:pt x="3724130" y="895204"/>
                </a:lnTo>
                <a:cubicBezTo>
                  <a:pt x="3721420" y="897161"/>
                  <a:pt x="3722173" y="901000"/>
                  <a:pt x="3719839" y="903108"/>
                </a:cubicBezTo>
                <a:lnTo>
                  <a:pt x="3719839" y="903108"/>
                </a:lnTo>
                <a:cubicBezTo>
                  <a:pt x="3717506" y="905141"/>
                  <a:pt x="3718409" y="908905"/>
                  <a:pt x="3715699" y="910636"/>
                </a:cubicBezTo>
                <a:lnTo>
                  <a:pt x="3715699" y="910636"/>
                </a:lnTo>
                <a:cubicBezTo>
                  <a:pt x="3714343" y="912157"/>
                  <a:pt x="3713214" y="913850"/>
                  <a:pt x="3712311" y="915680"/>
                </a:cubicBezTo>
                <a:cubicBezTo>
                  <a:pt x="3712461" y="916779"/>
                  <a:pt x="3712161" y="917893"/>
                  <a:pt x="3711483" y="918766"/>
                </a:cubicBezTo>
                <a:lnTo>
                  <a:pt x="3708171" y="922906"/>
                </a:lnTo>
                <a:lnTo>
                  <a:pt x="3708171" y="922906"/>
                </a:lnTo>
                <a:cubicBezTo>
                  <a:pt x="3706440" y="924615"/>
                  <a:pt x="3705536" y="927032"/>
                  <a:pt x="3705837" y="929456"/>
                </a:cubicBezTo>
                <a:cubicBezTo>
                  <a:pt x="3705084" y="929456"/>
                  <a:pt x="3704482" y="929907"/>
                  <a:pt x="3703955" y="930886"/>
                </a:cubicBezTo>
                <a:lnTo>
                  <a:pt x="3703955" y="930886"/>
                </a:lnTo>
                <a:cubicBezTo>
                  <a:pt x="3701546" y="932994"/>
                  <a:pt x="3702299" y="936683"/>
                  <a:pt x="3699815" y="938414"/>
                </a:cubicBezTo>
                <a:lnTo>
                  <a:pt x="3699815" y="938414"/>
                </a:lnTo>
                <a:cubicBezTo>
                  <a:pt x="3698233" y="939815"/>
                  <a:pt x="3696954" y="941599"/>
                  <a:pt x="3696276" y="943608"/>
                </a:cubicBezTo>
                <a:cubicBezTo>
                  <a:pt x="3696578" y="944482"/>
                  <a:pt x="3696578" y="945445"/>
                  <a:pt x="3696276" y="946319"/>
                </a:cubicBezTo>
                <a:cubicBezTo>
                  <a:pt x="3693717" y="948727"/>
                  <a:pt x="3694320" y="952417"/>
                  <a:pt x="3692587" y="955202"/>
                </a:cubicBezTo>
                <a:cubicBezTo>
                  <a:pt x="3692663" y="956286"/>
                  <a:pt x="3692438" y="957370"/>
                  <a:pt x="3691835" y="958288"/>
                </a:cubicBezTo>
                <a:cubicBezTo>
                  <a:pt x="3690556" y="959726"/>
                  <a:pt x="3689426" y="961322"/>
                  <a:pt x="3688523" y="963031"/>
                </a:cubicBezTo>
                <a:cubicBezTo>
                  <a:pt x="3688598" y="964168"/>
                  <a:pt x="3688297" y="965304"/>
                  <a:pt x="3687695" y="966268"/>
                </a:cubicBezTo>
                <a:cubicBezTo>
                  <a:pt x="3686566" y="967691"/>
                  <a:pt x="3685512" y="969204"/>
                  <a:pt x="3684533" y="970785"/>
                </a:cubicBezTo>
                <a:cubicBezTo>
                  <a:pt x="3684608" y="971967"/>
                  <a:pt x="3684382" y="973141"/>
                  <a:pt x="3683780" y="974172"/>
                </a:cubicBezTo>
                <a:cubicBezTo>
                  <a:pt x="3682576" y="975595"/>
                  <a:pt x="3681522" y="977108"/>
                  <a:pt x="3680543" y="978689"/>
                </a:cubicBezTo>
                <a:cubicBezTo>
                  <a:pt x="3680618" y="979878"/>
                  <a:pt x="3680392" y="981068"/>
                  <a:pt x="3679715" y="982077"/>
                </a:cubicBezTo>
                <a:cubicBezTo>
                  <a:pt x="3678736" y="983515"/>
                  <a:pt x="3677682" y="984870"/>
                  <a:pt x="3676477" y="986142"/>
                </a:cubicBezTo>
                <a:lnTo>
                  <a:pt x="3676477" y="986142"/>
                </a:lnTo>
                <a:cubicBezTo>
                  <a:pt x="3673843" y="988099"/>
                  <a:pt x="3674595" y="991863"/>
                  <a:pt x="3672262" y="994046"/>
                </a:cubicBezTo>
                <a:lnTo>
                  <a:pt x="3672262" y="994046"/>
                </a:lnTo>
                <a:cubicBezTo>
                  <a:pt x="3669854" y="996229"/>
                  <a:pt x="3670606" y="999918"/>
                  <a:pt x="3668272" y="1002026"/>
                </a:cubicBezTo>
                <a:cubicBezTo>
                  <a:pt x="3667369" y="1002764"/>
                  <a:pt x="3666918" y="1003953"/>
                  <a:pt x="3667143" y="1005112"/>
                </a:cubicBezTo>
                <a:cubicBezTo>
                  <a:pt x="3666164" y="1005112"/>
                  <a:pt x="3665336" y="1005112"/>
                  <a:pt x="3664508" y="1006166"/>
                </a:cubicBezTo>
                <a:cubicBezTo>
                  <a:pt x="3662100" y="1008123"/>
                  <a:pt x="3658787" y="1007747"/>
                  <a:pt x="3656303" y="1009403"/>
                </a:cubicBezTo>
                <a:lnTo>
                  <a:pt x="3656303" y="1010307"/>
                </a:lnTo>
                <a:lnTo>
                  <a:pt x="3648775" y="1010307"/>
                </a:lnTo>
                <a:cubicBezTo>
                  <a:pt x="3646140" y="1012189"/>
                  <a:pt x="3642602" y="1011662"/>
                  <a:pt x="3640193" y="1013920"/>
                </a:cubicBezTo>
                <a:lnTo>
                  <a:pt x="3640193" y="1013920"/>
                </a:lnTo>
                <a:cubicBezTo>
                  <a:pt x="3639064" y="1015230"/>
                  <a:pt x="3637784" y="1016389"/>
                  <a:pt x="3636354" y="1017383"/>
                </a:cubicBezTo>
                <a:lnTo>
                  <a:pt x="3635827" y="1017835"/>
                </a:lnTo>
                <a:cubicBezTo>
                  <a:pt x="3634020" y="1020093"/>
                  <a:pt x="3631084" y="1019867"/>
                  <a:pt x="3628826" y="1021147"/>
                </a:cubicBezTo>
                <a:lnTo>
                  <a:pt x="3628374" y="1021674"/>
                </a:lnTo>
                <a:cubicBezTo>
                  <a:pt x="3625288" y="1025664"/>
                  <a:pt x="3619642" y="1022276"/>
                  <a:pt x="3616404" y="1025814"/>
                </a:cubicBezTo>
                <a:lnTo>
                  <a:pt x="3616404" y="1025814"/>
                </a:lnTo>
                <a:cubicBezTo>
                  <a:pt x="3615350" y="1026906"/>
                  <a:pt x="3614447" y="1028216"/>
                  <a:pt x="3613920" y="1029653"/>
                </a:cubicBezTo>
                <a:lnTo>
                  <a:pt x="3600445" y="1029653"/>
                </a:lnTo>
                <a:lnTo>
                  <a:pt x="3600445" y="1029653"/>
                </a:lnTo>
                <a:cubicBezTo>
                  <a:pt x="3597284" y="1029029"/>
                  <a:pt x="3594046" y="1030482"/>
                  <a:pt x="3592466" y="1033267"/>
                </a:cubicBezTo>
                <a:lnTo>
                  <a:pt x="3592466" y="1033267"/>
                </a:lnTo>
                <a:lnTo>
                  <a:pt x="3592466" y="1033267"/>
                </a:lnTo>
                <a:lnTo>
                  <a:pt x="3592466" y="1032815"/>
                </a:lnTo>
                <a:cubicBezTo>
                  <a:pt x="3574172" y="1036429"/>
                  <a:pt x="3556105" y="1040343"/>
                  <a:pt x="3541275" y="1052990"/>
                </a:cubicBezTo>
                <a:cubicBezTo>
                  <a:pt x="3525768" y="1054820"/>
                  <a:pt x="3510937" y="1060202"/>
                  <a:pt x="3497838" y="1068724"/>
                </a:cubicBezTo>
                <a:lnTo>
                  <a:pt x="3497838" y="1068724"/>
                </a:lnTo>
                <a:lnTo>
                  <a:pt x="3481804" y="1073015"/>
                </a:lnTo>
                <a:lnTo>
                  <a:pt x="3481804" y="1075348"/>
                </a:lnTo>
                <a:cubicBezTo>
                  <a:pt x="3479621" y="1076703"/>
                  <a:pt x="3477739" y="1078435"/>
                  <a:pt x="3475631" y="1079865"/>
                </a:cubicBezTo>
                <a:cubicBezTo>
                  <a:pt x="3475254" y="1080166"/>
                  <a:pt x="3474879" y="1080445"/>
                  <a:pt x="3474502" y="1080693"/>
                </a:cubicBezTo>
                <a:lnTo>
                  <a:pt x="3465995" y="1080693"/>
                </a:lnTo>
                <a:lnTo>
                  <a:pt x="3465995" y="1080693"/>
                </a:lnTo>
                <a:lnTo>
                  <a:pt x="3461403" y="1084156"/>
                </a:lnTo>
                <a:cubicBezTo>
                  <a:pt x="3442206" y="1088214"/>
                  <a:pt x="3423763" y="1094929"/>
                  <a:pt x="3406448" y="1104105"/>
                </a:cubicBezTo>
                <a:cubicBezTo>
                  <a:pt x="3399071" y="1103894"/>
                  <a:pt x="3391920" y="1106597"/>
                  <a:pt x="3386500" y="1111633"/>
                </a:cubicBezTo>
                <a:lnTo>
                  <a:pt x="3386500" y="1111633"/>
                </a:lnTo>
                <a:cubicBezTo>
                  <a:pt x="3384543" y="1111551"/>
                  <a:pt x="3382585" y="1111837"/>
                  <a:pt x="3380703" y="1112461"/>
                </a:cubicBezTo>
                <a:cubicBezTo>
                  <a:pt x="3353603" y="1128346"/>
                  <a:pt x="3323867" y="1138508"/>
                  <a:pt x="3295938" y="1152661"/>
                </a:cubicBezTo>
                <a:cubicBezTo>
                  <a:pt x="3295486" y="1152661"/>
                  <a:pt x="3295110" y="1153037"/>
                  <a:pt x="3294658" y="1153715"/>
                </a:cubicBezTo>
                <a:cubicBezTo>
                  <a:pt x="3294207" y="1154392"/>
                  <a:pt x="3294658" y="1154769"/>
                  <a:pt x="3295035" y="1155371"/>
                </a:cubicBezTo>
                <a:cubicBezTo>
                  <a:pt x="3287582" y="1161883"/>
                  <a:pt x="3278849" y="1166753"/>
                  <a:pt x="3269364" y="1169674"/>
                </a:cubicBezTo>
                <a:cubicBezTo>
                  <a:pt x="3267633" y="1169802"/>
                  <a:pt x="3265977" y="1170156"/>
                  <a:pt x="3264320" y="1170728"/>
                </a:cubicBezTo>
                <a:lnTo>
                  <a:pt x="3255814" y="1176224"/>
                </a:lnTo>
                <a:cubicBezTo>
                  <a:pt x="3252501" y="1179084"/>
                  <a:pt x="3247759" y="1176224"/>
                  <a:pt x="3244447" y="1179160"/>
                </a:cubicBezTo>
                <a:cubicBezTo>
                  <a:pt x="3243317" y="1179649"/>
                  <a:pt x="3242037" y="1179882"/>
                  <a:pt x="3240833" y="1179837"/>
                </a:cubicBezTo>
                <a:cubicBezTo>
                  <a:pt x="3239327" y="1180891"/>
                  <a:pt x="3237898" y="1182073"/>
                  <a:pt x="3236542" y="1183375"/>
                </a:cubicBezTo>
                <a:lnTo>
                  <a:pt x="3235940" y="1183752"/>
                </a:lnTo>
                <a:cubicBezTo>
                  <a:pt x="3232929" y="1187365"/>
                  <a:pt x="3227659" y="1183752"/>
                  <a:pt x="3224573" y="1187365"/>
                </a:cubicBezTo>
                <a:cubicBezTo>
                  <a:pt x="3223670" y="1187914"/>
                  <a:pt x="3222616" y="1188103"/>
                  <a:pt x="3221637" y="1187892"/>
                </a:cubicBezTo>
                <a:cubicBezTo>
                  <a:pt x="3219679" y="1188592"/>
                  <a:pt x="3217948" y="1189940"/>
                  <a:pt x="3216819" y="1191731"/>
                </a:cubicBezTo>
                <a:lnTo>
                  <a:pt x="3216819" y="1191731"/>
                </a:lnTo>
                <a:cubicBezTo>
                  <a:pt x="3215539" y="1192861"/>
                  <a:pt x="3214184" y="1193914"/>
                  <a:pt x="3212829" y="1194893"/>
                </a:cubicBezTo>
                <a:lnTo>
                  <a:pt x="3208689" y="1195571"/>
                </a:lnTo>
                <a:cubicBezTo>
                  <a:pt x="3206656" y="1197980"/>
                  <a:pt x="3203043" y="1197001"/>
                  <a:pt x="3201161" y="1199184"/>
                </a:cubicBezTo>
                <a:lnTo>
                  <a:pt x="3192277" y="1207314"/>
                </a:lnTo>
                <a:cubicBezTo>
                  <a:pt x="3186631" y="1211379"/>
                  <a:pt x="3179405" y="1211831"/>
                  <a:pt x="3173533" y="1215369"/>
                </a:cubicBezTo>
                <a:lnTo>
                  <a:pt x="3173533" y="1215369"/>
                </a:lnTo>
                <a:cubicBezTo>
                  <a:pt x="3164725" y="1223063"/>
                  <a:pt x="3154036" y="1228257"/>
                  <a:pt x="3142518" y="1230425"/>
                </a:cubicBezTo>
                <a:cubicBezTo>
                  <a:pt x="3133484" y="1232277"/>
                  <a:pt x="3124978" y="1236395"/>
                  <a:pt x="3117976" y="1242394"/>
                </a:cubicBezTo>
                <a:cubicBezTo>
                  <a:pt x="3114814" y="1242282"/>
                  <a:pt x="3111878" y="1244051"/>
                  <a:pt x="3110448" y="1246912"/>
                </a:cubicBezTo>
                <a:lnTo>
                  <a:pt x="3110448" y="1246912"/>
                </a:lnTo>
                <a:cubicBezTo>
                  <a:pt x="3109093" y="1248169"/>
                  <a:pt x="3107738" y="1249350"/>
                  <a:pt x="3106232" y="1250449"/>
                </a:cubicBezTo>
                <a:lnTo>
                  <a:pt x="3106232" y="1250449"/>
                </a:lnTo>
                <a:cubicBezTo>
                  <a:pt x="3100060" y="1251059"/>
                  <a:pt x="3094414" y="1253897"/>
                  <a:pt x="3090198" y="1258429"/>
                </a:cubicBezTo>
                <a:lnTo>
                  <a:pt x="3090198" y="1258429"/>
                </a:lnTo>
                <a:cubicBezTo>
                  <a:pt x="3086058" y="1263021"/>
                  <a:pt x="3078530" y="1261139"/>
                  <a:pt x="3075142" y="1266559"/>
                </a:cubicBezTo>
                <a:lnTo>
                  <a:pt x="3075142" y="1266559"/>
                </a:lnTo>
                <a:cubicBezTo>
                  <a:pt x="3071228" y="1266710"/>
                  <a:pt x="3067388" y="1267990"/>
                  <a:pt x="3064151" y="1270248"/>
                </a:cubicBezTo>
                <a:cubicBezTo>
                  <a:pt x="3033587" y="1286509"/>
                  <a:pt x="3003250" y="1303145"/>
                  <a:pt x="2972611" y="1319180"/>
                </a:cubicBezTo>
                <a:cubicBezTo>
                  <a:pt x="2940768" y="1335742"/>
                  <a:pt x="2907945" y="1350497"/>
                  <a:pt x="2877081" y="1369015"/>
                </a:cubicBezTo>
                <a:lnTo>
                  <a:pt x="2877081" y="1369015"/>
                </a:lnTo>
                <a:cubicBezTo>
                  <a:pt x="2868198" y="1371455"/>
                  <a:pt x="2859887" y="1375678"/>
                  <a:pt x="2852690" y="1381437"/>
                </a:cubicBezTo>
                <a:cubicBezTo>
                  <a:pt x="2816029" y="1405978"/>
                  <a:pt x="2775904" y="1424647"/>
                  <a:pt x="2736759" y="1444070"/>
                </a:cubicBezTo>
                <a:cubicBezTo>
                  <a:pt x="2692569" y="1466051"/>
                  <a:pt x="2651467" y="1493076"/>
                  <a:pt x="2607654" y="1515435"/>
                </a:cubicBezTo>
                <a:lnTo>
                  <a:pt x="2607654" y="1515435"/>
                </a:lnTo>
                <a:cubicBezTo>
                  <a:pt x="2603784" y="1516120"/>
                  <a:pt x="2600164" y="1517836"/>
                  <a:pt x="2597190" y="1520403"/>
                </a:cubicBezTo>
                <a:cubicBezTo>
                  <a:pt x="2580591" y="1532870"/>
                  <a:pt x="2561981" y="1542393"/>
                  <a:pt x="2542160" y="1548558"/>
                </a:cubicBezTo>
                <a:cubicBezTo>
                  <a:pt x="2539480" y="1542235"/>
                  <a:pt x="2539480" y="1535083"/>
                  <a:pt x="2542160" y="1528760"/>
                </a:cubicBezTo>
                <a:cubicBezTo>
                  <a:pt x="2551570" y="1501508"/>
                  <a:pt x="2558571" y="1473353"/>
                  <a:pt x="2572875" y="1447909"/>
                </a:cubicBezTo>
                <a:cubicBezTo>
                  <a:pt x="2577926" y="1439463"/>
                  <a:pt x="2581727" y="1430338"/>
                  <a:pt x="2584167" y="1420808"/>
                </a:cubicBezTo>
                <a:cubicBezTo>
                  <a:pt x="2586259" y="1418316"/>
                  <a:pt x="2588051" y="1415584"/>
                  <a:pt x="2589511" y="1412678"/>
                </a:cubicBezTo>
                <a:cubicBezTo>
                  <a:pt x="2603588" y="1372930"/>
                  <a:pt x="2628581" y="1338602"/>
                  <a:pt x="2643864" y="1299231"/>
                </a:cubicBezTo>
                <a:cubicBezTo>
                  <a:pt x="2656661" y="1266333"/>
                  <a:pt x="2674954" y="1235620"/>
                  <a:pt x="2690612" y="1203776"/>
                </a:cubicBezTo>
                <a:cubicBezTo>
                  <a:pt x="2693473" y="1197174"/>
                  <a:pt x="2698916" y="1192025"/>
                  <a:pt x="2705668" y="1189548"/>
                </a:cubicBezTo>
                <a:cubicBezTo>
                  <a:pt x="2733145" y="1180063"/>
                  <a:pt x="2757687" y="1164329"/>
                  <a:pt x="2783884" y="1151908"/>
                </a:cubicBezTo>
                <a:cubicBezTo>
                  <a:pt x="2804450" y="1143078"/>
                  <a:pt x="2823707" y="1131447"/>
                  <a:pt x="2841097" y="1117355"/>
                </a:cubicBezTo>
                <a:cubicBezTo>
                  <a:pt x="2850733" y="1109074"/>
                  <a:pt x="2850507" y="1107192"/>
                  <a:pt x="2839892" y="1100191"/>
                </a:cubicBezTo>
                <a:cubicBezTo>
                  <a:pt x="2822623" y="1089283"/>
                  <a:pt x="2803638" y="1081363"/>
                  <a:pt x="2783733" y="1076779"/>
                </a:cubicBezTo>
                <a:cubicBezTo>
                  <a:pt x="2779066" y="1075574"/>
                  <a:pt x="2774549" y="1075123"/>
                  <a:pt x="2774474" y="1069251"/>
                </a:cubicBezTo>
                <a:lnTo>
                  <a:pt x="2774474" y="1069251"/>
                </a:lnTo>
                <a:cubicBezTo>
                  <a:pt x="2779932" y="1061098"/>
                  <a:pt x="2784667" y="1052479"/>
                  <a:pt x="2788627" y="1043505"/>
                </a:cubicBezTo>
                <a:cubicBezTo>
                  <a:pt x="2794054" y="1028110"/>
                  <a:pt x="2801123" y="1013348"/>
                  <a:pt x="2809705" y="999466"/>
                </a:cubicBezTo>
                <a:cubicBezTo>
                  <a:pt x="2819951" y="984237"/>
                  <a:pt x="2827938" y="967600"/>
                  <a:pt x="2833418" y="950083"/>
                </a:cubicBezTo>
                <a:cubicBezTo>
                  <a:pt x="2840946" y="933898"/>
                  <a:pt x="2850582" y="918239"/>
                  <a:pt x="2851787" y="899194"/>
                </a:cubicBezTo>
                <a:cubicBezTo>
                  <a:pt x="2831792" y="901271"/>
                  <a:pt x="2812829" y="909115"/>
                  <a:pt x="2797209" y="921778"/>
                </a:cubicBezTo>
                <a:lnTo>
                  <a:pt x="2797209" y="921778"/>
                </a:lnTo>
                <a:cubicBezTo>
                  <a:pt x="2789997" y="924970"/>
                  <a:pt x="2783493" y="929577"/>
                  <a:pt x="2778087" y="935328"/>
                </a:cubicBezTo>
                <a:cubicBezTo>
                  <a:pt x="2757912" y="951513"/>
                  <a:pt x="2744663" y="974097"/>
                  <a:pt x="2725391" y="991336"/>
                </a:cubicBezTo>
                <a:cubicBezTo>
                  <a:pt x="2695694" y="1016058"/>
                  <a:pt x="2670595" y="1045824"/>
                  <a:pt x="2651241" y="1079263"/>
                </a:cubicBezTo>
                <a:cubicBezTo>
                  <a:pt x="2647477" y="1086400"/>
                  <a:pt x="2639866" y="1090646"/>
                  <a:pt x="2631818" y="1090103"/>
                </a:cubicBezTo>
                <a:cubicBezTo>
                  <a:pt x="2618652" y="1090051"/>
                  <a:pt x="2605493" y="1090901"/>
                  <a:pt x="2592447" y="1092663"/>
                </a:cubicBezTo>
                <a:cubicBezTo>
                  <a:pt x="2549011" y="1099589"/>
                  <a:pt x="2505273" y="1104482"/>
                  <a:pt x="2462514" y="1115247"/>
                </a:cubicBezTo>
                <a:cubicBezTo>
                  <a:pt x="2429316" y="1123377"/>
                  <a:pt x="2396042" y="1130980"/>
                  <a:pt x="2362543" y="1137831"/>
                </a:cubicBezTo>
                <a:cubicBezTo>
                  <a:pt x="2326408" y="1145359"/>
                  <a:pt x="2292005" y="1158458"/>
                  <a:pt x="2256473" y="1167943"/>
                </a:cubicBezTo>
                <a:cubicBezTo>
                  <a:pt x="2237292" y="1172640"/>
                  <a:pt x="2218555" y="1178986"/>
                  <a:pt x="2200465" y="1186913"/>
                </a:cubicBezTo>
                <a:cubicBezTo>
                  <a:pt x="2199223" y="1186650"/>
                  <a:pt x="2197943" y="1186650"/>
                  <a:pt x="2196701" y="1186913"/>
                </a:cubicBezTo>
                <a:cubicBezTo>
                  <a:pt x="2196701" y="1187666"/>
                  <a:pt x="2196701" y="1188419"/>
                  <a:pt x="2196701" y="1189247"/>
                </a:cubicBezTo>
                <a:lnTo>
                  <a:pt x="2196098" y="1189247"/>
                </a:lnTo>
                <a:cubicBezTo>
                  <a:pt x="2194804" y="1189059"/>
                  <a:pt x="2193479" y="1189059"/>
                  <a:pt x="2192184" y="1189247"/>
                </a:cubicBezTo>
                <a:cubicBezTo>
                  <a:pt x="2189737" y="1190173"/>
                  <a:pt x="2187215" y="1190903"/>
                  <a:pt x="2184656" y="1191430"/>
                </a:cubicBezTo>
                <a:cubicBezTo>
                  <a:pt x="2187833" y="1189157"/>
                  <a:pt x="2190694" y="1186477"/>
                  <a:pt x="2193163" y="1183451"/>
                </a:cubicBezTo>
                <a:cubicBezTo>
                  <a:pt x="2197453" y="1181945"/>
                  <a:pt x="2201970" y="1180740"/>
                  <a:pt x="2206111" y="1178934"/>
                </a:cubicBezTo>
                <a:cubicBezTo>
                  <a:pt x="2246385" y="1161318"/>
                  <a:pt x="2286660" y="1143778"/>
                  <a:pt x="2326559" y="1125786"/>
                </a:cubicBezTo>
                <a:cubicBezTo>
                  <a:pt x="2352229" y="1114193"/>
                  <a:pt x="2379254" y="1104783"/>
                  <a:pt x="2401838" y="1088146"/>
                </a:cubicBezTo>
                <a:cubicBezTo>
                  <a:pt x="2444454" y="1068980"/>
                  <a:pt x="2485482" y="1046479"/>
                  <a:pt x="2524545" y="1020846"/>
                </a:cubicBezTo>
                <a:lnTo>
                  <a:pt x="2524545" y="1020846"/>
                </a:lnTo>
                <a:cubicBezTo>
                  <a:pt x="2533616" y="1019318"/>
                  <a:pt x="2542160" y="1015538"/>
                  <a:pt x="2549387" y="1009855"/>
                </a:cubicBezTo>
                <a:cubicBezTo>
                  <a:pt x="2598093" y="981474"/>
                  <a:pt x="2643788" y="948426"/>
                  <a:pt x="2690838" y="917487"/>
                </a:cubicBezTo>
                <a:cubicBezTo>
                  <a:pt x="2714250" y="903168"/>
                  <a:pt x="2736593" y="887171"/>
                  <a:pt x="2757687" y="869609"/>
                </a:cubicBezTo>
                <a:cubicBezTo>
                  <a:pt x="2767202" y="860635"/>
                  <a:pt x="2777922" y="853039"/>
                  <a:pt x="2789530" y="847025"/>
                </a:cubicBezTo>
                <a:lnTo>
                  <a:pt x="2789530" y="847025"/>
                </a:lnTo>
                <a:cubicBezTo>
                  <a:pt x="2790960" y="845820"/>
                  <a:pt x="2792315" y="844540"/>
                  <a:pt x="2793821" y="843411"/>
                </a:cubicBezTo>
                <a:lnTo>
                  <a:pt x="2793821" y="843411"/>
                </a:lnTo>
                <a:cubicBezTo>
                  <a:pt x="2794732" y="842116"/>
                  <a:pt x="2795914" y="841032"/>
                  <a:pt x="2797284" y="840249"/>
                </a:cubicBezTo>
                <a:cubicBezTo>
                  <a:pt x="2798074" y="839489"/>
                  <a:pt x="2799121" y="839060"/>
                  <a:pt x="2800220" y="839045"/>
                </a:cubicBezTo>
                <a:cubicBezTo>
                  <a:pt x="2802275" y="838352"/>
                  <a:pt x="2804052" y="837004"/>
                  <a:pt x="2805264" y="835206"/>
                </a:cubicBezTo>
                <a:cubicBezTo>
                  <a:pt x="2806717" y="834054"/>
                  <a:pt x="2808094" y="832827"/>
                  <a:pt x="2809404" y="831517"/>
                </a:cubicBezTo>
                <a:lnTo>
                  <a:pt x="2809404" y="831517"/>
                </a:lnTo>
                <a:cubicBezTo>
                  <a:pt x="2810563" y="830169"/>
                  <a:pt x="2811933" y="829025"/>
                  <a:pt x="2813469" y="828129"/>
                </a:cubicBezTo>
                <a:lnTo>
                  <a:pt x="2813921" y="828129"/>
                </a:lnTo>
                <a:cubicBezTo>
                  <a:pt x="2815426" y="825193"/>
                  <a:pt x="2819491" y="826323"/>
                  <a:pt x="2821072" y="823537"/>
                </a:cubicBezTo>
                <a:lnTo>
                  <a:pt x="2821072" y="823537"/>
                </a:lnTo>
                <a:cubicBezTo>
                  <a:pt x="2822714" y="822513"/>
                  <a:pt x="2824151" y="821189"/>
                  <a:pt x="2825288" y="819623"/>
                </a:cubicBezTo>
                <a:cubicBezTo>
                  <a:pt x="2826794" y="818493"/>
                  <a:pt x="2827998" y="817063"/>
                  <a:pt x="2829428" y="816009"/>
                </a:cubicBezTo>
                <a:lnTo>
                  <a:pt x="2829428" y="816009"/>
                </a:lnTo>
                <a:cubicBezTo>
                  <a:pt x="2830603" y="814609"/>
                  <a:pt x="2831860" y="813276"/>
                  <a:pt x="2833192" y="812019"/>
                </a:cubicBezTo>
                <a:lnTo>
                  <a:pt x="2833192" y="812019"/>
                </a:lnTo>
                <a:lnTo>
                  <a:pt x="2837107" y="808029"/>
                </a:lnTo>
                <a:lnTo>
                  <a:pt x="2837107" y="808029"/>
                </a:lnTo>
                <a:cubicBezTo>
                  <a:pt x="2838462" y="806750"/>
                  <a:pt x="2839817" y="805395"/>
                  <a:pt x="2841097" y="804040"/>
                </a:cubicBezTo>
                <a:lnTo>
                  <a:pt x="2841097" y="804040"/>
                </a:lnTo>
                <a:cubicBezTo>
                  <a:pt x="2842452" y="802760"/>
                  <a:pt x="2843807" y="801480"/>
                  <a:pt x="2845087" y="800050"/>
                </a:cubicBezTo>
                <a:cubicBezTo>
                  <a:pt x="2846306" y="798823"/>
                  <a:pt x="2847616" y="797693"/>
                  <a:pt x="2849001" y="796662"/>
                </a:cubicBezTo>
                <a:cubicBezTo>
                  <a:pt x="2849761" y="795985"/>
                  <a:pt x="2850778" y="795676"/>
                  <a:pt x="2851787" y="795834"/>
                </a:cubicBezTo>
                <a:cubicBezTo>
                  <a:pt x="2853864" y="795104"/>
                  <a:pt x="2855671" y="793764"/>
                  <a:pt x="2856981" y="791995"/>
                </a:cubicBezTo>
                <a:lnTo>
                  <a:pt x="2856981" y="791995"/>
                </a:lnTo>
                <a:cubicBezTo>
                  <a:pt x="2858487" y="790866"/>
                  <a:pt x="2859691" y="789435"/>
                  <a:pt x="2861121" y="788156"/>
                </a:cubicBezTo>
                <a:lnTo>
                  <a:pt x="2861121" y="788156"/>
                </a:lnTo>
                <a:cubicBezTo>
                  <a:pt x="2862326" y="786793"/>
                  <a:pt x="2863680" y="785558"/>
                  <a:pt x="2865111" y="784467"/>
                </a:cubicBezTo>
                <a:lnTo>
                  <a:pt x="2865111" y="784467"/>
                </a:lnTo>
                <a:cubicBezTo>
                  <a:pt x="2866090" y="783014"/>
                  <a:pt x="2867294" y="781719"/>
                  <a:pt x="2868725" y="780628"/>
                </a:cubicBezTo>
                <a:lnTo>
                  <a:pt x="2868725" y="780628"/>
                </a:lnTo>
                <a:cubicBezTo>
                  <a:pt x="2869854" y="779122"/>
                  <a:pt x="2871208" y="777842"/>
                  <a:pt x="2872263" y="776337"/>
                </a:cubicBezTo>
                <a:cubicBezTo>
                  <a:pt x="2872714" y="776058"/>
                  <a:pt x="2873016" y="775629"/>
                  <a:pt x="2873090" y="775132"/>
                </a:cubicBezTo>
                <a:cubicBezTo>
                  <a:pt x="2873090" y="774229"/>
                  <a:pt x="2873090" y="773551"/>
                  <a:pt x="2871435" y="772949"/>
                </a:cubicBezTo>
                <a:lnTo>
                  <a:pt x="2864961" y="772949"/>
                </a:lnTo>
                <a:cubicBezTo>
                  <a:pt x="2861498" y="776186"/>
                  <a:pt x="2856529" y="773627"/>
                  <a:pt x="2852841" y="776186"/>
                </a:cubicBezTo>
                <a:lnTo>
                  <a:pt x="2845313" y="777014"/>
                </a:lnTo>
                <a:cubicBezTo>
                  <a:pt x="2842753" y="778896"/>
                  <a:pt x="2839441" y="778520"/>
                  <a:pt x="2836881" y="780176"/>
                </a:cubicBezTo>
                <a:cubicBezTo>
                  <a:pt x="2835827" y="780771"/>
                  <a:pt x="2834623" y="781034"/>
                  <a:pt x="2833418" y="780929"/>
                </a:cubicBezTo>
                <a:lnTo>
                  <a:pt x="2828977" y="784015"/>
                </a:lnTo>
                <a:lnTo>
                  <a:pt x="2821449" y="784919"/>
                </a:lnTo>
                <a:cubicBezTo>
                  <a:pt x="2819040" y="786725"/>
                  <a:pt x="2815878" y="786499"/>
                  <a:pt x="2813243" y="787779"/>
                </a:cubicBezTo>
                <a:lnTo>
                  <a:pt x="2805715" y="788758"/>
                </a:lnTo>
                <a:cubicBezTo>
                  <a:pt x="2802252" y="792145"/>
                  <a:pt x="2797133" y="789360"/>
                  <a:pt x="2793595" y="792221"/>
                </a:cubicBezTo>
                <a:lnTo>
                  <a:pt x="2789681" y="792672"/>
                </a:lnTo>
                <a:cubicBezTo>
                  <a:pt x="2786368" y="796135"/>
                  <a:pt x="2781400" y="793425"/>
                  <a:pt x="2777862" y="795985"/>
                </a:cubicBezTo>
                <a:lnTo>
                  <a:pt x="2766118" y="796662"/>
                </a:lnTo>
                <a:cubicBezTo>
                  <a:pt x="2763860" y="798770"/>
                  <a:pt x="2760623" y="798318"/>
                  <a:pt x="2758063" y="799749"/>
                </a:cubicBezTo>
                <a:lnTo>
                  <a:pt x="2750535" y="800727"/>
                </a:lnTo>
                <a:cubicBezTo>
                  <a:pt x="2748051" y="802760"/>
                  <a:pt x="2744362" y="802158"/>
                  <a:pt x="2742028" y="804491"/>
                </a:cubicBezTo>
                <a:lnTo>
                  <a:pt x="2742028" y="804491"/>
                </a:lnTo>
                <a:cubicBezTo>
                  <a:pt x="2736269" y="808835"/>
                  <a:pt x="2729517" y="811658"/>
                  <a:pt x="2722380" y="812697"/>
                </a:cubicBezTo>
                <a:cubicBezTo>
                  <a:pt x="2654388" y="833060"/>
                  <a:pt x="2587923" y="858219"/>
                  <a:pt x="2523491" y="887977"/>
                </a:cubicBezTo>
                <a:cubicBezTo>
                  <a:pt x="2510317" y="893773"/>
                  <a:pt x="2497670" y="900699"/>
                  <a:pt x="2484722" y="907098"/>
                </a:cubicBezTo>
                <a:cubicBezTo>
                  <a:pt x="2478812" y="908302"/>
                  <a:pt x="2473264" y="910884"/>
                  <a:pt x="2468536" y="914626"/>
                </a:cubicBezTo>
                <a:lnTo>
                  <a:pt x="2468536" y="914626"/>
                </a:lnTo>
                <a:cubicBezTo>
                  <a:pt x="2467257" y="914468"/>
                  <a:pt x="2465962" y="914731"/>
                  <a:pt x="2464848" y="915378"/>
                </a:cubicBezTo>
                <a:cubicBezTo>
                  <a:pt x="2463425" y="916673"/>
                  <a:pt x="2461799" y="917712"/>
                  <a:pt x="2460030" y="918465"/>
                </a:cubicBezTo>
                <a:cubicBezTo>
                  <a:pt x="2458968" y="918322"/>
                  <a:pt x="2457892" y="918593"/>
                  <a:pt x="2457019" y="919218"/>
                </a:cubicBezTo>
                <a:lnTo>
                  <a:pt x="2451975" y="922305"/>
                </a:lnTo>
                <a:lnTo>
                  <a:pt x="2451975" y="922305"/>
                </a:lnTo>
                <a:cubicBezTo>
                  <a:pt x="2451019" y="922071"/>
                  <a:pt x="2450003" y="922327"/>
                  <a:pt x="2449265" y="922982"/>
                </a:cubicBezTo>
                <a:lnTo>
                  <a:pt x="2443920" y="925993"/>
                </a:lnTo>
                <a:lnTo>
                  <a:pt x="2443920" y="925993"/>
                </a:lnTo>
                <a:cubicBezTo>
                  <a:pt x="2442979" y="925888"/>
                  <a:pt x="2442030" y="926159"/>
                  <a:pt x="2441285" y="926746"/>
                </a:cubicBezTo>
                <a:cubicBezTo>
                  <a:pt x="2440096" y="928199"/>
                  <a:pt x="2438605" y="929381"/>
                  <a:pt x="2436919" y="930209"/>
                </a:cubicBezTo>
                <a:lnTo>
                  <a:pt x="2436919" y="930209"/>
                </a:lnTo>
                <a:lnTo>
                  <a:pt x="2441210" y="926821"/>
                </a:lnTo>
                <a:cubicBezTo>
                  <a:pt x="2439253" y="926926"/>
                  <a:pt x="2437559" y="928206"/>
                  <a:pt x="2436919" y="930058"/>
                </a:cubicBezTo>
                <a:cubicBezTo>
                  <a:pt x="2433870" y="929915"/>
                  <a:pt x="2430980" y="931443"/>
                  <a:pt x="2429391" y="934048"/>
                </a:cubicBezTo>
                <a:lnTo>
                  <a:pt x="2429391" y="934048"/>
                </a:lnTo>
                <a:cubicBezTo>
                  <a:pt x="2411610" y="939573"/>
                  <a:pt x="2395387" y="949217"/>
                  <a:pt x="2382040" y="962203"/>
                </a:cubicBezTo>
                <a:lnTo>
                  <a:pt x="2382040" y="962203"/>
                </a:lnTo>
                <a:cubicBezTo>
                  <a:pt x="2348473" y="978772"/>
                  <a:pt x="2316817" y="998969"/>
                  <a:pt x="2287639" y="1022427"/>
                </a:cubicBezTo>
                <a:cubicBezTo>
                  <a:pt x="2284718" y="1023322"/>
                  <a:pt x="2282113" y="1025016"/>
                  <a:pt x="2280111" y="1027320"/>
                </a:cubicBezTo>
                <a:cubicBezTo>
                  <a:pt x="2278319" y="1026906"/>
                  <a:pt x="2276445" y="1027086"/>
                  <a:pt x="2274766" y="1027847"/>
                </a:cubicBezTo>
                <a:cubicBezTo>
                  <a:pt x="2273637" y="1028171"/>
                  <a:pt x="2272794" y="1029104"/>
                  <a:pt x="2272583" y="1030256"/>
                </a:cubicBezTo>
                <a:cubicBezTo>
                  <a:pt x="2272207" y="1028976"/>
                  <a:pt x="2272583" y="1028223"/>
                  <a:pt x="2274239" y="1027847"/>
                </a:cubicBezTo>
                <a:cubicBezTo>
                  <a:pt x="2278665" y="1026070"/>
                  <a:pt x="2281993" y="1022299"/>
                  <a:pt x="2283197" y="1017684"/>
                </a:cubicBezTo>
                <a:cubicBezTo>
                  <a:pt x="2284778" y="1015200"/>
                  <a:pt x="2286284" y="1012640"/>
                  <a:pt x="2287789" y="1010156"/>
                </a:cubicBezTo>
                <a:lnTo>
                  <a:pt x="2287789" y="1010156"/>
                </a:lnTo>
                <a:cubicBezTo>
                  <a:pt x="2292231" y="1007371"/>
                  <a:pt x="2293511" y="1002628"/>
                  <a:pt x="2295920" y="998262"/>
                </a:cubicBezTo>
                <a:lnTo>
                  <a:pt x="2295920" y="998262"/>
                </a:lnTo>
                <a:cubicBezTo>
                  <a:pt x="2312933" y="976957"/>
                  <a:pt x="2330398" y="956030"/>
                  <a:pt x="2346884" y="934349"/>
                </a:cubicBezTo>
                <a:cubicBezTo>
                  <a:pt x="2357197" y="920874"/>
                  <a:pt x="2371651" y="911013"/>
                  <a:pt x="2379481" y="895505"/>
                </a:cubicBezTo>
                <a:cubicBezTo>
                  <a:pt x="2389974" y="885613"/>
                  <a:pt x="2397954" y="873350"/>
                  <a:pt x="2402742" y="859747"/>
                </a:cubicBezTo>
                <a:lnTo>
                  <a:pt x="2402742" y="859747"/>
                </a:lnTo>
                <a:cubicBezTo>
                  <a:pt x="2456040" y="802685"/>
                  <a:pt x="2490368" y="735309"/>
                  <a:pt x="2513855" y="657470"/>
                </a:cubicBezTo>
                <a:cubicBezTo>
                  <a:pt x="2457922" y="692776"/>
                  <a:pt x="2408463" y="729362"/>
                  <a:pt x="2370145" y="778896"/>
                </a:cubicBezTo>
                <a:cubicBezTo>
                  <a:pt x="2370010" y="779604"/>
                  <a:pt x="2369784" y="780281"/>
                  <a:pt x="2369468" y="780929"/>
                </a:cubicBezTo>
                <a:cubicBezTo>
                  <a:pt x="2369769" y="780281"/>
                  <a:pt x="2370003" y="779596"/>
                  <a:pt x="2370145" y="778896"/>
                </a:cubicBezTo>
                <a:lnTo>
                  <a:pt x="2366457" y="784241"/>
                </a:lnTo>
                <a:lnTo>
                  <a:pt x="2366457" y="784241"/>
                </a:lnTo>
                <a:cubicBezTo>
                  <a:pt x="2347080" y="802602"/>
                  <a:pt x="2329178" y="822461"/>
                  <a:pt x="2312933" y="843637"/>
                </a:cubicBezTo>
                <a:cubicBezTo>
                  <a:pt x="2303674" y="855381"/>
                  <a:pt x="2293586" y="866597"/>
                  <a:pt x="2290349" y="882030"/>
                </a:cubicBezTo>
                <a:lnTo>
                  <a:pt x="2290349" y="882030"/>
                </a:lnTo>
                <a:cubicBezTo>
                  <a:pt x="2273396" y="902498"/>
                  <a:pt x="2257903" y="924134"/>
                  <a:pt x="2243977" y="946771"/>
                </a:cubicBezTo>
                <a:cubicBezTo>
                  <a:pt x="2239573" y="952462"/>
                  <a:pt x="2236674" y="959162"/>
                  <a:pt x="2235545" y="966268"/>
                </a:cubicBezTo>
                <a:cubicBezTo>
                  <a:pt x="2236275" y="968737"/>
                  <a:pt x="2237337" y="971086"/>
                  <a:pt x="2238707" y="973269"/>
                </a:cubicBezTo>
                <a:cubicBezTo>
                  <a:pt x="2236674" y="972064"/>
                  <a:pt x="2235997" y="969053"/>
                  <a:pt x="2235545" y="966268"/>
                </a:cubicBezTo>
                <a:cubicBezTo>
                  <a:pt x="2233663" y="968828"/>
                  <a:pt x="2231480" y="971311"/>
                  <a:pt x="2229824" y="973796"/>
                </a:cubicBezTo>
                <a:cubicBezTo>
                  <a:pt x="2206502" y="1013047"/>
                  <a:pt x="2186312" y="1054074"/>
                  <a:pt x="2169449" y="1096502"/>
                </a:cubicBezTo>
                <a:cubicBezTo>
                  <a:pt x="2163118" y="1108615"/>
                  <a:pt x="2157728" y="1121201"/>
                  <a:pt x="2153339" y="1134142"/>
                </a:cubicBezTo>
                <a:cubicBezTo>
                  <a:pt x="2131433" y="1155898"/>
                  <a:pt x="2114119" y="1181870"/>
                  <a:pt x="2090631" y="1201894"/>
                </a:cubicBezTo>
                <a:cubicBezTo>
                  <a:pt x="2090631" y="1202647"/>
                  <a:pt x="2090631" y="1203400"/>
                  <a:pt x="2090631" y="1204153"/>
                </a:cubicBezTo>
                <a:cubicBezTo>
                  <a:pt x="2090458" y="1203407"/>
                  <a:pt x="2090458" y="1202639"/>
                  <a:pt x="2090631" y="1201894"/>
                </a:cubicBezTo>
                <a:cubicBezTo>
                  <a:pt x="2074898" y="1214616"/>
                  <a:pt x="2059917" y="1228242"/>
                  <a:pt x="2043506" y="1239534"/>
                </a:cubicBezTo>
                <a:cubicBezTo>
                  <a:pt x="2000145" y="1269646"/>
                  <a:pt x="1960698" y="1305027"/>
                  <a:pt x="1917563" y="1336269"/>
                </a:cubicBezTo>
                <a:cubicBezTo>
                  <a:pt x="1905970" y="1344700"/>
                  <a:pt x="1894979" y="1353809"/>
                  <a:pt x="1883386" y="1362541"/>
                </a:cubicBezTo>
                <a:cubicBezTo>
                  <a:pt x="1868330" y="1365628"/>
                  <a:pt x="1860124" y="1378727"/>
                  <a:pt x="1848832" y="1387158"/>
                </a:cubicBezTo>
                <a:cubicBezTo>
                  <a:pt x="1826248" y="1403795"/>
                  <a:pt x="1804568" y="1421260"/>
                  <a:pt x="1782510" y="1438348"/>
                </a:cubicBezTo>
                <a:cubicBezTo>
                  <a:pt x="1780154" y="1438529"/>
                  <a:pt x="1778144" y="1440102"/>
                  <a:pt x="1777391" y="1442338"/>
                </a:cubicBezTo>
                <a:cubicBezTo>
                  <a:pt x="1775374" y="1442729"/>
                  <a:pt x="1773793" y="1444310"/>
                  <a:pt x="1773402" y="1446328"/>
                </a:cubicBezTo>
                <a:lnTo>
                  <a:pt x="1777391" y="1442338"/>
                </a:lnTo>
                <a:lnTo>
                  <a:pt x="1777391" y="1442338"/>
                </a:lnTo>
                <a:cubicBezTo>
                  <a:pt x="1776112" y="1443693"/>
                  <a:pt x="1774757" y="1445048"/>
                  <a:pt x="1773402" y="1446328"/>
                </a:cubicBezTo>
                <a:lnTo>
                  <a:pt x="1773402" y="1446328"/>
                </a:lnTo>
                <a:lnTo>
                  <a:pt x="1770165" y="1449941"/>
                </a:lnTo>
                <a:cubicBezTo>
                  <a:pt x="1769126" y="1451214"/>
                  <a:pt x="1768335" y="1452666"/>
                  <a:pt x="1767831" y="1454232"/>
                </a:cubicBezTo>
                <a:lnTo>
                  <a:pt x="1767831" y="1454232"/>
                </a:lnTo>
                <a:lnTo>
                  <a:pt x="1765196" y="1454232"/>
                </a:lnTo>
                <a:lnTo>
                  <a:pt x="1763841" y="1453781"/>
                </a:lnTo>
                <a:lnTo>
                  <a:pt x="1761658" y="1453329"/>
                </a:lnTo>
                <a:lnTo>
                  <a:pt x="1757668" y="1455211"/>
                </a:lnTo>
                <a:cubicBezTo>
                  <a:pt x="1755967" y="1455128"/>
                  <a:pt x="1754514" y="1456438"/>
                  <a:pt x="1754431" y="1458139"/>
                </a:cubicBezTo>
                <a:cubicBezTo>
                  <a:pt x="1754431" y="1458169"/>
                  <a:pt x="1754431" y="1458192"/>
                  <a:pt x="1754431" y="1458222"/>
                </a:cubicBezTo>
                <a:lnTo>
                  <a:pt x="1754431" y="1458222"/>
                </a:lnTo>
                <a:lnTo>
                  <a:pt x="1754431" y="1458222"/>
                </a:lnTo>
                <a:lnTo>
                  <a:pt x="1754431" y="1458222"/>
                </a:lnTo>
                <a:cubicBezTo>
                  <a:pt x="1751420" y="1458222"/>
                  <a:pt x="1747957" y="1462890"/>
                  <a:pt x="1745322" y="1457545"/>
                </a:cubicBezTo>
                <a:lnTo>
                  <a:pt x="1745322" y="1457545"/>
                </a:lnTo>
                <a:cubicBezTo>
                  <a:pt x="1752173" y="1439779"/>
                  <a:pt x="1763841" y="1424346"/>
                  <a:pt x="1769788" y="1406204"/>
                </a:cubicBezTo>
                <a:cubicBezTo>
                  <a:pt x="1774757" y="1400558"/>
                  <a:pt x="1773853" y="1392578"/>
                  <a:pt x="1777316" y="1386405"/>
                </a:cubicBezTo>
                <a:lnTo>
                  <a:pt x="1777316" y="1386405"/>
                </a:lnTo>
                <a:cubicBezTo>
                  <a:pt x="1789993" y="1366652"/>
                  <a:pt x="1800849" y="1345784"/>
                  <a:pt x="1809762" y="1324073"/>
                </a:cubicBezTo>
                <a:cubicBezTo>
                  <a:pt x="1819699" y="1303597"/>
                  <a:pt x="1828808" y="1282670"/>
                  <a:pt x="1839874" y="1262720"/>
                </a:cubicBezTo>
                <a:cubicBezTo>
                  <a:pt x="1849788" y="1245933"/>
                  <a:pt x="1856857" y="1227617"/>
                  <a:pt x="1860802" y="1208519"/>
                </a:cubicBezTo>
                <a:cubicBezTo>
                  <a:pt x="1870919" y="1192401"/>
                  <a:pt x="1879079" y="1175147"/>
                  <a:pt x="1885117" y="1157103"/>
                </a:cubicBezTo>
                <a:lnTo>
                  <a:pt x="1885117" y="1157103"/>
                </a:lnTo>
                <a:lnTo>
                  <a:pt x="1888279" y="1152887"/>
                </a:lnTo>
                <a:lnTo>
                  <a:pt x="1888279" y="1152887"/>
                </a:lnTo>
                <a:cubicBezTo>
                  <a:pt x="1909884" y="1134519"/>
                  <a:pt x="1926672" y="1111709"/>
                  <a:pt x="1946395" y="1091609"/>
                </a:cubicBezTo>
                <a:cubicBezTo>
                  <a:pt x="1947411" y="1089938"/>
                  <a:pt x="1948126" y="1088108"/>
                  <a:pt x="1948503" y="1086189"/>
                </a:cubicBezTo>
                <a:lnTo>
                  <a:pt x="1948503" y="1086189"/>
                </a:lnTo>
                <a:cubicBezTo>
                  <a:pt x="1972291" y="1061798"/>
                  <a:pt x="1992842" y="1034697"/>
                  <a:pt x="2016255" y="1009704"/>
                </a:cubicBezTo>
                <a:cubicBezTo>
                  <a:pt x="2047872" y="975678"/>
                  <a:pt x="2073693" y="936683"/>
                  <a:pt x="2103655" y="901000"/>
                </a:cubicBezTo>
                <a:cubicBezTo>
                  <a:pt x="2126766" y="873523"/>
                  <a:pt x="2147016" y="843562"/>
                  <a:pt x="2168471" y="814579"/>
                </a:cubicBezTo>
                <a:cubicBezTo>
                  <a:pt x="2169449" y="812885"/>
                  <a:pt x="2170262" y="811093"/>
                  <a:pt x="2170880" y="809234"/>
                </a:cubicBezTo>
                <a:cubicBezTo>
                  <a:pt x="2170601" y="808707"/>
                  <a:pt x="2170270" y="808202"/>
                  <a:pt x="2169901" y="807728"/>
                </a:cubicBezTo>
                <a:cubicBezTo>
                  <a:pt x="2170421" y="808075"/>
                  <a:pt x="2170774" y="808616"/>
                  <a:pt x="2170880" y="809234"/>
                </a:cubicBezTo>
                <a:cubicBezTo>
                  <a:pt x="2176631" y="805703"/>
                  <a:pt x="2180621" y="799907"/>
                  <a:pt x="2181871" y="793275"/>
                </a:cubicBezTo>
                <a:lnTo>
                  <a:pt x="2181871" y="793275"/>
                </a:lnTo>
                <a:cubicBezTo>
                  <a:pt x="2199343" y="769463"/>
                  <a:pt x="2215212" y="744516"/>
                  <a:pt x="2229372" y="718597"/>
                </a:cubicBezTo>
                <a:cubicBezTo>
                  <a:pt x="2232850" y="715586"/>
                  <a:pt x="2235711" y="711927"/>
                  <a:pt x="2237804" y="707832"/>
                </a:cubicBezTo>
                <a:cubicBezTo>
                  <a:pt x="2274089" y="651748"/>
                  <a:pt x="2299910" y="590621"/>
                  <a:pt x="2325279" y="529193"/>
                </a:cubicBezTo>
                <a:cubicBezTo>
                  <a:pt x="2327386" y="524224"/>
                  <a:pt x="2331904" y="519256"/>
                  <a:pt x="2328817" y="513007"/>
                </a:cubicBezTo>
                <a:cubicBezTo>
                  <a:pt x="2311352" y="513760"/>
                  <a:pt x="2270249" y="537850"/>
                  <a:pt x="2243525" y="562692"/>
                </a:cubicBezTo>
                <a:lnTo>
                  <a:pt x="2243525" y="562692"/>
                </a:lnTo>
                <a:cubicBezTo>
                  <a:pt x="2242531" y="562685"/>
                  <a:pt x="2241575" y="563031"/>
                  <a:pt x="2240815" y="563671"/>
                </a:cubicBezTo>
                <a:lnTo>
                  <a:pt x="2236449" y="566983"/>
                </a:lnTo>
                <a:lnTo>
                  <a:pt x="2236449" y="566983"/>
                </a:lnTo>
                <a:cubicBezTo>
                  <a:pt x="2230155" y="569400"/>
                  <a:pt x="2224690" y="573585"/>
                  <a:pt x="2220715" y="579028"/>
                </a:cubicBezTo>
                <a:lnTo>
                  <a:pt x="2220715" y="579028"/>
                </a:lnTo>
                <a:cubicBezTo>
                  <a:pt x="2214994" y="582107"/>
                  <a:pt x="2209890" y="586217"/>
                  <a:pt x="2205659" y="591148"/>
                </a:cubicBezTo>
                <a:lnTo>
                  <a:pt x="2205659" y="591148"/>
                </a:lnTo>
                <a:cubicBezTo>
                  <a:pt x="2203897" y="592014"/>
                  <a:pt x="2202211" y="593023"/>
                  <a:pt x="2200615" y="594159"/>
                </a:cubicBezTo>
                <a:cubicBezTo>
                  <a:pt x="2152737" y="639327"/>
                  <a:pt x="2102751" y="682463"/>
                  <a:pt x="2061046" y="733277"/>
                </a:cubicBezTo>
                <a:cubicBezTo>
                  <a:pt x="2019341" y="784090"/>
                  <a:pt x="1972818" y="832270"/>
                  <a:pt x="1941803" y="892042"/>
                </a:cubicBezTo>
                <a:cubicBezTo>
                  <a:pt x="1927726" y="919293"/>
                  <a:pt x="1910035" y="944738"/>
                  <a:pt x="1898141" y="973344"/>
                </a:cubicBezTo>
                <a:cubicBezTo>
                  <a:pt x="1882633" y="1010984"/>
                  <a:pt x="1866899" y="1048624"/>
                  <a:pt x="1859447" y="1088899"/>
                </a:cubicBezTo>
                <a:cubicBezTo>
                  <a:pt x="1856210" y="1106740"/>
                  <a:pt x="1850112" y="1124431"/>
                  <a:pt x="1855833" y="1143326"/>
                </a:cubicBezTo>
                <a:cubicBezTo>
                  <a:pt x="1858219" y="1153760"/>
                  <a:pt x="1856413" y="1164706"/>
                  <a:pt x="1850789" y="1173815"/>
                </a:cubicBezTo>
                <a:cubicBezTo>
                  <a:pt x="1844835" y="1183127"/>
                  <a:pt x="1840295" y="1193282"/>
                  <a:pt x="1837314" y="1203927"/>
                </a:cubicBezTo>
                <a:lnTo>
                  <a:pt x="1837314" y="1203927"/>
                </a:lnTo>
                <a:cubicBezTo>
                  <a:pt x="1823613" y="1232984"/>
                  <a:pt x="1809762" y="1262043"/>
                  <a:pt x="1796136" y="1291176"/>
                </a:cubicBezTo>
                <a:cubicBezTo>
                  <a:pt x="1794743" y="1294819"/>
                  <a:pt x="1793659" y="1298569"/>
                  <a:pt x="1792899" y="1302393"/>
                </a:cubicBezTo>
                <a:lnTo>
                  <a:pt x="1792899" y="1302393"/>
                </a:lnTo>
                <a:cubicBezTo>
                  <a:pt x="1790912" y="1302867"/>
                  <a:pt x="1789572" y="1304726"/>
                  <a:pt x="1789737" y="1306759"/>
                </a:cubicBezTo>
                <a:lnTo>
                  <a:pt x="1792899" y="1302393"/>
                </a:lnTo>
                <a:lnTo>
                  <a:pt x="1792899" y="1302393"/>
                </a:lnTo>
                <a:cubicBezTo>
                  <a:pt x="1792004" y="1303951"/>
                  <a:pt x="1790942" y="1305419"/>
                  <a:pt x="1789737" y="1306759"/>
                </a:cubicBezTo>
                <a:cubicBezTo>
                  <a:pt x="1789007" y="1307670"/>
                  <a:pt x="1788729" y="1308859"/>
                  <a:pt x="1788985" y="1309996"/>
                </a:cubicBezTo>
                <a:lnTo>
                  <a:pt x="1788985" y="1309996"/>
                </a:lnTo>
                <a:lnTo>
                  <a:pt x="1781457" y="1315040"/>
                </a:lnTo>
                <a:lnTo>
                  <a:pt x="1781457" y="1315040"/>
                </a:lnTo>
                <a:lnTo>
                  <a:pt x="1778144" y="1311727"/>
                </a:lnTo>
                <a:cubicBezTo>
                  <a:pt x="1783640" y="1299984"/>
                  <a:pt x="1777090" y="1289746"/>
                  <a:pt x="1774230" y="1278981"/>
                </a:cubicBezTo>
                <a:lnTo>
                  <a:pt x="1774230" y="1278981"/>
                </a:lnTo>
                <a:cubicBezTo>
                  <a:pt x="1773650" y="1255824"/>
                  <a:pt x="1770157" y="1232834"/>
                  <a:pt x="1763841" y="1210551"/>
                </a:cubicBezTo>
                <a:cubicBezTo>
                  <a:pt x="1763841" y="1207924"/>
                  <a:pt x="1763194" y="1205342"/>
                  <a:pt x="1761959" y="1203023"/>
                </a:cubicBezTo>
                <a:cubicBezTo>
                  <a:pt x="1761545" y="1181885"/>
                  <a:pt x="1758692" y="1160874"/>
                  <a:pt x="1753452" y="1140390"/>
                </a:cubicBezTo>
                <a:lnTo>
                  <a:pt x="1753452" y="1140390"/>
                </a:lnTo>
                <a:cubicBezTo>
                  <a:pt x="1752324" y="1134669"/>
                  <a:pt x="1750893" y="1128948"/>
                  <a:pt x="1750140" y="1123076"/>
                </a:cubicBezTo>
                <a:cubicBezTo>
                  <a:pt x="1742160" y="1062852"/>
                  <a:pt x="1737192" y="1002101"/>
                  <a:pt x="1727556" y="941877"/>
                </a:cubicBezTo>
                <a:cubicBezTo>
                  <a:pt x="1717017" y="877212"/>
                  <a:pt x="1706779" y="812622"/>
                  <a:pt x="1691573" y="748935"/>
                </a:cubicBezTo>
                <a:cubicBezTo>
                  <a:pt x="1690150" y="737936"/>
                  <a:pt x="1687342" y="727164"/>
                  <a:pt x="1683216" y="716865"/>
                </a:cubicBezTo>
                <a:cubicBezTo>
                  <a:pt x="1683216" y="712499"/>
                  <a:pt x="1683216" y="707907"/>
                  <a:pt x="1679076" y="704971"/>
                </a:cubicBezTo>
                <a:cubicBezTo>
                  <a:pt x="1677676" y="695433"/>
                  <a:pt x="1672391" y="686904"/>
                  <a:pt x="1664472" y="681409"/>
                </a:cubicBezTo>
                <a:cubicBezTo>
                  <a:pt x="1657697" y="690593"/>
                  <a:pt x="1658374" y="700981"/>
                  <a:pt x="1655589" y="710015"/>
                </a:cubicBezTo>
                <a:cubicBezTo>
                  <a:pt x="1648926" y="731304"/>
                  <a:pt x="1643446" y="752939"/>
                  <a:pt x="1639178" y="774831"/>
                </a:cubicBezTo>
                <a:cubicBezTo>
                  <a:pt x="1631476" y="809528"/>
                  <a:pt x="1626448" y="844759"/>
                  <a:pt x="1624122" y="880223"/>
                </a:cubicBezTo>
                <a:cubicBezTo>
                  <a:pt x="1623218" y="905216"/>
                  <a:pt x="1616594" y="929682"/>
                  <a:pt x="1619003" y="954900"/>
                </a:cubicBezTo>
                <a:lnTo>
                  <a:pt x="1619003" y="954900"/>
                </a:lnTo>
                <a:cubicBezTo>
                  <a:pt x="1617241" y="995236"/>
                  <a:pt x="1620019" y="1035638"/>
                  <a:pt x="1627283" y="1075348"/>
                </a:cubicBezTo>
                <a:cubicBezTo>
                  <a:pt x="1629994" y="1090404"/>
                  <a:pt x="1628262" y="1106590"/>
                  <a:pt x="1634811" y="1121194"/>
                </a:cubicBezTo>
                <a:cubicBezTo>
                  <a:pt x="1634811" y="1137379"/>
                  <a:pt x="1643845" y="1151306"/>
                  <a:pt x="1647383" y="1166362"/>
                </a:cubicBezTo>
                <a:cubicBezTo>
                  <a:pt x="1657523" y="1209128"/>
                  <a:pt x="1674559" y="1249968"/>
                  <a:pt x="1697820" y="1287261"/>
                </a:cubicBezTo>
                <a:cubicBezTo>
                  <a:pt x="1698754" y="1293156"/>
                  <a:pt x="1701803" y="1298508"/>
                  <a:pt x="1706403" y="1302317"/>
                </a:cubicBezTo>
                <a:lnTo>
                  <a:pt x="1706403" y="1302317"/>
                </a:lnTo>
                <a:lnTo>
                  <a:pt x="1706403" y="1302317"/>
                </a:lnTo>
                <a:cubicBezTo>
                  <a:pt x="1707381" y="1303823"/>
                  <a:pt x="1708812" y="1304952"/>
                  <a:pt x="1709715" y="1306533"/>
                </a:cubicBezTo>
                <a:lnTo>
                  <a:pt x="1709715" y="1306533"/>
                </a:lnTo>
                <a:cubicBezTo>
                  <a:pt x="1708586" y="1305103"/>
                  <a:pt x="1707532" y="1303672"/>
                  <a:pt x="1706403" y="1302317"/>
                </a:cubicBezTo>
                <a:cubicBezTo>
                  <a:pt x="1706531" y="1304267"/>
                  <a:pt x="1707803" y="1305953"/>
                  <a:pt x="1709639" y="1306608"/>
                </a:cubicBezTo>
                <a:cubicBezTo>
                  <a:pt x="1709391" y="1309582"/>
                  <a:pt x="1711236" y="1312330"/>
                  <a:pt x="1714081" y="1313233"/>
                </a:cubicBezTo>
                <a:lnTo>
                  <a:pt x="1714081" y="1313233"/>
                </a:lnTo>
                <a:cubicBezTo>
                  <a:pt x="1714668" y="1314084"/>
                  <a:pt x="1715609" y="1314611"/>
                  <a:pt x="1716640" y="1314663"/>
                </a:cubicBezTo>
                <a:cubicBezTo>
                  <a:pt x="1717890" y="1319647"/>
                  <a:pt x="1721165" y="1323878"/>
                  <a:pt x="1725674" y="1326332"/>
                </a:cubicBezTo>
                <a:lnTo>
                  <a:pt x="1725674" y="1326332"/>
                </a:lnTo>
                <a:lnTo>
                  <a:pt x="1729438" y="1330924"/>
                </a:lnTo>
                <a:lnTo>
                  <a:pt x="1729438" y="1330924"/>
                </a:lnTo>
                <a:cubicBezTo>
                  <a:pt x="1732096" y="1335795"/>
                  <a:pt x="1736131" y="1339769"/>
                  <a:pt x="1741032" y="1342366"/>
                </a:cubicBezTo>
                <a:lnTo>
                  <a:pt x="1741032" y="1342366"/>
                </a:lnTo>
                <a:cubicBezTo>
                  <a:pt x="1744645" y="1348329"/>
                  <a:pt x="1750283" y="1352793"/>
                  <a:pt x="1756915" y="1354938"/>
                </a:cubicBezTo>
                <a:lnTo>
                  <a:pt x="1756915" y="1354938"/>
                </a:lnTo>
                <a:cubicBezTo>
                  <a:pt x="1752654" y="1376619"/>
                  <a:pt x="1745330" y="1397584"/>
                  <a:pt x="1735159" y="1417195"/>
                </a:cubicBezTo>
                <a:cubicBezTo>
                  <a:pt x="1716340" y="1458297"/>
                  <a:pt x="1696465" y="1498873"/>
                  <a:pt x="1676893" y="1539525"/>
                </a:cubicBezTo>
                <a:cubicBezTo>
                  <a:pt x="1669041" y="1553135"/>
                  <a:pt x="1662800" y="1567611"/>
                  <a:pt x="1658299" y="1582660"/>
                </a:cubicBezTo>
                <a:cubicBezTo>
                  <a:pt x="1657381" y="1584241"/>
                  <a:pt x="1656349" y="1585747"/>
                  <a:pt x="1655212" y="1587176"/>
                </a:cubicBezTo>
                <a:cubicBezTo>
                  <a:pt x="1654460" y="1587959"/>
                  <a:pt x="1654076" y="1589029"/>
                  <a:pt x="1654158" y="1590112"/>
                </a:cubicBezTo>
                <a:cubicBezTo>
                  <a:pt x="1653586" y="1591979"/>
                  <a:pt x="1652608" y="1593703"/>
                  <a:pt x="1651298" y="1595156"/>
                </a:cubicBezTo>
                <a:cubicBezTo>
                  <a:pt x="1650560" y="1596105"/>
                  <a:pt x="1650161" y="1597271"/>
                  <a:pt x="1650169" y="1598468"/>
                </a:cubicBezTo>
                <a:cubicBezTo>
                  <a:pt x="1637823" y="1622558"/>
                  <a:pt x="1624423" y="1646271"/>
                  <a:pt x="1613507" y="1671038"/>
                </a:cubicBezTo>
                <a:cubicBezTo>
                  <a:pt x="1606883" y="1686094"/>
                  <a:pt x="1594537" y="1697537"/>
                  <a:pt x="1591375" y="1714023"/>
                </a:cubicBezTo>
                <a:lnTo>
                  <a:pt x="1591375" y="1714023"/>
                </a:lnTo>
                <a:cubicBezTo>
                  <a:pt x="1588702" y="1715559"/>
                  <a:pt x="1587129" y="1718472"/>
                  <a:pt x="1587310" y="1721551"/>
                </a:cubicBezTo>
                <a:lnTo>
                  <a:pt x="1587310" y="1721551"/>
                </a:lnTo>
                <a:cubicBezTo>
                  <a:pt x="1584720" y="1723215"/>
                  <a:pt x="1583071" y="1726008"/>
                  <a:pt x="1582868" y="1729079"/>
                </a:cubicBezTo>
                <a:lnTo>
                  <a:pt x="1582868" y="1729079"/>
                </a:lnTo>
                <a:cubicBezTo>
                  <a:pt x="1573872" y="1740928"/>
                  <a:pt x="1567112" y="1754320"/>
                  <a:pt x="1562919" y="1768601"/>
                </a:cubicBezTo>
                <a:lnTo>
                  <a:pt x="1562919" y="1768601"/>
                </a:lnTo>
                <a:cubicBezTo>
                  <a:pt x="1557130" y="1775723"/>
                  <a:pt x="1552199" y="1783507"/>
                  <a:pt x="1548239" y="1791788"/>
                </a:cubicBezTo>
                <a:cubicBezTo>
                  <a:pt x="1525655" y="1830858"/>
                  <a:pt x="1508341" y="1873090"/>
                  <a:pt x="1481541" y="1909902"/>
                </a:cubicBezTo>
                <a:cubicBezTo>
                  <a:pt x="1456345" y="1943371"/>
                  <a:pt x="1433551" y="1978595"/>
                  <a:pt x="1413338" y="2015294"/>
                </a:cubicBezTo>
                <a:cubicBezTo>
                  <a:pt x="1400390" y="2039684"/>
                  <a:pt x="1380666" y="2059709"/>
                  <a:pt x="1368170" y="2084551"/>
                </a:cubicBezTo>
                <a:cubicBezTo>
                  <a:pt x="1358602" y="2093141"/>
                  <a:pt x="1349944" y="2102701"/>
                  <a:pt x="1342349" y="2113082"/>
                </a:cubicBezTo>
                <a:lnTo>
                  <a:pt x="1341596" y="2065430"/>
                </a:lnTo>
                <a:lnTo>
                  <a:pt x="1344758" y="2045255"/>
                </a:lnTo>
                <a:cubicBezTo>
                  <a:pt x="1345827" y="2037765"/>
                  <a:pt x="1345827" y="2030161"/>
                  <a:pt x="1344758" y="2022671"/>
                </a:cubicBezTo>
                <a:lnTo>
                  <a:pt x="1347619" y="2021165"/>
                </a:lnTo>
                <a:cubicBezTo>
                  <a:pt x="1349839" y="2016844"/>
                  <a:pt x="1349839" y="2011710"/>
                  <a:pt x="1347619" y="2007389"/>
                </a:cubicBezTo>
                <a:lnTo>
                  <a:pt x="1344532" y="2005959"/>
                </a:lnTo>
                <a:cubicBezTo>
                  <a:pt x="1344532" y="1994140"/>
                  <a:pt x="1345210" y="1982396"/>
                  <a:pt x="1345511" y="1970577"/>
                </a:cubicBezTo>
                <a:lnTo>
                  <a:pt x="1345511" y="1970577"/>
                </a:lnTo>
                <a:cubicBezTo>
                  <a:pt x="1351910" y="1959135"/>
                  <a:pt x="1349501" y="1946789"/>
                  <a:pt x="1349425" y="1934593"/>
                </a:cubicBezTo>
                <a:lnTo>
                  <a:pt x="1349425" y="1934593"/>
                </a:lnTo>
                <a:lnTo>
                  <a:pt x="1361395" y="1891383"/>
                </a:lnTo>
                <a:cubicBezTo>
                  <a:pt x="1367236" y="1884713"/>
                  <a:pt x="1372122" y="1877260"/>
                  <a:pt x="1375924" y="1869250"/>
                </a:cubicBezTo>
                <a:cubicBezTo>
                  <a:pt x="1376850" y="1869363"/>
                  <a:pt x="1377783" y="1869363"/>
                  <a:pt x="1378709" y="1869250"/>
                </a:cubicBezTo>
                <a:cubicBezTo>
                  <a:pt x="1397303" y="1851560"/>
                  <a:pt x="1405735" y="1828825"/>
                  <a:pt x="1411230" y="1804585"/>
                </a:cubicBezTo>
                <a:cubicBezTo>
                  <a:pt x="1410628" y="1803154"/>
                  <a:pt x="1410101" y="1801649"/>
                  <a:pt x="1409649" y="1800219"/>
                </a:cubicBezTo>
                <a:cubicBezTo>
                  <a:pt x="1415400" y="1784824"/>
                  <a:pt x="1415107" y="1767826"/>
                  <a:pt x="1408821" y="1752642"/>
                </a:cubicBezTo>
                <a:lnTo>
                  <a:pt x="1408821" y="1752642"/>
                </a:lnTo>
                <a:cubicBezTo>
                  <a:pt x="1407466" y="1745023"/>
                  <a:pt x="1403755" y="1738015"/>
                  <a:pt x="1398207" y="1732617"/>
                </a:cubicBezTo>
                <a:cubicBezTo>
                  <a:pt x="1388646" y="1722003"/>
                  <a:pt x="1388721" y="1721928"/>
                  <a:pt x="1397379" y="1709582"/>
                </a:cubicBezTo>
                <a:lnTo>
                  <a:pt x="1397379" y="1709582"/>
                </a:lnTo>
                <a:cubicBezTo>
                  <a:pt x="1399637" y="1707549"/>
                  <a:pt x="1402121" y="1705742"/>
                  <a:pt x="1404229" y="1703559"/>
                </a:cubicBezTo>
                <a:cubicBezTo>
                  <a:pt x="1408370" y="1699193"/>
                  <a:pt x="1405434" y="1697462"/>
                  <a:pt x="1401218" y="1696483"/>
                </a:cubicBezTo>
                <a:lnTo>
                  <a:pt x="1401218" y="1696483"/>
                </a:lnTo>
                <a:cubicBezTo>
                  <a:pt x="1405208" y="1693171"/>
                  <a:pt x="1411531" y="1692719"/>
                  <a:pt x="1413037" y="1686471"/>
                </a:cubicBezTo>
                <a:cubicBezTo>
                  <a:pt x="1413654" y="1684657"/>
                  <a:pt x="1414685" y="1683008"/>
                  <a:pt x="1416048" y="1681653"/>
                </a:cubicBezTo>
                <a:cubicBezTo>
                  <a:pt x="1416635" y="1680463"/>
                  <a:pt x="1416891" y="1679138"/>
                  <a:pt x="1416801" y="1677814"/>
                </a:cubicBezTo>
                <a:lnTo>
                  <a:pt x="1416801" y="1677814"/>
                </a:lnTo>
                <a:cubicBezTo>
                  <a:pt x="1422296" y="1661169"/>
                  <a:pt x="1424848" y="1643689"/>
                  <a:pt x="1424329" y="1626172"/>
                </a:cubicBezTo>
                <a:lnTo>
                  <a:pt x="1424329" y="1621278"/>
                </a:lnTo>
                <a:lnTo>
                  <a:pt x="1424329" y="1621278"/>
                </a:lnTo>
                <a:cubicBezTo>
                  <a:pt x="1424329" y="1614654"/>
                  <a:pt x="1423952" y="1608029"/>
                  <a:pt x="1423802" y="1601404"/>
                </a:cubicBezTo>
                <a:cubicBezTo>
                  <a:pt x="1424968" y="1597113"/>
                  <a:pt x="1423764" y="1592529"/>
                  <a:pt x="1420640" y="1589360"/>
                </a:cubicBezTo>
                <a:lnTo>
                  <a:pt x="1420640" y="1589360"/>
                </a:lnTo>
                <a:cubicBezTo>
                  <a:pt x="1420715" y="1584113"/>
                  <a:pt x="1419872" y="1578888"/>
                  <a:pt x="1418156" y="1573928"/>
                </a:cubicBezTo>
                <a:cubicBezTo>
                  <a:pt x="1407587" y="1541467"/>
                  <a:pt x="1392373" y="1510715"/>
                  <a:pt x="1372988" y="1482613"/>
                </a:cubicBezTo>
                <a:lnTo>
                  <a:pt x="1372988" y="1482613"/>
                </a:lnTo>
                <a:cubicBezTo>
                  <a:pt x="1372310" y="1477268"/>
                  <a:pt x="1374192" y="1471246"/>
                  <a:pt x="1369073" y="1467030"/>
                </a:cubicBezTo>
                <a:lnTo>
                  <a:pt x="1369073" y="1467030"/>
                </a:lnTo>
                <a:cubicBezTo>
                  <a:pt x="1367643" y="1461836"/>
                  <a:pt x="1370730" y="1455437"/>
                  <a:pt x="1364782" y="1451372"/>
                </a:cubicBezTo>
                <a:lnTo>
                  <a:pt x="1364782" y="1451372"/>
                </a:lnTo>
                <a:lnTo>
                  <a:pt x="1364782" y="1451372"/>
                </a:lnTo>
                <a:lnTo>
                  <a:pt x="1364782" y="1451372"/>
                </a:lnTo>
                <a:lnTo>
                  <a:pt x="1364782" y="1443392"/>
                </a:lnTo>
                <a:lnTo>
                  <a:pt x="1364782" y="1443392"/>
                </a:lnTo>
                <a:cubicBezTo>
                  <a:pt x="1365008" y="1442172"/>
                  <a:pt x="1365008" y="1440923"/>
                  <a:pt x="1364782" y="1439703"/>
                </a:cubicBezTo>
                <a:lnTo>
                  <a:pt x="1364782" y="1439703"/>
                </a:lnTo>
                <a:lnTo>
                  <a:pt x="1364782" y="1424647"/>
                </a:lnTo>
                <a:lnTo>
                  <a:pt x="1364782" y="1424647"/>
                </a:lnTo>
                <a:cubicBezTo>
                  <a:pt x="1364782" y="1404570"/>
                  <a:pt x="1364609" y="1384500"/>
                  <a:pt x="1364255" y="1364423"/>
                </a:cubicBezTo>
                <a:lnTo>
                  <a:pt x="1364255" y="1364423"/>
                </a:lnTo>
                <a:lnTo>
                  <a:pt x="1364255" y="1324826"/>
                </a:lnTo>
                <a:lnTo>
                  <a:pt x="1364255" y="1324826"/>
                </a:lnTo>
                <a:lnTo>
                  <a:pt x="1364255" y="1273410"/>
                </a:lnTo>
                <a:lnTo>
                  <a:pt x="1364255" y="1273410"/>
                </a:lnTo>
                <a:cubicBezTo>
                  <a:pt x="1364526" y="1264211"/>
                  <a:pt x="1365505" y="1255049"/>
                  <a:pt x="1367191" y="1246008"/>
                </a:cubicBezTo>
                <a:cubicBezTo>
                  <a:pt x="1370074" y="1239180"/>
                  <a:pt x="1369133" y="1231329"/>
                  <a:pt x="1364707" y="1225381"/>
                </a:cubicBezTo>
                <a:lnTo>
                  <a:pt x="1364707" y="1225381"/>
                </a:lnTo>
                <a:cubicBezTo>
                  <a:pt x="1364971" y="1224373"/>
                  <a:pt x="1364971" y="1223303"/>
                  <a:pt x="1364707" y="1222295"/>
                </a:cubicBezTo>
                <a:cubicBezTo>
                  <a:pt x="1371256" y="1212207"/>
                  <a:pt x="1367492" y="1200991"/>
                  <a:pt x="1368245" y="1190301"/>
                </a:cubicBezTo>
                <a:lnTo>
                  <a:pt x="1368245" y="1190301"/>
                </a:lnTo>
                <a:cubicBezTo>
                  <a:pt x="1372039" y="1165398"/>
                  <a:pt x="1373402" y="1140187"/>
                  <a:pt x="1372310" y="1115021"/>
                </a:cubicBezTo>
                <a:lnTo>
                  <a:pt x="1372310" y="1115021"/>
                </a:lnTo>
                <a:cubicBezTo>
                  <a:pt x="1372566" y="1113854"/>
                  <a:pt x="1372566" y="1112650"/>
                  <a:pt x="1372310" y="1111483"/>
                </a:cubicBezTo>
                <a:cubicBezTo>
                  <a:pt x="1378784" y="1101395"/>
                  <a:pt x="1375246" y="1090254"/>
                  <a:pt x="1375924" y="1079564"/>
                </a:cubicBezTo>
                <a:lnTo>
                  <a:pt x="1375924" y="1079564"/>
                </a:lnTo>
                <a:cubicBezTo>
                  <a:pt x="1377557" y="1071840"/>
                  <a:pt x="1378709" y="1064019"/>
                  <a:pt x="1379387" y="1056152"/>
                </a:cubicBezTo>
                <a:cubicBezTo>
                  <a:pt x="1381193" y="1005714"/>
                  <a:pt x="1386538" y="955578"/>
                  <a:pt x="1391356" y="905592"/>
                </a:cubicBezTo>
                <a:cubicBezTo>
                  <a:pt x="1392561" y="892795"/>
                  <a:pt x="1396626" y="879696"/>
                  <a:pt x="1392184" y="866673"/>
                </a:cubicBezTo>
                <a:lnTo>
                  <a:pt x="1392184" y="866673"/>
                </a:lnTo>
                <a:cubicBezTo>
                  <a:pt x="1398207" y="858166"/>
                  <a:pt x="1395271" y="848380"/>
                  <a:pt x="1396249" y="839120"/>
                </a:cubicBezTo>
                <a:lnTo>
                  <a:pt x="1396249" y="839120"/>
                </a:lnTo>
                <a:cubicBezTo>
                  <a:pt x="1398259" y="836523"/>
                  <a:pt x="1399509" y="833429"/>
                  <a:pt x="1399863" y="830162"/>
                </a:cubicBezTo>
                <a:cubicBezTo>
                  <a:pt x="1405358" y="806750"/>
                  <a:pt x="1403175" y="782961"/>
                  <a:pt x="1403552" y="759323"/>
                </a:cubicBezTo>
                <a:lnTo>
                  <a:pt x="1403552" y="759323"/>
                </a:lnTo>
                <a:cubicBezTo>
                  <a:pt x="1409198" y="725824"/>
                  <a:pt x="1408219" y="691571"/>
                  <a:pt x="1412284" y="658223"/>
                </a:cubicBezTo>
                <a:cubicBezTo>
                  <a:pt x="1414693" y="637972"/>
                  <a:pt x="1414467" y="617647"/>
                  <a:pt x="1416951" y="597622"/>
                </a:cubicBezTo>
                <a:cubicBezTo>
                  <a:pt x="1422070" y="555465"/>
                  <a:pt x="1424479" y="513083"/>
                  <a:pt x="1427867" y="470776"/>
                </a:cubicBezTo>
                <a:lnTo>
                  <a:pt x="1427867" y="470776"/>
                </a:lnTo>
                <a:cubicBezTo>
                  <a:pt x="1430035" y="468276"/>
                  <a:pt x="1431194" y="465054"/>
                  <a:pt x="1431104" y="461742"/>
                </a:cubicBezTo>
                <a:cubicBezTo>
                  <a:pt x="1431555" y="415821"/>
                  <a:pt x="1438255" y="370051"/>
                  <a:pt x="1435395" y="324055"/>
                </a:cubicBezTo>
                <a:cubicBezTo>
                  <a:pt x="1441944" y="276478"/>
                  <a:pt x="1442923" y="228374"/>
                  <a:pt x="1448117" y="181023"/>
                </a:cubicBezTo>
                <a:cubicBezTo>
                  <a:pt x="1451053" y="155578"/>
                  <a:pt x="1451129" y="129983"/>
                  <a:pt x="1454742" y="104614"/>
                </a:cubicBezTo>
                <a:cubicBezTo>
                  <a:pt x="1456398" y="92569"/>
                  <a:pt x="1459861" y="79998"/>
                  <a:pt x="1455494" y="67576"/>
                </a:cubicBezTo>
                <a:lnTo>
                  <a:pt x="1455494" y="67576"/>
                </a:lnTo>
                <a:cubicBezTo>
                  <a:pt x="1461969" y="57639"/>
                  <a:pt x="1458205" y="46347"/>
                  <a:pt x="1459484" y="35658"/>
                </a:cubicBezTo>
                <a:cubicBezTo>
                  <a:pt x="1461667" y="27000"/>
                  <a:pt x="1454516" y="23161"/>
                  <a:pt x="1449999" y="18117"/>
                </a:cubicBezTo>
                <a:cubicBezTo>
                  <a:pt x="1445483" y="13074"/>
                  <a:pt x="1437201" y="8933"/>
                  <a:pt x="1435395" y="502"/>
                </a:cubicBezTo>
                <a:cubicBezTo>
                  <a:pt x="1415446" y="-2735"/>
                  <a:pt x="1395948" y="3664"/>
                  <a:pt x="1376150" y="3664"/>
                </a:cubicBezTo>
                <a:lnTo>
                  <a:pt x="1326314" y="3664"/>
                </a:lnTo>
                <a:lnTo>
                  <a:pt x="1318410" y="4115"/>
                </a:lnTo>
                <a:lnTo>
                  <a:pt x="1270984" y="4492"/>
                </a:lnTo>
                <a:lnTo>
                  <a:pt x="1270984" y="4492"/>
                </a:lnTo>
                <a:cubicBezTo>
                  <a:pt x="1255928" y="4492"/>
                  <a:pt x="1240872" y="427"/>
                  <a:pt x="1225816" y="7051"/>
                </a:cubicBezTo>
                <a:lnTo>
                  <a:pt x="1225816" y="7051"/>
                </a:lnTo>
                <a:lnTo>
                  <a:pt x="1219341" y="7578"/>
                </a:lnTo>
                <a:lnTo>
                  <a:pt x="1211362" y="7578"/>
                </a:lnTo>
                <a:cubicBezTo>
                  <a:pt x="1208734" y="6487"/>
                  <a:pt x="1205784" y="6487"/>
                  <a:pt x="1203156" y="7578"/>
                </a:cubicBezTo>
                <a:cubicBezTo>
                  <a:pt x="1203510" y="31419"/>
                  <a:pt x="1203834" y="55253"/>
                  <a:pt x="1204135" y="79094"/>
                </a:cubicBezTo>
                <a:lnTo>
                  <a:pt x="1204135" y="79094"/>
                </a:lnTo>
                <a:cubicBezTo>
                  <a:pt x="1204135" y="141072"/>
                  <a:pt x="1203932" y="203005"/>
                  <a:pt x="1203533" y="264885"/>
                </a:cubicBezTo>
                <a:cubicBezTo>
                  <a:pt x="1198700" y="297270"/>
                  <a:pt x="1197360" y="330077"/>
                  <a:pt x="1199543" y="362749"/>
                </a:cubicBezTo>
                <a:cubicBezTo>
                  <a:pt x="1199919" y="368395"/>
                  <a:pt x="1197435" y="374869"/>
                  <a:pt x="1203533" y="379160"/>
                </a:cubicBezTo>
                <a:cubicBezTo>
                  <a:pt x="1203533" y="378106"/>
                  <a:pt x="1203533" y="377127"/>
                  <a:pt x="1203156" y="376073"/>
                </a:cubicBezTo>
                <a:cubicBezTo>
                  <a:pt x="1203156" y="377127"/>
                  <a:pt x="1203156" y="378106"/>
                  <a:pt x="1203533" y="379160"/>
                </a:cubicBezTo>
                <a:cubicBezTo>
                  <a:pt x="1209404" y="384956"/>
                  <a:pt x="1206243" y="392635"/>
                  <a:pt x="1207673" y="399335"/>
                </a:cubicBezTo>
                <a:cubicBezTo>
                  <a:pt x="1206017" y="413789"/>
                  <a:pt x="1211512" y="428318"/>
                  <a:pt x="1209781" y="442019"/>
                </a:cubicBezTo>
                <a:cubicBezTo>
                  <a:pt x="1207635" y="467380"/>
                  <a:pt x="1206883" y="492833"/>
                  <a:pt x="1207522" y="518277"/>
                </a:cubicBezTo>
                <a:lnTo>
                  <a:pt x="1207522" y="518277"/>
                </a:lnTo>
                <a:lnTo>
                  <a:pt x="1207522" y="533935"/>
                </a:lnTo>
                <a:cubicBezTo>
                  <a:pt x="1202253" y="538528"/>
                  <a:pt x="1203758" y="544776"/>
                  <a:pt x="1203758" y="550497"/>
                </a:cubicBezTo>
                <a:cubicBezTo>
                  <a:pt x="1203758" y="584599"/>
                  <a:pt x="1203758" y="618625"/>
                  <a:pt x="1203758" y="652727"/>
                </a:cubicBezTo>
                <a:cubicBezTo>
                  <a:pt x="1203758" y="672450"/>
                  <a:pt x="1203758" y="692098"/>
                  <a:pt x="1204135" y="711822"/>
                </a:cubicBezTo>
                <a:lnTo>
                  <a:pt x="1204135" y="711822"/>
                </a:lnTo>
                <a:cubicBezTo>
                  <a:pt x="1203307" y="738320"/>
                  <a:pt x="1202253" y="764518"/>
                  <a:pt x="1204135" y="791317"/>
                </a:cubicBezTo>
                <a:lnTo>
                  <a:pt x="1204135" y="791317"/>
                </a:lnTo>
                <a:cubicBezTo>
                  <a:pt x="1203683" y="821429"/>
                  <a:pt x="1202705" y="851993"/>
                  <a:pt x="1204135" y="882331"/>
                </a:cubicBezTo>
                <a:lnTo>
                  <a:pt x="1204135" y="882331"/>
                </a:lnTo>
                <a:cubicBezTo>
                  <a:pt x="1204135" y="901828"/>
                  <a:pt x="1203457" y="921326"/>
                  <a:pt x="1203232" y="940748"/>
                </a:cubicBezTo>
                <a:cubicBezTo>
                  <a:pt x="1203232" y="950233"/>
                  <a:pt x="1198188" y="959794"/>
                  <a:pt x="1203608" y="969279"/>
                </a:cubicBezTo>
                <a:lnTo>
                  <a:pt x="1203608" y="969279"/>
                </a:lnTo>
                <a:cubicBezTo>
                  <a:pt x="1199611" y="1003426"/>
                  <a:pt x="1198271" y="1037837"/>
                  <a:pt x="1199618" y="1072187"/>
                </a:cubicBezTo>
                <a:lnTo>
                  <a:pt x="1199618" y="1072187"/>
                </a:lnTo>
                <a:cubicBezTo>
                  <a:pt x="1197887" y="1102299"/>
                  <a:pt x="1193144" y="1132411"/>
                  <a:pt x="1195929" y="1163200"/>
                </a:cubicBezTo>
                <a:lnTo>
                  <a:pt x="1195929" y="1163200"/>
                </a:lnTo>
                <a:cubicBezTo>
                  <a:pt x="1194499" y="1180891"/>
                  <a:pt x="1191940" y="1198582"/>
                  <a:pt x="1191940" y="1215896"/>
                </a:cubicBezTo>
                <a:cubicBezTo>
                  <a:pt x="1191940" y="1261064"/>
                  <a:pt x="1191262" y="1306232"/>
                  <a:pt x="1187273" y="1351400"/>
                </a:cubicBezTo>
                <a:cubicBezTo>
                  <a:pt x="1185164" y="1375565"/>
                  <a:pt x="1181701" y="1399579"/>
                  <a:pt x="1178916" y="1423669"/>
                </a:cubicBezTo>
                <a:cubicBezTo>
                  <a:pt x="1174625" y="1428261"/>
                  <a:pt x="1174776" y="1434584"/>
                  <a:pt x="1172668" y="1440004"/>
                </a:cubicBezTo>
                <a:cubicBezTo>
                  <a:pt x="1163032" y="1472300"/>
                  <a:pt x="1154300" y="1504821"/>
                  <a:pt x="1147675" y="1537868"/>
                </a:cubicBezTo>
                <a:lnTo>
                  <a:pt x="1147675" y="1537868"/>
                </a:lnTo>
                <a:cubicBezTo>
                  <a:pt x="1141736" y="1546367"/>
                  <a:pt x="1137866" y="1556139"/>
                  <a:pt x="1136383" y="1566400"/>
                </a:cubicBezTo>
                <a:lnTo>
                  <a:pt x="1136383" y="1566400"/>
                </a:lnTo>
                <a:cubicBezTo>
                  <a:pt x="1129382" y="1577089"/>
                  <a:pt x="1129909" y="1590263"/>
                  <a:pt x="1124941" y="1601630"/>
                </a:cubicBezTo>
                <a:cubicBezTo>
                  <a:pt x="1118369" y="1606516"/>
                  <a:pt x="1113920" y="1613735"/>
                  <a:pt x="1112519" y="1621805"/>
                </a:cubicBezTo>
                <a:lnTo>
                  <a:pt x="1108755" y="1625118"/>
                </a:lnTo>
                <a:lnTo>
                  <a:pt x="1108755" y="1625118"/>
                </a:lnTo>
                <a:cubicBezTo>
                  <a:pt x="1099014" y="1637019"/>
                  <a:pt x="1096161" y="1653129"/>
                  <a:pt x="1101227" y="1667651"/>
                </a:cubicBezTo>
                <a:cubicBezTo>
                  <a:pt x="1107378" y="1686185"/>
                  <a:pt x="1117969" y="1702934"/>
                  <a:pt x="1132092" y="1716432"/>
                </a:cubicBezTo>
                <a:lnTo>
                  <a:pt x="1143610" y="1732617"/>
                </a:lnTo>
                <a:lnTo>
                  <a:pt x="1143610" y="1732617"/>
                </a:lnTo>
                <a:cubicBezTo>
                  <a:pt x="1143610" y="1737134"/>
                  <a:pt x="1144890" y="1741425"/>
                  <a:pt x="1139620" y="1744512"/>
                </a:cubicBezTo>
                <a:cubicBezTo>
                  <a:pt x="1122908" y="1754599"/>
                  <a:pt x="1114552" y="1771311"/>
                  <a:pt x="1108379" y="1788475"/>
                </a:cubicBezTo>
                <a:cubicBezTo>
                  <a:pt x="1099872" y="1812264"/>
                  <a:pt x="1097840" y="1836729"/>
                  <a:pt x="1111917" y="1859840"/>
                </a:cubicBezTo>
                <a:lnTo>
                  <a:pt x="1111917" y="1859840"/>
                </a:lnTo>
                <a:cubicBezTo>
                  <a:pt x="1111917" y="1873918"/>
                  <a:pt x="1124113" y="1884156"/>
                  <a:pt x="1124338" y="1898233"/>
                </a:cubicBezTo>
                <a:lnTo>
                  <a:pt x="1124338" y="1898233"/>
                </a:lnTo>
                <a:lnTo>
                  <a:pt x="1123887" y="1906213"/>
                </a:lnTo>
                <a:lnTo>
                  <a:pt x="1123887" y="1906213"/>
                </a:lnTo>
                <a:cubicBezTo>
                  <a:pt x="1118941" y="1914125"/>
                  <a:pt x="1117940" y="1923881"/>
                  <a:pt x="1121177" y="1932636"/>
                </a:cubicBezTo>
                <a:cubicBezTo>
                  <a:pt x="1123277" y="1944839"/>
                  <a:pt x="1124180" y="1957222"/>
                  <a:pt x="1123887" y="1969599"/>
                </a:cubicBezTo>
                <a:lnTo>
                  <a:pt x="1123887" y="1969599"/>
                </a:lnTo>
                <a:cubicBezTo>
                  <a:pt x="1118994" y="1974416"/>
                  <a:pt x="1120424" y="1980665"/>
                  <a:pt x="1120424" y="1986386"/>
                </a:cubicBezTo>
                <a:cubicBezTo>
                  <a:pt x="1120424" y="2025780"/>
                  <a:pt x="1120424" y="2065151"/>
                  <a:pt x="1120424" y="2104500"/>
                </a:cubicBezTo>
                <a:lnTo>
                  <a:pt x="1120424" y="2104500"/>
                </a:lnTo>
                <a:cubicBezTo>
                  <a:pt x="1118467" y="2120083"/>
                  <a:pt x="1123962" y="2136268"/>
                  <a:pt x="1117036" y="2151475"/>
                </a:cubicBezTo>
                <a:lnTo>
                  <a:pt x="1117036" y="2151475"/>
                </a:lnTo>
                <a:lnTo>
                  <a:pt x="1115907" y="2152002"/>
                </a:lnTo>
                <a:cubicBezTo>
                  <a:pt x="1114605" y="2150511"/>
                  <a:pt x="1113498" y="2148870"/>
                  <a:pt x="1112595" y="2147108"/>
                </a:cubicBezTo>
                <a:cubicBezTo>
                  <a:pt x="1112738" y="2145964"/>
                  <a:pt x="1112436" y="2144805"/>
                  <a:pt x="1111767" y="2143871"/>
                </a:cubicBezTo>
                <a:lnTo>
                  <a:pt x="1108906" y="2138602"/>
                </a:lnTo>
                <a:lnTo>
                  <a:pt x="1108906" y="2138602"/>
                </a:lnTo>
                <a:cubicBezTo>
                  <a:pt x="1109245" y="2137766"/>
                  <a:pt x="1109034" y="2136810"/>
                  <a:pt x="1108379" y="2136193"/>
                </a:cubicBezTo>
                <a:cubicBezTo>
                  <a:pt x="1106196" y="2129343"/>
                  <a:pt x="1104088" y="2122492"/>
                  <a:pt x="1101679" y="2115642"/>
                </a:cubicBezTo>
                <a:cubicBezTo>
                  <a:pt x="1087075" y="2074162"/>
                  <a:pt x="1068556" y="2034264"/>
                  <a:pt x="1051467" y="1993763"/>
                </a:cubicBezTo>
                <a:cubicBezTo>
                  <a:pt x="1042133" y="1971179"/>
                  <a:pt x="1034228" y="1948595"/>
                  <a:pt x="1023764" y="1926463"/>
                </a:cubicBezTo>
                <a:cubicBezTo>
                  <a:pt x="1007662" y="1893363"/>
                  <a:pt x="998372" y="1857371"/>
                  <a:pt x="996438" y="1820619"/>
                </a:cubicBezTo>
                <a:cubicBezTo>
                  <a:pt x="994556" y="1782076"/>
                  <a:pt x="990265" y="1743533"/>
                  <a:pt x="988910" y="1704914"/>
                </a:cubicBezTo>
                <a:lnTo>
                  <a:pt x="988910" y="1704914"/>
                </a:lnTo>
                <a:cubicBezTo>
                  <a:pt x="990393" y="1693826"/>
                  <a:pt x="989753" y="1682564"/>
                  <a:pt x="987028" y="1671716"/>
                </a:cubicBezTo>
                <a:cubicBezTo>
                  <a:pt x="985417" y="1666762"/>
                  <a:pt x="985740" y="1661388"/>
                  <a:pt x="987931" y="1656660"/>
                </a:cubicBezTo>
                <a:cubicBezTo>
                  <a:pt x="1005020" y="1616460"/>
                  <a:pt x="1010515" y="1573852"/>
                  <a:pt x="1016839" y="1530943"/>
                </a:cubicBezTo>
                <a:lnTo>
                  <a:pt x="1016839" y="1530943"/>
                </a:lnTo>
                <a:cubicBezTo>
                  <a:pt x="1021446" y="1515555"/>
                  <a:pt x="1022929" y="1499408"/>
                  <a:pt x="1021205" y="1483441"/>
                </a:cubicBezTo>
                <a:cubicBezTo>
                  <a:pt x="1021619" y="1482402"/>
                  <a:pt x="1021619" y="1481243"/>
                  <a:pt x="1021205" y="1480204"/>
                </a:cubicBezTo>
                <a:lnTo>
                  <a:pt x="1021205" y="1480204"/>
                </a:lnTo>
                <a:cubicBezTo>
                  <a:pt x="1022500" y="1477253"/>
                  <a:pt x="1023486" y="1474174"/>
                  <a:pt x="1024141" y="1471020"/>
                </a:cubicBezTo>
                <a:cubicBezTo>
                  <a:pt x="1028356" y="1424572"/>
                  <a:pt x="1028808" y="1377974"/>
                  <a:pt x="1028733" y="1331375"/>
                </a:cubicBezTo>
                <a:cubicBezTo>
                  <a:pt x="1029689" y="1326076"/>
                  <a:pt x="1028379" y="1320610"/>
                  <a:pt x="1025119" y="1316319"/>
                </a:cubicBezTo>
                <a:lnTo>
                  <a:pt x="1025119" y="1316319"/>
                </a:lnTo>
                <a:cubicBezTo>
                  <a:pt x="1025541" y="1309070"/>
                  <a:pt x="1028349" y="1302167"/>
                  <a:pt x="1033099" y="1296671"/>
                </a:cubicBezTo>
                <a:cubicBezTo>
                  <a:pt x="1042133" y="1282970"/>
                  <a:pt x="1052295" y="1270097"/>
                  <a:pt x="1060200" y="1255493"/>
                </a:cubicBezTo>
                <a:cubicBezTo>
                  <a:pt x="1075256" y="1228167"/>
                  <a:pt x="1083913" y="1198507"/>
                  <a:pt x="1096711" y="1170427"/>
                </a:cubicBezTo>
                <a:cubicBezTo>
                  <a:pt x="1100873" y="1162229"/>
                  <a:pt x="1104208" y="1153624"/>
                  <a:pt x="1106648" y="1144757"/>
                </a:cubicBezTo>
                <a:cubicBezTo>
                  <a:pt x="1115154" y="1107644"/>
                  <a:pt x="1126070" y="1071283"/>
                  <a:pt x="1129232" y="1032891"/>
                </a:cubicBezTo>
                <a:cubicBezTo>
                  <a:pt x="1132597" y="996869"/>
                  <a:pt x="1131889" y="960577"/>
                  <a:pt x="1127123" y="924713"/>
                </a:cubicBezTo>
                <a:cubicBezTo>
                  <a:pt x="1125543" y="913346"/>
                  <a:pt x="1121177" y="911238"/>
                  <a:pt x="1111014" y="917788"/>
                </a:cubicBezTo>
                <a:cubicBezTo>
                  <a:pt x="1096304" y="926641"/>
                  <a:pt x="1084101" y="939107"/>
                  <a:pt x="1075557" y="953997"/>
                </a:cubicBezTo>
                <a:cubicBezTo>
                  <a:pt x="1052973" y="995552"/>
                  <a:pt x="1031067" y="1037332"/>
                  <a:pt x="1008859" y="1078962"/>
                </a:cubicBezTo>
                <a:cubicBezTo>
                  <a:pt x="1002385" y="1063906"/>
                  <a:pt x="995534" y="1049452"/>
                  <a:pt x="989587" y="1034396"/>
                </a:cubicBezTo>
                <a:cubicBezTo>
                  <a:pt x="982767" y="1017978"/>
                  <a:pt x="974268" y="1002312"/>
                  <a:pt x="964218" y="987647"/>
                </a:cubicBezTo>
                <a:cubicBezTo>
                  <a:pt x="956690" y="976280"/>
                  <a:pt x="949162" y="976506"/>
                  <a:pt x="944193" y="987647"/>
                </a:cubicBezTo>
                <a:cubicBezTo>
                  <a:pt x="939782" y="996448"/>
                  <a:pt x="936447" y="1005752"/>
                  <a:pt x="934256" y="1015350"/>
                </a:cubicBezTo>
                <a:cubicBezTo>
                  <a:pt x="924658" y="1058185"/>
                  <a:pt x="918689" y="1101749"/>
                  <a:pt x="916415" y="1145585"/>
                </a:cubicBezTo>
                <a:cubicBezTo>
                  <a:pt x="915135" y="1180213"/>
                  <a:pt x="908887" y="1214692"/>
                  <a:pt x="914157" y="1249471"/>
                </a:cubicBezTo>
                <a:cubicBezTo>
                  <a:pt x="910092" y="1261214"/>
                  <a:pt x="906004" y="1272958"/>
                  <a:pt x="901886" y="1284702"/>
                </a:cubicBezTo>
                <a:cubicBezTo>
                  <a:pt x="896587" y="1293706"/>
                  <a:pt x="892823" y="1303522"/>
                  <a:pt x="890745" y="1313760"/>
                </a:cubicBezTo>
                <a:cubicBezTo>
                  <a:pt x="876291" y="1363671"/>
                  <a:pt x="863569" y="1414108"/>
                  <a:pt x="845577" y="1463040"/>
                </a:cubicBezTo>
                <a:lnTo>
                  <a:pt x="845577" y="1463040"/>
                </a:lnTo>
                <a:cubicBezTo>
                  <a:pt x="838049" y="1467933"/>
                  <a:pt x="836092" y="1476816"/>
                  <a:pt x="829994" y="1482613"/>
                </a:cubicBezTo>
                <a:lnTo>
                  <a:pt x="829994" y="1482613"/>
                </a:lnTo>
                <a:cubicBezTo>
                  <a:pt x="821713" y="1476967"/>
                  <a:pt x="825251" y="1465600"/>
                  <a:pt x="818627" y="1459126"/>
                </a:cubicBezTo>
                <a:cubicBezTo>
                  <a:pt x="813583" y="1434283"/>
                  <a:pt x="806657" y="1409817"/>
                  <a:pt x="800183" y="1385426"/>
                </a:cubicBezTo>
                <a:cubicBezTo>
                  <a:pt x="793333" y="1359530"/>
                  <a:pt x="786482" y="1333559"/>
                  <a:pt x="779406" y="1307662"/>
                </a:cubicBezTo>
                <a:cubicBezTo>
                  <a:pt x="767436" y="1263473"/>
                  <a:pt x="751703" y="1220187"/>
                  <a:pt x="742368" y="1175170"/>
                </a:cubicBezTo>
                <a:cubicBezTo>
                  <a:pt x="740817" y="1164774"/>
                  <a:pt x="737264" y="1154776"/>
                  <a:pt x="731904" y="1145735"/>
                </a:cubicBezTo>
                <a:lnTo>
                  <a:pt x="731904" y="1145735"/>
                </a:lnTo>
                <a:cubicBezTo>
                  <a:pt x="720010" y="1110956"/>
                  <a:pt x="711202" y="1075348"/>
                  <a:pt x="697200" y="1041096"/>
                </a:cubicBezTo>
                <a:cubicBezTo>
                  <a:pt x="684327" y="1009554"/>
                  <a:pt x="674616" y="976732"/>
                  <a:pt x="659560" y="945792"/>
                </a:cubicBezTo>
                <a:cubicBezTo>
                  <a:pt x="641267" y="906119"/>
                  <a:pt x="623727" y="867124"/>
                  <a:pt x="599411" y="830839"/>
                </a:cubicBezTo>
                <a:cubicBezTo>
                  <a:pt x="570835" y="787501"/>
                  <a:pt x="537750" y="747301"/>
                  <a:pt x="500720" y="710918"/>
                </a:cubicBezTo>
                <a:cubicBezTo>
                  <a:pt x="497633" y="707907"/>
                  <a:pt x="495149" y="703390"/>
                  <a:pt x="489503" y="704745"/>
                </a:cubicBezTo>
                <a:cubicBezTo>
                  <a:pt x="488050" y="707727"/>
                  <a:pt x="487802" y="711152"/>
                  <a:pt x="488825" y="714306"/>
                </a:cubicBezTo>
                <a:cubicBezTo>
                  <a:pt x="492213" y="746300"/>
                  <a:pt x="497031" y="778068"/>
                  <a:pt x="501849" y="809911"/>
                </a:cubicBezTo>
                <a:cubicBezTo>
                  <a:pt x="508398" y="853423"/>
                  <a:pt x="517582" y="896559"/>
                  <a:pt x="526616" y="939393"/>
                </a:cubicBezTo>
                <a:cubicBezTo>
                  <a:pt x="535649" y="982227"/>
                  <a:pt x="547092" y="1024911"/>
                  <a:pt x="560492" y="1067369"/>
                </a:cubicBezTo>
                <a:cubicBezTo>
                  <a:pt x="573628" y="1109390"/>
                  <a:pt x="589986" y="1150342"/>
                  <a:pt x="609424" y="1189849"/>
                </a:cubicBezTo>
                <a:cubicBezTo>
                  <a:pt x="612314" y="1197174"/>
                  <a:pt x="616334" y="1204002"/>
                  <a:pt x="621318" y="1210100"/>
                </a:cubicBezTo>
                <a:cubicBezTo>
                  <a:pt x="624020" y="1220601"/>
                  <a:pt x="629599" y="1230147"/>
                  <a:pt x="637428" y="1237652"/>
                </a:cubicBezTo>
                <a:lnTo>
                  <a:pt x="637428" y="1237652"/>
                </a:lnTo>
                <a:cubicBezTo>
                  <a:pt x="637345" y="1240844"/>
                  <a:pt x="638730" y="1243900"/>
                  <a:pt x="641192" y="1245933"/>
                </a:cubicBezTo>
                <a:lnTo>
                  <a:pt x="641192" y="1245933"/>
                </a:lnTo>
                <a:cubicBezTo>
                  <a:pt x="640943" y="1247197"/>
                  <a:pt x="641154" y="1248507"/>
                  <a:pt x="641794" y="1249622"/>
                </a:cubicBezTo>
                <a:cubicBezTo>
                  <a:pt x="641749" y="1251842"/>
                  <a:pt x="642938" y="1253897"/>
                  <a:pt x="644880" y="1254967"/>
                </a:cubicBezTo>
                <a:lnTo>
                  <a:pt x="644880" y="1254967"/>
                </a:lnTo>
                <a:cubicBezTo>
                  <a:pt x="644579" y="1255824"/>
                  <a:pt x="644888" y="1256781"/>
                  <a:pt x="645633" y="1257300"/>
                </a:cubicBezTo>
                <a:cubicBezTo>
                  <a:pt x="656617" y="1279560"/>
                  <a:pt x="669588" y="1300774"/>
                  <a:pt x="684402" y="1320686"/>
                </a:cubicBezTo>
                <a:cubicBezTo>
                  <a:pt x="708891" y="1355367"/>
                  <a:pt x="733809" y="1389717"/>
                  <a:pt x="759155" y="1423744"/>
                </a:cubicBezTo>
                <a:cubicBezTo>
                  <a:pt x="769582" y="1439560"/>
                  <a:pt x="781724" y="1454179"/>
                  <a:pt x="795365" y="1467331"/>
                </a:cubicBezTo>
                <a:lnTo>
                  <a:pt x="795365" y="1467331"/>
                </a:lnTo>
                <a:cubicBezTo>
                  <a:pt x="806913" y="1482575"/>
                  <a:pt x="817475" y="1498542"/>
                  <a:pt x="826982" y="1515134"/>
                </a:cubicBezTo>
                <a:lnTo>
                  <a:pt x="826982" y="1515134"/>
                </a:lnTo>
                <a:cubicBezTo>
                  <a:pt x="831620" y="1530273"/>
                  <a:pt x="838139" y="1544764"/>
                  <a:pt x="846405" y="1558269"/>
                </a:cubicBezTo>
                <a:cubicBezTo>
                  <a:pt x="846872" y="1563749"/>
                  <a:pt x="848573" y="1569049"/>
                  <a:pt x="851373" y="1573777"/>
                </a:cubicBezTo>
                <a:lnTo>
                  <a:pt x="851373" y="1573777"/>
                </a:lnTo>
                <a:lnTo>
                  <a:pt x="847233" y="1577692"/>
                </a:lnTo>
                <a:cubicBezTo>
                  <a:pt x="844289" y="1572768"/>
                  <a:pt x="840277" y="1568575"/>
                  <a:pt x="835489" y="1565421"/>
                </a:cubicBezTo>
                <a:lnTo>
                  <a:pt x="835489" y="1565421"/>
                </a:lnTo>
                <a:cubicBezTo>
                  <a:pt x="834149" y="1562191"/>
                  <a:pt x="831725" y="1559534"/>
                  <a:pt x="828639" y="1557893"/>
                </a:cubicBezTo>
                <a:cubicBezTo>
                  <a:pt x="816865" y="1540390"/>
                  <a:pt x="801839" y="1525312"/>
                  <a:pt x="784374" y="1513478"/>
                </a:cubicBezTo>
                <a:lnTo>
                  <a:pt x="784374" y="1513478"/>
                </a:lnTo>
                <a:cubicBezTo>
                  <a:pt x="771102" y="1499024"/>
                  <a:pt x="756972" y="1485368"/>
                  <a:pt x="742067" y="1472601"/>
                </a:cubicBezTo>
                <a:cubicBezTo>
                  <a:pt x="703072" y="1436391"/>
                  <a:pt x="662872" y="1401311"/>
                  <a:pt x="621619" y="1367209"/>
                </a:cubicBezTo>
                <a:cubicBezTo>
                  <a:pt x="583076" y="1335441"/>
                  <a:pt x="544359" y="1303876"/>
                  <a:pt x="505462" y="1272506"/>
                </a:cubicBezTo>
                <a:cubicBezTo>
                  <a:pt x="471586" y="1245255"/>
                  <a:pt x="435301" y="1221316"/>
                  <a:pt x="402856" y="1192258"/>
                </a:cubicBezTo>
                <a:cubicBezTo>
                  <a:pt x="398301" y="1188908"/>
                  <a:pt x="393491" y="1185912"/>
                  <a:pt x="388477" y="1183300"/>
                </a:cubicBezTo>
                <a:cubicBezTo>
                  <a:pt x="396005" y="1206260"/>
                  <a:pt x="407222" y="1224102"/>
                  <a:pt x="415126" y="1243524"/>
                </a:cubicBezTo>
                <a:cubicBezTo>
                  <a:pt x="426456" y="1268675"/>
                  <a:pt x="440435" y="1292554"/>
                  <a:pt x="456831" y="1314739"/>
                </a:cubicBezTo>
                <a:cubicBezTo>
                  <a:pt x="496956" y="1373005"/>
                  <a:pt x="545963" y="1423593"/>
                  <a:pt x="597229" y="1471998"/>
                </a:cubicBezTo>
                <a:cubicBezTo>
                  <a:pt x="607971" y="1481747"/>
                  <a:pt x="619504" y="1490585"/>
                  <a:pt x="631706" y="1498422"/>
                </a:cubicBezTo>
                <a:cubicBezTo>
                  <a:pt x="636095" y="1501267"/>
                  <a:pt x="640319" y="1504361"/>
                  <a:pt x="644353" y="1507681"/>
                </a:cubicBezTo>
                <a:cubicBezTo>
                  <a:pt x="675188" y="1534398"/>
                  <a:pt x="708635" y="1557953"/>
                  <a:pt x="744175" y="1577992"/>
                </a:cubicBezTo>
                <a:lnTo>
                  <a:pt x="744175" y="1577992"/>
                </a:lnTo>
                <a:cubicBezTo>
                  <a:pt x="747088" y="1581899"/>
                  <a:pt x="751357" y="1584587"/>
                  <a:pt x="756144" y="1585520"/>
                </a:cubicBezTo>
                <a:lnTo>
                  <a:pt x="756144" y="1585520"/>
                </a:lnTo>
                <a:cubicBezTo>
                  <a:pt x="760179" y="1588840"/>
                  <a:pt x="764463" y="1591859"/>
                  <a:pt x="768942" y="1594554"/>
                </a:cubicBezTo>
                <a:cubicBezTo>
                  <a:pt x="798151" y="1609610"/>
                  <a:pt x="827209" y="1624666"/>
                  <a:pt x="856794" y="1638442"/>
                </a:cubicBezTo>
                <a:cubicBezTo>
                  <a:pt x="870893" y="1643975"/>
                  <a:pt x="882283" y="1654778"/>
                  <a:pt x="888561" y="1668554"/>
                </a:cubicBezTo>
                <a:cubicBezTo>
                  <a:pt x="893003" y="1678717"/>
                  <a:pt x="897670" y="1688880"/>
                  <a:pt x="902187" y="1698666"/>
                </a:cubicBezTo>
                <a:cubicBezTo>
                  <a:pt x="911823" y="1720272"/>
                  <a:pt x="920104" y="1742404"/>
                  <a:pt x="929589" y="1764084"/>
                </a:cubicBezTo>
                <a:cubicBezTo>
                  <a:pt x="948259" y="1806693"/>
                  <a:pt x="965799" y="1849903"/>
                  <a:pt x="982812" y="1893189"/>
                </a:cubicBezTo>
                <a:cubicBezTo>
                  <a:pt x="986696" y="1906363"/>
                  <a:pt x="991319" y="1919304"/>
                  <a:pt x="996664" y="1931959"/>
                </a:cubicBezTo>
                <a:cubicBezTo>
                  <a:pt x="1008068" y="1955566"/>
                  <a:pt x="1017606" y="1980032"/>
                  <a:pt x="1025195" y="2005131"/>
                </a:cubicBezTo>
                <a:cubicBezTo>
                  <a:pt x="1026369" y="2007803"/>
                  <a:pt x="1026881" y="2010724"/>
                  <a:pt x="1026700" y="2013637"/>
                </a:cubicBezTo>
                <a:cubicBezTo>
                  <a:pt x="1025202" y="2011733"/>
                  <a:pt x="1023230" y="2010250"/>
                  <a:pt x="1020979" y="2009346"/>
                </a:cubicBezTo>
                <a:cubicBezTo>
                  <a:pt x="1001180" y="1981794"/>
                  <a:pt x="985522" y="1951682"/>
                  <a:pt x="961583" y="1926538"/>
                </a:cubicBezTo>
                <a:cubicBezTo>
                  <a:pt x="933127" y="1896426"/>
                  <a:pt x="908285" y="1863680"/>
                  <a:pt x="878775" y="1834697"/>
                </a:cubicBezTo>
                <a:cubicBezTo>
                  <a:pt x="845351" y="1802176"/>
                  <a:pt x="813583" y="1768150"/>
                  <a:pt x="776169" y="1740070"/>
                </a:cubicBezTo>
                <a:lnTo>
                  <a:pt x="771953" y="1736306"/>
                </a:lnTo>
                <a:lnTo>
                  <a:pt x="771953" y="1736306"/>
                </a:lnTo>
                <a:cubicBezTo>
                  <a:pt x="770771" y="1734944"/>
                  <a:pt x="769431" y="1733731"/>
                  <a:pt x="767963" y="1732693"/>
                </a:cubicBezTo>
                <a:lnTo>
                  <a:pt x="767963" y="1732693"/>
                </a:lnTo>
                <a:cubicBezTo>
                  <a:pt x="766683" y="1730208"/>
                  <a:pt x="764726" y="1727950"/>
                  <a:pt x="762242" y="1730434"/>
                </a:cubicBezTo>
                <a:cubicBezTo>
                  <a:pt x="759758" y="1732919"/>
                  <a:pt x="761564" y="1735177"/>
                  <a:pt x="763898" y="1736908"/>
                </a:cubicBezTo>
                <a:lnTo>
                  <a:pt x="763898" y="1736908"/>
                </a:lnTo>
                <a:cubicBezTo>
                  <a:pt x="763906" y="1738090"/>
                  <a:pt x="764191" y="1739250"/>
                  <a:pt x="764726" y="1740296"/>
                </a:cubicBezTo>
                <a:cubicBezTo>
                  <a:pt x="764162" y="1743465"/>
                  <a:pt x="765441" y="1746672"/>
                  <a:pt x="768039" y="1748577"/>
                </a:cubicBezTo>
                <a:lnTo>
                  <a:pt x="768039" y="1748577"/>
                </a:lnTo>
                <a:cubicBezTo>
                  <a:pt x="773549" y="1763189"/>
                  <a:pt x="780068" y="1777402"/>
                  <a:pt x="787536" y="1791110"/>
                </a:cubicBezTo>
                <a:cubicBezTo>
                  <a:pt x="805520" y="1828050"/>
                  <a:pt x="825628" y="1863921"/>
                  <a:pt x="847760" y="1898534"/>
                </a:cubicBezTo>
                <a:cubicBezTo>
                  <a:pt x="855288" y="1913063"/>
                  <a:pt x="861385" y="1928646"/>
                  <a:pt x="875237" y="1938282"/>
                </a:cubicBezTo>
                <a:cubicBezTo>
                  <a:pt x="878158" y="1943461"/>
                  <a:pt x="881350" y="1948490"/>
                  <a:pt x="884797" y="1953338"/>
                </a:cubicBezTo>
                <a:cubicBezTo>
                  <a:pt x="927105" y="2006034"/>
                  <a:pt x="979500" y="2048567"/>
                  <a:pt x="1029561" y="2093359"/>
                </a:cubicBezTo>
                <a:cubicBezTo>
                  <a:pt x="1031669" y="2094887"/>
                  <a:pt x="1033942" y="2096174"/>
                  <a:pt x="1036336" y="2097198"/>
                </a:cubicBezTo>
                <a:cubicBezTo>
                  <a:pt x="1038338" y="2100714"/>
                  <a:pt x="1041553" y="2103386"/>
                  <a:pt x="1045370" y="2104726"/>
                </a:cubicBezTo>
                <a:cubicBezTo>
                  <a:pt x="1046695" y="2108467"/>
                  <a:pt x="1049804" y="2111290"/>
                  <a:pt x="1053651" y="2112254"/>
                </a:cubicBezTo>
                <a:lnTo>
                  <a:pt x="1053651" y="2112254"/>
                </a:lnTo>
                <a:lnTo>
                  <a:pt x="1053651" y="2112254"/>
                </a:lnTo>
                <a:cubicBezTo>
                  <a:pt x="1054930" y="2113684"/>
                  <a:pt x="1055984" y="2115717"/>
                  <a:pt x="1057565" y="2116395"/>
                </a:cubicBezTo>
                <a:cubicBezTo>
                  <a:pt x="1085645" y="2128214"/>
                  <a:pt x="1098593" y="2150948"/>
                  <a:pt x="1104991" y="2179253"/>
                </a:cubicBezTo>
                <a:cubicBezTo>
                  <a:pt x="1106234" y="2188354"/>
                  <a:pt x="1110073" y="2196899"/>
                  <a:pt x="1116058" y="2203870"/>
                </a:cubicBezTo>
                <a:cubicBezTo>
                  <a:pt x="1116261" y="2206881"/>
                  <a:pt x="1117811" y="2209644"/>
                  <a:pt x="1120273" y="2211398"/>
                </a:cubicBezTo>
                <a:lnTo>
                  <a:pt x="1120273" y="2211398"/>
                </a:lnTo>
                <a:cubicBezTo>
                  <a:pt x="1124429" y="2226296"/>
                  <a:pt x="1129819" y="2240825"/>
                  <a:pt x="1136383" y="2254834"/>
                </a:cubicBezTo>
                <a:lnTo>
                  <a:pt x="1136383" y="2254834"/>
                </a:lnTo>
                <a:cubicBezTo>
                  <a:pt x="1137302" y="2278329"/>
                  <a:pt x="1136902" y="2301847"/>
                  <a:pt x="1135178" y="2325296"/>
                </a:cubicBezTo>
                <a:cubicBezTo>
                  <a:pt x="1132597" y="2355837"/>
                  <a:pt x="1131670" y="2386499"/>
                  <a:pt x="1132393" y="2417137"/>
                </a:cubicBezTo>
                <a:lnTo>
                  <a:pt x="1132393" y="2417137"/>
                </a:lnTo>
                <a:cubicBezTo>
                  <a:pt x="1131114" y="2432871"/>
                  <a:pt x="1128931" y="2448530"/>
                  <a:pt x="1128629" y="2464263"/>
                </a:cubicBezTo>
                <a:cubicBezTo>
                  <a:pt x="1127952" y="2506796"/>
                  <a:pt x="1130360" y="2549555"/>
                  <a:pt x="1127049" y="2592239"/>
                </a:cubicBezTo>
                <a:cubicBezTo>
                  <a:pt x="1123962" y="2631610"/>
                  <a:pt x="1127049" y="2670831"/>
                  <a:pt x="1124489" y="2710127"/>
                </a:cubicBezTo>
                <a:lnTo>
                  <a:pt x="1123736" y="2777879"/>
                </a:lnTo>
                <a:cubicBezTo>
                  <a:pt x="1119370" y="2782095"/>
                  <a:pt x="1120499" y="2787590"/>
                  <a:pt x="1120424" y="2792935"/>
                </a:cubicBezTo>
                <a:cubicBezTo>
                  <a:pt x="1120424" y="2822445"/>
                  <a:pt x="1120424" y="2851954"/>
                  <a:pt x="1120424" y="2881464"/>
                </a:cubicBezTo>
                <a:lnTo>
                  <a:pt x="1120424" y="2881464"/>
                </a:lnTo>
                <a:cubicBezTo>
                  <a:pt x="1120424" y="2913609"/>
                  <a:pt x="1118617" y="2945753"/>
                  <a:pt x="1117262" y="2977823"/>
                </a:cubicBezTo>
                <a:cubicBezTo>
                  <a:pt x="1115681" y="3013957"/>
                  <a:pt x="1112595" y="3049866"/>
                  <a:pt x="1111540" y="3086000"/>
                </a:cubicBezTo>
                <a:cubicBezTo>
                  <a:pt x="1111540" y="3094431"/>
                  <a:pt x="1111540" y="3102938"/>
                  <a:pt x="1111164" y="3111369"/>
                </a:cubicBezTo>
                <a:cubicBezTo>
                  <a:pt x="1108229" y="3141481"/>
                  <a:pt x="1103636" y="3171217"/>
                  <a:pt x="1104841" y="3201705"/>
                </a:cubicBezTo>
                <a:lnTo>
                  <a:pt x="1104841" y="3201705"/>
                </a:lnTo>
                <a:cubicBezTo>
                  <a:pt x="1098668" y="3235054"/>
                  <a:pt x="1096184" y="3268855"/>
                  <a:pt x="1092194" y="3302505"/>
                </a:cubicBezTo>
                <a:cubicBezTo>
                  <a:pt x="1089085" y="3319232"/>
                  <a:pt x="1088249" y="3336298"/>
                  <a:pt x="1089710" y="3353243"/>
                </a:cubicBezTo>
                <a:cubicBezTo>
                  <a:pt x="1093429" y="3377792"/>
                  <a:pt x="1093150" y="3402785"/>
                  <a:pt x="1088882" y="3427244"/>
                </a:cubicBezTo>
                <a:cubicBezTo>
                  <a:pt x="1088294" y="3428049"/>
                  <a:pt x="1088106" y="3429066"/>
                  <a:pt x="1088355" y="3430029"/>
                </a:cubicBezTo>
                <a:cubicBezTo>
                  <a:pt x="1087715" y="3431896"/>
                  <a:pt x="1086653" y="3433597"/>
                  <a:pt x="1085268" y="3434997"/>
                </a:cubicBezTo>
                <a:cubicBezTo>
                  <a:pt x="1084591" y="3435916"/>
                  <a:pt x="1084222" y="3437022"/>
                  <a:pt x="1084214" y="3438159"/>
                </a:cubicBezTo>
                <a:lnTo>
                  <a:pt x="1084214" y="3438159"/>
                </a:lnTo>
                <a:lnTo>
                  <a:pt x="1080676" y="3442751"/>
                </a:lnTo>
                <a:cubicBezTo>
                  <a:pt x="1078658" y="3443083"/>
                  <a:pt x="1077183" y="3444844"/>
                  <a:pt x="1077213" y="3446892"/>
                </a:cubicBezTo>
                <a:lnTo>
                  <a:pt x="1080676" y="3442826"/>
                </a:lnTo>
                <a:lnTo>
                  <a:pt x="1080676" y="3442826"/>
                </a:lnTo>
                <a:lnTo>
                  <a:pt x="1077213" y="3446892"/>
                </a:lnTo>
                <a:lnTo>
                  <a:pt x="1077213" y="3450957"/>
                </a:lnTo>
                <a:lnTo>
                  <a:pt x="1075406" y="3450957"/>
                </a:lnTo>
                <a:cubicBezTo>
                  <a:pt x="1067035" y="3457717"/>
                  <a:pt x="1063091" y="3468557"/>
                  <a:pt x="1065168" y="3479111"/>
                </a:cubicBezTo>
                <a:lnTo>
                  <a:pt x="1065168" y="3479111"/>
                </a:lnTo>
                <a:lnTo>
                  <a:pt x="1065168" y="3500416"/>
                </a:lnTo>
                <a:cubicBezTo>
                  <a:pt x="1064717" y="3503690"/>
                  <a:pt x="1064717" y="3507003"/>
                  <a:pt x="1065168" y="3510277"/>
                </a:cubicBezTo>
                <a:lnTo>
                  <a:pt x="1065168" y="3510277"/>
                </a:lnTo>
                <a:cubicBezTo>
                  <a:pt x="1064717" y="3522548"/>
                  <a:pt x="1060877" y="3535346"/>
                  <a:pt x="1068255" y="3546713"/>
                </a:cubicBezTo>
                <a:cubicBezTo>
                  <a:pt x="1075316" y="3559254"/>
                  <a:pt x="1083484" y="3571149"/>
                  <a:pt x="1092646" y="3582245"/>
                </a:cubicBezTo>
                <a:lnTo>
                  <a:pt x="1092646" y="3582245"/>
                </a:lnTo>
                <a:lnTo>
                  <a:pt x="1104916" y="3616347"/>
                </a:lnTo>
                <a:lnTo>
                  <a:pt x="1104916" y="3616347"/>
                </a:lnTo>
                <a:lnTo>
                  <a:pt x="1092646" y="3621315"/>
                </a:lnTo>
                <a:lnTo>
                  <a:pt x="1092646" y="3621315"/>
                </a:lnTo>
                <a:cubicBezTo>
                  <a:pt x="1073283" y="3624883"/>
                  <a:pt x="1058626" y="3640858"/>
                  <a:pt x="1056737" y="3660461"/>
                </a:cubicBezTo>
                <a:lnTo>
                  <a:pt x="1056737" y="3660461"/>
                </a:lnTo>
                <a:cubicBezTo>
                  <a:pt x="1054042" y="3663389"/>
                  <a:pt x="1052747" y="3667341"/>
                  <a:pt x="1053199" y="3671301"/>
                </a:cubicBezTo>
                <a:cubicBezTo>
                  <a:pt x="1053199" y="3688239"/>
                  <a:pt x="1051242" y="3705252"/>
                  <a:pt x="1056586" y="3721889"/>
                </a:cubicBezTo>
                <a:cubicBezTo>
                  <a:pt x="1061329" y="3736945"/>
                  <a:pt x="1058017" y="3752980"/>
                  <a:pt x="1064566" y="3767509"/>
                </a:cubicBezTo>
                <a:lnTo>
                  <a:pt x="1065695" y="3783543"/>
                </a:lnTo>
                <a:cubicBezTo>
                  <a:pt x="1064852" y="3786584"/>
                  <a:pt x="1065989" y="3789829"/>
                  <a:pt x="1068556" y="3791674"/>
                </a:cubicBezTo>
                <a:lnTo>
                  <a:pt x="1068556" y="3791674"/>
                </a:lnTo>
                <a:cubicBezTo>
                  <a:pt x="1069008" y="3797169"/>
                  <a:pt x="1067050" y="3803342"/>
                  <a:pt x="1072546" y="3807558"/>
                </a:cubicBezTo>
                <a:lnTo>
                  <a:pt x="1072546" y="3807558"/>
                </a:lnTo>
                <a:cubicBezTo>
                  <a:pt x="1073057" y="3817713"/>
                  <a:pt x="1074518" y="3827793"/>
                  <a:pt x="1076912" y="3837670"/>
                </a:cubicBezTo>
                <a:cubicBezTo>
                  <a:pt x="1081052" y="3845198"/>
                  <a:pt x="1076912" y="3854382"/>
                  <a:pt x="1080149" y="3862286"/>
                </a:cubicBezTo>
                <a:cubicBezTo>
                  <a:pt x="1082558" y="3872750"/>
                  <a:pt x="1077665" y="3884268"/>
                  <a:pt x="1084591" y="3894129"/>
                </a:cubicBezTo>
                <a:cubicBezTo>
                  <a:pt x="1084591" y="3919725"/>
                  <a:pt x="1084064" y="3945320"/>
                  <a:pt x="1084591" y="3970840"/>
                </a:cubicBezTo>
                <a:cubicBezTo>
                  <a:pt x="1086096" y="4016685"/>
                  <a:pt x="1079697" y="4062230"/>
                  <a:pt x="1080601" y="4108000"/>
                </a:cubicBezTo>
                <a:cubicBezTo>
                  <a:pt x="1074051" y="4148501"/>
                  <a:pt x="1073826" y="4189678"/>
                  <a:pt x="1068255" y="4230330"/>
                </a:cubicBezTo>
                <a:cubicBezTo>
                  <a:pt x="1062082" y="4246892"/>
                  <a:pt x="1063211" y="4264808"/>
                  <a:pt x="1058920" y="4281821"/>
                </a:cubicBezTo>
                <a:cubicBezTo>
                  <a:pt x="1050865" y="4313363"/>
                  <a:pt x="1043864" y="4345282"/>
                  <a:pt x="1036863" y="4376975"/>
                </a:cubicBezTo>
                <a:lnTo>
                  <a:pt x="1036863" y="4376975"/>
                </a:lnTo>
                <a:lnTo>
                  <a:pt x="1032873" y="4380965"/>
                </a:lnTo>
                <a:cubicBezTo>
                  <a:pt x="1032986" y="4382169"/>
                  <a:pt x="1032986" y="4383374"/>
                  <a:pt x="1032873" y="4384578"/>
                </a:cubicBezTo>
                <a:lnTo>
                  <a:pt x="1033551" y="4384578"/>
                </a:lnTo>
                <a:lnTo>
                  <a:pt x="1033551" y="4384578"/>
                </a:lnTo>
                <a:lnTo>
                  <a:pt x="1033551" y="4384578"/>
                </a:lnTo>
                <a:lnTo>
                  <a:pt x="1033024" y="4384127"/>
                </a:lnTo>
                <a:cubicBezTo>
                  <a:pt x="1031052" y="4384623"/>
                  <a:pt x="1029606" y="4386317"/>
                  <a:pt x="1029410" y="4388342"/>
                </a:cubicBezTo>
                <a:cubicBezTo>
                  <a:pt x="1006232" y="4414886"/>
                  <a:pt x="981495" y="4439984"/>
                  <a:pt x="955335" y="4463622"/>
                </a:cubicBezTo>
                <a:cubicBezTo>
                  <a:pt x="947054" y="4471753"/>
                  <a:pt x="936891" y="4478678"/>
                  <a:pt x="932751" y="4490497"/>
                </a:cubicBezTo>
                <a:cubicBezTo>
                  <a:pt x="909188" y="4512630"/>
                  <a:pt x="893154" y="4540709"/>
                  <a:pt x="873204" y="4565777"/>
                </a:cubicBezTo>
                <a:lnTo>
                  <a:pt x="873204" y="4565777"/>
                </a:lnTo>
                <a:cubicBezTo>
                  <a:pt x="863870" y="4574058"/>
                  <a:pt x="855574" y="4583392"/>
                  <a:pt x="848513" y="4593706"/>
                </a:cubicBezTo>
                <a:cubicBezTo>
                  <a:pt x="813281" y="4645875"/>
                  <a:pt x="777599" y="4697668"/>
                  <a:pt x="743121" y="4750364"/>
                </a:cubicBezTo>
                <a:cubicBezTo>
                  <a:pt x="734689" y="4763312"/>
                  <a:pt x="722268" y="4774378"/>
                  <a:pt x="719859" y="4790940"/>
                </a:cubicBezTo>
                <a:cubicBezTo>
                  <a:pt x="704201" y="4810437"/>
                  <a:pt x="685983" y="4827526"/>
                  <a:pt x="668669" y="4845518"/>
                </a:cubicBezTo>
                <a:lnTo>
                  <a:pt x="668669" y="4845518"/>
                </a:lnTo>
                <a:lnTo>
                  <a:pt x="665206" y="4847700"/>
                </a:lnTo>
                <a:cubicBezTo>
                  <a:pt x="663173" y="4847700"/>
                  <a:pt x="661367" y="4848980"/>
                  <a:pt x="660765" y="4850938"/>
                </a:cubicBezTo>
                <a:lnTo>
                  <a:pt x="660765" y="4850938"/>
                </a:lnTo>
                <a:cubicBezTo>
                  <a:pt x="652860" y="4846044"/>
                  <a:pt x="657302" y="4839193"/>
                  <a:pt x="658581" y="4833472"/>
                </a:cubicBezTo>
                <a:cubicBezTo>
                  <a:pt x="661668" y="4819621"/>
                  <a:pt x="665658" y="4805845"/>
                  <a:pt x="669271" y="4792068"/>
                </a:cubicBezTo>
                <a:cubicBezTo>
                  <a:pt x="675670" y="4786046"/>
                  <a:pt x="673186" y="4777012"/>
                  <a:pt x="675294" y="4770162"/>
                </a:cubicBezTo>
                <a:cubicBezTo>
                  <a:pt x="681481" y="4752471"/>
                  <a:pt x="690372" y="4735910"/>
                  <a:pt x="701642" y="4720929"/>
                </a:cubicBezTo>
                <a:lnTo>
                  <a:pt x="701642" y="4720929"/>
                </a:lnTo>
                <a:cubicBezTo>
                  <a:pt x="713987" y="4711896"/>
                  <a:pt x="716698" y="4696538"/>
                  <a:pt x="725355" y="4685020"/>
                </a:cubicBezTo>
                <a:cubicBezTo>
                  <a:pt x="755467" y="4644369"/>
                  <a:pt x="780384" y="4600255"/>
                  <a:pt x="809443" y="4558851"/>
                </a:cubicBezTo>
                <a:cubicBezTo>
                  <a:pt x="813553" y="4552904"/>
                  <a:pt x="817204" y="4546656"/>
                  <a:pt x="820358" y="4540106"/>
                </a:cubicBezTo>
                <a:cubicBezTo>
                  <a:pt x="830227" y="4520007"/>
                  <a:pt x="841497" y="4500660"/>
                  <a:pt x="854084" y="4482141"/>
                </a:cubicBezTo>
                <a:cubicBezTo>
                  <a:pt x="865827" y="4464676"/>
                  <a:pt x="878399" y="4447663"/>
                  <a:pt x="888487" y="4429445"/>
                </a:cubicBezTo>
                <a:cubicBezTo>
                  <a:pt x="911070" y="4388643"/>
                  <a:pt x="934482" y="4348369"/>
                  <a:pt x="954281" y="4305986"/>
                </a:cubicBezTo>
                <a:cubicBezTo>
                  <a:pt x="969585" y="4276190"/>
                  <a:pt x="982887" y="4245408"/>
                  <a:pt x="994104" y="4213844"/>
                </a:cubicBezTo>
                <a:cubicBezTo>
                  <a:pt x="995421" y="4205721"/>
                  <a:pt x="997777" y="4197801"/>
                  <a:pt x="1001105" y="4190281"/>
                </a:cubicBezTo>
                <a:cubicBezTo>
                  <a:pt x="1003740" y="4188323"/>
                  <a:pt x="1002912" y="4184559"/>
                  <a:pt x="1005245" y="4182753"/>
                </a:cubicBezTo>
                <a:cubicBezTo>
                  <a:pt x="1011418" y="4164716"/>
                  <a:pt x="1015318" y="4145979"/>
                  <a:pt x="1016839" y="4126970"/>
                </a:cubicBezTo>
                <a:cubicBezTo>
                  <a:pt x="1017516" y="4122303"/>
                  <a:pt x="1019624" y="4115904"/>
                  <a:pt x="1013451" y="4112893"/>
                </a:cubicBezTo>
                <a:cubicBezTo>
                  <a:pt x="1008897" y="4111395"/>
                  <a:pt x="1003883" y="4112659"/>
                  <a:pt x="1000578" y="4116130"/>
                </a:cubicBezTo>
                <a:cubicBezTo>
                  <a:pt x="983339" y="4129229"/>
                  <a:pt x="963917" y="4139919"/>
                  <a:pt x="950366" y="4157308"/>
                </a:cubicBezTo>
                <a:cubicBezTo>
                  <a:pt x="933428" y="4179064"/>
                  <a:pt x="916114" y="4200670"/>
                  <a:pt x="898800" y="4222049"/>
                </a:cubicBezTo>
                <a:cubicBezTo>
                  <a:pt x="857019" y="4273917"/>
                  <a:pt x="822240" y="4330377"/>
                  <a:pt x="786332" y="4386084"/>
                </a:cubicBezTo>
                <a:cubicBezTo>
                  <a:pt x="777426" y="4398362"/>
                  <a:pt x="769258" y="4411152"/>
                  <a:pt x="761866" y="4424401"/>
                </a:cubicBezTo>
                <a:cubicBezTo>
                  <a:pt x="740742" y="4464526"/>
                  <a:pt x="722554" y="4506155"/>
                  <a:pt x="707438" y="4548915"/>
                </a:cubicBezTo>
                <a:cubicBezTo>
                  <a:pt x="689521" y="4603342"/>
                  <a:pt x="671831" y="4657468"/>
                  <a:pt x="662270" y="4713928"/>
                </a:cubicBezTo>
                <a:cubicBezTo>
                  <a:pt x="657904" y="4731769"/>
                  <a:pt x="655036" y="4749987"/>
                  <a:pt x="653688" y="4768356"/>
                </a:cubicBezTo>
                <a:cubicBezTo>
                  <a:pt x="650602" y="4774980"/>
                  <a:pt x="652107" y="4782508"/>
                  <a:pt x="650451" y="4792897"/>
                </a:cubicBezTo>
                <a:cubicBezTo>
                  <a:pt x="645520" y="4783788"/>
                  <a:pt x="642502" y="4773700"/>
                  <a:pt x="641568" y="4763387"/>
                </a:cubicBezTo>
                <a:cubicBezTo>
                  <a:pt x="637932" y="4728984"/>
                  <a:pt x="631511" y="4694882"/>
                  <a:pt x="622372" y="4661458"/>
                </a:cubicBezTo>
                <a:cubicBezTo>
                  <a:pt x="620550" y="4635713"/>
                  <a:pt x="615047" y="4610343"/>
                  <a:pt x="606036" y="4586178"/>
                </a:cubicBezTo>
                <a:lnTo>
                  <a:pt x="606036" y="4586178"/>
                </a:lnTo>
                <a:cubicBezTo>
                  <a:pt x="602596" y="4555614"/>
                  <a:pt x="596604" y="4525427"/>
                  <a:pt x="588119" y="4495842"/>
                </a:cubicBezTo>
                <a:cubicBezTo>
                  <a:pt x="572085" y="4430198"/>
                  <a:pt x="553189" y="4365382"/>
                  <a:pt x="533165" y="4300943"/>
                </a:cubicBezTo>
                <a:cubicBezTo>
                  <a:pt x="524975" y="4273977"/>
                  <a:pt x="514910" y="4247614"/>
                  <a:pt x="503053" y="4222049"/>
                </a:cubicBezTo>
                <a:lnTo>
                  <a:pt x="503053" y="4222049"/>
                </a:lnTo>
                <a:cubicBezTo>
                  <a:pt x="501999" y="4195701"/>
                  <a:pt x="504484" y="4169353"/>
                  <a:pt x="499214" y="4143080"/>
                </a:cubicBezTo>
                <a:lnTo>
                  <a:pt x="499214" y="4143080"/>
                </a:lnTo>
                <a:cubicBezTo>
                  <a:pt x="499214" y="4116130"/>
                  <a:pt x="498612" y="4089406"/>
                  <a:pt x="496052" y="4062380"/>
                </a:cubicBezTo>
                <a:cubicBezTo>
                  <a:pt x="494411" y="4032125"/>
                  <a:pt x="491242" y="4001975"/>
                  <a:pt x="486567" y="3972044"/>
                </a:cubicBezTo>
                <a:cubicBezTo>
                  <a:pt x="480620" y="3941932"/>
                  <a:pt x="481975" y="3910239"/>
                  <a:pt x="467973" y="3881709"/>
                </a:cubicBezTo>
                <a:cubicBezTo>
                  <a:pt x="464133" y="3874181"/>
                  <a:pt x="465790" y="3860404"/>
                  <a:pt x="455326" y="3859125"/>
                </a:cubicBezTo>
                <a:cubicBezTo>
                  <a:pt x="446142" y="3858221"/>
                  <a:pt x="440721" y="3869287"/>
                  <a:pt x="435828" y="3876815"/>
                </a:cubicBezTo>
                <a:cubicBezTo>
                  <a:pt x="422428" y="3897991"/>
                  <a:pt x="411708" y="3920749"/>
                  <a:pt x="403909" y="3944567"/>
                </a:cubicBezTo>
                <a:cubicBezTo>
                  <a:pt x="386091" y="3994019"/>
                  <a:pt x="374114" y="4045382"/>
                  <a:pt x="368227" y="4097611"/>
                </a:cubicBezTo>
                <a:cubicBezTo>
                  <a:pt x="367248" y="4107322"/>
                  <a:pt x="362957" y="4116657"/>
                  <a:pt x="364237" y="4126820"/>
                </a:cubicBezTo>
                <a:cubicBezTo>
                  <a:pt x="355128" y="4157684"/>
                  <a:pt x="354676" y="4189603"/>
                  <a:pt x="352267" y="4221372"/>
                </a:cubicBezTo>
                <a:cubicBezTo>
                  <a:pt x="347299" y="4227619"/>
                  <a:pt x="348955" y="4235147"/>
                  <a:pt x="348729" y="4242224"/>
                </a:cubicBezTo>
                <a:cubicBezTo>
                  <a:pt x="348202" y="4259237"/>
                  <a:pt x="348729" y="4276326"/>
                  <a:pt x="348052" y="4293339"/>
                </a:cubicBezTo>
                <a:cubicBezTo>
                  <a:pt x="345929" y="4344334"/>
                  <a:pt x="352810" y="4395298"/>
                  <a:pt x="368377" y="4443899"/>
                </a:cubicBezTo>
                <a:cubicBezTo>
                  <a:pt x="381551" y="4483722"/>
                  <a:pt x="396005" y="4522792"/>
                  <a:pt x="419643" y="4557798"/>
                </a:cubicBezTo>
                <a:cubicBezTo>
                  <a:pt x="421269" y="4557948"/>
                  <a:pt x="422910" y="4557948"/>
                  <a:pt x="424536" y="4557798"/>
                </a:cubicBezTo>
                <a:cubicBezTo>
                  <a:pt x="422918" y="4558098"/>
                  <a:pt x="421262" y="4558098"/>
                  <a:pt x="419643" y="4557798"/>
                </a:cubicBezTo>
                <a:cubicBezTo>
                  <a:pt x="423460" y="4567433"/>
                  <a:pt x="428775" y="4576316"/>
                  <a:pt x="435377" y="4584296"/>
                </a:cubicBezTo>
                <a:cubicBezTo>
                  <a:pt x="445457" y="4595362"/>
                  <a:pt x="451200" y="4609740"/>
                  <a:pt x="451562" y="4624721"/>
                </a:cubicBezTo>
                <a:cubicBezTo>
                  <a:pt x="451012" y="4629238"/>
                  <a:pt x="452284" y="4633831"/>
                  <a:pt x="455100" y="4637444"/>
                </a:cubicBezTo>
                <a:cubicBezTo>
                  <a:pt x="456869" y="4665598"/>
                  <a:pt x="462184" y="4693452"/>
                  <a:pt x="470909" y="4720252"/>
                </a:cubicBezTo>
                <a:lnTo>
                  <a:pt x="470909" y="4720252"/>
                </a:lnTo>
                <a:cubicBezTo>
                  <a:pt x="470577" y="4721531"/>
                  <a:pt x="470577" y="4722811"/>
                  <a:pt x="470909" y="4724091"/>
                </a:cubicBezTo>
                <a:cubicBezTo>
                  <a:pt x="470909" y="4731092"/>
                  <a:pt x="469177" y="4738319"/>
                  <a:pt x="474447" y="4744341"/>
                </a:cubicBezTo>
                <a:lnTo>
                  <a:pt x="474447" y="4744341"/>
                </a:lnTo>
                <a:cubicBezTo>
                  <a:pt x="474447" y="4771818"/>
                  <a:pt x="488524" y="4797037"/>
                  <a:pt x="490030" y="4825041"/>
                </a:cubicBezTo>
                <a:cubicBezTo>
                  <a:pt x="487546" y="4823762"/>
                  <a:pt x="486115" y="4823385"/>
                  <a:pt x="485438" y="4822482"/>
                </a:cubicBezTo>
                <a:cubicBezTo>
                  <a:pt x="449906" y="4773550"/>
                  <a:pt x="417686" y="4722510"/>
                  <a:pt x="381852" y="4673502"/>
                </a:cubicBezTo>
                <a:cubicBezTo>
                  <a:pt x="344664" y="4622237"/>
                  <a:pt x="302281" y="4575639"/>
                  <a:pt x="260953" y="4527761"/>
                </a:cubicBezTo>
                <a:cubicBezTo>
                  <a:pt x="232121" y="4494487"/>
                  <a:pt x="198170" y="4465956"/>
                  <a:pt x="167531" y="4434414"/>
                </a:cubicBezTo>
                <a:cubicBezTo>
                  <a:pt x="128573" y="4396156"/>
                  <a:pt x="86409" y="4361302"/>
                  <a:pt x="41512" y="4330226"/>
                </a:cubicBezTo>
                <a:cubicBezTo>
                  <a:pt x="33788" y="4324001"/>
                  <a:pt x="24792" y="4319529"/>
                  <a:pt x="15164" y="4317127"/>
                </a:cubicBezTo>
                <a:cubicBezTo>
                  <a:pt x="1463" y="4314417"/>
                  <a:pt x="-3280" y="4318332"/>
                  <a:pt x="785" y="4330904"/>
                </a:cubicBezTo>
                <a:cubicBezTo>
                  <a:pt x="5287" y="4344650"/>
                  <a:pt x="10820" y="4358042"/>
                  <a:pt x="17347" y="4370953"/>
                </a:cubicBezTo>
                <a:cubicBezTo>
                  <a:pt x="44591" y="4427036"/>
                  <a:pt x="77375" y="4480259"/>
                  <a:pt x="115211" y="4529793"/>
                </a:cubicBezTo>
                <a:cubicBezTo>
                  <a:pt x="158504" y="4583694"/>
                  <a:pt x="206029" y="4634056"/>
                  <a:pt x="257340" y="4680428"/>
                </a:cubicBezTo>
                <a:cubicBezTo>
                  <a:pt x="306129" y="4727478"/>
                  <a:pt x="357740" y="4771517"/>
                  <a:pt x="411889" y="4812244"/>
                </a:cubicBezTo>
                <a:cubicBezTo>
                  <a:pt x="439969" y="4832870"/>
                  <a:pt x="466542" y="4855454"/>
                  <a:pt x="498612" y="4869908"/>
                </a:cubicBezTo>
                <a:lnTo>
                  <a:pt x="503279" y="4873371"/>
                </a:lnTo>
                <a:lnTo>
                  <a:pt x="503279" y="4873371"/>
                </a:lnTo>
                <a:cubicBezTo>
                  <a:pt x="511560" y="4926593"/>
                  <a:pt x="532036" y="4976128"/>
                  <a:pt x="548974" y="5026716"/>
                </a:cubicBezTo>
                <a:cubicBezTo>
                  <a:pt x="548974" y="5027318"/>
                  <a:pt x="549877" y="5027619"/>
                  <a:pt x="550329" y="5028071"/>
                </a:cubicBezTo>
                <a:cubicBezTo>
                  <a:pt x="549862" y="5032437"/>
                  <a:pt x="551390" y="5036728"/>
                  <a:pt x="554469" y="5039815"/>
                </a:cubicBezTo>
                <a:lnTo>
                  <a:pt x="554469" y="5039815"/>
                </a:lnTo>
                <a:cubicBezTo>
                  <a:pt x="557157" y="5049601"/>
                  <a:pt x="561102" y="5059011"/>
                  <a:pt x="566213" y="5067818"/>
                </a:cubicBezTo>
                <a:lnTo>
                  <a:pt x="566213" y="5067818"/>
                </a:lnTo>
                <a:cubicBezTo>
                  <a:pt x="566063" y="5069099"/>
                  <a:pt x="566356" y="5070379"/>
                  <a:pt x="567041" y="5071433"/>
                </a:cubicBezTo>
                <a:cubicBezTo>
                  <a:pt x="566537" y="5074519"/>
                  <a:pt x="567779" y="5077681"/>
                  <a:pt x="570278" y="5079563"/>
                </a:cubicBezTo>
                <a:lnTo>
                  <a:pt x="570278" y="5079563"/>
                </a:lnTo>
                <a:cubicBezTo>
                  <a:pt x="570082" y="5080843"/>
                  <a:pt x="570323" y="5082197"/>
                  <a:pt x="570955" y="5083327"/>
                </a:cubicBezTo>
                <a:cubicBezTo>
                  <a:pt x="570368" y="5086489"/>
                  <a:pt x="571626" y="5089650"/>
                  <a:pt x="574193" y="5091532"/>
                </a:cubicBezTo>
                <a:lnTo>
                  <a:pt x="574193" y="5091532"/>
                </a:lnTo>
                <a:cubicBezTo>
                  <a:pt x="575698" y="5105383"/>
                  <a:pt x="583603" y="5117203"/>
                  <a:pt x="586538" y="5130527"/>
                </a:cubicBezTo>
                <a:lnTo>
                  <a:pt x="582549" y="5134291"/>
                </a:lnTo>
                <a:lnTo>
                  <a:pt x="582549" y="5134291"/>
                </a:lnTo>
                <a:cubicBezTo>
                  <a:pt x="561297" y="5102522"/>
                  <a:pt x="536357" y="5073464"/>
                  <a:pt x="508248" y="5047569"/>
                </a:cubicBezTo>
                <a:cubicBezTo>
                  <a:pt x="482878" y="5023855"/>
                  <a:pt x="458111" y="4999465"/>
                  <a:pt x="432365" y="4976128"/>
                </a:cubicBezTo>
                <a:cubicBezTo>
                  <a:pt x="414825" y="4960244"/>
                  <a:pt x="396908" y="4944585"/>
                  <a:pt x="378314" y="4930132"/>
                </a:cubicBezTo>
                <a:cubicBezTo>
                  <a:pt x="355053" y="4911989"/>
                  <a:pt x="330813" y="4894976"/>
                  <a:pt x="307024" y="4877436"/>
                </a:cubicBezTo>
                <a:cubicBezTo>
                  <a:pt x="291968" y="4866369"/>
                  <a:pt x="276310" y="4856508"/>
                  <a:pt x="257415" y="4843785"/>
                </a:cubicBezTo>
                <a:cubicBezTo>
                  <a:pt x="262203" y="4877737"/>
                  <a:pt x="272230" y="4910785"/>
                  <a:pt x="287151" y="4941649"/>
                </a:cubicBezTo>
                <a:cubicBezTo>
                  <a:pt x="319295" y="5007143"/>
                  <a:pt x="368603" y="5060818"/>
                  <a:pt x="410911" y="5119311"/>
                </a:cubicBezTo>
                <a:cubicBezTo>
                  <a:pt x="434247" y="5151605"/>
                  <a:pt x="466844" y="5174717"/>
                  <a:pt x="495224" y="5202119"/>
                </a:cubicBezTo>
                <a:cubicBezTo>
                  <a:pt x="521647" y="5227488"/>
                  <a:pt x="553340" y="5245254"/>
                  <a:pt x="584355" y="5263471"/>
                </a:cubicBezTo>
                <a:cubicBezTo>
                  <a:pt x="622681" y="5286507"/>
                  <a:pt x="662692" y="5306682"/>
                  <a:pt x="704051" y="5323695"/>
                </a:cubicBezTo>
                <a:cubicBezTo>
                  <a:pt x="708643" y="5325502"/>
                  <a:pt x="712482" y="5327158"/>
                  <a:pt x="712783" y="5332729"/>
                </a:cubicBezTo>
                <a:cubicBezTo>
                  <a:pt x="710073" y="5376541"/>
                  <a:pt x="722871" y="5417945"/>
                  <a:pt x="732431" y="5459877"/>
                </a:cubicBezTo>
                <a:cubicBezTo>
                  <a:pt x="731987" y="5468384"/>
                  <a:pt x="732672" y="5476890"/>
                  <a:pt x="734464" y="5485246"/>
                </a:cubicBezTo>
                <a:cubicBezTo>
                  <a:pt x="747788" y="5521531"/>
                  <a:pt x="753208" y="5559999"/>
                  <a:pt x="766533" y="5596510"/>
                </a:cubicBezTo>
                <a:cubicBezTo>
                  <a:pt x="778804" y="5632418"/>
                  <a:pt x="793905" y="5667272"/>
                  <a:pt x="811701" y="5700773"/>
                </a:cubicBezTo>
                <a:cubicBezTo>
                  <a:pt x="811573" y="5703784"/>
                  <a:pt x="813026" y="5706644"/>
                  <a:pt x="815540" y="5708301"/>
                </a:cubicBezTo>
                <a:lnTo>
                  <a:pt x="815540" y="5708301"/>
                </a:lnTo>
                <a:cubicBezTo>
                  <a:pt x="815292" y="5711462"/>
                  <a:pt x="816760" y="5714473"/>
                  <a:pt x="819379" y="5716280"/>
                </a:cubicBezTo>
                <a:cubicBezTo>
                  <a:pt x="819154" y="5719442"/>
                  <a:pt x="820576" y="5722453"/>
                  <a:pt x="823143" y="5724335"/>
                </a:cubicBezTo>
                <a:lnTo>
                  <a:pt x="823746" y="5723808"/>
                </a:lnTo>
                <a:lnTo>
                  <a:pt x="823746" y="5723808"/>
                </a:lnTo>
                <a:lnTo>
                  <a:pt x="822993" y="5724260"/>
                </a:lnTo>
                <a:cubicBezTo>
                  <a:pt x="823023" y="5727271"/>
                  <a:pt x="824544" y="5730132"/>
                  <a:pt x="827058" y="5731788"/>
                </a:cubicBezTo>
                <a:lnTo>
                  <a:pt x="827058" y="5731788"/>
                </a:lnTo>
                <a:lnTo>
                  <a:pt x="830746" y="5736906"/>
                </a:lnTo>
                <a:lnTo>
                  <a:pt x="830746" y="5736906"/>
                </a:lnTo>
                <a:cubicBezTo>
                  <a:pt x="830573" y="5737885"/>
                  <a:pt x="830852" y="5738864"/>
                  <a:pt x="831500" y="5739542"/>
                </a:cubicBezTo>
                <a:lnTo>
                  <a:pt x="834661" y="5744510"/>
                </a:lnTo>
                <a:lnTo>
                  <a:pt x="834661" y="5744510"/>
                </a:lnTo>
                <a:cubicBezTo>
                  <a:pt x="834526" y="5745639"/>
                  <a:pt x="834887" y="5746693"/>
                  <a:pt x="835640" y="5747521"/>
                </a:cubicBezTo>
                <a:cubicBezTo>
                  <a:pt x="837025" y="5748952"/>
                  <a:pt x="838087" y="5750608"/>
                  <a:pt x="838726" y="5752490"/>
                </a:cubicBezTo>
                <a:cubicBezTo>
                  <a:pt x="838711" y="5753619"/>
                  <a:pt x="839208" y="5754748"/>
                  <a:pt x="840081" y="5755501"/>
                </a:cubicBezTo>
                <a:cubicBezTo>
                  <a:pt x="840789" y="5756856"/>
                  <a:pt x="841828" y="5758060"/>
                  <a:pt x="843093" y="5758888"/>
                </a:cubicBezTo>
                <a:lnTo>
                  <a:pt x="843093" y="5758888"/>
                </a:lnTo>
                <a:cubicBezTo>
                  <a:pt x="844508" y="5760394"/>
                  <a:pt x="845652" y="5762051"/>
                  <a:pt x="846480" y="5763933"/>
                </a:cubicBezTo>
                <a:cubicBezTo>
                  <a:pt x="846307" y="5765061"/>
                  <a:pt x="846638" y="5766190"/>
                  <a:pt x="847384" y="5767018"/>
                </a:cubicBezTo>
                <a:cubicBezTo>
                  <a:pt x="848633" y="5768449"/>
                  <a:pt x="849672" y="5770030"/>
                  <a:pt x="850470" y="5771761"/>
                </a:cubicBezTo>
                <a:cubicBezTo>
                  <a:pt x="850312" y="5772890"/>
                  <a:pt x="850605" y="5774020"/>
                  <a:pt x="851298" y="5774923"/>
                </a:cubicBezTo>
                <a:cubicBezTo>
                  <a:pt x="850553" y="5777934"/>
                  <a:pt x="851750" y="5781096"/>
                  <a:pt x="854309" y="5782902"/>
                </a:cubicBezTo>
                <a:cubicBezTo>
                  <a:pt x="854211" y="5786215"/>
                  <a:pt x="855770" y="5789302"/>
                  <a:pt x="858449" y="5791184"/>
                </a:cubicBezTo>
                <a:lnTo>
                  <a:pt x="858449" y="5791184"/>
                </a:lnTo>
                <a:cubicBezTo>
                  <a:pt x="858389" y="5792463"/>
                  <a:pt x="858818" y="5793818"/>
                  <a:pt x="859654" y="5794797"/>
                </a:cubicBezTo>
                <a:cubicBezTo>
                  <a:pt x="860422" y="5796152"/>
                  <a:pt x="861438" y="5797432"/>
                  <a:pt x="862665" y="5798410"/>
                </a:cubicBezTo>
                <a:lnTo>
                  <a:pt x="862665" y="5798410"/>
                </a:lnTo>
                <a:cubicBezTo>
                  <a:pt x="863794" y="5800066"/>
                  <a:pt x="864999" y="5801722"/>
                  <a:pt x="866128" y="5803454"/>
                </a:cubicBezTo>
                <a:lnTo>
                  <a:pt x="866128" y="5803454"/>
                </a:lnTo>
                <a:cubicBezTo>
                  <a:pt x="865970" y="5804583"/>
                  <a:pt x="866301" y="5805712"/>
                  <a:pt x="867031" y="5806540"/>
                </a:cubicBezTo>
                <a:cubicBezTo>
                  <a:pt x="868236" y="5807896"/>
                  <a:pt x="869275" y="5809401"/>
                  <a:pt x="870118" y="5811058"/>
                </a:cubicBezTo>
                <a:cubicBezTo>
                  <a:pt x="870103" y="5812262"/>
                  <a:pt x="870502" y="5813466"/>
                  <a:pt x="871247" y="5814445"/>
                </a:cubicBezTo>
                <a:cubicBezTo>
                  <a:pt x="871247" y="5816176"/>
                  <a:pt x="872361" y="5817757"/>
                  <a:pt x="874032" y="5818360"/>
                </a:cubicBezTo>
                <a:cubicBezTo>
                  <a:pt x="874055" y="5821446"/>
                  <a:pt x="875651" y="5824232"/>
                  <a:pt x="878248" y="5825888"/>
                </a:cubicBezTo>
                <a:lnTo>
                  <a:pt x="878248" y="5825888"/>
                </a:lnTo>
                <a:cubicBezTo>
                  <a:pt x="879829" y="5836050"/>
                  <a:pt x="888411" y="5842524"/>
                  <a:pt x="892551" y="5852988"/>
                </a:cubicBezTo>
                <a:cubicBezTo>
                  <a:pt x="876886" y="5850052"/>
                  <a:pt x="861694" y="5844934"/>
                  <a:pt x="847384" y="5837932"/>
                </a:cubicBezTo>
                <a:cubicBezTo>
                  <a:pt x="797097" y="5814068"/>
                  <a:pt x="763221" y="5774321"/>
                  <a:pt x="738604" y="5725012"/>
                </a:cubicBezTo>
                <a:cubicBezTo>
                  <a:pt x="733003" y="5712365"/>
                  <a:pt x="725543" y="5700697"/>
                  <a:pt x="716472" y="5690309"/>
                </a:cubicBezTo>
                <a:lnTo>
                  <a:pt x="716472" y="5690309"/>
                </a:lnTo>
                <a:cubicBezTo>
                  <a:pt x="714943" y="5683910"/>
                  <a:pt x="711751" y="5677963"/>
                  <a:pt x="707212" y="5673145"/>
                </a:cubicBezTo>
                <a:cubicBezTo>
                  <a:pt x="697004" y="5660347"/>
                  <a:pt x="687481" y="5647023"/>
                  <a:pt x="678681" y="5633171"/>
                </a:cubicBezTo>
                <a:cubicBezTo>
                  <a:pt x="654441" y="5597413"/>
                  <a:pt x="630427" y="5561580"/>
                  <a:pt x="605509" y="5526273"/>
                </a:cubicBezTo>
                <a:cubicBezTo>
                  <a:pt x="584732" y="5496839"/>
                  <a:pt x="562901" y="5468082"/>
                  <a:pt x="541446" y="5439100"/>
                </a:cubicBezTo>
                <a:cubicBezTo>
                  <a:pt x="535152" y="5428334"/>
                  <a:pt x="527316" y="5418548"/>
                  <a:pt x="518185" y="5410117"/>
                </a:cubicBezTo>
                <a:cubicBezTo>
                  <a:pt x="511560" y="5398674"/>
                  <a:pt x="503512" y="5388210"/>
                  <a:pt x="494245" y="5378800"/>
                </a:cubicBezTo>
                <a:lnTo>
                  <a:pt x="494245" y="5378800"/>
                </a:lnTo>
                <a:cubicBezTo>
                  <a:pt x="490594" y="5371046"/>
                  <a:pt x="485483" y="5364046"/>
                  <a:pt x="479189" y="5358174"/>
                </a:cubicBezTo>
                <a:cubicBezTo>
                  <a:pt x="476404" y="5353732"/>
                  <a:pt x="473543" y="5349290"/>
                  <a:pt x="470909" y="5344849"/>
                </a:cubicBezTo>
                <a:cubicBezTo>
                  <a:pt x="458563" y="5324448"/>
                  <a:pt x="440270" y="5308940"/>
                  <a:pt x="425741" y="5290271"/>
                </a:cubicBezTo>
                <a:cubicBezTo>
                  <a:pt x="401275" y="5258578"/>
                  <a:pt x="376658" y="5226734"/>
                  <a:pt x="346245" y="5199935"/>
                </a:cubicBezTo>
                <a:cubicBezTo>
                  <a:pt x="342556" y="5196698"/>
                  <a:pt x="340223" y="5190827"/>
                  <a:pt x="331867" y="5192407"/>
                </a:cubicBezTo>
                <a:cubicBezTo>
                  <a:pt x="338928" y="5272956"/>
                  <a:pt x="359276" y="5351850"/>
                  <a:pt x="392091" y="5425775"/>
                </a:cubicBezTo>
                <a:lnTo>
                  <a:pt x="392091" y="5425775"/>
                </a:lnTo>
                <a:cubicBezTo>
                  <a:pt x="398866" y="5445573"/>
                  <a:pt x="403458" y="5466502"/>
                  <a:pt x="412868" y="5484945"/>
                </a:cubicBezTo>
                <a:cubicBezTo>
                  <a:pt x="434323" y="5527026"/>
                  <a:pt x="455627" y="5569258"/>
                  <a:pt x="485438" y="5606673"/>
                </a:cubicBezTo>
                <a:cubicBezTo>
                  <a:pt x="516686" y="5648001"/>
                  <a:pt x="553348" y="5684964"/>
                  <a:pt x="594443" y="5716506"/>
                </a:cubicBezTo>
                <a:cubicBezTo>
                  <a:pt x="595798" y="5719366"/>
                  <a:pt x="598809" y="5721098"/>
                  <a:pt x="601971" y="5720796"/>
                </a:cubicBezTo>
                <a:cubicBezTo>
                  <a:pt x="630322" y="5744359"/>
                  <a:pt x="662398" y="5763104"/>
                  <a:pt x="696899" y="5776128"/>
                </a:cubicBezTo>
                <a:cubicBezTo>
                  <a:pt x="698668" y="5778838"/>
                  <a:pt x="701754" y="5780268"/>
                  <a:pt x="704954" y="5780042"/>
                </a:cubicBezTo>
                <a:cubicBezTo>
                  <a:pt x="709230" y="5784032"/>
                  <a:pt x="714394" y="5786892"/>
                  <a:pt x="720010" y="5788474"/>
                </a:cubicBezTo>
                <a:cubicBezTo>
                  <a:pt x="739282" y="5796830"/>
                  <a:pt x="760360" y="5802551"/>
                  <a:pt x="777599" y="5814068"/>
                </a:cubicBezTo>
                <a:cubicBezTo>
                  <a:pt x="818777" y="5841546"/>
                  <a:pt x="863945" y="5861872"/>
                  <a:pt x="905575" y="5887994"/>
                </a:cubicBezTo>
                <a:cubicBezTo>
                  <a:pt x="912930" y="5892284"/>
                  <a:pt x="918817" y="5898683"/>
                  <a:pt x="922437" y="5906362"/>
                </a:cubicBezTo>
                <a:cubicBezTo>
                  <a:pt x="935235" y="5932936"/>
                  <a:pt x="948560" y="5959057"/>
                  <a:pt x="961734" y="5985707"/>
                </a:cubicBezTo>
                <a:lnTo>
                  <a:pt x="961734" y="5985707"/>
                </a:lnTo>
                <a:cubicBezTo>
                  <a:pt x="961350" y="5989019"/>
                  <a:pt x="962728" y="5992181"/>
                  <a:pt x="965347" y="5994214"/>
                </a:cubicBezTo>
                <a:lnTo>
                  <a:pt x="965347" y="5994214"/>
                </a:lnTo>
                <a:cubicBezTo>
                  <a:pt x="965219" y="5995418"/>
                  <a:pt x="965543" y="5996697"/>
                  <a:pt x="966250" y="5997676"/>
                </a:cubicBezTo>
                <a:cubicBezTo>
                  <a:pt x="965874" y="6002117"/>
                  <a:pt x="965422" y="6006560"/>
                  <a:pt x="969412" y="6009796"/>
                </a:cubicBezTo>
                <a:lnTo>
                  <a:pt x="969412" y="6009796"/>
                </a:lnTo>
                <a:cubicBezTo>
                  <a:pt x="979048" y="6035090"/>
                  <a:pt x="988609" y="6060385"/>
                  <a:pt x="998395" y="6085603"/>
                </a:cubicBezTo>
                <a:cubicBezTo>
                  <a:pt x="1000194" y="6090497"/>
                  <a:pt x="1003725" y="6094637"/>
                  <a:pt x="1008332" y="6097121"/>
                </a:cubicBezTo>
                <a:lnTo>
                  <a:pt x="1008332" y="6097121"/>
                </a:lnTo>
                <a:cubicBezTo>
                  <a:pt x="1008332" y="6108639"/>
                  <a:pt x="1008708" y="6120157"/>
                  <a:pt x="1008859" y="6131675"/>
                </a:cubicBezTo>
                <a:cubicBezTo>
                  <a:pt x="1002686" y="6144547"/>
                  <a:pt x="1005998" y="6158249"/>
                  <a:pt x="1005396" y="6171573"/>
                </a:cubicBezTo>
                <a:lnTo>
                  <a:pt x="1005396" y="6171573"/>
                </a:lnTo>
                <a:cubicBezTo>
                  <a:pt x="1005396" y="6176692"/>
                  <a:pt x="1005396" y="6181811"/>
                  <a:pt x="1004869" y="6186629"/>
                </a:cubicBezTo>
                <a:cubicBezTo>
                  <a:pt x="1000315" y="6191447"/>
                  <a:pt x="1000315" y="6198975"/>
                  <a:pt x="1004869" y="6203793"/>
                </a:cubicBezTo>
                <a:lnTo>
                  <a:pt x="1004869" y="6203793"/>
                </a:lnTo>
                <a:cubicBezTo>
                  <a:pt x="1004869" y="6206127"/>
                  <a:pt x="1004869" y="6208460"/>
                  <a:pt x="1004869" y="6210794"/>
                </a:cubicBezTo>
                <a:lnTo>
                  <a:pt x="1004869" y="6210794"/>
                </a:lnTo>
                <a:cubicBezTo>
                  <a:pt x="998922" y="6225850"/>
                  <a:pt x="1002084" y="6242185"/>
                  <a:pt x="1001180" y="6257995"/>
                </a:cubicBezTo>
                <a:cubicBezTo>
                  <a:pt x="997777" y="6263641"/>
                  <a:pt x="996543" y="6270265"/>
                  <a:pt x="997717" y="6276739"/>
                </a:cubicBezTo>
                <a:cubicBezTo>
                  <a:pt x="997717" y="6293074"/>
                  <a:pt x="997717" y="6309410"/>
                  <a:pt x="997717" y="6325747"/>
                </a:cubicBezTo>
                <a:cubicBezTo>
                  <a:pt x="995143" y="6334554"/>
                  <a:pt x="993818" y="6343663"/>
                  <a:pt x="993803" y="6352847"/>
                </a:cubicBezTo>
                <a:cubicBezTo>
                  <a:pt x="994420" y="6367903"/>
                  <a:pt x="994089" y="6382959"/>
                  <a:pt x="992824" y="6398015"/>
                </a:cubicBezTo>
                <a:cubicBezTo>
                  <a:pt x="987999" y="6438214"/>
                  <a:pt x="985612" y="6478640"/>
                  <a:pt x="985673" y="6519065"/>
                </a:cubicBezTo>
                <a:lnTo>
                  <a:pt x="985673" y="6519065"/>
                </a:lnTo>
                <a:cubicBezTo>
                  <a:pt x="983106" y="6522152"/>
                  <a:pt x="981909" y="6526066"/>
                  <a:pt x="982360" y="6530055"/>
                </a:cubicBezTo>
                <a:cubicBezTo>
                  <a:pt x="983866" y="6576805"/>
                  <a:pt x="976489" y="6623177"/>
                  <a:pt x="977844" y="6669851"/>
                </a:cubicBezTo>
                <a:lnTo>
                  <a:pt x="977844" y="6669851"/>
                </a:lnTo>
                <a:cubicBezTo>
                  <a:pt x="977467" y="6670980"/>
                  <a:pt x="977467" y="6672259"/>
                  <a:pt x="977844" y="6673389"/>
                </a:cubicBezTo>
                <a:cubicBezTo>
                  <a:pt x="971972" y="6682121"/>
                  <a:pt x="974682" y="6692058"/>
                  <a:pt x="974305" y="6701543"/>
                </a:cubicBezTo>
                <a:lnTo>
                  <a:pt x="974305" y="6701543"/>
                </a:lnTo>
                <a:cubicBezTo>
                  <a:pt x="969638" y="6720063"/>
                  <a:pt x="968592" y="6739259"/>
                  <a:pt x="971219" y="6758154"/>
                </a:cubicBezTo>
                <a:cubicBezTo>
                  <a:pt x="972875" y="6773210"/>
                  <a:pt x="971219" y="6789771"/>
                  <a:pt x="978747" y="6804301"/>
                </a:cubicBezTo>
                <a:lnTo>
                  <a:pt x="978747" y="6804301"/>
                </a:lnTo>
                <a:cubicBezTo>
                  <a:pt x="980102" y="6818303"/>
                  <a:pt x="987781" y="6829821"/>
                  <a:pt x="993276" y="6841941"/>
                </a:cubicBezTo>
                <a:cubicBezTo>
                  <a:pt x="996664" y="6851275"/>
                  <a:pt x="1006014" y="6856996"/>
                  <a:pt x="1015860" y="6855867"/>
                </a:cubicBezTo>
                <a:cubicBezTo>
                  <a:pt x="1035960" y="6855190"/>
                  <a:pt x="1056210" y="6855867"/>
                  <a:pt x="1076084" y="6855867"/>
                </a:cubicBezTo>
                <a:lnTo>
                  <a:pt x="1128027" y="6854738"/>
                </a:lnTo>
                <a:cubicBezTo>
                  <a:pt x="1135864" y="6855867"/>
                  <a:pt x="1143828" y="6855867"/>
                  <a:pt x="1151665" y="6854738"/>
                </a:cubicBezTo>
                <a:cubicBezTo>
                  <a:pt x="1182228" y="6854738"/>
                  <a:pt x="1212867" y="6854136"/>
                  <a:pt x="1243506" y="6854060"/>
                </a:cubicBezTo>
                <a:cubicBezTo>
                  <a:pt x="1248648" y="6853759"/>
                  <a:pt x="1253714" y="6852706"/>
                  <a:pt x="1258562" y="6850974"/>
                </a:cubicBezTo>
                <a:cubicBezTo>
                  <a:pt x="1264156" y="6848414"/>
                  <a:pt x="1267648" y="6842768"/>
                  <a:pt x="1267370" y="6836596"/>
                </a:cubicBezTo>
                <a:cubicBezTo>
                  <a:pt x="1266542" y="6803774"/>
                  <a:pt x="1275801" y="6771328"/>
                  <a:pt x="1270607" y="6738355"/>
                </a:cubicBezTo>
                <a:cubicBezTo>
                  <a:pt x="1269177" y="6734065"/>
                  <a:pt x="1268048" y="6729623"/>
                  <a:pt x="1267220" y="6725181"/>
                </a:cubicBezTo>
                <a:cubicBezTo>
                  <a:pt x="1269553" y="6692284"/>
                  <a:pt x="1273769" y="6659462"/>
                  <a:pt x="1270457" y="6626339"/>
                </a:cubicBezTo>
                <a:cubicBezTo>
                  <a:pt x="1273174" y="6622575"/>
                  <a:pt x="1274356" y="6617907"/>
                  <a:pt x="1273769" y="6613315"/>
                </a:cubicBezTo>
                <a:lnTo>
                  <a:pt x="1273769" y="6595700"/>
                </a:lnTo>
                <a:lnTo>
                  <a:pt x="1273769" y="6595700"/>
                </a:lnTo>
                <a:cubicBezTo>
                  <a:pt x="1275576" y="6589376"/>
                  <a:pt x="1275576" y="6582602"/>
                  <a:pt x="1273769" y="6576277"/>
                </a:cubicBezTo>
                <a:cubicBezTo>
                  <a:pt x="1273769" y="6547972"/>
                  <a:pt x="1273769" y="6519742"/>
                  <a:pt x="1273769" y="6491437"/>
                </a:cubicBezTo>
                <a:lnTo>
                  <a:pt x="1273769" y="6491437"/>
                </a:lnTo>
                <a:cubicBezTo>
                  <a:pt x="1274973" y="6462154"/>
                  <a:pt x="1270231" y="6433095"/>
                  <a:pt x="1270080" y="6403812"/>
                </a:cubicBezTo>
                <a:cubicBezTo>
                  <a:pt x="1270246" y="6391992"/>
                  <a:pt x="1267671" y="6380249"/>
                  <a:pt x="1262552" y="6369559"/>
                </a:cubicBezTo>
                <a:cubicBezTo>
                  <a:pt x="1262552" y="6368957"/>
                  <a:pt x="1262552" y="6368204"/>
                  <a:pt x="1262100" y="6367376"/>
                </a:cubicBezTo>
                <a:cubicBezTo>
                  <a:pt x="1263674" y="6367828"/>
                  <a:pt x="1265285" y="6368129"/>
                  <a:pt x="1266918" y="6368204"/>
                </a:cubicBezTo>
                <a:cubicBezTo>
                  <a:pt x="1273407" y="6360676"/>
                  <a:pt x="1276170" y="6350664"/>
                  <a:pt x="1274446" y="6340877"/>
                </a:cubicBezTo>
                <a:cubicBezTo>
                  <a:pt x="1271209" y="6314455"/>
                  <a:pt x="1270306" y="6287730"/>
                  <a:pt x="1265112" y="6261533"/>
                </a:cubicBezTo>
                <a:cubicBezTo>
                  <a:pt x="1265112" y="6258295"/>
                  <a:pt x="1263154" y="6258220"/>
                  <a:pt x="1261197" y="6258597"/>
                </a:cubicBezTo>
                <a:lnTo>
                  <a:pt x="1261197" y="6258069"/>
                </a:lnTo>
                <a:lnTo>
                  <a:pt x="1261197" y="6218397"/>
                </a:lnTo>
                <a:cubicBezTo>
                  <a:pt x="1261197" y="6213278"/>
                  <a:pt x="1261197" y="6208159"/>
                  <a:pt x="1261197" y="6203341"/>
                </a:cubicBezTo>
                <a:cubicBezTo>
                  <a:pt x="1256003" y="6190392"/>
                  <a:pt x="1262778" y="6176240"/>
                  <a:pt x="1257433" y="6163292"/>
                </a:cubicBezTo>
                <a:cubicBezTo>
                  <a:pt x="1257433" y="6159528"/>
                  <a:pt x="1257433" y="6155764"/>
                  <a:pt x="1257433" y="6151925"/>
                </a:cubicBezTo>
                <a:cubicBezTo>
                  <a:pt x="1252766" y="6138977"/>
                  <a:pt x="1257960" y="6125201"/>
                  <a:pt x="1254347" y="6112177"/>
                </a:cubicBezTo>
                <a:cubicBezTo>
                  <a:pt x="1254347" y="6099756"/>
                  <a:pt x="1253970" y="6087335"/>
                  <a:pt x="1253744" y="6074989"/>
                </a:cubicBezTo>
                <a:cubicBezTo>
                  <a:pt x="1254535" y="6070547"/>
                  <a:pt x="1254535" y="6065956"/>
                  <a:pt x="1253744" y="6061513"/>
                </a:cubicBezTo>
                <a:cubicBezTo>
                  <a:pt x="1253744" y="6058728"/>
                  <a:pt x="1253744" y="6055943"/>
                  <a:pt x="1253744" y="6053157"/>
                </a:cubicBezTo>
                <a:lnTo>
                  <a:pt x="1251862" y="6051125"/>
                </a:lnTo>
                <a:lnTo>
                  <a:pt x="1249980" y="6052555"/>
                </a:lnTo>
                <a:lnTo>
                  <a:pt x="1249980" y="6052555"/>
                </a:lnTo>
                <a:lnTo>
                  <a:pt x="1249980" y="6052179"/>
                </a:lnTo>
                <a:cubicBezTo>
                  <a:pt x="1252465" y="6041941"/>
                  <a:pt x="1252465" y="6031252"/>
                  <a:pt x="1249980" y="6021013"/>
                </a:cubicBezTo>
                <a:cubicBezTo>
                  <a:pt x="1249980" y="6010624"/>
                  <a:pt x="1249980" y="6000161"/>
                  <a:pt x="1249378" y="5989772"/>
                </a:cubicBezTo>
                <a:cubicBezTo>
                  <a:pt x="1248475" y="5987815"/>
                  <a:pt x="1247286" y="5986084"/>
                  <a:pt x="1245840" y="5984502"/>
                </a:cubicBezTo>
                <a:cubicBezTo>
                  <a:pt x="1245840" y="5967790"/>
                  <a:pt x="1245637" y="5951003"/>
                  <a:pt x="1245238" y="5934216"/>
                </a:cubicBezTo>
                <a:lnTo>
                  <a:pt x="1242904" y="5933764"/>
                </a:lnTo>
                <a:cubicBezTo>
                  <a:pt x="1242904" y="5933764"/>
                  <a:pt x="1242904" y="5933086"/>
                  <a:pt x="1242528" y="5932785"/>
                </a:cubicBezTo>
                <a:cubicBezTo>
                  <a:pt x="1240269" y="5930150"/>
                  <a:pt x="1244334" y="5928494"/>
                  <a:pt x="1243582" y="5926009"/>
                </a:cubicBezTo>
                <a:cubicBezTo>
                  <a:pt x="1244312" y="5921418"/>
                  <a:pt x="1244282" y="5916826"/>
                  <a:pt x="1243506" y="5912234"/>
                </a:cubicBezTo>
                <a:cubicBezTo>
                  <a:pt x="1242754" y="5906061"/>
                  <a:pt x="1242829" y="5899737"/>
                  <a:pt x="1242603" y="5893489"/>
                </a:cubicBezTo>
                <a:lnTo>
                  <a:pt x="1242603" y="5882950"/>
                </a:lnTo>
                <a:cubicBezTo>
                  <a:pt x="1242264" y="5881896"/>
                  <a:pt x="1242264" y="5880692"/>
                  <a:pt x="1242603" y="5879638"/>
                </a:cubicBezTo>
                <a:cubicBezTo>
                  <a:pt x="1242603" y="5878508"/>
                  <a:pt x="1241700" y="5877981"/>
                  <a:pt x="1240947" y="5877906"/>
                </a:cubicBezTo>
                <a:cubicBezTo>
                  <a:pt x="1240194" y="5877831"/>
                  <a:pt x="1240947" y="5877906"/>
                  <a:pt x="1240947" y="5877379"/>
                </a:cubicBezTo>
                <a:cubicBezTo>
                  <a:pt x="1240194" y="5867367"/>
                  <a:pt x="1242678" y="5857204"/>
                  <a:pt x="1239366" y="5847267"/>
                </a:cubicBezTo>
                <a:lnTo>
                  <a:pt x="1239366" y="5847267"/>
                </a:lnTo>
                <a:cubicBezTo>
                  <a:pt x="1233569" y="5837406"/>
                  <a:pt x="1240420" y="5825963"/>
                  <a:pt x="1235301" y="5816026"/>
                </a:cubicBezTo>
                <a:cubicBezTo>
                  <a:pt x="1235301" y="5813617"/>
                  <a:pt x="1235301" y="5811208"/>
                  <a:pt x="1235301" y="5808498"/>
                </a:cubicBezTo>
                <a:cubicBezTo>
                  <a:pt x="1232440" y="5796378"/>
                  <a:pt x="1232440" y="5783656"/>
                  <a:pt x="1235301" y="5771536"/>
                </a:cubicBezTo>
                <a:lnTo>
                  <a:pt x="1235301" y="5760846"/>
                </a:lnTo>
                <a:cubicBezTo>
                  <a:pt x="1230633" y="5753318"/>
                  <a:pt x="1236430" y="5744059"/>
                  <a:pt x="1231462" y="5736531"/>
                </a:cubicBezTo>
                <a:lnTo>
                  <a:pt x="1231462" y="5736531"/>
                </a:lnTo>
                <a:cubicBezTo>
                  <a:pt x="1232388" y="5735552"/>
                  <a:pt x="1233080" y="5734347"/>
                  <a:pt x="1233494" y="5733067"/>
                </a:cubicBezTo>
                <a:lnTo>
                  <a:pt x="1233494" y="5700245"/>
                </a:lnTo>
                <a:cubicBezTo>
                  <a:pt x="1233313" y="5698891"/>
                  <a:pt x="1232644" y="5697610"/>
                  <a:pt x="1231612" y="5696632"/>
                </a:cubicBezTo>
                <a:cubicBezTo>
                  <a:pt x="1234254" y="5687824"/>
                  <a:pt x="1234465" y="5678489"/>
                  <a:pt x="1232214" y="5669607"/>
                </a:cubicBezTo>
                <a:lnTo>
                  <a:pt x="1231236" y="5662079"/>
                </a:lnTo>
                <a:cubicBezTo>
                  <a:pt x="1228375" y="5658390"/>
                  <a:pt x="1230784" y="5653271"/>
                  <a:pt x="1227923" y="5649582"/>
                </a:cubicBezTo>
                <a:cubicBezTo>
                  <a:pt x="1226757" y="5640323"/>
                  <a:pt x="1226757" y="5630913"/>
                  <a:pt x="1227923" y="5621653"/>
                </a:cubicBezTo>
                <a:cubicBezTo>
                  <a:pt x="1232064" y="5615480"/>
                  <a:pt x="1227020" y="5607651"/>
                  <a:pt x="1231462" y="5601553"/>
                </a:cubicBezTo>
                <a:cubicBezTo>
                  <a:pt x="1231131" y="5600349"/>
                  <a:pt x="1231131" y="5599145"/>
                  <a:pt x="1231462" y="5597940"/>
                </a:cubicBezTo>
                <a:cubicBezTo>
                  <a:pt x="1234548" y="5594251"/>
                  <a:pt x="1231988" y="5589057"/>
                  <a:pt x="1234924" y="5585368"/>
                </a:cubicBezTo>
                <a:lnTo>
                  <a:pt x="1234924" y="5579120"/>
                </a:lnTo>
                <a:cubicBezTo>
                  <a:pt x="1232892" y="5576335"/>
                  <a:pt x="1232892" y="5572571"/>
                  <a:pt x="1234924" y="5569785"/>
                </a:cubicBezTo>
                <a:cubicBezTo>
                  <a:pt x="1234924" y="5563311"/>
                  <a:pt x="1234924" y="5556837"/>
                  <a:pt x="1235527" y="5550363"/>
                </a:cubicBezTo>
                <a:cubicBezTo>
                  <a:pt x="1240043" y="5534629"/>
                  <a:pt x="1233870" y="5518143"/>
                  <a:pt x="1238914" y="5502485"/>
                </a:cubicBezTo>
                <a:cubicBezTo>
                  <a:pt x="1238914" y="5498721"/>
                  <a:pt x="1238914" y="5494957"/>
                  <a:pt x="1238914" y="5491268"/>
                </a:cubicBezTo>
                <a:cubicBezTo>
                  <a:pt x="1238914" y="5491268"/>
                  <a:pt x="1238237" y="5490817"/>
                  <a:pt x="1237936" y="5489838"/>
                </a:cubicBezTo>
                <a:cubicBezTo>
                  <a:pt x="1237589" y="5488784"/>
                  <a:pt x="1237989" y="5487655"/>
                  <a:pt x="1238914" y="5487053"/>
                </a:cubicBezTo>
                <a:lnTo>
                  <a:pt x="1239366" y="5483063"/>
                </a:lnTo>
                <a:cubicBezTo>
                  <a:pt x="1241248" y="5480503"/>
                  <a:pt x="1240872" y="5477115"/>
                  <a:pt x="1242603" y="5474481"/>
                </a:cubicBezTo>
                <a:cubicBezTo>
                  <a:pt x="1242272" y="5473427"/>
                  <a:pt x="1242272" y="5472373"/>
                  <a:pt x="1242603" y="5471320"/>
                </a:cubicBezTo>
                <a:cubicBezTo>
                  <a:pt x="1245991" y="5468082"/>
                  <a:pt x="1242603" y="5462662"/>
                  <a:pt x="1246442" y="5459425"/>
                </a:cubicBezTo>
                <a:lnTo>
                  <a:pt x="1246442" y="5459425"/>
                </a:lnTo>
                <a:cubicBezTo>
                  <a:pt x="1249980" y="5456188"/>
                  <a:pt x="1246442" y="5450692"/>
                  <a:pt x="1250432" y="5447531"/>
                </a:cubicBezTo>
                <a:lnTo>
                  <a:pt x="1250432" y="5447531"/>
                </a:lnTo>
                <a:cubicBezTo>
                  <a:pt x="1254046" y="5444293"/>
                  <a:pt x="1250432" y="5438798"/>
                  <a:pt x="1254422" y="5435562"/>
                </a:cubicBezTo>
                <a:lnTo>
                  <a:pt x="1254422" y="5435562"/>
                </a:lnTo>
                <a:cubicBezTo>
                  <a:pt x="1258035" y="5432249"/>
                  <a:pt x="1254949" y="5426754"/>
                  <a:pt x="1258412" y="5423441"/>
                </a:cubicBezTo>
                <a:cubicBezTo>
                  <a:pt x="1258231" y="5422162"/>
                  <a:pt x="1258442" y="5420806"/>
                  <a:pt x="1259014" y="5419602"/>
                </a:cubicBezTo>
                <a:cubicBezTo>
                  <a:pt x="1260745" y="5417117"/>
                  <a:pt x="1260369" y="5413730"/>
                  <a:pt x="1262176" y="5411245"/>
                </a:cubicBezTo>
                <a:cubicBezTo>
                  <a:pt x="1262018" y="5410117"/>
                  <a:pt x="1262176" y="5408912"/>
                  <a:pt x="1262627" y="5407858"/>
                </a:cubicBezTo>
                <a:cubicBezTo>
                  <a:pt x="1266843" y="5401610"/>
                  <a:pt x="1261950" y="5393781"/>
                  <a:pt x="1266166" y="5387533"/>
                </a:cubicBezTo>
                <a:cubicBezTo>
                  <a:pt x="1265827" y="5386404"/>
                  <a:pt x="1265827" y="5385274"/>
                  <a:pt x="1266166" y="5384145"/>
                </a:cubicBezTo>
                <a:cubicBezTo>
                  <a:pt x="1270306" y="5379478"/>
                  <a:pt x="1265789" y="5372702"/>
                  <a:pt x="1270005" y="5368035"/>
                </a:cubicBezTo>
                <a:cubicBezTo>
                  <a:pt x="1269689" y="5366831"/>
                  <a:pt x="1269689" y="5365476"/>
                  <a:pt x="1270005" y="5364271"/>
                </a:cubicBezTo>
                <a:cubicBezTo>
                  <a:pt x="1273694" y="5359378"/>
                  <a:pt x="1270005" y="5352754"/>
                  <a:pt x="1273468" y="5347860"/>
                </a:cubicBezTo>
                <a:lnTo>
                  <a:pt x="1273995" y="5340332"/>
                </a:lnTo>
                <a:cubicBezTo>
                  <a:pt x="1277608" y="5335439"/>
                  <a:pt x="1273995" y="5328890"/>
                  <a:pt x="1277458" y="5323996"/>
                </a:cubicBezTo>
                <a:lnTo>
                  <a:pt x="1278135" y="5316468"/>
                </a:lnTo>
                <a:cubicBezTo>
                  <a:pt x="1278135" y="5316468"/>
                  <a:pt x="1278587" y="5316017"/>
                  <a:pt x="1278813" y="5315188"/>
                </a:cubicBezTo>
                <a:cubicBezTo>
                  <a:pt x="1279046" y="5314285"/>
                  <a:pt x="1278753" y="5313306"/>
                  <a:pt x="1278060" y="5312629"/>
                </a:cubicBezTo>
                <a:cubicBezTo>
                  <a:pt x="1278060" y="5311274"/>
                  <a:pt x="1278060" y="5309919"/>
                  <a:pt x="1278060" y="5308564"/>
                </a:cubicBezTo>
                <a:cubicBezTo>
                  <a:pt x="1281146" y="5304875"/>
                  <a:pt x="1278512" y="5299681"/>
                  <a:pt x="1281523" y="5295992"/>
                </a:cubicBezTo>
                <a:cubicBezTo>
                  <a:pt x="1281523" y="5292228"/>
                  <a:pt x="1281899" y="5288464"/>
                  <a:pt x="1282125" y="5284776"/>
                </a:cubicBezTo>
                <a:cubicBezTo>
                  <a:pt x="1285061" y="5281162"/>
                  <a:pt x="1282125" y="5275968"/>
                  <a:pt x="1285513" y="5272354"/>
                </a:cubicBezTo>
                <a:cubicBezTo>
                  <a:pt x="1285287" y="5271225"/>
                  <a:pt x="1285445" y="5270020"/>
                  <a:pt x="1285964" y="5268967"/>
                </a:cubicBezTo>
                <a:cubicBezTo>
                  <a:pt x="1288147" y="5266407"/>
                  <a:pt x="1287696" y="5262869"/>
                  <a:pt x="1289352" y="5260084"/>
                </a:cubicBezTo>
                <a:cubicBezTo>
                  <a:pt x="1288938" y="5259180"/>
                  <a:pt x="1288938" y="5258126"/>
                  <a:pt x="1289352" y="5257223"/>
                </a:cubicBezTo>
                <a:cubicBezTo>
                  <a:pt x="1291068" y="5255341"/>
                  <a:pt x="1291588" y="5252706"/>
                  <a:pt x="1290707" y="5250297"/>
                </a:cubicBezTo>
                <a:cubicBezTo>
                  <a:pt x="1291911" y="5250975"/>
                  <a:pt x="1292664" y="5250297"/>
                  <a:pt x="1292890" y="5248039"/>
                </a:cubicBezTo>
                <a:lnTo>
                  <a:pt x="1293793" y="5241188"/>
                </a:lnTo>
                <a:cubicBezTo>
                  <a:pt x="1296579" y="5237575"/>
                  <a:pt x="1293793" y="5232456"/>
                  <a:pt x="1297181" y="5228993"/>
                </a:cubicBezTo>
                <a:cubicBezTo>
                  <a:pt x="1297181" y="5226734"/>
                  <a:pt x="1297181" y="5224476"/>
                  <a:pt x="1297181" y="5222142"/>
                </a:cubicBezTo>
                <a:cubicBezTo>
                  <a:pt x="1297181" y="5222142"/>
                  <a:pt x="1296428" y="5221616"/>
                  <a:pt x="1296127" y="5220562"/>
                </a:cubicBezTo>
                <a:cubicBezTo>
                  <a:pt x="1295638" y="5219282"/>
                  <a:pt x="1296112" y="5217852"/>
                  <a:pt x="1297256" y="5217174"/>
                </a:cubicBezTo>
                <a:cubicBezTo>
                  <a:pt x="1296880" y="5216045"/>
                  <a:pt x="1296880" y="5214765"/>
                  <a:pt x="1297256" y="5213636"/>
                </a:cubicBezTo>
                <a:cubicBezTo>
                  <a:pt x="1300418" y="5209270"/>
                  <a:pt x="1298687" y="5204301"/>
                  <a:pt x="1298912" y="5199558"/>
                </a:cubicBezTo>
                <a:cubicBezTo>
                  <a:pt x="1298468" y="5198806"/>
                  <a:pt x="1297934" y="5198128"/>
                  <a:pt x="1297332" y="5197451"/>
                </a:cubicBezTo>
                <a:cubicBezTo>
                  <a:pt x="1299740" y="5195192"/>
                  <a:pt x="1298912" y="5191504"/>
                  <a:pt x="1300794" y="5189020"/>
                </a:cubicBezTo>
                <a:cubicBezTo>
                  <a:pt x="1300794" y="5171103"/>
                  <a:pt x="1300794" y="5153111"/>
                  <a:pt x="1300794" y="5135195"/>
                </a:cubicBezTo>
                <a:cubicBezTo>
                  <a:pt x="1297106" y="5130226"/>
                  <a:pt x="1300794" y="5123752"/>
                  <a:pt x="1297407" y="5118783"/>
                </a:cubicBezTo>
                <a:cubicBezTo>
                  <a:pt x="1297407" y="5115094"/>
                  <a:pt x="1297030" y="5111255"/>
                  <a:pt x="1296805" y="5107642"/>
                </a:cubicBezTo>
                <a:cubicBezTo>
                  <a:pt x="1293266" y="5102598"/>
                  <a:pt x="1296805" y="5096124"/>
                  <a:pt x="1293417" y="5091081"/>
                </a:cubicBezTo>
                <a:lnTo>
                  <a:pt x="1292739" y="5084155"/>
                </a:lnTo>
                <a:cubicBezTo>
                  <a:pt x="1291234" y="5081369"/>
                  <a:pt x="1291460" y="5077982"/>
                  <a:pt x="1289653" y="5075346"/>
                </a:cubicBezTo>
                <a:cubicBezTo>
                  <a:pt x="1289058" y="5074292"/>
                  <a:pt x="1288817" y="5073013"/>
                  <a:pt x="1288975" y="5071809"/>
                </a:cubicBezTo>
                <a:cubicBezTo>
                  <a:pt x="1286040" y="5068346"/>
                  <a:pt x="1287997" y="5063528"/>
                  <a:pt x="1286265" y="5059764"/>
                </a:cubicBezTo>
                <a:lnTo>
                  <a:pt x="1286265" y="5059764"/>
                </a:lnTo>
                <a:cubicBezTo>
                  <a:pt x="1287319" y="5061194"/>
                  <a:pt x="1288223" y="5061118"/>
                  <a:pt x="1289201" y="5059764"/>
                </a:cubicBezTo>
                <a:cubicBezTo>
                  <a:pt x="1295826" y="5046439"/>
                  <a:pt x="1302503" y="5033190"/>
                  <a:pt x="1309226" y="5019865"/>
                </a:cubicBezTo>
                <a:cubicBezTo>
                  <a:pt x="1310264" y="5018887"/>
                  <a:pt x="1310453" y="5017381"/>
                  <a:pt x="1309677" y="5016177"/>
                </a:cubicBezTo>
                <a:cubicBezTo>
                  <a:pt x="1309677" y="5014973"/>
                  <a:pt x="1309301" y="5013843"/>
                  <a:pt x="1309075" y="5012714"/>
                </a:cubicBezTo>
                <a:cubicBezTo>
                  <a:pt x="1310106" y="5012187"/>
                  <a:pt x="1311236" y="5011886"/>
                  <a:pt x="1312388" y="5011811"/>
                </a:cubicBezTo>
                <a:cubicBezTo>
                  <a:pt x="1315037" y="5009552"/>
                  <a:pt x="1315820" y="5005788"/>
                  <a:pt x="1314270" y="5002702"/>
                </a:cubicBezTo>
                <a:lnTo>
                  <a:pt x="1316754" y="4999766"/>
                </a:lnTo>
                <a:lnTo>
                  <a:pt x="1317205" y="4992238"/>
                </a:lnTo>
                <a:cubicBezTo>
                  <a:pt x="1319953" y="4979289"/>
                  <a:pt x="1319953" y="4965890"/>
                  <a:pt x="1317205" y="4952941"/>
                </a:cubicBezTo>
                <a:lnTo>
                  <a:pt x="1317205" y="4941273"/>
                </a:lnTo>
                <a:cubicBezTo>
                  <a:pt x="1312990" y="4936606"/>
                  <a:pt x="1317205" y="4929981"/>
                  <a:pt x="1313517" y="4925239"/>
                </a:cubicBezTo>
                <a:cubicBezTo>
                  <a:pt x="1313517" y="4922755"/>
                  <a:pt x="1313517" y="4920270"/>
                  <a:pt x="1313517" y="4917711"/>
                </a:cubicBezTo>
                <a:cubicBezTo>
                  <a:pt x="1310204" y="4914248"/>
                  <a:pt x="1313517" y="4908827"/>
                  <a:pt x="1309753" y="4905365"/>
                </a:cubicBezTo>
                <a:cubicBezTo>
                  <a:pt x="1309527" y="4904235"/>
                  <a:pt x="1309527" y="4903106"/>
                  <a:pt x="1309753" y="4901978"/>
                </a:cubicBezTo>
                <a:cubicBezTo>
                  <a:pt x="1307645" y="4899493"/>
                  <a:pt x="1308398" y="4895804"/>
                  <a:pt x="1305989" y="4893546"/>
                </a:cubicBezTo>
                <a:cubicBezTo>
                  <a:pt x="1305763" y="4892417"/>
                  <a:pt x="1305763" y="4891287"/>
                  <a:pt x="1305989" y="4890158"/>
                </a:cubicBezTo>
                <a:cubicBezTo>
                  <a:pt x="1303956" y="4887674"/>
                  <a:pt x="1304709" y="4883986"/>
                  <a:pt x="1302375" y="4881651"/>
                </a:cubicBezTo>
                <a:cubicBezTo>
                  <a:pt x="1302067" y="4880522"/>
                  <a:pt x="1301939" y="4879394"/>
                  <a:pt x="1301999" y="4878264"/>
                </a:cubicBezTo>
                <a:cubicBezTo>
                  <a:pt x="1301194" y="4876984"/>
                  <a:pt x="1299710" y="4876382"/>
                  <a:pt x="1298235" y="4876608"/>
                </a:cubicBezTo>
                <a:cubicBezTo>
                  <a:pt x="1298175" y="4875705"/>
                  <a:pt x="1298002" y="4874801"/>
                  <a:pt x="1297708" y="4873973"/>
                </a:cubicBezTo>
                <a:cubicBezTo>
                  <a:pt x="1297821" y="4872618"/>
                  <a:pt x="1297821" y="4871338"/>
                  <a:pt x="1297708" y="4869984"/>
                </a:cubicBezTo>
                <a:lnTo>
                  <a:pt x="1294772" y="4869984"/>
                </a:lnTo>
                <a:cubicBezTo>
                  <a:pt x="1295487" y="4868930"/>
                  <a:pt x="1295886" y="4867725"/>
                  <a:pt x="1295901" y="4866445"/>
                </a:cubicBezTo>
                <a:cubicBezTo>
                  <a:pt x="1294998" y="4857110"/>
                  <a:pt x="1297934" y="4847549"/>
                  <a:pt x="1294019" y="4838365"/>
                </a:cubicBezTo>
                <a:lnTo>
                  <a:pt x="1294019" y="4822406"/>
                </a:lnTo>
                <a:cubicBezTo>
                  <a:pt x="1294396" y="4822406"/>
                  <a:pt x="1294697" y="4821955"/>
                  <a:pt x="1294923" y="4820976"/>
                </a:cubicBezTo>
                <a:cubicBezTo>
                  <a:pt x="1295148" y="4819998"/>
                  <a:pt x="1294923" y="4819847"/>
                  <a:pt x="1294245" y="4819395"/>
                </a:cubicBezTo>
                <a:cubicBezTo>
                  <a:pt x="1295374" y="4817739"/>
                  <a:pt x="1296353" y="4816083"/>
                  <a:pt x="1297557" y="4814502"/>
                </a:cubicBezTo>
                <a:lnTo>
                  <a:pt x="1297557" y="4814502"/>
                </a:lnTo>
                <a:cubicBezTo>
                  <a:pt x="1299086" y="4813298"/>
                  <a:pt x="1300343" y="4811717"/>
                  <a:pt x="1301246" y="4809985"/>
                </a:cubicBezTo>
                <a:lnTo>
                  <a:pt x="1301246" y="4809985"/>
                </a:lnTo>
                <a:cubicBezTo>
                  <a:pt x="1304408" y="4808329"/>
                  <a:pt x="1303655" y="4804414"/>
                  <a:pt x="1305612" y="4802457"/>
                </a:cubicBezTo>
                <a:cubicBezTo>
                  <a:pt x="1307570" y="4800499"/>
                  <a:pt x="1307268" y="4796811"/>
                  <a:pt x="1309903" y="4794929"/>
                </a:cubicBezTo>
                <a:lnTo>
                  <a:pt x="1309903" y="4794478"/>
                </a:lnTo>
                <a:cubicBezTo>
                  <a:pt x="1311484" y="4792370"/>
                  <a:pt x="1311183" y="4789283"/>
                  <a:pt x="1313667" y="4787627"/>
                </a:cubicBezTo>
                <a:lnTo>
                  <a:pt x="1314495" y="4786497"/>
                </a:lnTo>
                <a:cubicBezTo>
                  <a:pt x="1316332" y="4782433"/>
                  <a:pt x="1318553" y="4778518"/>
                  <a:pt x="1321120" y="4774830"/>
                </a:cubicBezTo>
                <a:lnTo>
                  <a:pt x="1321120" y="4774830"/>
                </a:lnTo>
                <a:lnTo>
                  <a:pt x="1325336" y="4774830"/>
                </a:lnTo>
                <a:cubicBezTo>
                  <a:pt x="1326540" y="4773248"/>
                  <a:pt x="1328121" y="4772120"/>
                  <a:pt x="1329250" y="4770538"/>
                </a:cubicBezTo>
                <a:cubicBezTo>
                  <a:pt x="1329250" y="4763763"/>
                  <a:pt x="1335197" y="4760225"/>
                  <a:pt x="1337757" y="4754880"/>
                </a:cubicBezTo>
                <a:cubicBezTo>
                  <a:pt x="1338796" y="4753525"/>
                  <a:pt x="1339985" y="4752321"/>
                  <a:pt x="1341295" y="4751192"/>
                </a:cubicBezTo>
                <a:lnTo>
                  <a:pt x="1341295" y="4751192"/>
                </a:lnTo>
                <a:cubicBezTo>
                  <a:pt x="1342500" y="4749761"/>
                  <a:pt x="1343779" y="4748331"/>
                  <a:pt x="1345059" y="4746976"/>
                </a:cubicBezTo>
                <a:lnTo>
                  <a:pt x="1357254" y="4727328"/>
                </a:lnTo>
                <a:cubicBezTo>
                  <a:pt x="1358459" y="4725973"/>
                  <a:pt x="1359663" y="4724618"/>
                  <a:pt x="1360943" y="4723338"/>
                </a:cubicBezTo>
                <a:cubicBezTo>
                  <a:pt x="1360943" y="4720703"/>
                  <a:pt x="1360943" y="4718144"/>
                  <a:pt x="1360943" y="4715810"/>
                </a:cubicBezTo>
                <a:lnTo>
                  <a:pt x="1365159" y="4711594"/>
                </a:lnTo>
                <a:cubicBezTo>
                  <a:pt x="1365912" y="4710616"/>
                  <a:pt x="1366213" y="4709411"/>
                  <a:pt x="1365987" y="4708207"/>
                </a:cubicBezTo>
                <a:cubicBezTo>
                  <a:pt x="1366770" y="4707981"/>
                  <a:pt x="1367575" y="4707755"/>
                  <a:pt x="1368396" y="4707680"/>
                </a:cubicBezTo>
                <a:cubicBezTo>
                  <a:pt x="1369676" y="4706400"/>
                  <a:pt x="1370955" y="4705045"/>
                  <a:pt x="1372310" y="4703765"/>
                </a:cubicBezTo>
                <a:lnTo>
                  <a:pt x="1372310" y="4701883"/>
                </a:lnTo>
                <a:lnTo>
                  <a:pt x="1372988" y="4701883"/>
                </a:lnTo>
                <a:cubicBezTo>
                  <a:pt x="1374433" y="4701281"/>
                  <a:pt x="1375517" y="4700001"/>
                  <a:pt x="1375924" y="4698496"/>
                </a:cubicBezTo>
                <a:cubicBezTo>
                  <a:pt x="1375765" y="4697517"/>
                  <a:pt x="1376172" y="4696538"/>
                  <a:pt x="1376978" y="4695936"/>
                </a:cubicBezTo>
                <a:cubicBezTo>
                  <a:pt x="1378634" y="4693226"/>
                  <a:pt x="1378483" y="4689914"/>
                  <a:pt x="1379989" y="4687204"/>
                </a:cubicBezTo>
                <a:cubicBezTo>
                  <a:pt x="1379898" y="4685999"/>
                  <a:pt x="1380373" y="4684870"/>
                  <a:pt x="1381269" y="4684042"/>
                </a:cubicBezTo>
                <a:cubicBezTo>
                  <a:pt x="1382067" y="4682612"/>
                  <a:pt x="1383113" y="4681407"/>
                  <a:pt x="1384355" y="4680353"/>
                </a:cubicBezTo>
                <a:lnTo>
                  <a:pt x="1384355" y="4680353"/>
                </a:lnTo>
                <a:cubicBezTo>
                  <a:pt x="1385770" y="4679073"/>
                  <a:pt x="1387028" y="4677568"/>
                  <a:pt x="1388119" y="4675987"/>
                </a:cubicBezTo>
                <a:lnTo>
                  <a:pt x="1388119" y="4675987"/>
                </a:lnTo>
                <a:cubicBezTo>
                  <a:pt x="1390905" y="4674406"/>
                  <a:pt x="1389851" y="4670341"/>
                  <a:pt x="1392711" y="4668459"/>
                </a:cubicBezTo>
                <a:lnTo>
                  <a:pt x="1392711" y="4668459"/>
                </a:lnTo>
                <a:cubicBezTo>
                  <a:pt x="1393712" y="4666953"/>
                  <a:pt x="1394819" y="4665598"/>
                  <a:pt x="1396024" y="4664243"/>
                </a:cubicBezTo>
                <a:cubicBezTo>
                  <a:pt x="1397589" y="4663189"/>
                  <a:pt x="1398862" y="4661759"/>
                  <a:pt x="1399712" y="4660028"/>
                </a:cubicBezTo>
                <a:cubicBezTo>
                  <a:pt x="1401805" y="4659124"/>
                  <a:pt x="1403318" y="4657242"/>
                  <a:pt x="1403777" y="4654984"/>
                </a:cubicBezTo>
                <a:cubicBezTo>
                  <a:pt x="1403672" y="4653930"/>
                  <a:pt x="1404169" y="4652876"/>
                  <a:pt x="1405057" y="4652349"/>
                </a:cubicBezTo>
                <a:cubicBezTo>
                  <a:pt x="1405870" y="4650918"/>
                  <a:pt x="1406909" y="4649639"/>
                  <a:pt x="1408144" y="4648510"/>
                </a:cubicBezTo>
                <a:lnTo>
                  <a:pt x="1408144" y="4648510"/>
                </a:lnTo>
                <a:cubicBezTo>
                  <a:pt x="1409627" y="4647230"/>
                  <a:pt x="1410876" y="4645724"/>
                  <a:pt x="1411832" y="4644068"/>
                </a:cubicBezTo>
                <a:lnTo>
                  <a:pt x="1411832" y="4644068"/>
                </a:lnTo>
                <a:cubicBezTo>
                  <a:pt x="1414768" y="4642487"/>
                  <a:pt x="1413790" y="4638422"/>
                  <a:pt x="1416499" y="4636540"/>
                </a:cubicBezTo>
                <a:lnTo>
                  <a:pt x="1416499" y="4636540"/>
                </a:lnTo>
                <a:cubicBezTo>
                  <a:pt x="1417554" y="4635034"/>
                  <a:pt x="1418984" y="4633831"/>
                  <a:pt x="1419963" y="4632324"/>
                </a:cubicBezTo>
                <a:cubicBezTo>
                  <a:pt x="1421920" y="4631120"/>
                  <a:pt x="1423282" y="4629163"/>
                  <a:pt x="1423727" y="4626904"/>
                </a:cubicBezTo>
                <a:cubicBezTo>
                  <a:pt x="1423613" y="4625926"/>
                  <a:pt x="1424043" y="4624947"/>
                  <a:pt x="1424856" y="4624421"/>
                </a:cubicBezTo>
                <a:cubicBezTo>
                  <a:pt x="1425834" y="4623065"/>
                  <a:pt x="1426888" y="4621785"/>
                  <a:pt x="1427942" y="4620506"/>
                </a:cubicBezTo>
                <a:cubicBezTo>
                  <a:pt x="1429568" y="4619376"/>
                  <a:pt x="1430908" y="4617871"/>
                  <a:pt x="1431857" y="4616139"/>
                </a:cubicBezTo>
                <a:lnTo>
                  <a:pt x="1431857" y="4616139"/>
                </a:lnTo>
                <a:cubicBezTo>
                  <a:pt x="1434868" y="4614483"/>
                  <a:pt x="1433964" y="4610493"/>
                  <a:pt x="1436449" y="4608611"/>
                </a:cubicBezTo>
                <a:lnTo>
                  <a:pt x="1436449" y="4608611"/>
                </a:lnTo>
                <a:cubicBezTo>
                  <a:pt x="1438632" y="4606353"/>
                  <a:pt x="1437955" y="4602740"/>
                  <a:pt x="1440288" y="4600556"/>
                </a:cubicBezTo>
                <a:cubicBezTo>
                  <a:pt x="1440740" y="4599201"/>
                  <a:pt x="1441116" y="4597847"/>
                  <a:pt x="1441568" y="4596491"/>
                </a:cubicBezTo>
                <a:cubicBezTo>
                  <a:pt x="1442095" y="4595061"/>
                  <a:pt x="1443074" y="4593856"/>
                  <a:pt x="1444353" y="4593028"/>
                </a:cubicBezTo>
                <a:lnTo>
                  <a:pt x="1444353" y="4593028"/>
                </a:lnTo>
                <a:cubicBezTo>
                  <a:pt x="1445407" y="4591598"/>
                  <a:pt x="1446838" y="4590393"/>
                  <a:pt x="1447816" y="4588888"/>
                </a:cubicBezTo>
                <a:cubicBezTo>
                  <a:pt x="1449721" y="4587683"/>
                  <a:pt x="1451098" y="4585801"/>
                  <a:pt x="1451656" y="4583618"/>
                </a:cubicBezTo>
                <a:cubicBezTo>
                  <a:pt x="1451550" y="4582564"/>
                  <a:pt x="1452077" y="4581510"/>
                  <a:pt x="1453011" y="4580909"/>
                </a:cubicBezTo>
                <a:cubicBezTo>
                  <a:pt x="1453756" y="4579478"/>
                  <a:pt x="1454779" y="4578198"/>
                  <a:pt x="1456021" y="4577219"/>
                </a:cubicBezTo>
                <a:lnTo>
                  <a:pt x="1456021" y="4577219"/>
                </a:lnTo>
                <a:cubicBezTo>
                  <a:pt x="1457324" y="4575940"/>
                  <a:pt x="1458506" y="4574509"/>
                  <a:pt x="1459560" y="4573004"/>
                </a:cubicBezTo>
                <a:cubicBezTo>
                  <a:pt x="1461570" y="4571875"/>
                  <a:pt x="1462977" y="4569842"/>
                  <a:pt x="1463399" y="4567584"/>
                </a:cubicBezTo>
                <a:cubicBezTo>
                  <a:pt x="1463271" y="4566605"/>
                  <a:pt x="1463745" y="4565626"/>
                  <a:pt x="1464603" y="4565175"/>
                </a:cubicBezTo>
                <a:cubicBezTo>
                  <a:pt x="1465364" y="4563744"/>
                  <a:pt x="1466516" y="4562615"/>
                  <a:pt x="1467916" y="4561862"/>
                </a:cubicBezTo>
                <a:lnTo>
                  <a:pt x="1468367" y="4561486"/>
                </a:lnTo>
                <a:cubicBezTo>
                  <a:pt x="1469271" y="4559980"/>
                  <a:pt x="1470445" y="4558626"/>
                  <a:pt x="1471831" y="4557571"/>
                </a:cubicBezTo>
                <a:lnTo>
                  <a:pt x="1471831" y="4557571"/>
                </a:lnTo>
                <a:cubicBezTo>
                  <a:pt x="1473088" y="4556216"/>
                  <a:pt x="1474269" y="4554862"/>
                  <a:pt x="1475368" y="4553356"/>
                </a:cubicBezTo>
                <a:cubicBezTo>
                  <a:pt x="1477333" y="4552152"/>
                  <a:pt x="1478718" y="4550270"/>
                  <a:pt x="1479208" y="4548011"/>
                </a:cubicBezTo>
                <a:cubicBezTo>
                  <a:pt x="1479072" y="4546957"/>
                  <a:pt x="1479577" y="4545979"/>
                  <a:pt x="1480487" y="4545452"/>
                </a:cubicBezTo>
                <a:cubicBezTo>
                  <a:pt x="1481263" y="4544021"/>
                  <a:pt x="1482309" y="4542817"/>
                  <a:pt x="1483574" y="4541838"/>
                </a:cubicBezTo>
                <a:lnTo>
                  <a:pt x="1483574" y="4541838"/>
                </a:lnTo>
                <a:cubicBezTo>
                  <a:pt x="1485050" y="4540408"/>
                  <a:pt x="1486269" y="4538752"/>
                  <a:pt x="1487187" y="4536870"/>
                </a:cubicBezTo>
                <a:cubicBezTo>
                  <a:pt x="1486932" y="4535741"/>
                  <a:pt x="1487278" y="4534611"/>
                  <a:pt x="1488091" y="4533783"/>
                </a:cubicBezTo>
                <a:cubicBezTo>
                  <a:pt x="1489069" y="4532353"/>
                  <a:pt x="1490048" y="4531073"/>
                  <a:pt x="1491177" y="4529718"/>
                </a:cubicBezTo>
                <a:cubicBezTo>
                  <a:pt x="1492818" y="4528664"/>
                  <a:pt x="1494159" y="4527159"/>
                  <a:pt x="1495092" y="4525427"/>
                </a:cubicBezTo>
                <a:lnTo>
                  <a:pt x="1495092" y="4525427"/>
                </a:lnTo>
                <a:cubicBezTo>
                  <a:pt x="1498103" y="4523997"/>
                  <a:pt x="1496974" y="4519781"/>
                  <a:pt x="1499910" y="4518351"/>
                </a:cubicBezTo>
                <a:lnTo>
                  <a:pt x="1499910" y="4517899"/>
                </a:lnTo>
                <a:cubicBezTo>
                  <a:pt x="1500662" y="4516168"/>
                  <a:pt x="1502319" y="4515039"/>
                  <a:pt x="1503071" y="4513307"/>
                </a:cubicBezTo>
                <a:lnTo>
                  <a:pt x="1503071" y="4513307"/>
                </a:lnTo>
                <a:cubicBezTo>
                  <a:pt x="1506007" y="4511726"/>
                  <a:pt x="1504953" y="4507661"/>
                  <a:pt x="1507814" y="4505779"/>
                </a:cubicBezTo>
                <a:lnTo>
                  <a:pt x="1507814" y="4505779"/>
                </a:lnTo>
                <a:cubicBezTo>
                  <a:pt x="1508846" y="4504273"/>
                  <a:pt x="1510005" y="4502918"/>
                  <a:pt x="1511277" y="4501639"/>
                </a:cubicBezTo>
                <a:cubicBezTo>
                  <a:pt x="1512707" y="4500434"/>
                  <a:pt x="1513972" y="4499004"/>
                  <a:pt x="1515041" y="4497498"/>
                </a:cubicBezTo>
                <a:cubicBezTo>
                  <a:pt x="1516629" y="4496444"/>
                  <a:pt x="1517947" y="4495089"/>
                  <a:pt x="1518880" y="4493433"/>
                </a:cubicBezTo>
                <a:cubicBezTo>
                  <a:pt x="1520657" y="4492530"/>
                  <a:pt x="1522065" y="4491024"/>
                  <a:pt x="1522870" y="4489217"/>
                </a:cubicBezTo>
                <a:lnTo>
                  <a:pt x="1522494" y="4489217"/>
                </a:lnTo>
                <a:cubicBezTo>
                  <a:pt x="1525911" y="4485830"/>
                  <a:pt x="1528720" y="4481915"/>
                  <a:pt x="1530774" y="4477549"/>
                </a:cubicBezTo>
                <a:cubicBezTo>
                  <a:pt x="1532529" y="4476495"/>
                  <a:pt x="1533921" y="4474990"/>
                  <a:pt x="1534764" y="4473108"/>
                </a:cubicBezTo>
                <a:lnTo>
                  <a:pt x="1534764" y="4473108"/>
                </a:lnTo>
                <a:cubicBezTo>
                  <a:pt x="1537851" y="4471978"/>
                  <a:pt x="1536646" y="4467537"/>
                  <a:pt x="1539733" y="4466332"/>
                </a:cubicBezTo>
                <a:lnTo>
                  <a:pt x="1540184" y="4465730"/>
                </a:lnTo>
                <a:cubicBezTo>
                  <a:pt x="1540900" y="4464149"/>
                  <a:pt x="1542052" y="4462794"/>
                  <a:pt x="1543497" y="4461891"/>
                </a:cubicBezTo>
                <a:lnTo>
                  <a:pt x="1543497" y="4461891"/>
                </a:lnTo>
                <a:cubicBezTo>
                  <a:pt x="1544619" y="4460461"/>
                  <a:pt x="1545830" y="4459105"/>
                  <a:pt x="1547110" y="4457826"/>
                </a:cubicBezTo>
                <a:cubicBezTo>
                  <a:pt x="1548548" y="4456546"/>
                  <a:pt x="1549858" y="4455116"/>
                  <a:pt x="1551025" y="4453610"/>
                </a:cubicBezTo>
                <a:lnTo>
                  <a:pt x="1551025" y="4453610"/>
                </a:lnTo>
                <a:cubicBezTo>
                  <a:pt x="1552222" y="4452556"/>
                  <a:pt x="1553170" y="4451201"/>
                  <a:pt x="1553810" y="4449695"/>
                </a:cubicBezTo>
                <a:lnTo>
                  <a:pt x="1555015" y="4449695"/>
                </a:lnTo>
                <a:cubicBezTo>
                  <a:pt x="1555015" y="4448867"/>
                  <a:pt x="1555015" y="4448039"/>
                  <a:pt x="1555391" y="4447211"/>
                </a:cubicBezTo>
                <a:lnTo>
                  <a:pt x="1555843" y="4446458"/>
                </a:lnTo>
                <a:cubicBezTo>
                  <a:pt x="1556686" y="4447287"/>
                  <a:pt x="1558018" y="4447211"/>
                  <a:pt x="1558824" y="4446383"/>
                </a:cubicBezTo>
                <a:cubicBezTo>
                  <a:pt x="1558952" y="4446233"/>
                  <a:pt x="1559065" y="4446082"/>
                  <a:pt x="1559155" y="4445931"/>
                </a:cubicBezTo>
                <a:lnTo>
                  <a:pt x="1559155" y="4445931"/>
                </a:lnTo>
                <a:cubicBezTo>
                  <a:pt x="1560548" y="4444727"/>
                  <a:pt x="1561805" y="4443372"/>
                  <a:pt x="1562919" y="4441866"/>
                </a:cubicBezTo>
                <a:cubicBezTo>
                  <a:pt x="1564500" y="4440812"/>
                  <a:pt x="1565810" y="4439382"/>
                  <a:pt x="1566758" y="4437726"/>
                </a:cubicBezTo>
                <a:cubicBezTo>
                  <a:pt x="1568535" y="4436823"/>
                  <a:pt x="1569943" y="4435317"/>
                  <a:pt x="1570748" y="4433510"/>
                </a:cubicBezTo>
                <a:lnTo>
                  <a:pt x="1570748" y="4433510"/>
                </a:lnTo>
                <a:cubicBezTo>
                  <a:pt x="1573910" y="4431929"/>
                  <a:pt x="1573007" y="4427940"/>
                  <a:pt x="1575340" y="4425982"/>
                </a:cubicBezTo>
                <a:lnTo>
                  <a:pt x="1575340" y="4425982"/>
                </a:lnTo>
                <a:cubicBezTo>
                  <a:pt x="1577749" y="4424176"/>
                  <a:pt x="1576545" y="4420186"/>
                  <a:pt x="1579631" y="4418454"/>
                </a:cubicBezTo>
                <a:lnTo>
                  <a:pt x="1580083" y="4417852"/>
                </a:lnTo>
                <a:cubicBezTo>
                  <a:pt x="1580866" y="4416309"/>
                  <a:pt x="1582003" y="4414969"/>
                  <a:pt x="1583395" y="4413937"/>
                </a:cubicBezTo>
                <a:lnTo>
                  <a:pt x="1583395" y="4413937"/>
                </a:lnTo>
                <a:cubicBezTo>
                  <a:pt x="1584449" y="4412432"/>
                  <a:pt x="1585879" y="4411303"/>
                  <a:pt x="1586933" y="4409722"/>
                </a:cubicBezTo>
                <a:cubicBezTo>
                  <a:pt x="1588492" y="4408668"/>
                  <a:pt x="1589824" y="4407305"/>
                  <a:pt x="1590848" y="4405732"/>
                </a:cubicBezTo>
                <a:cubicBezTo>
                  <a:pt x="1592700" y="4404610"/>
                  <a:pt x="1594070" y="4402841"/>
                  <a:pt x="1594687" y="4400763"/>
                </a:cubicBezTo>
                <a:cubicBezTo>
                  <a:pt x="1594439" y="4399777"/>
                  <a:pt x="1594695" y="4398738"/>
                  <a:pt x="1595365" y="4397978"/>
                </a:cubicBezTo>
                <a:cubicBezTo>
                  <a:pt x="1596599" y="4396623"/>
                  <a:pt x="1597706" y="4395163"/>
                  <a:pt x="1598677" y="4393612"/>
                </a:cubicBezTo>
                <a:lnTo>
                  <a:pt x="1598677" y="4393612"/>
                </a:lnTo>
                <a:cubicBezTo>
                  <a:pt x="1601688" y="4392257"/>
                  <a:pt x="1600559" y="4388041"/>
                  <a:pt x="1603495" y="4386536"/>
                </a:cubicBezTo>
                <a:lnTo>
                  <a:pt x="1603871" y="4386084"/>
                </a:lnTo>
                <a:cubicBezTo>
                  <a:pt x="1604707" y="4384594"/>
                  <a:pt x="1605866" y="4383306"/>
                  <a:pt x="1607259" y="4382320"/>
                </a:cubicBezTo>
                <a:lnTo>
                  <a:pt x="1607259" y="4382320"/>
                </a:lnTo>
                <a:cubicBezTo>
                  <a:pt x="1608388" y="4380890"/>
                  <a:pt x="1609593" y="4379535"/>
                  <a:pt x="1610872" y="4378179"/>
                </a:cubicBezTo>
                <a:cubicBezTo>
                  <a:pt x="1612325" y="4376953"/>
                  <a:pt x="1613643" y="4375560"/>
                  <a:pt x="1614787" y="4374039"/>
                </a:cubicBezTo>
                <a:lnTo>
                  <a:pt x="1614787" y="4374039"/>
                </a:lnTo>
                <a:cubicBezTo>
                  <a:pt x="1617422" y="4372232"/>
                  <a:pt x="1616368" y="4368243"/>
                  <a:pt x="1619228" y="4366511"/>
                </a:cubicBezTo>
                <a:lnTo>
                  <a:pt x="1619228" y="4366511"/>
                </a:lnTo>
                <a:cubicBezTo>
                  <a:pt x="1620260" y="4365013"/>
                  <a:pt x="1621449" y="4363628"/>
                  <a:pt x="1622767" y="4362371"/>
                </a:cubicBezTo>
                <a:lnTo>
                  <a:pt x="1622767" y="4362371"/>
                </a:lnTo>
                <a:cubicBezTo>
                  <a:pt x="1624430" y="4361023"/>
                  <a:pt x="1625703" y="4359254"/>
                  <a:pt x="1626455" y="4357252"/>
                </a:cubicBezTo>
                <a:cubicBezTo>
                  <a:pt x="1626365" y="4356130"/>
                  <a:pt x="1626779" y="4355023"/>
                  <a:pt x="1627585" y="4354240"/>
                </a:cubicBezTo>
                <a:cubicBezTo>
                  <a:pt x="1628435" y="4352870"/>
                  <a:pt x="1629451" y="4351606"/>
                  <a:pt x="1630596" y="4350476"/>
                </a:cubicBezTo>
                <a:lnTo>
                  <a:pt x="1630596" y="4350476"/>
                </a:lnTo>
                <a:cubicBezTo>
                  <a:pt x="1631951" y="4349272"/>
                  <a:pt x="1633231" y="4347992"/>
                  <a:pt x="1634510" y="4346712"/>
                </a:cubicBezTo>
                <a:lnTo>
                  <a:pt x="1634510" y="4346712"/>
                </a:lnTo>
                <a:lnTo>
                  <a:pt x="1638425" y="4342798"/>
                </a:lnTo>
                <a:lnTo>
                  <a:pt x="1638425" y="4342798"/>
                </a:lnTo>
                <a:cubicBezTo>
                  <a:pt x="1639885" y="4341609"/>
                  <a:pt x="1641248" y="4340299"/>
                  <a:pt x="1642490" y="4338883"/>
                </a:cubicBezTo>
                <a:lnTo>
                  <a:pt x="1642490" y="4338883"/>
                </a:lnTo>
                <a:cubicBezTo>
                  <a:pt x="1645878" y="4335571"/>
                  <a:pt x="1647233" y="4330753"/>
                  <a:pt x="1650771" y="4327516"/>
                </a:cubicBezTo>
                <a:lnTo>
                  <a:pt x="1650771" y="4327516"/>
                </a:lnTo>
                <a:lnTo>
                  <a:pt x="1654234" y="4323300"/>
                </a:lnTo>
                <a:cubicBezTo>
                  <a:pt x="1656695" y="4320568"/>
                  <a:pt x="1659202" y="4317880"/>
                  <a:pt x="1661762" y="4315245"/>
                </a:cubicBezTo>
                <a:lnTo>
                  <a:pt x="1661762" y="4315245"/>
                </a:lnTo>
                <a:cubicBezTo>
                  <a:pt x="1664622" y="4313740"/>
                  <a:pt x="1663493" y="4309599"/>
                  <a:pt x="1666354" y="4308094"/>
                </a:cubicBezTo>
                <a:lnTo>
                  <a:pt x="1666354" y="4307492"/>
                </a:lnTo>
                <a:cubicBezTo>
                  <a:pt x="1667340" y="4306069"/>
                  <a:pt x="1668477" y="4304752"/>
                  <a:pt x="1669741" y="4303577"/>
                </a:cubicBezTo>
                <a:lnTo>
                  <a:pt x="1669741" y="4303577"/>
                </a:lnTo>
                <a:cubicBezTo>
                  <a:pt x="1671096" y="4302222"/>
                  <a:pt x="1672376" y="4300943"/>
                  <a:pt x="1673581" y="4299588"/>
                </a:cubicBezTo>
                <a:cubicBezTo>
                  <a:pt x="1675026" y="4298398"/>
                  <a:pt x="1676298" y="4296997"/>
                  <a:pt x="1677345" y="4295447"/>
                </a:cubicBezTo>
                <a:cubicBezTo>
                  <a:pt x="1679016" y="4294416"/>
                  <a:pt x="1680393" y="4292963"/>
                  <a:pt x="1681334" y="4291231"/>
                </a:cubicBezTo>
                <a:lnTo>
                  <a:pt x="1681334" y="4291231"/>
                </a:lnTo>
                <a:cubicBezTo>
                  <a:pt x="1684270" y="4289725"/>
                  <a:pt x="1683216" y="4285585"/>
                  <a:pt x="1686002" y="4283703"/>
                </a:cubicBezTo>
                <a:lnTo>
                  <a:pt x="1686002" y="4283251"/>
                </a:lnTo>
                <a:cubicBezTo>
                  <a:pt x="1686980" y="4281844"/>
                  <a:pt x="1688177" y="4280602"/>
                  <a:pt x="1689540" y="4279563"/>
                </a:cubicBezTo>
                <a:lnTo>
                  <a:pt x="1689540" y="4279563"/>
                </a:lnTo>
                <a:cubicBezTo>
                  <a:pt x="1690646" y="4278125"/>
                  <a:pt x="1691881" y="4276793"/>
                  <a:pt x="1693229" y="4275573"/>
                </a:cubicBezTo>
                <a:lnTo>
                  <a:pt x="1693229" y="4275573"/>
                </a:lnTo>
                <a:cubicBezTo>
                  <a:pt x="1694599" y="4274301"/>
                  <a:pt x="1695856" y="4272916"/>
                  <a:pt x="1696993" y="4271432"/>
                </a:cubicBezTo>
                <a:cubicBezTo>
                  <a:pt x="1698581" y="4270401"/>
                  <a:pt x="1699884" y="4268971"/>
                  <a:pt x="1700757" y="4267292"/>
                </a:cubicBezTo>
                <a:cubicBezTo>
                  <a:pt x="1704897" y="4264582"/>
                  <a:pt x="1701284" y="4258861"/>
                  <a:pt x="1705048" y="4256000"/>
                </a:cubicBezTo>
                <a:cubicBezTo>
                  <a:pt x="1705100" y="4253885"/>
                  <a:pt x="1706598" y="4252085"/>
                  <a:pt x="1708661" y="4251634"/>
                </a:cubicBezTo>
                <a:cubicBezTo>
                  <a:pt x="1710520" y="4250580"/>
                  <a:pt x="1711935" y="4248901"/>
                  <a:pt x="1712651" y="4246892"/>
                </a:cubicBezTo>
                <a:cubicBezTo>
                  <a:pt x="1712462" y="4245800"/>
                  <a:pt x="1712802" y="4244686"/>
                  <a:pt x="1713554" y="4243880"/>
                </a:cubicBezTo>
                <a:cubicBezTo>
                  <a:pt x="1714555" y="4242495"/>
                  <a:pt x="1715662" y="4241185"/>
                  <a:pt x="1716867" y="4239966"/>
                </a:cubicBezTo>
                <a:lnTo>
                  <a:pt x="1716867" y="4239966"/>
                </a:lnTo>
                <a:cubicBezTo>
                  <a:pt x="1718259" y="4238776"/>
                  <a:pt x="1719539" y="4237466"/>
                  <a:pt x="1720706" y="4236051"/>
                </a:cubicBezTo>
                <a:cubicBezTo>
                  <a:pt x="1722166" y="4234854"/>
                  <a:pt x="1723499" y="4233522"/>
                  <a:pt x="1724695" y="4232061"/>
                </a:cubicBezTo>
                <a:cubicBezTo>
                  <a:pt x="1726141" y="4230902"/>
                  <a:pt x="1727436" y="4229562"/>
                  <a:pt x="1728535" y="4228072"/>
                </a:cubicBezTo>
                <a:cubicBezTo>
                  <a:pt x="1730041" y="4226927"/>
                  <a:pt x="1731426" y="4225647"/>
                  <a:pt x="1732675" y="4224232"/>
                </a:cubicBezTo>
                <a:lnTo>
                  <a:pt x="1732675" y="4224232"/>
                </a:lnTo>
                <a:cubicBezTo>
                  <a:pt x="1734030" y="4222952"/>
                  <a:pt x="1735386" y="4221597"/>
                  <a:pt x="1736665" y="4220167"/>
                </a:cubicBezTo>
                <a:lnTo>
                  <a:pt x="1736665" y="4220167"/>
                </a:lnTo>
                <a:cubicBezTo>
                  <a:pt x="1738111" y="4218955"/>
                  <a:pt x="1739405" y="4217562"/>
                  <a:pt x="1740505" y="4216027"/>
                </a:cubicBezTo>
                <a:cubicBezTo>
                  <a:pt x="1742160" y="4214965"/>
                  <a:pt x="1743508" y="4213482"/>
                  <a:pt x="1744419" y="4211736"/>
                </a:cubicBezTo>
                <a:lnTo>
                  <a:pt x="1744419" y="4211736"/>
                </a:lnTo>
                <a:cubicBezTo>
                  <a:pt x="1747430" y="4210456"/>
                  <a:pt x="1746226" y="4206090"/>
                  <a:pt x="1749312" y="4204961"/>
                </a:cubicBezTo>
                <a:lnTo>
                  <a:pt x="1749839" y="4204283"/>
                </a:lnTo>
                <a:cubicBezTo>
                  <a:pt x="1750487" y="4202755"/>
                  <a:pt x="1751631" y="4201482"/>
                  <a:pt x="1753076" y="4200670"/>
                </a:cubicBezTo>
                <a:lnTo>
                  <a:pt x="1753076" y="4200218"/>
                </a:lnTo>
                <a:cubicBezTo>
                  <a:pt x="1754055" y="4198765"/>
                  <a:pt x="1755244" y="4197470"/>
                  <a:pt x="1756614" y="4196379"/>
                </a:cubicBezTo>
                <a:lnTo>
                  <a:pt x="1756614" y="4196379"/>
                </a:lnTo>
                <a:cubicBezTo>
                  <a:pt x="1757668" y="4194873"/>
                  <a:pt x="1759098" y="4193743"/>
                  <a:pt x="1760152" y="4192163"/>
                </a:cubicBezTo>
                <a:cubicBezTo>
                  <a:pt x="1761696" y="4191086"/>
                  <a:pt x="1763020" y="4189739"/>
                  <a:pt x="1764067" y="4188173"/>
                </a:cubicBezTo>
                <a:cubicBezTo>
                  <a:pt x="1765633" y="4187156"/>
                  <a:pt x="1766950" y="4185787"/>
                  <a:pt x="1767906" y="4184183"/>
                </a:cubicBezTo>
                <a:cubicBezTo>
                  <a:pt x="1769931" y="4183136"/>
                  <a:pt x="1771369" y="4181225"/>
                  <a:pt x="1771821" y="4178989"/>
                </a:cubicBezTo>
                <a:cubicBezTo>
                  <a:pt x="1771889" y="4177882"/>
                  <a:pt x="1772476" y="4176881"/>
                  <a:pt x="1773402" y="4176279"/>
                </a:cubicBezTo>
                <a:cubicBezTo>
                  <a:pt x="1773914" y="4174886"/>
                  <a:pt x="1774975" y="4173772"/>
                  <a:pt x="1776338" y="4173192"/>
                </a:cubicBezTo>
                <a:lnTo>
                  <a:pt x="1777994" y="4173267"/>
                </a:lnTo>
                <a:cubicBezTo>
                  <a:pt x="1778920" y="4171777"/>
                  <a:pt x="1780094" y="4170460"/>
                  <a:pt x="1781457" y="4169353"/>
                </a:cubicBezTo>
                <a:lnTo>
                  <a:pt x="1781457" y="4169353"/>
                </a:lnTo>
                <a:cubicBezTo>
                  <a:pt x="1782586" y="4167922"/>
                  <a:pt x="1783941" y="4166643"/>
                  <a:pt x="1785145" y="4165288"/>
                </a:cubicBezTo>
                <a:cubicBezTo>
                  <a:pt x="1786636" y="4164068"/>
                  <a:pt x="1787953" y="4162653"/>
                  <a:pt x="1789060" y="4161072"/>
                </a:cubicBezTo>
                <a:lnTo>
                  <a:pt x="1789060" y="4161072"/>
                </a:lnTo>
                <a:cubicBezTo>
                  <a:pt x="1791770" y="4159115"/>
                  <a:pt x="1791168" y="4155426"/>
                  <a:pt x="1793125" y="4153093"/>
                </a:cubicBezTo>
                <a:cubicBezTo>
                  <a:pt x="1795082" y="4150759"/>
                  <a:pt x="1794555" y="4147447"/>
                  <a:pt x="1797642" y="4146167"/>
                </a:cubicBezTo>
                <a:lnTo>
                  <a:pt x="1798169" y="4145489"/>
                </a:lnTo>
                <a:cubicBezTo>
                  <a:pt x="1798816" y="4143961"/>
                  <a:pt x="1799961" y="4142689"/>
                  <a:pt x="1801406" y="4141876"/>
                </a:cubicBezTo>
                <a:lnTo>
                  <a:pt x="1801406" y="4141500"/>
                </a:lnTo>
                <a:cubicBezTo>
                  <a:pt x="1802445" y="4140024"/>
                  <a:pt x="1803627" y="4138669"/>
                  <a:pt x="1804944" y="4137434"/>
                </a:cubicBezTo>
                <a:lnTo>
                  <a:pt x="1804944" y="4137434"/>
                </a:lnTo>
                <a:cubicBezTo>
                  <a:pt x="1806299" y="4136117"/>
                  <a:pt x="1807556" y="4134709"/>
                  <a:pt x="1808708" y="4133219"/>
                </a:cubicBezTo>
                <a:lnTo>
                  <a:pt x="1808708" y="4133219"/>
                </a:lnTo>
                <a:cubicBezTo>
                  <a:pt x="1811343" y="4131412"/>
                  <a:pt x="1810364" y="4127497"/>
                  <a:pt x="1813074" y="4125691"/>
                </a:cubicBezTo>
                <a:lnTo>
                  <a:pt x="1813074" y="4125691"/>
                </a:lnTo>
                <a:cubicBezTo>
                  <a:pt x="1814151" y="4124253"/>
                  <a:pt x="1815333" y="4122890"/>
                  <a:pt x="1816612" y="4121626"/>
                </a:cubicBezTo>
                <a:cubicBezTo>
                  <a:pt x="1818043" y="4120398"/>
                  <a:pt x="1819330" y="4119006"/>
                  <a:pt x="1820452" y="4117485"/>
                </a:cubicBezTo>
                <a:cubicBezTo>
                  <a:pt x="1821980" y="4116394"/>
                  <a:pt x="1823327" y="4115076"/>
                  <a:pt x="1824441" y="4113571"/>
                </a:cubicBezTo>
                <a:cubicBezTo>
                  <a:pt x="1825887" y="4112411"/>
                  <a:pt x="1827242" y="4111154"/>
                  <a:pt x="1828507" y="4109807"/>
                </a:cubicBezTo>
                <a:lnTo>
                  <a:pt x="1828507" y="4109807"/>
                </a:lnTo>
                <a:cubicBezTo>
                  <a:pt x="1829786" y="4108452"/>
                  <a:pt x="1831141" y="4107172"/>
                  <a:pt x="1832346" y="4105742"/>
                </a:cubicBezTo>
                <a:cubicBezTo>
                  <a:pt x="1833791" y="4104559"/>
                  <a:pt x="1835086" y="4103189"/>
                  <a:pt x="1836185" y="4101676"/>
                </a:cubicBezTo>
                <a:cubicBezTo>
                  <a:pt x="1837721" y="4100592"/>
                  <a:pt x="1839031" y="4099207"/>
                  <a:pt x="1840024" y="4097611"/>
                </a:cubicBezTo>
                <a:cubicBezTo>
                  <a:pt x="1841643" y="4096685"/>
                  <a:pt x="1842968" y="4095330"/>
                  <a:pt x="1843864" y="4093697"/>
                </a:cubicBezTo>
                <a:cubicBezTo>
                  <a:pt x="1845957" y="4092635"/>
                  <a:pt x="1847432" y="4090655"/>
                  <a:pt x="1847854" y="4088352"/>
                </a:cubicBezTo>
                <a:cubicBezTo>
                  <a:pt x="1847868" y="4087290"/>
                  <a:pt x="1848440" y="4086319"/>
                  <a:pt x="1849359" y="4085792"/>
                </a:cubicBezTo>
                <a:cubicBezTo>
                  <a:pt x="1849931" y="4084437"/>
                  <a:pt x="1851015" y="4083353"/>
                  <a:pt x="1852370" y="4082781"/>
                </a:cubicBezTo>
                <a:lnTo>
                  <a:pt x="1852822" y="4082254"/>
                </a:lnTo>
                <a:cubicBezTo>
                  <a:pt x="1853703" y="4080756"/>
                  <a:pt x="1854885" y="4079446"/>
                  <a:pt x="1856285" y="4078415"/>
                </a:cubicBezTo>
                <a:lnTo>
                  <a:pt x="1856285" y="4078415"/>
                </a:lnTo>
                <a:cubicBezTo>
                  <a:pt x="1857437" y="4077015"/>
                  <a:pt x="1858664" y="4075682"/>
                  <a:pt x="1859974" y="4074425"/>
                </a:cubicBezTo>
                <a:lnTo>
                  <a:pt x="1859974" y="4074425"/>
                </a:lnTo>
                <a:cubicBezTo>
                  <a:pt x="1861427" y="4073153"/>
                  <a:pt x="1862691" y="4071685"/>
                  <a:pt x="1863738" y="4070059"/>
                </a:cubicBezTo>
                <a:lnTo>
                  <a:pt x="1863738" y="4070059"/>
                </a:lnTo>
                <a:cubicBezTo>
                  <a:pt x="1866598" y="4068553"/>
                  <a:pt x="1865469" y="4064413"/>
                  <a:pt x="1868480" y="4062907"/>
                </a:cubicBezTo>
                <a:lnTo>
                  <a:pt x="1868857" y="4062456"/>
                </a:lnTo>
                <a:cubicBezTo>
                  <a:pt x="1869677" y="4060973"/>
                  <a:pt x="1870837" y="4059708"/>
                  <a:pt x="1872244" y="4058767"/>
                </a:cubicBezTo>
                <a:lnTo>
                  <a:pt x="1872244" y="4058767"/>
                </a:lnTo>
                <a:cubicBezTo>
                  <a:pt x="1873268" y="4057306"/>
                  <a:pt x="1874488" y="4055989"/>
                  <a:pt x="1875858" y="4054852"/>
                </a:cubicBezTo>
                <a:lnTo>
                  <a:pt x="1875858" y="4054852"/>
                </a:lnTo>
                <a:cubicBezTo>
                  <a:pt x="1877062" y="4053347"/>
                  <a:pt x="1878417" y="4052142"/>
                  <a:pt x="1879622" y="4050712"/>
                </a:cubicBezTo>
                <a:lnTo>
                  <a:pt x="1879622" y="4050712"/>
                </a:lnTo>
                <a:cubicBezTo>
                  <a:pt x="1881473" y="4049402"/>
                  <a:pt x="1882798" y="4047482"/>
                  <a:pt x="1883386" y="4045292"/>
                </a:cubicBezTo>
                <a:cubicBezTo>
                  <a:pt x="1883408" y="4044177"/>
                  <a:pt x="1884011" y="4043154"/>
                  <a:pt x="1884967" y="4042582"/>
                </a:cubicBezTo>
                <a:cubicBezTo>
                  <a:pt x="1885441" y="4041219"/>
                  <a:pt x="1886533" y="4040158"/>
                  <a:pt x="1887902" y="4039721"/>
                </a:cubicBezTo>
                <a:lnTo>
                  <a:pt x="1888505" y="4039043"/>
                </a:lnTo>
                <a:cubicBezTo>
                  <a:pt x="1889212" y="4037530"/>
                  <a:pt x="1890364" y="4036266"/>
                  <a:pt x="1891817" y="4035430"/>
                </a:cubicBezTo>
                <a:lnTo>
                  <a:pt x="1892193" y="4035430"/>
                </a:lnTo>
                <a:cubicBezTo>
                  <a:pt x="1893112" y="4033955"/>
                  <a:pt x="1894309" y="4032675"/>
                  <a:pt x="1895732" y="4031666"/>
                </a:cubicBezTo>
                <a:lnTo>
                  <a:pt x="1895732" y="4031666"/>
                </a:lnTo>
                <a:cubicBezTo>
                  <a:pt x="1896846" y="4030251"/>
                  <a:pt x="1898073" y="4028941"/>
                  <a:pt x="1899420" y="4027751"/>
                </a:cubicBezTo>
                <a:lnTo>
                  <a:pt x="1899420" y="4027751"/>
                </a:lnTo>
                <a:cubicBezTo>
                  <a:pt x="1900625" y="4026321"/>
                  <a:pt x="1901905" y="4025041"/>
                  <a:pt x="1903184" y="4023686"/>
                </a:cubicBezTo>
                <a:lnTo>
                  <a:pt x="1903184" y="4023686"/>
                </a:lnTo>
                <a:cubicBezTo>
                  <a:pt x="1904539" y="4022407"/>
                  <a:pt x="1905894" y="4021052"/>
                  <a:pt x="1907099" y="4019696"/>
                </a:cubicBezTo>
                <a:lnTo>
                  <a:pt x="1907099" y="4019696"/>
                </a:lnTo>
                <a:cubicBezTo>
                  <a:pt x="1908537" y="4018477"/>
                  <a:pt x="1909847" y="4017115"/>
                  <a:pt x="1911013" y="4015631"/>
                </a:cubicBezTo>
                <a:lnTo>
                  <a:pt x="1911013" y="4015631"/>
                </a:lnTo>
                <a:cubicBezTo>
                  <a:pt x="1912572" y="4014465"/>
                  <a:pt x="1913942" y="4013072"/>
                  <a:pt x="1915079" y="4011491"/>
                </a:cubicBezTo>
                <a:lnTo>
                  <a:pt x="1915079" y="4011491"/>
                </a:lnTo>
                <a:cubicBezTo>
                  <a:pt x="1916840" y="4010294"/>
                  <a:pt x="1918225" y="4008623"/>
                  <a:pt x="1919068" y="4006673"/>
                </a:cubicBezTo>
                <a:lnTo>
                  <a:pt x="1921854" y="4003285"/>
                </a:lnTo>
                <a:cubicBezTo>
                  <a:pt x="1924044" y="4002736"/>
                  <a:pt x="1925919" y="4001321"/>
                  <a:pt x="1927048" y="3999371"/>
                </a:cubicBezTo>
                <a:cubicBezTo>
                  <a:pt x="1928614" y="3998355"/>
                  <a:pt x="1929931" y="3996985"/>
                  <a:pt x="1930887" y="3995381"/>
                </a:cubicBezTo>
                <a:cubicBezTo>
                  <a:pt x="1933439" y="3992920"/>
                  <a:pt x="1935953" y="3990405"/>
                  <a:pt x="1938415" y="3987853"/>
                </a:cubicBezTo>
                <a:cubicBezTo>
                  <a:pt x="1940139" y="3986890"/>
                  <a:pt x="1941554" y="3985459"/>
                  <a:pt x="1942480" y="3983713"/>
                </a:cubicBezTo>
                <a:lnTo>
                  <a:pt x="1942480" y="3983713"/>
                </a:lnTo>
                <a:cubicBezTo>
                  <a:pt x="1945416" y="3982207"/>
                  <a:pt x="1944362" y="3978067"/>
                  <a:pt x="1947148" y="3976185"/>
                </a:cubicBezTo>
                <a:lnTo>
                  <a:pt x="1947148" y="3976185"/>
                </a:lnTo>
                <a:cubicBezTo>
                  <a:pt x="1948104" y="3974747"/>
                  <a:pt x="1949361" y="3973542"/>
                  <a:pt x="1950837" y="3972646"/>
                </a:cubicBezTo>
                <a:lnTo>
                  <a:pt x="1951213" y="3972646"/>
                </a:lnTo>
                <a:cubicBezTo>
                  <a:pt x="1952094" y="3971179"/>
                  <a:pt x="1953306" y="3969944"/>
                  <a:pt x="1954751" y="3969033"/>
                </a:cubicBezTo>
                <a:lnTo>
                  <a:pt x="1955203" y="3968657"/>
                </a:lnTo>
                <a:cubicBezTo>
                  <a:pt x="1956023" y="3967189"/>
                  <a:pt x="1957250" y="3965984"/>
                  <a:pt x="1958741" y="3965194"/>
                </a:cubicBezTo>
                <a:lnTo>
                  <a:pt x="1959193" y="3964742"/>
                </a:lnTo>
                <a:cubicBezTo>
                  <a:pt x="1960013" y="3963274"/>
                  <a:pt x="1961240" y="3962070"/>
                  <a:pt x="1962731" y="3961279"/>
                </a:cubicBezTo>
                <a:lnTo>
                  <a:pt x="1963258" y="3960828"/>
                </a:lnTo>
                <a:cubicBezTo>
                  <a:pt x="1963950" y="3959277"/>
                  <a:pt x="1965140" y="3958005"/>
                  <a:pt x="1966645" y="3957214"/>
                </a:cubicBezTo>
                <a:lnTo>
                  <a:pt x="1967022" y="3957214"/>
                </a:lnTo>
                <a:cubicBezTo>
                  <a:pt x="1968008" y="3955701"/>
                  <a:pt x="1969167" y="3954308"/>
                  <a:pt x="1970485" y="3953074"/>
                </a:cubicBezTo>
                <a:cubicBezTo>
                  <a:pt x="1971840" y="3951794"/>
                  <a:pt x="1973119" y="3950439"/>
                  <a:pt x="1974399" y="3949084"/>
                </a:cubicBezTo>
                <a:cubicBezTo>
                  <a:pt x="1975679" y="3947729"/>
                  <a:pt x="1977034" y="3946524"/>
                  <a:pt x="1978464" y="3945320"/>
                </a:cubicBezTo>
                <a:lnTo>
                  <a:pt x="1978464" y="3945320"/>
                </a:lnTo>
                <a:cubicBezTo>
                  <a:pt x="1979623" y="3943965"/>
                  <a:pt x="1980933" y="3942753"/>
                  <a:pt x="1982379" y="3941706"/>
                </a:cubicBezTo>
                <a:lnTo>
                  <a:pt x="1982379" y="3941706"/>
                </a:lnTo>
                <a:cubicBezTo>
                  <a:pt x="1983252" y="3940291"/>
                  <a:pt x="1984509" y="3939147"/>
                  <a:pt x="1985992" y="3938394"/>
                </a:cubicBezTo>
                <a:lnTo>
                  <a:pt x="1986595" y="3937942"/>
                </a:lnTo>
                <a:cubicBezTo>
                  <a:pt x="1989305" y="3933877"/>
                  <a:pt x="1994650" y="3933049"/>
                  <a:pt x="1997360" y="3929059"/>
                </a:cubicBezTo>
                <a:lnTo>
                  <a:pt x="1997360" y="3929436"/>
                </a:lnTo>
                <a:cubicBezTo>
                  <a:pt x="1999159" y="3928630"/>
                  <a:pt x="2000626" y="3927215"/>
                  <a:pt x="2001500" y="3925446"/>
                </a:cubicBezTo>
                <a:cubicBezTo>
                  <a:pt x="2003216" y="3924543"/>
                  <a:pt x="2004632" y="3923158"/>
                  <a:pt x="2005565" y="3921456"/>
                </a:cubicBezTo>
                <a:cubicBezTo>
                  <a:pt x="2007191" y="3920523"/>
                  <a:pt x="2008561" y="3919205"/>
                  <a:pt x="2009555" y="3917617"/>
                </a:cubicBezTo>
                <a:cubicBezTo>
                  <a:pt x="2011173" y="3916616"/>
                  <a:pt x="2012558" y="3915283"/>
                  <a:pt x="2013620" y="3913703"/>
                </a:cubicBezTo>
                <a:cubicBezTo>
                  <a:pt x="2015171" y="3912618"/>
                  <a:pt x="2016541" y="3911293"/>
                  <a:pt x="2017685" y="3909788"/>
                </a:cubicBezTo>
                <a:cubicBezTo>
                  <a:pt x="2019108" y="3908606"/>
                  <a:pt x="2020440" y="3907319"/>
                  <a:pt x="2021675" y="3905948"/>
                </a:cubicBezTo>
                <a:lnTo>
                  <a:pt x="2021675" y="3905948"/>
                </a:lnTo>
                <a:cubicBezTo>
                  <a:pt x="2023067" y="3904706"/>
                  <a:pt x="2024355" y="3903344"/>
                  <a:pt x="2025514" y="3901884"/>
                </a:cubicBezTo>
                <a:cubicBezTo>
                  <a:pt x="2027050" y="3900792"/>
                  <a:pt x="2028337" y="3899377"/>
                  <a:pt x="2029278" y="3897743"/>
                </a:cubicBezTo>
                <a:cubicBezTo>
                  <a:pt x="2030987" y="3896847"/>
                  <a:pt x="2032364" y="3895424"/>
                  <a:pt x="2033193" y="3893678"/>
                </a:cubicBezTo>
                <a:cubicBezTo>
                  <a:pt x="2034856" y="3892805"/>
                  <a:pt x="2036279" y="3891540"/>
                  <a:pt x="2037333" y="3889989"/>
                </a:cubicBezTo>
                <a:cubicBezTo>
                  <a:pt x="2038906" y="3888868"/>
                  <a:pt x="2040277" y="3887497"/>
                  <a:pt x="2041398" y="3885924"/>
                </a:cubicBezTo>
                <a:cubicBezTo>
                  <a:pt x="2042859" y="3884870"/>
                  <a:pt x="2044154" y="3883598"/>
                  <a:pt x="2045237" y="3882160"/>
                </a:cubicBezTo>
                <a:cubicBezTo>
                  <a:pt x="2046743" y="3881031"/>
                  <a:pt x="2048023" y="3879600"/>
                  <a:pt x="2049453" y="3878396"/>
                </a:cubicBezTo>
                <a:lnTo>
                  <a:pt x="2049453" y="3878396"/>
                </a:lnTo>
                <a:cubicBezTo>
                  <a:pt x="2050643" y="3877049"/>
                  <a:pt x="2051953" y="3875814"/>
                  <a:pt x="2053368" y="3874708"/>
                </a:cubicBezTo>
                <a:lnTo>
                  <a:pt x="2053368" y="3874708"/>
                </a:lnTo>
                <a:cubicBezTo>
                  <a:pt x="2054444" y="3873269"/>
                  <a:pt x="2055626" y="3871907"/>
                  <a:pt x="2056906" y="3870642"/>
                </a:cubicBezTo>
                <a:cubicBezTo>
                  <a:pt x="2058321" y="3869392"/>
                  <a:pt x="2059601" y="3868008"/>
                  <a:pt x="2060745" y="3866502"/>
                </a:cubicBezTo>
                <a:cubicBezTo>
                  <a:pt x="2062296" y="3865418"/>
                  <a:pt x="2063666" y="3864093"/>
                  <a:pt x="2064810" y="3862587"/>
                </a:cubicBezTo>
                <a:cubicBezTo>
                  <a:pt x="2066271" y="3861421"/>
                  <a:pt x="2067603" y="3860111"/>
                  <a:pt x="2068800" y="3858673"/>
                </a:cubicBezTo>
                <a:lnTo>
                  <a:pt x="2068800" y="3858673"/>
                </a:lnTo>
                <a:cubicBezTo>
                  <a:pt x="2070246" y="3857468"/>
                  <a:pt x="2071601" y="3856158"/>
                  <a:pt x="2072865" y="3854758"/>
                </a:cubicBezTo>
                <a:cubicBezTo>
                  <a:pt x="2074220" y="3853479"/>
                  <a:pt x="2075500" y="3852124"/>
                  <a:pt x="2076930" y="3850919"/>
                </a:cubicBezTo>
                <a:lnTo>
                  <a:pt x="2076930" y="3850919"/>
                </a:lnTo>
                <a:cubicBezTo>
                  <a:pt x="2078120" y="3849549"/>
                  <a:pt x="2079430" y="3848292"/>
                  <a:pt x="2080845" y="3847155"/>
                </a:cubicBezTo>
                <a:lnTo>
                  <a:pt x="2080845" y="3847155"/>
                </a:lnTo>
                <a:cubicBezTo>
                  <a:pt x="2081936" y="3845762"/>
                  <a:pt x="2083231" y="3844543"/>
                  <a:pt x="2084684" y="3843542"/>
                </a:cubicBezTo>
                <a:lnTo>
                  <a:pt x="2085060" y="3843542"/>
                </a:lnTo>
                <a:cubicBezTo>
                  <a:pt x="2085934" y="3842103"/>
                  <a:pt x="2087184" y="3840929"/>
                  <a:pt x="2088674" y="3840154"/>
                </a:cubicBezTo>
                <a:lnTo>
                  <a:pt x="2089276" y="3839627"/>
                </a:lnTo>
                <a:cubicBezTo>
                  <a:pt x="2089946" y="3838152"/>
                  <a:pt x="2091158" y="3836992"/>
                  <a:pt x="2092664" y="3836390"/>
                </a:cubicBezTo>
                <a:lnTo>
                  <a:pt x="2093492" y="3835712"/>
                </a:lnTo>
                <a:cubicBezTo>
                  <a:pt x="2093883" y="3834199"/>
                  <a:pt x="2095065" y="3833017"/>
                  <a:pt x="2096578" y="3832626"/>
                </a:cubicBezTo>
                <a:lnTo>
                  <a:pt x="2097557" y="3831723"/>
                </a:lnTo>
                <a:cubicBezTo>
                  <a:pt x="2097903" y="3830239"/>
                  <a:pt x="2099078" y="3829095"/>
                  <a:pt x="2100568" y="3828787"/>
                </a:cubicBezTo>
                <a:lnTo>
                  <a:pt x="2101396" y="3827959"/>
                </a:lnTo>
                <a:cubicBezTo>
                  <a:pt x="2103806" y="3823668"/>
                  <a:pt x="2108924" y="3823065"/>
                  <a:pt x="2111935" y="3819000"/>
                </a:cubicBezTo>
                <a:lnTo>
                  <a:pt x="2111935" y="3819452"/>
                </a:lnTo>
                <a:cubicBezTo>
                  <a:pt x="2114119" y="3818488"/>
                  <a:pt x="2115654" y="3816471"/>
                  <a:pt x="2116001" y="3814107"/>
                </a:cubicBezTo>
                <a:lnTo>
                  <a:pt x="2119012" y="3811397"/>
                </a:lnTo>
                <a:cubicBezTo>
                  <a:pt x="2121564" y="3810878"/>
                  <a:pt x="2123536" y="3808845"/>
                  <a:pt x="2123980" y="3806278"/>
                </a:cubicBezTo>
                <a:cubicBezTo>
                  <a:pt x="2123717" y="3805344"/>
                  <a:pt x="2124078" y="3804343"/>
                  <a:pt x="2124884" y="3803794"/>
                </a:cubicBezTo>
                <a:cubicBezTo>
                  <a:pt x="2125817" y="3802431"/>
                  <a:pt x="2127052" y="3801294"/>
                  <a:pt x="2128497" y="3800481"/>
                </a:cubicBezTo>
                <a:lnTo>
                  <a:pt x="2129024" y="3800030"/>
                </a:lnTo>
                <a:cubicBezTo>
                  <a:pt x="2129882" y="3798494"/>
                  <a:pt x="2131004" y="3797117"/>
                  <a:pt x="2132336" y="3795965"/>
                </a:cubicBezTo>
                <a:lnTo>
                  <a:pt x="2132336" y="3795965"/>
                </a:lnTo>
                <a:cubicBezTo>
                  <a:pt x="2133699" y="3794685"/>
                  <a:pt x="2134933" y="3793269"/>
                  <a:pt x="2136025" y="3791749"/>
                </a:cubicBezTo>
                <a:cubicBezTo>
                  <a:pt x="2137561" y="3790680"/>
                  <a:pt x="2138953" y="3789415"/>
                  <a:pt x="2140165" y="3787985"/>
                </a:cubicBezTo>
                <a:cubicBezTo>
                  <a:pt x="2141558" y="3786743"/>
                  <a:pt x="2142845" y="3785380"/>
                  <a:pt x="2144005" y="3783920"/>
                </a:cubicBezTo>
                <a:cubicBezTo>
                  <a:pt x="2145488" y="3782753"/>
                  <a:pt x="2146850" y="3781443"/>
                  <a:pt x="2148070" y="3780005"/>
                </a:cubicBezTo>
                <a:lnTo>
                  <a:pt x="2148070" y="3780005"/>
                </a:lnTo>
                <a:cubicBezTo>
                  <a:pt x="2149575" y="3778801"/>
                  <a:pt x="2151156" y="3777822"/>
                  <a:pt x="2152662" y="3776693"/>
                </a:cubicBezTo>
                <a:cubicBezTo>
                  <a:pt x="2153475" y="3777589"/>
                  <a:pt x="2154852" y="3777656"/>
                  <a:pt x="2155748" y="3776844"/>
                </a:cubicBezTo>
                <a:cubicBezTo>
                  <a:pt x="2155801" y="3776798"/>
                  <a:pt x="2155854" y="3776746"/>
                  <a:pt x="2155899" y="3776693"/>
                </a:cubicBezTo>
                <a:cubicBezTo>
                  <a:pt x="2156802" y="3776015"/>
                  <a:pt x="2157939" y="3775722"/>
                  <a:pt x="2159061" y="3775865"/>
                </a:cubicBezTo>
                <a:cubicBezTo>
                  <a:pt x="2160740" y="3775022"/>
                  <a:pt x="2162328" y="3774013"/>
                  <a:pt x="2163803" y="3772854"/>
                </a:cubicBezTo>
                <a:cubicBezTo>
                  <a:pt x="2164842" y="3772146"/>
                  <a:pt x="2166092" y="3771830"/>
                  <a:pt x="2167341" y="3771950"/>
                </a:cubicBezTo>
                <a:cubicBezTo>
                  <a:pt x="2169826" y="3769918"/>
                  <a:pt x="2173514" y="3770595"/>
                  <a:pt x="2175773" y="3768036"/>
                </a:cubicBezTo>
                <a:lnTo>
                  <a:pt x="2175773" y="3768036"/>
                </a:lnTo>
                <a:cubicBezTo>
                  <a:pt x="2178031" y="3765777"/>
                  <a:pt x="2181645" y="3766455"/>
                  <a:pt x="2183828" y="3764121"/>
                </a:cubicBezTo>
                <a:lnTo>
                  <a:pt x="2183828" y="3764121"/>
                </a:lnTo>
                <a:cubicBezTo>
                  <a:pt x="2184957" y="3763067"/>
                  <a:pt x="2186764" y="3762465"/>
                  <a:pt x="2187441" y="3760959"/>
                </a:cubicBezTo>
                <a:cubicBezTo>
                  <a:pt x="2188789" y="3761757"/>
                  <a:pt x="2190505" y="3761577"/>
                  <a:pt x="2191657" y="3760508"/>
                </a:cubicBezTo>
                <a:cubicBezTo>
                  <a:pt x="2192485" y="3759920"/>
                  <a:pt x="2193509" y="3759672"/>
                  <a:pt x="2194518" y="3759830"/>
                </a:cubicBezTo>
                <a:cubicBezTo>
                  <a:pt x="2196392" y="3759123"/>
                  <a:pt x="2198108" y="3758046"/>
                  <a:pt x="2199561" y="3756668"/>
                </a:cubicBezTo>
                <a:cubicBezTo>
                  <a:pt x="2200449" y="3756089"/>
                  <a:pt x="2201511" y="3755818"/>
                  <a:pt x="2202573" y="3755916"/>
                </a:cubicBezTo>
                <a:cubicBezTo>
                  <a:pt x="2204334" y="3755148"/>
                  <a:pt x="2205983" y="3754132"/>
                  <a:pt x="2207466" y="3752904"/>
                </a:cubicBezTo>
                <a:cubicBezTo>
                  <a:pt x="2208489" y="3752295"/>
                  <a:pt x="2209664" y="3752009"/>
                  <a:pt x="2210853" y="3752076"/>
                </a:cubicBezTo>
                <a:lnTo>
                  <a:pt x="2215370" y="3748990"/>
                </a:lnTo>
                <a:cubicBezTo>
                  <a:pt x="2216379" y="3748350"/>
                  <a:pt x="2217569" y="3748056"/>
                  <a:pt x="2218758" y="3748162"/>
                </a:cubicBezTo>
                <a:lnTo>
                  <a:pt x="2223199" y="3745151"/>
                </a:lnTo>
                <a:cubicBezTo>
                  <a:pt x="2224261" y="3744496"/>
                  <a:pt x="2225495" y="3744179"/>
                  <a:pt x="2226737" y="3744247"/>
                </a:cubicBezTo>
                <a:cubicBezTo>
                  <a:pt x="2228394" y="3743193"/>
                  <a:pt x="2229749" y="3741838"/>
                  <a:pt x="2231405" y="3740784"/>
                </a:cubicBezTo>
                <a:lnTo>
                  <a:pt x="2231405" y="3740784"/>
                </a:lnTo>
                <a:cubicBezTo>
                  <a:pt x="2232105" y="3739437"/>
                  <a:pt x="2233249" y="3738375"/>
                  <a:pt x="2234642" y="3737773"/>
                </a:cubicBezTo>
                <a:cubicBezTo>
                  <a:pt x="2235733" y="3736975"/>
                  <a:pt x="2237051" y="3736553"/>
                  <a:pt x="2238406" y="3736569"/>
                </a:cubicBezTo>
                <a:lnTo>
                  <a:pt x="2242697" y="3733332"/>
                </a:lnTo>
                <a:cubicBezTo>
                  <a:pt x="2243464" y="3732602"/>
                  <a:pt x="2244503" y="3732248"/>
                  <a:pt x="2245557" y="3732353"/>
                </a:cubicBezTo>
                <a:cubicBezTo>
                  <a:pt x="2247507" y="3731676"/>
                  <a:pt x="2249261" y="3730539"/>
                  <a:pt x="2250676" y="3729041"/>
                </a:cubicBezTo>
                <a:cubicBezTo>
                  <a:pt x="2251429" y="3728408"/>
                  <a:pt x="2252430" y="3728152"/>
                  <a:pt x="2253387" y="3728363"/>
                </a:cubicBezTo>
                <a:cubicBezTo>
                  <a:pt x="2255381" y="3727731"/>
                  <a:pt x="2257173" y="3726594"/>
                  <a:pt x="2258581" y="3725051"/>
                </a:cubicBezTo>
                <a:lnTo>
                  <a:pt x="2259936" y="3724449"/>
                </a:lnTo>
                <a:lnTo>
                  <a:pt x="2261366" y="3724449"/>
                </a:lnTo>
                <a:cubicBezTo>
                  <a:pt x="2263338" y="3723748"/>
                  <a:pt x="2265122" y="3722582"/>
                  <a:pt x="2266561" y="3721061"/>
                </a:cubicBezTo>
                <a:lnTo>
                  <a:pt x="2267765" y="3720459"/>
                </a:lnTo>
                <a:lnTo>
                  <a:pt x="2269195" y="3720459"/>
                </a:lnTo>
                <a:cubicBezTo>
                  <a:pt x="2271266" y="3719797"/>
                  <a:pt x="2273102" y="3718539"/>
                  <a:pt x="2274465" y="3716845"/>
                </a:cubicBezTo>
                <a:lnTo>
                  <a:pt x="2274465" y="3716845"/>
                </a:lnTo>
                <a:cubicBezTo>
                  <a:pt x="2275526" y="3715596"/>
                  <a:pt x="2276799" y="3714549"/>
                  <a:pt x="2278229" y="3713759"/>
                </a:cubicBezTo>
                <a:cubicBezTo>
                  <a:pt x="2279222" y="3713014"/>
                  <a:pt x="2280450" y="3712637"/>
                  <a:pt x="2281692" y="3712705"/>
                </a:cubicBezTo>
                <a:lnTo>
                  <a:pt x="2286209" y="3709543"/>
                </a:lnTo>
                <a:cubicBezTo>
                  <a:pt x="2287150" y="3708873"/>
                  <a:pt x="2288294" y="3708557"/>
                  <a:pt x="2289446" y="3708640"/>
                </a:cubicBezTo>
                <a:cubicBezTo>
                  <a:pt x="2291117" y="3707774"/>
                  <a:pt x="2292683" y="3706713"/>
                  <a:pt x="2294113" y="3705478"/>
                </a:cubicBezTo>
                <a:cubicBezTo>
                  <a:pt x="2295009" y="3704838"/>
                  <a:pt x="2296108" y="3704545"/>
                  <a:pt x="2297199" y="3704650"/>
                </a:cubicBezTo>
                <a:cubicBezTo>
                  <a:pt x="2299014" y="3703852"/>
                  <a:pt x="2300670" y="3702730"/>
                  <a:pt x="2302093" y="3701338"/>
                </a:cubicBezTo>
                <a:cubicBezTo>
                  <a:pt x="2302891" y="3700743"/>
                  <a:pt x="2303899" y="3700502"/>
                  <a:pt x="2304878" y="3700660"/>
                </a:cubicBezTo>
                <a:cubicBezTo>
                  <a:pt x="2306866" y="3699907"/>
                  <a:pt x="2308664" y="3698726"/>
                  <a:pt x="2310148" y="3697197"/>
                </a:cubicBezTo>
                <a:lnTo>
                  <a:pt x="2310148" y="3697197"/>
                </a:lnTo>
                <a:cubicBezTo>
                  <a:pt x="2312030" y="3694638"/>
                  <a:pt x="2315794" y="3695466"/>
                  <a:pt x="2317676" y="3693057"/>
                </a:cubicBezTo>
                <a:cubicBezTo>
                  <a:pt x="2318955" y="3691852"/>
                  <a:pt x="2320310" y="3690648"/>
                  <a:pt x="2321740" y="3689519"/>
                </a:cubicBezTo>
                <a:lnTo>
                  <a:pt x="2321740" y="3689519"/>
                </a:lnTo>
                <a:cubicBezTo>
                  <a:pt x="2323547" y="3686809"/>
                  <a:pt x="2327462" y="3687712"/>
                  <a:pt x="2329268" y="3685077"/>
                </a:cubicBezTo>
                <a:lnTo>
                  <a:pt x="2329268" y="3685077"/>
                </a:lnTo>
                <a:cubicBezTo>
                  <a:pt x="2330623" y="3683948"/>
                  <a:pt x="2331979" y="3682894"/>
                  <a:pt x="2333409" y="3681915"/>
                </a:cubicBezTo>
                <a:cubicBezTo>
                  <a:pt x="2334358" y="3681261"/>
                  <a:pt x="2335494" y="3680914"/>
                  <a:pt x="2336646" y="3680937"/>
                </a:cubicBezTo>
                <a:cubicBezTo>
                  <a:pt x="2338370" y="3680086"/>
                  <a:pt x="2339966" y="3678994"/>
                  <a:pt x="2341389" y="3677700"/>
                </a:cubicBezTo>
                <a:cubicBezTo>
                  <a:pt x="2342157" y="3677045"/>
                  <a:pt x="2343180" y="3676774"/>
                  <a:pt x="2344174" y="3676947"/>
                </a:cubicBezTo>
                <a:cubicBezTo>
                  <a:pt x="2346229" y="3676217"/>
                  <a:pt x="2348036" y="3674907"/>
                  <a:pt x="2349369" y="3673183"/>
                </a:cubicBezTo>
                <a:lnTo>
                  <a:pt x="2349369" y="3673183"/>
                </a:lnTo>
                <a:cubicBezTo>
                  <a:pt x="2350648" y="3671978"/>
                  <a:pt x="2352003" y="3670849"/>
                  <a:pt x="2353358" y="3669720"/>
                </a:cubicBezTo>
                <a:cubicBezTo>
                  <a:pt x="2354141" y="3669080"/>
                  <a:pt x="2355142" y="3668787"/>
                  <a:pt x="2356143" y="3668892"/>
                </a:cubicBezTo>
                <a:cubicBezTo>
                  <a:pt x="2358123" y="3668237"/>
                  <a:pt x="2359907" y="3667101"/>
                  <a:pt x="2361338" y="3665580"/>
                </a:cubicBezTo>
                <a:lnTo>
                  <a:pt x="2362843" y="3664977"/>
                </a:lnTo>
                <a:lnTo>
                  <a:pt x="2364499" y="3664977"/>
                </a:lnTo>
                <a:cubicBezTo>
                  <a:pt x="2367210" y="3663171"/>
                  <a:pt x="2370974" y="3663773"/>
                  <a:pt x="2373157" y="3660988"/>
                </a:cubicBezTo>
                <a:lnTo>
                  <a:pt x="2373157" y="3660988"/>
                </a:lnTo>
                <a:lnTo>
                  <a:pt x="2377297" y="3657751"/>
                </a:lnTo>
                <a:cubicBezTo>
                  <a:pt x="2378155" y="3657088"/>
                  <a:pt x="2379225" y="3656764"/>
                  <a:pt x="2380308" y="3656847"/>
                </a:cubicBezTo>
                <a:cubicBezTo>
                  <a:pt x="2382243" y="3656034"/>
                  <a:pt x="2383990" y="3654830"/>
                  <a:pt x="2385427" y="3653309"/>
                </a:cubicBezTo>
                <a:lnTo>
                  <a:pt x="2385427" y="3653309"/>
                </a:lnTo>
                <a:cubicBezTo>
                  <a:pt x="2387460" y="3650825"/>
                  <a:pt x="2391299" y="3651653"/>
                  <a:pt x="2392955" y="3649018"/>
                </a:cubicBezTo>
                <a:lnTo>
                  <a:pt x="2392955" y="3649018"/>
                </a:lnTo>
                <a:cubicBezTo>
                  <a:pt x="2394235" y="3647889"/>
                  <a:pt x="2395590" y="3646835"/>
                  <a:pt x="2397020" y="3645781"/>
                </a:cubicBezTo>
                <a:cubicBezTo>
                  <a:pt x="2397879" y="3645119"/>
                  <a:pt x="2398948" y="3644795"/>
                  <a:pt x="2400032" y="3644878"/>
                </a:cubicBezTo>
                <a:cubicBezTo>
                  <a:pt x="2401944" y="3644035"/>
                  <a:pt x="2403660" y="3642807"/>
                  <a:pt x="2405075" y="3641264"/>
                </a:cubicBezTo>
                <a:lnTo>
                  <a:pt x="2405075" y="3641264"/>
                </a:lnTo>
                <a:cubicBezTo>
                  <a:pt x="2406295" y="3639917"/>
                  <a:pt x="2407627" y="3638682"/>
                  <a:pt x="2409065" y="3637576"/>
                </a:cubicBezTo>
                <a:lnTo>
                  <a:pt x="2409065" y="3637576"/>
                </a:lnTo>
                <a:cubicBezTo>
                  <a:pt x="2409923" y="3636220"/>
                  <a:pt x="2411121" y="3635107"/>
                  <a:pt x="2412528" y="3634338"/>
                </a:cubicBezTo>
                <a:cubicBezTo>
                  <a:pt x="2413454" y="3633623"/>
                  <a:pt x="2414598" y="3633247"/>
                  <a:pt x="2415765" y="3633285"/>
                </a:cubicBezTo>
                <a:cubicBezTo>
                  <a:pt x="2417564" y="3632321"/>
                  <a:pt x="2419213" y="3631101"/>
                  <a:pt x="2420658" y="3629671"/>
                </a:cubicBezTo>
                <a:lnTo>
                  <a:pt x="2420658" y="3629671"/>
                </a:lnTo>
                <a:cubicBezTo>
                  <a:pt x="2424121" y="3626359"/>
                  <a:pt x="2428713" y="3624703"/>
                  <a:pt x="2432251" y="3621466"/>
                </a:cubicBezTo>
                <a:lnTo>
                  <a:pt x="2432251" y="3621466"/>
                </a:lnTo>
                <a:cubicBezTo>
                  <a:pt x="2433539" y="3620307"/>
                  <a:pt x="2434894" y="3619222"/>
                  <a:pt x="2436317" y="3618229"/>
                </a:cubicBezTo>
                <a:cubicBezTo>
                  <a:pt x="2437145" y="3617559"/>
                  <a:pt x="2438191" y="3617212"/>
                  <a:pt x="2439253" y="3617250"/>
                </a:cubicBezTo>
                <a:cubicBezTo>
                  <a:pt x="2441247" y="3616482"/>
                  <a:pt x="2443009" y="3615210"/>
                  <a:pt x="2444372" y="3613562"/>
                </a:cubicBezTo>
                <a:lnTo>
                  <a:pt x="2444372" y="3613562"/>
                </a:lnTo>
                <a:cubicBezTo>
                  <a:pt x="2445508" y="3612349"/>
                  <a:pt x="2446803" y="3611288"/>
                  <a:pt x="2448211" y="3610399"/>
                </a:cubicBezTo>
                <a:cubicBezTo>
                  <a:pt x="2449122" y="3609707"/>
                  <a:pt x="2450228" y="3609338"/>
                  <a:pt x="2451373" y="3609346"/>
                </a:cubicBezTo>
                <a:cubicBezTo>
                  <a:pt x="2453240" y="3608457"/>
                  <a:pt x="2454918" y="3607230"/>
                  <a:pt x="2456341" y="3605732"/>
                </a:cubicBezTo>
                <a:lnTo>
                  <a:pt x="2456341" y="3605732"/>
                </a:lnTo>
                <a:cubicBezTo>
                  <a:pt x="2457553" y="3604392"/>
                  <a:pt x="2458916" y="3603211"/>
                  <a:pt x="2460406" y="3602194"/>
                </a:cubicBezTo>
                <a:lnTo>
                  <a:pt x="2460406" y="3602194"/>
                </a:lnTo>
                <a:cubicBezTo>
                  <a:pt x="2462062" y="3599409"/>
                  <a:pt x="2466052" y="3600388"/>
                  <a:pt x="2467934" y="3597602"/>
                </a:cubicBezTo>
                <a:lnTo>
                  <a:pt x="2467934" y="3597602"/>
                </a:lnTo>
                <a:cubicBezTo>
                  <a:pt x="2469485" y="3596465"/>
                  <a:pt x="2470923" y="3595178"/>
                  <a:pt x="2472225" y="3593763"/>
                </a:cubicBezTo>
                <a:lnTo>
                  <a:pt x="2472225" y="3593763"/>
                </a:lnTo>
                <a:cubicBezTo>
                  <a:pt x="2473301" y="3592536"/>
                  <a:pt x="2474574" y="3591497"/>
                  <a:pt x="2475989" y="3590676"/>
                </a:cubicBezTo>
                <a:cubicBezTo>
                  <a:pt x="2476900" y="3589931"/>
                  <a:pt x="2478044" y="3589524"/>
                  <a:pt x="2479226" y="3589547"/>
                </a:cubicBezTo>
                <a:cubicBezTo>
                  <a:pt x="2481056" y="3588636"/>
                  <a:pt x="2482711" y="3587417"/>
                  <a:pt x="2484119" y="3585933"/>
                </a:cubicBezTo>
                <a:lnTo>
                  <a:pt x="2484119" y="3585933"/>
                </a:lnTo>
                <a:cubicBezTo>
                  <a:pt x="2485128" y="3584692"/>
                  <a:pt x="2486348" y="3583645"/>
                  <a:pt x="2487733" y="3582847"/>
                </a:cubicBezTo>
                <a:cubicBezTo>
                  <a:pt x="2488613" y="3582102"/>
                  <a:pt x="2489743" y="3581703"/>
                  <a:pt x="2490895" y="3581718"/>
                </a:cubicBezTo>
                <a:cubicBezTo>
                  <a:pt x="2492852" y="3580882"/>
                  <a:pt x="2494561" y="3579557"/>
                  <a:pt x="2495863" y="3577878"/>
                </a:cubicBezTo>
                <a:lnTo>
                  <a:pt x="2495863" y="3577878"/>
                </a:lnTo>
                <a:cubicBezTo>
                  <a:pt x="2497316" y="3576705"/>
                  <a:pt x="2498626" y="3575364"/>
                  <a:pt x="2499778" y="3573889"/>
                </a:cubicBezTo>
                <a:cubicBezTo>
                  <a:pt x="2501283" y="3572759"/>
                  <a:pt x="2502488" y="3571329"/>
                  <a:pt x="2503993" y="3570200"/>
                </a:cubicBezTo>
                <a:lnTo>
                  <a:pt x="2503993" y="3570200"/>
                </a:lnTo>
                <a:cubicBezTo>
                  <a:pt x="2504942" y="3568913"/>
                  <a:pt x="2506146" y="3567844"/>
                  <a:pt x="2507531" y="3567038"/>
                </a:cubicBezTo>
                <a:cubicBezTo>
                  <a:pt x="2508412" y="3566293"/>
                  <a:pt x="2509541" y="3565894"/>
                  <a:pt x="2510693" y="3565909"/>
                </a:cubicBezTo>
                <a:cubicBezTo>
                  <a:pt x="2512636" y="3565051"/>
                  <a:pt x="2514344" y="3563734"/>
                  <a:pt x="2515662" y="3562070"/>
                </a:cubicBezTo>
                <a:lnTo>
                  <a:pt x="2515662" y="3562070"/>
                </a:lnTo>
                <a:cubicBezTo>
                  <a:pt x="2516904" y="3560866"/>
                  <a:pt x="2518236" y="3559759"/>
                  <a:pt x="2519652" y="3558758"/>
                </a:cubicBezTo>
                <a:cubicBezTo>
                  <a:pt x="2520359" y="3558035"/>
                  <a:pt x="2521353" y="3557674"/>
                  <a:pt x="2522362" y="3557779"/>
                </a:cubicBezTo>
                <a:cubicBezTo>
                  <a:pt x="2524537" y="3557199"/>
                  <a:pt x="2526412" y="3555829"/>
                  <a:pt x="2527631" y="3553940"/>
                </a:cubicBezTo>
                <a:lnTo>
                  <a:pt x="2527631" y="3553940"/>
                </a:lnTo>
                <a:cubicBezTo>
                  <a:pt x="2529890" y="3551832"/>
                  <a:pt x="2533654" y="3552509"/>
                  <a:pt x="2535686" y="3549875"/>
                </a:cubicBezTo>
                <a:lnTo>
                  <a:pt x="2535686" y="3549875"/>
                </a:lnTo>
                <a:cubicBezTo>
                  <a:pt x="2537267" y="3548896"/>
                  <a:pt x="2538472" y="3547390"/>
                  <a:pt x="2539977" y="3546336"/>
                </a:cubicBezTo>
                <a:lnTo>
                  <a:pt x="2539977" y="3546336"/>
                </a:lnTo>
                <a:cubicBezTo>
                  <a:pt x="2540888" y="3545064"/>
                  <a:pt x="2542070" y="3544010"/>
                  <a:pt x="2543440" y="3543250"/>
                </a:cubicBezTo>
                <a:cubicBezTo>
                  <a:pt x="2544238" y="3542497"/>
                  <a:pt x="2545277" y="3542046"/>
                  <a:pt x="2546376" y="3541970"/>
                </a:cubicBezTo>
                <a:cubicBezTo>
                  <a:pt x="2548461" y="3541330"/>
                  <a:pt x="2550245" y="3539968"/>
                  <a:pt x="2551420" y="3538131"/>
                </a:cubicBezTo>
                <a:cubicBezTo>
                  <a:pt x="2552978" y="3537077"/>
                  <a:pt x="2554311" y="3535722"/>
                  <a:pt x="2555334" y="3534141"/>
                </a:cubicBezTo>
                <a:cubicBezTo>
                  <a:pt x="2556900" y="3533102"/>
                  <a:pt x="2558278" y="3531807"/>
                  <a:pt x="2559399" y="3530302"/>
                </a:cubicBezTo>
                <a:cubicBezTo>
                  <a:pt x="2560830" y="3529173"/>
                  <a:pt x="2562034" y="3527818"/>
                  <a:pt x="2563540" y="3526688"/>
                </a:cubicBezTo>
                <a:lnTo>
                  <a:pt x="2563540" y="3526688"/>
                </a:lnTo>
                <a:cubicBezTo>
                  <a:pt x="2564609" y="3525303"/>
                  <a:pt x="2565911" y="3524106"/>
                  <a:pt x="2567379" y="3523150"/>
                </a:cubicBezTo>
                <a:lnTo>
                  <a:pt x="2567755" y="3523150"/>
                </a:lnTo>
                <a:cubicBezTo>
                  <a:pt x="2568636" y="3521682"/>
                  <a:pt x="2569848" y="3520448"/>
                  <a:pt x="2571294" y="3519537"/>
                </a:cubicBezTo>
                <a:lnTo>
                  <a:pt x="2571294" y="3519537"/>
                </a:lnTo>
                <a:cubicBezTo>
                  <a:pt x="2572122" y="3518204"/>
                  <a:pt x="2573258" y="3517098"/>
                  <a:pt x="2574606" y="3516300"/>
                </a:cubicBezTo>
                <a:cubicBezTo>
                  <a:pt x="2575336" y="3515540"/>
                  <a:pt x="2576337" y="3515103"/>
                  <a:pt x="2577391" y="3515095"/>
                </a:cubicBezTo>
                <a:cubicBezTo>
                  <a:pt x="2579522" y="3514501"/>
                  <a:pt x="2581344" y="3513131"/>
                  <a:pt x="2582510" y="3511256"/>
                </a:cubicBezTo>
                <a:cubicBezTo>
                  <a:pt x="2584099" y="3510240"/>
                  <a:pt x="2585438" y="3508877"/>
                  <a:pt x="2586425" y="3507266"/>
                </a:cubicBezTo>
                <a:cubicBezTo>
                  <a:pt x="2588013" y="3506272"/>
                  <a:pt x="2589331" y="3504902"/>
                  <a:pt x="2590264" y="3503276"/>
                </a:cubicBezTo>
                <a:cubicBezTo>
                  <a:pt x="2591905" y="3502343"/>
                  <a:pt x="2593306" y="3501025"/>
                  <a:pt x="2594329" y="3499437"/>
                </a:cubicBezTo>
                <a:cubicBezTo>
                  <a:pt x="2595910" y="3498391"/>
                  <a:pt x="2597288" y="3497066"/>
                  <a:pt x="2598394" y="3495522"/>
                </a:cubicBezTo>
                <a:cubicBezTo>
                  <a:pt x="2599847" y="3494348"/>
                  <a:pt x="2601225" y="3493091"/>
                  <a:pt x="2602535" y="3491758"/>
                </a:cubicBezTo>
                <a:lnTo>
                  <a:pt x="2602535" y="3491758"/>
                </a:lnTo>
                <a:cubicBezTo>
                  <a:pt x="2603754" y="3490411"/>
                  <a:pt x="2605087" y="3489176"/>
                  <a:pt x="2606525" y="3488070"/>
                </a:cubicBezTo>
                <a:lnTo>
                  <a:pt x="2606525" y="3488070"/>
                </a:lnTo>
                <a:cubicBezTo>
                  <a:pt x="2607526" y="3486654"/>
                  <a:pt x="2608836" y="3485495"/>
                  <a:pt x="2610364" y="3484682"/>
                </a:cubicBezTo>
                <a:lnTo>
                  <a:pt x="2610816" y="3484306"/>
                </a:lnTo>
                <a:cubicBezTo>
                  <a:pt x="2612246" y="3481295"/>
                  <a:pt x="2616386" y="3482424"/>
                  <a:pt x="2618344" y="3479638"/>
                </a:cubicBezTo>
                <a:lnTo>
                  <a:pt x="2618344" y="3479638"/>
                </a:lnTo>
                <a:cubicBezTo>
                  <a:pt x="2619999" y="3478660"/>
                  <a:pt x="2621415" y="3477320"/>
                  <a:pt x="2622484" y="3475724"/>
                </a:cubicBezTo>
                <a:cubicBezTo>
                  <a:pt x="2623967" y="3474564"/>
                  <a:pt x="2625352" y="3473277"/>
                  <a:pt x="2626624" y="3471885"/>
                </a:cubicBezTo>
                <a:cubicBezTo>
                  <a:pt x="2627912" y="3470628"/>
                  <a:pt x="2629267" y="3469445"/>
                  <a:pt x="2630690" y="3468346"/>
                </a:cubicBezTo>
                <a:lnTo>
                  <a:pt x="2630690" y="3468346"/>
                </a:lnTo>
                <a:cubicBezTo>
                  <a:pt x="2631495" y="3466976"/>
                  <a:pt x="2632632" y="3465839"/>
                  <a:pt x="2634002" y="3465034"/>
                </a:cubicBezTo>
                <a:cubicBezTo>
                  <a:pt x="2634725" y="3464304"/>
                  <a:pt x="2635688" y="3463875"/>
                  <a:pt x="2636712" y="3463830"/>
                </a:cubicBezTo>
                <a:cubicBezTo>
                  <a:pt x="2638880" y="3463318"/>
                  <a:pt x="2640732" y="3461925"/>
                  <a:pt x="2641831" y="3459990"/>
                </a:cubicBezTo>
                <a:cubicBezTo>
                  <a:pt x="2643427" y="3458996"/>
                  <a:pt x="2644812" y="3457687"/>
                  <a:pt x="2645896" y="3456151"/>
                </a:cubicBezTo>
                <a:cubicBezTo>
                  <a:pt x="2647379" y="3454984"/>
                  <a:pt x="2648742" y="3453674"/>
                  <a:pt x="2649961" y="3452236"/>
                </a:cubicBezTo>
                <a:lnTo>
                  <a:pt x="2649961" y="3452236"/>
                </a:lnTo>
                <a:cubicBezTo>
                  <a:pt x="2651392" y="3450957"/>
                  <a:pt x="2652746" y="3449602"/>
                  <a:pt x="2654026" y="3448171"/>
                </a:cubicBezTo>
                <a:lnTo>
                  <a:pt x="2654026" y="3448171"/>
                </a:lnTo>
                <a:cubicBezTo>
                  <a:pt x="2655427" y="3446907"/>
                  <a:pt x="2656736" y="3445551"/>
                  <a:pt x="2657941" y="3444106"/>
                </a:cubicBezTo>
                <a:cubicBezTo>
                  <a:pt x="2659371" y="3442977"/>
                  <a:pt x="2660575" y="3441622"/>
                  <a:pt x="2662081" y="3440493"/>
                </a:cubicBezTo>
                <a:lnTo>
                  <a:pt x="2662081" y="3440493"/>
                </a:lnTo>
                <a:cubicBezTo>
                  <a:pt x="2663963" y="3437858"/>
                  <a:pt x="2667878" y="3438761"/>
                  <a:pt x="2669609" y="3436051"/>
                </a:cubicBezTo>
                <a:lnTo>
                  <a:pt x="2669609" y="3436051"/>
                </a:lnTo>
                <a:cubicBezTo>
                  <a:pt x="2671205" y="3434990"/>
                  <a:pt x="2672583" y="3433635"/>
                  <a:pt x="2673674" y="3432061"/>
                </a:cubicBezTo>
                <a:cubicBezTo>
                  <a:pt x="2675518" y="3430857"/>
                  <a:pt x="2676874" y="3429050"/>
                  <a:pt x="2677513" y="3426942"/>
                </a:cubicBezTo>
                <a:cubicBezTo>
                  <a:pt x="2677453" y="3425919"/>
                  <a:pt x="2677807" y="3424917"/>
                  <a:pt x="2678492" y="3424157"/>
                </a:cubicBezTo>
                <a:cubicBezTo>
                  <a:pt x="2679350" y="3422802"/>
                  <a:pt x="2680547" y="3421688"/>
                  <a:pt x="2681955" y="3420920"/>
                </a:cubicBezTo>
                <a:lnTo>
                  <a:pt x="2682407" y="3420468"/>
                </a:lnTo>
                <a:cubicBezTo>
                  <a:pt x="2683114" y="3419121"/>
                  <a:pt x="2684221" y="3418014"/>
                  <a:pt x="2685568" y="3417307"/>
                </a:cubicBezTo>
                <a:cubicBezTo>
                  <a:pt x="2686329" y="3416539"/>
                  <a:pt x="2687353" y="3416087"/>
                  <a:pt x="2688429" y="3416027"/>
                </a:cubicBezTo>
                <a:cubicBezTo>
                  <a:pt x="2690545" y="3415410"/>
                  <a:pt x="2692344" y="3414010"/>
                  <a:pt x="2693473" y="3412112"/>
                </a:cubicBezTo>
                <a:cubicBezTo>
                  <a:pt x="2695023" y="3411111"/>
                  <a:pt x="2696356" y="3409809"/>
                  <a:pt x="2697387" y="3408273"/>
                </a:cubicBezTo>
                <a:cubicBezTo>
                  <a:pt x="2698983" y="3407212"/>
                  <a:pt x="2700361" y="3405857"/>
                  <a:pt x="2701452" y="3404283"/>
                </a:cubicBezTo>
                <a:cubicBezTo>
                  <a:pt x="2702928" y="3403169"/>
                  <a:pt x="2704291" y="3401904"/>
                  <a:pt x="2705518" y="3400519"/>
                </a:cubicBezTo>
                <a:cubicBezTo>
                  <a:pt x="2706873" y="3399315"/>
                  <a:pt x="2708152" y="3397884"/>
                  <a:pt x="2709583" y="3396755"/>
                </a:cubicBezTo>
                <a:lnTo>
                  <a:pt x="2709583" y="3396755"/>
                </a:lnTo>
                <a:cubicBezTo>
                  <a:pt x="2710697" y="3395385"/>
                  <a:pt x="2712022" y="3394188"/>
                  <a:pt x="2713497" y="3393217"/>
                </a:cubicBezTo>
                <a:lnTo>
                  <a:pt x="2713497" y="3392841"/>
                </a:lnTo>
                <a:cubicBezTo>
                  <a:pt x="2714348" y="3391403"/>
                  <a:pt x="2715605" y="3390251"/>
                  <a:pt x="2717111" y="3389528"/>
                </a:cubicBezTo>
                <a:lnTo>
                  <a:pt x="2717713" y="3389077"/>
                </a:lnTo>
                <a:cubicBezTo>
                  <a:pt x="2719068" y="3385990"/>
                  <a:pt x="2723284" y="3387195"/>
                  <a:pt x="2724714" y="3384334"/>
                </a:cubicBezTo>
                <a:lnTo>
                  <a:pt x="2724714" y="3384334"/>
                </a:lnTo>
                <a:cubicBezTo>
                  <a:pt x="2726385" y="3383371"/>
                  <a:pt x="2727786" y="3381993"/>
                  <a:pt x="2728779" y="3380344"/>
                </a:cubicBezTo>
                <a:cubicBezTo>
                  <a:pt x="2730398" y="3379343"/>
                  <a:pt x="2731783" y="3378010"/>
                  <a:pt x="2732844" y="3376430"/>
                </a:cubicBezTo>
                <a:cubicBezTo>
                  <a:pt x="2734410" y="3375383"/>
                  <a:pt x="2735757" y="3374058"/>
                  <a:pt x="2736834" y="3372515"/>
                </a:cubicBezTo>
                <a:cubicBezTo>
                  <a:pt x="2738347" y="3371386"/>
                  <a:pt x="2739710" y="3370068"/>
                  <a:pt x="2740899" y="3368600"/>
                </a:cubicBezTo>
                <a:cubicBezTo>
                  <a:pt x="2742299" y="3367396"/>
                  <a:pt x="2743632" y="3366116"/>
                  <a:pt x="2744889" y="3364761"/>
                </a:cubicBezTo>
                <a:cubicBezTo>
                  <a:pt x="2746244" y="3363481"/>
                  <a:pt x="2747524" y="3362126"/>
                  <a:pt x="2748879" y="3360922"/>
                </a:cubicBezTo>
                <a:lnTo>
                  <a:pt x="2748879" y="3360922"/>
                </a:lnTo>
                <a:cubicBezTo>
                  <a:pt x="2750083" y="3359492"/>
                  <a:pt x="2751514" y="3358212"/>
                  <a:pt x="2752568" y="3356707"/>
                </a:cubicBezTo>
                <a:cubicBezTo>
                  <a:pt x="2754134" y="3355607"/>
                  <a:pt x="2755489" y="3354229"/>
                  <a:pt x="2756557" y="3352641"/>
                </a:cubicBezTo>
                <a:cubicBezTo>
                  <a:pt x="2758123" y="3351565"/>
                  <a:pt x="2759471" y="3350217"/>
                  <a:pt x="2760547" y="3348652"/>
                </a:cubicBezTo>
                <a:lnTo>
                  <a:pt x="2760547" y="3348652"/>
                </a:lnTo>
                <a:cubicBezTo>
                  <a:pt x="2763927" y="3343984"/>
                  <a:pt x="2767955" y="3339829"/>
                  <a:pt x="2772517" y="3336305"/>
                </a:cubicBezTo>
                <a:lnTo>
                  <a:pt x="2772517" y="3336305"/>
                </a:lnTo>
                <a:cubicBezTo>
                  <a:pt x="2774256" y="3335402"/>
                  <a:pt x="2775693" y="3334017"/>
                  <a:pt x="2776657" y="3332315"/>
                </a:cubicBezTo>
                <a:cubicBezTo>
                  <a:pt x="2778276" y="3331374"/>
                  <a:pt x="2779631" y="3330019"/>
                  <a:pt x="2780572" y="3328401"/>
                </a:cubicBezTo>
                <a:cubicBezTo>
                  <a:pt x="2782205" y="3327400"/>
                  <a:pt x="2783643" y="3326097"/>
                  <a:pt x="2784787" y="3324562"/>
                </a:cubicBezTo>
                <a:cubicBezTo>
                  <a:pt x="2786255" y="3323395"/>
                  <a:pt x="2787550" y="3322025"/>
                  <a:pt x="2788627" y="3320496"/>
                </a:cubicBezTo>
                <a:cubicBezTo>
                  <a:pt x="2790200" y="3319465"/>
                  <a:pt x="2791540" y="3318103"/>
                  <a:pt x="2792541" y="3316507"/>
                </a:cubicBezTo>
                <a:cubicBezTo>
                  <a:pt x="2794130" y="3315521"/>
                  <a:pt x="2795470" y="3314181"/>
                  <a:pt x="2796456" y="3312592"/>
                </a:cubicBezTo>
                <a:cubicBezTo>
                  <a:pt x="2798067" y="3311576"/>
                  <a:pt x="2799437" y="3310213"/>
                  <a:pt x="2800446" y="3308603"/>
                </a:cubicBezTo>
                <a:cubicBezTo>
                  <a:pt x="2803133" y="3306020"/>
                  <a:pt x="2805768" y="3303386"/>
                  <a:pt x="2808350" y="3300698"/>
                </a:cubicBezTo>
                <a:cubicBezTo>
                  <a:pt x="2809946" y="3299667"/>
                  <a:pt x="2811308" y="3298304"/>
                  <a:pt x="2812340" y="3296708"/>
                </a:cubicBezTo>
                <a:cubicBezTo>
                  <a:pt x="2813928" y="3295722"/>
                  <a:pt x="2815268" y="3294382"/>
                  <a:pt x="2816254" y="3292793"/>
                </a:cubicBezTo>
                <a:cubicBezTo>
                  <a:pt x="2817865" y="3291800"/>
                  <a:pt x="2819205" y="3290430"/>
                  <a:pt x="2820169" y="3288804"/>
                </a:cubicBezTo>
                <a:cubicBezTo>
                  <a:pt x="2821818" y="3287833"/>
                  <a:pt x="2823188" y="3286455"/>
                  <a:pt x="2824159" y="3284814"/>
                </a:cubicBezTo>
                <a:cubicBezTo>
                  <a:pt x="2825740" y="3283873"/>
                  <a:pt x="2827057" y="3282556"/>
                  <a:pt x="2827998" y="3280974"/>
                </a:cubicBezTo>
                <a:cubicBezTo>
                  <a:pt x="2829993" y="3279868"/>
                  <a:pt x="2831438" y="3277986"/>
                  <a:pt x="2831988" y="3275781"/>
                </a:cubicBezTo>
                <a:cubicBezTo>
                  <a:pt x="2832063" y="3274711"/>
                  <a:pt x="2832553" y="3273710"/>
                  <a:pt x="2833343" y="3272995"/>
                </a:cubicBezTo>
                <a:cubicBezTo>
                  <a:pt x="2834035" y="3271617"/>
                  <a:pt x="2835112" y="3270473"/>
                  <a:pt x="2836429" y="3269682"/>
                </a:cubicBezTo>
                <a:lnTo>
                  <a:pt x="2836429" y="3269682"/>
                </a:lnTo>
                <a:cubicBezTo>
                  <a:pt x="2837408" y="3268177"/>
                  <a:pt x="2838838" y="3266973"/>
                  <a:pt x="2839817" y="3265467"/>
                </a:cubicBezTo>
                <a:cubicBezTo>
                  <a:pt x="2841398" y="3264405"/>
                  <a:pt x="2842730" y="3263021"/>
                  <a:pt x="2843732" y="3261402"/>
                </a:cubicBezTo>
                <a:cubicBezTo>
                  <a:pt x="2845365" y="3260386"/>
                  <a:pt x="2846735" y="3258993"/>
                  <a:pt x="2847721" y="3257337"/>
                </a:cubicBezTo>
                <a:lnTo>
                  <a:pt x="2847721" y="3257337"/>
                </a:lnTo>
                <a:cubicBezTo>
                  <a:pt x="2850582" y="3255530"/>
                  <a:pt x="2849829" y="3251766"/>
                  <a:pt x="2852012" y="3249809"/>
                </a:cubicBezTo>
                <a:cubicBezTo>
                  <a:pt x="2853465" y="3248582"/>
                  <a:pt x="2854783" y="3247189"/>
                  <a:pt x="2855927" y="3245669"/>
                </a:cubicBezTo>
                <a:cubicBezTo>
                  <a:pt x="2857478" y="3244630"/>
                  <a:pt x="2858788" y="3243267"/>
                  <a:pt x="2859766" y="3241679"/>
                </a:cubicBezTo>
                <a:cubicBezTo>
                  <a:pt x="2861678" y="3240557"/>
                  <a:pt x="2863079" y="3238713"/>
                  <a:pt x="2863606" y="3236560"/>
                </a:cubicBezTo>
                <a:cubicBezTo>
                  <a:pt x="2863680" y="3235513"/>
                  <a:pt x="2864057" y="3234527"/>
                  <a:pt x="2864810" y="3233774"/>
                </a:cubicBezTo>
                <a:cubicBezTo>
                  <a:pt x="2865638" y="3232427"/>
                  <a:pt x="2866692" y="3231290"/>
                  <a:pt x="2868047" y="3230462"/>
                </a:cubicBezTo>
                <a:lnTo>
                  <a:pt x="2868047" y="3230462"/>
                </a:lnTo>
                <a:cubicBezTo>
                  <a:pt x="2869101" y="3228987"/>
                  <a:pt x="2870305" y="3227624"/>
                  <a:pt x="2871585" y="3226397"/>
                </a:cubicBezTo>
                <a:cubicBezTo>
                  <a:pt x="2872940" y="3225147"/>
                  <a:pt x="2874220" y="3223762"/>
                  <a:pt x="2875349" y="3222256"/>
                </a:cubicBezTo>
                <a:cubicBezTo>
                  <a:pt x="2877156" y="3221059"/>
                  <a:pt x="2878511" y="3219283"/>
                  <a:pt x="2879189" y="3217213"/>
                </a:cubicBezTo>
                <a:lnTo>
                  <a:pt x="2882049" y="3214201"/>
                </a:lnTo>
                <a:cubicBezTo>
                  <a:pt x="2885738" y="3213223"/>
                  <a:pt x="2884835" y="3208631"/>
                  <a:pt x="2887695" y="3206673"/>
                </a:cubicBezTo>
                <a:lnTo>
                  <a:pt x="2887695" y="3206673"/>
                </a:lnTo>
                <a:cubicBezTo>
                  <a:pt x="2888749" y="3205206"/>
                  <a:pt x="2889878" y="3203828"/>
                  <a:pt x="2891158" y="3202533"/>
                </a:cubicBezTo>
                <a:lnTo>
                  <a:pt x="2891158" y="3202533"/>
                </a:lnTo>
                <a:cubicBezTo>
                  <a:pt x="2893642" y="3199672"/>
                  <a:pt x="2893868" y="3197113"/>
                  <a:pt x="2890330" y="3195005"/>
                </a:cubicBezTo>
                <a:lnTo>
                  <a:pt x="2860745" y="3195005"/>
                </a:lnTo>
                <a:cubicBezTo>
                  <a:pt x="2857960" y="3196435"/>
                  <a:pt x="2854723" y="3196435"/>
                  <a:pt x="2852012" y="3197866"/>
                </a:cubicBezTo>
                <a:cubicBezTo>
                  <a:pt x="2850898" y="3198385"/>
                  <a:pt x="2849701" y="3198694"/>
                  <a:pt x="2848474" y="3198769"/>
                </a:cubicBezTo>
                <a:cubicBezTo>
                  <a:pt x="2846969" y="3199748"/>
                  <a:pt x="2845463" y="3200877"/>
                  <a:pt x="2844033" y="3201931"/>
                </a:cubicBezTo>
                <a:cubicBezTo>
                  <a:pt x="2842866" y="3202503"/>
                  <a:pt x="2841563" y="3202759"/>
                  <a:pt x="2840269" y="3202684"/>
                </a:cubicBezTo>
                <a:cubicBezTo>
                  <a:pt x="2838010" y="3204791"/>
                  <a:pt x="2834547" y="3204189"/>
                  <a:pt x="2832139" y="3205996"/>
                </a:cubicBezTo>
                <a:cubicBezTo>
                  <a:pt x="2831167" y="3206591"/>
                  <a:pt x="2830046" y="3206907"/>
                  <a:pt x="2828901" y="3206899"/>
                </a:cubicBezTo>
                <a:cubicBezTo>
                  <a:pt x="2826846" y="3207516"/>
                  <a:pt x="2824904" y="3208480"/>
                  <a:pt x="2823180" y="3209760"/>
                </a:cubicBezTo>
                <a:cubicBezTo>
                  <a:pt x="2821072" y="3211740"/>
                  <a:pt x="2818475" y="3213117"/>
                  <a:pt x="2815652" y="3213750"/>
                </a:cubicBezTo>
                <a:lnTo>
                  <a:pt x="2808124" y="3214503"/>
                </a:lnTo>
                <a:cubicBezTo>
                  <a:pt x="2807213" y="3215594"/>
                  <a:pt x="2806016" y="3216400"/>
                  <a:pt x="2804661" y="3216836"/>
                </a:cubicBezTo>
                <a:lnTo>
                  <a:pt x="2800897" y="3218267"/>
                </a:lnTo>
                <a:cubicBezTo>
                  <a:pt x="2798413" y="3220600"/>
                  <a:pt x="2794574" y="3219998"/>
                  <a:pt x="2792165" y="3222407"/>
                </a:cubicBezTo>
                <a:lnTo>
                  <a:pt x="2792165" y="3222407"/>
                </a:lnTo>
                <a:cubicBezTo>
                  <a:pt x="2791645" y="3223551"/>
                  <a:pt x="2790486" y="3224266"/>
                  <a:pt x="2789229" y="3224214"/>
                </a:cubicBezTo>
                <a:lnTo>
                  <a:pt x="2785239" y="3225945"/>
                </a:lnTo>
                <a:cubicBezTo>
                  <a:pt x="2782454" y="3227752"/>
                  <a:pt x="2779593" y="3229333"/>
                  <a:pt x="2778916" y="3232871"/>
                </a:cubicBezTo>
                <a:cubicBezTo>
                  <a:pt x="2778087" y="3232457"/>
                  <a:pt x="2777109" y="3232457"/>
                  <a:pt x="2776281" y="3232871"/>
                </a:cubicBezTo>
                <a:cubicBezTo>
                  <a:pt x="2775377" y="3233548"/>
                  <a:pt x="2774549" y="3234226"/>
                  <a:pt x="2773571" y="3234828"/>
                </a:cubicBezTo>
                <a:lnTo>
                  <a:pt x="2772441" y="3233548"/>
                </a:lnTo>
                <a:cubicBezTo>
                  <a:pt x="2767157" y="3233699"/>
                  <a:pt x="2762474" y="3236989"/>
                  <a:pt x="2760547" y="3241905"/>
                </a:cubicBezTo>
                <a:lnTo>
                  <a:pt x="2761601" y="3242582"/>
                </a:lnTo>
                <a:lnTo>
                  <a:pt x="2761601" y="3242582"/>
                </a:lnTo>
                <a:lnTo>
                  <a:pt x="2760623" y="3241679"/>
                </a:lnTo>
                <a:cubicBezTo>
                  <a:pt x="2752582" y="3242251"/>
                  <a:pt x="2745341" y="3246760"/>
                  <a:pt x="2741276" y="3253723"/>
                </a:cubicBezTo>
                <a:cubicBezTo>
                  <a:pt x="2737956" y="3252888"/>
                  <a:pt x="2734516" y="3254574"/>
                  <a:pt x="2733145" y="3257713"/>
                </a:cubicBezTo>
                <a:cubicBezTo>
                  <a:pt x="2730066" y="3257344"/>
                  <a:pt x="2727085" y="3258895"/>
                  <a:pt x="2725617" y="3261628"/>
                </a:cubicBezTo>
                <a:cubicBezTo>
                  <a:pt x="2723284" y="3263811"/>
                  <a:pt x="2719520" y="3263209"/>
                  <a:pt x="2717412" y="3265768"/>
                </a:cubicBezTo>
                <a:lnTo>
                  <a:pt x="2717412" y="3265768"/>
                </a:lnTo>
                <a:cubicBezTo>
                  <a:pt x="2716207" y="3266822"/>
                  <a:pt x="2714928" y="3267800"/>
                  <a:pt x="2713648" y="3268779"/>
                </a:cubicBezTo>
                <a:cubicBezTo>
                  <a:pt x="2712828" y="3269585"/>
                  <a:pt x="2711705" y="3269991"/>
                  <a:pt x="2710561" y="3269909"/>
                </a:cubicBezTo>
                <a:cubicBezTo>
                  <a:pt x="2708770" y="3270518"/>
                  <a:pt x="2707106" y="3271467"/>
                  <a:pt x="2705668" y="3272694"/>
                </a:cubicBezTo>
                <a:cubicBezTo>
                  <a:pt x="2704863" y="3273417"/>
                  <a:pt x="2703809" y="3273793"/>
                  <a:pt x="2702732" y="3273748"/>
                </a:cubicBezTo>
                <a:cubicBezTo>
                  <a:pt x="2700745" y="3274463"/>
                  <a:pt x="2698983" y="3275683"/>
                  <a:pt x="2697613" y="3277286"/>
                </a:cubicBezTo>
                <a:lnTo>
                  <a:pt x="2697613" y="3277286"/>
                </a:lnTo>
                <a:cubicBezTo>
                  <a:pt x="2695581" y="3279695"/>
                  <a:pt x="2691817" y="3278867"/>
                  <a:pt x="2690085" y="3281351"/>
                </a:cubicBezTo>
                <a:lnTo>
                  <a:pt x="2690085" y="3281351"/>
                </a:lnTo>
                <a:cubicBezTo>
                  <a:pt x="2688896" y="3282503"/>
                  <a:pt x="2687586" y="3283512"/>
                  <a:pt x="2686171" y="3284362"/>
                </a:cubicBezTo>
                <a:cubicBezTo>
                  <a:pt x="2685252" y="3285100"/>
                  <a:pt x="2684108" y="3285499"/>
                  <a:pt x="2682934" y="3285492"/>
                </a:cubicBezTo>
                <a:cubicBezTo>
                  <a:pt x="2681142" y="3286448"/>
                  <a:pt x="2679478" y="3287607"/>
                  <a:pt x="2677965" y="3288955"/>
                </a:cubicBezTo>
                <a:lnTo>
                  <a:pt x="2677965" y="3288955"/>
                </a:lnTo>
                <a:cubicBezTo>
                  <a:pt x="2677002" y="3290370"/>
                  <a:pt x="2675744" y="3291552"/>
                  <a:pt x="2674276" y="3292417"/>
                </a:cubicBezTo>
                <a:lnTo>
                  <a:pt x="2673900" y="3292869"/>
                </a:lnTo>
                <a:cubicBezTo>
                  <a:pt x="2672997" y="3294359"/>
                  <a:pt x="2671762" y="3295624"/>
                  <a:pt x="2670287" y="3296557"/>
                </a:cubicBezTo>
                <a:lnTo>
                  <a:pt x="2670287" y="3296557"/>
                </a:lnTo>
                <a:cubicBezTo>
                  <a:pt x="2669534" y="3297762"/>
                  <a:pt x="2667953" y="3298365"/>
                  <a:pt x="2667200" y="3299644"/>
                </a:cubicBezTo>
                <a:cubicBezTo>
                  <a:pt x="2665619" y="3299268"/>
                  <a:pt x="2663963" y="3299757"/>
                  <a:pt x="2662834" y="3300924"/>
                </a:cubicBezTo>
                <a:lnTo>
                  <a:pt x="2662834" y="3300924"/>
                </a:lnTo>
                <a:cubicBezTo>
                  <a:pt x="2661584" y="3302076"/>
                  <a:pt x="2660252" y="3303137"/>
                  <a:pt x="2658844" y="3304085"/>
                </a:cubicBezTo>
                <a:cubicBezTo>
                  <a:pt x="2657986" y="3304763"/>
                  <a:pt x="2656924" y="3305132"/>
                  <a:pt x="2655833" y="3305139"/>
                </a:cubicBezTo>
                <a:cubicBezTo>
                  <a:pt x="2653906" y="3305930"/>
                  <a:pt x="2652182" y="3307135"/>
                  <a:pt x="2650789" y="3308678"/>
                </a:cubicBezTo>
                <a:lnTo>
                  <a:pt x="2650789" y="3308678"/>
                </a:lnTo>
                <a:cubicBezTo>
                  <a:pt x="2649818" y="3309890"/>
                  <a:pt x="2648583" y="3310868"/>
                  <a:pt x="2647176" y="3311539"/>
                </a:cubicBezTo>
                <a:cubicBezTo>
                  <a:pt x="2646160" y="3312321"/>
                  <a:pt x="2644925" y="3312773"/>
                  <a:pt x="2643637" y="3312818"/>
                </a:cubicBezTo>
                <a:cubicBezTo>
                  <a:pt x="2641989" y="3313880"/>
                  <a:pt x="2640408" y="3315039"/>
                  <a:pt x="2638895" y="3316281"/>
                </a:cubicBezTo>
                <a:lnTo>
                  <a:pt x="2638895" y="3316281"/>
                </a:lnTo>
                <a:cubicBezTo>
                  <a:pt x="2637088" y="3319067"/>
                  <a:pt x="2633173" y="3318088"/>
                  <a:pt x="2631367" y="3320647"/>
                </a:cubicBezTo>
                <a:lnTo>
                  <a:pt x="2631367" y="3320647"/>
                </a:lnTo>
                <a:cubicBezTo>
                  <a:pt x="2630087" y="3321777"/>
                  <a:pt x="2628732" y="3322905"/>
                  <a:pt x="2627302" y="3323959"/>
                </a:cubicBezTo>
                <a:cubicBezTo>
                  <a:pt x="2626504" y="3324622"/>
                  <a:pt x="2625473" y="3324945"/>
                  <a:pt x="2624441" y="3324863"/>
                </a:cubicBezTo>
                <a:cubicBezTo>
                  <a:pt x="2622589" y="3325556"/>
                  <a:pt x="2620880" y="3326572"/>
                  <a:pt x="2619398" y="3327874"/>
                </a:cubicBezTo>
                <a:cubicBezTo>
                  <a:pt x="2618291" y="3328386"/>
                  <a:pt x="2617079" y="3328642"/>
                  <a:pt x="2615859" y="3328627"/>
                </a:cubicBezTo>
                <a:lnTo>
                  <a:pt x="2611493" y="3331864"/>
                </a:lnTo>
                <a:cubicBezTo>
                  <a:pt x="2610695" y="3332526"/>
                  <a:pt x="2609664" y="3332850"/>
                  <a:pt x="2608633" y="3332767"/>
                </a:cubicBezTo>
                <a:cubicBezTo>
                  <a:pt x="2606615" y="3333535"/>
                  <a:pt x="2604823" y="3334800"/>
                  <a:pt x="2603438" y="3336456"/>
                </a:cubicBezTo>
                <a:lnTo>
                  <a:pt x="2603438" y="3336456"/>
                </a:lnTo>
                <a:cubicBezTo>
                  <a:pt x="2602249" y="3337660"/>
                  <a:pt x="2600961" y="3338767"/>
                  <a:pt x="2599599" y="3339769"/>
                </a:cubicBezTo>
                <a:cubicBezTo>
                  <a:pt x="2598658" y="3340438"/>
                  <a:pt x="2597513" y="3340755"/>
                  <a:pt x="2596362" y="3340672"/>
                </a:cubicBezTo>
                <a:cubicBezTo>
                  <a:pt x="2594570" y="3341605"/>
                  <a:pt x="2592921" y="3342802"/>
                  <a:pt x="2591469" y="3344210"/>
                </a:cubicBezTo>
                <a:lnTo>
                  <a:pt x="2591469" y="3344210"/>
                </a:lnTo>
                <a:cubicBezTo>
                  <a:pt x="2590588" y="3345520"/>
                  <a:pt x="2589361" y="3346559"/>
                  <a:pt x="2587931" y="3347221"/>
                </a:cubicBezTo>
                <a:lnTo>
                  <a:pt x="2580403" y="3352490"/>
                </a:lnTo>
                <a:cubicBezTo>
                  <a:pt x="2578468" y="3353326"/>
                  <a:pt x="2576782" y="3354651"/>
                  <a:pt x="2575509" y="3356330"/>
                </a:cubicBezTo>
                <a:lnTo>
                  <a:pt x="2575509" y="3356330"/>
                </a:lnTo>
                <a:cubicBezTo>
                  <a:pt x="2574079" y="3357459"/>
                  <a:pt x="2572875" y="3358889"/>
                  <a:pt x="2571369" y="3359943"/>
                </a:cubicBezTo>
                <a:lnTo>
                  <a:pt x="2571369" y="3359943"/>
                </a:lnTo>
                <a:cubicBezTo>
                  <a:pt x="2569637" y="3362653"/>
                  <a:pt x="2565572" y="3361599"/>
                  <a:pt x="2563841" y="3364535"/>
                </a:cubicBezTo>
                <a:lnTo>
                  <a:pt x="2563841" y="3364535"/>
                </a:lnTo>
                <a:cubicBezTo>
                  <a:pt x="2562170" y="3365552"/>
                  <a:pt x="2560709" y="3366876"/>
                  <a:pt x="2559550" y="3368450"/>
                </a:cubicBezTo>
                <a:cubicBezTo>
                  <a:pt x="2558345" y="3369602"/>
                  <a:pt x="2557036" y="3370633"/>
                  <a:pt x="2555635" y="3371536"/>
                </a:cubicBezTo>
                <a:cubicBezTo>
                  <a:pt x="2554792" y="3372229"/>
                  <a:pt x="2553716" y="3372575"/>
                  <a:pt x="2552624" y="3372515"/>
                </a:cubicBezTo>
                <a:cubicBezTo>
                  <a:pt x="2550727" y="3373358"/>
                  <a:pt x="2549018" y="3374555"/>
                  <a:pt x="2547580" y="3376053"/>
                </a:cubicBezTo>
                <a:lnTo>
                  <a:pt x="2547580" y="3376053"/>
                </a:lnTo>
                <a:cubicBezTo>
                  <a:pt x="2545623" y="3378537"/>
                  <a:pt x="2541709" y="3377709"/>
                  <a:pt x="2540052" y="3380344"/>
                </a:cubicBezTo>
                <a:lnTo>
                  <a:pt x="2540052" y="3380344"/>
                </a:lnTo>
                <a:lnTo>
                  <a:pt x="2535912" y="3383807"/>
                </a:lnTo>
                <a:cubicBezTo>
                  <a:pt x="2535144" y="3384417"/>
                  <a:pt x="2534173" y="3384688"/>
                  <a:pt x="2533202" y="3384560"/>
                </a:cubicBezTo>
                <a:cubicBezTo>
                  <a:pt x="2531087" y="3385185"/>
                  <a:pt x="2529242" y="3386479"/>
                  <a:pt x="2527932" y="3388248"/>
                </a:cubicBezTo>
                <a:lnTo>
                  <a:pt x="2527932" y="3388248"/>
                </a:lnTo>
                <a:cubicBezTo>
                  <a:pt x="2526751" y="3389446"/>
                  <a:pt x="2525433" y="3390507"/>
                  <a:pt x="2524018" y="3391410"/>
                </a:cubicBezTo>
                <a:cubicBezTo>
                  <a:pt x="2523160" y="3392133"/>
                  <a:pt x="2522053" y="3392509"/>
                  <a:pt x="2520931" y="3392464"/>
                </a:cubicBezTo>
                <a:cubicBezTo>
                  <a:pt x="2519034" y="3393300"/>
                  <a:pt x="2517318" y="3394497"/>
                  <a:pt x="2515888" y="3396002"/>
                </a:cubicBezTo>
                <a:lnTo>
                  <a:pt x="2515888" y="3396002"/>
                </a:lnTo>
                <a:cubicBezTo>
                  <a:pt x="2513930" y="3398487"/>
                  <a:pt x="2510091" y="3397658"/>
                  <a:pt x="2508360" y="3400293"/>
                </a:cubicBezTo>
                <a:lnTo>
                  <a:pt x="2508360" y="3400293"/>
                </a:lnTo>
                <a:cubicBezTo>
                  <a:pt x="2507057" y="3401437"/>
                  <a:pt x="2505702" y="3402522"/>
                  <a:pt x="2504294" y="3403530"/>
                </a:cubicBezTo>
                <a:cubicBezTo>
                  <a:pt x="2503466" y="3404200"/>
                  <a:pt x="2502427" y="3404554"/>
                  <a:pt x="2501359" y="3404509"/>
                </a:cubicBezTo>
                <a:cubicBezTo>
                  <a:pt x="2499296" y="3405224"/>
                  <a:pt x="2497504" y="3406564"/>
                  <a:pt x="2496239" y="3408348"/>
                </a:cubicBezTo>
                <a:lnTo>
                  <a:pt x="2496239" y="3408348"/>
                </a:lnTo>
                <a:cubicBezTo>
                  <a:pt x="2494772" y="3409561"/>
                  <a:pt x="2493416" y="3410900"/>
                  <a:pt x="2492174" y="3412338"/>
                </a:cubicBezTo>
                <a:cubicBezTo>
                  <a:pt x="2490977" y="3413535"/>
                  <a:pt x="2489660" y="3414619"/>
                  <a:pt x="2488260" y="3415575"/>
                </a:cubicBezTo>
                <a:cubicBezTo>
                  <a:pt x="2487432" y="3416245"/>
                  <a:pt x="2486385" y="3416591"/>
                  <a:pt x="2485324" y="3416554"/>
                </a:cubicBezTo>
                <a:cubicBezTo>
                  <a:pt x="2483374" y="3417344"/>
                  <a:pt x="2481628" y="3418549"/>
                  <a:pt x="2480205" y="3420092"/>
                </a:cubicBezTo>
                <a:lnTo>
                  <a:pt x="2480205" y="3420092"/>
                </a:lnTo>
                <a:cubicBezTo>
                  <a:pt x="2479166" y="3421289"/>
                  <a:pt x="2477916" y="3422290"/>
                  <a:pt x="2476516" y="3423028"/>
                </a:cubicBezTo>
                <a:cubicBezTo>
                  <a:pt x="2475523" y="3423788"/>
                  <a:pt x="2474310" y="3424210"/>
                  <a:pt x="2473053" y="3424232"/>
                </a:cubicBezTo>
                <a:cubicBezTo>
                  <a:pt x="2471359" y="3425286"/>
                  <a:pt x="2469771" y="3426491"/>
                  <a:pt x="2468311" y="3427846"/>
                </a:cubicBezTo>
                <a:lnTo>
                  <a:pt x="2468311" y="3427846"/>
                </a:lnTo>
                <a:cubicBezTo>
                  <a:pt x="2467347" y="3429126"/>
                  <a:pt x="2466113" y="3430179"/>
                  <a:pt x="2464697" y="3430932"/>
                </a:cubicBezTo>
                <a:cubicBezTo>
                  <a:pt x="2463839" y="3431685"/>
                  <a:pt x="2462755" y="3432137"/>
                  <a:pt x="2461611" y="3432212"/>
                </a:cubicBezTo>
                <a:cubicBezTo>
                  <a:pt x="2459638" y="3432980"/>
                  <a:pt x="2457929" y="3434312"/>
                  <a:pt x="2456717" y="3436051"/>
                </a:cubicBezTo>
                <a:cubicBezTo>
                  <a:pt x="2455212" y="3437105"/>
                  <a:pt x="2454007" y="3438536"/>
                  <a:pt x="2452577" y="3439740"/>
                </a:cubicBezTo>
                <a:lnTo>
                  <a:pt x="2452577" y="3439740"/>
                </a:lnTo>
                <a:cubicBezTo>
                  <a:pt x="2450620" y="3442224"/>
                  <a:pt x="2446781" y="3441396"/>
                  <a:pt x="2445049" y="3443956"/>
                </a:cubicBezTo>
                <a:cubicBezTo>
                  <a:pt x="2443566" y="3445047"/>
                  <a:pt x="2442272" y="3446372"/>
                  <a:pt x="2441210" y="3447870"/>
                </a:cubicBezTo>
                <a:cubicBezTo>
                  <a:pt x="2439681" y="3449007"/>
                  <a:pt x="2438266" y="3450294"/>
                  <a:pt x="2436994" y="3451710"/>
                </a:cubicBezTo>
                <a:lnTo>
                  <a:pt x="2436994" y="3451710"/>
                </a:lnTo>
                <a:cubicBezTo>
                  <a:pt x="2435865" y="3452952"/>
                  <a:pt x="2434600" y="3454058"/>
                  <a:pt x="2433230" y="3455022"/>
                </a:cubicBezTo>
                <a:cubicBezTo>
                  <a:pt x="2432493" y="3455707"/>
                  <a:pt x="2431521" y="3456083"/>
                  <a:pt x="2430520" y="3456076"/>
                </a:cubicBezTo>
                <a:cubicBezTo>
                  <a:pt x="2428360" y="3456640"/>
                  <a:pt x="2426500" y="3458010"/>
                  <a:pt x="2425326" y="3459915"/>
                </a:cubicBezTo>
                <a:cubicBezTo>
                  <a:pt x="2423813" y="3460992"/>
                  <a:pt x="2422450" y="3462256"/>
                  <a:pt x="2421261" y="3463679"/>
                </a:cubicBezTo>
                <a:cubicBezTo>
                  <a:pt x="2419951" y="3464921"/>
                  <a:pt x="2418573" y="3466073"/>
                  <a:pt x="2417120" y="3467142"/>
                </a:cubicBezTo>
                <a:lnTo>
                  <a:pt x="2417120" y="3467142"/>
                </a:lnTo>
                <a:cubicBezTo>
                  <a:pt x="2416383" y="3468474"/>
                  <a:pt x="2415253" y="3469551"/>
                  <a:pt x="2413883" y="3470228"/>
                </a:cubicBezTo>
                <a:cubicBezTo>
                  <a:pt x="2413017" y="3470974"/>
                  <a:pt x="2411933" y="3471425"/>
                  <a:pt x="2410797" y="3471508"/>
                </a:cubicBezTo>
                <a:cubicBezTo>
                  <a:pt x="2407484" y="3472562"/>
                  <a:pt x="2408463" y="3476778"/>
                  <a:pt x="2405753" y="3478283"/>
                </a:cubicBezTo>
                <a:cubicBezTo>
                  <a:pt x="2405053" y="3479036"/>
                  <a:pt x="2404074" y="3479473"/>
                  <a:pt x="2403043" y="3479488"/>
                </a:cubicBezTo>
                <a:cubicBezTo>
                  <a:pt x="2400958" y="3480128"/>
                  <a:pt x="2399173" y="3481490"/>
                  <a:pt x="2397999" y="3483327"/>
                </a:cubicBezTo>
                <a:cubicBezTo>
                  <a:pt x="2396479" y="3484419"/>
                  <a:pt x="2395093" y="3485684"/>
                  <a:pt x="2393859" y="3487091"/>
                </a:cubicBezTo>
                <a:cubicBezTo>
                  <a:pt x="2392579" y="3488371"/>
                  <a:pt x="2391216" y="3489583"/>
                  <a:pt x="2389794" y="3490705"/>
                </a:cubicBezTo>
                <a:lnTo>
                  <a:pt x="2389794" y="3490705"/>
                </a:lnTo>
                <a:cubicBezTo>
                  <a:pt x="2388936" y="3491992"/>
                  <a:pt x="2387768" y="3493053"/>
                  <a:pt x="2386406" y="3493791"/>
                </a:cubicBezTo>
                <a:cubicBezTo>
                  <a:pt x="2385601" y="3494581"/>
                  <a:pt x="2384524" y="3495033"/>
                  <a:pt x="2383395" y="3495071"/>
                </a:cubicBezTo>
                <a:cubicBezTo>
                  <a:pt x="2381340" y="3495763"/>
                  <a:pt x="2379578" y="3497148"/>
                  <a:pt x="2378426" y="3498985"/>
                </a:cubicBezTo>
                <a:cubicBezTo>
                  <a:pt x="2376861" y="3500024"/>
                  <a:pt x="2375483" y="3501319"/>
                  <a:pt x="2374361" y="3502825"/>
                </a:cubicBezTo>
                <a:cubicBezTo>
                  <a:pt x="2372939" y="3504006"/>
                  <a:pt x="2371606" y="3505286"/>
                  <a:pt x="2370371" y="3506664"/>
                </a:cubicBezTo>
                <a:cubicBezTo>
                  <a:pt x="2369092" y="3507944"/>
                  <a:pt x="2367729" y="3509156"/>
                  <a:pt x="2366307" y="3510277"/>
                </a:cubicBezTo>
                <a:lnTo>
                  <a:pt x="2366307" y="3510277"/>
                </a:lnTo>
                <a:cubicBezTo>
                  <a:pt x="2365448" y="3511587"/>
                  <a:pt x="2364281" y="3512671"/>
                  <a:pt x="2362919" y="3513439"/>
                </a:cubicBezTo>
                <a:lnTo>
                  <a:pt x="2355843" y="3518558"/>
                </a:lnTo>
                <a:cubicBezTo>
                  <a:pt x="2353832" y="3519341"/>
                  <a:pt x="2352116" y="3520733"/>
                  <a:pt x="2350949" y="3522548"/>
                </a:cubicBezTo>
                <a:lnTo>
                  <a:pt x="2350949" y="3522548"/>
                </a:lnTo>
                <a:cubicBezTo>
                  <a:pt x="2349369" y="3523602"/>
                  <a:pt x="2348013" y="3524957"/>
                  <a:pt x="2346960" y="3526538"/>
                </a:cubicBezTo>
                <a:cubicBezTo>
                  <a:pt x="2345363" y="3527584"/>
                  <a:pt x="2344024" y="3528969"/>
                  <a:pt x="2343045" y="3530603"/>
                </a:cubicBezTo>
                <a:cubicBezTo>
                  <a:pt x="2341163" y="3531687"/>
                  <a:pt x="2339740" y="3533433"/>
                  <a:pt x="2339055" y="3535496"/>
                </a:cubicBezTo>
                <a:cubicBezTo>
                  <a:pt x="2338972" y="3536640"/>
                  <a:pt x="2338460" y="3537717"/>
                  <a:pt x="2337625" y="3538507"/>
                </a:cubicBezTo>
                <a:cubicBezTo>
                  <a:pt x="2337437" y="3539877"/>
                  <a:pt x="2336360" y="3540954"/>
                  <a:pt x="2334990" y="3541142"/>
                </a:cubicBezTo>
                <a:lnTo>
                  <a:pt x="2328064" y="3546487"/>
                </a:lnTo>
                <a:cubicBezTo>
                  <a:pt x="2326031" y="3547187"/>
                  <a:pt x="2324300" y="3548572"/>
                  <a:pt x="2323171" y="3550402"/>
                </a:cubicBezTo>
                <a:cubicBezTo>
                  <a:pt x="2321567" y="3551448"/>
                  <a:pt x="2320160" y="3552773"/>
                  <a:pt x="2319031" y="3554316"/>
                </a:cubicBezTo>
                <a:lnTo>
                  <a:pt x="2319031" y="3554316"/>
                </a:lnTo>
                <a:cubicBezTo>
                  <a:pt x="2317540" y="3555453"/>
                  <a:pt x="2316223" y="3556793"/>
                  <a:pt x="2315116" y="3558306"/>
                </a:cubicBezTo>
                <a:cubicBezTo>
                  <a:pt x="2313550" y="3559405"/>
                  <a:pt x="2312195" y="3560782"/>
                  <a:pt x="2311126" y="3562371"/>
                </a:cubicBezTo>
                <a:cubicBezTo>
                  <a:pt x="2309560" y="3563417"/>
                  <a:pt x="2308213" y="3564742"/>
                  <a:pt x="2307136" y="3566286"/>
                </a:cubicBezTo>
                <a:cubicBezTo>
                  <a:pt x="2305601" y="3567422"/>
                  <a:pt x="2304230" y="3568762"/>
                  <a:pt x="2303071" y="3570276"/>
                </a:cubicBezTo>
                <a:lnTo>
                  <a:pt x="2303071" y="3570276"/>
                </a:lnTo>
                <a:cubicBezTo>
                  <a:pt x="2301603" y="3571487"/>
                  <a:pt x="2300248" y="3572827"/>
                  <a:pt x="2299006" y="3574265"/>
                </a:cubicBezTo>
                <a:cubicBezTo>
                  <a:pt x="2297606" y="3575492"/>
                  <a:pt x="2296273" y="3576802"/>
                  <a:pt x="2295016" y="3578180"/>
                </a:cubicBezTo>
                <a:cubicBezTo>
                  <a:pt x="2293737" y="3579512"/>
                  <a:pt x="2292374" y="3580769"/>
                  <a:pt x="2290951" y="3581944"/>
                </a:cubicBezTo>
                <a:lnTo>
                  <a:pt x="2290951" y="3581944"/>
                </a:lnTo>
                <a:cubicBezTo>
                  <a:pt x="2289777" y="3583329"/>
                  <a:pt x="2288467" y="3584594"/>
                  <a:pt x="2287037" y="3585708"/>
                </a:cubicBezTo>
                <a:lnTo>
                  <a:pt x="2287037" y="3585708"/>
                </a:lnTo>
                <a:cubicBezTo>
                  <a:pt x="2285937" y="3587085"/>
                  <a:pt x="2284673" y="3588320"/>
                  <a:pt x="2283273" y="3589397"/>
                </a:cubicBezTo>
                <a:lnTo>
                  <a:pt x="2283273" y="3589397"/>
                </a:lnTo>
                <a:cubicBezTo>
                  <a:pt x="2282196" y="3590819"/>
                  <a:pt x="2280961" y="3592106"/>
                  <a:pt x="2279584" y="3593236"/>
                </a:cubicBezTo>
                <a:lnTo>
                  <a:pt x="2279584" y="3593236"/>
                </a:lnTo>
                <a:cubicBezTo>
                  <a:pt x="2278470" y="3594629"/>
                  <a:pt x="2277145" y="3595848"/>
                  <a:pt x="2275669" y="3596849"/>
                </a:cubicBezTo>
                <a:lnTo>
                  <a:pt x="2275669" y="3596849"/>
                </a:lnTo>
                <a:cubicBezTo>
                  <a:pt x="2274676" y="3598272"/>
                  <a:pt x="2273426" y="3599499"/>
                  <a:pt x="2271981" y="3600462"/>
                </a:cubicBezTo>
                <a:lnTo>
                  <a:pt x="2271981" y="3600462"/>
                </a:lnTo>
                <a:cubicBezTo>
                  <a:pt x="2270987" y="3601930"/>
                  <a:pt x="2269737" y="3603203"/>
                  <a:pt x="2268292" y="3604226"/>
                </a:cubicBezTo>
                <a:lnTo>
                  <a:pt x="2268292" y="3604226"/>
                </a:lnTo>
                <a:cubicBezTo>
                  <a:pt x="2267238" y="3605665"/>
                  <a:pt x="2266003" y="3606959"/>
                  <a:pt x="2264603" y="3608066"/>
                </a:cubicBezTo>
                <a:lnTo>
                  <a:pt x="2264603" y="3608066"/>
                </a:lnTo>
                <a:cubicBezTo>
                  <a:pt x="2263467" y="3609481"/>
                  <a:pt x="2262209" y="3610791"/>
                  <a:pt x="2260839" y="3611980"/>
                </a:cubicBezTo>
                <a:lnTo>
                  <a:pt x="2260839" y="3611980"/>
                </a:lnTo>
                <a:cubicBezTo>
                  <a:pt x="2259612" y="3613358"/>
                  <a:pt x="2258302" y="3614668"/>
                  <a:pt x="2256925" y="3615895"/>
                </a:cubicBezTo>
                <a:lnTo>
                  <a:pt x="2256925" y="3615895"/>
                </a:lnTo>
                <a:lnTo>
                  <a:pt x="2253010" y="3619885"/>
                </a:lnTo>
                <a:lnTo>
                  <a:pt x="2253010" y="3619885"/>
                </a:lnTo>
                <a:cubicBezTo>
                  <a:pt x="2251347" y="3621232"/>
                  <a:pt x="2250074" y="3623001"/>
                  <a:pt x="2249321" y="3625004"/>
                </a:cubicBezTo>
                <a:cubicBezTo>
                  <a:pt x="2249269" y="3626140"/>
                  <a:pt x="2248780" y="3627217"/>
                  <a:pt x="2247966" y="3628015"/>
                </a:cubicBezTo>
                <a:cubicBezTo>
                  <a:pt x="2247379" y="3629355"/>
                  <a:pt x="2246257" y="3630394"/>
                  <a:pt x="2244880" y="3630876"/>
                </a:cubicBezTo>
                <a:lnTo>
                  <a:pt x="2244278" y="3631628"/>
                </a:lnTo>
                <a:cubicBezTo>
                  <a:pt x="2243442" y="3633164"/>
                  <a:pt x="2242351" y="3634534"/>
                  <a:pt x="2241041" y="3635694"/>
                </a:cubicBezTo>
                <a:cubicBezTo>
                  <a:pt x="2239716" y="3636966"/>
                  <a:pt x="2238511" y="3638351"/>
                  <a:pt x="2237427" y="3639834"/>
                </a:cubicBezTo>
                <a:cubicBezTo>
                  <a:pt x="2235560" y="3640956"/>
                  <a:pt x="2234160" y="3642725"/>
                  <a:pt x="2233513" y="3644802"/>
                </a:cubicBezTo>
                <a:cubicBezTo>
                  <a:pt x="2233648" y="3645819"/>
                  <a:pt x="2233377" y="3646842"/>
                  <a:pt x="2232760" y="3647663"/>
                </a:cubicBezTo>
                <a:lnTo>
                  <a:pt x="2229372" y="3651653"/>
                </a:lnTo>
                <a:cubicBezTo>
                  <a:pt x="2227844" y="3652775"/>
                  <a:pt x="2226519" y="3654152"/>
                  <a:pt x="2225458" y="3655718"/>
                </a:cubicBezTo>
                <a:cubicBezTo>
                  <a:pt x="2223869" y="3656734"/>
                  <a:pt x="2222529" y="3658097"/>
                  <a:pt x="2221543" y="3659708"/>
                </a:cubicBezTo>
                <a:cubicBezTo>
                  <a:pt x="2219970" y="3660717"/>
                  <a:pt x="2218637" y="3662049"/>
                  <a:pt x="2217629" y="3663622"/>
                </a:cubicBezTo>
                <a:cubicBezTo>
                  <a:pt x="2216010" y="3664624"/>
                  <a:pt x="2214625" y="3665956"/>
                  <a:pt x="2213563" y="3667537"/>
                </a:cubicBezTo>
                <a:cubicBezTo>
                  <a:pt x="2212013" y="3668689"/>
                  <a:pt x="2210665" y="3670089"/>
                  <a:pt x="2209574" y="3671677"/>
                </a:cubicBezTo>
                <a:lnTo>
                  <a:pt x="2209574" y="3671677"/>
                </a:lnTo>
                <a:cubicBezTo>
                  <a:pt x="2208068" y="3672558"/>
                  <a:pt x="2207556" y="3674493"/>
                  <a:pt x="2208437" y="3676006"/>
                </a:cubicBezTo>
                <a:cubicBezTo>
                  <a:pt x="2208512" y="3676119"/>
                  <a:pt x="2208587" y="3676240"/>
                  <a:pt x="2208670" y="3676345"/>
                </a:cubicBezTo>
                <a:lnTo>
                  <a:pt x="2208670" y="3676345"/>
                </a:lnTo>
                <a:cubicBezTo>
                  <a:pt x="2208317" y="3676992"/>
                  <a:pt x="2208159" y="3677722"/>
                  <a:pt x="2208219" y="3678453"/>
                </a:cubicBezTo>
                <a:lnTo>
                  <a:pt x="2208219" y="3678453"/>
                </a:lnTo>
                <a:cubicBezTo>
                  <a:pt x="2207044" y="3678400"/>
                  <a:pt x="2205862" y="3678581"/>
                  <a:pt x="2204756" y="3678980"/>
                </a:cubicBezTo>
                <a:lnTo>
                  <a:pt x="2200841" y="3683045"/>
                </a:lnTo>
                <a:lnTo>
                  <a:pt x="2197002" y="3687110"/>
                </a:lnTo>
                <a:lnTo>
                  <a:pt x="2193388" y="3691401"/>
                </a:lnTo>
                <a:cubicBezTo>
                  <a:pt x="2192184" y="3692831"/>
                  <a:pt x="2191055" y="3694261"/>
                  <a:pt x="2189925" y="3695767"/>
                </a:cubicBezTo>
                <a:lnTo>
                  <a:pt x="2187742" y="3702316"/>
                </a:lnTo>
                <a:lnTo>
                  <a:pt x="2187742" y="3702316"/>
                </a:lnTo>
                <a:cubicBezTo>
                  <a:pt x="2186801" y="3702392"/>
                  <a:pt x="2185876" y="3702542"/>
                  <a:pt x="2184957" y="3702768"/>
                </a:cubicBezTo>
                <a:cubicBezTo>
                  <a:pt x="2184731" y="3704763"/>
                  <a:pt x="2183384" y="3706457"/>
                  <a:pt x="2181494" y="3707134"/>
                </a:cubicBezTo>
                <a:cubicBezTo>
                  <a:pt x="2181261" y="3710176"/>
                  <a:pt x="2179657" y="3712954"/>
                  <a:pt x="2177128" y="3714662"/>
                </a:cubicBezTo>
                <a:cubicBezTo>
                  <a:pt x="2176962" y="3716672"/>
                  <a:pt x="2175683" y="3718419"/>
                  <a:pt x="2173816" y="3719179"/>
                </a:cubicBezTo>
                <a:cubicBezTo>
                  <a:pt x="2173296" y="3722198"/>
                  <a:pt x="2171618" y="3724900"/>
                  <a:pt x="2169148" y="3726707"/>
                </a:cubicBezTo>
                <a:lnTo>
                  <a:pt x="2165459" y="3730847"/>
                </a:lnTo>
                <a:cubicBezTo>
                  <a:pt x="2165459" y="3731600"/>
                  <a:pt x="2165459" y="3732428"/>
                  <a:pt x="2165459" y="3733181"/>
                </a:cubicBezTo>
                <a:cubicBezTo>
                  <a:pt x="2163879" y="3733241"/>
                  <a:pt x="2162464" y="3734167"/>
                  <a:pt x="2161771" y="3735590"/>
                </a:cubicBezTo>
                <a:cubicBezTo>
                  <a:pt x="2161710" y="3736832"/>
                  <a:pt x="2161206" y="3738007"/>
                  <a:pt x="2160340" y="3738902"/>
                </a:cubicBezTo>
                <a:cubicBezTo>
                  <a:pt x="2159715" y="3740317"/>
                  <a:pt x="2158729" y="3741537"/>
                  <a:pt x="2157480" y="3742441"/>
                </a:cubicBezTo>
                <a:lnTo>
                  <a:pt x="2157480" y="3742441"/>
                </a:lnTo>
                <a:cubicBezTo>
                  <a:pt x="2156147" y="3743811"/>
                  <a:pt x="2154913" y="3745264"/>
                  <a:pt x="2153791" y="3746807"/>
                </a:cubicBezTo>
                <a:lnTo>
                  <a:pt x="2153791" y="3746807"/>
                </a:lnTo>
                <a:cubicBezTo>
                  <a:pt x="2151081" y="3748388"/>
                  <a:pt x="2152285" y="3752528"/>
                  <a:pt x="2149124" y="3753808"/>
                </a:cubicBezTo>
                <a:lnTo>
                  <a:pt x="2148521" y="3754485"/>
                </a:lnTo>
                <a:cubicBezTo>
                  <a:pt x="2148521" y="3755313"/>
                  <a:pt x="2148521" y="3756142"/>
                  <a:pt x="2148521" y="3756970"/>
                </a:cubicBezTo>
                <a:cubicBezTo>
                  <a:pt x="2147528" y="3757233"/>
                  <a:pt x="2146564" y="3757617"/>
                  <a:pt x="2145661" y="3758099"/>
                </a:cubicBezTo>
                <a:lnTo>
                  <a:pt x="2145661" y="3758099"/>
                </a:lnTo>
                <a:cubicBezTo>
                  <a:pt x="2144630" y="3759582"/>
                  <a:pt x="2143470" y="3760967"/>
                  <a:pt x="2142198" y="3762239"/>
                </a:cubicBezTo>
                <a:cubicBezTo>
                  <a:pt x="2140760" y="3763459"/>
                  <a:pt x="2139450" y="3764821"/>
                  <a:pt x="2138283" y="3766304"/>
                </a:cubicBezTo>
                <a:lnTo>
                  <a:pt x="2138283" y="3766304"/>
                </a:lnTo>
                <a:cubicBezTo>
                  <a:pt x="2136763" y="3767456"/>
                  <a:pt x="2135400" y="3768796"/>
                  <a:pt x="2134218" y="3770294"/>
                </a:cubicBezTo>
                <a:lnTo>
                  <a:pt x="2134218" y="3770294"/>
                </a:lnTo>
                <a:cubicBezTo>
                  <a:pt x="2132698" y="3771454"/>
                  <a:pt x="2131395" y="3772884"/>
                  <a:pt x="2130379" y="3774510"/>
                </a:cubicBezTo>
                <a:cubicBezTo>
                  <a:pt x="2128844" y="3775519"/>
                  <a:pt x="2127428" y="3776708"/>
                  <a:pt x="2126163" y="3778048"/>
                </a:cubicBezTo>
                <a:lnTo>
                  <a:pt x="2126163" y="3778048"/>
                </a:lnTo>
                <a:cubicBezTo>
                  <a:pt x="2125094" y="3779380"/>
                  <a:pt x="2123762" y="3780487"/>
                  <a:pt x="2122249" y="3781285"/>
                </a:cubicBezTo>
                <a:lnTo>
                  <a:pt x="2121647" y="3781737"/>
                </a:lnTo>
                <a:cubicBezTo>
                  <a:pt x="2120291" y="3784748"/>
                  <a:pt x="2116001" y="3783543"/>
                  <a:pt x="2114796" y="3786705"/>
                </a:cubicBezTo>
                <a:lnTo>
                  <a:pt x="2114796" y="3786329"/>
                </a:lnTo>
                <a:cubicBezTo>
                  <a:pt x="2112967" y="3787089"/>
                  <a:pt x="2111484" y="3788519"/>
                  <a:pt x="2110656" y="3790319"/>
                </a:cubicBezTo>
                <a:cubicBezTo>
                  <a:pt x="2108962" y="3791184"/>
                  <a:pt x="2107554" y="3792517"/>
                  <a:pt x="2106591" y="3794158"/>
                </a:cubicBezTo>
                <a:cubicBezTo>
                  <a:pt x="2104950" y="3795197"/>
                  <a:pt x="2103564" y="3796582"/>
                  <a:pt x="2102525" y="3798223"/>
                </a:cubicBezTo>
                <a:lnTo>
                  <a:pt x="2102525" y="3798223"/>
                </a:lnTo>
                <a:cubicBezTo>
                  <a:pt x="2100192" y="3801310"/>
                  <a:pt x="2097181" y="3803869"/>
                  <a:pt x="2094997" y="3806730"/>
                </a:cubicBezTo>
                <a:lnTo>
                  <a:pt x="2094997" y="3806353"/>
                </a:lnTo>
                <a:cubicBezTo>
                  <a:pt x="2093115" y="3807068"/>
                  <a:pt x="2091595" y="3808506"/>
                  <a:pt x="2090782" y="3810343"/>
                </a:cubicBezTo>
                <a:cubicBezTo>
                  <a:pt x="2089095" y="3811194"/>
                  <a:pt x="2087703" y="3812526"/>
                  <a:pt x="2086792" y="3814182"/>
                </a:cubicBezTo>
                <a:cubicBezTo>
                  <a:pt x="2085144" y="3815146"/>
                  <a:pt x="2083751" y="3816486"/>
                  <a:pt x="2082727" y="3818097"/>
                </a:cubicBezTo>
                <a:cubicBezTo>
                  <a:pt x="2081116" y="3819083"/>
                  <a:pt x="2079753" y="3820423"/>
                  <a:pt x="2078737" y="3822012"/>
                </a:cubicBezTo>
                <a:cubicBezTo>
                  <a:pt x="2077186" y="3823096"/>
                  <a:pt x="2075816" y="3824420"/>
                  <a:pt x="2074672" y="3825926"/>
                </a:cubicBezTo>
                <a:cubicBezTo>
                  <a:pt x="2073211" y="3827085"/>
                  <a:pt x="2071849" y="3828373"/>
                  <a:pt x="2070607" y="3829765"/>
                </a:cubicBezTo>
                <a:lnTo>
                  <a:pt x="2070607" y="3829765"/>
                </a:lnTo>
                <a:lnTo>
                  <a:pt x="2066617" y="3833529"/>
                </a:lnTo>
                <a:lnTo>
                  <a:pt x="2066617" y="3833529"/>
                </a:lnTo>
                <a:cubicBezTo>
                  <a:pt x="2065525" y="3834922"/>
                  <a:pt x="2064231" y="3836141"/>
                  <a:pt x="2062778" y="3837143"/>
                </a:cubicBezTo>
                <a:lnTo>
                  <a:pt x="2062778" y="3837143"/>
                </a:lnTo>
                <a:cubicBezTo>
                  <a:pt x="2061814" y="3838611"/>
                  <a:pt x="2060587" y="3839883"/>
                  <a:pt x="2059164" y="3840906"/>
                </a:cubicBezTo>
                <a:lnTo>
                  <a:pt x="2059164" y="3840906"/>
                </a:lnTo>
                <a:cubicBezTo>
                  <a:pt x="2058185" y="3842488"/>
                  <a:pt x="2056756" y="3843617"/>
                  <a:pt x="2055626" y="3845122"/>
                </a:cubicBezTo>
                <a:cubicBezTo>
                  <a:pt x="2054173" y="3846274"/>
                  <a:pt x="2052863" y="3847584"/>
                  <a:pt x="2051711" y="3849037"/>
                </a:cubicBezTo>
                <a:cubicBezTo>
                  <a:pt x="2050251" y="3850196"/>
                  <a:pt x="2048888" y="3851484"/>
                  <a:pt x="2047646" y="3852876"/>
                </a:cubicBezTo>
                <a:lnTo>
                  <a:pt x="2047646" y="3852876"/>
                </a:lnTo>
                <a:cubicBezTo>
                  <a:pt x="2046291" y="3853802"/>
                  <a:pt x="2044748" y="3854420"/>
                  <a:pt x="2043129" y="3854683"/>
                </a:cubicBezTo>
                <a:cubicBezTo>
                  <a:pt x="2042008" y="3852778"/>
                  <a:pt x="2042008" y="3850414"/>
                  <a:pt x="2043129" y="3848510"/>
                </a:cubicBezTo>
                <a:cubicBezTo>
                  <a:pt x="2043129" y="3845875"/>
                  <a:pt x="2043958" y="3843316"/>
                  <a:pt x="2044334" y="3840982"/>
                </a:cubicBezTo>
                <a:cubicBezTo>
                  <a:pt x="2045237" y="3839552"/>
                  <a:pt x="2046141" y="3838046"/>
                  <a:pt x="2047119" y="3836691"/>
                </a:cubicBezTo>
                <a:cubicBezTo>
                  <a:pt x="2047006" y="3835479"/>
                  <a:pt x="2047293" y="3834259"/>
                  <a:pt x="2047947" y="3833228"/>
                </a:cubicBezTo>
                <a:cubicBezTo>
                  <a:pt x="2049235" y="3831707"/>
                  <a:pt x="2050251" y="3829976"/>
                  <a:pt x="2050959" y="3828109"/>
                </a:cubicBezTo>
                <a:cubicBezTo>
                  <a:pt x="2050650" y="3827183"/>
                  <a:pt x="2050823" y="3826174"/>
                  <a:pt x="2051410" y="3825399"/>
                </a:cubicBezTo>
                <a:cubicBezTo>
                  <a:pt x="2053744" y="3822915"/>
                  <a:pt x="2053217" y="3819301"/>
                  <a:pt x="2054874" y="3816591"/>
                </a:cubicBezTo>
                <a:cubicBezTo>
                  <a:pt x="2054692" y="3815523"/>
                  <a:pt x="2054903" y="3814423"/>
                  <a:pt x="2055475" y="3813505"/>
                </a:cubicBezTo>
                <a:cubicBezTo>
                  <a:pt x="2057659" y="3811096"/>
                  <a:pt x="2057056" y="3807482"/>
                  <a:pt x="2058938" y="3804923"/>
                </a:cubicBezTo>
                <a:cubicBezTo>
                  <a:pt x="2058638" y="3804020"/>
                  <a:pt x="2058638" y="3803041"/>
                  <a:pt x="2058938" y="3802138"/>
                </a:cubicBezTo>
                <a:cubicBezTo>
                  <a:pt x="2058938" y="3802138"/>
                  <a:pt x="2058336" y="3801611"/>
                  <a:pt x="2058035" y="3800557"/>
                </a:cubicBezTo>
                <a:cubicBezTo>
                  <a:pt x="2057794" y="3799473"/>
                  <a:pt x="2058171" y="3798343"/>
                  <a:pt x="2059014" y="3797621"/>
                </a:cubicBezTo>
                <a:cubicBezTo>
                  <a:pt x="2059014" y="3796266"/>
                  <a:pt x="2059465" y="3794986"/>
                  <a:pt x="2059616" y="3793631"/>
                </a:cubicBezTo>
                <a:cubicBezTo>
                  <a:pt x="2061347" y="3791222"/>
                  <a:pt x="2060745" y="3787834"/>
                  <a:pt x="2062928" y="3785576"/>
                </a:cubicBezTo>
                <a:lnTo>
                  <a:pt x="2063831" y="3781737"/>
                </a:lnTo>
                <a:lnTo>
                  <a:pt x="2066767" y="3777295"/>
                </a:lnTo>
                <a:cubicBezTo>
                  <a:pt x="2066745" y="3776068"/>
                  <a:pt x="2067084" y="3774864"/>
                  <a:pt x="2067746" y="3773832"/>
                </a:cubicBezTo>
                <a:cubicBezTo>
                  <a:pt x="2068800" y="3772327"/>
                  <a:pt x="2069779" y="3770821"/>
                  <a:pt x="2070757" y="3769240"/>
                </a:cubicBezTo>
                <a:cubicBezTo>
                  <a:pt x="2070667" y="3768066"/>
                  <a:pt x="2070991" y="3766892"/>
                  <a:pt x="2071661" y="3765928"/>
                </a:cubicBezTo>
                <a:cubicBezTo>
                  <a:pt x="2072715" y="3764422"/>
                  <a:pt x="2073693" y="3762917"/>
                  <a:pt x="2074672" y="3761336"/>
                </a:cubicBezTo>
                <a:cubicBezTo>
                  <a:pt x="2075650" y="3759755"/>
                  <a:pt x="2074672" y="3758852"/>
                  <a:pt x="2074145" y="3757647"/>
                </a:cubicBezTo>
                <a:lnTo>
                  <a:pt x="2074145" y="3757647"/>
                </a:lnTo>
                <a:lnTo>
                  <a:pt x="2075500" y="3758325"/>
                </a:lnTo>
                <a:cubicBezTo>
                  <a:pt x="2076253" y="3756443"/>
                  <a:pt x="2077909" y="3755163"/>
                  <a:pt x="2078586" y="3753356"/>
                </a:cubicBezTo>
                <a:cubicBezTo>
                  <a:pt x="2078481" y="3752189"/>
                  <a:pt x="2078835" y="3751030"/>
                  <a:pt x="2079565" y="3750119"/>
                </a:cubicBezTo>
                <a:cubicBezTo>
                  <a:pt x="2080544" y="3748689"/>
                  <a:pt x="2081598" y="3747334"/>
                  <a:pt x="2082651" y="3745979"/>
                </a:cubicBezTo>
                <a:lnTo>
                  <a:pt x="2082651" y="3745979"/>
                </a:lnTo>
                <a:cubicBezTo>
                  <a:pt x="2085362" y="3744021"/>
                  <a:pt x="2084759" y="3740333"/>
                  <a:pt x="2086717" y="3737999"/>
                </a:cubicBezTo>
                <a:cubicBezTo>
                  <a:pt x="2088674" y="3735665"/>
                  <a:pt x="2088749" y="3732428"/>
                  <a:pt x="2090706" y="3730471"/>
                </a:cubicBezTo>
                <a:cubicBezTo>
                  <a:pt x="2092664" y="3728514"/>
                  <a:pt x="2092664" y="3724900"/>
                  <a:pt x="2094696" y="3722943"/>
                </a:cubicBezTo>
                <a:cubicBezTo>
                  <a:pt x="2096729" y="3720986"/>
                  <a:pt x="2096879" y="3716845"/>
                  <a:pt x="2098536" y="3714135"/>
                </a:cubicBezTo>
                <a:cubicBezTo>
                  <a:pt x="2098144" y="3713119"/>
                  <a:pt x="2098318" y="3711982"/>
                  <a:pt x="2098987" y="3711124"/>
                </a:cubicBezTo>
                <a:cubicBezTo>
                  <a:pt x="2101246" y="3708941"/>
                  <a:pt x="2100418" y="3705252"/>
                  <a:pt x="2102751" y="3703144"/>
                </a:cubicBezTo>
                <a:lnTo>
                  <a:pt x="2102751" y="3703144"/>
                </a:lnTo>
                <a:cubicBezTo>
                  <a:pt x="2105160" y="3701037"/>
                  <a:pt x="2104407" y="3697348"/>
                  <a:pt x="2106741" y="3695165"/>
                </a:cubicBezTo>
                <a:lnTo>
                  <a:pt x="2106741" y="3695165"/>
                </a:lnTo>
                <a:cubicBezTo>
                  <a:pt x="2109075" y="3693057"/>
                  <a:pt x="2108322" y="3689368"/>
                  <a:pt x="2110806" y="3687637"/>
                </a:cubicBezTo>
                <a:lnTo>
                  <a:pt x="2110806" y="3687637"/>
                </a:lnTo>
                <a:cubicBezTo>
                  <a:pt x="2112989" y="3685529"/>
                  <a:pt x="2112237" y="3681840"/>
                  <a:pt x="2114796" y="3680109"/>
                </a:cubicBezTo>
                <a:lnTo>
                  <a:pt x="2114796" y="3680109"/>
                </a:lnTo>
                <a:cubicBezTo>
                  <a:pt x="2116904" y="3677926"/>
                  <a:pt x="2116076" y="3674312"/>
                  <a:pt x="2118711" y="3672581"/>
                </a:cubicBezTo>
                <a:lnTo>
                  <a:pt x="2118711" y="3672581"/>
                </a:lnTo>
                <a:cubicBezTo>
                  <a:pt x="2119998" y="3671196"/>
                  <a:pt x="2121203" y="3669735"/>
                  <a:pt x="2122324" y="3668214"/>
                </a:cubicBezTo>
                <a:lnTo>
                  <a:pt x="2122324" y="3668214"/>
                </a:lnTo>
                <a:cubicBezTo>
                  <a:pt x="2125109" y="3666332"/>
                  <a:pt x="2124507" y="3662644"/>
                  <a:pt x="2126540" y="3660310"/>
                </a:cubicBezTo>
                <a:cubicBezTo>
                  <a:pt x="2128572" y="3657976"/>
                  <a:pt x="2128497" y="3654739"/>
                  <a:pt x="2130454" y="3652782"/>
                </a:cubicBezTo>
                <a:cubicBezTo>
                  <a:pt x="2134294" y="3649620"/>
                  <a:pt x="2131057" y="3644050"/>
                  <a:pt x="2134519" y="3640813"/>
                </a:cubicBezTo>
                <a:lnTo>
                  <a:pt x="2134519" y="3640813"/>
                </a:lnTo>
                <a:cubicBezTo>
                  <a:pt x="2137004" y="3638780"/>
                  <a:pt x="2136326" y="3635091"/>
                  <a:pt x="2138585" y="3632833"/>
                </a:cubicBezTo>
                <a:lnTo>
                  <a:pt x="2138585" y="3632833"/>
                </a:lnTo>
                <a:cubicBezTo>
                  <a:pt x="2142349" y="3629671"/>
                  <a:pt x="2138585" y="3624100"/>
                  <a:pt x="2142725" y="3621014"/>
                </a:cubicBezTo>
                <a:lnTo>
                  <a:pt x="2142725" y="3621014"/>
                </a:lnTo>
                <a:cubicBezTo>
                  <a:pt x="2144983" y="3618756"/>
                  <a:pt x="2144306" y="3615142"/>
                  <a:pt x="2146564" y="3612884"/>
                </a:cubicBezTo>
                <a:lnTo>
                  <a:pt x="2147468" y="3608969"/>
                </a:lnTo>
                <a:cubicBezTo>
                  <a:pt x="2148386" y="3607554"/>
                  <a:pt x="2149395" y="3606199"/>
                  <a:pt x="2150479" y="3604904"/>
                </a:cubicBezTo>
                <a:lnTo>
                  <a:pt x="2150479" y="3604904"/>
                </a:lnTo>
                <a:cubicBezTo>
                  <a:pt x="2153189" y="3602871"/>
                  <a:pt x="2152587" y="3599258"/>
                  <a:pt x="2154544" y="3596925"/>
                </a:cubicBezTo>
                <a:cubicBezTo>
                  <a:pt x="2156501" y="3594591"/>
                  <a:pt x="2156576" y="3591279"/>
                  <a:pt x="2158534" y="3589020"/>
                </a:cubicBezTo>
                <a:cubicBezTo>
                  <a:pt x="2160491" y="3586762"/>
                  <a:pt x="2160491" y="3583374"/>
                  <a:pt x="2162524" y="3581492"/>
                </a:cubicBezTo>
                <a:cubicBezTo>
                  <a:pt x="2164556" y="3579610"/>
                  <a:pt x="2164406" y="3575922"/>
                  <a:pt x="2166513" y="3573964"/>
                </a:cubicBezTo>
                <a:cubicBezTo>
                  <a:pt x="2168621" y="3572007"/>
                  <a:pt x="2168320" y="3568168"/>
                  <a:pt x="2170579" y="3565985"/>
                </a:cubicBezTo>
                <a:lnTo>
                  <a:pt x="2170579" y="3565985"/>
                </a:lnTo>
                <a:cubicBezTo>
                  <a:pt x="2172987" y="3564027"/>
                  <a:pt x="2172084" y="3560188"/>
                  <a:pt x="2174794" y="3558457"/>
                </a:cubicBezTo>
                <a:lnTo>
                  <a:pt x="2174794" y="3558457"/>
                </a:lnTo>
                <a:cubicBezTo>
                  <a:pt x="2176119" y="3556951"/>
                  <a:pt x="2177278" y="3555310"/>
                  <a:pt x="2178257" y="3553563"/>
                </a:cubicBezTo>
                <a:cubicBezTo>
                  <a:pt x="2178129" y="3552397"/>
                  <a:pt x="2178483" y="3551230"/>
                  <a:pt x="2179236" y="3550326"/>
                </a:cubicBezTo>
                <a:cubicBezTo>
                  <a:pt x="2180147" y="3548949"/>
                  <a:pt x="2181125" y="3547616"/>
                  <a:pt x="2182172" y="3546336"/>
                </a:cubicBezTo>
                <a:cubicBezTo>
                  <a:pt x="2186086" y="3543325"/>
                  <a:pt x="2182699" y="3537679"/>
                  <a:pt x="2186387" y="3534593"/>
                </a:cubicBezTo>
                <a:lnTo>
                  <a:pt x="2186387" y="3534593"/>
                </a:lnTo>
                <a:cubicBezTo>
                  <a:pt x="2188721" y="3532410"/>
                  <a:pt x="2188194" y="3528872"/>
                  <a:pt x="2190227" y="3526538"/>
                </a:cubicBezTo>
                <a:cubicBezTo>
                  <a:pt x="2192259" y="3524204"/>
                  <a:pt x="2192109" y="3520967"/>
                  <a:pt x="2194216" y="3519010"/>
                </a:cubicBezTo>
                <a:cubicBezTo>
                  <a:pt x="2196324" y="3517053"/>
                  <a:pt x="2195948" y="3513213"/>
                  <a:pt x="2198282" y="3511105"/>
                </a:cubicBezTo>
                <a:lnTo>
                  <a:pt x="2198282" y="3511105"/>
                </a:lnTo>
                <a:cubicBezTo>
                  <a:pt x="2199448" y="3510006"/>
                  <a:pt x="2199810" y="3508290"/>
                  <a:pt x="2199185" y="3506814"/>
                </a:cubicBezTo>
                <a:cubicBezTo>
                  <a:pt x="2200615" y="3506137"/>
                  <a:pt x="2201217" y="3504330"/>
                  <a:pt x="2202271" y="3503201"/>
                </a:cubicBezTo>
                <a:lnTo>
                  <a:pt x="2202271" y="3503201"/>
                </a:lnTo>
                <a:cubicBezTo>
                  <a:pt x="2204605" y="3501093"/>
                  <a:pt x="2203852" y="3497404"/>
                  <a:pt x="2206261" y="3495673"/>
                </a:cubicBezTo>
                <a:cubicBezTo>
                  <a:pt x="2208670" y="3493942"/>
                  <a:pt x="2207767" y="3489876"/>
                  <a:pt x="2210251" y="3488145"/>
                </a:cubicBezTo>
                <a:lnTo>
                  <a:pt x="2210251" y="3488145"/>
                </a:lnTo>
                <a:cubicBezTo>
                  <a:pt x="2211892" y="3486670"/>
                  <a:pt x="2213096" y="3484772"/>
                  <a:pt x="2213714" y="3482650"/>
                </a:cubicBezTo>
                <a:cubicBezTo>
                  <a:pt x="2213413" y="3481754"/>
                  <a:pt x="2213646" y="3480760"/>
                  <a:pt x="2214316" y="3480090"/>
                </a:cubicBezTo>
                <a:cubicBezTo>
                  <a:pt x="2215905" y="3478675"/>
                  <a:pt x="2217079" y="3476853"/>
                  <a:pt x="2217704" y="3474820"/>
                </a:cubicBezTo>
                <a:cubicBezTo>
                  <a:pt x="2217440" y="3473872"/>
                  <a:pt x="2217734" y="3472856"/>
                  <a:pt x="2218457" y="3472186"/>
                </a:cubicBezTo>
                <a:cubicBezTo>
                  <a:pt x="2219872" y="3470718"/>
                  <a:pt x="2220971" y="3468971"/>
                  <a:pt x="2221694" y="3467067"/>
                </a:cubicBezTo>
                <a:cubicBezTo>
                  <a:pt x="2221483" y="3466050"/>
                  <a:pt x="2221761" y="3464989"/>
                  <a:pt x="2222446" y="3464206"/>
                </a:cubicBezTo>
                <a:cubicBezTo>
                  <a:pt x="2223801" y="3462776"/>
                  <a:pt x="2224901" y="3461120"/>
                  <a:pt x="2225683" y="3459313"/>
                </a:cubicBezTo>
                <a:cubicBezTo>
                  <a:pt x="2225503" y="3458206"/>
                  <a:pt x="2225872" y="3457092"/>
                  <a:pt x="2226662" y="3456302"/>
                </a:cubicBezTo>
                <a:lnTo>
                  <a:pt x="2229673" y="3452236"/>
                </a:lnTo>
                <a:cubicBezTo>
                  <a:pt x="2233513" y="3449225"/>
                  <a:pt x="2230200" y="3443579"/>
                  <a:pt x="2233814" y="3440493"/>
                </a:cubicBezTo>
                <a:lnTo>
                  <a:pt x="2233814" y="3440493"/>
                </a:lnTo>
                <a:cubicBezTo>
                  <a:pt x="2236298" y="3438234"/>
                  <a:pt x="2235696" y="3434546"/>
                  <a:pt x="2237728" y="3431986"/>
                </a:cubicBezTo>
                <a:cubicBezTo>
                  <a:pt x="2237480" y="3430835"/>
                  <a:pt x="2237668" y="3429622"/>
                  <a:pt x="2238255" y="3428599"/>
                </a:cubicBezTo>
                <a:cubicBezTo>
                  <a:pt x="2240288" y="3426265"/>
                  <a:pt x="2239535" y="3422802"/>
                  <a:pt x="2241793" y="3420619"/>
                </a:cubicBezTo>
                <a:lnTo>
                  <a:pt x="2241793" y="3420619"/>
                </a:lnTo>
                <a:cubicBezTo>
                  <a:pt x="2244202" y="3418511"/>
                  <a:pt x="2243450" y="3414822"/>
                  <a:pt x="2245859" y="3412714"/>
                </a:cubicBezTo>
                <a:lnTo>
                  <a:pt x="2245859" y="3412714"/>
                </a:lnTo>
                <a:cubicBezTo>
                  <a:pt x="2248192" y="3410682"/>
                  <a:pt x="2247364" y="3406918"/>
                  <a:pt x="2249924" y="3405186"/>
                </a:cubicBezTo>
                <a:lnTo>
                  <a:pt x="2249924" y="3405186"/>
                </a:lnTo>
                <a:cubicBezTo>
                  <a:pt x="2250707" y="3404163"/>
                  <a:pt x="2251249" y="3402981"/>
                  <a:pt x="2251505" y="3401724"/>
                </a:cubicBezTo>
                <a:cubicBezTo>
                  <a:pt x="2252333" y="3401724"/>
                  <a:pt x="2253010" y="3401197"/>
                  <a:pt x="2253462" y="3400067"/>
                </a:cubicBezTo>
                <a:cubicBezTo>
                  <a:pt x="2253243" y="3399044"/>
                  <a:pt x="2252935" y="3398035"/>
                  <a:pt x="2252558" y="3397056"/>
                </a:cubicBezTo>
                <a:lnTo>
                  <a:pt x="2254139" y="3397056"/>
                </a:lnTo>
                <a:cubicBezTo>
                  <a:pt x="2254892" y="3396040"/>
                  <a:pt x="2255111" y="3394730"/>
                  <a:pt x="2254742" y="3393518"/>
                </a:cubicBezTo>
                <a:cubicBezTo>
                  <a:pt x="2255946" y="3394045"/>
                  <a:pt x="2256849" y="3393518"/>
                  <a:pt x="2257452" y="3392012"/>
                </a:cubicBezTo>
                <a:cubicBezTo>
                  <a:pt x="2257301" y="3390913"/>
                  <a:pt x="2257602" y="3389800"/>
                  <a:pt x="2258280" y="3388926"/>
                </a:cubicBezTo>
                <a:cubicBezTo>
                  <a:pt x="2258724" y="3388098"/>
                  <a:pt x="2259131" y="3387240"/>
                  <a:pt x="2259484" y="3386366"/>
                </a:cubicBezTo>
                <a:lnTo>
                  <a:pt x="2258355" y="3385538"/>
                </a:lnTo>
                <a:cubicBezTo>
                  <a:pt x="2259363" y="3386118"/>
                  <a:pt x="2260651" y="3385772"/>
                  <a:pt x="2261231" y="3384763"/>
                </a:cubicBezTo>
                <a:cubicBezTo>
                  <a:pt x="2261321" y="3384605"/>
                  <a:pt x="2261396" y="3384432"/>
                  <a:pt x="2261441" y="3384259"/>
                </a:cubicBezTo>
                <a:cubicBezTo>
                  <a:pt x="2261358" y="3383107"/>
                  <a:pt x="2261675" y="3381963"/>
                  <a:pt x="2262345" y="3381022"/>
                </a:cubicBezTo>
                <a:cubicBezTo>
                  <a:pt x="2262345" y="3381022"/>
                  <a:pt x="2262947" y="3380570"/>
                  <a:pt x="2263173" y="3379667"/>
                </a:cubicBezTo>
                <a:cubicBezTo>
                  <a:pt x="2263271" y="3379034"/>
                  <a:pt x="2263015" y="3378395"/>
                  <a:pt x="2262495" y="3378010"/>
                </a:cubicBezTo>
                <a:lnTo>
                  <a:pt x="2263474" y="3377182"/>
                </a:lnTo>
                <a:lnTo>
                  <a:pt x="2265281" y="3377182"/>
                </a:lnTo>
                <a:cubicBezTo>
                  <a:pt x="2265318" y="3376731"/>
                  <a:pt x="2265318" y="3376279"/>
                  <a:pt x="2265281" y="3375827"/>
                </a:cubicBezTo>
                <a:lnTo>
                  <a:pt x="2266636" y="3374397"/>
                </a:lnTo>
                <a:cubicBezTo>
                  <a:pt x="2267674" y="3372816"/>
                  <a:pt x="2268631" y="3371183"/>
                  <a:pt x="2269496" y="3369504"/>
                </a:cubicBezTo>
                <a:cubicBezTo>
                  <a:pt x="2272131" y="3367245"/>
                  <a:pt x="2271604" y="3363557"/>
                  <a:pt x="2273411" y="3360847"/>
                </a:cubicBezTo>
                <a:cubicBezTo>
                  <a:pt x="2273117" y="3359755"/>
                  <a:pt x="2273336" y="3358589"/>
                  <a:pt x="2274013" y="3357685"/>
                </a:cubicBezTo>
                <a:cubicBezTo>
                  <a:pt x="2276046" y="3355502"/>
                  <a:pt x="2275142" y="3351888"/>
                  <a:pt x="2277702" y="3350157"/>
                </a:cubicBezTo>
                <a:lnTo>
                  <a:pt x="2277702" y="3350157"/>
                </a:lnTo>
                <a:cubicBezTo>
                  <a:pt x="2279283" y="3348659"/>
                  <a:pt x="2280465" y="3346799"/>
                  <a:pt x="2281165" y="3344737"/>
                </a:cubicBezTo>
                <a:cubicBezTo>
                  <a:pt x="2280954" y="3343788"/>
                  <a:pt x="2281233" y="3342795"/>
                  <a:pt x="2281918" y="3342102"/>
                </a:cubicBezTo>
                <a:lnTo>
                  <a:pt x="2285381" y="3338037"/>
                </a:lnTo>
                <a:lnTo>
                  <a:pt x="2285381" y="3338037"/>
                </a:lnTo>
                <a:cubicBezTo>
                  <a:pt x="2287940" y="3336155"/>
                  <a:pt x="2287037" y="3332241"/>
                  <a:pt x="2289747" y="3330509"/>
                </a:cubicBezTo>
                <a:lnTo>
                  <a:pt x="2289747" y="3330509"/>
                </a:lnTo>
                <a:cubicBezTo>
                  <a:pt x="2291185" y="3328988"/>
                  <a:pt x="2292306" y="3327196"/>
                  <a:pt x="2293059" y="3325239"/>
                </a:cubicBezTo>
                <a:cubicBezTo>
                  <a:pt x="2292818" y="3324276"/>
                  <a:pt x="2293134" y="3323259"/>
                  <a:pt x="2293887" y="3322604"/>
                </a:cubicBezTo>
                <a:cubicBezTo>
                  <a:pt x="2294715" y="3321475"/>
                  <a:pt x="2296221" y="3320873"/>
                  <a:pt x="2296898" y="3319668"/>
                </a:cubicBezTo>
                <a:cubicBezTo>
                  <a:pt x="2298404" y="3320120"/>
                  <a:pt x="2300030" y="3319812"/>
                  <a:pt x="2301265" y="3318840"/>
                </a:cubicBezTo>
                <a:lnTo>
                  <a:pt x="2302921" y="3318313"/>
                </a:lnTo>
                <a:lnTo>
                  <a:pt x="2304577" y="3318313"/>
                </a:lnTo>
                <a:cubicBezTo>
                  <a:pt x="2308266" y="3315303"/>
                  <a:pt x="2313535" y="3318313"/>
                  <a:pt x="2317149" y="3314776"/>
                </a:cubicBezTo>
                <a:lnTo>
                  <a:pt x="2317149" y="3314776"/>
                </a:lnTo>
                <a:cubicBezTo>
                  <a:pt x="2319106" y="3312216"/>
                  <a:pt x="2322795" y="3313194"/>
                  <a:pt x="2324677" y="3310936"/>
                </a:cubicBezTo>
                <a:lnTo>
                  <a:pt x="2326182" y="3310409"/>
                </a:lnTo>
                <a:lnTo>
                  <a:pt x="2327838" y="3310409"/>
                </a:lnTo>
                <a:cubicBezTo>
                  <a:pt x="2330473" y="3308678"/>
                  <a:pt x="2333786" y="3308979"/>
                  <a:pt x="2336420" y="3307398"/>
                </a:cubicBezTo>
                <a:lnTo>
                  <a:pt x="2340485" y="3306721"/>
                </a:lnTo>
                <a:cubicBezTo>
                  <a:pt x="2343647" y="3303032"/>
                  <a:pt x="2349067" y="3306269"/>
                  <a:pt x="2352379" y="3302957"/>
                </a:cubicBezTo>
                <a:lnTo>
                  <a:pt x="2353734" y="3302354"/>
                </a:lnTo>
                <a:lnTo>
                  <a:pt x="2355315" y="3302354"/>
                </a:lnTo>
                <a:cubicBezTo>
                  <a:pt x="2358101" y="3300848"/>
                  <a:pt x="2361564" y="3301150"/>
                  <a:pt x="2364198" y="3299117"/>
                </a:cubicBezTo>
                <a:lnTo>
                  <a:pt x="2365704" y="3298590"/>
                </a:lnTo>
                <a:lnTo>
                  <a:pt x="2367360" y="3298590"/>
                </a:lnTo>
                <a:cubicBezTo>
                  <a:pt x="2368866" y="3297611"/>
                  <a:pt x="2370371" y="3296784"/>
                  <a:pt x="2371953" y="3295880"/>
                </a:cubicBezTo>
                <a:lnTo>
                  <a:pt x="2379481" y="3294601"/>
                </a:lnTo>
                <a:cubicBezTo>
                  <a:pt x="2381964" y="3292793"/>
                  <a:pt x="2385277" y="3293170"/>
                  <a:pt x="2387836" y="3291514"/>
                </a:cubicBezTo>
                <a:cubicBezTo>
                  <a:pt x="2389003" y="3290942"/>
                  <a:pt x="2390306" y="3290686"/>
                  <a:pt x="2391600" y="3290761"/>
                </a:cubicBezTo>
                <a:cubicBezTo>
                  <a:pt x="2393934" y="3288653"/>
                  <a:pt x="2397322" y="3289256"/>
                  <a:pt x="2399731" y="3287449"/>
                </a:cubicBezTo>
                <a:cubicBezTo>
                  <a:pt x="2400664" y="3286771"/>
                  <a:pt x="2401823" y="3286470"/>
                  <a:pt x="2402968" y="3286620"/>
                </a:cubicBezTo>
                <a:cubicBezTo>
                  <a:pt x="2405602" y="3284889"/>
                  <a:pt x="2409442" y="3285492"/>
                  <a:pt x="2411549" y="3282556"/>
                </a:cubicBezTo>
                <a:cubicBezTo>
                  <a:pt x="2413958" y="3280900"/>
                  <a:pt x="2417120" y="3281276"/>
                  <a:pt x="2419529" y="3279545"/>
                </a:cubicBezTo>
                <a:lnTo>
                  <a:pt x="2423444" y="3278942"/>
                </a:lnTo>
                <a:cubicBezTo>
                  <a:pt x="2426756" y="3275404"/>
                  <a:pt x="2432176" y="3278942"/>
                  <a:pt x="2435489" y="3275103"/>
                </a:cubicBezTo>
                <a:lnTo>
                  <a:pt x="2435489" y="3275103"/>
                </a:lnTo>
                <a:cubicBezTo>
                  <a:pt x="2437596" y="3272694"/>
                  <a:pt x="2441059" y="3273446"/>
                  <a:pt x="2443017" y="3271490"/>
                </a:cubicBezTo>
                <a:cubicBezTo>
                  <a:pt x="2443958" y="3270895"/>
                  <a:pt x="2445079" y="3270654"/>
                  <a:pt x="2446178" y="3270812"/>
                </a:cubicBezTo>
                <a:cubicBezTo>
                  <a:pt x="2448888" y="3269081"/>
                  <a:pt x="2452577" y="3269532"/>
                  <a:pt x="2454911" y="3266973"/>
                </a:cubicBezTo>
                <a:cubicBezTo>
                  <a:pt x="2457244" y="3264413"/>
                  <a:pt x="2460707" y="3265467"/>
                  <a:pt x="2462890" y="3263209"/>
                </a:cubicBezTo>
                <a:lnTo>
                  <a:pt x="2462890" y="3263209"/>
                </a:lnTo>
                <a:cubicBezTo>
                  <a:pt x="2465977" y="3259445"/>
                  <a:pt x="2471548" y="3262832"/>
                  <a:pt x="2474709" y="3259068"/>
                </a:cubicBezTo>
                <a:lnTo>
                  <a:pt x="2474709" y="3259068"/>
                </a:lnTo>
                <a:cubicBezTo>
                  <a:pt x="2476893" y="3256885"/>
                  <a:pt x="2480431" y="3257563"/>
                  <a:pt x="2482689" y="3255455"/>
                </a:cubicBezTo>
                <a:lnTo>
                  <a:pt x="2484119" y="3254928"/>
                </a:lnTo>
                <a:lnTo>
                  <a:pt x="2485700" y="3254928"/>
                </a:lnTo>
                <a:cubicBezTo>
                  <a:pt x="2487432" y="3254145"/>
                  <a:pt x="2489050" y="3253129"/>
                  <a:pt x="2490518" y="3251917"/>
                </a:cubicBezTo>
                <a:cubicBezTo>
                  <a:pt x="2491617" y="3251292"/>
                  <a:pt x="2492882" y="3251028"/>
                  <a:pt x="2494132" y="3251164"/>
                </a:cubicBezTo>
                <a:cubicBezTo>
                  <a:pt x="2495600" y="3249952"/>
                  <a:pt x="2497135" y="3248822"/>
                  <a:pt x="2498724" y="3247776"/>
                </a:cubicBezTo>
                <a:lnTo>
                  <a:pt x="2498724" y="3247776"/>
                </a:lnTo>
                <a:cubicBezTo>
                  <a:pt x="2500305" y="3244840"/>
                  <a:pt x="2504069" y="3245970"/>
                  <a:pt x="2506252" y="3243862"/>
                </a:cubicBezTo>
                <a:lnTo>
                  <a:pt x="2507531" y="3243184"/>
                </a:lnTo>
                <a:lnTo>
                  <a:pt x="2509037" y="3243184"/>
                </a:lnTo>
                <a:cubicBezTo>
                  <a:pt x="2510874" y="3242439"/>
                  <a:pt x="2512583" y="3241392"/>
                  <a:pt x="2514081" y="3240098"/>
                </a:cubicBezTo>
                <a:cubicBezTo>
                  <a:pt x="2515007" y="3239465"/>
                  <a:pt x="2516121" y="3239172"/>
                  <a:pt x="2517243" y="3239270"/>
                </a:cubicBezTo>
                <a:cubicBezTo>
                  <a:pt x="2518936" y="3238426"/>
                  <a:pt x="2520532" y="3237395"/>
                  <a:pt x="2521985" y="3236183"/>
                </a:cubicBezTo>
                <a:cubicBezTo>
                  <a:pt x="2522949" y="3235581"/>
                  <a:pt x="2524086" y="3235287"/>
                  <a:pt x="2525222" y="3235355"/>
                </a:cubicBezTo>
                <a:cubicBezTo>
                  <a:pt x="2526878" y="3234459"/>
                  <a:pt x="2528444" y="3233398"/>
                  <a:pt x="2529890" y="3232193"/>
                </a:cubicBezTo>
                <a:cubicBezTo>
                  <a:pt x="2530786" y="3231554"/>
                  <a:pt x="2531877" y="3231260"/>
                  <a:pt x="2532976" y="3231365"/>
                </a:cubicBezTo>
                <a:cubicBezTo>
                  <a:pt x="2534798" y="3230469"/>
                  <a:pt x="2536499" y="3229333"/>
                  <a:pt x="2538020" y="3227978"/>
                </a:cubicBezTo>
                <a:lnTo>
                  <a:pt x="2538020" y="3227978"/>
                </a:lnTo>
                <a:cubicBezTo>
                  <a:pt x="2539751" y="3225268"/>
                  <a:pt x="2543515" y="3226171"/>
                  <a:pt x="2545548" y="3223913"/>
                </a:cubicBezTo>
                <a:lnTo>
                  <a:pt x="2545548" y="3223913"/>
                </a:lnTo>
                <a:cubicBezTo>
                  <a:pt x="2547505" y="3221504"/>
                  <a:pt x="2551194" y="3222181"/>
                  <a:pt x="2553076" y="3219697"/>
                </a:cubicBezTo>
                <a:cubicBezTo>
                  <a:pt x="2553076" y="3219697"/>
                  <a:pt x="2553678" y="3219245"/>
                  <a:pt x="2553904" y="3218417"/>
                </a:cubicBezTo>
                <a:cubicBezTo>
                  <a:pt x="2554130" y="3217589"/>
                  <a:pt x="2553904" y="3216836"/>
                  <a:pt x="2552398" y="3216234"/>
                </a:cubicBezTo>
                <a:cubicBezTo>
                  <a:pt x="2551299" y="3216317"/>
                  <a:pt x="2550200" y="3216083"/>
                  <a:pt x="2549237" y="3215557"/>
                </a:cubicBezTo>
                <a:cubicBezTo>
                  <a:pt x="2545698" y="3212696"/>
                  <a:pt x="2540579" y="3215557"/>
                  <a:pt x="2537267" y="3212094"/>
                </a:cubicBezTo>
                <a:lnTo>
                  <a:pt x="2525373" y="3211341"/>
                </a:lnTo>
                <a:cubicBezTo>
                  <a:pt x="2518899" y="3208254"/>
                  <a:pt x="2511446" y="3212169"/>
                  <a:pt x="2505047" y="3208330"/>
                </a:cubicBezTo>
                <a:lnTo>
                  <a:pt x="2498724" y="3208330"/>
                </a:lnTo>
                <a:cubicBezTo>
                  <a:pt x="2491858" y="3210445"/>
                  <a:pt x="2484616" y="3211032"/>
                  <a:pt x="2477495" y="3210061"/>
                </a:cubicBezTo>
                <a:cubicBezTo>
                  <a:pt x="2454007" y="3211040"/>
                  <a:pt x="2430520" y="3208405"/>
                  <a:pt x="2407108" y="3211567"/>
                </a:cubicBezTo>
                <a:cubicBezTo>
                  <a:pt x="2402200" y="3212877"/>
                  <a:pt x="2397066" y="3213132"/>
                  <a:pt x="2392052" y="3212319"/>
                </a:cubicBezTo>
                <a:cubicBezTo>
                  <a:pt x="2381663" y="3216686"/>
                  <a:pt x="2370371" y="3211717"/>
                  <a:pt x="2359907" y="3215255"/>
                </a:cubicBezTo>
                <a:cubicBezTo>
                  <a:pt x="2351958" y="3216543"/>
                  <a:pt x="2343843" y="3216543"/>
                  <a:pt x="2335893" y="3215255"/>
                </a:cubicBezTo>
                <a:cubicBezTo>
                  <a:pt x="2335893" y="3215255"/>
                  <a:pt x="2335216" y="3215255"/>
                  <a:pt x="2334914" y="3214201"/>
                </a:cubicBezTo>
                <a:cubicBezTo>
                  <a:pt x="2334614" y="3213148"/>
                  <a:pt x="2334914" y="3212846"/>
                  <a:pt x="2336044" y="3212169"/>
                </a:cubicBezTo>
                <a:lnTo>
                  <a:pt x="2336044" y="3212169"/>
                </a:lnTo>
                <a:cubicBezTo>
                  <a:pt x="2337173" y="3210663"/>
                  <a:pt x="2338603" y="3209384"/>
                  <a:pt x="2339657" y="3207803"/>
                </a:cubicBezTo>
                <a:lnTo>
                  <a:pt x="2339657" y="3207803"/>
                </a:lnTo>
                <a:cubicBezTo>
                  <a:pt x="2342367" y="3205845"/>
                  <a:pt x="2341539" y="3201931"/>
                  <a:pt x="2343873" y="3199748"/>
                </a:cubicBezTo>
                <a:lnTo>
                  <a:pt x="2344626" y="3195908"/>
                </a:lnTo>
                <a:cubicBezTo>
                  <a:pt x="2345605" y="3194478"/>
                  <a:pt x="2346658" y="3193123"/>
                  <a:pt x="2347788" y="3191768"/>
                </a:cubicBezTo>
                <a:lnTo>
                  <a:pt x="2347788" y="3191768"/>
                </a:lnTo>
                <a:cubicBezTo>
                  <a:pt x="2350573" y="3189585"/>
                  <a:pt x="2349895" y="3185821"/>
                  <a:pt x="2351852" y="3183261"/>
                </a:cubicBezTo>
                <a:cubicBezTo>
                  <a:pt x="2351627" y="3182095"/>
                  <a:pt x="2351845" y="3180890"/>
                  <a:pt x="2352455" y="3179874"/>
                </a:cubicBezTo>
                <a:cubicBezTo>
                  <a:pt x="2353908" y="3178436"/>
                  <a:pt x="2355015" y="3176682"/>
                  <a:pt x="2355692" y="3174755"/>
                </a:cubicBezTo>
                <a:cubicBezTo>
                  <a:pt x="2355511" y="3173761"/>
                  <a:pt x="2355790" y="3172737"/>
                  <a:pt x="2356445" y="3171969"/>
                </a:cubicBezTo>
                <a:cubicBezTo>
                  <a:pt x="2357574" y="3170539"/>
                  <a:pt x="2358703" y="3169184"/>
                  <a:pt x="2359907" y="3167829"/>
                </a:cubicBezTo>
                <a:lnTo>
                  <a:pt x="2359907" y="3167829"/>
                </a:lnTo>
                <a:cubicBezTo>
                  <a:pt x="2359456" y="3157290"/>
                  <a:pt x="2352982" y="3163237"/>
                  <a:pt x="2348540" y="3163613"/>
                </a:cubicBezTo>
                <a:cubicBezTo>
                  <a:pt x="2347659" y="3164216"/>
                  <a:pt x="2346575" y="3164434"/>
                  <a:pt x="2345529" y="3164216"/>
                </a:cubicBezTo>
                <a:cubicBezTo>
                  <a:pt x="2343610" y="3165044"/>
                  <a:pt x="2341908" y="3166301"/>
                  <a:pt x="2340560" y="3167904"/>
                </a:cubicBezTo>
                <a:lnTo>
                  <a:pt x="2340560" y="3167904"/>
                </a:lnTo>
                <a:cubicBezTo>
                  <a:pt x="2339424" y="3169161"/>
                  <a:pt x="2338137" y="3170276"/>
                  <a:pt x="2336721" y="3171217"/>
                </a:cubicBezTo>
                <a:cubicBezTo>
                  <a:pt x="2335878" y="3171916"/>
                  <a:pt x="2334802" y="3172263"/>
                  <a:pt x="2333710" y="3172195"/>
                </a:cubicBezTo>
                <a:cubicBezTo>
                  <a:pt x="2331791" y="3173001"/>
                  <a:pt x="2330051" y="3174175"/>
                  <a:pt x="2328591" y="3175658"/>
                </a:cubicBezTo>
                <a:lnTo>
                  <a:pt x="2328591" y="3175658"/>
                </a:lnTo>
                <a:cubicBezTo>
                  <a:pt x="2327613" y="3177051"/>
                  <a:pt x="2326287" y="3178165"/>
                  <a:pt x="2324752" y="3178895"/>
                </a:cubicBezTo>
                <a:lnTo>
                  <a:pt x="2324074" y="3179573"/>
                </a:lnTo>
                <a:cubicBezTo>
                  <a:pt x="2323404" y="3181078"/>
                  <a:pt x="2322238" y="3182298"/>
                  <a:pt x="2320762" y="3183036"/>
                </a:cubicBezTo>
                <a:lnTo>
                  <a:pt x="2320762" y="3183563"/>
                </a:lnTo>
                <a:cubicBezTo>
                  <a:pt x="2319836" y="3185053"/>
                  <a:pt x="2318662" y="3186378"/>
                  <a:pt x="2317299" y="3187477"/>
                </a:cubicBezTo>
                <a:lnTo>
                  <a:pt x="2317299" y="3187477"/>
                </a:lnTo>
                <a:cubicBezTo>
                  <a:pt x="2316253" y="3188749"/>
                  <a:pt x="2315011" y="3189841"/>
                  <a:pt x="2313611" y="3190714"/>
                </a:cubicBezTo>
                <a:cubicBezTo>
                  <a:pt x="2312880" y="3191459"/>
                  <a:pt x="2311871" y="3191873"/>
                  <a:pt x="2310825" y="3191843"/>
                </a:cubicBezTo>
                <a:cubicBezTo>
                  <a:pt x="2308717" y="3192483"/>
                  <a:pt x="2306911" y="3193838"/>
                  <a:pt x="2305706" y="3195683"/>
                </a:cubicBezTo>
                <a:cubicBezTo>
                  <a:pt x="2304201" y="3196797"/>
                  <a:pt x="2302815" y="3198054"/>
                  <a:pt x="2301566" y="3199447"/>
                </a:cubicBezTo>
                <a:cubicBezTo>
                  <a:pt x="2300421" y="3200644"/>
                  <a:pt x="2299157" y="3201727"/>
                  <a:pt x="2297802" y="3202684"/>
                </a:cubicBezTo>
                <a:cubicBezTo>
                  <a:pt x="2297101" y="3203422"/>
                  <a:pt x="2296108" y="3203813"/>
                  <a:pt x="2295092" y="3203738"/>
                </a:cubicBezTo>
                <a:cubicBezTo>
                  <a:pt x="2292931" y="3204302"/>
                  <a:pt x="2291072" y="3205672"/>
                  <a:pt x="2289897" y="3207577"/>
                </a:cubicBezTo>
                <a:cubicBezTo>
                  <a:pt x="2288399" y="3208661"/>
                  <a:pt x="2287007" y="3209903"/>
                  <a:pt x="2285757" y="3211266"/>
                </a:cubicBezTo>
                <a:lnTo>
                  <a:pt x="2285757" y="3211266"/>
                </a:lnTo>
                <a:cubicBezTo>
                  <a:pt x="2284710" y="3212470"/>
                  <a:pt x="2283431" y="3213441"/>
                  <a:pt x="2281993" y="3214126"/>
                </a:cubicBezTo>
                <a:lnTo>
                  <a:pt x="2243148" y="3215557"/>
                </a:lnTo>
                <a:cubicBezTo>
                  <a:pt x="2241771" y="3215925"/>
                  <a:pt x="2240935" y="3217326"/>
                  <a:pt x="2241266" y="3218718"/>
                </a:cubicBezTo>
                <a:cubicBezTo>
                  <a:pt x="2237939" y="3216505"/>
                  <a:pt x="2233603" y="3216505"/>
                  <a:pt x="2230276" y="3218718"/>
                </a:cubicBezTo>
                <a:lnTo>
                  <a:pt x="2230276" y="3218718"/>
                </a:lnTo>
                <a:cubicBezTo>
                  <a:pt x="2228318" y="3221127"/>
                  <a:pt x="2225232" y="3220600"/>
                  <a:pt x="2222748" y="3221805"/>
                </a:cubicBezTo>
                <a:lnTo>
                  <a:pt x="2211230" y="3223009"/>
                </a:lnTo>
                <a:cubicBezTo>
                  <a:pt x="2208745" y="3224816"/>
                  <a:pt x="2205659" y="3224590"/>
                  <a:pt x="2202949" y="3225719"/>
                </a:cubicBezTo>
                <a:cubicBezTo>
                  <a:pt x="2198093" y="3227270"/>
                  <a:pt x="2192944" y="3227706"/>
                  <a:pt x="2187893" y="3226999"/>
                </a:cubicBezTo>
                <a:cubicBezTo>
                  <a:pt x="2186892" y="3227601"/>
                  <a:pt x="2186041" y="3228422"/>
                  <a:pt x="2185409" y="3229408"/>
                </a:cubicBezTo>
                <a:cubicBezTo>
                  <a:pt x="2183436" y="3228647"/>
                  <a:pt x="2181223" y="3228821"/>
                  <a:pt x="2179386" y="3229860"/>
                </a:cubicBezTo>
                <a:lnTo>
                  <a:pt x="2172536" y="3231064"/>
                </a:lnTo>
                <a:cubicBezTo>
                  <a:pt x="2170654" y="3231064"/>
                  <a:pt x="2169299" y="3232946"/>
                  <a:pt x="2167567" y="3233548"/>
                </a:cubicBezTo>
                <a:lnTo>
                  <a:pt x="2160039" y="3234903"/>
                </a:lnTo>
                <a:cubicBezTo>
                  <a:pt x="2157555" y="3236710"/>
                  <a:pt x="2154167" y="3236334"/>
                  <a:pt x="2151608" y="3238141"/>
                </a:cubicBezTo>
                <a:cubicBezTo>
                  <a:pt x="2150599" y="3238773"/>
                  <a:pt x="2149395" y="3239014"/>
                  <a:pt x="2148220" y="3238818"/>
                </a:cubicBezTo>
                <a:cubicBezTo>
                  <a:pt x="2145811" y="3240700"/>
                  <a:pt x="2142047" y="3240098"/>
                  <a:pt x="2140090" y="3242958"/>
                </a:cubicBezTo>
                <a:cubicBezTo>
                  <a:pt x="2138570" y="3243869"/>
                  <a:pt x="2137109" y="3244871"/>
                  <a:pt x="2135724" y="3245970"/>
                </a:cubicBezTo>
                <a:cubicBezTo>
                  <a:pt x="2134693" y="3246549"/>
                  <a:pt x="2133518" y="3246813"/>
                  <a:pt x="2132336" y="3246722"/>
                </a:cubicBezTo>
                <a:cubicBezTo>
                  <a:pt x="2130951" y="3247716"/>
                  <a:pt x="2129491" y="3248597"/>
                  <a:pt x="2127970" y="3249357"/>
                </a:cubicBezTo>
                <a:lnTo>
                  <a:pt x="2123679" y="3250411"/>
                </a:lnTo>
                <a:cubicBezTo>
                  <a:pt x="2121722" y="3252971"/>
                  <a:pt x="2118108" y="3251992"/>
                  <a:pt x="2116151" y="3254175"/>
                </a:cubicBezTo>
                <a:cubicBezTo>
                  <a:pt x="2115391" y="3254792"/>
                  <a:pt x="2114389" y="3255018"/>
                  <a:pt x="2113441" y="3254777"/>
                </a:cubicBezTo>
                <a:cubicBezTo>
                  <a:pt x="2111566" y="3255425"/>
                  <a:pt x="2109828" y="3256426"/>
                  <a:pt x="2108322" y="3257713"/>
                </a:cubicBezTo>
                <a:cubicBezTo>
                  <a:pt x="2107366" y="3258421"/>
                  <a:pt x="2106184" y="3258737"/>
                  <a:pt x="2105010" y="3258617"/>
                </a:cubicBezTo>
                <a:lnTo>
                  <a:pt x="2100493" y="3261402"/>
                </a:lnTo>
                <a:lnTo>
                  <a:pt x="2096578" y="3262381"/>
                </a:lnTo>
                <a:cubicBezTo>
                  <a:pt x="2095427" y="3263517"/>
                  <a:pt x="2094072" y="3264436"/>
                  <a:pt x="2092588" y="3265091"/>
                </a:cubicBezTo>
                <a:lnTo>
                  <a:pt x="2088373" y="3266295"/>
                </a:lnTo>
                <a:cubicBezTo>
                  <a:pt x="2086340" y="3268779"/>
                  <a:pt x="2082501" y="3267876"/>
                  <a:pt x="2080845" y="3270436"/>
                </a:cubicBezTo>
                <a:lnTo>
                  <a:pt x="2080845" y="3270436"/>
                </a:lnTo>
                <a:cubicBezTo>
                  <a:pt x="2079595" y="3271685"/>
                  <a:pt x="2078172" y="3272747"/>
                  <a:pt x="2076629" y="3273597"/>
                </a:cubicBezTo>
                <a:lnTo>
                  <a:pt x="2076629" y="3275028"/>
                </a:lnTo>
                <a:cubicBezTo>
                  <a:pt x="2075462" y="3274802"/>
                  <a:pt x="2074280" y="3274651"/>
                  <a:pt x="2073091" y="3274576"/>
                </a:cubicBezTo>
                <a:lnTo>
                  <a:pt x="2072413" y="3276458"/>
                </a:lnTo>
                <a:cubicBezTo>
                  <a:pt x="2071066" y="3276676"/>
                  <a:pt x="2069756" y="3277052"/>
                  <a:pt x="2068499" y="3277587"/>
                </a:cubicBezTo>
                <a:lnTo>
                  <a:pt x="2068951" y="3278942"/>
                </a:lnTo>
                <a:lnTo>
                  <a:pt x="2065337" y="3278491"/>
                </a:lnTo>
                <a:lnTo>
                  <a:pt x="2060820" y="3281577"/>
                </a:lnTo>
                <a:cubicBezTo>
                  <a:pt x="2059887" y="3282202"/>
                  <a:pt x="2058788" y="3282540"/>
                  <a:pt x="2057659" y="3282556"/>
                </a:cubicBezTo>
                <a:cubicBezTo>
                  <a:pt x="2055717" y="3283383"/>
                  <a:pt x="2054068" y="3284776"/>
                  <a:pt x="2052916" y="3286546"/>
                </a:cubicBezTo>
                <a:lnTo>
                  <a:pt x="2048926" y="3289707"/>
                </a:lnTo>
                <a:cubicBezTo>
                  <a:pt x="2048166" y="3290377"/>
                  <a:pt x="2047142" y="3290678"/>
                  <a:pt x="2046141" y="3290535"/>
                </a:cubicBezTo>
                <a:cubicBezTo>
                  <a:pt x="2044123" y="3291265"/>
                  <a:pt x="2042309" y="3292477"/>
                  <a:pt x="2040871" y="3294074"/>
                </a:cubicBezTo>
                <a:lnTo>
                  <a:pt x="2040871" y="3294074"/>
                </a:lnTo>
                <a:cubicBezTo>
                  <a:pt x="2039915" y="3295308"/>
                  <a:pt x="2038681" y="3296287"/>
                  <a:pt x="2037258" y="3296934"/>
                </a:cubicBezTo>
                <a:lnTo>
                  <a:pt x="2033118" y="3298289"/>
                </a:lnTo>
                <a:cubicBezTo>
                  <a:pt x="2031913" y="3298267"/>
                  <a:pt x="2030724" y="3298063"/>
                  <a:pt x="2029579" y="3297687"/>
                </a:cubicBezTo>
                <a:cubicBezTo>
                  <a:pt x="2031612" y="3296934"/>
                  <a:pt x="2031837" y="3294601"/>
                  <a:pt x="2032515" y="3292719"/>
                </a:cubicBezTo>
                <a:cubicBezTo>
                  <a:pt x="2032290" y="3291755"/>
                  <a:pt x="2032606" y="3290746"/>
                  <a:pt x="2033343" y="3290084"/>
                </a:cubicBezTo>
                <a:cubicBezTo>
                  <a:pt x="2034819" y="3288646"/>
                  <a:pt x="2035948" y="3286899"/>
                  <a:pt x="2036655" y="3284965"/>
                </a:cubicBezTo>
                <a:cubicBezTo>
                  <a:pt x="2036422" y="3283933"/>
                  <a:pt x="2036738" y="3282849"/>
                  <a:pt x="2037483" y="3282104"/>
                </a:cubicBezTo>
                <a:cubicBezTo>
                  <a:pt x="2038613" y="3280749"/>
                  <a:pt x="2039667" y="3279319"/>
                  <a:pt x="2040796" y="3277888"/>
                </a:cubicBezTo>
                <a:lnTo>
                  <a:pt x="2040796" y="3277888"/>
                </a:lnTo>
                <a:cubicBezTo>
                  <a:pt x="2042934" y="3276443"/>
                  <a:pt x="2043491" y="3273544"/>
                  <a:pt x="2042053" y="3271406"/>
                </a:cubicBezTo>
                <a:cubicBezTo>
                  <a:pt x="2041963" y="3271279"/>
                  <a:pt x="2041872" y="3271158"/>
                  <a:pt x="2041774" y="3271038"/>
                </a:cubicBezTo>
                <a:cubicBezTo>
                  <a:pt x="2041774" y="3271038"/>
                  <a:pt x="2042377" y="3270360"/>
                  <a:pt x="2042603" y="3269984"/>
                </a:cubicBezTo>
                <a:cubicBezTo>
                  <a:pt x="2042889" y="3268870"/>
                  <a:pt x="2043295" y="3267778"/>
                  <a:pt x="2043807" y="3266747"/>
                </a:cubicBezTo>
                <a:lnTo>
                  <a:pt x="2045313" y="3266220"/>
                </a:lnTo>
                <a:lnTo>
                  <a:pt x="2045313" y="3263886"/>
                </a:lnTo>
                <a:cubicBezTo>
                  <a:pt x="2045614" y="3263450"/>
                  <a:pt x="2045892" y="3262998"/>
                  <a:pt x="2046141" y="3262531"/>
                </a:cubicBezTo>
                <a:cubicBezTo>
                  <a:pt x="2047420" y="3263058"/>
                  <a:pt x="2048324" y="3262531"/>
                  <a:pt x="2048851" y="3260950"/>
                </a:cubicBezTo>
                <a:cubicBezTo>
                  <a:pt x="2048775" y="3259859"/>
                  <a:pt x="2049228" y="3258797"/>
                  <a:pt x="2050055" y="3258090"/>
                </a:cubicBezTo>
                <a:cubicBezTo>
                  <a:pt x="2050055" y="3258090"/>
                  <a:pt x="2050507" y="3257638"/>
                  <a:pt x="2050733" y="3256810"/>
                </a:cubicBezTo>
                <a:cubicBezTo>
                  <a:pt x="2050868" y="3256185"/>
                  <a:pt x="2050635" y="3255545"/>
                  <a:pt x="2050131" y="3255154"/>
                </a:cubicBezTo>
                <a:lnTo>
                  <a:pt x="2050808" y="3254552"/>
                </a:lnTo>
                <a:lnTo>
                  <a:pt x="2050808" y="3254552"/>
                </a:lnTo>
                <a:lnTo>
                  <a:pt x="2052841" y="3254552"/>
                </a:lnTo>
                <a:cubicBezTo>
                  <a:pt x="2052878" y="3254025"/>
                  <a:pt x="2052878" y="3253498"/>
                  <a:pt x="2052841" y="3252971"/>
                </a:cubicBezTo>
                <a:lnTo>
                  <a:pt x="2053593" y="3252218"/>
                </a:lnTo>
                <a:cubicBezTo>
                  <a:pt x="2054467" y="3251217"/>
                  <a:pt x="2055046" y="3249990"/>
                  <a:pt x="2055250" y="3248680"/>
                </a:cubicBezTo>
                <a:cubicBezTo>
                  <a:pt x="2055408" y="3248077"/>
                  <a:pt x="2055633" y="3247498"/>
                  <a:pt x="2055927" y="3246948"/>
                </a:cubicBezTo>
                <a:lnTo>
                  <a:pt x="2056981" y="3246948"/>
                </a:lnTo>
                <a:cubicBezTo>
                  <a:pt x="2056981" y="3246497"/>
                  <a:pt x="2056981" y="3246045"/>
                  <a:pt x="2056981" y="3245669"/>
                </a:cubicBezTo>
                <a:lnTo>
                  <a:pt x="2058110" y="3244088"/>
                </a:lnTo>
                <a:cubicBezTo>
                  <a:pt x="2059390" y="3242733"/>
                  <a:pt x="2059766" y="3240700"/>
                  <a:pt x="2061423" y="3239571"/>
                </a:cubicBezTo>
                <a:lnTo>
                  <a:pt x="2061423" y="3239571"/>
                </a:lnTo>
                <a:cubicBezTo>
                  <a:pt x="2062401" y="3237990"/>
                  <a:pt x="2063831" y="3236861"/>
                  <a:pt x="2064810" y="3235280"/>
                </a:cubicBezTo>
                <a:cubicBezTo>
                  <a:pt x="2066451" y="3234203"/>
                  <a:pt x="2067814" y="3232758"/>
                  <a:pt x="2068800" y="3231064"/>
                </a:cubicBezTo>
                <a:lnTo>
                  <a:pt x="2068800" y="3231064"/>
                </a:lnTo>
                <a:cubicBezTo>
                  <a:pt x="2071811" y="3229483"/>
                  <a:pt x="2070757" y="3225343"/>
                  <a:pt x="2073543" y="3223536"/>
                </a:cubicBezTo>
                <a:lnTo>
                  <a:pt x="2073543" y="3223536"/>
                </a:lnTo>
                <a:cubicBezTo>
                  <a:pt x="2074597" y="3222106"/>
                  <a:pt x="2075726" y="3220676"/>
                  <a:pt x="2076855" y="3219321"/>
                </a:cubicBezTo>
                <a:cubicBezTo>
                  <a:pt x="2078707" y="3218078"/>
                  <a:pt x="2080047" y="3216204"/>
                  <a:pt x="2080619" y="3214051"/>
                </a:cubicBezTo>
                <a:cubicBezTo>
                  <a:pt x="2080566" y="3212990"/>
                  <a:pt x="2081040" y="3211973"/>
                  <a:pt x="2081899" y="3211341"/>
                </a:cubicBezTo>
                <a:cubicBezTo>
                  <a:pt x="2082735" y="3209918"/>
                  <a:pt x="2083773" y="3208623"/>
                  <a:pt x="2084985" y="3207502"/>
                </a:cubicBezTo>
                <a:lnTo>
                  <a:pt x="2084985" y="3207502"/>
                </a:lnTo>
                <a:cubicBezTo>
                  <a:pt x="2086499" y="3206267"/>
                  <a:pt x="2087793" y="3204791"/>
                  <a:pt x="2088824" y="3203135"/>
                </a:cubicBezTo>
                <a:lnTo>
                  <a:pt x="2088824" y="3203135"/>
                </a:lnTo>
                <a:cubicBezTo>
                  <a:pt x="2091685" y="3201554"/>
                  <a:pt x="2090706" y="3197489"/>
                  <a:pt x="2093492" y="3195607"/>
                </a:cubicBezTo>
                <a:lnTo>
                  <a:pt x="2093492" y="3195607"/>
                </a:lnTo>
                <a:cubicBezTo>
                  <a:pt x="2094395" y="3194026"/>
                  <a:pt x="2095825" y="3192897"/>
                  <a:pt x="2096879" y="3191392"/>
                </a:cubicBezTo>
                <a:cubicBezTo>
                  <a:pt x="2098505" y="3190270"/>
                  <a:pt x="2099868" y="3188802"/>
                  <a:pt x="2100869" y="3187101"/>
                </a:cubicBezTo>
                <a:lnTo>
                  <a:pt x="2100493" y="3187101"/>
                </a:lnTo>
                <a:cubicBezTo>
                  <a:pt x="2103429" y="3185294"/>
                  <a:pt x="2102751" y="3181455"/>
                  <a:pt x="2104859" y="3179573"/>
                </a:cubicBezTo>
                <a:cubicBezTo>
                  <a:pt x="2106199" y="3178338"/>
                  <a:pt x="2107607" y="3177179"/>
                  <a:pt x="2109075" y="3176110"/>
                </a:cubicBezTo>
                <a:lnTo>
                  <a:pt x="2109075" y="3176110"/>
                </a:lnTo>
                <a:cubicBezTo>
                  <a:pt x="2110731" y="3173324"/>
                  <a:pt x="2114871" y="3174378"/>
                  <a:pt x="2116603" y="3171367"/>
                </a:cubicBezTo>
                <a:lnTo>
                  <a:pt x="2116603" y="3171744"/>
                </a:lnTo>
                <a:cubicBezTo>
                  <a:pt x="2118319" y="3170795"/>
                  <a:pt x="2119787" y="3169448"/>
                  <a:pt x="2120894" y="3167829"/>
                </a:cubicBezTo>
                <a:cubicBezTo>
                  <a:pt x="2122475" y="3166715"/>
                  <a:pt x="2123830" y="3165315"/>
                  <a:pt x="2124884" y="3163689"/>
                </a:cubicBezTo>
                <a:lnTo>
                  <a:pt x="2124507" y="3163689"/>
                </a:lnTo>
                <a:cubicBezTo>
                  <a:pt x="2125471" y="3162943"/>
                  <a:pt x="2126179" y="3161920"/>
                  <a:pt x="2126540" y="3160753"/>
                </a:cubicBezTo>
                <a:cubicBezTo>
                  <a:pt x="2127458" y="3160896"/>
                  <a:pt x="2128377" y="3160482"/>
                  <a:pt x="2128873" y="3159699"/>
                </a:cubicBezTo>
                <a:lnTo>
                  <a:pt x="2128873" y="3159699"/>
                </a:lnTo>
                <a:lnTo>
                  <a:pt x="2133014" y="3155935"/>
                </a:lnTo>
                <a:lnTo>
                  <a:pt x="2133014" y="3155935"/>
                </a:lnTo>
                <a:cubicBezTo>
                  <a:pt x="2134181" y="3154602"/>
                  <a:pt x="2135521" y="3153436"/>
                  <a:pt x="2137004" y="3152472"/>
                </a:cubicBezTo>
                <a:lnTo>
                  <a:pt x="2137455" y="3152472"/>
                </a:lnTo>
                <a:cubicBezTo>
                  <a:pt x="2138163" y="3151124"/>
                  <a:pt x="2139270" y="3150018"/>
                  <a:pt x="2140617" y="3149310"/>
                </a:cubicBezTo>
                <a:cubicBezTo>
                  <a:pt x="2142273" y="3147654"/>
                  <a:pt x="2143854" y="3145998"/>
                  <a:pt x="2145435" y="3144266"/>
                </a:cubicBezTo>
                <a:cubicBezTo>
                  <a:pt x="2146331" y="3142904"/>
                  <a:pt x="2147513" y="3141744"/>
                  <a:pt x="2148898" y="3140879"/>
                </a:cubicBezTo>
                <a:lnTo>
                  <a:pt x="2148898" y="3140879"/>
                </a:lnTo>
                <a:cubicBezTo>
                  <a:pt x="2149764" y="3139426"/>
                  <a:pt x="2151051" y="3138267"/>
                  <a:pt x="2152587" y="3137566"/>
                </a:cubicBezTo>
                <a:lnTo>
                  <a:pt x="2153189" y="3137115"/>
                </a:lnTo>
                <a:cubicBezTo>
                  <a:pt x="2154469" y="3134028"/>
                  <a:pt x="2158760" y="3135233"/>
                  <a:pt x="2160115" y="3132222"/>
                </a:cubicBezTo>
                <a:lnTo>
                  <a:pt x="2160115" y="3132598"/>
                </a:lnTo>
                <a:cubicBezTo>
                  <a:pt x="2161869" y="3131717"/>
                  <a:pt x="2163314" y="3130332"/>
                  <a:pt x="2164255" y="3128608"/>
                </a:cubicBezTo>
                <a:cubicBezTo>
                  <a:pt x="2165888" y="3127629"/>
                  <a:pt x="2167274" y="3126290"/>
                  <a:pt x="2168320" y="3124694"/>
                </a:cubicBezTo>
                <a:cubicBezTo>
                  <a:pt x="2169863" y="3123602"/>
                  <a:pt x="2171279" y="3122337"/>
                  <a:pt x="2172536" y="3120930"/>
                </a:cubicBezTo>
                <a:lnTo>
                  <a:pt x="2172536" y="3120930"/>
                </a:lnTo>
                <a:cubicBezTo>
                  <a:pt x="2174644" y="3118596"/>
                  <a:pt x="2178558" y="3119424"/>
                  <a:pt x="2180064" y="3116413"/>
                </a:cubicBezTo>
                <a:lnTo>
                  <a:pt x="2180064" y="3116789"/>
                </a:lnTo>
                <a:cubicBezTo>
                  <a:pt x="2181811" y="3115863"/>
                  <a:pt x="2183248" y="3114448"/>
                  <a:pt x="2184204" y="3112724"/>
                </a:cubicBezTo>
                <a:cubicBezTo>
                  <a:pt x="2185484" y="3110082"/>
                  <a:pt x="2185589" y="3107018"/>
                  <a:pt x="2184505" y="3104293"/>
                </a:cubicBezTo>
                <a:cubicBezTo>
                  <a:pt x="2186116" y="3103307"/>
                  <a:pt x="2187479" y="3101966"/>
                  <a:pt x="2188495" y="3100378"/>
                </a:cubicBezTo>
                <a:cubicBezTo>
                  <a:pt x="2190076" y="3099354"/>
                  <a:pt x="2191431" y="3098022"/>
                  <a:pt x="2192485" y="3096464"/>
                </a:cubicBezTo>
                <a:cubicBezTo>
                  <a:pt x="2194104" y="3095395"/>
                  <a:pt x="2195466" y="3093979"/>
                  <a:pt x="2196475" y="3092323"/>
                </a:cubicBezTo>
                <a:lnTo>
                  <a:pt x="2196475" y="3092323"/>
                </a:lnTo>
                <a:cubicBezTo>
                  <a:pt x="2198959" y="3089312"/>
                  <a:pt x="2201820" y="3086677"/>
                  <a:pt x="2204530" y="3083967"/>
                </a:cubicBezTo>
                <a:lnTo>
                  <a:pt x="2204530" y="3083967"/>
                </a:lnTo>
                <a:cubicBezTo>
                  <a:pt x="2206314" y="3083124"/>
                  <a:pt x="2207752" y="3081686"/>
                  <a:pt x="2208595" y="3079902"/>
                </a:cubicBezTo>
                <a:cubicBezTo>
                  <a:pt x="2210319" y="3079066"/>
                  <a:pt x="2211719" y="3077696"/>
                  <a:pt x="2212585" y="3075987"/>
                </a:cubicBezTo>
                <a:cubicBezTo>
                  <a:pt x="2214279" y="3075114"/>
                  <a:pt x="2215671" y="3073752"/>
                  <a:pt x="2216575" y="3072073"/>
                </a:cubicBezTo>
                <a:cubicBezTo>
                  <a:pt x="2218238" y="3071155"/>
                  <a:pt x="2219616" y="3069800"/>
                  <a:pt x="2220564" y="3068158"/>
                </a:cubicBezTo>
                <a:cubicBezTo>
                  <a:pt x="2222213" y="3067187"/>
                  <a:pt x="2223583" y="3065817"/>
                  <a:pt x="2224554" y="3064168"/>
                </a:cubicBezTo>
                <a:cubicBezTo>
                  <a:pt x="2225059" y="3063943"/>
                  <a:pt x="2225458" y="3063544"/>
                  <a:pt x="2225683" y="3063039"/>
                </a:cubicBezTo>
                <a:cubicBezTo>
                  <a:pt x="2225917" y="3062565"/>
                  <a:pt x="2225917" y="3062008"/>
                  <a:pt x="2225683" y="3061534"/>
                </a:cubicBezTo>
                <a:cubicBezTo>
                  <a:pt x="2226933" y="3061421"/>
                  <a:pt x="2227980" y="3060555"/>
                  <a:pt x="2228318" y="3059351"/>
                </a:cubicBezTo>
                <a:cubicBezTo>
                  <a:pt x="2228160" y="3058380"/>
                  <a:pt x="2228379" y="3057386"/>
                  <a:pt x="2228921" y="3056565"/>
                </a:cubicBezTo>
                <a:cubicBezTo>
                  <a:pt x="2230125" y="3055210"/>
                  <a:pt x="2231254" y="3053855"/>
                  <a:pt x="2232308" y="3052425"/>
                </a:cubicBezTo>
                <a:cubicBezTo>
                  <a:pt x="2233904" y="3051363"/>
                  <a:pt x="2235266" y="3049978"/>
                  <a:pt x="2236298" y="3048360"/>
                </a:cubicBezTo>
                <a:cubicBezTo>
                  <a:pt x="2237886" y="3047374"/>
                  <a:pt x="2239226" y="3046034"/>
                  <a:pt x="2240213" y="3044445"/>
                </a:cubicBezTo>
                <a:cubicBezTo>
                  <a:pt x="2241846" y="3043452"/>
                  <a:pt x="2243208" y="3042089"/>
                  <a:pt x="2244202" y="3040456"/>
                </a:cubicBezTo>
                <a:cubicBezTo>
                  <a:pt x="2246792" y="3037896"/>
                  <a:pt x="2249427" y="3035389"/>
                  <a:pt x="2252107" y="3032928"/>
                </a:cubicBezTo>
                <a:cubicBezTo>
                  <a:pt x="2253733" y="3031956"/>
                  <a:pt x="2255080" y="3030579"/>
                  <a:pt x="2256021" y="3028937"/>
                </a:cubicBezTo>
                <a:cubicBezTo>
                  <a:pt x="2257685" y="3027989"/>
                  <a:pt x="2259063" y="3026612"/>
                  <a:pt x="2260011" y="3024948"/>
                </a:cubicBezTo>
                <a:cubicBezTo>
                  <a:pt x="2261652" y="3024022"/>
                  <a:pt x="2263000" y="3022667"/>
                  <a:pt x="2263926" y="3021033"/>
                </a:cubicBezTo>
                <a:cubicBezTo>
                  <a:pt x="2265589" y="3020085"/>
                  <a:pt x="2266967" y="3018707"/>
                  <a:pt x="2267916" y="3017043"/>
                </a:cubicBezTo>
                <a:cubicBezTo>
                  <a:pt x="2269572" y="3016110"/>
                  <a:pt x="2270934" y="3014725"/>
                  <a:pt x="2271830" y="3013054"/>
                </a:cubicBezTo>
                <a:cubicBezTo>
                  <a:pt x="2273539" y="3012188"/>
                  <a:pt x="2274917" y="3010787"/>
                  <a:pt x="2275745" y="3009063"/>
                </a:cubicBezTo>
                <a:cubicBezTo>
                  <a:pt x="2277499" y="3008183"/>
                  <a:pt x="2278944" y="3006790"/>
                  <a:pt x="2279885" y="3005074"/>
                </a:cubicBezTo>
                <a:lnTo>
                  <a:pt x="2279885" y="3005074"/>
                </a:lnTo>
                <a:cubicBezTo>
                  <a:pt x="2282746" y="3003568"/>
                  <a:pt x="2281617" y="2999353"/>
                  <a:pt x="2284628" y="2997998"/>
                </a:cubicBezTo>
                <a:lnTo>
                  <a:pt x="2285079" y="2997471"/>
                </a:lnTo>
                <a:cubicBezTo>
                  <a:pt x="2285764" y="2995957"/>
                  <a:pt x="2286931" y="2994715"/>
                  <a:pt x="2288392" y="2993933"/>
                </a:cubicBezTo>
                <a:lnTo>
                  <a:pt x="2288843" y="2993481"/>
                </a:lnTo>
                <a:cubicBezTo>
                  <a:pt x="2289739" y="2992005"/>
                  <a:pt x="2290943" y="2990748"/>
                  <a:pt x="2292382" y="2989792"/>
                </a:cubicBezTo>
                <a:lnTo>
                  <a:pt x="2292382" y="2989792"/>
                </a:lnTo>
                <a:cubicBezTo>
                  <a:pt x="2293435" y="2988354"/>
                  <a:pt x="2294670" y="2987059"/>
                  <a:pt x="2296070" y="2985953"/>
                </a:cubicBezTo>
                <a:lnTo>
                  <a:pt x="2296070" y="2985953"/>
                </a:lnTo>
                <a:cubicBezTo>
                  <a:pt x="2297049" y="2985049"/>
                  <a:pt x="2297109" y="2983529"/>
                  <a:pt x="2296206" y="2982550"/>
                </a:cubicBezTo>
                <a:cubicBezTo>
                  <a:pt x="2296160" y="2982505"/>
                  <a:pt x="2296115" y="2982460"/>
                  <a:pt x="2296070" y="2982415"/>
                </a:cubicBezTo>
                <a:lnTo>
                  <a:pt x="2296070" y="2982415"/>
                </a:lnTo>
                <a:lnTo>
                  <a:pt x="2299608" y="2982038"/>
                </a:lnTo>
                <a:lnTo>
                  <a:pt x="2299608" y="2979629"/>
                </a:lnTo>
                <a:lnTo>
                  <a:pt x="2301039" y="2978274"/>
                </a:lnTo>
                <a:lnTo>
                  <a:pt x="2303222" y="2978274"/>
                </a:lnTo>
                <a:lnTo>
                  <a:pt x="2303222" y="2976166"/>
                </a:lnTo>
                <a:lnTo>
                  <a:pt x="2303824" y="2975639"/>
                </a:lnTo>
                <a:lnTo>
                  <a:pt x="2304953" y="2974510"/>
                </a:lnTo>
                <a:lnTo>
                  <a:pt x="2306911" y="2974510"/>
                </a:lnTo>
                <a:cubicBezTo>
                  <a:pt x="2306873" y="2973885"/>
                  <a:pt x="2306873" y="2973253"/>
                  <a:pt x="2306911" y="2972628"/>
                </a:cubicBezTo>
                <a:lnTo>
                  <a:pt x="2308266" y="2971273"/>
                </a:lnTo>
                <a:lnTo>
                  <a:pt x="2308943" y="2970671"/>
                </a:lnTo>
                <a:lnTo>
                  <a:pt x="2310599" y="2970671"/>
                </a:lnTo>
                <a:cubicBezTo>
                  <a:pt x="2310562" y="2970144"/>
                  <a:pt x="2310562" y="2969617"/>
                  <a:pt x="2310599" y="2969090"/>
                </a:cubicBezTo>
                <a:lnTo>
                  <a:pt x="2311126" y="2968563"/>
                </a:lnTo>
                <a:lnTo>
                  <a:pt x="2312557" y="2967133"/>
                </a:lnTo>
                <a:lnTo>
                  <a:pt x="2312557" y="2966756"/>
                </a:lnTo>
                <a:lnTo>
                  <a:pt x="2313912" y="2966756"/>
                </a:lnTo>
                <a:cubicBezTo>
                  <a:pt x="2313949" y="2966357"/>
                  <a:pt x="2313949" y="2965951"/>
                  <a:pt x="2313912" y="2965552"/>
                </a:cubicBezTo>
                <a:lnTo>
                  <a:pt x="2314966" y="2964347"/>
                </a:lnTo>
                <a:cubicBezTo>
                  <a:pt x="2316245" y="2962842"/>
                  <a:pt x="2316848" y="2960809"/>
                  <a:pt x="2318504" y="2959605"/>
                </a:cubicBezTo>
                <a:lnTo>
                  <a:pt x="2318504" y="2959605"/>
                </a:lnTo>
                <a:cubicBezTo>
                  <a:pt x="2319565" y="2958175"/>
                  <a:pt x="2320777" y="2956865"/>
                  <a:pt x="2322117" y="2955690"/>
                </a:cubicBezTo>
                <a:lnTo>
                  <a:pt x="2322117" y="2955690"/>
                </a:lnTo>
                <a:cubicBezTo>
                  <a:pt x="2323322" y="2954335"/>
                  <a:pt x="2324677" y="2953055"/>
                  <a:pt x="2325881" y="2951625"/>
                </a:cubicBezTo>
                <a:cubicBezTo>
                  <a:pt x="2327349" y="2950436"/>
                  <a:pt x="2328667" y="2949073"/>
                  <a:pt x="2329795" y="2947560"/>
                </a:cubicBezTo>
                <a:cubicBezTo>
                  <a:pt x="2331377" y="2946446"/>
                  <a:pt x="2332732" y="2945046"/>
                  <a:pt x="2333786" y="2943420"/>
                </a:cubicBezTo>
                <a:lnTo>
                  <a:pt x="2333786" y="2943420"/>
                </a:lnTo>
                <a:cubicBezTo>
                  <a:pt x="2336571" y="2941688"/>
                  <a:pt x="2335668" y="2937698"/>
                  <a:pt x="2338302" y="2935892"/>
                </a:cubicBezTo>
                <a:lnTo>
                  <a:pt x="2338302" y="2935892"/>
                </a:lnTo>
                <a:cubicBezTo>
                  <a:pt x="2339507" y="2934461"/>
                  <a:pt x="2340711" y="2933106"/>
                  <a:pt x="2341991" y="2931827"/>
                </a:cubicBezTo>
                <a:cubicBezTo>
                  <a:pt x="2343383" y="2930584"/>
                  <a:pt x="2344671" y="2929222"/>
                  <a:pt x="2345830" y="2927761"/>
                </a:cubicBezTo>
                <a:cubicBezTo>
                  <a:pt x="2347358" y="2926640"/>
                  <a:pt x="2348683" y="2925262"/>
                  <a:pt x="2349745" y="2923696"/>
                </a:cubicBezTo>
                <a:cubicBezTo>
                  <a:pt x="2351378" y="2922650"/>
                  <a:pt x="2352748" y="2921234"/>
                  <a:pt x="2353734" y="2919556"/>
                </a:cubicBezTo>
                <a:lnTo>
                  <a:pt x="2353734" y="2919556"/>
                </a:lnTo>
                <a:cubicBezTo>
                  <a:pt x="2356595" y="2917824"/>
                  <a:pt x="2355767" y="2913910"/>
                  <a:pt x="2358252" y="2912028"/>
                </a:cubicBezTo>
                <a:lnTo>
                  <a:pt x="2358252" y="2912028"/>
                </a:lnTo>
                <a:cubicBezTo>
                  <a:pt x="2359456" y="2910598"/>
                  <a:pt x="2360886" y="2909393"/>
                  <a:pt x="2362016" y="2907887"/>
                </a:cubicBezTo>
                <a:cubicBezTo>
                  <a:pt x="2363521" y="2906758"/>
                  <a:pt x="2364816" y="2905388"/>
                  <a:pt x="2365855" y="2903822"/>
                </a:cubicBezTo>
                <a:cubicBezTo>
                  <a:pt x="2367451" y="2902776"/>
                  <a:pt x="2368790" y="2901391"/>
                  <a:pt x="2369769" y="2899757"/>
                </a:cubicBezTo>
                <a:cubicBezTo>
                  <a:pt x="2371426" y="2898824"/>
                  <a:pt x="2372788" y="2897438"/>
                  <a:pt x="2373684" y="2895767"/>
                </a:cubicBezTo>
                <a:cubicBezTo>
                  <a:pt x="2375325" y="2894864"/>
                  <a:pt x="2376725" y="2893569"/>
                  <a:pt x="2377749" y="2892003"/>
                </a:cubicBezTo>
                <a:cubicBezTo>
                  <a:pt x="2379330" y="2890942"/>
                  <a:pt x="2380662" y="2889557"/>
                  <a:pt x="2381663" y="2887938"/>
                </a:cubicBezTo>
                <a:cubicBezTo>
                  <a:pt x="2383267" y="2886990"/>
                  <a:pt x="2384592" y="2885642"/>
                  <a:pt x="2385503" y="2884024"/>
                </a:cubicBezTo>
                <a:cubicBezTo>
                  <a:pt x="2387543" y="2882962"/>
                  <a:pt x="2388988" y="2881020"/>
                  <a:pt x="2389417" y="2878754"/>
                </a:cubicBezTo>
                <a:cubicBezTo>
                  <a:pt x="2389470" y="2877708"/>
                  <a:pt x="2389997" y="2876736"/>
                  <a:pt x="2390847" y="2876119"/>
                </a:cubicBezTo>
                <a:cubicBezTo>
                  <a:pt x="2391540" y="2874780"/>
                  <a:pt x="2392609" y="2873680"/>
                  <a:pt x="2393934" y="2872958"/>
                </a:cubicBezTo>
                <a:lnTo>
                  <a:pt x="2394310" y="2872506"/>
                </a:lnTo>
                <a:cubicBezTo>
                  <a:pt x="2395282" y="2871030"/>
                  <a:pt x="2396479" y="2869706"/>
                  <a:pt x="2397849" y="2868591"/>
                </a:cubicBezTo>
                <a:lnTo>
                  <a:pt x="2397849" y="2868591"/>
                </a:lnTo>
                <a:cubicBezTo>
                  <a:pt x="2398978" y="2867161"/>
                  <a:pt x="2400333" y="2865957"/>
                  <a:pt x="2401537" y="2864526"/>
                </a:cubicBezTo>
                <a:cubicBezTo>
                  <a:pt x="2403156" y="2863224"/>
                  <a:pt x="2404466" y="2861575"/>
                  <a:pt x="2405377" y="2859708"/>
                </a:cubicBezTo>
                <a:cubicBezTo>
                  <a:pt x="2405324" y="2858527"/>
                  <a:pt x="2405723" y="2857367"/>
                  <a:pt x="2406506" y="2856471"/>
                </a:cubicBezTo>
                <a:cubicBezTo>
                  <a:pt x="2407281" y="2855071"/>
                  <a:pt x="2408335" y="2853844"/>
                  <a:pt x="2409592" y="2852858"/>
                </a:cubicBezTo>
                <a:lnTo>
                  <a:pt x="2409592" y="2852858"/>
                </a:lnTo>
                <a:cubicBezTo>
                  <a:pt x="2410797" y="2851427"/>
                  <a:pt x="2412152" y="2850148"/>
                  <a:pt x="2413356" y="2848717"/>
                </a:cubicBezTo>
                <a:cubicBezTo>
                  <a:pt x="2414824" y="2847551"/>
                  <a:pt x="2416119" y="2846181"/>
                  <a:pt x="2417195" y="2844652"/>
                </a:cubicBezTo>
                <a:cubicBezTo>
                  <a:pt x="2418739" y="2843629"/>
                  <a:pt x="2420034" y="2842266"/>
                  <a:pt x="2420959" y="2840662"/>
                </a:cubicBezTo>
                <a:cubicBezTo>
                  <a:pt x="2422992" y="2839571"/>
                  <a:pt x="2424453" y="2837651"/>
                  <a:pt x="2424949" y="2835393"/>
                </a:cubicBezTo>
                <a:cubicBezTo>
                  <a:pt x="2424942" y="2834362"/>
                  <a:pt x="2425416" y="2833390"/>
                  <a:pt x="2426229" y="2832758"/>
                </a:cubicBezTo>
                <a:cubicBezTo>
                  <a:pt x="2426959" y="2831426"/>
                  <a:pt x="2428059" y="2830327"/>
                  <a:pt x="2429391" y="2829596"/>
                </a:cubicBezTo>
                <a:lnTo>
                  <a:pt x="2429767" y="2829145"/>
                </a:lnTo>
                <a:cubicBezTo>
                  <a:pt x="2430595" y="2827488"/>
                  <a:pt x="2432176" y="2826359"/>
                  <a:pt x="2433004" y="2824703"/>
                </a:cubicBezTo>
                <a:lnTo>
                  <a:pt x="2433004" y="2824703"/>
                </a:lnTo>
                <a:cubicBezTo>
                  <a:pt x="2435865" y="2823122"/>
                  <a:pt x="2434736" y="2818982"/>
                  <a:pt x="2437672" y="2817175"/>
                </a:cubicBezTo>
                <a:lnTo>
                  <a:pt x="2437672" y="2817175"/>
                </a:lnTo>
                <a:cubicBezTo>
                  <a:pt x="2438598" y="2815662"/>
                  <a:pt x="2439734" y="2814292"/>
                  <a:pt x="2441059" y="2813110"/>
                </a:cubicBezTo>
                <a:cubicBezTo>
                  <a:pt x="2443393" y="2811077"/>
                  <a:pt x="2442414" y="2807313"/>
                  <a:pt x="2445275" y="2805582"/>
                </a:cubicBezTo>
                <a:lnTo>
                  <a:pt x="2445275" y="2805582"/>
                </a:lnTo>
                <a:cubicBezTo>
                  <a:pt x="2446268" y="2804076"/>
                  <a:pt x="2447458" y="2802706"/>
                  <a:pt x="2448813" y="2801517"/>
                </a:cubicBezTo>
                <a:lnTo>
                  <a:pt x="2448813" y="2801517"/>
                </a:lnTo>
                <a:cubicBezTo>
                  <a:pt x="2450123" y="2800207"/>
                  <a:pt x="2451350" y="2798829"/>
                  <a:pt x="2452502" y="2797376"/>
                </a:cubicBezTo>
                <a:cubicBezTo>
                  <a:pt x="2454038" y="2796292"/>
                  <a:pt x="2455348" y="2794907"/>
                  <a:pt x="2456341" y="2793311"/>
                </a:cubicBezTo>
                <a:cubicBezTo>
                  <a:pt x="2458298" y="2792220"/>
                  <a:pt x="2459714" y="2790368"/>
                  <a:pt x="2460256" y="2788192"/>
                </a:cubicBezTo>
                <a:cubicBezTo>
                  <a:pt x="2460233" y="2787199"/>
                  <a:pt x="2460715" y="2786265"/>
                  <a:pt x="2461535" y="2785708"/>
                </a:cubicBezTo>
                <a:cubicBezTo>
                  <a:pt x="2462890" y="2782998"/>
                  <a:pt x="2466579" y="2783826"/>
                  <a:pt x="2468009" y="2781342"/>
                </a:cubicBezTo>
                <a:cubicBezTo>
                  <a:pt x="2470870" y="2779911"/>
                  <a:pt x="2469891" y="2775771"/>
                  <a:pt x="2472752" y="2774265"/>
                </a:cubicBezTo>
                <a:lnTo>
                  <a:pt x="2472752" y="2773889"/>
                </a:lnTo>
                <a:cubicBezTo>
                  <a:pt x="2473783" y="2772451"/>
                  <a:pt x="2474913" y="2771096"/>
                  <a:pt x="2476140" y="2769824"/>
                </a:cubicBezTo>
                <a:cubicBezTo>
                  <a:pt x="2477585" y="2768612"/>
                  <a:pt x="2478880" y="2767219"/>
                  <a:pt x="2479979" y="2765684"/>
                </a:cubicBezTo>
                <a:cubicBezTo>
                  <a:pt x="2481598" y="2764607"/>
                  <a:pt x="2482938" y="2763162"/>
                  <a:pt x="2483894" y="2761468"/>
                </a:cubicBezTo>
                <a:lnTo>
                  <a:pt x="2483894" y="2761468"/>
                </a:lnTo>
                <a:cubicBezTo>
                  <a:pt x="2486829" y="2760038"/>
                  <a:pt x="2485700" y="2755822"/>
                  <a:pt x="2488636" y="2754317"/>
                </a:cubicBezTo>
                <a:lnTo>
                  <a:pt x="2488636" y="2753940"/>
                </a:lnTo>
                <a:cubicBezTo>
                  <a:pt x="2489638" y="2752412"/>
                  <a:pt x="2490744" y="2750951"/>
                  <a:pt x="2491949" y="2749574"/>
                </a:cubicBezTo>
                <a:lnTo>
                  <a:pt x="2491949" y="2749574"/>
                </a:lnTo>
                <a:cubicBezTo>
                  <a:pt x="2494583" y="2747843"/>
                  <a:pt x="2493529" y="2743852"/>
                  <a:pt x="2496390" y="2742046"/>
                </a:cubicBezTo>
                <a:lnTo>
                  <a:pt x="2496390" y="2742046"/>
                </a:lnTo>
                <a:cubicBezTo>
                  <a:pt x="2497293" y="2740315"/>
                  <a:pt x="2498724" y="2738959"/>
                  <a:pt x="2499702" y="2737303"/>
                </a:cubicBezTo>
                <a:cubicBezTo>
                  <a:pt x="2499620" y="2736024"/>
                  <a:pt x="2500026" y="2734759"/>
                  <a:pt x="2500832" y="2733765"/>
                </a:cubicBezTo>
                <a:cubicBezTo>
                  <a:pt x="2501554" y="2732357"/>
                  <a:pt x="2502585" y="2731123"/>
                  <a:pt x="2503843" y="2730151"/>
                </a:cubicBezTo>
                <a:lnTo>
                  <a:pt x="2503843" y="2730151"/>
                </a:lnTo>
                <a:cubicBezTo>
                  <a:pt x="2504972" y="2728721"/>
                  <a:pt x="2506402" y="2727517"/>
                  <a:pt x="2507456" y="2726011"/>
                </a:cubicBezTo>
                <a:cubicBezTo>
                  <a:pt x="2509075" y="2724905"/>
                  <a:pt x="2510422" y="2723437"/>
                  <a:pt x="2511371" y="2721720"/>
                </a:cubicBezTo>
                <a:lnTo>
                  <a:pt x="2511371" y="2721720"/>
                </a:lnTo>
                <a:cubicBezTo>
                  <a:pt x="2514307" y="2720139"/>
                  <a:pt x="2513328" y="2715999"/>
                  <a:pt x="2516038" y="2714192"/>
                </a:cubicBezTo>
                <a:lnTo>
                  <a:pt x="2516038" y="2714192"/>
                </a:lnTo>
                <a:cubicBezTo>
                  <a:pt x="2517092" y="2712732"/>
                  <a:pt x="2518251" y="2711347"/>
                  <a:pt x="2519501" y="2710052"/>
                </a:cubicBezTo>
                <a:cubicBezTo>
                  <a:pt x="2521052" y="2708870"/>
                  <a:pt x="2522377" y="2707417"/>
                  <a:pt x="2523416" y="2705761"/>
                </a:cubicBezTo>
                <a:lnTo>
                  <a:pt x="2523416" y="2705761"/>
                </a:lnTo>
                <a:cubicBezTo>
                  <a:pt x="2526276" y="2704255"/>
                  <a:pt x="2525147" y="2700040"/>
                  <a:pt x="2528083" y="2698233"/>
                </a:cubicBezTo>
                <a:lnTo>
                  <a:pt x="2528459" y="2697781"/>
                </a:lnTo>
                <a:cubicBezTo>
                  <a:pt x="2529370" y="2696253"/>
                  <a:pt x="2530484" y="2694860"/>
                  <a:pt x="2531772" y="2693641"/>
                </a:cubicBezTo>
                <a:cubicBezTo>
                  <a:pt x="2533224" y="2692376"/>
                  <a:pt x="2534519" y="2690938"/>
                  <a:pt x="2535611" y="2689350"/>
                </a:cubicBezTo>
                <a:lnTo>
                  <a:pt x="2535611" y="2689350"/>
                </a:lnTo>
                <a:cubicBezTo>
                  <a:pt x="2538396" y="2687769"/>
                  <a:pt x="2537267" y="2683629"/>
                  <a:pt x="2540278" y="2681822"/>
                </a:cubicBezTo>
                <a:lnTo>
                  <a:pt x="2540278" y="2681370"/>
                </a:lnTo>
                <a:cubicBezTo>
                  <a:pt x="2541197" y="2679827"/>
                  <a:pt x="2542341" y="2678434"/>
                  <a:pt x="2543666" y="2677230"/>
                </a:cubicBezTo>
                <a:cubicBezTo>
                  <a:pt x="2545036" y="2675980"/>
                  <a:pt x="2546271" y="2674588"/>
                  <a:pt x="2547355" y="2673089"/>
                </a:cubicBezTo>
                <a:cubicBezTo>
                  <a:pt x="2549259" y="2671915"/>
                  <a:pt x="2550629" y="2670056"/>
                  <a:pt x="2551194" y="2667895"/>
                </a:cubicBezTo>
                <a:cubicBezTo>
                  <a:pt x="2551006" y="2666969"/>
                  <a:pt x="2551292" y="2666013"/>
                  <a:pt x="2551947" y="2665336"/>
                </a:cubicBezTo>
                <a:lnTo>
                  <a:pt x="2555410" y="2661120"/>
                </a:lnTo>
                <a:lnTo>
                  <a:pt x="2555410" y="2661120"/>
                </a:lnTo>
                <a:cubicBezTo>
                  <a:pt x="2558120" y="2659389"/>
                  <a:pt x="2557066" y="2655399"/>
                  <a:pt x="2560002" y="2653592"/>
                </a:cubicBezTo>
                <a:lnTo>
                  <a:pt x="2560002" y="2653216"/>
                </a:lnTo>
                <a:cubicBezTo>
                  <a:pt x="2560611" y="2652011"/>
                  <a:pt x="2561116" y="2650746"/>
                  <a:pt x="2561507" y="2649452"/>
                </a:cubicBezTo>
                <a:lnTo>
                  <a:pt x="2563314" y="2649000"/>
                </a:lnTo>
                <a:cubicBezTo>
                  <a:pt x="2563314" y="2645838"/>
                  <a:pt x="2563841" y="2642752"/>
                  <a:pt x="2567078" y="2641020"/>
                </a:cubicBezTo>
                <a:cubicBezTo>
                  <a:pt x="2567078" y="2639966"/>
                  <a:pt x="2567078" y="2638912"/>
                  <a:pt x="2567078" y="2637858"/>
                </a:cubicBezTo>
                <a:lnTo>
                  <a:pt x="2567831" y="2637858"/>
                </a:lnTo>
                <a:cubicBezTo>
                  <a:pt x="2569186" y="2638687"/>
                  <a:pt x="2570240" y="2638310"/>
                  <a:pt x="2570767" y="2636353"/>
                </a:cubicBezTo>
                <a:cubicBezTo>
                  <a:pt x="2570751" y="2635291"/>
                  <a:pt x="2571158" y="2634260"/>
                  <a:pt x="2571896" y="2633492"/>
                </a:cubicBezTo>
                <a:cubicBezTo>
                  <a:pt x="2572822" y="2632130"/>
                  <a:pt x="2573853" y="2630850"/>
                  <a:pt x="2574982" y="2629653"/>
                </a:cubicBezTo>
                <a:cubicBezTo>
                  <a:pt x="2576676" y="2628343"/>
                  <a:pt x="2577971" y="2626604"/>
                  <a:pt x="2578746" y="2624609"/>
                </a:cubicBezTo>
                <a:cubicBezTo>
                  <a:pt x="2578543" y="2623600"/>
                  <a:pt x="2578791" y="2622561"/>
                  <a:pt x="2579424" y="2621749"/>
                </a:cubicBezTo>
                <a:cubicBezTo>
                  <a:pt x="2580628" y="2620318"/>
                  <a:pt x="2581758" y="2618888"/>
                  <a:pt x="2582811" y="2617382"/>
                </a:cubicBezTo>
                <a:lnTo>
                  <a:pt x="2582811" y="2617382"/>
                </a:lnTo>
                <a:cubicBezTo>
                  <a:pt x="2585672" y="2615576"/>
                  <a:pt x="2584769" y="2611661"/>
                  <a:pt x="2587253" y="2609854"/>
                </a:cubicBezTo>
                <a:lnTo>
                  <a:pt x="2587253" y="2609854"/>
                </a:lnTo>
                <a:cubicBezTo>
                  <a:pt x="2588616" y="2608537"/>
                  <a:pt x="2589827" y="2607076"/>
                  <a:pt x="2590866" y="2605488"/>
                </a:cubicBezTo>
                <a:lnTo>
                  <a:pt x="2590866" y="2605488"/>
                </a:lnTo>
                <a:cubicBezTo>
                  <a:pt x="2593727" y="2603757"/>
                  <a:pt x="2592824" y="2599767"/>
                  <a:pt x="2595308" y="2597960"/>
                </a:cubicBezTo>
                <a:lnTo>
                  <a:pt x="2595308" y="2597960"/>
                </a:lnTo>
                <a:cubicBezTo>
                  <a:pt x="2596956" y="2596567"/>
                  <a:pt x="2598184" y="2594746"/>
                  <a:pt x="2598846" y="2592690"/>
                </a:cubicBezTo>
                <a:cubicBezTo>
                  <a:pt x="2598741" y="2591659"/>
                  <a:pt x="2599102" y="2590643"/>
                  <a:pt x="2599824" y="2589905"/>
                </a:cubicBezTo>
                <a:cubicBezTo>
                  <a:pt x="2600879" y="2588550"/>
                  <a:pt x="2601933" y="2587195"/>
                  <a:pt x="2603137" y="2585915"/>
                </a:cubicBezTo>
                <a:lnTo>
                  <a:pt x="2603137" y="2585915"/>
                </a:lnTo>
                <a:cubicBezTo>
                  <a:pt x="2604936" y="2584598"/>
                  <a:pt x="2606231" y="2582716"/>
                  <a:pt x="2606825" y="2580570"/>
                </a:cubicBezTo>
                <a:cubicBezTo>
                  <a:pt x="2606653" y="2579592"/>
                  <a:pt x="2606991" y="2578598"/>
                  <a:pt x="2607729" y="2577936"/>
                </a:cubicBezTo>
                <a:lnTo>
                  <a:pt x="2611041" y="2573720"/>
                </a:lnTo>
                <a:lnTo>
                  <a:pt x="2611041" y="2573720"/>
                </a:lnTo>
                <a:cubicBezTo>
                  <a:pt x="2613752" y="2571838"/>
                  <a:pt x="2612998" y="2567999"/>
                  <a:pt x="2615332" y="2566192"/>
                </a:cubicBezTo>
                <a:lnTo>
                  <a:pt x="2615332" y="2566192"/>
                </a:lnTo>
                <a:cubicBezTo>
                  <a:pt x="2617666" y="2564159"/>
                  <a:pt x="2616913" y="2560395"/>
                  <a:pt x="2619322" y="2558664"/>
                </a:cubicBezTo>
                <a:lnTo>
                  <a:pt x="2619322" y="2558664"/>
                </a:lnTo>
                <a:cubicBezTo>
                  <a:pt x="2621505" y="2556405"/>
                  <a:pt x="2620903" y="2552792"/>
                  <a:pt x="2623162" y="2550609"/>
                </a:cubicBezTo>
                <a:lnTo>
                  <a:pt x="2623162" y="2550609"/>
                </a:lnTo>
                <a:cubicBezTo>
                  <a:pt x="2625571" y="2548576"/>
                  <a:pt x="2624817" y="2544812"/>
                  <a:pt x="2627302" y="2543081"/>
                </a:cubicBezTo>
                <a:lnTo>
                  <a:pt x="2627302" y="2543081"/>
                </a:lnTo>
                <a:cubicBezTo>
                  <a:pt x="2629485" y="2540898"/>
                  <a:pt x="2628883" y="2537284"/>
                  <a:pt x="2631141" y="2535101"/>
                </a:cubicBezTo>
                <a:lnTo>
                  <a:pt x="2631141" y="2535101"/>
                </a:lnTo>
                <a:cubicBezTo>
                  <a:pt x="2633550" y="2532768"/>
                  <a:pt x="2632948" y="2529154"/>
                  <a:pt x="2634981" y="2526670"/>
                </a:cubicBezTo>
                <a:cubicBezTo>
                  <a:pt x="2634641" y="2525541"/>
                  <a:pt x="2634641" y="2524336"/>
                  <a:pt x="2634981" y="2523207"/>
                </a:cubicBezTo>
                <a:cubicBezTo>
                  <a:pt x="2634981" y="2523207"/>
                  <a:pt x="2635582" y="2522680"/>
                  <a:pt x="2635582" y="2521626"/>
                </a:cubicBezTo>
                <a:cubicBezTo>
                  <a:pt x="2635582" y="2520572"/>
                  <a:pt x="2634981" y="2520045"/>
                  <a:pt x="2633550" y="2519669"/>
                </a:cubicBezTo>
                <a:lnTo>
                  <a:pt x="2632195" y="2519669"/>
                </a:lnTo>
                <a:cubicBezTo>
                  <a:pt x="2630260" y="2520422"/>
                  <a:pt x="2628499" y="2521543"/>
                  <a:pt x="2627001" y="2522981"/>
                </a:cubicBezTo>
                <a:cubicBezTo>
                  <a:pt x="2626331" y="2523651"/>
                  <a:pt x="2625352" y="2523907"/>
                  <a:pt x="2624441" y="2523659"/>
                </a:cubicBezTo>
                <a:cubicBezTo>
                  <a:pt x="2622296" y="2524253"/>
                  <a:pt x="2620406" y="2525548"/>
                  <a:pt x="2619096" y="2527347"/>
                </a:cubicBezTo>
                <a:cubicBezTo>
                  <a:pt x="2617930" y="2528492"/>
                  <a:pt x="2616642" y="2529500"/>
                  <a:pt x="2615257" y="2530359"/>
                </a:cubicBezTo>
                <a:cubicBezTo>
                  <a:pt x="2614353" y="2531119"/>
                  <a:pt x="2613194" y="2531495"/>
                  <a:pt x="2612020" y="2531413"/>
                </a:cubicBezTo>
                <a:cubicBezTo>
                  <a:pt x="2610259" y="2532368"/>
                  <a:pt x="2608610" y="2533528"/>
                  <a:pt x="2607127" y="2534875"/>
                </a:cubicBezTo>
                <a:lnTo>
                  <a:pt x="2607127" y="2534875"/>
                </a:lnTo>
                <a:cubicBezTo>
                  <a:pt x="2605320" y="2537585"/>
                  <a:pt x="2601406" y="2536607"/>
                  <a:pt x="2599599" y="2539166"/>
                </a:cubicBezTo>
                <a:lnTo>
                  <a:pt x="2599599" y="2539166"/>
                </a:lnTo>
                <a:cubicBezTo>
                  <a:pt x="2598244" y="2540371"/>
                  <a:pt x="2596889" y="2541425"/>
                  <a:pt x="2595533" y="2542479"/>
                </a:cubicBezTo>
                <a:cubicBezTo>
                  <a:pt x="2594803" y="2543209"/>
                  <a:pt x="2593765" y="2543540"/>
                  <a:pt x="2592748" y="2543382"/>
                </a:cubicBezTo>
                <a:cubicBezTo>
                  <a:pt x="2590618" y="2544014"/>
                  <a:pt x="2588781" y="2545377"/>
                  <a:pt x="2587554" y="2547221"/>
                </a:cubicBezTo>
                <a:lnTo>
                  <a:pt x="2587554" y="2547221"/>
                </a:lnTo>
                <a:cubicBezTo>
                  <a:pt x="2586703" y="2548027"/>
                  <a:pt x="2586033" y="2548998"/>
                  <a:pt x="2585597" y="2550082"/>
                </a:cubicBezTo>
                <a:cubicBezTo>
                  <a:pt x="2584769" y="2549977"/>
                  <a:pt x="2583925" y="2550135"/>
                  <a:pt x="2583188" y="2550534"/>
                </a:cubicBezTo>
                <a:lnTo>
                  <a:pt x="2582736" y="2550534"/>
                </a:lnTo>
                <a:cubicBezTo>
                  <a:pt x="2580327" y="2553018"/>
                  <a:pt x="2577617" y="2555201"/>
                  <a:pt x="2575208" y="2558062"/>
                </a:cubicBezTo>
                <a:cubicBezTo>
                  <a:pt x="2574252" y="2558702"/>
                  <a:pt x="2573115" y="2559018"/>
                  <a:pt x="2571971" y="2558965"/>
                </a:cubicBezTo>
                <a:cubicBezTo>
                  <a:pt x="2570262" y="2560019"/>
                  <a:pt x="2568674" y="2561254"/>
                  <a:pt x="2567229" y="2562654"/>
                </a:cubicBezTo>
                <a:lnTo>
                  <a:pt x="2567229" y="2562654"/>
                </a:lnTo>
                <a:cubicBezTo>
                  <a:pt x="2566227" y="2563919"/>
                  <a:pt x="2565000" y="2564995"/>
                  <a:pt x="2563615" y="2565815"/>
                </a:cubicBezTo>
                <a:cubicBezTo>
                  <a:pt x="2562854" y="2566576"/>
                  <a:pt x="2561831" y="2567005"/>
                  <a:pt x="2560754" y="2567020"/>
                </a:cubicBezTo>
                <a:cubicBezTo>
                  <a:pt x="2558647" y="2567690"/>
                  <a:pt x="2556832" y="2569075"/>
                  <a:pt x="2555635" y="2570935"/>
                </a:cubicBezTo>
                <a:lnTo>
                  <a:pt x="2555635" y="2570935"/>
                </a:lnTo>
                <a:cubicBezTo>
                  <a:pt x="2554883" y="2571371"/>
                  <a:pt x="2554423" y="2572177"/>
                  <a:pt x="2554431" y="2573042"/>
                </a:cubicBezTo>
                <a:cubicBezTo>
                  <a:pt x="2553302" y="2573411"/>
                  <a:pt x="2552248" y="2573999"/>
                  <a:pt x="2551344" y="2574774"/>
                </a:cubicBezTo>
                <a:lnTo>
                  <a:pt x="2551344" y="2574774"/>
                </a:lnTo>
                <a:lnTo>
                  <a:pt x="2547355" y="2578764"/>
                </a:lnTo>
                <a:lnTo>
                  <a:pt x="2547355" y="2578764"/>
                </a:lnTo>
                <a:cubicBezTo>
                  <a:pt x="2546075" y="2580043"/>
                  <a:pt x="2544795" y="2581398"/>
                  <a:pt x="2543365" y="2582603"/>
                </a:cubicBezTo>
                <a:lnTo>
                  <a:pt x="2543365" y="2582603"/>
                </a:lnTo>
                <a:cubicBezTo>
                  <a:pt x="2542266" y="2583951"/>
                  <a:pt x="2540941" y="2585095"/>
                  <a:pt x="2539450" y="2585991"/>
                </a:cubicBezTo>
                <a:lnTo>
                  <a:pt x="2538923" y="2586367"/>
                </a:lnTo>
                <a:cubicBezTo>
                  <a:pt x="2537418" y="2589303"/>
                  <a:pt x="2533353" y="2588174"/>
                  <a:pt x="2531772" y="2591034"/>
                </a:cubicBezTo>
                <a:lnTo>
                  <a:pt x="2531772" y="2591034"/>
                </a:lnTo>
                <a:cubicBezTo>
                  <a:pt x="2530130" y="2592058"/>
                  <a:pt x="2528693" y="2593383"/>
                  <a:pt x="2527556" y="2594949"/>
                </a:cubicBezTo>
                <a:cubicBezTo>
                  <a:pt x="2526050" y="2596078"/>
                  <a:pt x="2524846" y="2597433"/>
                  <a:pt x="2523416" y="2598638"/>
                </a:cubicBezTo>
                <a:lnTo>
                  <a:pt x="2523416" y="2598638"/>
                </a:lnTo>
                <a:cubicBezTo>
                  <a:pt x="2522233" y="2599978"/>
                  <a:pt x="2520894" y="2601159"/>
                  <a:pt x="2519426" y="2602176"/>
                </a:cubicBezTo>
                <a:lnTo>
                  <a:pt x="2518974" y="2602176"/>
                </a:lnTo>
                <a:cubicBezTo>
                  <a:pt x="2518266" y="2603523"/>
                  <a:pt x="2517160" y="2604630"/>
                  <a:pt x="2515812" y="2605337"/>
                </a:cubicBezTo>
                <a:cubicBezTo>
                  <a:pt x="2515074" y="2606151"/>
                  <a:pt x="2514051" y="2606640"/>
                  <a:pt x="2512952" y="2606693"/>
                </a:cubicBezTo>
                <a:cubicBezTo>
                  <a:pt x="2510814" y="2607257"/>
                  <a:pt x="2508977" y="2608635"/>
                  <a:pt x="2507833" y="2610532"/>
                </a:cubicBezTo>
                <a:cubicBezTo>
                  <a:pt x="2506274" y="2611556"/>
                  <a:pt x="2504927" y="2612858"/>
                  <a:pt x="2503843" y="2614371"/>
                </a:cubicBezTo>
                <a:cubicBezTo>
                  <a:pt x="2502345" y="2615515"/>
                  <a:pt x="2500982" y="2616833"/>
                  <a:pt x="2499778" y="2618286"/>
                </a:cubicBezTo>
                <a:cubicBezTo>
                  <a:pt x="2498347" y="2619490"/>
                  <a:pt x="2497143" y="2620845"/>
                  <a:pt x="2495788" y="2622050"/>
                </a:cubicBezTo>
                <a:lnTo>
                  <a:pt x="2495788" y="2622050"/>
                </a:lnTo>
                <a:lnTo>
                  <a:pt x="2491873" y="2625964"/>
                </a:lnTo>
                <a:lnTo>
                  <a:pt x="2491873" y="2625964"/>
                </a:lnTo>
                <a:lnTo>
                  <a:pt x="2488034" y="2630180"/>
                </a:lnTo>
                <a:lnTo>
                  <a:pt x="2488034" y="2630180"/>
                </a:lnTo>
                <a:cubicBezTo>
                  <a:pt x="2487304" y="2630684"/>
                  <a:pt x="2486927" y="2631557"/>
                  <a:pt x="2487055" y="2632438"/>
                </a:cubicBezTo>
                <a:cubicBezTo>
                  <a:pt x="2485903" y="2632845"/>
                  <a:pt x="2484857" y="2633485"/>
                  <a:pt x="2483969" y="2634320"/>
                </a:cubicBezTo>
                <a:lnTo>
                  <a:pt x="2483969" y="2634320"/>
                </a:lnTo>
                <a:cubicBezTo>
                  <a:pt x="2482463" y="2635487"/>
                  <a:pt x="2481078" y="2636797"/>
                  <a:pt x="2479828" y="2638235"/>
                </a:cubicBezTo>
                <a:lnTo>
                  <a:pt x="2475839" y="2641999"/>
                </a:lnTo>
                <a:lnTo>
                  <a:pt x="2475839" y="2641999"/>
                </a:lnTo>
                <a:cubicBezTo>
                  <a:pt x="2474709" y="2643429"/>
                  <a:pt x="2473279" y="2644634"/>
                  <a:pt x="2472225" y="2646139"/>
                </a:cubicBezTo>
                <a:cubicBezTo>
                  <a:pt x="2470697" y="2647261"/>
                  <a:pt x="2469372" y="2648638"/>
                  <a:pt x="2468311" y="2650204"/>
                </a:cubicBezTo>
                <a:cubicBezTo>
                  <a:pt x="2466700" y="2651273"/>
                  <a:pt x="2465299" y="2652628"/>
                  <a:pt x="2464170" y="2654194"/>
                </a:cubicBezTo>
                <a:lnTo>
                  <a:pt x="2464170" y="2654194"/>
                </a:lnTo>
                <a:cubicBezTo>
                  <a:pt x="2462634" y="2655301"/>
                  <a:pt x="2461272" y="2656618"/>
                  <a:pt x="2460105" y="2658109"/>
                </a:cubicBezTo>
                <a:cubicBezTo>
                  <a:pt x="2458660" y="2659321"/>
                  <a:pt x="2457305" y="2660623"/>
                  <a:pt x="2456040" y="2662023"/>
                </a:cubicBezTo>
                <a:cubicBezTo>
                  <a:pt x="2454685" y="2663303"/>
                  <a:pt x="2453405" y="2664658"/>
                  <a:pt x="2451975" y="2665863"/>
                </a:cubicBezTo>
                <a:lnTo>
                  <a:pt x="2451975" y="2665863"/>
                </a:lnTo>
                <a:cubicBezTo>
                  <a:pt x="2450928" y="2667112"/>
                  <a:pt x="2449679" y="2668174"/>
                  <a:pt x="2448286" y="2669024"/>
                </a:cubicBezTo>
                <a:cubicBezTo>
                  <a:pt x="2447466" y="2669777"/>
                  <a:pt x="2446389" y="2670183"/>
                  <a:pt x="2445275" y="2670154"/>
                </a:cubicBezTo>
                <a:cubicBezTo>
                  <a:pt x="2443205" y="2670861"/>
                  <a:pt x="2441458" y="2672314"/>
                  <a:pt x="2440382" y="2674219"/>
                </a:cubicBezTo>
                <a:lnTo>
                  <a:pt x="2440382" y="2674219"/>
                </a:lnTo>
                <a:cubicBezTo>
                  <a:pt x="2437521" y="2675875"/>
                  <a:pt x="2438575" y="2679940"/>
                  <a:pt x="2435790" y="2681747"/>
                </a:cubicBezTo>
                <a:lnTo>
                  <a:pt x="2435790" y="2681747"/>
                </a:lnTo>
                <a:cubicBezTo>
                  <a:pt x="2434879" y="2683192"/>
                  <a:pt x="2433644" y="2684404"/>
                  <a:pt x="2432176" y="2685285"/>
                </a:cubicBezTo>
                <a:lnTo>
                  <a:pt x="2432176" y="2685661"/>
                </a:lnTo>
                <a:cubicBezTo>
                  <a:pt x="2431296" y="2687129"/>
                  <a:pt x="2430084" y="2688364"/>
                  <a:pt x="2428638" y="2689275"/>
                </a:cubicBezTo>
                <a:lnTo>
                  <a:pt x="2428186" y="2689275"/>
                </a:lnTo>
                <a:cubicBezTo>
                  <a:pt x="2427366" y="2690743"/>
                  <a:pt x="2426139" y="2691947"/>
                  <a:pt x="2424648" y="2692738"/>
                </a:cubicBezTo>
                <a:lnTo>
                  <a:pt x="2424121" y="2693189"/>
                </a:lnTo>
                <a:cubicBezTo>
                  <a:pt x="2423354" y="2694672"/>
                  <a:pt x="2422142" y="2695884"/>
                  <a:pt x="2420658" y="2696652"/>
                </a:cubicBezTo>
                <a:lnTo>
                  <a:pt x="2420207" y="2697179"/>
                </a:lnTo>
                <a:cubicBezTo>
                  <a:pt x="2419416" y="2698647"/>
                  <a:pt x="2418212" y="2699852"/>
                  <a:pt x="2416744" y="2700642"/>
                </a:cubicBezTo>
                <a:lnTo>
                  <a:pt x="2416217" y="2701094"/>
                </a:lnTo>
                <a:cubicBezTo>
                  <a:pt x="2415479" y="2702599"/>
                  <a:pt x="2414260" y="2703819"/>
                  <a:pt x="2412754" y="2704557"/>
                </a:cubicBezTo>
                <a:lnTo>
                  <a:pt x="2412227" y="2705083"/>
                </a:lnTo>
                <a:cubicBezTo>
                  <a:pt x="2411459" y="2706566"/>
                  <a:pt x="2410247" y="2707778"/>
                  <a:pt x="2408764" y="2708546"/>
                </a:cubicBezTo>
                <a:lnTo>
                  <a:pt x="2408312" y="2709073"/>
                </a:lnTo>
                <a:cubicBezTo>
                  <a:pt x="2407507" y="2710549"/>
                  <a:pt x="2406303" y="2711768"/>
                  <a:pt x="2404850" y="2712611"/>
                </a:cubicBezTo>
                <a:lnTo>
                  <a:pt x="2404473" y="2712611"/>
                </a:lnTo>
                <a:cubicBezTo>
                  <a:pt x="2403495" y="2714087"/>
                  <a:pt x="2402388" y="2715472"/>
                  <a:pt x="2401161" y="2716752"/>
                </a:cubicBezTo>
                <a:cubicBezTo>
                  <a:pt x="2399655" y="2717934"/>
                  <a:pt x="2398353" y="2719357"/>
                  <a:pt x="2397322" y="2720968"/>
                </a:cubicBezTo>
                <a:cubicBezTo>
                  <a:pt x="2395711" y="2721961"/>
                  <a:pt x="2394371" y="2723331"/>
                  <a:pt x="2393407" y="2724957"/>
                </a:cubicBezTo>
                <a:cubicBezTo>
                  <a:pt x="2391698" y="2725906"/>
                  <a:pt x="2390291" y="2727313"/>
                  <a:pt x="2389342" y="2729023"/>
                </a:cubicBezTo>
                <a:lnTo>
                  <a:pt x="2389342" y="2729023"/>
                </a:lnTo>
                <a:cubicBezTo>
                  <a:pt x="2386481" y="2730754"/>
                  <a:pt x="2387385" y="2734743"/>
                  <a:pt x="2384750" y="2736551"/>
                </a:cubicBezTo>
                <a:lnTo>
                  <a:pt x="2384750" y="2736551"/>
                </a:lnTo>
                <a:cubicBezTo>
                  <a:pt x="2383575" y="2737973"/>
                  <a:pt x="2382318" y="2739336"/>
                  <a:pt x="2380986" y="2740616"/>
                </a:cubicBezTo>
                <a:cubicBezTo>
                  <a:pt x="2379631" y="2741970"/>
                  <a:pt x="2378276" y="2743250"/>
                  <a:pt x="2377071" y="2744680"/>
                </a:cubicBezTo>
                <a:lnTo>
                  <a:pt x="2377071" y="2744680"/>
                </a:lnTo>
                <a:cubicBezTo>
                  <a:pt x="2375603" y="2745870"/>
                  <a:pt x="2374286" y="2747232"/>
                  <a:pt x="2373157" y="2748746"/>
                </a:cubicBezTo>
                <a:cubicBezTo>
                  <a:pt x="2371613" y="2749837"/>
                  <a:pt x="2370258" y="2751192"/>
                  <a:pt x="2369167" y="2752735"/>
                </a:cubicBezTo>
                <a:cubicBezTo>
                  <a:pt x="2367624" y="2753812"/>
                  <a:pt x="2366299" y="2755160"/>
                  <a:pt x="2365252" y="2756726"/>
                </a:cubicBezTo>
                <a:cubicBezTo>
                  <a:pt x="2363679" y="2757757"/>
                  <a:pt x="2362339" y="2759119"/>
                  <a:pt x="2361338" y="2760715"/>
                </a:cubicBezTo>
                <a:cubicBezTo>
                  <a:pt x="2359712" y="2761716"/>
                  <a:pt x="2358364" y="2763117"/>
                  <a:pt x="2357423" y="2764781"/>
                </a:cubicBezTo>
                <a:cubicBezTo>
                  <a:pt x="2355790" y="2765654"/>
                  <a:pt x="2354457" y="2766993"/>
                  <a:pt x="2353584" y="2768619"/>
                </a:cubicBezTo>
                <a:cubicBezTo>
                  <a:pt x="2351514" y="2769666"/>
                  <a:pt x="2350038" y="2771608"/>
                  <a:pt x="2349594" y="2773889"/>
                </a:cubicBezTo>
                <a:cubicBezTo>
                  <a:pt x="2349549" y="2774943"/>
                  <a:pt x="2349022" y="2775914"/>
                  <a:pt x="2348164" y="2776524"/>
                </a:cubicBezTo>
                <a:cubicBezTo>
                  <a:pt x="2347652" y="2777766"/>
                  <a:pt x="2346681" y="2778767"/>
                  <a:pt x="2345454" y="2779309"/>
                </a:cubicBezTo>
                <a:cubicBezTo>
                  <a:pt x="2344851" y="2780167"/>
                  <a:pt x="2343865" y="2780680"/>
                  <a:pt x="2342819" y="2780664"/>
                </a:cubicBezTo>
                <a:cubicBezTo>
                  <a:pt x="2340553" y="2781094"/>
                  <a:pt x="2338611" y="2782539"/>
                  <a:pt x="2337550" y="2784579"/>
                </a:cubicBezTo>
                <a:cubicBezTo>
                  <a:pt x="2335871" y="2785520"/>
                  <a:pt x="2334508" y="2786935"/>
                  <a:pt x="2333635" y="2788644"/>
                </a:cubicBezTo>
                <a:lnTo>
                  <a:pt x="2333635" y="2788644"/>
                </a:lnTo>
                <a:cubicBezTo>
                  <a:pt x="2330623" y="2790300"/>
                  <a:pt x="2331527" y="2794290"/>
                  <a:pt x="2329118" y="2796172"/>
                </a:cubicBezTo>
                <a:lnTo>
                  <a:pt x="2329118" y="2796172"/>
                </a:lnTo>
                <a:cubicBezTo>
                  <a:pt x="2327771" y="2797474"/>
                  <a:pt x="2326566" y="2798912"/>
                  <a:pt x="2325504" y="2800463"/>
                </a:cubicBezTo>
                <a:cubicBezTo>
                  <a:pt x="2323901" y="2801411"/>
                  <a:pt x="2322584" y="2802759"/>
                  <a:pt x="2321665" y="2804377"/>
                </a:cubicBezTo>
                <a:cubicBezTo>
                  <a:pt x="2319633" y="2805469"/>
                  <a:pt x="2318172" y="2807389"/>
                  <a:pt x="2317676" y="2809647"/>
                </a:cubicBezTo>
                <a:cubicBezTo>
                  <a:pt x="2317789" y="2810641"/>
                  <a:pt x="2317352" y="2811620"/>
                  <a:pt x="2316546" y="2812207"/>
                </a:cubicBezTo>
                <a:cubicBezTo>
                  <a:pt x="2315711" y="2813592"/>
                  <a:pt x="2314612" y="2814789"/>
                  <a:pt x="2313309" y="2815745"/>
                </a:cubicBezTo>
                <a:lnTo>
                  <a:pt x="2313309" y="2815745"/>
                </a:lnTo>
                <a:cubicBezTo>
                  <a:pt x="2311999" y="2817115"/>
                  <a:pt x="2310795" y="2818568"/>
                  <a:pt x="2309696" y="2820111"/>
                </a:cubicBezTo>
                <a:lnTo>
                  <a:pt x="2309696" y="2820111"/>
                </a:lnTo>
                <a:cubicBezTo>
                  <a:pt x="2306911" y="2821993"/>
                  <a:pt x="2307513" y="2825682"/>
                  <a:pt x="2305480" y="2827639"/>
                </a:cubicBezTo>
                <a:cubicBezTo>
                  <a:pt x="2303922" y="2828723"/>
                  <a:pt x="2302589" y="2830101"/>
                  <a:pt x="2301566" y="2831704"/>
                </a:cubicBezTo>
                <a:cubicBezTo>
                  <a:pt x="2300000" y="2832720"/>
                  <a:pt x="2298682" y="2834091"/>
                  <a:pt x="2297726" y="2835694"/>
                </a:cubicBezTo>
                <a:cubicBezTo>
                  <a:pt x="2295701" y="2836740"/>
                  <a:pt x="2294264" y="2838653"/>
                  <a:pt x="2293812" y="2840888"/>
                </a:cubicBezTo>
                <a:cubicBezTo>
                  <a:pt x="2293797" y="2841950"/>
                  <a:pt x="2293262" y="2842928"/>
                  <a:pt x="2292382" y="2843523"/>
                </a:cubicBezTo>
                <a:cubicBezTo>
                  <a:pt x="2291697" y="2844916"/>
                  <a:pt x="2290658" y="2846113"/>
                  <a:pt x="2289370" y="2846986"/>
                </a:cubicBezTo>
                <a:lnTo>
                  <a:pt x="2289370" y="2846986"/>
                </a:lnTo>
                <a:cubicBezTo>
                  <a:pt x="2288241" y="2848416"/>
                  <a:pt x="2287037" y="2849771"/>
                  <a:pt x="2285832" y="2851126"/>
                </a:cubicBezTo>
                <a:cubicBezTo>
                  <a:pt x="2284364" y="2852293"/>
                  <a:pt x="2283077" y="2853663"/>
                  <a:pt x="2281993" y="2855191"/>
                </a:cubicBezTo>
                <a:cubicBezTo>
                  <a:pt x="2280352" y="2856268"/>
                  <a:pt x="2278989" y="2857713"/>
                  <a:pt x="2278003" y="2859407"/>
                </a:cubicBezTo>
                <a:lnTo>
                  <a:pt x="2278003" y="2859407"/>
                </a:lnTo>
                <a:cubicBezTo>
                  <a:pt x="2275142" y="2860837"/>
                  <a:pt x="2276272" y="2865053"/>
                  <a:pt x="2273260" y="2866408"/>
                </a:cubicBezTo>
                <a:lnTo>
                  <a:pt x="2272809" y="2867010"/>
                </a:lnTo>
                <a:cubicBezTo>
                  <a:pt x="2272041" y="2868531"/>
                  <a:pt x="2270904" y="2869826"/>
                  <a:pt x="2269496" y="2870774"/>
                </a:cubicBezTo>
                <a:lnTo>
                  <a:pt x="2269496" y="2870774"/>
                </a:lnTo>
                <a:cubicBezTo>
                  <a:pt x="2268292" y="2872205"/>
                  <a:pt x="2267087" y="2873560"/>
                  <a:pt x="2265808" y="2874840"/>
                </a:cubicBezTo>
                <a:cubicBezTo>
                  <a:pt x="2264415" y="2876089"/>
                  <a:pt x="2263158" y="2877474"/>
                  <a:pt x="2262044" y="2878980"/>
                </a:cubicBezTo>
                <a:cubicBezTo>
                  <a:pt x="2260417" y="2880072"/>
                  <a:pt x="2259055" y="2881517"/>
                  <a:pt x="2258054" y="2883196"/>
                </a:cubicBezTo>
                <a:lnTo>
                  <a:pt x="2258430" y="2883196"/>
                </a:lnTo>
                <a:cubicBezTo>
                  <a:pt x="2255494" y="2884626"/>
                  <a:pt x="2256624" y="2888842"/>
                  <a:pt x="2253612" y="2890197"/>
                </a:cubicBezTo>
                <a:lnTo>
                  <a:pt x="2253161" y="2890648"/>
                </a:lnTo>
                <a:cubicBezTo>
                  <a:pt x="2252031" y="2892154"/>
                  <a:pt x="2250225" y="2893283"/>
                  <a:pt x="2249321" y="2895015"/>
                </a:cubicBezTo>
                <a:cubicBezTo>
                  <a:pt x="2248042" y="2893509"/>
                  <a:pt x="2246988" y="2893885"/>
                  <a:pt x="2246310" y="2896370"/>
                </a:cubicBezTo>
                <a:cubicBezTo>
                  <a:pt x="2246378" y="2897378"/>
                  <a:pt x="2245957" y="2898357"/>
                  <a:pt x="2245181" y="2899004"/>
                </a:cubicBezTo>
                <a:cubicBezTo>
                  <a:pt x="2244330" y="2900374"/>
                  <a:pt x="2243231" y="2901571"/>
                  <a:pt x="2241944" y="2902543"/>
                </a:cubicBezTo>
                <a:lnTo>
                  <a:pt x="2241944" y="2902543"/>
                </a:lnTo>
                <a:cubicBezTo>
                  <a:pt x="2240815" y="2904048"/>
                  <a:pt x="2239309" y="2905253"/>
                  <a:pt x="2238255" y="2906834"/>
                </a:cubicBezTo>
                <a:lnTo>
                  <a:pt x="2238255" y="2906834"/>
                </a:lnTo>
                <a:cubicBezTo>
                  <a:pt x="2235545" y="2908716"/>
                  <a:pt x="2236373" y="2912555"/>
                  <a:pt x="2233964" y="2914362"/>
                </a:cubicBezTo>
                <a:lnTo>
                  <a:pt x="2233964" y="2914362"/>
                </a:lnTo>
                <a:cubicBezTo>
                  <a:pt x="2232511" y="2915634"/>
                  <a:pt x="2231247" y="2917102"/>
                  <a:pt x="2230200" y="2918728"/>
                </a:cubicBezTo>
                <a:lnTo>
                  <a:pt x="2230200" y="2918728"/>
                </a:lnTo>
                <a:cubicBezTo>
                  <a:pt x="2227340" y="2920384"/>
                  <a:pt x="2228318" y="2924449"/>
                  <a:pt x="2225608" y="2926256"/>
                </a:cubicBezTo>
                <a:lnTo>
                  <a:pt x="2225608" y="2926256"/>
                </a:lnTo>
                <a:cubicBezTo>
                  <a:pt x="2224253" y="2927792"/>
                  <a:pt x="2223139" y="2929516"/>
                  <a:pt x="2222296" y="2931375"/>
                </a:cubicBezTo>
                <a:cubicBezTo>
                  <a:pt x="2222582" y="2932384"/>
                  <a:pt x="2222386" y="2933467"/>
                  <a:pt x="2221769" y="2934311"/>
                </a:cubicBezTo>
                <a:cubicBezTo>
                  <a:pt x="2220519" y="2935560"/>
                  <a:pt x="2219383" y="2936915"/>
                  <a:pt x="2218381" y="2938376"/>
                </a:cubicBezTo>
                <a:cubicBezTo>
                  <a:pt x="2216417" y="2939527"/>
                  <a:pt x="2215009" y="2941432"/>
                  <a:pt x="2214467" y="2943645"/>
                </a:cubicBezTo>
                <a:cubicBezTo>
                  <a:pt x="2214625" y="2944632"/>
                  <a:pt x="2214256" y="2945633"/>
                  <a:pt x="2213488" y="2946280"/>
                </a:cubicBezTo>
                <a:cubicBezTo>
                  <a:pt x="2212487" y="2947643"/>
                  <a:pt x="2211380" y="2948930"/>
                  <a:pt x="2210176" y="2950120"/>
                </a:cubicBezTo>
                <a:cubicBezTo>
                  <a:pt x="2208768" y="2951354"/>
                  <a:pt x="2207503" y="2952739"/>
                  <a:pt x="2206412" y="2954260"/>
                </a:cubicBezTo>
                <a:cubicBezTo>
                  <a:pt x="2204553" y="2955442"/>
                  <a:pt x="2203190" y="2957263"/>
                  <a:pt x="2202573" y="2959379"/>
                </a:cubicBezTo>
                <a:cubicBezTo>
                  <a:pt x="2202587" y="2960440"/>
                  <a:pt x="2202151" y="2961449"/>
                  <a:pt x="2201368" y="2962164"/>
                </a:cubicBezTo>
                <a:cubicBezTo>
                  <a:pt x="2200547" y="2963572"/>
                  <a:pt x="2199479" y="2964822"/>
                  <a:pt x="2198206" y="2965853"/>
                </a:cubicBezTo>
                <a:lnTo>
                  <a:pt x="2198206" y="2965853"/>
                </a:lnTo>
                <a:cubicBezTo>
                  <a:pt x="2196829" y="2967201"/>
                  <a:pt x="2195571" y="2968661"/>
                  <a:pt x="2194442" y="2970219"/>
                </a:cubicBezTo>
                <a:lnTo>
                  <a:pt x="2194442" y="2970219"/>
                </a:lnTo>
                <a:cubicBezTo>
                  <a:pt x="2191732" y="2971875"/>
                  <a:pt x="2192861" y="2975941"/>
                  <a:pt x="2189850" y="2977747"/>
                </a:cubicBezTo>
                <a:lnTo>
                  <a:pt x="2189850" y="2978199"/>
                </a:lnTo>
                <a:cubicBezTo>
                  <a:pt x="2188894" y="2979689"/>
                  <a:pt x="2187787" y="2981082"/>
                  <a:pt x="2186538" y="2982339"/>
                </a:cubicBezTo>
                <a:cubicBezTo>
                  <a:pt x="2185032" y="2983544"/>
                  <a:pt x="2183730" y="2984997"/>
                  <a:pt x="2182699" y="2986630"/>
                </a:cubicBezTo>
                <a:lnTo>
                  <a:pt x="2182699" y="2986630"/>
                </a:lnTo>
                <a:cubicBezTo>
                  <a:pt x="2179838" y="2988211"/>
                  <a:pt x="2180892" y="2992276"/>
                  <a:pt x="2178107" y="2994158"/>
                </a:cubicBezTo>
                <a:lnTo>
                  <a:pt x="2178107" y="2994158"/>
                </a:lnTo>
                <a:cubicBezTo>
                  <a:pt x="2177030" y="2995671"/>
                  <a:pt x="2175848" y="2997109"/>
                  <a:pt x="2174568" y="2998449"/>
                </a:cubicBezTo>
                <a:lnTo>
                  <a:pt x="2174568" y="2998449"/>
                </a:lnTo>
                <a:cubicBezTo>
                  <a:pt x="2171934" y="3000482"/>
                  <a:pt x="2172686" y="3004171"/>
                  <a:pt x="2170428" y="3006354"/>
                </a:cubicBezTo>
                <a:cubicBezTo>
                  <a:pt x="2169035" y="3007596"/>
                  <a:pt x="2167748" y="3008958"/>
                  <a:pt x="2166589" y="3010419"/>
                </a:cubicBezTo>
                <a:cubicBezTo>
                  <a:pt x="2164767" y="3011646"/>
                  <a:pt x="2163412" y="3013445"/>
                  <a:pt x="2162749" y="3015538"/>
                </a:cubicBezTo>
                <a:cubicBezTo>
                  <a:pt x="2162689" y="3016735"/>
                  <a:pt x="2162177" y="3017864"/>
                  <a:pt x="2161319" y="3018700"/>
                </a:cubicBezTo>
                <a:lnTo>
                  <a:pt x="2162298" y="3019829"/>
                </a:lnTo>
                <a:lnTo>
                  <a:pt x="2162298" y="3019829"/>
                </a:lnTo>
                <a:cubicBezTo>
                  <a:pt x="2162268" y="3020205"/>
                  <a:pt x="2162268" y="3020582"/>
                  <a:pt x="2162298" y="3020958"/>
                </a:cubicBezTo>
                <a:lnTo>
                  <a:pt x="2161545" y="3020958"/>
                </a:lnTo>
                <a:cubicBezTo>
                  <a:pt x="2160521" y="3021154"/>
                  <a:pt x="2159580" y="3021650"/>
                  <a:pt x="2158835" y="3022388"/>
                </a:cubicBezTo>
                <a:lnTo>
                  <a:pt x="2158835" y="3022388"/>
                </a:lnTo>
                <a:cubicBezTo>
                  <a:pt x="2157405" y="3023705"/>
                  <a:pt x="2156140" y="3025196"/>
                  <a:pt x="2155071" y="3026830"/>
                </a:cubicBezTo>
                <a:lnTo>
                  <a:pt x="2155071" y="3026830"/>
                </a:lnTo>
                <a:cubicBezTo>
                  <a:pt x="2152210" y="3028637"/>
                  <a:pt x="2153114" y="3032551"/>
                  <a:pt x="2150554" y="3034358"/>
                </a:cubicBezTo>
                <a:lnTo>
                  <a:pt x="2150554" y="3034358"/>
                </a:lnTo>
                <a:cubicBezTo>
                  <a:pt x="2149146" y="3035653"/>
                  <a:pt x="2147904" y="3037121"/>
                  <a:pt x="2146865" y="3038724"/>
                </a:cubicBezTo>
                <a:lnTo>
                  <a:pt x="2146865" y="3038724"/>
                </a:lnTo>
                <a:cubicBezTo>
                  <a:pt x="2144080" y="3040456"/>
                  <a:pt x="2144983" y="3044445"/>
                  <a:pt x="2142424" y="3046252"/>
                </a:cubicBezTo>
                <a:lnTo>
                  <a:pt x="2142424" y="3046252"/>
                </a:lnTo>
                <a:cubicBezTo>
                  <a:pt x="2141618" y="3047125"/>
                  <a:pt x="2141362" y="3048367"/>
                  <a:pt x="2141746" y="3049489"/>
                </a:cubicBezTo>
                <a:lnTo>
                  <a:pt x="2142650" y="3050618"/>
                </a:lnTo>
                <a:lnTo>
                  <a:pt x="2142650" y="3050618"/>
                </a:lnTo>
                <a:lnTo>
                  <a:pt x="2141671" y="3049489"/>
                </a:lnTo>
                <a:cubicBezTo>
                  <a:pt x="2140549" y="3049105"/>
                  <a:pt x="2139322" y="3049624"/>
                  <a:pt x="2138810" y="3050693"/>
                </a:cubicBezTo>
                <a:lnTo>
                  <a:pt x="2138810" y="3050693"/>
                </a:lnTo>
                <a:cubicBezTo>
                  <a:pt x="2137922" y="3051446"/>
                  <a:pt x="2137154" y="3052335"/>
                  <a:pt x="2136552" y="3053328"/>
                </a:cubicBezTo>
                <a:cubicBezTo>
                  <a:pt x="2136620" y="3054473"/>
                  <a:pt x="2136793" y="3055609"/>
                  <a:pt x="2137079" y="3056716"/>
                </a:cubicBezTo>
                <a:cubicBezTo>
                  <a:pt x="2136010" y="3057077"/>
                  <a:pt x="2135137" y="3057868"/>
                  <a:pt x="2134670" y="3058899"/>
                </a:cubicBezTo>
                <a:lnTo>
                  <a:pt x="2134670" y="3058899"/>
                </a:lnTo>
                <a:cubicBezTo>
                  <a:pt x="2131885" y="3060781"/>
                  <a:pt x="2132713" y="3064620"/>
                  <a:pt x="2130304" y="3066427"/>
                </a:cubicBezTo>
                <a:lnTo>
                  <a:pt x="2130304" y="3066427"/>
                </a:lnTo>
                <a:cubicBezTo>
                  <a:pt x="2128919" y="3067744"/>
                  <a:pt x="2127676" y="3069205"/>
                  <a:pt x="2126615" y="3070793"/>
                </a:cubicBezTo>
                <a:lnTo>
                  <a:pt x="2126615" y="3070793"/>
                </a:lnTo>
                <a:cubicBezTo>
                  <a:pt x="2124470" y="3072464"/>
                  <a:pt x="2123754" y="3075393"/>
                  <a:pt x="2124884" y="3077869"/>
                </a:cubicBezTo>
                <a:cubicBezTo>
                  <a:pt x="2123830" y="3076966"/>
                  <a:pt x="2122926" y="3077192"/>
                  <a:pt x="2122249" y="3078697"/>
                </a:cubicBezTo>
                <a:lnTo>
                  <a:pt x="2122249" y="3078697"/>
                </a:lnTo>
                <a:cubicBezTo>
                  <a:pt x="2120472" y="3080038"/>
                  <a:pt x="2119185" y="3081912"/>
                  <a:pt x="2118560" y="3084042"/>
                </a:cubicBezTo>
                <a:cubicBezTo>
                  <a:pt x="2118801" y="3084961"/>
                  <a:pt x="2118470" y="3085932"/>
                  <a:pt x="2117732" y="3086527"/>
                </a:cubicBezTo>
                <a:cubicBezTo>
                  <a:pt x="2115692" y="3087362"/>
                  <a:pt x="2114179" y="3089124"/>
                  <a:pt x="2113667" y="3091269"/>
                </a:cubicBezTo>
                <a:cubicBezTo>
                  <a:pt x="2113494" y="3089944"/>
                  <a:pt x="2113140" y="3088657"/>
                  <a:pt x="2112613" y="3087430"/>
                </a:cubicBezTo>
                <a:cubicBezTo>
                  <a:pt x="2112613" y="3087430"/>
                  <a:pt x="2112613" y="3087430"/>
                  <a:pt x="2112613" y="3087430"/>
                </a:cubicBezTo>
                <a:cubicBezTo>
                  <a:pt x="2113208" y="3087219"/>
                  <a:pt x="2113810" y="3087046"/>
                  <a:pt x="2114420" y="3086903"/>
                </a:cubicBezTo>
                <a:cubicBezTo>
                  <a:pt x="2114420" y="3084419"/>
                  <a:pt x="2114420" y="3081859"/>
                  <a:pt x="2114420" y="3079375"/>
                </a:cubicBezTo>
                <a:lnTo>
                  <a:pt x="2112462" y="3078622"/>
                </a:lnTo>
                <a:cubicBezTo>
                  <a:pt x="2112462" y="3075159"/>
                  <a:pt x="2112462" y="3071772"/>
                  <a:pt x="2112462" y="3068384"/>
                </a:cubicBezTo>
                <a:cubicBezTo>
                  <a:pt x="2113215" y="3068384"/>
                  <a:pt x="2113817" y="3067857"/>
                  <a:pt x="2114119" y="3066803"/>
                </a:cubicBezTo>
                <a:cubicBezTo>
                  <a:pt x="2114645" y="3064168"/>
                  <a:pt x="2115097" y="3061534"/>
                  <a:pt x="2115549" y="3059276"/>
                </a:cubicBezTo>
                <a:cubicBezTo>
                  <a:pt x="2116520" y="3056467"/>
                  <a:pt x="2116678" y="3053441"/>
                  <a:pt x="2116001" y="3050543"/>
                </a:cubicBezTo>
                <a:cubicBezTo>
                  <a:pt x="2116678" y="3049489"/>
                  <a:pt x="2117356" y="3048435"/>
                  <a:pt x="2118108" y="3047456"/>
                </a:cubicBezTo>
                <a:lnTo>
                  <a:pt x="2118108" y="3047456"/>
                </a:lnTo>
                <a:cubicBezTo>
                  <a:pt x="2123303" y="3041283"/>
                  <a:pt x="2118108" y="3033153"/>
                  <a:pt x="2122098" y="3026905"/>
                </a:cubicBezTo>
                <a:cubicBezTo>
                  <a:pt x="2122098" y="3023216"/>
                  <a:pt x="2122625" y="3019377"/>
                  <a:pt x="2122851" y="3015839"/>
                </a:cubicBezTo>
                <a:cubicBezTo>
                  <a:pt x="2124808" y="3012218"/>
                  <a:pt x="2124808" y="3007859"/>
                  <a:pt x="2122851" y="3004246"/>
                </a:cubicBezTo>
                <a:cubicBezTo>
                  <a:pt x="2121421" y="2998968"/>
                  <a:pt x="2121421" y="2993413"/>
                  <a:pt x="2122851" y="2988136"/>
                </a:cubicBezTo>
                <a:cubicBezTo>
                  <a:pt x="2126464" y="2951625"/>
                  <a:pt x="2123378" y="2915114"/>
                  <a:pt x="2124507" y="2878604"/>
                </a:cubicBezTo>
                <a:cubicBezTo>
                  <a:pt x="2124507" y="2871076"/>
                  <a:pt x="2122098" y="2862644"/>
                  <a:pt x="2130228" y="2857073"/>
                </a:cubicBezTo>
                <a:lnTo>
                  <a:pt x="2130228" y="2857073"/>
                </a:lnTo>
                <a:cubicBezTo>
                  <a:pt x="2131990" y="2856118"/>
                  <a:pt x="2133488" y="2854747"/>
                  <a:pt x="2134595" y="2853084"/>
                </a:cubicBezTo>
                <a:lnTo>
                  <a:pt x="2134595" y="2853084"/>
                </a:lnTo>
                <a:cubicBezTo>
                  <a:pt x="2135860" y="2852052"/>
                  <a:pt x="2136868" y="2850735"/>
                  <a:pt x="2137531" y="2849244"/>
                </a:cubicBezTo>
                <a:cubicBezTo>
                  <a:pt x="2137516" y="2849071"/>
                  <a:pt x="2137516" y="2848891"/>
                  <a:pt x="2137531" y="2848717"/>
                </a:cubicBezTo>
                <a:lnTo>
                  <a:pt x="2137982" y="2848717"/>
                </a:lnTo>
                <a:lnTo>
                  <a:pt x="2137982" y="2848115"/>
                </a:lnTo>
                <a:lnTo>
                  <a:pt x="2139337" y="2846083"/>
                </a:lnTo>
                <a:cubicBezTo>
                  <a:pt x="2140316" y="2847137"/>
                  <a:pt x="2141370" y="2846760"/>
                  <a:pt x="2142424" y="2844953"/>
                </a:cubicBezTo>
                <a:lnTo>
                  <a:pt x="2142424" y="2844953"/>
                </a:lnTo>
                <a:cubicBezTo>
                  <a:pt x="2144095" y="2843899"/>
                  <a:pt x="2145526" y="2842514"/>
                  <a:pt x="2146639" y="2840888"/>
                </a:cubicBezTo>
                <a:cubicBezTo>
                  <a:pt x="2148138" y="2839767"/>
                  <a:pt x="2149500" y="2838479"/>
                  <a:pt x="2150705" y="2837049"/>
                </a:cubicBezTo>
                <a:lnTo>
                  <a:pt x="2150705" y="2837049"/>
                </a:lnTo>
                <a:cubicBezTo>
                  <a:pt x="2152158" y="2835822"/>
                  <a:pt x="2153543" y="2834512"/>
                  <a:pt x="2154845" y="2833134"/>
                </a:cubicBezTo>
                <a:lnTo>
                  <a:pt x="2154845" y="2833134"/>
                </a:lnTo>
                <a:lnTo>
                  <a:pt x="2158760" y="2829145"/>
                </a:lnTo>
                <a:cubicBezTo>
                  <a:pt x="2160182" y="2827902"/>
                  <a:pt x="2161447" y="2826487"/>
                  <a:pt x="2162524" y="2824929"/>
                </a:cubicBezTo>
                <a:cubicBezTo>
                  <a:pt x="2164127" y="2823950"/>
                  <a:pt x="2165452" y="2822580"/>
                  <a:pt x="2166363" y="2820939"/>
                </a:cubicBezTo>
                <a:cubicBezTo>
                  <a:pt x="2168042" y="2820013"/>
                  <a:pt x="2169427" y="2818628"/>
                  <a:pt x="2170353" y="2816949"/>
                </a:cubicBezTo>
                <a:cubicBezTo>
                  <a:pt x="2172069" y="2816031"/>
                  <a:pt x="2173462" y="2814616"/>
                  <a:pt x="2174343" y="2812884"/>
                </a:cubicBezTo>
                <a:lnTo>
                  <a:pt x="2174343" y="2812884"/>
                </a:lnTo>
                <a:cubicBezTo>
                  <a:pt x="2177354" y="2811529"/>
                  <a:pt x="2176074" y="2807238"/>
                  <a:pt x="2179160" y="2806034"/>
                </a:cubicBezTo>
                <a:lnTo>
                  <a:pt x="2179763" y="2805356"/>
                </a:lnTo>
                <a:cubicBezTo>
                  <a:pt x="2180365" y="2803866"/>
                  <a:pt x="2181524" y="2802676"/>
                  <a:pt x="2183000" y="2802044"/>
                </a:cubicBezTo>
                <a:lnTo>
                  <a:pt x="2183602" y="2801366"/>
                </a:lnTo>
                <a:cubicBezTo>
                  <a:pt x="2184302" y="2799883"/>
                  <a:pt x="2185462" y="2798664"/>
                  <a:pt x="2186914" y="2797903"/>
                </a:cubicBezTo>
                <a:lnTo>
                  <a:pt x="2187366" y="2797452"/>
                </a:lnTo>
                <a:cubicBezTo>
                  <a:pt x="2188247" y="2795954"/>
                  <a:pt x="2189429" y="2794644"/>
                  <a:pt x="2190829" y="2793612"/>
                </a:cubicBezTo>
                <a:lnTo>
                  <a:pt x="2190829" y="2793612"/>
                </a:lnTo>
                <a:cubicBezTo>
                  <a:pt x="2191913" y="2792220"/>
                  <a:pt x="2193177" y="2790978"/>
                  <a:pt x="2194593" y="2789924"/>
                </a:cubicBezTo>
                <a:lnTo>
                  <a:pt x="2194593" y="2789924"/>
                </a:lnTo>
                <a:cubicBezTo>
                  <a:pt x="2195504" y="2788524"/>
                  <a:pt x="2196776" y="2787402"/>
                  <a:pt x="2198282" y="2786687"/>
                </a:cubicBezTo>
                <a:lnTo>
                  <a:pt x="2198959" y="2786009"/>
                </a:lnTo>
                <a:cubicBezTo>
                  <a:pt x="2199629" y="2784526"/>
                  <a:pt x="2200803" y="2783329"/>
                  <a:pt x="2202271" y="2782622"/>
                </a:cubicBezTo>
                <a:lnTo>
                  <a:pt x="2202723" y="2782095"/>
                </a:lnTo>
                <a:cubicBezTo>
                  <a:pt x="2203604" y="2780596"/>
                  <a:pt x="2204786" y="2779287"/>
                  <a:pt x="2206186" y="2778255"/>
                </a:cubicBezTo>
                <a:lnTo>
                  <a:pt x="2206186" y="2778255"/>
                </a:lnTo>
                <a:cubicBezTo>
                  <a:pt x="2207315" y="2776810"/>
                  <a:pt x="2208550" y="2775455"/>
                  <a:pt x="2209875" y="2774191"/>
                </a:cubicBezTo>
                <a:lnTo>
                  <a:pt x="2209875" y="2774191"/>
                </a:lnTo>
                <a:cubicBezTo>
                  <a:pt x="2211154" y="2772835"/>
                  <a:pt x="2212509" y="2771555"/>
                  <a:pt x="2213639" y="2770125"/>
                </a:cubicBezTo>
                <a:cubicBezTo>
                  <a:pt x="2215212" y="2768966"/>
                  <a:pt x="2216560" y="2767543"/>
                  <a:pt x="2217629" y="2765909"/>
                </a:cubicBezTo>
                <a:lnTo>
                  <a:pt x="2217629" y="2765909"/>
                </a:lnTo>
                <a:cubicBezTo>
                  <a:pt x="2220339" y="2764027"/>
                  <a:pt x="2219661" y="2760263"/>
                  <a:pt x="2221919" y="2758381"/>
                </a:cubicBezTo>
                <a:cubicBezTo>
                  <a:pt x="2224178" y="2756499"/>
                  <a:pt x="2223275" y="2752660"/>
                  <a:pt x="2226135" y="2750853"/>
                </a:cubicBezTo>
                <a:lnTo>
                  <a:pt x="2226135" y="2750477"/>
                </a:lnTo>
                <a:cubicBezTo>
                  <a:pt x="2227099" y="2748971"/>
                  <a:pt x="2228265" y="2747601"/>
                  <a:pt x="2229598" y="2746412"/>
                </a:cubicBezTo>
                <a:cubicBezTo>
                  <a:pt x="2230975" y="2745094"/>
                  <a:pt x="2232256" y="2743687"/>
                  <a:pt x="2233437" y="2742197"/>
                </a:cubicBezTo>
                <a:lnTo>
                  <a:pt x="2233437" y="2742197"/>
                </a:lnTo>
                <a:cubicBezTo>
                  <a:pt x="2234371" y="2741278"/>
                  <a:pt x="2234995" y="2740096"/>
                  <a:pt x="2235244" y="2738809"/>
                </a:cubicBezTo>
                <a:cubicBezTo>
                  <a:pt x="2236147" y="2738809"/>
                  <a:pt x="2236825" y="2738206"/>
                  <a:pt x="2237277" y="2737002"/>
                </a:cubicBezTo>
                <a:cubicBezTo>
                  <a:pt x="2237103" y="2736031"/>
                  <a:pt x="2237382" y="2735030"/>
                  <a:pt x="2238029" y="2734292"/>
                </a:cubicBezTo>
                <a:cubicBezTo>
                  <a:pt x="2239159" y="2732937"/>
                  <a:pt x="2240288" y="2731582"/>
                  <a:pt x="2241492" y="2730302"/>
                </a:cubicBezTo>
                <a:cubicBezTo>
                  <a:pt x="2242960" y="2729135"/>
                  <a:pt x="2244255" y="2727765"/>
                  <a:pt x="2245332" y="2726237"/>
                </a:cubicBezTo>
                <a:cubicBezTo>
                  <a:pt x="2247138" y="2725101"/>
                  <a:pt x="2248501" y="2723369"/>
                  <a:pt x="2249171" y="2721344"/>
                </a:cubicBezTo>
                <a:cubicBezTo>
                  <a:pt x="2249223" y="2720207"/>
                  <a:pt x="2249713" y="2719131"/>
                  <a:pt x="2250526" y="2718332"/>
                </a:cubicBezTo>
                <a:cubicBezTo>
                  <a:pt x="2251203" y="2716962"/>
                  <a:pt x="2252280" y="2715833"/>
                  <a:pt x="2253612" y="2715096"/>
                </a:cubicBezTo>
                <a:lnTo>
                  <a:pt x="2253612" y="2714719"/>
                </a:lnTo>
                <a:cubicBezTo>
                  <a:pt x="2254629" y="2713229"/>
                  <a:pt x="2255810" y="2711866"/>
                  <a:pt x="2257151" y="2710654"/>
                </a:cubicBezTo>
                <a:lnTo>
                  <a:pt x="2257151" y="2710654"/>
                </a:lnTo>
                <a:cubicBezTo>
                  <a:pt x="2258506" y="2709367"/>
                  <a:pt x="2259763" y="2707981"/>
                  <a:pt x="2260915" y="2706513"/>
                </a:cubicBezTo>
                <a:cubicBezTo>
                  <a:pt x="2262495" y="2705400"/>
                  <a:pt x="2263850" y="2703999"/>
                  <a:pt x="2264904" y="2702373"/>
                </a:cubicBezTo>
                <a:lnTo>
                  <a:pt x="2264904" y="2702373"/>
                </a:lnTo>
                <a:cubicBezTo>
                  <a:pt x="2267690" y="2700793"/>
                  <a:pt x="2266636" y="2696652"/>
                  <a:pt x="2269572" y="2694845"/>
                </a:cubicBezTo>
                <a:lnTo>
                  <a:pt x="2269948" y="2694318"/>
                </a:lnTo>
                <a:cubicBezTo>
                  <a:pt x="2270844" y="2692805"/>
                  <a:pt x="2271988" y="2691457"/>
                  <a:pt x="2273336" y="2690329"/>
                </a:cubicBezTo>
                <a:lnTo>
                  <a:pt x="2273336" y="2690329"/>
                </a:lnTo>
                <a:cubicBezTo>
                  <a:pt x="2274646" y="2689019"/>
                  <a:pt x="2275873" y="2687641"/>
                  <a:pt x="2277024" y="2686188"/>
                </a:cubicBezTo>
                <a:cubicBezTo>
                  <a:pt x="2278628" y="2685104"/>
                  <a:pt x="2279983" y="2683689"/>
                  <a:pt x="2281014" y="2682048"/>
                </a:cubicBezTo>
                <a:lnTo>
                  <a:pt x="2281014" y="2682048"/>
                </a:lnTo>
                <a:cubicBezTo>
                  <a:pt x="2283800" y="2680617"/>
                  <a:pt x="2282670" y="2676628"/>
                  <a:pt x="2285456" y="2675273"/>
                </a:cubicBezTo>
                <a:cubicBezTo>
                  <a:pt x="2286171" y="2674482"/>
                  <a:pt x="2287179" y="2674023"/>
                  <a:pt x="2288241" y="2673993"/>
                </a:cubicBezTo>
                <a:cubicBezTo>
                  <a:pt x="2291704" y="2672864"/>
                  <a:pt x="2290725" y="2668422"/>
                  <a:pt x="2293586" y="2666465"/>
                </a:cubicBezTo>
                <a:lnTo>
                  <a:pt x="2293586" y="2666465"/>
                </a:lnTo>
                <a:cubicBezTo>
                  <a:pt x="2294595" y="2664997"/>
                  <a:pt x="2295761" y="2663634"/>
                  <a:pt x="2297049" y="2662400"/>
                </a:cubicBezTo>
                <a:cubicBezTo>
                  <a:pt x="2298442" y="2661127"/>
                  <a:pt x="2299729" y="2659742"/>
                  <a:pt x="2300888" y="2658259"/>
                </a:cubicBezTo>
                <a:cubicBezTo>
                  <a:pt x="2302491" y="2657160"/>
                  <a:pt x="2303824" y="2655723"/>
                  <a:pt x="2304803" y="2654044"/>
                </a:cubicBezTo>
                <a:lnTo>
                  <a:pt x="2304803" y="2654044"/>
                </a:lnTo>
                <a:cubicBezTo>
                  <a:pt x="2307663" y="2652237"/>
                  <a:pt x="2306986" y="2648548"/>
                  <a:pt x="2309018" y="2646516"/>
                </a:cubicBezTo>
                <a:cubicBezTo>
                  <a:pt x="2311051" y="2644483"/>
                  <a:pt x="2310825" y="2640794"/>
                  <a:pt x="2313234" y="2638988"/>
                </a:cubicBezTo>
                <a:lnTo>
                  <a:pt x="2313234" y="2638988"/>
                </a:lnTo>
                <a:cubicBezTo>
                  <a:pt x="2314664" y="2637693"/>
                  <a:pt x="2315929" y="2636225"/>
                  <a:pt x="2316998" y="2634621"/>
                </a:cubicBezTo>
                <a:lnTo>
                  <a:pt x="2316998" y="2634621"/>
                </a:lnTo>
                <a:cubicBezTo>
                  <a:pt x="2319858" y="2632965"/>
                  <a:pt x="2318880" y="2628900"/>
                  <a:pt x="2321590" y="2627093"/>
                </a:cubicBezTo>
                <a:lnTo>
                  <a:pt x="2321590" y="2627093"/>
                </a:lnTo>
                <a:cubicBezTo>
                  <a:pt x="2322712" y="2625618"/>
                  <a:pt x="2323916" y="2624210"/>
                  <a:pt x="2325204" y="2622878"/>
                </a:cubicBezTo>
                <a:lnTo>
                  <a:pt x="2325204" y="2622878"/>
                </a:lnTo>
                <a:cubicBezTo>
                  <a:pt x="2327688" y="2620845"/>
                  <a:pt x="2327010" y="2617081"/>
                  <a:pt x="2329344" y="2614898"/>
                </a:cubicBezTo>
                <a:lnTo>
                  <a:pt x="2329344" y="2614898"/>
                </a:lnTo>
                <a:cubicBezTo>
                  <a:pt x="2330774" y="2613686"/>
                  <a:pt x="2332039" y="2612293"/>
                  <a:pt x="2333108" y="2610758"/>
                </a:cubicBezTo>
                <a:cubicBezTo>
                  <a:pt x="2335005" y="2609614"/>
                  <a:pt x="2336382" y="2607777"/>
                  <a:pt x="2336947" y="2605639"/>
                </a:cubicBezTo>
                <a:cubicBezTo>
                  <a:pt x="2336902" y="2604630"/>
                  <a:pt x="2337286" y="2603644"/>
                  <a:pt x="2338001" y="2602929"/>
                </a:cubicBezTo>
                <a:cubicBezTo>
                  <a:pt x="2338942" y="2601513"/>
                  <a:pt x="2340056" y="2600226"/>
                  <a:pt x="2341314" y="2599089"/>
                </a:cubicBezTo>
                <a:lnTo>
                  <a:pt x="2341314" y="2599089"/>
                </a:lnTo>
                <a:cubicBezTo>
                  <a:pt x="2342684" y="2597840"/>
                  <a:pt x="2343918" y="2596447"/>
                  <a:pt x="2345002" y="2594949"/>
                </a:cubicBezTo>
                <a:cubicBezTo>
                  <a:pt x="2346862" y="2593797"/>
                  <a:pt x="2348224" y="2591998"/>
                  <a:pt x="2348842" y="2589905"/>
                </a:cubicBezTo>
                <a:cubicBezTo>
                  <a:pt x="2348826" y="2588844"/>
                  <a:pt x="2349233" y="2587813"/>
                  <a:pt x="2349970" y="2587044"/>
                </a:cubicBezTo>
                <a:cubicBezTo>
                  <a:pt x="2350866" y="2585667"/>
                  <a:pt x="2351950" y="2584417"/>
                  <a:pt x="2353207" y="2583356"/>
                </a:cubicBezTo>
                <a:lnTo>
                  <a:pt x="2353207" y="2583356"/>
                </a:lnTo>
                <a:cubicBezTo>
                  <a:pt x="2354412" y="2581925"/>
                  <a:pt x="2355767" y="2580721"/>
                  <a:pt x="2356897" y="2579215"/>
                </a:cubicBezTo>
                <a:cubicBezTo>
                  <a:pt x="2358650" y="2578003"/>
                  <a:pt x="2359968" y="2576264"/>
                  <a:pt x="2360661" y="2574247"/>
                </a:cubicBezTo>
                <a:cubicBezTo>
                  <a:pt x="2360683" y="2573133"/>
                  <a:pt x="2361112" y="2572056"/>
                  <a:pt x="2361865" y="2571236"/>
                </a:cubicBezTo>
                <a:cubicBezTo>
                  <a:pt x="2362693" y="2569873"/>
                  <a:pt x="2363762" y="2568669"/>
                  <a:pt x="2365026" y="2567697"/>
                </a:cubicBezTo>
                <a:lnTo>
                  <a:pt x="2365026" y="2567697"/>
                </a:lnTo>
                <a:cubicBezTo>
                  <a:pt x="2366171" y="2566290"/>
                  <a:pt x="2367458" y="2565003"/>
                  <a:pt x="2368866" y="2563858"/>
                </a:cubicBezTo>
                <a:lnTo>
                  <a:pt x="2368866" y="2563858"/>
                </a:lnTo>
                <a:cubicBezTo>
                  <a:pt x="2370213" y="2562406"/>
                  <a:pt x="2371448" y="2560840"/>
                  <a:pt x="2372554" y="2559191"/>
                </a:cubicBezTo>
                <a:cubicBezTo>
                  <a:pt x="2372389" y="2557964"/>
                  <a:pt x="2372712" y="2556722"/>
                  <a:pt x="2373458" y="2555728"/>
                </a:cubicBezTo>
                <a:cubicBezTo>
                  <a:pt x="2374316" y="2554320"/>
                  <a:pt x="2375355" y="2553033"/>
                  <a:pt x="2376544" y="2551889"/>
                </a:cubicBezTo>
                <a:cubicBezTo>
                  <a:pt x="2378020" y="2550647"/>
                  <a:pt x="2379307" y="2549201"/>
                  <a:pt x="2380384" y="2547598"/>
                </a:cubicBezTo>
                <a:lnTo>
                  <a:pt x="2380384" y="2547598"/>
                </a:lnTo>
                <a:cubicBezTo>
                  <a:pt x="2383169" y="2545942"/>
                  <a:pt x="2382115" y="2541876"/>
                  <a:pt x="2384976" y="2540070"/>
                </a:cubicBezTo>
                <a:lnTo>
                  <a:pt x="2384976" y="2540070"/>
                </a:lnTo>
                <a:cubicBezTo>
                  <a:pt x="2386022" y="2538624"/>
                  <a:pt x="2387151" y="2537239"/>
                  <a:pt x="2388363" y="2535929"/>
                </a:cubicBezTo>
                <a:cubicBezTo>
                  <a:pt x="2389914" y="2534748"/>
                  <a:pt x="2391239" y="2533295"/>
                  <a:pt x="2392278" y="2531638"/>
                </a:cubicBezTo>
                <a:lnTo>
                  <a:pt x="2392278" y="2531638"/>
                </a:lnTo>
                <a:cubicBezTo>
                  <a:pt x="2395138" y="2529982"/>
                  <a:pt x="2394160" y="2525992"/>
                  <a:pt x="2396870" y="2524110"/>
                </a:cubicBezTo>
                <a:lnTo>
                  <a:pt x="2396870" y="2524110"/>
                </a:lnTo>
                <a:cubicBezTo>
                  <a:pt x="2398135" y="2522635"/>
                  <a:pt x="2399287" y="2521077"/>
                  <a:pt x="2400333" y="2519443"/>
                </a:cubicBezTo>
                <a:cubicBezTo>
                  <a:pt x="2400310" y="2518216"/>
                  <a:pt x="2400649" y="2517012"/>
                  <a:pt x="2401311" y="2515980"/>
                </a:cubicBezTo>
                <a:cubicBezTo>
                  <a:pt x="2402200" y="2514573"/>
                  <a:pt x="2403261" y="2513278"/>
                  <a:pt x="2404473" y="2512141"/>
                </a:cubicBezTo>
                <a:cubicBezTo>
                  <a:pt x="2405926" y="2510876"/>
                  <a:pt x="2407213" y="2509431"/>
                  <a:pt x="2408312" y="2507850"/>
                </a:cubicBezTo>
                <a:lnTo>
                  <a:pt x="2408312" y="2507850"/>
                </a:lnTo>
                <a:cubicBezTo>
                  <a:pt x="2411098" y="2506194"/>
                  <a:pt x="2410044" y="2502129"/>
                  <a:pt x="2412905" y="2500322"/>
                </a:cubicBezTo>
                <a:lnTo>
                  <a:pt x="2412905" y="2500322"/>
                </a:lnTo>
                <a:cubicBezTo>
                  <a:pt x="2414034" y="2498892"/>
                  <a:pt x="2415163" y="2497537"/>
                  <a:pt x="2416367" y="2496181"/>
                </a:cubicBezTo>
                <a:cubicBezTo>
                  <a:pt x="2417896" y="2495007"/>
                  <a:pt x="2419221" y="2493577"/>
                  <a:pt x="2420282" y="2491966"/>
                </a:cubicBezTo>
                <a:lnTo>
                  <a:pt x="2420282" y="2491966"/>
                </a:lnTo>
                <a:cubicBezTo>
                  <a:pt x="2423143" y="2490234"/>
                  <a:pt x="2422164" y="2486245"/>
                  <a:pt x="2424799" y="2484438"/>
                </a:cubicBezTo>
                <a:lnTo>
                  <a:pt x="2424799" y="2484438"/>
                </a:lnTo>
                <a:cubicBezTo>
                  <a:pt x="2425853" y="2482933"/>
                  <a:pt x="2427283" y="2481728"/>
                  <a:pt x="2428337" y="2480222"/>
                </a:cubicBezTo>
                <a:cubicBezTo>
                  <a:pt x="2430136" y="2478995"/>
                  <a:pt x="2431469" y="2477189"/>
                  <a:pt x="2432101" y="2475103"/>
                </a:cubicBezTo>
                <a:cubicBezTo>
                  <a:pt x="2432041" y="2474057"/>
                  <a:pt x="2432395" y="2473033"/>
                  <a:pt x="2433080" y="2472242"/>
                </a:cubicBezTo>
                <a:cubicBezTo>
                  <a:pt x="2434660" y="2469833"/>
                  <a:pt x="2434359" y="2466672"/>
                  <a:pt x="2436166" y="2464338"/>
                </a:cubicBezTo>
                <a:cubicBezTo>
                  <a:pt x="2437973" y="2462004"/>
                  <a:pt x="2437822" y="2458692"/>
                  <a:pt x="2440532" y="2456810"/>
                </a:cubicBezTo>
                <a:lnTo>
                  <a:pt x="2440532" y="2456810"/>
                </a:lnTo>
                <a:cubicBezTo>
                  <a:pt x="2441661" y="2455342"/>
                  <a:pt x="2442896" y="2453957"/>
                  <a:pt x="2444221" y="2452670"/>
                </a:cubicBezTo>
                <a:lnTo>
                  <a:pt x="2444221" y="2452670"/>
                </a:lnTo>
                <a:cubicBezTo>
                  <a:pt x="2445629" y="2451368"/>
                  <a:pt x="2446961" y="2449982"/>
                  <a:pt x="2448211" y="2448530"/>
                </a:cubicBezTo>
                <a:lnTo>
                  <a:pt x="2448211" y="2448530"/>
                </a:lnTo>
                <a:cubicBezTo>
                  <a:pt x="2449769" y="2447325"/>
                  <a:pt x="2451117" y="2445880"/>
                  <a:pt x="2452201" y="2444239"/>
                </a:cubicBezTo>
                <a:lnTo>
                  <a:pt x="2452201" y="2444239"/>
                </a:lnTo>
                <a:cubicBezTo>
                  <a:pt x="2454986" y="2442507"/>
                  <a:pt x="2454083" y="2438517"/>
                  <a:pt x="2456717" y="2436711"/>
                </a:cubicBezTo>
                <a:lnTo>
                  <a:pt x="2456717" y="2436711"/>
                </a:lnTo>
                <a:cubicBezTo>
                  <a:pt x="2457771" y="2435129"/>
                  <a:pt x="2459277" y="2433925"/>
                  <a:pt x="2460331" y="2432420"/>
                </a:cubicBezTo>
                <a:lnTo>
                  <a:pt x="2460331" y="2432420"/>
                </a:lnTo>
                <a:cubicBezTo>
                  <a:pt x="2462966" y="2430688"/>
                  <a:pt x="2461912" y="2426698"/>
                  <a:pt x="2464848" y="2424892"/>
                </a:cubicBezTo>
                <a:lnTo>
                  <a:pt x="2464848" y="2424515"/>
                </a:lnTo>
                <a:cubicBezTo>
                  <a:pt x="2465826" y="2423017"/>
                  <a:pt x="2466963" y="2421632"/>
                  <a:pt x="2468235" y="2420375"/>
                </a:cubicBezTo>
                <a:cubicBezTo>
                  <a:pt x="2469899" y="2419042"/>
                  <a:pt x="2471194" y="2417303"/>
                  <a:pt x="2471999" y="2415331"/>
                </a:cubicBezTo>
                <a:cubicBezTo>
                  <a:pt x="2471992" y="2414224"/>
                  <a:pt x="2472398" y="2413148"/>
                  <a:pt x="2473129" y="2412320"/>
                </a:cubicBezTo>
                <a:cubicBezTo>
                  <a:pt x="2473663" y="2411702"/>
                  <a:pt x="2473836" y="2410844"/>
                  <a:pt x="2473580" y="2410062"/>
                </a:cubicBezTo>
                <a:cubicBezTo>
                  <a:pt x="2474559" y="2409707"/>
                  <a:pt x="2475477" y="2409203"/>
                  <a:pt x="2476290" y="2408556"/>
                </a:cubicBezTo>
                <a:lnTo>
                  <a:pt x="2476290" y="2408556"/>
                </a:lnTo>
                <a:cubicBezTo>
                  <a:pt x="2477743" y="2407291"/>
                  <a:pt x="2479038" y="2405853"/>
                  <a:pt x="2480130" y="2404265"/>
                </a:cubicBezTo>
                <a:lnTo>
                  <a:pt x="2480130" y="2404265"/>
                </a:lnTo>
                <a:cubicBezTo>
                  <a:pt x="2482915" y="2402534"/>
                  <a:pt x="2482012" y="2398544"/>
                  <a:pt x="2484646" y="2396737"/>
                </a:cubicBezTo>
                <a:lnTo>
                  <a:pt x="2484646" y="2396737"/>
                </a:lnTo>
                <a:cubicBezTo>
                  <a:pt x="2485700" y="2395231"/>
                  <a:pt x="2487206" y="2394027"/>
                  <a:pt x="2488260" y="2392446"/>
                </a:cubicBezTo>
                <a:lnTo>
                  <a:pt x="2488260" y="2392446"/>
                </a:lnTo>
                <a:cubicBezTo>
                  <a:pt x="2490895" y="2390413"/>
                  <a:pt x="2490217" y="2386800"/>
                  <a:pt x="2492325" y="2384542"/>
                </a:cubicBezTo>
                <a:cubicBezTo>
                  <a:pt x="2494433" y="2382283"/>
                  <a:pt x="2494282" y="2378896"/>
                  <a:pt x="2496315" y="2376562"/>
                </a:cubicBezTo>
                <a:cubicBezTo>
                  <a:pt x="2498347" y="2374228"/>
                  <a:pt x="2497896" y="2370841"/>
                  <a:pt x="2500606" y="2369034"/>
                </a:cubicBezTo>
                <a:lnTo>
                  <a:pt x="2500606" y="2369034"/>
                </a:lnTo>
                <a:cubicBezTo>
                  <a:pt x="2501660" y="2367528"/>
                  <a:pt x="2503165" y="2366324"/>
                  <a:pt x="2504219" y="2364743"/>
                </a:cubicBezTo>
                <a:lnTo>
                  <a:pt x="2504219" y="2364743"/>
                </a:lnTo>
                <a:cubicBezTo>
                  <a:pt x="2506929" y="2362936"/>
                  <a:pt x="2505875" y="2358946"/>
                  <a:pt x="2508736" y="2357215"/>
                </a:cubicBezTo>
                <a:lnTo>
                  <a:pt x="2508736" y="2357215"/>
                </a:lnTo>
                <a:cubicBezTo>
                  <a:pt x="2509782" y="2355769"/>
                  <a:pt x="2510912" y="2354384"/>
                  <a:pt x="2512124" y="2353075"/>
                </a:cubicBezTo>
                <a:cubicBezTo>
                  <a:pt x="2513923" y="2351818"/>
                  <a:pt x="2515255" y="2349988"/>
                  <a:pt x="2515888" y="2347880"/>
                </a:cubicBezTo>
                <a:cubicBezTo>
                  <a:pt x="2515857" y="2346849"/>
                  <a:pt x="2516234" y="2345848"/>
                  <a:pt x="2516941" y="2345095"/>
                </a:cubicBezTo>
                <a:cubicBezTo>
                  <a:pt x="2517913" y="2343747"/>
                  <a:pt x="2518967" y="2342468"/>
                  <a:pt x="2520103" y="2341256"/>
                </a:cubicBezTo>
                <a:cubicBezTo>
                  <a:pt x="2521548" y="2340044"/>
                  <a:pt x="2522843" y="2338651"/>
                  <a:pt x="2523943" y="2337115"/>
                </a:cubicBezTo>
                <a:cubicBezTo>
                  <a:pt x="2525772" y="2335948"/>
                  <a:pt x="2527157" y="2334202"/>
                  <a:pt x="2527857" y="2332147"/>
                </a:cubicBezTo>
                <a:cubicBezTo>
                  <a:pt x="2527805" y="2331070"/>
                  <a:pt x="2528181" y="2330009"/>
                  <a:pt x="2528911" y="2329211"/>
                </a:cubicBezTo>
                <a:cubicBezTo>
                  <a:pt x="2529814" y="2327856"/>
                  <a:pt x="2530846" y="2326599"/>
                  <a:pt x="2531997" y="2325447"/>
                </a:cubicBezTo>
                <a:cubicBezTo>
                  <a:pt x="2533729" y="2324129"/>
                  <a:pt x="2535016" y="2322323"/>
                  <a:pt x="2535686" y="2320252"/>
                </a:cubicBezTo>
                <a:cubicBezTo>
                  <a:pt x="2535603" y="2319221"/>
                  <a:pt x="2535927" y="2318190"/>
                  <a:pt x="2536590" y="2317392"/>
                </a:cubicBezTo>
                <a:cubicBezTo>
                  <a:pt x="2537643" y="2316037"/>
                  <a:pt x="2538697" y="2314757"/>
                  <a:pt x="2539827" y="2313553"/>
                </a:cubicBezTo>
                <a:cubicBezTo>
                  <a:pt x="2541641" y="2312273"/>
                  <a:pt x="2542966" y="2310414"/>
                  <a:pt x="2543591" y="2308283"/>
                </a:cubicBezTo>
                <a:cubicBezTo>
                  <a:pt x="2543177" y="2307478"/>
                  <a:pt x="2543177" y="2306529"/>
                  <a:pt x="2543591" y="2305723"/>
                </a:cubicBezTo>
                <a:cubicBezTo>
                  <a:pt x="2546000" y="2303691"/>
                  <a:pt x="2545021" y="2299852"/>
                  <a:pt x="2547656" y="2298195"/>
                </a:cubicBezTo>
                <a:lnTo>
                  <a:pt x="2547656" y="2298195"/>
                </a:lnTo>
                <a:cubicBezTo>
                  <a:pt x="2548988" y="2296825"/>
                  <a:pt x="2550223" y="2295372"/>
                  <a:pt x="2551344" y="2293829"/>
                </a:cubicBezTo>
                <a:cubicBezTo>
                  <a:pt x="2555108" y="2291044"/>
                  <a:pt x="2551344" y="2285323"/>
                  <a:pt x="2555635" y="2282537"/>
                </a:cubicBezTo>
                <a:lnTo>
                  <a:pt x="2555635" y="2282537"/>
                </a:lnTo>
                <a:cubicBezTo>
                  <a:pt x="2556689" y="2280956"/>
                  <a:pt x="2558195" y="2279752"/>
                  <a:pt x="2559249" y="2278171"/>
                </a:cubicBezTo>
                <a:lnTo>
                  <a:pt x="2559249" y="2278171"/>
                </a:lnTo>
                <a:cubicBezTo>
                  <a:pt x="2561959" y="2276289"/>
                  <a:pt x="2561056" y="2272450"/>
                  <a:pt x="2563615" y="2270643"/>
                </a:cubicBezTo>
                <a:lnTo>
                  <a:pt x="2563615" y="2270643"/>
                </a:lnTo>
                <a:cubicBezTo>
                  <a:pt x="2565136" y="2269213"/>
                  <a:pt x="2566370" y="2267504"/>
                  <a:pt x="2567229" y="2265599"/>
                </a:cubicBezTo>
                <a:cubicBezTo>
                  <a:pt x="2567153" y="2264485"/>
                  <a:pt x="2567507" y="2263378"/>
                  <a:pt x="2568207" y="2262513"/>
                </a:cubicBezTo>
                <a:cubicBezTo>
                  <a:pt x="2569156" y="2261105"/>
                  <a:pt x="2570217" y="2259772"/>
                  <a:pt x="2571369" y="2258523"/>
                </a:cubicBezTo>
                <a:lnTo>
                  <a:pt x="2571369" y="2258523"/>
                </a:lnTo>
                <a:cubicBezTo>
                  <a:pt x="2573928" y="2256566"/>
                  <a:pt x="2573100" y="2252726"/>
                  <a:pt x="2575585" y="2250995"/>
                </a:cubicBezTo>
                <a:lnTo>
                  <a:pt x="2575585" y="2250995"/>
                </a:lnTo>
                <a:cubicBezTo>
                  <a:pt x="2577768" y="2248736"/>
                  <a:pt x="2577165" y="2245123"/>
                  <a:pt x="2579349" y="2242940"/>
                </a:cubicBezTo>
                <a:lnTo>
                  <a:pt x="2579349" y="2242940"/>
                </a:lnTo>
                <a:cubicBezTo>
                  <a:pt x="2581833" y="2240983"/>
                  <a:pt x="2580929" y="2237143"/>
                  <a:pt x="2583564" y="2235412"/>
                </a:cubicBezTo>
                <a:lnTo>
                  <a:pt x="2583564" y="2235412"/>
                </a:lnTo>
                <a:cubicBezTo>
                  <a:pt x="2585085" y="2233929"/>
                  <a:pt x="2586274" y="2232130"/>
                  <a:pt x="2587027" y="2230142"/>
                </a:cubicBezTo>
                <a:cubicBezTo>
                  <a:pt x="2586839" y="2229133"/>
                  <a:pt x="2587148" y="2228095"/>
                  <a:pt x="2587855" y="2227357"/>
                </a:cubicBezTo>
                <a:cubicBezTo>
                  <a:pt x="2588909" y="2225927"/>
                  <a:pt x="2590038" y="2224572"/>
                  <a:pt x="2591168" y="2223141"/>
                </a:cubicBezTo>
                <a:lnTo>
                  <a:pt x="2591168" y="2223141"/>
                </a:lnTo>
                <a:cubicBezTo>
                  <a:pt x="2591619" y="2216216"/>
                  <a:pt x="2588307" y="2216517"/>
                  <a:pt x="2583640" y="2219377"/>
                </a:cubicBezTo>
                <a:cubicBezTo>
                  <a:pt x="2582728" y="2219791"/>
                  <a:pt x="2581690" y="2219791"/>
                  <a:pt x="2580779" y="2219377"/>
                </a:cubicBezTo>
                <a:cubicBezTo>
                  <a:pt x="2578837" y="2220168"/>
                  <a:pt x="2577105" y="2221402"/>
                  <a:pt x="2575735" y="2222991"/>
                </a:cubicBezTo>
                <a:lnTo>
                  <a:pt x="2575735" y="2222991"/>
                </a:lnTo>
                <a:cubicBezTo>
                  <a:pt x="2573703" y="2225400"/>
                  <a:pt x="2570089" y="2224572"/>
                  <a:pt x="2568207" y="2226679"/>
                </a:cubicBezTo>
                <a:cubicBezTo>
                  <a:pt x="2567221" y="2227297"/>
                  <a:pt x="2566024" y="2227485"/>
                  <a:pt x="2564895" y="2227206"/>
                </a:cubicBezTo>
                <a:cubicBezTo>
                  <a:pt x="2562335" y="2229088"/>
                  <a:pt x="2558872" y="2228561"/>
                  <a:pt x="2556313" y="2230594"/>
                </a:cubicBezTo>
                <a:cubicBezTo>
                  <a:pt x="2555515" y="2231196"/>
                  <a:pt x="2554506" y="2231437"/>
                  <a:pt x="2553528" y="2231272"/>
                </a:cubicBezTo>
                <a:cubicBezTo>
                  <a:pt x="2551600" y="2231949"/>
                  <a:pt x="2549846" y="2233056"/>
                  <a:pt x="2548409" y="2234509"/>
                </a:cubicBezTo>
                <a:cubicBezTo>
                  <a:pt x="2547671" y="2235164"/>
                  <a:pt x="2546662" y="2235419"/>
                  <a:pt x="2545698" y="2235186"/>
                </a:cubicBezTo>
                <a:cubicBezTo>
                  <a:pt x="2543613" y="2235894"/>
                  <a:pt x="2541791" y="2237241"/>
                  <a:pt x="2540504" y="2239025"/>
                </a:cubicBezTo>
                <a:cubicBezTo>
                  <a:pt x="2539194" y="2240237"/>
                  <a:pt x="2537809" y="2241366"/>
                  <a:pt x="2536364" y="2242413"/>
                </a:cubicBezTo>
                <a:lnTo>
                  <a:pt x="2536364" y="2242413"/>
                </a:lnTo>
                <a:cubicBezTo>
                  <a:pt x="2534632" y="2245123"/>
                  <a:pt x="2530793" y="2244144"/>
                  <a:pt x="2528836" y="2246704"/>
                </a:cubicBezTo>
                <a:lnTo>
                  <a:pt x="2528836" y="2246704"/>
                </a:lnTo>
                <a:cubicBezTo>
                  <a:pt x="2527609" y="2247863"/>
                  <a:pt x="2526276" y="2248894"/>
                  <a:pt x="2524846" y="2249790"/>
                </a:cubicBezTo>
                <a:cubicBezTo>
                  <a:pt x="2524018" y="2250520"/>
                  <a:pt x="2522941" y="2250927"/>
                  <a:pt x="2521835" y="2250920"/>
                </a:cubicBezTo>
                <a:cubicBezTo>
                  <a:pt x="2519825" y="2251657"/>
                  <a:pt x="2518093" y="2252997"/>
                  <a:pt x="2516866" y="2254759"/>
                </a:cubicBezTo>
                <a:cubicBezTo>
                  <a:pt x="2515586" y="2255888"/>
                  <a:pt x="2514231" y="2256942"/>
                  <a:pt x="2512876" y="2257996"/>
                </a:cubicBezTo>
                <a:cubicBezTo>
                  <a:pt x="2512161" y="2258704"/>
                  <a:pt x="2511160" y="2259035"/>
                  <a:pt x="2510166" y="2258899"/>
                </a:cubicBezTo>
                <a:cubicBezTo>
                  <a:pt x="2508058" y="2259539"/>
                  <a:pt x="2506252" y="2260894"/>
                  <a:pt x="2505047" y="2262739"/>
                </a:cubicBezTo>
                <a:cubicBezTo>
                  <a:pt x="2503602" y="2263860"/>
                  <a:pt x="2502217" y="2265072"/>
                  <a:pt x="2500907" y="2266352"/>
                </a:cubicBezTo>
                <a:lnTo>
                  <a:pt x="2500907" y="2266352"/>
                </a:lnTo>
                <a:cubicBezTo>
                  <a:pt x="2499778" y="2267700"/>
                  <a:pt x="2498430" y="2268844"/>
                  <a:pt x="2496917" y="2269740"/>
                </a:cubicBezTo>
                <a:lnTo>
                  <a:pt x="2496390" y="2269740"/>
                </a:lnTo>
                <a:cubicBezTo>
                  <a:pt x="2495035" y="2272600"/>
                  <a:pt x="2491196" y="2271772"/>
                  <a:pt x="2489540" y="2274181"/>
                </a:cubicBezTo>
                <a:cubicBezTo>
                  <a:pt x="2487883" y="2276590"/>
                  <a:pt x="2487959" y="2279526"/>
                  <a:pt x="2485173" y="2280956"/>
                </a:cubicBezTo>
                <a:cubicBezTo>
                  <a:pt x="2484519" y="2281784"/>
                  <a:pt x="2483517" y="2282251"/>
                  <a:pt x="2482463" y="2282236"/>
                </a:cubicBezTo>
                <a:cubicBezTo>
                  <a:pt x="2480340" y="2282891"/>
                  <a:pt x="2478541" y="2284314"/>
                  <a:pt x="2477419" y="2286226"/>
                </a:cubicBezTo>
                <a:lnTo>
                  <a:pt x="2477419" y="2286226"/>
                </a:lnTo>
                <a:cubicBezTo>
                  <a:pt x="2474950" y="2289185"/>
                  <a:pt x="2472255" y="2291955"/>
                  <a:pt x="2469365" y="2294507"/>
                </a:cubicBezTo>
                <a:lnTo>
                  <a:pt x="2469365" y="2294507"/>
                </a:lnTo>
                <a:cubicBezTo>
                  <a:pt x="2467671" y="2295470"/>
                  <a:pt x="2466248" y="2296840"/>
                  <a:pt x="2465224" y="2298497"/>
                </a:cubicBezTo>
                <a:cubicBezTo>
                  <a:pt x="2462514" y="2301131"/>
                  <a:pt x="2459827" y="2303789"/>
                  <a:pt x="2457169" y="2306476"/>
                </a:cubicBezTo>
                <a:cubicBezTo>
                  <a:pt x="2455626" y="2307545"/>
                  <a:pt x="2454278" y="2308870"/>
                  <a:pt x="2453179" y="2310391"/>
                </a:cubicBezTo>
                <a:lnTo>
                  <a:pt x="2453179" y="2310391"/>
                </a:lnTo>
                <a:cubicBezTo>
                  <a:pt x="2451621" y="2311520"/>
                  <a:pt x="2450228" y="2312868"/>
                  <a:pt x="2449039" y="2314381"/>
                </a:cubicBezTo>
                <a:cubicBezTo>
                  <a:pt x="2447601" y="2315570"/>
                  <a:pt x="2446261" y="2316880"/>
                  <a:pt x="2445049" y="2318295"/>
                </a:cubicBezTo>
                <a:lnTo>
                  <a:pt x="2445049" y="2318295"/>
                </a:lnTo>
                <a:cubicBezTo>
                  <a:pt x="2443543" y="2319500"/>
                  <a:pt x="2442414" y="2321005"/>
                  <a:pt x="2440984" y="2322285"/>
                </a:cubicBezTo>
                <a:lnTo>
                  <a:pt x="2440984" y="2322285"/>
                </a:lnTo>
                <a:cubicBezTo>
                  <a:pt x="2440329" y="2322842"/>
                  <a:pt x="2439998" y="2323685"/>
                  <a:pt x="2440081" y="2324543"/>
                </a:cubicBezTo>
                <a:cubicBezTo>
                  <a:pt x="2438944" y="2324980"/>
                  <a:pt x="2437897" y="2325612"/>
                  <a:pt x="2436994" y="2326425"/>
                </a:cubicBezTo>
                <a:lnTo>
                  <a:pt x="2436994" y="2326425"/>
                </a:lnTo>
                <a:cubicBezTo>
                  <a:pt x="2435579" y="2327637"/>
                  <a:pt x="2434269" y="2328977"/>
                  <a:pt x="2433080" y="2330415"/>
                </a:cubicBezTo>
                <a:cubicBezTo>
                  <a:pt x="2431514" y="2331559"/>
                  <a:pt x="2430204" y="2333027"/>
                  <a:pt x="2429240" y="2334706"/>
                </a:cubicBezTo>
                <a:cubicBezTo>
                  <a:pt x="2427607" y="2335602"/>
                  <a:pt x="2426252" y="2336927"/>
                  <a:pt x="2425326" y="2338546"/>
                </a:cubicBezTo>
                <a:cubicBezTo>
                  <a:pt x="2423662" y="2339539"/>
                  <a:pt x="2422224" y="2340879"/>
                  <a:pt x="2421110" y="2342460"/>
                </a:cubicBezTo>
                <a:lnTo>
                  <a:pt x="2421110" y="2342460"/>
                </a:lnTo>
                <a:cubicBezTo>
                  <a:pt x="2419604" y="2343574"/>
                  <a:pt x="2418287" y="2344922"/>
                  <a:pt x="2417195" y="2346450"/>
                </a:cubicBezTo>
                <a:cubicBezTo>
                  <a:pt x="2415630" y="2347549"/>
                  <a:pt x="2414274" y="2348927"/>
                  <a:pt x="2413206" y="2350515"/>
                </a:cubicBezTo>
                <a:cubicBezTo>
                  <a:pt x="2411633" y="2351546"/>
                  <a:pt x="2410292" y="2352909"/>
                  <a:pt x="2409291" y="2354505"/>
                </a:cubicBezTo>
                <a:cubicBezTo>
                  <a:pt x="2407642" y="2355498"/>
                  <a:pt x="2406265" y="2356899"/>
                  <a:pt x="2405301" y="2358570"/>
                </a:cubicBezTo>
                <a:cubicBezTo>
                  <a:pt x="2403638" y="2359526"/>
                  <a:pt x="2402283" y="2360941"/>
                  <a:pt x="2401387" y="2362635"/>
                </a:cubicBezTo>
                <a:lnTo>
                  <a:pt x="2401387" y="2362635"/>
                </a:lnTo>
                <a:cubicBezTo>
                  <a:pt x="2398375" y="2364367"/>
                  <a:pt x="2399128" y="2368131"/>
                  <a:pt x="2397020" y="2370163"/>
                </a:cubicBezTo>
                <a:cubicBezTo>
                  <a:pt x="2395470" y="2371337"/>
                  <a:pt x="2394122" y="2372760"/>
                  <a:pt x="2393031" y="2374379"/>
                </a:cubicBezTo>
                <a:lnTo>
                  <a:pt x="2393031" y="2374379"/>
                </a:lnTo>
                <a:cubicBezTo>
                  <a:pt x="2390245" y="2376186"/>
                  <a:pt x="2391149" y="2380100"/>
                  <a:pt x="2388664" y="2381907"/>
                </a:cubicBezTo>
                <a:lnTo>
                  <a:pt x="2388664" y="2381907"/>
                </a:lnTo>
                <a:cubicBezTo>
                  <a:pt x="2387385" y="2383337"/>
                  <a:pt x="2386030" y="2384542"/>
                  <a:pt x="2384900" y="2386047"/>
                </a:cubicBezTo>
                <a:cubicBezTo>
                  <a:pt x="2383365" y="2387131"/>
                  <a:pt x="2382055" y="2388517"/>
                  <a:pt x="2381061" y="2390112"/>
                </a:cubicBezTo>
                <a:cubicBezTo>
                  <a:pt x="2379194" y="2391234"/>
                  <a:pt x="2377794" y="2393003"/>
                  <a:pt x="2377147" y="2395081"/>
                </a:cubicBezTo>
                <a:cubicBezTo>
                  <a:pt x="2377139" y="2396195"/>
                  <a:pt x="2376680" y="2397256"/>
                  <a:pt x="2375867" y="2398017"/>
                </a:cubicBezTo>
                <a:cubicBezTo>
                  <a:pt x="2375137" y="2399372"/>
                  <a:pt x="2374038" y="2400493"/>
                  <a:pt x="2372705" y="2401254"/>
                </a:cubicBezTo>
                <a:lnTo>
                  <a:pt x="2372705" y="2401254"/>
                </a:lnTo>
                <a:cubicBezTo>
                  <a:pt x="2371711" y="2402737"/>
                  <a:pt x="2370522" y="2404077"/>
                  <a:pt x="2369167" y="2405244"/>
                </a:cubicBezTo>
                <a:lnTo>
                  <a:pt x="2369167" y="2405244"/>
                </a:lnTo>
                <a:cubicBezTo>
                  <a:pt x="2367820" y="2406531"/>
                  <a:pt x="2366562" y="2407916"/>
                  <a:pt x="2365403" y="2409384"/>
                </a:cubicBezTo>
                <a:cubicBezTo>
                  <a:pt x="2363784" y="2410460"/>
                  <a:pt x="2362445" y="2411906"/>
                  <a:pt x="2361488" y="2413600"/>
                </a:cubicBezTo>
                <a:lnTo>
                  <a:pt x="2361488" y="2413600"/>
                </a:lnTo>
                <a:cubicBezTo>
                  <a:pt x="2358628" y="2415181"/>
                  <a:pt x="2359682" y="2419321"/>
                  <a:pt x="2356821" y="2421128"/>
                </a:cubicBezTo>
                <a:lnTo>
                  <a:pt x="2356821" y="2421579"/>
                </a:lnTo>
                <a:cubicBezTo>
                  <a:pt x="2355872" y="2423055"/>
                  <a:pt x="2354706" y="2424372"/>
                  <a:pt x="2353358" y="2425494"/>
                </a:cubicBezTo>
                <a:lnTo>
                  <a:pt x="2353358" y="2425494"/>
                </a:lnTo>
                <a:cubicBezTo>
                  <a:pt x="2352154" y="2426924"/>
                  <a:pt x="2350799" y="2428129"/>
                  <a:pt x="2349669" y="2429634"/>
                </a:cubicBezTo>
                <a:cubicBezTo>
                  <a:pt x="2348066" y="2430733"/>
                  <a:pt x="2346733" y="2432171"/>
                  <a:pt x="2345755" y="2433850"/>
                </a:cubicBezTo>
                <a:lnTo>
                  <a:pt x="2345755" y="2433850"/>
                </a:lnTo>
                <a:cubicBezTo>
                  <a:pt x="2342894" y="2435431"/>
                  <a:pt x="2343948" y="2439571"/>
                  <a:pt x="2341163" y="2441378"/>
                </a:cubicBezTo>
                <a:lnTo>
                  <a:pt x="2341163" y="2441378"/>
                </a:lnTo>
                <a:cubicBezTo>
                  <a:pt x="2340117" y="2442816"/>
                  <a:pt x="2338957" y="2444178"/>
                  <a:pt x="2337700" y="2445443"/>
                </a:cubicBezTo>
                <a:cubicBezTo>
                  <a:pt x="2336232" y="2446648"/>
                  <a:pt x="2334967" y="2448063"/>
                  <a:pt x="2333936" y="2449658"/>
                </a:cubicBezTo>
                <a:cubicBezTo>
                  <a:pt x="2332318" y="2450690"/>
                  <a:pt x="2330932" y="2452045"/>
                  <a:pt x="2329871" y="2453649"/>
                </a:cubicBezTo>
                <a:lnTo>
                  <a:pt x="2329871" y="2453649"/>
                </a:lnTo>
                <a:cubicBezTo>
                  <a:pt x="2328960" y="2454469"/>
                  <a:pt x="2328260" y="2455508"/>
                  <a:pt x="2327838" y="2456659"/>
                </a:cubicBezTo>
                <a:cubicBezTo>
                  <a:pt x="2327086" y="2456659"/>
                  <a:pt x="2326408" y="2456659"/>
                  <a:pt x="2325731" y="2457940"/>
                </a:cubicBezTo>
                <a:lnTo>
                  <a:pt x="2325731" y="2457563"/>
                </a:lnTo>
                <a:cubicBezTo>
                  <a:pt x="2322870" y="2459445"/>
                  <a:pt x="2323698" y="2463284"/>
                  <a:pt x="2321364" y="2465091"/>
                </a:cubicBezTo>
                <a:lnTo>
                  <a:pt x="2321364" y="2465091"/>
                </a:lnTo>
                <a:cubicBezTo>
                  <a:pt x="2318955" y="2467575"/>
                  <a:pt x="2319407" y="2471189"/>
                  <a:pt x="2317751" y="2473974"/>
                </a:cubicBezTo>
                <a:cubicBezTo>
                  <a:pt x="2317653" y="2475171"/>
                  <a:pt x="2317179" y="2476300"/>
                  <a:pt x="2316396" y="2477211"/>
                </a:cubicBezTo>
                <a:cubicBezTo>
                  <a:pt x="2315665" y="2478619"/>
                  <a:pt x="2314604" y="2479831"/>
                  <a:pt x="2313309" y="2480749"/>
                </a:cubicBezTo>
                <a:lnTo>
                  <a:pt x="2313309" y="2480749"/>
                </a:lnTo>
                <a:cubicBezTo>
                  <a:pt x="2311939" y="2482195"/>
                  <a:pt x="2310727" y="2483790"/>
                  <a:pt x="2309696" y="2485492"/>
                </a:cubicBezTo>
                <a:cubicBezTo>
                  <a:pt x="2309794" y="2486644"/>
                  <a:pt x="2309530" y="2487803"/>
                  <a:pt x="2308943" y="2488804"/>
                </a:cubicBezTo>
                <a:cubicBezTo>
                  <a:pt x="2307965" y="2490189"/>
                  <a:pt x="2306880" y="2491499"/>
                  <a:pt x="2305706" y="2492719"/>
                </a:cubicBezTo>
                <a:cubicBezTo>
                  <a:pt x="2303982" y="2493991"/>
                  <a:pt x="2302672" y="2495745"/>
                  <a:pt x="2301942" y="2497762"/>
                </a:cubicBezTo>
                <a:cubicBezTo>
                  <a:pt x="2301950" y="2498869"/>
                  <a:pt x="2301543" y="2499945"/>
                  <a:pt x="2300813" y="2500774"/>
                </a:cubicBezTo>
                <a:cubicBezTo>
                  <a:pt x="2299932" y="2502159"/>
                  <a:pt x="2298863" y="2503431"/>
                  <a:pt x="2297651" y="2504538"/>
                </a:cubicBezTo>
                <a:lnTo>
                  <a:pt x="2297651" y="2504538"/>
                </a:lnTo>
                <a:cubicBezTo>
                  <a:pt x="2296243" y="2505825"/>
                  <a:pt x="2294979" y="2507263"/>
                  <a:pt x="2293887" y="2508829"/>
                </a:cubicBezTo>
                <a:lnTo>
                  <a:pt x="2293887" y="2508829"/>
                </a:lnTo>
                <a:cubicBezTo>
                  <a:pt x="2291102" y="2510560"/>
                  <a:pt x="2292080" y="2514550"/>
                  <a:pt x="2289370" y="2516357"/>
                </a:cubicBezTo>
                <a:lnTo>
                  <a:pt x="2289370" y="2516357"/>
                </a:lnTo>
                <a:cubicBezTo>
                  <a:pt x="2288392" y="2517862"/>
                  <a:pt x="2286886" y="2519067"/>
                  <a:pt x="2285757" y="2520572"/>
                </a:cubicBezTo>
                <a:lnTo>
                  <a:pt x="2285757" y="2520572"/>
                </a:lnTo>
                <a:cubicBezTo>
                  <a:pt x="2283122" y="2522379"/>
                  <a:pt x="2284176" y="2526293"/>
                  <a:pt x="2281315" y="2528100"/>
                </a:cubicBezTo>
                <a:lnTo>
                  <a:pt x="2281315" y="2528477"/>
                </a:lnTo>
                <a:cubicBezTo>
                  <a:pt x="2280269" y="2529922"/>
                  <a:pt x="2279140" y="2531307"/>
                  <a:pt x="2277928" y="2532617"/>
                </a:cubicBezTo>
                <a:cubicBezTo>
                  <a:pt x="2276166" y="2533882"/>
                  <a:pt x="2274849" y="2535673"/>
                  <a:pt x="2274164" y="2537736"/>
                </a:cubicBezTo>
                <a:cubicBezTo>
                  <a:pt x="2274247" y="2538768"/>
                  <a:pt x="2273923" y="2539799"/>
                  <a:pt x="2273260" y="2540597"/>
                </a:cubicBezTo>
                <a:cubicBezTo>
                  <a:pt x="2272259" y="2541960"/>
                  <a:pt x="2271153" y="2543246"/>
                  <a:pt x="2269948" y="2544436"/>
                </a:cubicBezTo>
                <a:cubicBezTo>
                  <a:pt x="2268285" y="2545753"/>
                  <a:pt x="2267012" y="2547492"/>
                  <a:pt x="2266259" y="2549480"/>
                </a:cubicBezTo>
                <a:cubicBezTo>
                  <a:pt x="2266282" y="2550564"/>
                  <a:pt x="2265936" y="2551625"/>
                  <a:pt x="2265281" y="2552491"/>
                </a:cubicBezTo>
                <a:lnTo>
                  <a:pt x="2262119" y="2556932"/>
                </a:lnTo>
                <a:cubicBezTo>
                  <a:pt x="2262277" y="2558107"/>
                  <a:pt x="2262036" y="2559296"/>
                  <a:pt x="2261441" y="2560320"/>
                </a:cubicBezTo>
                <a:cubicBezTo>
                  <a:pt x="2260388" y="2561675"/>
                  <a:pt x="2259334" y="2563030"/>
                  <a:pt x="2258204" y="2564310"/>
                </a:cubicBezTo>
                <a:cubicBezTo>
                  <a:pt x="2256616" y="2565447"/>
                  <a:pt x="2255261" y="2566877"/>
                  <a:pt x="2254215" y="2568526"/>
                </a:cubicBezTo>
                <a:lnTo>
                  <a:pt x="2254215" y="2568526"/>
                </a:lnTo>
                <a:cubicBezTo>
                  <a:pt x="2251429" y="2570332"/>
                  <a:pt x="2252333" y="2574247"/>
                  <a:pt x="2249773" y="2576054"/>
                </a:cubicBezTo>
                <a:lnTo>
                  <a:pt x="2249773" y="2576054"/>
                </a:lnTo>
                <a:cubicBezTo>
                  <a:pt x="2248230" y="2577446"/>
                  <a:pt x="2247025" y="2579170"/>
                  <a:pt x="2246235" y="2581097"/>
                </a:cubicBezTo>
                <a:cubicBezTo>
                  <a:pt x="2246265" y="2582196"/>
                  <a:pt x="2245896" y="2583273"/>
                  <a:pt x="2245181" y="2584109"/>
                </a:cubicBezTo>
                <a:cubicBezTo>
                  <a:pt x="2244293" y="2585494"/>
                  <a:pt x="2243261" y="2586781"/>
                  <a:pt x="2242095" y="2587948"/>
                </a:cubicBezTo>
                <a:cubicBezTo>
                  <a:pt x="2240371" y="2589280"/>
                  <a:pt x="2239061" y="2591087"/>
                  <a:pt x="2238331" y="2593142"/>
                </a:cubicBezTo>
                <a:cubicBezTo>
                  <a:pt x="2238436" y="2594143"/>
                  <a:pt x="2238142" y="2595145"/>
                  <a:pt x="2237502" y="2595927"/>
                </a:cubicBezTo>
                <a:cubicBezTo>
                  <a:pt x="2236373" y="2597358"/>
                  <a:pt x="2235319" y="2598713"/>
                  <a:pt x="2234115" y="2600068"/>
                </a:cubicBezTo>
                <a:lnTo>
                  <a:pt x="2234115" y="2600068"/>
                </a:lnTo>
                <a:cubicBezTo>
                  <a:pt x="2231480" y="2601950"/>
                  <a:pt x="2232383" y="2605864"/>
                  <a:pt x="2229749" y="2607596"/>
                </a:cubicBezTo>
                <a:lnTo>
                  <a:pt x="2229749" y="2607596"/>
                </a:lnTo>
                <a:cubicBezTo>
                  <a:pt x="2228461" y="2608981"/>
                  <a:pt x="2227257" y="2610442"/>
                  <a:pt x="2226135" y="2611962"/>
                </a:cubicBezTo>
                <a:lnTo>
                  <a:pt x="2226135" y="2611962"/>
                </a:lnTo>
                <a:cubicBezTo>
                  <a:pt x="2223275" y="2613919"/>
                  <a:pt x="2224103" y="2617759"/>
                  <a:pt x="2221919" y="2620092"/>
                </a:cubicBezTo>
                <a:cubicBezTo>
                  <a:pt x="2221980" y="2621417"/>
                  <a:pt x="2221641" y="2622727"/>
                  <a:pt x="2220941" y="2623856"/>
                </a:cubicBezTo>
                <a:cubicBezTo>
                  <a:pt x="2220068" y="2625294"/>
                  <a:pt x="2219029" y="2626634"/>
                  <a:pt x="2217854" y="2627846"/>
                </a:cubicBezTo>
                <a:lnTo>
                  <a:pt x="2217854" y="2627846"/>
                </a:lnTo>
                <a:cubicBezTo>
                  <a:pt x="2215295" y="2629954"/>
                  <a:pt x="2216123" y="2633718"/>
                  <a:pt x="2213789" y="2635901"/>
                </a:cubicBezTo>
                <a:cubicBezTo>
                  <a:pt x="2213789" y="2637181"/>
                  <a:pt x="2213262" y="2638536"/>
                  <a:pt x="2213036" y="2639816"/>
                </a:cubicBezTo>
                <a:cubicBezTo>
                  <a:pt x="2212811" y="2641095"/>
                  <a:pt x="2211079" y="2642526"/>
                  <a:pt x="2209950" y="2643806"/>
                </a:cubicBezTo>
                <a:cubicBezTo>
                  <a:pt x="2206111" y="2646666"/>
                  <a:pt x="2209950" y="2652387"/>
                  <a:pt x="2205659" y="2655173"/>
                </a:cubicBezTo>
                <a:lnTo>
                  <a:pt x="2205659" y="2655173"/>
                </a:lnTo>
                <a:cubicBezTo>
                  <a:pt x="2204605" y="2656754"/>
                  <a:pt x="2203099" y="2657958"/>
                  <a:pt x="2202121" y="2659539"/>
                </a:cubicBezTo>
                <a:lnTo>
                  <a:pt x="2202121" y="2659539"/>
                </a:lnTo>
                <a:cubicBezTo>
                  <a:pt x="2199411" y="2661496"/>
                  <a:pt x="2200088" y="2665185"/>
                  <a:pt x="2197980" y="2667067"/>
                </a:cubicBezTo>
                <a:cubicBezTo>
                  <a:pt x="2195873" y="2668949"/>
                  <a:pt x="2196475" y="2672788"/>
                  <a:pt x="2193689" y="2674595"/>
                </a:cubicBezTo>
                <a:lnTo>
                  <a:pt x="2193689" y="2674595"/>
                </a:lnTo>
                <a:cubicBezTo>
                  <a:pt x="2192650" y="2676040"/>
                  <a:pt x="2191514" y="2677426"/>
                  <a:pt x="2190302" y="2678735"/>
                </a:cubicBezTo>
                <a:cubicBezTo>
                  <a:pt x="2188563" y="2680007"/>
                  <a:pt x="2187268" y="2681799"/>
                  <a:pt x="2186613" y="2683855"/>
                </a:cubicBezTo>
                <a:cubicBezTo>
                  <a:pt x="2186748" y="2684848"/>
                  <a:pt x="2186478" y="2685849"/>
                  <a:pt x="2185860" y="2686640"/>
                </a:cubicBezTo>
                <a:cubicBezTo>
                  <a:pt x="2184513" y="2688040"/>
                  <a:pt x="2183399" y="2689636"/>
                  <a:pt x="2182548" y="2691383"/>
                </a:cubicBezTo>
                <a:cubicBezTo>
                  <a:pt x="2182586" y="2692549"/>
                  <a:pt x="2182209" y="2693693"/>
                  <a:pt x="2181494" y="2694620"/>
                </a:cubicBezTo>
                <a:cubicBezTo>
                  <a:pt x="2180591" y="2696042"/>
                  <a:pt x="2179560" y="2697382"/>
                  <a:pt x="2178408" y="2698609"/>
                </a:cubicBezTo>
                <a:lnTo>
                  <a:pt x="2178408" y="2698609"/>
                </a:lnTo>
                <a:cubicBezTo>
                  <a:pt x="2175848" y="2700567"/>
                  <a:pt x="2176676" y="2704406"/>
                  <a:pt x="2174192" y="2706137"/>
                </a:cubicBezTo>
                <a:lnTo>
                  <a:pt x="2174192" y="2706137"/>
                </a:lnTo>
                <a:cubicBezTo>
                  <a:pt x="2172649" y="2707590"/>
                  <a:pt x="2171437" y="2709359"/>
                  <a:pt x="2170654" y="2711332"/>
                </a:cubicBezTo>
                <a:cubicBezTo>
                  <a:pt x="2170812" y="2712341"/>
                  <a:pt x="2170564" y="2713364"/>
                  <a:pt x="2169976" y="2714192"/>
                </a:cubicBezTo>
                <a:cubicBezTo>
                  <a:pt x="2168614" y="2715593"/>
                  <a:pt x="2167470" y="2717196"/>
                  <a:pt x="2166589" y="2718935"/>
                </a:cubicBezTo>
                <a:cubicBezTo>
                  <a:pt x="2166671" y="2720087"/>
                  <a:pt x="2166355" y="2721231"/>
                  <a:pt x="2165685" y="2722172"/>
                </a:cubicBezTo>
                <a:cubicBezTo>
                  <a:pt x="2164714" y="2723587"/>
                  <a:pt x="2163660" y="2724950"/>
                  <a:pt x="2162524" y="2726237"/>
                </a:cubicBezTo>
                <a:lnTo>
                  <a:pt x="2162524" y="2726237"/>
                </a:lnTo>
                <a:cubicBezTo>
                  <a:pt x="2159889" y="2728420"/>
                  <a:pt x="2160491" y="2732184"/>
                  <a:pt x="2158534" y="2734669"/>
                </a:cubicBezTo>
                <a:cubicBezTo>
                  <a:pt x="2158714" y="2735858"/>
                  <a:pt x="2158504" y="2737077"/>
                  <a:pt x="2157931" y="2738131"/>
                </a:cubicBezTo>
                <a:cubicBezTo>
                  <a:pt x="2156478" y="2739599"/>
                  <a:pt x="2155372" y="2741376"/>
                  <a:pt x="2154694" y="2743325"/>
                </a:cubicBezTo>
                <a:cubicBezTo>
                  <a:pt x="2154852" y="2744282"/>
                  <a:pt x="2154604" y="2745260"/>
                  <a:pt x="2154017" y="2746035"/>
                </a:cubicBezTo>
                <a:cubicBezTo>
                  <a:pt x="2152632" y="2747458"/>
                  <a:pt x="2151503" y="2749114"/>
                  <a:pt x="2150705" y="2750929"/>
                </a:cubicBezTo>
                <a:cubicBezTo>
                  <a:pt x="2150750" y="2752028"/>
                  <a:pt x="2150434" y="2753112"/>
                  <a:pt x="2149801" y="2754015"/>
                </a:cubicBezTo>
                <a:cubicBezTo>
                  <a:pt x="2148657" y="2755483"/>
                  <a:pt x="2147596" y="2757011"/>
                  <a:pt x="2146639" y="2758608"/>
                </a:cubicBezTo>
                <a:cubicBezTo>
                  <a:pt x="2146715" y="2759804"/>
                  <a:pt x="2146399" y="2760994"/>
                  <a:pt x="2145736" y="2761995"/>
                </a:cubicBezTo>
                <a:lnTo>
                  <a:pt x="2142650" y="2766361"/>
                </a:lnTo>
                <a:cubicBezTo>
                  <a:pt x="2142650" y="2767618"/>
                  <a:pt x="2142281" y="2768845"/>
                  <a:pt x="2141596" y="2769899"/>
                </a:cubicBezTo>
                <a:cubicBezTo>
                  <a:pt x="2140745" y="2771337"/>
                  <a:pt x="2139736" y="2772677"/>
                  <a:pt x="2138585" y="2773889"/>
                </a:cubicBezTo>
                <a:lnTo>
                  <a:pt x="2138585" y="2773889"/>
                </a:lnTo>
                <a:cubicBezTo>
                  <a:pt x="2136025" y="2775997"/>
                  <a:pt x="2136778" y="2779761"/>
                  <a:pt x="2134519" y="2782095"/>
                </a:cubicBezTo>
                <a:cubicBezTo>
                  <a:pt x="2134610" y="2783359"/>
                  <a:pt x="2134376" y="2784632"/>
                  <a:pt x="2133842" y="2785783"/>
                </a:cubicBezTo>
                <a:cubicBezTo>
                  <a:pt x="2132788" y="2787214"/>
                  <a:pt x="2131734" y="2788493"/>
                  <a:pt x="2130680" y="2789773"/>
                </a:cubicBezTo>
                <a:cubicBezTo>
                  <a:pt x="2130228" y="2789773"/>
                  <a:pt x="2129852" y="2790225"/>
                  <a:pt x="2129476" y="2791128"/>
                </a:cubicBezTo>
                <a:cubicBezTo>
                  <a:pt x="2129099" y="2792032"/>
                  <a:pt x="2129476" y="2792559"/>
                  <a:pt x="2130304" y="2793161"/>
                </a:cubicBezTo>
                <a:cubicBezTo>
                  <a:pt x="2128760" y="2794441"/>
                  <a:pt x="2127503" y="2796029"/>
                  <a:pt x="2126615" y="2797828"/>
                </a:cubicBezTo>
                <a:lnTo>
                  <a:pt x="2126615" y="2797828"/>
                </a:lnTo>
                <a:cubicBezTo>
                  <a:pt x="2125109" y="2798799"/>
                  <a:pt x="2124342" y="2800584"/>
                  <a:pt x="2124658" y="2802345"/>
                </a:cubicBezTo>
                <a:cubicBezTo>
                  <a:pt x="2124055" y="2800764"/>
                  <a:pt x="2124055" y="2798957"/>
                  <a:pt x="2122550" y="2797678"/>
                </a:cubicBezTo>
                <a:cubicBezTo>
                  <a:pt x="2122550" y="2791505"/>
                  <a:pt x="2122550" y="2785256"/>
                  <a:pt x="2122023" y="2779083"/>
                </a:cubicBezTo>
                <a:cubicBezTo>
                  <a:pt x="2117883" y="2769824"/>
                  <a:pt x="2122625" y="2759661"/>
                  <a:pt x="2118936" y="2750402"/>
                </a:cubicBezTo>
                <a:lnTo>
                  <a:pt x="2118033" y="2739336"/>
                </a:lnTo>
                <a:cubicBezTo>
                  <a:pt x="2116377" y="2736551"/>
                  <a:pt x="2116829" y="2733012"/>
                  <a:pt x="2114645" y="2730528"/>
                </a:cubicBezTo>
                <a:lnTo>
                  <a:pt x="2114194" y="2723377"/>
                </a:lnTo>
                <a:cubicBezTo>
                  <a:pt x="2110580" y="2718332"/>
                  <a:pt x="2114194" y="2711859"/>
                  <a:pt x="2110881" y="2706815"/>
                </a:cubicBezTo>
                <a:cubicBezTo>
                  <a:pt x="2110881" y="2704481"/>
                  <a:pt x="2110355" y="2702223"/>
                  <a:pt x="2110129" y="2699889"/>
                </a:cubicBezTo>
                <a:cubicBezTo>
                  <a:pt x="2107494" y="2695975"/>
                  <a:pt x="2109677" y="2690856"/>
                  <a:pt x="2106892" y="2687016"/>
                </a:cubicBezTo>
                <a:cubicBezTo>
                  <a:pt x="2106892" y="2684532"/>
                  <a:pt x="2106515" y="2682048"/>
                  <a:pt x="2106289" y="2679488"/>
                </a:cubicBezTo>
                <a:cubicBezTo>
                  <a:pt x="2104332" y="2677079"/>
                  <a:pt x="2104934" y="2673616"/>
                  <a:pt x="2102977" y="2671132"/>
                </a:cubicBezTo>
                <a:cubicBezTo>
                  <a:pt x="2102224" y="2670417"/>
                  <a:pt x="2101938" y="2669340"/>
                  <a:pt x="2102224" y="2668347"/>
                </a:cubicBezTo>
                <a:cubicBezTo>
                  <a:pt x="2101494" y="2666344"/>
                  <a:pt x="2100312" y="2664537"/>
                  <a:pt x="2098761" y="2663077"/>
                </a:cubicBezTo>
                <a:lnTo>
                  <a:pt x="2098761" y="2663077"/>
                </a:lnTo>
                <a:cubicBezTo>
                  <a:pt x="2097293" y="2661790"/>
                  <a:pt x="2095765" y="2660586"/>
                  <a:pt x="2094169" y="2659464"/>
                </a:cubicBezTo>
                <a:cubicBezTo>
                  <a:pt x="2093431" y="2659803"/>
                  <a:pt x="2092574" y="2659803"/>
                  <a:pt x="2091836" y="2659464"/>
                </a:cubicBezTo>
                <a:cubicBezTo>
                  <a:pt x="2089472" y="2660277"/>
                  <a:pt x="2087725" y="2662287"/>
                  <a:pt x="2087244" y="2664733"/>
                </a:cubicBezTo>
                <a:cubicBezTo>
                  <a:pt x="2087537" y="2665629"/>
                  <a:pt x="2087198" y="2666615"/>
                  <a:pt x="2086415" y="2667142"/>
                </a:cubicBezTo>
                <a:cubicBezTo>
                  <a:pt x="2085000" y="2668595"/>
                  <a:pt x="2083924" y="2670342"/>
                  <a:pt x="2083254" y="2672261"/>
                </a:cubicBezTo>
                <a:cubicBezTo>
                  <a:pt x="2083525" y="2673270"/>
                  <a:pt x="2083201" y="2674347"/>
                  <a:pt x="2082426" y="2675047"/>
                </a:cubicBezTo>
                <a:cubicBezTo>
                  <a:pt x="2081101" y="2676499"/>
                  <a:pt x="2080009" y="2678148"/>
                  <a:pt x="2079189" y="2679940"/>
                </a:cubicBezTo>
                <a:cubicBezTo>
                  <a:pt x="2074070" y="2696803"/>
                  <a:pt x="2067671" y="2713440"/>
                  <a:pt x="2064133" y="2730678"/>
                </a:cubicBezTo>
                <a:cubicBezTo>
                  <a:pt x="2055325" y="2772233"/>
                  <a:pt x="2044033" y="2813486"/>
                  <a:pt x="2036204" y="2855116"/>
                </a:cubicBezTo>
                <a:cubicBezTo>
                  <a:pt x="2028676" y="2895015"/>
                  <a:pt x="2020320" y="2934612"/>
                  <a:pt x="2015502" y="2974962"/>
                </a:cubicBezTo>
                <a:lnTo>
                  <a:pt x="2015502" y="2974962"/>
                </a:lnTo>
                <a:cubicBezTo>
                  <a:pt x="2011211" y="2979780"/>
                  <a:pt x="2012189" y="2985953"/>
                  <a:pt x="2011512" y="2991674"/>
                </a:cubicBezTo>
                <a:cubicBezTo>
                  <a:pt x="2007522" y="3024421"/>
                  <a:pt x="2003984" y="3057243"/>
                  <a:pt x="1999769" y="3089989"/>
                </a:cubicBezTo>
                <a:lnTo>
                  <a:pt x="1999769" y="3089989"/>
                </a:lnTo>
                <a:cubicBezTo>
                  <a:pt x="1997420" y="3092218"/>
                  <a:pt x="1996110" y="3095334"/>
                  <a:pt x="1996155" y="3098571"/>
                </a:cubicBezTo>
                <a:cubicBezTo>
                  <a:pt x="1993415" y="3100084"/>
                  <a:pt x="1991714" y="3102968"/>
                  <a:pt x="1991714" y="3106099"/>
                </a:cubicBezTo>
                <a:lnTo>
                  <a:pt x="1991714" y="3106099"/>
                </a:lnTo>
                <a:cubicBezTo>
                  <a:pt x="1980670" y="3122247"/>
                  <a:pt x="1971501" y="3139599"/>
                  <a:pt x="1964387" y="3157817"/>
                </a:cubicBezTo>
                <a:lnTo>
                  <a:pt x="1964387" y="3157817"/>
                </a:lnTo>
                <a:cubicBezTo>
                  <a:pt x="1956257" y="3168431"/>
                  <a:pt x="1954450" y="3181831"/>
                  <a:pt x="1948653" y="3193499"/>
                </a:cubicBezTo>
                <a:cubicBezTo>
                  <a:pt x="1936179" y="3215813"/>
                  <a:pt x="1924970" y="3238811"/>
                  <a:pt x="1915079" y="3262381"/>
                </a:cubicBezTo>
                <a:cubicBezTo>
                  <a:pt x="1900023" y="3303032"/>
                  <a:pt x="1879772" y="3341048"/>
                  <a:pt x="1864792" y="3381549"/>
                </a:cubicBezTo>
                <a:cubicBezTo>
                  <a:pt x="1857264" y="3402476"/>
                  <a:pt x="1844466" y="3421296"/>
                  <a:pt x="1838293" y="3442902"/>
                </a:cubicBezTo>
                <a:lnTo>
                  <a:pt x="1826399" y="3470680"/>
                </a:lnTo>
                <a:lnTo>
                  <a:pt x="1826399" y="3470680"/>
                </a:lnTo>
                <a:cubicBezTo>
                  <a:pt x="1821280" y="3476401"/>
                  <a:pt x="1822108" y="3485736"/>
                  <a:pt x="1813827" y="3491683"/>
                </a:cubicBezTo>
                <a:cubicBezTo>
                  <a:pt x="1812856" y="3473699"/>
                  <a:pt x="1813737" y="3455662"/>
                  <a:pt x="1816462" y="3437858"/>
                </a:cubicBezTo>
                <a:cubicBezTo>
                  <a:pt x="1825947" y="3378914"/>
                  <a:pt x="1839046" y="3320647"/>
                  <a:pt x="1852897" y="3262607"/>
                </a:cubicBezTo>
                <a:cubicBezTo>
                  <a:pt x="1867953" y="3198167"/>
                  <a:pt x="1884364" y="3133953"/>
                  <a:pt x="1902733" y="3070417"/>
                </a:cubicBezTo>
                <a:cubicBezTo>
                  <a:pt x="1915455" y="3026303"/>
                  <a:pt x="1930662" y="2982866"/>
                  <a:pt x="1944889" y="2939204"/>
                </a:cubicBezTo>
                <a:cubicBezTo>
                  <a:pt x="1960698" y="2891100"/>
                  <a:pt x="1980271" y="2844577"/>
                  <a:pt x="1998790" y="2797678"/>
                </a:cubicBezTo>
                <a:cubicBezTo>
                  <a:pt x="2014674" y="2757478"/>
                  <a:pt x="2033494" y="2718182"/>
                  <a:pt x="2051486" y="2678735"/>
                </a:cubicBezTo>
                <a:lnTo>
                  <a:pt x="2056303" y="2674821"/>
                </a:lnTo>
                <a:cubicBezTo>
                  <a:pt x="2056303" y="2674068"/>
                  <a:pt x="2056981" y="2673240"/>
                  <a:pt x="2057357" y="2672412"/>
                </a:cubicBezTo>
                <a:lnTo>
                  <a:pt x="2056078" y="2671433"/>
                </a:lnTo>
                <a:cubicBezTo>
                  <a:pt x="2057124" y="2672036"/>
                  <a:pt x="2058456" y="2671674"/>
                  <a:pt x="2059059" y="2670628"/>
                </a:cubicBezTo>
                <a:cubicBezTo>
                  <a:pt x="2059134" y="2670500"/>
                  <a:pt x="2059194" y="2670372"/>
                  <a:pt x="2059239" y="2670229"/>
                </a:cubicBezTo>
                <a:cubicBezTo>
                  <a:pt x="2059134" y="2669024"/>
                  <a:pt x="2059518" y="2667835"/>
                  <a:pt x="2060293" y="2666917"/>
                </a:cubicBezTo>
                <a:cubicBezTo>
                  <a:pt x="2060602" y="2666096"/>
                  <a:pt x="2060948" y="2665291"/>
                  <a:pt x="2061347" y="2664508"/>
                </a:cubicBezTo>
                <a:lnTo>
                  <a:pt x="2060143" y="2663604"/>
                </a:lnTo>
                <a:cubicBezTo>
                  <a:pt x="2061212" y="2664161"/>
                  <a:pt x="2062529" y="2663740"/>
                  <a:pt x="2063086" y="2662671"/>
                </a:cubicBezTo>
                <a:cubicBezTo>
                  <a:pt x="2063147" y="2662558"/>
                  <a:pt x="2063192" y="2662445"/>
                  <a:pt x="2063229" y="2662324"/>
                </a:cubicBezTo>
                <a:cubicBezTo>
                  <a:pt x="2063011" y="2661233"/>
                  <a:pt x="2063229" y="2660096"/>
                  <a:pt x="2063831" y="2659163"/>
                </a:cubicBezTo>
                <a:cubicBezTo>
                  <a:pt x="2063831" y="2659163"/>
                  <a:pt x="2064358" y="2658636"/>
                  <a:pt x="2064584" y="2657732"/>
                </a:cubicBezTo>
                <a:cubicBezTo>
                  <a:pt x="2064697" y="2656994"/>
                  <a:pt x="2064411" y="2656249"/>
                  <a:pt x="2063831" y="2655775"/>
                </a:cubicBezTo>
                <a:lnTo>
                  <a:pt x="2063831" y="2655775"/>
                </a:lnTo>
                <a:lnTo>
                  <a:pt x="2065412" y="2656754"/>
                </a:lnTo>
                <a:cubicBezTo>
                  <a:pt x="2065864" y="2655775"/>
                  <a:pt x="2066391" y="2654872"/>
                  <a:pt x="2066843" y="2653968"/>
                </a:cubicBezTo>
                <a:cubicBezTo>
                  <a:pt x="2066670" y="2652990"/>
                  <a:pt x="2067009" y="2651996"/>
                  <a:pt x="2067746" y="2651334"/>
                </a:cubicBezTo>
                <a:cubicBezTo>
                  <a:pt x="2069207" y="2649308"/>
                  <a:pt x="2069207" y="2646583"/>
                  <a:pt x="2067746" y="2644558"/>
                </a:cubicBezTo>
                <a:cubicBezTo>
                  <a:pt x="2067716" y="2644408"/>
                  <a:pt x="2067716" y="2644257"/>
                  <a:pt x="2067746" y="2644107"/>
                </a:cubicBezTo>
                <a:lnTo>
                  <a:pt x="2069026" y="2645010"/>
                </a:lnTo>
                <a:lnTo>
                  <a:pt x="2070306" y="2642225"/>
                </a:lnTo>
                <a:cubicBezTo>
                  <a:pt x="2070833" y="2639966"/>
                  <a:pt x="2071284" y="2637708"/>
                  <a:pt x="2071811" y="2635449"/>
                </a:cubicBezTo>
                <a:cubicBezTo>
                  <a:pt x="2072571" y="2634057"/>
                  <a:pt x="2073535" y="2632785"/>
                  <a:pt x="2074672" y="2631685"/>
                </a:cubicBezTo>
                <a:lnTo>
                  <a:pt x="2074672" y="2631685"/>
                </a:lnTo>
                <a:cubicBezTo>
                  <a:pt x="2077005" y="2629578"/>
                  <a:pt x="2076328" y="2626039"/>
                  <a:pt x="2078511" y="2623781"/>
                </a:cubicBezTo>
                <a:lnTo>
                  <a:pt x="2078511" y="2623781"/>
                </a:lnTo>
                <a:cubicBezTo>
                  <a:pt x="2080273" y="2622532"/>
                  <a:pt x="2081575" y="2620732"/>
                  <a:pt x="2082200" y="2618662"/>
                </a:cubicBezTo>
                <a:cubicBezTo>
                  <a:pt x="2081914" y="2617751"/>
                  <a:pt x="2082110" y="2616757"/>
                  <a:pt x="2082727" y="2616027"/>
                </a:cubicBezTo>
                <a:cubicBezTo>
                  <a:pt x="2086114" y="2611081"/>
                  <a:pt x="2088659" y="2605616"/>
                  <a:pt x="2090255" y="2599842"/>
                </a:cubicBezTo>
                <a:lnTo>
                  <a:pt x="2091986" y="2595852"/>
                </a:lnTo>
                <a:cubicBezTo>
                  <a:pt x="2092498" y="2594520"/>
                  <a:pt x="2093357" y="2593353"/>
                  <a:pt x="2094470" y="2592465"/>
                </a:cubicBezTo>
                <a:lnTo>
                  <a:pt x="2094470" y="2592465"/>
                </a:lnTo>
                <a:cubicBezTo>
                  <a:pt x="2095923" y="2591298"/>
                  <a:pt x="2097150" y="2589867"/>
                  <a:pt x="2098084" y="2588249"/>
                </a:cubicBezTo>
                <a:lnTo>
                  <a:pt x="2098084" y="2588249"/>
                </a:lnTo>
                <a:cubicBezTo>
                  <a:pt x="2099146" y="2587887"/>
                  <a:pt x="2099718" y="2586736"/>
                  <a:pt x="2099356" y="2585674"/>
                </a:cubicBezTo>
                <a:cubicBezTo>
                  <a:pt x="2099243" y="2585328"/>
                  <a:pt x="2099033" y="2585019"/>
                  <a:pt x="2098761" y="2584786"/>
                </a:cubicBezTo>
                <a:lnTo>
                  <a:pt x="2100116" y="2580646"/>
                </a:lnTo>
                <a:cubicBezTo>
                  <a:pt x="2104031" y="2577634"/>
                  <a:pt x="2103956" y="2572515"/>
                  <a:pt x="2106289" y="2568676"/>
                </a:cubicBezTo>
                <a:lnTo>
                  <a:pt x="2107870" y="2564536"/>
                </a:lnTo>
                <a:cubicBezTo>
                  <a:pt x="2108435" y="2563121"/>
                  <a:pt x="2109256" y="2561818"/>
                  <a:pt x="2110279" y="2560696"/>
                </a:cubicBezTo>
                <a:lnTo>
                  <a:pt x="2111183" y="2556857"/>
                </a:lnTo>
                <a:cubicBezTo>
                  <a:pt x="2112380" y="2555382"/>
                  <a:pt x="2113343" y="2553733"/>
                  <a:pt x="2114043" y="2551964"/>
                </a:cubicBezTo>
                <a:cubicBezTo>
                  <a:pt x="2113923" y="2550850"/>
                  <a:pt x="2114307" y="2549743"/>
                  <a:pt x="2115097" y="2548953"/>
                </a:cubicBezTo>
                <a:cubicBezTo>
                  <a:pt x="2116151" y="2547447"/>
                  <a:pt x="2117205" y="2545942"/>
                  <a:pt x="2118108" y="2544436"/>
                </a:cubicBezTo>
                <a:cubicBezTo>
                  <a:pt x="2118033" y="2543179"/>
                  <a:pt x="2118440" y="2541944"/>
                  <a:pt x="2119238" y="2540973"/>
                </a:cubicBezTo>
                <a:cubicBezTo>
                  <a:pt x="2120096" y="2539588"/>
                  <a:pt x="2121135" y="2538323"/>
                  <a:pt x="2122324" y="2537209"/>
                </a:cubicBezTo>
                <a:lnTo>
                  <a:pt x="2122324" y="2537209"/>
                </a:lnTo>
                <a:cubicBezTo>
                  <a:pt x="2123920" y="2535877"/>
                  <a:pt x="2125162" y="2534168"/>
                  <a:pt x="2125937" y="2532241"/>
                </a:cubicBezTo>
                <a:cubicBezTo>
                  <a:pt x="2125644" y="2531224"/>
                  <a:pt x="2125870" y="2530125"/>
                  <a:pt x="2126540" y="2529305"/>
                </a:cubicBezTo>
                <a:cubicBezTo>
                  <a:pt x="2127767" y="2527950"/>
                  <a:pt x="2128873" y="2526489"/>
                  <a:pt x="2129852" y="2524938"/>
                </a:cubicBezTo>
                <a:lnTo>
                  <a:pt x="2129852" y="2524938"/>
                </a:lnTo>
                <a:cubicBezTo>
                  <a:pt x="2133014" y="2522831"/>
                  <a:pt x="2132336" y="2518991"/>
                  <a:pt x="2133992" y="2516206"/>
                </a:cubicBezTo>
                <a:cubicBezTo>
                  <a:pt x="2133699" y="2515190"/>
                  <a:pt x="2133925" y="2514091"/>
                  <a:pt x="2134595" y="2513270"/>
                </a:cubicBezTo>
                <a:cubicBezTo>
                  <a:pt x="2137553" y="2509258"/>
                  <a:pt x="2140083" y="2504944"/>
                  <a:pt x="2142123" y="2500398"/>
                </a:cubicBezTo>
                <a:cubicBezTo>
                  <a:pt x="2141980" y="2499275"/>
                  <a:pt x="2142334" y="2498147"/>
                  <a:pt x="2143101" y="2497311"/>
                </a:cubicBezTo>
                <a:cubicBezTo>
                  <a:pt x="2144351" y="2495903"/>
                  <a:pt x="2145375" y="2494299"/>
                  <a:pt x="2146113" y="2492568"/>
                </a:cubicBezTo>
                <a:cubicBezTo>
                  <a:pt x="2146067" y="2491371"/>
                  <a:pt x="2146504" y="2490205"/>
                  <a:pt x="2147317" y="2489331"/>
                </a:cubicBezTo>
                <a:cubicBezTo>
                  <a:pt x="2148333" y="2487818"/>
                  <a:pt x="2149244" y="2486237"/>
                  <a:pt x="2150027" y="2484588"/>
                </a:cubicBezTo>
                <a:cubicBezTo>
                  <a:pt x="2149568" y="2482262"/>
                  <a:pt x="2151081" y="2480004"/>
                  <a:pt x="2153407" y="2479545"/>
                </a:cubicBezTo>
                <a:cubicBezTo>
                  <a:pt x="2153731" y="2479485"/>
                  <a:pt x="2154062" y="2479454"/>
                  <a:pt x="2154393" y="2479469"/>
                </a:cubicBezTo>
                <a:cubicBezTo>
                  <a:pt x="2154943" y="2478099"/>
                  <a:pt x="2155884" y="2476918"/>
                  <a:pt x="2157103" y="2476082"/>
                </a:cubicBezTo>
                <a:lnTo>
                  <a:pt x="2157103" y="2476082"/>
                </a:lnTo>
                <a:cubicBezTo>
                  <a:pt x="2158421" y="2474192"/>
                  <a:pt x="2159038" y="2471904"/>
                  <a:pt x="2158835" y="2469608"/>
                </a:cubicBezTo>
                <a:cubicBezTo>
                  <a:pt x="2158835" y="2469608"/>
                  <a:pt x="2158835" y="2469608"/>
                  <a:pt x="2158835" y="2469156"/>
                </a:cubicBezTo>
                <a:cubicBezTo>
                  <a:pt x="2159670" y="2468990"/>
                  <a:pt x="2160326" y="2468336"/>
                  <a:pt x="2160491" y="2467500"/>
                </a:cubicBezTo>
                <a:cubicBezTo>
                  <a:pt x="2160182" y="2466348"/>
                  <a:pt x="2160431" y="2465121"/>
                  <a:pt x="2161169" y="2464187"/>
                </a:cubicBezTo>
                <a:cubicBezTo>
                  <a:pt x="2161169" y="2464187"/>
                  <a:pt x="2161771" y="2463736"/>
                  <a:pt x="2161997" y="2462832"/>
                </a:cubicBezTo>
                <a:cubicBezTo>
                  <a:pt x="2162102" y="2462110"/>
                  <a:pt x="2161846" y="2461380"/>
                  <a:pt x="2161319" y="2460876"/>
                </a:cubicBezTo>
                <a:lnTo>
                  <a:pt x="2161319" y="2460876"/>
                </a:lnTo>
                <a:lnTo>
                  <a:pt x="2162825" y="2461854"/>
                </a:lnTo>
                <a:cubicBezTo>
                  <a:pt x="2163276" y="2461026"/>
                  <a:pt x="2163803" y="2460273"/>
                  <a:pt x="2164330" y="2459445"/>
                </a:cubicBezTo>
                <a:cubicBezTo>
                  <a:pt x="2164262" y="2458316"/>
                  <a:pt x="2164639" y="2457209"/>
                  <a:pt x="2165384" y="2456358"/>
                </a:cubicBezTo>
                <a:cubicBezTo>
                  <a:pt x="2165384" y="2456358"/>
                  <a:pt x="2165911" y="2455982"/>
                  <a:pt x="2166062" y="2455154"/>
                </a:cubicBezTo>
                <a:cubicBezTo>
                  <a:pt x="2166144" y="2454514"/>
                  <a:pt x="2165926" y="2453874"/>
                  <a:pt x="2165459" y="2453422"/>
                </a:cubicBezTo>
                <a:lnTo>
                  <a:pt x="2166062" y="2452670"/>
                </a:lnTo>
                <a:lnTo>
                  <a:pt x="2168320" y="2452294"/>
                </a:lnTo>
                <a:cubicBezTo>
                  <a:pt x="2168395" y="2451119"/>
                  <a:pt x="2168395" y="2449937"/>
                  <a:pt x="2168320" y="2448755"/>
                </a:cubicBezTo>
                <a:lnTo>
                  <a:pt x="2168320" y="2448755"/>
                </a:lnTo>
                <a:lnTo>
                  <a:pt x="2168320" y="2448303"/>
                </a:lnTo>
                <a:cubicBezTo>
                  <a:pt x="2169623" y="2447445"/>
                  <a:pt x="2170609" y="2446173"/>
                  <a:pt x="2171105" y="2444690"/>
                </a:cubicBezTo>
                <a:lnTo>
                  <a:pt x="2172912" y="2444690"/>
                </a:lnTo>
                <a:cubicBezTo>
                  <a:pt x="2173477" y="2443583"/>
                  <a:pt x="2173861" y="2442386"/>
                  <a:pt x="2174041" y="2441152"/>
                </a:cubicBezTo>
                <a:lnTo>
                  <a:pt x="2175999" y="2440475"/>
                </a:lnTo>
                <a:cubicBezTo>
                  <a:pt x="2175999" y="2439270"/>
                  <a:pt x="2175999" y="2438066"/>
                  <a:pt x="2175999" y="2436861"/>
                </a:cubicBezTo>
                <a:lnTo>
                  <a:pt x="2175999" y="2436861"/>
                </a:lnTo>
                <a:lnTo>
                  <a:pt x="2175999" y="2436861"/>
                </a:lnTo>
                <a:cubicBezTo>
                  <a:pt x="2178671" y="2435356"/>
                  <a:pt x="2180162" y="2432374"/>
                  <a:pt x="2179763" y="2429333"/>
                </a:cubicBezTo>
                <a:lnTo>
                  <a:pt x="2181494" y="2428956"/>
                </a:lnTo>
                <a:cubicBezTo>
                  <a:pt x="2181494" y="2428053"/>
                  <a:pt x="2181494" y="2427074"/>
                  <a:pt x="2181494" y="2426171"/>
                </a:cubicBezTo>
                <a:lnTo>
                  <a:pt x="2183451" y="2425343"/>
                </a:lnTo>
                <a:cubicBezTo>
                  <a:pt x="2183451" y="2424064"/>
                  <a:pt x="2183451" y="2422709"/>
                  <a:pt x="2183451" y="2421428"/>
                </a:cubicBezTo>
                <a:lnTo>
                  <a:pt x="2185258" y="2420901"/>
                </a:lnTo>
                <a:lnTo>
                  <a:pt x="2185710" y="2418267"/>
                </a:lnTo>
                <a:lnTo>
                  <a:pt x="2187742" y="2417590"/>
                </a:lnTo>
                <a:cubicBezTo>
                  <a:pt x="2187742" y="2416234"/>
                  <a:pt x="2187742" y="2414879"/>
                  <a:pt x="2187742" y="2413524"/>
                </a:cubicBezTo>
                <a:lnTo>
                  <a:pt x="2187742" y="2413524"/>
                </a:lnTo>
                <a:lnTo>
                  <a:pt x="2187742" y="2413524"/>
                </a:lnTo>
                <a:cubicBezTo>
                  <a:pt x="2188932" y="2412432"/>
                  <a:pt x="2189948" y="2411161"/>
                  <a:pt x="2190754" y="2409760"/>
                </a:cubicBezTo>
                <a:lnTo>
                  <a:pt x="2190754" y="2409760"/>
                </a:lnTo>
                <a:lnTo>
                  <a:pt x="2187742" y="2413524"/>
                </a:lnTo>
                <a:cubicBezTo>
                  <a:pt x="2189542" y="2413193"/>
                  <a:pt x="2190821" y="2411589"/>
                  <a:pt x="2190754" y="2409760"/>
                </a:cubicBezTo>
                <a:lnTo>
                  <a:pt x="2192334" y="2409384"/>
                </a:lnTo>
                <a:cubicBezTo>
                  <a:pt x="2192748" y="2408526"/>
                  <a:pt x="2193027" y="2407615"/>
                  <a:pt x="2193163" y="2406674"/>
                </a:cubicBezTo>
                <a:lnTo>
                  <a:pt x="2193840" y="2406674"/>
                </a:lnTo>
                <a:lnTo>
                  <a:pt x="2195120" y="2405168"/>
                </a:lnTo>
                <a:cubicBezTo>
                  <a:pt x="2195797" y="2403813"/>
                  <a:pt x="2196475" y="2402458"/>
                  <a:pt x="2197077" y="2401103"/>
                </a:cubicBezTo>
                <a:cubicBezTo>
                  <a:pt x="2197085" y="2399763"/>
                  <a:pt x="2198018" y="2398604"/>
                  <a:pt x="2199335" y="2398318"/>
                </a:cubicBezTo>
                <a:lnTo>
                  <a:pt x="2200088" y="2397339"/>
                </a:lnTo>
                <a:cubicBezTo>
                  <a:pt x="2201443" y="2395156"/>
                  <a:pt x="2201217" y="2392220"/>
                  <a:pt x="2203325" y="2390338"/>
                </a:cubicBezTo>
                <a:lnTo>
                  <a:pt x="2204003" y="2389360"/>
                </a:lnTo>
                <a:lnTo>
                  <a:pt x="2207165" y="2385671"/>
                </a:lnTo>
                <a:lnTo>
                  <a:pt x="2207165" y="2385671"/>
                </a:lnTo>
                <a:cubicBezTo>
                  <a:pt x="2208798" y="2384052"/>
                  <a:pt x="2209596" y="2381779"/>
                  <a:pt x="2209348" y="2379498"/>
                </a:cubicBezTo>
                <a:cubicBezTo>
                  <a:pt x="2209348" y="2377232"/>
                  <a:pt x="2209867" y="2374988"/>
                  <a:pt x="2210853" y="2372948"/>
                </a:cubicBezTo>
                <a:cubicBezTo>
                  <a:pt x="2210884" y="2371624"/>
                  <a:pt x="2211456" y="2370374"/>
                  <a:pt x="2212434" y="2369486"/>
                </a:cubicBezTo>
                <a:cubicBezTo>
                  <a:pt x="2213134" y="2368183"/>
                  <a:pt x="2214023" y="2366994"/>
                  <a:pt x="2215069" y="2365947"/>
                </a:cubicBezTo>
                <a:lnTo>
                  <a:pt x="2216951" y="2361431"/>
                </a:lnTo>
                <a:cubicBezTo>
                  <a:pt x="2216928" y="2360113"/>
                  <a:pt x="2217794" y="2358939"/>
                  <a:pt x="2219059" y="2358570"/>
                </a:cubicBezTo>
                <a:lnTo>
                  <a:pt x="2219661" y="2357667"/>
                </a:lnTo>
                <a:cubicBezTo>
                  <a:pt x="2221129" y="2356387"/>
                  <a:pt x="2222198" y="2354715"/>
                  <a:pt x="2222748" y="2352849"/>
                </a:cubicBezTo>
                <a:cubicBezTo>
                  <a:pt x="2223199" y="2346074"/>
                  <a:pt x="2228168" y="2342159"/>
                  <a:pt x="2232383" y="2337793"/>
                </a:cubicBezTo>
                <a:cubicBezTo>
                  <a:pt x="2232941" y="2336468"/>
                  <a:pt x="2233821" y="2335301"/>
                  <a:pt x="2234943" y="2334405"/>
                </a:cubicBezTo>
                <a:cubicBezTo>
                  <a:pt x="2235470" y="2332824"/>
                  <a:pt x="2236072" y="2331319"/>
                  <a:pt x="2236599" y="2329813"/>
                </a:cubicBezTo>
                <a:cubicBezTo>
                  <a:pt x="2236674" y="2328480"/>
                  <a:pt x="2237578" y="2327329"/>
                  <a:pt x="2238857" y="2326952"/>
                </a:cubicBezTo>
                <a:lnTo>
                  <a:pt x="2239460" y="2325974"/>
                </a:lnTo>
                <a:cubicBezTo>
                  <a:pt x="2240198" y="2324965"/>
                  <a:pt x="2240717" y="2323813"/>
                  <a:pt x="2240965" y="2322586"/>
                </a:cubicBezTo>
                <a:cubicBezTo>
                  <a:pt x="2241530" y="2322390"/>
                  <a:pt x="2242109" y="2322240"/>
                  <a:pt x="2242697" y="2322134"/>
                </a:cubicBezTo>
                <a:cubicBezTo>
                  <a:pt x="2242847" y="2320907"/>
                  <a:pt x="2242847" y="2319673"/>
                  <a:pt x="2242697" y="2318446"/>
                </a:cubicBezTo>
                <a:lnTo>
                  <a:pt x="2242697" y="2318446"/>
                </a:lnTo>
                <a:lnTo>
                  <a:pt x="2242697" y="2318069"/>
                </a:lnTo>
                <a:cubicBezTo>
                  <a:pt x="2243977" y="2317181"/>
                  <a:pt x="2244948" y="2315916"/>
                  <a:pt x="2245482" y="2314456"/>
                </a:cubicBezTo>
                <a:lnTo>
                  <a:pt x="2247138" y="2314456"/>
                </a:lnTo>
                <a:cubicBezTo>
                  <a:pt x="2247816" y="2313176"/>
                  <a:pt x="2248569" y="2311972"/>
                  <a:pt x="2249171" y="2310692"/>
                </a:cubicBezTo>
                <a:lnTo>
                  <a:pt x="2249773" y="2310692"/>
                </a:lnTo>
                <a:lnTo>
                  <a:pt x="2249773" y="2309939"/>
                </a:lnTo>
                <a:cubicBezTo>
                  <a:pt x="2251098" y="2308298"/>
                  <a:pt x="2252001" y="2306363"/>
                  <a:pt x="2252408" y="2304293"/>
                </a:cubicBezTo>
                <a:cubicBezTo>
                  <a:pt x="2253341" y="2304315"/>
                  <a:pt x="2254199" y="2303789"/>
                  <a:pt x="2254591" y="2302938"/>
                </a:cubicBezTo>
                <a:lnTo>
                  <a:pt x="2254591" y="2302938"/>
                </a:lnTo>
                <a:cubicBezTo>
                  <a:pt x="2255720" y="2301658"/>
                  <a:pt x="2256849" y="2300454"/>
                  <a:pt x="2258054" y="2299249"/>
                </a:cubicBezTo>
                <a:lnTo>
                  <a:pt x="2258054" y="2299249"/>
                </a:lnTo>
                <a:cubicBezTo>
                  <a:pt x="2259642" y="2298030"/>
                  <a:pt x="2260884" y="2296419"/>
                  <a:pt x="2261667" y="2294582"/>
                </a:cubicBezTo>
                <a:cubicBezTo>
                  <a:pt x="2262119" y="2292173"/>
                  <a:pt x="2262646" y="2289689"/>
                  <a:pt x="2263173" y="2287054"/>
                </a:cubicBezTo>
                <a:cubicBezTo>
                  <a:pt x="2263474" y="2286354"/>
                  <a:pt x="2263474" y="2285571"/>
                  <a:pt x="2263173" y="2284871"/>
                </a:cubicBezTo>
                <a:cubicBezTo>
                  <a:pt x="2264046" y="2284494"/>
                  <a:pt x="2264859" y="2283990"/>
                  <a:pt x="2265582" y="2283365"/>
                </a:cubicBezTo>
                <a:lnTo>
                  <a:pt x="2265582" y="2283365"/>
                </a:lnTo>
                <a:cubicBezTo>
                  <a:pt x="2266967" y="2282184"/>
                  <a:pt x="2268201" y="2280843"/>
                  <a:pt x="2269271" y="2279375"/>
                </a:cubicBezTo>
                <a:cubicBezTo>
                  <a:pt x="2270859" y="2278389"/>
                  <a:pt x="2272199" y="2277049"/>
                  <a:pt x="2273185" y="2275461"/>
                </a:cubicBezTo>
                <a:cubicBezTo>
                  <a:pt x="2274788" y="2274422"/>
                  <a:pt x="2276196" y="2273090"/>
                  <a:pt x="2277326" y="2271546"/>
                </a:cubicBezTo>
                <a:cubicBezTo>
                  <a:pt x="2278831" y="2270417"/>
                  <a:pt x="2280036" y="2269062"/>
                  <a:pt x="2281466" y="2267858"/>
                </a:cubicBezTo>
                <a:lnTo>
                  <a:pt x="2281466" y="2267858"/>
                </a:lnTo>
                <a:cubicBezTo>
                  <a:pt x="2282474" y="2266570"/>
                  <a:pt x="2283732" y="2265502"/>
                  <a:pt x="2285155" y="2264696"/>
                </a:cubicBezTo>
                <a:cubicBezTo>
                  <a:pt x="2285674" y="2263845"/>
                  <a:pt x="2286645" y="2263371"/>
                  <a:pt x="2287639" y="2263491"/>
                </a:cubicBezTo>
                <a:cubicBezTo>
                  <a:pt x="2289928" y="2263085"/>
                  <a:pt x="2291900" y="2261640"/>
                  <a:pt x="2292984" y="2259577"/>
                </a:cubicBezTo>
                <a:cubicBezTo>
                  <a:pt x="2294572" y="2258568"/>
                  <a:pt x="2295972" y="2257296"/>
                  <a:pt x="2297124" y="2255813"/>
                </a:cubicBezTo>
                <a:cubicBezTo>
                  <a:pt x="2298419" y="2254586"/>
                  <a:pt x="2299804" y="2253457"/>
                  <a:pt x="2301265" y="2252425"/>
                </a:cubicBezTo>
                <a:lnTo>
                  <a:pt x="2301265" y="2252425"/>
                </a:lnTo>
                <a:cubicBezTo>
                  <a:pt x="2302921" y="2249640"/>
                  <a:pt x="2307513" y="2250468"/>
                  <a:pt x="2308341" y="2246629"/>
                </a:cubicBezTo>
                <a:cubicBezTo>
                  <a:pt x="2308228" y="2245680"/>
                  <a:pt x="2308702" y="2244754"/>
                  <a:pt x="2309545" y="2244295"/>
                </a:cubicBezTo>
                <a:cubicBezTo>
                  <a:pt x="2310976" y="2241585"/>
                  <a:pt x="2315116" y="2242714"/>
                  <a:pt x="2316245" y="2239552"/>
                </a:cubicBezTo>
                <a:lnTo>
                  <a:pt x="2316245" y="2240004"/>
                </a:lnTo>
                <a:cubicBezTo>
                  <a:pt x="2318060" y="2239228"/>
                  <a:pt x="2319550" y="2237844"/>
                  <a:pt x="2320461" y="2236089"/>
                </a:cubicBezTo>
                <a:cubicBezTo>
                  <a:pt x="2322125" y="2235126"/>
                  <a:pt x="2323585" y="2233846"/>
                  <a:pt x="2324752" y="2232325"/>
                </a:cubicBezTo>
                <a:cubicBezTo>
                  <a:pt x="2326039" y="2231091"/>
                  <a:pt x="2327394" y="2229939"/>
                  <a:pt x="2328817" y="2228863"/>
                </a:cubicBezTo>
                <a:lnTo>
                  <a:pt x="2328817" y="2228863"/>
                </a:lnTo>
                <a:cubicBezTo>
                  <a:pt x="2330473" y="2226152"/>
                  <a:pt x="2334689" y="2227206"/>
                  <a:pt x="2336345" y="2224045"/>
                </a:cubicBezTo>
                <a:lnTo>
                  <a:pt x="2336345" y="2224045"/>
                </a:lnTo>
                <a:cubicBezTo>
                  <a:pt x="2338151" y="2223224"/>
                  <a:pt x="2339657" y="2221854"/>
                  <a:pt x="2340636" y="2220130"/>
                </a:cubicBezTo>
                <a:cubicBezTo>
                  <a:pt x="2342255" y="2219137"/>
                  <a:pt x="2343662" y="2217834"/>
                  <a:pt x="2344776" y="2216291"/>
                </a:cubicBezTo>
                <a:cubicBezTo>
                  <a:pt x="2346206" y="2215162"/>
                  <a:pt x="2347487" y="2213807"/>
                  <a:pt x="2348917" y="2212677"/>
                </a:cubicBezTo>
                <a:lnTo>
                  <a:pt x="2348917" y="2212677"/>
                </a:lnTo>
                <a:cubicBezTo>
                  <a:pt x="2350008" y="2211315"/>
                  <a:pt x="2351371" y="2210193"/>
                  <a:pt x="2352906" y="2209365"/>
                </a:cubicBezTo>
                <a:lnTo>
                  <a:pt x="2353358" y="2208989"/>
                </a:lnTo>
                <a:lnTo>
                  <a:pt x="2360886" y="2201461"/>
                </a:lnTo>
                <a:lnTo>
                  <a:pt x="2361338" y="2201461"/>
                </a:lnTo>
                <a:cubicBezTo>
                  <a:pt x="2362617" y="2198449"/>
                  <a:pt x="2366984" y="2199654"/>
                  <a:pt x="2368263" y="2196492"/>
                </a:cubicBezTo>
                <a:lnTo>
                  <a:pt x="2368263" y="2196492"/>
                </a:lnTo>
                <a:cubicBezTo>
                  <a:pt x="2370048" y="2195664"/>
                  <a:pt x="2371523" y="2194294"/>
                  <a:pt x="2372479" y="2192578"/>
                </a:cubicBezTo>
                <a:cubicBezTo>
                  <a:pt x="2374098" y="2191584"/>
                  <a:pt x="2375506" y="2190282"/>
                  <a:pt x="2376620" y="2188738"/>
                </a:cubicBezTo>
                <a:cubicBezTo>
                  <a:pt x="2378125" y="2187609"/>
                  <a:pt x="2379330" y="2186254"/>
                  <a:pt x="2380760" y="2185050"/>
                </a:cubicBezTo>
                <a:lnTo>
                  <a:pt x="2380760" y="2185050"/>
                </a:lnTo>
                <a:cubicBezTo>
                  <a:pt x="2381912" y="2183702"/>
                  <a:pt x="2383252" y="2182536"/>
                  <a:pt x="2384750" y="2181587"/>
                </a:cubicBezTo>
                <a:lnTo>
                  <a:pt x="2384750" y="2181587"/>
                </a:lnTo>
                <a:cubicBezTo>
                  <a:pt x="2386255" y="2178726"/>
                  <a:pt x="2390546" y="2179856"/>
                  <a:pt x="2391826" y="2176694"/>
                </a:cubicBezTo>
                <a:lnTo>
                  <a:pt x="2391826" y="2176694"/>
                </a:lnTo>
                <a:cubicBezTo>
                  <a:pt x="2393708" y="2175888"/>
                  <a:pt x="2395251" y="2174450"/>
                  <a:pt x="2396192" y="2172628"/>
                </a:cubicBezTo>
                <a:lnTo>
                  <a:pt x="2396192" y="2172628"/>
                </a:lnTo>
                <a:cubicBezTo>
                  <a:pt x="2398677" y="2169692"/>
                  <a:pt x="2401613" y="2167058"/>
                  <a:pt x="2404247" y="2164197"/>
                </a:cubicBezTo>
                <a:lnTo>
                  <a:pt x="2404247" y="2164197"/>
                </a:lnTo>
                <a:cubicBezTo>
                  <a:pt x="2406062" y="2163422"/>
                  <a:pt x="2407552" y="2162037"/>
                  <a:pt x="2408463" y="2160282"/>
                </a:cubicBezTo>
                <a:cubicBezTo>
                  <a:pt x="2410112" y="2159349"/>
                  <a:pt x="2411504" y="2158032"/>
                  <a:pt x="2412528" y="2156444"/>
                </a:cubicBezTo>
                <a:cubicBezTo>
                  <a:pt x="2414049" y="2155352"/>
                  <a:pt x="2415434" y="2154087"/>
                  <a:pt x="2416669" y="2152680"/>
                </a:cubicBezTo>
                <a:cubicBezTo>
                  <a:pt x="2418024" y="2151422"/>
                  <a:pt x="2419379" y="2150218"/>
                  <a:pt x="2420734" y="2149066"/>
                </a:cubicBezTo>
                <a:lnTo>
                  <a:pt x="2420734" y="2149066"/>
                </a:lnTo>
                <a:cubicBezTo>
                  <a:pt x="2421735" y="2147651"/>
                  <a:pt x="2423045" y="2146491"/>
                  <a:pt x="2424573" y="2145678"/>
                </a:cubicBezTo>
                <a:lnTo>
                  <a:pt x="2425175" y="2145152"/>
                </a:lnTo>
                <a:cubicBezTo>
                  <a:pt x="2425883" y="2143638"/>
                  <a:pt x="2427034" y="2142374"/>
                  <a:pt x="2428487" y="2141538"/>
                </a:cubicBezTo>
                <a:lnTo>
                  <a:pt x="2428487" y="2141538"/>
                </a:lnTo>
                <a:cubicBezTo>
                  <a:pt x="2429519" y="2140100"/>
                  <a:pt x="2430761" y="2138835"/>
                  <a:pt x="2432176" y="2137774"/>
                </a:cubicBezTo>
                <a:lnTo>
                  <a:pt x="2432176" y="2137774"/>
                </a:lnTo>
                <a:cubicBezTo>
                  <a:pt x="2433140" y="2136344"/>
                  <a:pt x="2434465" y="2135199"/>
                  <a:pt x="2436015" y="2134462"/>
                </a:cubicBezTo>
                <a:lnTo>
                  <a:pt x="2436542" y="2134010"/>
                </a:lnTo>
                <a:cubicBezTo>
                  <a:pt x="2437822" y="2130999"/>
                  <a:pt x="2442188" y="2132203"/>
                  <a:pt x="2443468" y="2129117"/>
                </a:cubicBezTo>
                <a:lnTo>
                  <a:pt x="2443468" y="2129493"/>
                </a:lnTo>
                <a:cubicBezTo>
                  <a:pt x="2445305" y="2128620"/>
                  <a:pt x="2446833" y="2127197"/>
                  <a:pt x="2447834" y="2125428"/>
                </a:cubicBezTo>
                <a:cubicBezTo>
                  <a:pt x="2450243" y="2123697"/>
                  <a:pt x="2454007" y="2124299"/>
                  <a:pt x="2455362" y="2121062"/>
                </a:cubicBezTo>
                <a:lnTo>
                  <a:pt x="2455362" y="2121514"/>
                </a:lnTo>
                <a:cubicBezTo>
                  <a:pt x="2457275" y="2120738"/>
                  <a:pt x="2458810" y="2119255"/>
                  <a:pt x="2459653" y="2117373"/>
                </a:cubicBezTo>
                <a:lnTo>
                  <a:pt x="2459653" y="2117373"/>
                </a:lnTo>
                <a:cubicBezTo>
                  <a:pt x="2463432" y="2113029"/>
                  <a:pt x="2467505" y="2108957"/>
                  <a:pt x="2471849" y="2105178"/>
                </a:cubicBezTo>
                <a:lnTo>
                  <a:pt x="2471849" y="2105178"/>
                </a:lnTo>
                <a:cubicBezTo>
                  <a:pt x="2473648" y="2104380"/>
                  <a:pt x="2475131" y="2103002"/>
                  <a:pt x="2476064" y="2101263"/>
                </a:cubicBezTo>
                <a:cubicBezTo>
                  <a:pt x="2477683" y="2100262"/>
                  <a:pt x="2479068" y="2098930"/>
                  <a:pt x="2480130" y="2097349"/>
                </a:cubicBezTo>
                <a:cubicBezTo>
                  <a:pt x="2481710" y="2096325"/>
                  <a:pt x="2483065" y="2094992"/>
                  <a:pt x="2484119" y="2093434"/>
                </a:cubicBezTo>
                <a:cubicBezTo>
                  <a:pt x="2485716" y="2092380"/>
                  <a:pt x="2487033" y="2090965"/>
                  <a:pt x="2487959" y="2089293"/>
                </a:cubicBezTo>
                <a:cubicBezTo>
                  <a:pt x="2489592" y="2088398"/>
                  <a:pt x="2490947" y="2087073"/>
                  <a:pt x="2491873" y="2085454"/>
                </a:cubicBezTo>
                <a:cubicBezTo>
                  <a:pt x="2494636" y="2082895"/>
                  <a:pt x="2497293" y="2080230"/>
                  <a:pt x="2499853" y="2077474"/>
                </a:cubicBezTo>
                <a:cubicBezTo>
                  <a:pt x="2501479" y="2076488"/>
                  <a:pt x="2502909" y="2075216"/>
                  <a:pt x="2504069" y="2073710"/>
                </a:cubicBezTo>
                <a:lnTo>
                  <a:pt x="2504069" y="2073710"/>
                </a:lnTo>
                <a:cubicBezTo>
                  <a:pt x="2505499" y="2072582"/>
                  <a:pt x="2506703" y="2071151"/>
                  <a:pt x="2508284" y="2070097"/>
                </a:cubicBezTo>
                <a:lnTo>
                  <a:pt x="2508284" y="2070097"/>
                </a:lnTo>
                <a:cubicBezTo>
                  <a:pt x="2509248" y="2068667"/>
                  <a:pt x="2510543" y="2067477"/>
                  <a:pt x="2512048" y="2066634"/>
                </a:cubicBezTo>
                <a:lnTo>
                  <a:pt x="2512575" y="2066183"/>
                </a:lnTo>
                <a:cubicBezTo>
                  <a:pt x="2513290" y="2064715"/>
                  <a:pt x="2514525" y="2063563"/>
                  <a:pt x="2516038" y="2062946"/>
                </a:cubicBezTo>
                <a:lnTo>
                  <a:pt x="2516716" y="2062419"/>
                </a:lnTo>
                <a:cubicBezTo>
                  <a:pt x="2517920" y="2059257"/>
                  <a:pt x="2522286" y="2060537"/>
                  <a:pt x="2523491" y="2057375"/>
                </a:cubicBezTo>
                <a:lnTo>
                  <a:pt x="2523491" y="2057751"/>
                </a:lnTo>
                <a:cubicBezTo>
                  <a:pt x="2525305" y="2056976"/>
                  <a:pt x="2526796" y="2055591"/>
                  <a:pt x="2527707" y="2053837"/>
                </a:cubicBezTo>
                <a:cubicBezTo>
                  <a:pt x="2529378" y="2052934"/>
                  <a:pt x="2530763" y="2051578"/>
                  <a:pt x="2531696" y="2049922"/>
                </a:cubicBezTo>
                <a:cubicBezTo>
                  <a:pt x="2533330" y="2048944"/>
                  <a:pt x="2534722" y="2047604"/>
                  <a:pt x="2535761" y="2046008"/>
                </a:cubicBezTo>
                <a:cubicBezTo>
                  <a:pt x="2537373" y="2044961"/>
                  <a:pt x="2538675" y="2043508"/>
                  <a:pt x="2539525" y="2041792"/>
                </a:cubicBezTo>
                <a:cubicBezTo>
                  <a:pt x="2541264" y="2041047"/>
                  <a:pt x="2542665" y="2039676"/>
                  <a:pt x="2543440" y="2037953"/>
                </a:cubicBezTo>
                <a:cubicBezTo>
                  <a:pt x="2545171" y="2037102"/>
                  <a:pt x="2546594" y="2035732"/>
                  <a:pt x="2547505" y="2034038"/>
                </a:cubicBezTo>
                <a:cubicBezTo>
                  <a:pt x="2549169" y="2033120"/>
                  <a:pt x="2550547" y="2031765"/>
                  <a:pt x="2551495" y="2030124"/>
                </a:cubicBezTo>
                <a:cubicBezTo>
                  <a:pt x="2553204" y="2029130"/>
                  <a:pt x="2554589" y="2027670"/>
                  <a:pt x="2555485" y="2025908"/>
                </a:cubicBezTo>
                <a:lnTo>
                  <a:pt x="2555485" y="2025908"/>
                </a:lnTo>
                <a:cubicBezTo>
                  <a:pt x="2558120" y="2023047"/>
                  <a:pt x="2560980" y="2020337"/>
                  <a:pt x="2563615" y="2017552"/>
                </a:cubicBezTo>
                <a:lnTo>
                  <a:pt x="2563615" y="2017928"/>
                </a:lnTo>
                <a:cubicBezTo>
                  <a:pt x="2565934" y="2017025"/>
                  <a:pt x="2567703" y="2015113"/>
                  <a:pt x="2568433" y="2012734"/>
                </a:cubicBezTo>
                <a:cubicBezTo>
                  <a:pt x="2570081" y="2011786"/>
                  <a:pt x="2571557" y="2010558"/>
                  <a:pt x="2572799" y="2009121"/>
                </a:cubicBezTo>
                <a:lnTo>
                  <a:pt x="2572799" y="2009121"/>
                </a:lnTo>
                <a:lnTo>
                  <a:pt x="2576714" y="2005131"/>
                </a:lnTo>
                <a:lnTo>
                  <a:pt x="2576714" y="2005131"/>
                </a:lnTo>
                <a:cubicBezTo>
                  <a:pt x="2578121" y="2003896"/>
                  <a:pt x="2579386" y="2002511"/>
                  <a:pt x="2580478" y="2000990"/>
                </a:cubicBezTo>
                <a:cubicBezTo>
                  <a:pt x="2582043" y="1999944"/>
                  <a:pt x="2583391" y="1998619"/>
                  <a:pt x="2584468" y="1997076"/>
                </a:cubicBezTo>
                <a:cubicBezTo>
                  <a:pt x="2586018" y="1995961"/>
                  <a:pt x="2587388" y="1994614"/>
                  <a:pt x="2588533" y="1993086"/>
                </a:cubicBezTo>
                <a:cubicBezTo>
                  <a:pt x="2589948" y="1991949"/>
                  <a:pt x="2591258" y="1990692"/>
                  <a:pt x="2592447" y="1989322"/>
                </a:cubicBezTo>
                <a:cubicBezTo>
                  <a:pt x="2593878" y="1988072"/>
                  <a:pt x="2595233" y="1986740"/>
                  <a:pt x="2596512" y="1985332"/>
                </a:cubicBezTo>
                <a:lnTo>
                  <a:pt x="2596512" y="1985332"/>
                </a:lnTo>
                <a:cubicBezTo>
                  <a:pt x="2597867" y="1984052"/>
                  <a:pt x="2599147" y="1982697"/>
                  <a:pt x="2600578" y="1981493"/>
                </a:cubicBezTo>
                <a:lnTo>
                  <a:pt x="2600578" y="1981493"/>
                </a:lnTo>
                <a:cubicBezTo>
                  <a:pt x="2601797" y="1980123"/>
                  <a:pt x="2603129" y="1978865"/>
                  <a:pt x="2604567" y="1977729"/>
                </a:cubicBezTo>
                <a:lnTo>
                  <a:pt x="2604567" y="1977729"/>
                </a:lnTo>
                <a:cubicBezTo>
                  <a:pt x="2605636" y="1976298"/>
                  <a:pt x="2606931" y="1975049"/>
                  <a:pt x="2608407" y="1974040"/>
                </a:cubicBezTo>
                <a:lnTo>
                  <a:pt x="2608407" y="1974040"/>
                </a:lnTo>
                <a:cubicBezTo>
                  <a:pt x="2609302" y="1972557"/>
                  <a:pt x="2610575" y="1971330"/>
                  <a:pt x="2612095" y="1970502"/>
                </a:cubicBezTo>
                <a:lnTo>
                  <a:pt x="2612547" y="1970050"/>
                </a:lnTo>
                <a:cubicBezTo>
                  <a:pt x="2613300" y="1968567"/>
                  <a:pt x="2614512" y="1967378"/>
                  <a:pt x="2616010" y="1966663"/>
                </a:cubicBezTo>
                <a:lnTo>
                  <a:pt x="2616537" y="1966211"/>
                </a:lnTo>
                <a:cubicBezTo>
                  <a:pt x="2622710" y="1960565"/>
                  <a:pt x="2629259" y="1955220"/>
                  <a:pt x="2635282" y="1949424"/>
                </a:cubicBezTo>
                <a:lnTo>
                  <a:pt x="2635282" y="1949424"/>
                </a:lnTo>
                <a:cubicBezTo>
                  <a:pt x="2637148" y="1948678"/>
                  <a:pt x="2638639" y="1947210"/>
                  <a:pt x="2639422" y="1945358"/>
                </a:cubicBezTo>
                <a:cubicBezTo>
                  <a:pt x="2641161" y="1944613"/>
                  <a:pt x="2642561" y="1943243"/>
                  <a:pt x="2643337" y="1941519"/>
                </a:cubicBezTo>
                <a:cubicBezTo>
                  <a:pt x="2645550" y="1940593"/>
                  <a:pt x="2647101" y="1938553"/>
                  <a:pt x="2647401" y="1936174"/>
                </a:cubicBezTo>
                <a:cubicBezTo>
                  <a:pt x="2646822" y="1935640"/>
                  <a:pt x="2646777" y="1934736"/>
                  <a:pt x="2647311" y="1934157"/>
                </a:cubicBezTo>
                <a:cubicBezTo>
                  <a:pt x="2647341" y="1934127"/>
                  <a:pt x="2647372" y="1934097"/>
                  <a:pt x="2647401" y="1934066"/>
                </a:cubicBezTo>
                <a:cubicBezTo>
                  <a:pt x="2649012" y="1932877"/>
                  <a:pt x="2650322" y="1931326"/>
                  <a:pt x="2651241" y="1929550"/>
                </a:cubicBezTo>
                <a:cubicBezTo>
                  <a:pt x="2653830" y="1926990"/>
                  <a:pt x="2656465" y="1924483"/>
                  <a:pt x="2659145" y="1922022"/>
                </a:cubicBezTo>
                <a:cubicBezTo>
                  <a:pt x="2660967" y="1921194"/>
                  <a:pt x="2662420" y="1919718"/>
                  <a:pt x="2663211" y="1917881"/>
                </a:cubicBezTo>
                <a:lnTo>
                  <a:pt x="2662834" y="1917881"/>
                </a:lnTo>
                <a:cubicBezTo>
                  <a:pt x="2665996" y="1916376"/>
                  <a:pt x="2665017" y="1912310"/>
                  <a:pt x="2667501" y="1910353"/>
                </a:cubicBezTo>
                <a:lnTo>
                  <a:pt x="2667501" y="1910353"/>
                </a:lnTo>
                <a:cubicBezTo>
                  <a:pt x="2668706" y="1908998"/>
                  <a:pt x="2670061" y="1907718"/>
                  <a:pt x="2671340" y="1906288"/>
                </a:cubicBezTo>
                <a:lnTo>
                  <a:pt x="2671340" y="1906288"/>
                </a:lnTo>
                <a:cubicBezTo>
                  <a:pt x="2672771" y="1905008"/>
                  <a:pt x="2674126" y="1903653"/>
                  <a:pt x="2675406" y="1902223"/>
                </a:cubicBezTo>
                <a:lnTo>
                  <a:pt x="2675406" y="1902223"/>
                </a:lnTo>
                <a:cubicBezTo>
                  <a:pt x="2676806" y="1900988"/>
                  <a:pt x="2678116" y="1899656"/>
                  <a:pt x="2679320" y="1898233"/>
                </a:cubicBezTo>
                <a:cubicBezTo>
                  <a:pt x="2685546" y="1894183"/>
                  <a:pt x="2691019" y="1889094"/>
                  <a:pt x="2695505" y="1883177"/>
                </a:cubicBezTo>
                <a:lnTo>
                  <a:pt x="2695957" y="1882650"/>
                </a:lnTo>
                <a:cubicBezTo>
                  <a:pt x="2696695" y="1881145"/>
                  <a:pt x="2697877" y="1879910"/>
                  <a:pt x="2699345" y="1879112"/>
                </a:cubicBezTo>
                <a:lnTo>
                  <a:pt x="2699796" y="1878660"/>
                </a:lnTo>
                <a:cubicBezTo>
                  <a:pt x="2700647" y="1877177"/>
                  <a:pt x="2701829" y="1875913"/>
                  <a:pt x="2703259" y="1874972"/>
                </a:cubicBezTo>
                <a:lnTo>
                  <a:pt x="2703259" y="1874972"/>
                </a:lnTo>
                <a:cubicBezTo>
                  <a:pt x="2704366" y="1873557"/>
                  <a:pt x="2705600" y="1872247"/>
                  <a:pt x="2706948" y="1871057"/>
                </a:cubicBezTo>
                <a:lnTo>
                  <a:pt x="2706948" y="1871057"/>
                </a:lnTo>
                <a:cubicBezTo>
                  <a:pt x="2708152" y="1869627"/>
                  <a:pt x="2709507" y="1868347"/>
                  <a:pt x="2710787" y="1867068"/>
                </a:cubicBezTo>
                <a:cubicBezTo>
                  <a:pt x="2712067" y="1865787"/>
                  <a:pt x="2713422" y="1864432"/>
                  <a:pt x="2714626" y="1863002"/>
                </a:cubicBezTo>
                <a:cubicBezTo>
                  <a:pt x="2716094" y="1861813"/>
                  <a:pt x="2717412" y="1860450"/>
                  <a:pt x="2718541" y="1858937"/>
                </a:cubicBezTo>
                <a:cubicBezTo>
                  <a:pt x="2720054" y="1857853"/>
                  <a:pt x="2721357" y="1856506"/>
                  <a:pt x="2722380" y="1854947"/>
                </a:cubicBezTo>
                <a:cubicBezTo>
                  <a:pt x="2724074" y="1853939"/>
                  <a:pt x="2725452" y="1852478"/>
                  <a:pt x="2726370" y="1850731"/>
                </a:cubicBezTo>
                <a:lnTo>
                  <a:pt x="2726370" y="1850731"/>
                </a:lnTo>
                <a:cubicBezTo>
                  <a:pt x="2729306" y="1849075"/>
                  <a:pt x="2728478" y="1845085"/>
                  <a:pt x="2730887" y="1843203"/>
                </a:cubicBezTo>
                <a:lnTo>
                  <a:pt x="2730887" y="1843203"/>
                </a:lnTo>
                <a:cubicBezTo>
                  <a:pt x="2732242" y="1841886"/>
                  <a:pt x="2733499" y="1840478"/>
                  <a:pt x="2734651" y="1838988"/>
                </a:cubicBezTo>
                <a:cubicBezTo>
                  <a:pt x="2736202" y="1837919"/>
                  <a:pt x="2737512" y="1836534"/>
                  <a:pt x="2738490" y="1834923"/>
                </a:cubicBezTo>
                <a:cubicBezTo>
                  <a:pt x="2740229" y="1833974"/>
                  <a:pt x="2741630" y="1832499"/>
                  <a:pt x="2742480" y="1830707"/>
                </a:cubicBezTo>
                <a:lnTo>
                  <a:pt x="2742480" y="1830707"/>
                </a:lnTo>
                <a:cubicBezTo>
                  <a:pt x="2745567" y="1829428"/>
                  <a:pt x="2744362" y="1825061"/>
                  <a:pt x="2747373" y="1823782"/>
                </a:cubicBezTo>
                <a:lnTo>
                  <a:pt x="2747825" y="1823255"/>
                </a:lnTo>
                <a:cubicBezTo>
                  <a:pt x="2748623" y="1821696"/>
                  <a:pt x="2749759" y="1820341"/>
                  <a:pt x="2751137" y="1819264"/>
                </a:cubicBezTo>
                <a:lnTo>
                  <a:pt x="2751137" y="1819264"/>
                </a:lnTo>
                <a:cubicBezTo>
                  <a:pt x="2752778" y="1817774"/>
                  <a:pt x="2753953" y="1815839"/>
                  <a:pt x="2754525" y="1813694"/>
                </a:cubicBezTo>
                <a:cubicBezTo>
                  <a:pt x="2754156" y="1812851"/>
                  <a:pt x="2754404" y="1811857"/>
                  <a:pt x="2755127" y="1811285"/>
                </a:cubicBezTo>
                <a:cubicBezTo>
                  <a:pt x="2756512" y="1809983"/>
                  <a:pt x="2757702" y="1808484"/>
                  <a:pt x="2758665" y="1806844"/>
                </a:cubicBezTo>
                <a:lnTo>
                  <a:pt x="2758665" y="1806844"/>
                </a:lnTo>
                <a:cubicBezTo>
                  <a:pt x="2761676" y="1805413"/>
                  <a:pt x="2760472" y="1801122"/>
                  <a:pt x="2763483" y="1799767"/>
                </a:cubicBezTo>
                <a:lnTo>
                  <a:pt x="2763483" y="1799240"/>
                </a:lnTo>
                <a:cubicBezTo>
                  <a:pt x="2764379" y="1797727"/>
                  <a:pt x="2765523" y="1796380"/>
                  <a:pt x="2766871" y="1795250"/>
                </a:cubicBezTo>
                <a:lnTo>
                  <a:pt x="2766871" y="1795250"/>
                </a:lnTo>
                <a:cubicBezTo>
                  <a:pt x="2768181" y="1793918"/>
                  <a:pt x="2769408" y="1792510"/>
                  <a:pt x="2770559" y="1791035"/>
                </a:cubicBezTo>
                <a:cubicBezTo>
                  <a:pt x="2772163" y="1790018"/>
                  <a:pt x="2773465" y="1788588"/>
                  <a:pt x="2774323" y="1786894"/>
                </a:cubicBezTo>
                <a:cubicBezTo>
                  <a:pt x="2776115" y="1786021"/>
                  <a:pt x="2777553" y="1784561"/>
                  <a:pt x="2778389" y="1782754"/>
                </a:cubicBezTo>
                <a:lnTo>
                  <a:pt x="2778012" y="1783130"/>
                </a:lnTo>
                <a:cubicBezTo>
                  <a:pt x="2781099" y="1781549"/>
                  <a:pt x="2780120" y="1777484"/>
                  <a:pt x="2782755" y="1775602"/>
                </a:cubicBezTo>
                <a:lnTo>
                  <a:pt x="2782755" y="1775602"/>
                </a:lnTo>
                <a:cubicBezTo>
                  <a:pt x="2783809" y="1774021"/>
                  <a:pt x="2785314" y="1772817"/>
                  <a:pt x="2786293" y="1771161"/>
                </a:cubicBezTo>
                <a:lnTo>
                  <a:pt x="2786293" y="1771161"/>
                </a:lnTo>
                <a:cubicBezTo>
                  <a:pt x="2789003" y="1769429"/>
                  <a:pt x="2788024" y="1765440"/>
                  <a:pt x="2790810" y="1763633"/>
                </a:cubicBezTo>
                <a:lnTo>
                  <a:pt x="2790810" y="1763633"/>
                </a:lnTo>
                <a:cubicBezTo>
                  <a:pt x="2791788" y="1762127"/>
                  <a:pt x="2793294" y="1760923"/>
                  <a:pt x="2794122" y="1759342"/>
                </a:cubicBezTo>
                <a:cubicBezTo>
                  <a:pt x="2798112" y="1756481"/>
                  <a:pt x="2794649" y="1750760"/>
                  <a:pt x="2798488" y="1747824"/>
                </a:cubicBezTo>
                <a:lnTo>
                  <a:pt x="2798488" y="1747824"/>
                </a:lnTo>
                <a:cubicBezTo>
                  <a:pt x="2800596" y="1744888"/>
                  <a:pt x="2800973" y="1742103"/>
                  <a:pt x="2797133" y="1740296"/>
                </a:cubicBezTo>
                <a:lnTo>
                  <a:pt x="2795929" y="1740296"/>
                </a:lnTo>
                <a:cubicBezTo>
                  <a:pt x="2794024" y="1740921"/>
                  <a:pt x="2792248" y="1741862"/>
                  <a:pt x="2790659" y="1743081"/>
                </a:cubicBezTo>
                <a:cubicBezTo>
                  <a:pt x="2789598" y="1743857"/>
                  <a:pt x="2788273" y="1744180"/>
                  <a:pt x="2786971" y="1743985"/>
                </a:cubicBezTo>
                <a:cubicBezTo>
                  <a:pt x="2784637" y="1746093"/>
                  <a:pt x="2781023" y="1745340"/>
                  <a:pt x="2778690" y="1747598"/>
                </a:cubicBezTo>
                <a:cubicBezTo>
                  <a:pt x="2778065" y="1748351"/>
                  <a:pt x="2777019" y="1748592"/>
                  <a:pt x="2776130" y="1748200"/>
                </a:cubicBezTo>
                <a:cubicBezTo>
                  <a:pt x="2774165" y="1748750"/>
                  <a:pt x="2772366" y="1749759"/>
                  <a:pt x="2770861" y="1751136"/>
                </a:cubicBezTo>
                <a:cubicBezTo>
                  <a:pt x="2769957" y="1751882"/>
                  <a:pt x="2768775" y="1752182"/>
                  <a:pt x="2767624" y="1751964"/>
                </a:cubicBezTo>
                <a:cubicBezTo>
                  <a:pt x="2766043" y="1752943"/>
                  <a:pt x="2764462" y="1753922"/>
                  <a:pt x="2762956" y="1754976"/>
                </a:cubicBezTo>
                <a:cubicBezTo>
                  <a:pt x="2762264" y="1755819"/>
                  <a:pt x="2761172" y="1756225"/>
                  <a:pt x="2760096" y="1756030"/>
                </a:cubicBezTo>
                <a:cubicBezTo>
                  <a:pt x="2758154" y="1756805"/>
                  <a:pt x="2756369" y="1757926"/>
                  <a:pt x="2754826" y="1759342"/>
                </a:cubicBezTo>
                <a:lnTo>
                  <a:pt x="2754826" y="1759342"/>
                </a:lnTo>
                <a:cubicBezTo>
                  <a:pt x="2753960" y="1760772"/>
                  <a:pt x="2752673" y="1761909"/>
                  <a:pt x="2751137" y="1762579"/>
                </a:cubicBezTo>
                <a:lnTo>
                  <a:pt x="2750535" y="1763106"/>
                </a:lnTo>
                <a:cubicBezTo>
                  <a:pt x="2749180" y="1766192"/>
                  <a:pt x="2745341" y="1764913"/>
                  <a:pt x="2743459" y="1767096"/>
                </a:cubicBezTo>
                <a:cubicBezTo>
                  <a:pt x="2742894" y="1767826"/>
                  <a:pt x="2741915" y="1768097"/>
                  <a:pt x="2741050" y="1767773"/>
                </a:cubicBezTo>
                <a:cubicBezTo>
                  <a:pt x="2738942" y="1768292"/>
                  <a:pt x="2737030" y="1769414"/>
                  <a:pt x="2735554" y="1771010"/>
                </a:cubicBezTo>
                <a:cubicBezTo>
                  <a:pt x="2735020" y="1771793"/>
                  <a:pt x="2734026" y="1772102"/>
                  <a:pt x="2733145" y="1771763"/>
                </a:cubicBezTo>
                <a:cubicBezTo>
                  <a:pt x="2730977" y="1772290"/>
                  <a:pt x="2729020" y="1773442"/>
                  <a:pt x="2727499" y="1775075"/>
                </a:cubicBezTo>
                <a:lnTo>
                  <a:pt x="2727499" y="1775075"/>
                </a:lnTo>
                <a:cubicBezTo>
                  <a:pt x="2725693" y="1777710"/>
                  <a:pt x="2722004" y="1776882"/>
                  <a:pt x="2719971" y="1779065"/>
                </a:cubicBezTo>
                <a:lnTo>
                  <a:pt x="2719971" y="1779065"/>
                </a:lnTo>
                <a:cubicBezTo>
                  <a:pt x="2718014" y="1781549"/>
                  <a:pt x="2714325" y="1780646"/>
                  <a:pt x="2712443" y="1782904"/>
                </a:cubicBezTo>
                <a:cubicBezTo>
                  <a:pt x="2711834" y="1783680"/>
                  <a:pt x="2710750" y="1783898"/>
                  <a:pt x="2709884" y="1783431"/>
                </a:cubicBezTo>
                <a:cubicBezTo>
                  <a:pt x="2707851" y="1783431"/>
                  <a:pt x="2706496" y="1785238"/>
                  <a:pt x="2704689" y="1785991"/>
                </a:cubicBezTo>
                <a:cubicBezTo>
                  <a:pt x="2703786" y="1786857"/>
                  <a:pt x="2702551" y="1787301"/>
                  <a:pt x="2701302" y="1787195"/>
                </a:cubicBezTo>
                <a:cubicBezTo>
                  <a:pt x="2699721" y="1788174"/>
                  <a:pt x="2698215" y="1789228"/>
                  <a:pt x="2696710" y="1790282"/>
                </a:cubicBezTo>
                <a:cubicBezTo>
                  <a:pt x="2696010" y="1791065"/>
                  <a:pt x="2694971" y="1791456"/>
                  <a:pt x="2693924" y="1791336"/>
                </a:cubicBezTo>
                <a:cubicBezTo>
                  <a:pt x="2691907" y="1791991"/>
                  <a:pt x="2690085" y="1793157"/>
                  <a:pt x="2688655" y="1794723"/>
                </a:cubicBezTo>
                <a:lnTo>
                  <a:pt x="2688655" y="1794723"/>
                </a:lnTo>
                <a:cubicBezTo>
                  <a:pt x="2686773" y="1797358"/>
                  <a:pt x="2682934" y="1796455"/>
                  <a:pt x="2681127" y="1799014"/>
                </a:cubicBezTo>
                <a:lnTo>
                  <a:pt x="2681127" y="1799014"/>
                </a:lnTo>
                <a:cubicBezTo>
                  <a:pt x="2679885" y="1800151"/>
                  <a:pt x="2678545" y="1801182"/>
                  <a:pt x="2677137" y="1802101"/>
                </a:cubicBezTo>
                <a:cubicBezTo>
                  <a:pt x="2676362" y="1802914"/>
                  <a:pt x="2675248" y="1803336"/>
                  <a:pt x="2674126" y="1803230"/>
                </a:cubicBezTo>
                <a:cubicBezTo>
                  <a:pt x="2672176" y="1803983"/>
                  <a:pt x="2670430" y="1805165"/>
                  <a:pt x="2669007" y="1806693"/>
                </a:cubicBezTo>
                <a:lnTo>
                  <a:pt x="2669007" y="1806693"/>
                </a:lnTo>
                <a:cubicBezTo>
                  <a:pt x="2666304" y="1808816"/>
                  <a:pt x="2663790" y="1811157"/>
                  <a:pt x="2661479" y="1813694"/>
                </a:cubicBezTo>
                <a:cubicBezTo>
                  <a:pt x="2660922" y="1814642"/>
                  <a:pt x="2659861" y="1815169"/>
                  <a:pt x="2658769" y="1815049"/>
                </a:cubicBezTo>
                <a:cubicBezTo>
                  <a:pt x="2656744" y="1815756"/>
                  <a:pt x="2654945" y="1817006"/>
                  <a:pt x="2653574" y="1818662"/>
                </a:cubicBezTo>
                <a:lnTo>
                  <a:pt x="2653574" y="1818662"/>
                </a:lnTo>
                <a:cubicBezTo>
                  <a:pt x="2652513" y="1819867"/>
                  <a:pt x="2651233" y="1820861"/>
                  <a:pt x="2649810" y="1821598"/>
                </a:cubicBezTo>
                <a:cubicBezTo>
                  <a:pt x="2649073" y="1822494"/>
                  <a:pt x="2647951" y="1822968"/>
                  <a:pt x="2646799" y="1822878"/>
                </a:cubicBezTo>
                <a:cubicBezTo>
                  <a:pt x="2644744" y="1823593"/>
                  <a:pt x="2643028" y="1825039"/>
                  <a:pt x="2641982" y="1826943"/>
                </a:cubicBezTo>
                <a:cubicBezTo>
                  <a:pt x="2640378" y="1827892"/>
                  <a:pt x="2638948" y="1829119"/>
                  <a:pt x="2637766" y="1830556"/>
                </a:cubicBezTo>
                <a:lnTo>
                  <a:pt x="2637766" y="1830556"/>
                </a:lnTo>
                <a:cubicBezTo>
                  <a:pt x="2636667" y="1831746"/>
                  <a:pt x="2635402" y="1832755"/>
                  <a:pt x="2634002" y="1833568"/>
                </a:cubicBezTo>
                <a:cubicBezTo>
                  <a:pt x="2633324" y="1834449"/>
                  <a:pt x="2632248" y="1834930"/>
                  <a:pt x="2631141" y="1834847"/>
                </a:cubicBezTo>
                <a:cubicBezTo>
                  <a:pt x="2629056" y="1835480"/>
                  <a:pt x="2627249" y="1836812"/>
                  <a:pt x="2626022" y="1838611"/>
                </a:cubicBezTo>
                <a:cubicBezTo>
                  <a:pt x="2624517" y="1839741"/>
                  <a:pt x="2623312" y="1841096"/>
                  <a:pt x="2621881" y="1842225"/>
                </a:cubicBezTo>
                <a:lnTo>
                  <a:pt x="2621881" y="1842225"/>
                </a:lnTo>
                <a:cubicBezTo>
                  <a:pt x="2620707" y="1843565"/>
                  <a:pt x="2619398" y="1844777"/>
                  <a:pt x="2617967" y="1845839"/>
                </a:cubicBezTo>
                <a:lnTo>
                  <a:pt x="2617591" y="1845839"/>
                </a:lnTo>
                <a:cubicBezTo>
                  <a:pt x="2616815" y="1847156"/>
                  <a:pt x="2615663" y="1848202"/>
                  <a:pt x="2614279" y="1848849"/>
                </a:cubicBezTo>
                <a:cubicBezTo>
                  <a:pt x="2613578" y="1849761"/>
                  <a:pt x="2612494" y="1850288"/>
                  <a:pt x="2611343" y="1850280"/>
                </a:cubicBezTo>
                <a:cubicBezTo>
                  <a:pt x="2609265" y="1850935"/>
                  <a:pt x="2607466" y="1852260"/>
                  <a:pt x="2606224" y="1854044"/>
                </a:cubicBezTo>
                <a:cubicBezTo>
                  <a:pt x="2604914" y="1855256"/>
                  <a:pt x="2603528" y="1856385"/>
                  <a:pt x="2602083" y="1857431"/>
                </a:cubicBezTo>
                <a:lnTo>
                  <a:pt x="2602083" y="1857431"/>
                </a:lnTo>
                <a:cubicBezTo>
                  <a:pt x="2600427" y="1860217"/>
                  <a:pt x="2596287" y="1859163"/>
                  <a:pt x="2594555" y="1862174"/>
                </a:cubicBezTo>
                <a:lnTo>
                  <a:pt x="2594555" y="1861798"/>
                </a:lnTo>
                <a:cubicBezTo>
                  <a:pt x="2592801" y="1862731"/>
                  <a:pt x="2591303" y="1864071"/>
                  <a:pt x="2590189" y="1865712"/>
                </a:cubicBezTo>
                <a:cubicBezTo>
                  <a:pt x="2588683" y="1866766"/>
                  <a:pt x="2587479" y="1868196"/>
                  <a:pt x="2586049" y="1869326"/>
                </a:cubicBezTo>
                <a:lnTo>
                  <a:pt x="2586049" y="1869326"/>
                </a:lnTo>
                <a:cubicBezTo>
                  <a:pt x="2585062" y="1870605"/>
                  <a:pt x="2583835" y="1871682"/>
                  <a:pt x="2582435" y="1872487"/>
                </a:cubicBezTo>
                <a:cubicBezTo>
                  <a:pt x="2581976" y="1873368"/>
                  <a:pt x="2581020" y="1873880"/>
                  <a:pt x="2580026" y="1873767"/>
                </a:cubicBezTo>
                <a:cubicBezTo>
                  <a:pt x="2576112" y="1874445"/>
                  <a:pt x="2577015" y="1879187"/>
                  <a:pt x="2574154" y="1880693"/>
                </a:cubicBezTo>
                <a:lnTo>
                  <a:pt x="2573703" y="1881145"/>
                </a:lnTo>
                <a:cubicBezTo>
                  <a:pt x="2573078" y="1882492"/>
                  <a:pt x="2571979" y="1883569"/>
                  <a:pt x="2570616" y="1884156"/>
                </a:cubicBezTo>
                <a:cubicBezTo>
                  <a:pt x="2570052" y="1885074"/>
                  <a:pt x="2569058" y="1885639"/>
                  <a:pt x="2567981" y="1885661"/>
                </a:cubicBezTo>
                <a:cubicBezTo>
                  <a:pt x="2565730" y="1886075"/>
                  <a:pt x="2563795" y="1887491"/>
                  <a:pt x="2562712" y="1889501"/>
                </a:cubicBezTo>
                <a:cubicBezTo>
                  <a:pt x="2561101" y="1890487"/>
                  <a:pt x="2559738" y="1891827"/>
                  <a:pt x="2558722" y="1893415"/>
                </a:cubicBezTo>
                <a:cubicBezTo>
                  <a:pt x="2557442" y="1894469"/>
                  <a:pt x="2556087" y="1895448"/>
                  <a:pt x="2554657" y="1896426"/>
                </a:cubicBezTo>
                <a:cubicBezTo>
                  <a:pt x="2553806" y="1897164"/>
                  <a:pt x="2552692" y="1897518"/>
                  <a:pt x="2551570" y="1897405"/>
                </a:cubicBezTo>
                <a:cubicBezTo>
                  <a:pt x="2549635" y="1898181"/>
                  <a:pt x="2547987" y="1899513"/>
                  <a:pt x="2546828" y="1901244"/>
                </a:cubicBezTo>
                <a:cubicBezTo>
                  <a:pt x="2545344" y="1902381"/>
                  <a:pt x="2543960" y="1903638"/>
                  <a:pt x="2542687" y="1905008"/>
                </a:cubicBezTo>
                <a:cubicBezTo>
                  <a:pt x="2541430" y="1906318"/>
                  <a:pt x="2540098" y="1907545"/>
                  <a:pt x="2538697" y="1908697"/>
                </a:cubicBezTo>
                <a:lnTo>
                  <a:pt x="2538697" y="1908697"/>
                </a:lnTo>
                <a:cubicBezTo>
                  <a:pt x="2537545" y="1910120"/>
                  <a:pt x="2536319" y="1911482"/>
                  <a:pt x="2535009" y="1912762"/>
                </a:cubicBezTo>
                <a:lnTo>
                  <a:pt x="2535009" y="1912762"/>
                </a:lnTo>
                <a:cubicBezTo>
                  <a:pt x="2533654" y="1914049"/>
                  <a:pt x="2532397" y="1915435"/>
                  <a:pt x="2531245" y="1916903"/>
                </a:cubicBezTo>
                <a:cubicBezTo>
                  <a:pt x="2529739" y="1918047"/>
                  <a:pt x="2528354" y="1919326"/>
                  <a:pt x="2527104" y="1920742"/>
                </a:cubicBezTo>
                <a:lnTo>
                  <a:pt x="2523114" y="1924506"/>
                </a:lnTo>
                <a:lnTo>
                  <a:pt x="2523114" y="1924506"/>
                </a:lnTo>
                <a:cubicBezTo>
                  <a:pt x="2522000" y="1925899"/>
                  <a:pt x="2520675" y="1927118"/>
                  <a:pt x="2519200" y="1928119"/>
                </a:cubicBezTo>
                <a:lnTo>
                  <a:pt x="2518823" y="1928119"/>
                </a:lnTo>
                <a:cubicBezTo>
                  <a:pt x="2517905" y="1929602"/>
                  <a:pt x="2516708" y="1930882"/>
                  <a:pt x="2515285" y="1931883"/>
                </a:cubicBezTo>
                <a:lnTo>
                  <a:pt x="2515285" y="1931883"/>
                </a:lnTo>
                <a:cubicBezTo>
                  <a:pt x="2514231" y="1933389"/>
                  <a:pt x="2512801" y="1934593"/>
                  <a:pt x="2511672" y="1936099"/>
                </a:cubicBezTo>
                <a:cubicBezTo>
                  <a:pt x="2510189" y="1937205"/>
                  <a:pt x="2508864" y="1938531"/>
                  <a:pt x="2507757" y="1940014"/>
                </a:cubicBezTo>
                <a:cubicBezTo>
                  <a:pt x="2506259" y="1941158"/>
                  <a:pt x="2504897" y="1942475"/>
                  <a:pt x="2503692" y="1943928"/>
                </a:cubicBezTo>
                <a:lnTo>
                  <a:pt x="2503692" y="1943928"/>
                </a:lnTo>
                <a:cubicBezTo>
                  <a:pt x="2502262" y="1945208"/>
                  <a:pt x="2500907" y="1946563"/>
                  <a:pt x="2499627" y="1947918"/>
                </a:cubicBezTo>
                <a:lnTo>
                  <a:pt x="2499627" y="1947918"/>
                </a:lnTo>
                <a:lnTo>
                  <a:pt x="2495637" y="1951908"/>
                </a:lnTo>
                <a:lnTo>
                  <a:pt x="2495637" y="1951908"/>
                </a:lnTo>
                <a:cubicBezTo>
                  <a:pt x="2494357" y="1953188"/>
                  <a:pt x="2493078" y="1954543"/>
                  <a:pt x="2491647" y="1955822"/>
                </a:cubicBezTo>
                <a:lnTo>
                  <a:pt x="2491647" y="1955822"/>
                </a:lnTo>
                <a:cubicBezTo>
                  <a:pt x="2490323" y="1957110"/>
                  <a:pt x="2489088" y="1958495"/>
                  <a:pt x="2487959" y="1959963"/>
                </a:cubicBezTo>
                <a:cubicBezTo>
                  <a:pt x="2486348" y="1961002"/>
                  <a:pt x="2485045" y="1962462"/>
                  <a:pt x="2484195" y="1964178"/>
                </a:cubicBezTo>
                <a:cubicBezTo>
                  <a:pt x="2482471" y="1965014"/>
                  <a:pt x="2481071" y="1966384"/>
                  <a:pt x="2480205" y="1968093"/>
                </a:cubicBezTo>
                <a:cubicBezTo>
                  <a:pt x="2478488" y="1968974"/>
                  <a:pt x="2477096" y="1970366"/>
                  <a:pt x="2476215" y="1972083"/>
                </a:cubicBezTo>
                <a:cubicBezTo>
                  <a:pt x="2474506" y="1972949"/>
                  <a:pt x="2473136" y="1974349"/>
                  <a:pt x="2472300" y="1976073"/>
                </a:cubicBezTo>
                <a:cubicBezTo>
                  <a:pt x="2470456" y="1976885"/>
                  <a:pt x="2469026" y="1978406"/>
                  <a:pt x="2468311" y="1980288"/>
                </a:cubicBezTo>
                <a:lnTo>
                  <a:pt x="2460406" y="1987816"/>
                </a:lnTo>
                <a:cubicBezTo>
                  <a:pt x="2457244" y="1988870"/>
                  <a:pt x="2458524" y="1993312"/>
                  <a:pt x="2455362" y="1994516"/>
                </a:cubicBezTo>
                <a:lnTo>
                  <a:pt x="2454760" y="1995194"/>
                </a:lnTo>
                <a:cubicBezTo>
                  <a:pt x="2454241" y="1996707"/>
                  <a:pt x="2453082" y="1997911"/>
                  <a:pt x="2451598" y="1998506"/>
                </a:cubicBezTo>
                <a:lnTo>
                  <a:pt x="2450921" y="1999108"/>
                </a:lnTo>
                <a:cubicBezTo>
                  <a:pt x="2450304" y="2000644"/>
                  <a:pt x="2449114" y="2001886"/>
                  <a:pt x="2447609" y="2002571"/>
                </a:cubicBezTo>
                <a:lnTo>
                  <a:pt x="2447157" y="2003098"/>
                </a:lnTo>
                <a:cubicBezTo>
                  <a:pt x="2446404" y="2004581"/>
                  <a:pt x="2445192" y="2005771"/>
                  <a:pt x="2443694" y="2006486"/>
                </a:cubicBezTo>
                <a:lnTo>
                  <a:pt x="2443167" y="2006937"/>
                </a:lnTo>
                <a:cubicBezTo>
                  <a:pt x="2441812" y="2009949"/>
                  <a:pt x="2437521" y="2008744"/>
                  <a:pt x="2436166" y="2011831"/>
                </a:cubicBezTo>
                <a:lnTo>
                  <a:pt x="2436166" y="2011454"/>
                </a:lnTo>
                <a:cubicBezTo>
                  <a:pt x="2434224" y="2012237"/>
                  <a:pt x="2432696" y="2013788"/>
                  <a:pt x="2431950" y="2015745"/>
                </a:cubicBezTo>
                <a:cubicBezTo>
                  <a:pt x="2429165" y="2017552"/>
                  <a:pt x="2429843" y="2021316"/>
                  <a:pt x="2427810" y="2023273"/>
                </a:cubicBezTo>
                <a:cubicBezTo>
                  <a:pt x="2428043" y="2024598"/>
                  <a:pt x="2427659" y="2025961"/>
                  <a:pt x="2426756" y="2026962"/>
                </a:cubicBezTo>
                <a:cubicBezTo>
                  <a:pt x="2425951" y="2028362"/>
                  <a:pt x="2424874" y="2029589"/>
                  <a:pt x="2423594" y="2030575"/>
                </a:cubicBezTo>
                <a:lnTo>
                  <a:pt x="2423594" y="2030575"/>
                </a:lnTo>
                <a:cubicBezTo>
                  <a:pt x="2422465" y="2031930"/>
                  <a:pt x="2421035" y="2033210"/>
                  <a:pt x="2419906" y="2034640"/>
                </a:cubicBezTo>
                <a:cubicBezTo>
                  <a:pt x="2418438" y="2035807"/>
                  <a:pt x="2417150" y="2037177"/>
                  <a:pt x="2416066" y="2038706"/>
                </a:cubicBezTo>
                <a:cubicBezTo>
                  <a:pt x="2414485" y="2039767"/>
                  <a:pt x="2413153" y="2041152"/>
                  <a:pt x="2412152" y="2042771"/>
                </a:cubicBezTo>
                <a:cubicBezTo>
                  <a:pt x="2410436" y="2043727"/>
                  <a:pt x="2409058" y="2045202"/>
                  <a:pt x="2408237" y="2046986"/>
                </a:cubicBezTo>
                <a:lnTo>
                  <a:pt x="2408614" y="2046986"/>
                </a:lnTo>
                <a:cubicBezTo>
                  <a:pt x="2405527" y="2048341"/>
                  <a:pt x="2406656" y="2052632"/>
                  <a:pt x="2403720" y="2053987"/>
                </a:cubicBezTo>
                <a:lnTo>
                  <a:pt x="2403720" y="2054514"/>
                </a:lnTo>
                <a:cubicBezTo>
                  <a:pt x="2402824" y="2056027"/>
                  <a:pt x="2401680" y="2057375"/>
                  <a:pt x="2400333" y="2058504"/>
                </a:cubicBezTo>
                <a:lnTo>
                  <a:pt x="2400333" y="2058504"/>
                </a:lnTo>
                <a:cubicBezTo>
                  <a:pt x="2398888" y="2059784"/>
                  <a:pt x="2397690" y="2061312"/>
                  <a:pt x="2396795" y="2063021"/>
                </a:cubicBezTo>
                <a:lnTo>
                  <a:pt x="2396795" y="2063021"/>
                </a:lnTo>
                <a:cubicBezTo>
                  <a:pt x="2393708" y="2064451"/>
                  <a:pt x="2394762" y="2068667"/>
                  <a:pt x="2391977" y="2070549"/>
                </a:cubicBezTo>
                <a:lnTo>
                  <a:pt x="2391977" y="2070549"/>
                </a:lnTo>
                <a:cubicBezTo>
                  <a:pt x="2391021" y="2072017"/>
                  <a:pt x="2389824" y="2073312"/>
                  <a:pt x="2388439" y="2074388"/>
                </a:cubicBezTo>
                <a:lnTo>
                  <a:pt x="2388439" y="2074388"/>
                </a:lnTo>
                <a:cubicBezTo>
                  <a:pt x="2387460" y="2075894"/>
                  <a:pt x="2386030" y="2077098"/>
                  <a:pt x="2384976" y="2078604"/>
                </a:cubicBezTo>
                <a:cubicBezTo>
                  <a:pt x="2383357" y="2079710"/>
                  <a:pt x="2382010" y="2081178"/>
                  <a:pt x="2381061" y="2082895"/>
                </a:cubicBezTo>
                <a:lnTo>
                  <a:pt x="2381061" y="2082895"/>
                </a:lnTo>
                <a:cubicBezTo>
                  <a:pt x="2378125" y="2084325"/>
                  <a:pt x="2379254" y="2088541"/>
                  <a:pt x="2376243" y="2089971"/>
                </a:cubicBezTo>
                <a:lnTo>
                  <a:pt x="2376243" y="2090498"/>
                </a:lnTo>
                <a:cubicBezTo>
                  <a:pt x="2375348" y="2092011"/>
                  <a:pt x="2374203" y="2093359"/>
                  <a:pt x="2372856" y="2094488"/>
                </a:cubicBezTo>
                <a:lnTo>
                  <a:pt x="2372856" y="2094488"/>
                </a:lnTo>
                <a:cubicBezTo>
                  <a:pt x="2371553" y="2095775"/>
                  <a:pt x="2370341" y="2097161"/>
                  <a:pt x="2369242" y="2098628"/>
                </a:cubicBezTo>
                <a:cubicBezTo>
                  <a:pt x="2367601" y="2099713"/>
                  <a:pt x="2366261" y="2101188"/>
                  <a:pt x="2365328" y="2102919"/>
                </a:cubicBezTo>
                <a:lnTo>
                  <a:pt x="2365328" y="2102919"/>
                </a:lnTo>
                <a:cubicBezTo>
                  <a:pt x="2362316" y="2104500"/>
                  <a:pt x="2363295" y="2108565"/>
                  <a:pt x="2360661" y="2110447"/>
                </a:cubicBezTo>
                <a:lnTo>
                  <a:pt x="2360661" y="2110447"/>
                </a:lnTo>
                <a:cubicBezTo>
                  <a:pt x="2358552" y="2112329"/>
                  <a:pt x="2359757" y="2116169"/>
                  <a:pt x="2356595" y="2117524"/>
                </a:cubicBezTo>
                <a:lnTo>
                  <a:pt x="2356068" y="2118051"/>
                </a:lnTo>
                <a:cubicBezTo>
                  <a:pt x="2353659" y="2120686"/>
                  <a:pt x="2351175" y="2123245"/>
                  <a:pt x="2348540" y="2125579"/>
                </a:cubicBezTo>
                <a:lnTo>
                  <a:pt x="2348540" y="2125579"/>
                </a:lnTo>
                <a:lnTo>
                  <a:pt x="2345153" y="2129794"/>
                </a:lnTo>
                <a:cubicBezTo>
                  <a:pt x="2343549" y="2130916"/>
                  <a:pt x="2342209" y="2132384"/>
                  <a:pt x="2341238" y="2134085"/>
                </a:cubicBezTo>
                <a:lnTo>
                  <a:pt x="2341238" y="2134085"/>
                </a:lnTo>
                <a:cubicBezTo>
                  <a:pt x="2338227" y="2135666"/>
                  <a:pt x="2339281" y="2139807"/>
                  <a:pt x="2336496" y="2141613"/>
                </a:cubicBezTo>
                <a:lnTo>
                  <a:pt x="2336496" y="2141613"/>
                </a:lnTo>
                <a:cubicBezTo>
                  <a:pt x="2335517" y="2143119"/>
                  <a:pt x="2334087" y="2144323"/>
                  <a:pt x="2333032" y="2145753"/>
                </a:cubicBezTo>
                <a:cubicBezTo>
                  <a:pt x="2331414" y="2146868"/>
                  <a:pt x="2330089" y="2148366"/>
                  <a:pt x="2329193" y="2150120"/>
                </a:cubicBezTo>
                <a:lnTo>
                  <a:pt x="2329193" y="2150120"/>
                </a:lnTo>
                <a:cubicBezTo>
                  <a:pt x="2326107" y="2151701"/>
                  <a:pt x="2327010" y="2155766"/>
                  <a:pt x="2324526" y="2157648"/>
                </a:cubicBezTo>
                <a:lnTo>
                  <a:pt x="2324526" y="2157648"/>
                </a:lnTo>
                <a:cubicBezTo>
                  <a:pt x="2323163" y="2158980"/>
                  <a:pt x="2321929" y="2160448"/>
                  <a:pt x="2320837" y="2162014"/>
                </a:cubicBezTo>
                <a:lnTo>
                  <a:pt x="2320837" y="2162014"/>
                </a:lnTo>
                <a:cubicBezTo>
                  <a:pt x="2318052" y="2163972"/>
                  <a:pt x="2318579" y="2167660"/>
                  <a:pt x="2316772" y="2170069"/>
                </a:cubicBezTo>
                <a:cubicBezTo>
                  <a:pt x="2314966" y="2172478"/>
                  <a:pt x="2314966" y="2175715"/>
                  <a:pt x="2312406" y="2177597"/>
                </a:cubicBezTo>
                <a:lnTo>
                  <a:pt x="2312406" y="2177597"/>
                </a:lnTo>
                <a:cubicBezTo>
                  <a:pt x="2310373" y="2179780"/>
                  <a:pt x="2311202" y="2183393"/>
                  <a:pt x="2308491" y="2185125"/>
                </a:cubicBezTo>
                <a:lnTo>
                  <a:pt x="2308491" y="2185125"/>
                </a:lnTo>
                <a:cubicBezTo>
                  <a:pt x="2307513" y="2186706"/>
                  <a:pt x="2305932" y="2187911"/>
                  <a:pt x="2305029" y="2189491"/>
                </a:cubicBezTo>
                <a:lnTo>
                  <a:pt x="2305029" y="2189491"/>
                </a:lnTo>
                <a:cubicBezTo>
                  <a:pt x="2302243" y="2191147"/>
                  <a:pt x="2303372" y="2195212"/>
                  <a:pt x="2300437" y="2197019"/>
                </a:cubicBezTo>
                <a:lnTo>
                  <a:pt x="2300437" y="2197396"/>
                </a:lnTo>
                <a:cubicBezTo>
                  <a:pt x="2298705" y="2199880"/>
                  <a:pt x="2299307" y="2203267"/>
                  <a:pt x="2296898" y="2205450"/>
                </a:cubicBezTo>
                <a:lnTo>
                  <a:pt x="2296898" y="2205450"/>
                </a:lnTo>
                <a:cubicBezTo>
                  <a:pt x="2295453" y="2206738"/>
                  <a:pt x="2294203" y="2208236"/>
                  <a:pt x="2293210" y="2209892"/>
                </a:cubicBezTo>
                <a:lnTo>
                  <a:pt x="2293586" y="2209892"/>
                </a:lnTo>
                <a:cubicBezTo>
                  <a:pt x="2290575" y="2211623"/>
                  <a:pt x="2291403" y="2215538"/>
                  <a:pt x="2289069" y="2217420"/>
                </a:cubicBezTo>
                <a:lnTo>
                  <a:pt x="2289069" y="2217420"/>
                </a:lnTo>
                <a:cubicBezTo>
                  <a:pt x="2287541" y="2218624"/>
                  <a:pt x="2286291" y="2220138"/>
                  <a:pt x="2285381" y="2221862"/>
                </a:cubicBezTo>
                <a:lnTo>
                  <a:pt x="2285381" y="2221862"/>
                </a:lnTo>
                <a:cubicBezTo>
                  <a:pt x="2282294" y="2223518"/>
                  <a:pt x="2283047" y="2227432"/>
                  <a:pt x="2280939" y="2229390"/>
                </a:cubicBezTo>
                <a:cubicBezTo>
                  <a:pt x="2279343" y="2230541"/>
                  <a:pt x="2277988" y="2232002"/>
                  <a:pt x="2276949" y="2233680"/>
                </a:cubicBezTo>
                <a:lnTo>
                  <a:pt x="2276949" y="2233680"/>
                </a:lnTo>
                <a:cubicBezTo>
                  <a:pt x="2274089" y="2235337"/>
                  <a:pt x="2275067" y="2239326"/>
                  <a:pt x="2272357" y="2241208"/>
                </a:cubicBezTo>
                <a:lnTo>
                  <a:pt x="2272357" y="2241208"/>
                </a:lnTo>
                <a:cubicBezTo>
                  <a:pt x="2271378" y="2242789"/>
                  <a:pt x="2269798" y="2243919"/>
                  <a:pt x="2268894" y="2245650"/>
                </a:cubicBezTo>
                <a:lnTo>
                  <a:pt x="2268894" y="2245650"/>
                </a:lnTo>
                <a:cubicBezTo>
                  <a:pt x="2266034" y="2247532"/>
                  <a:pt x="2266786" y="2251371"/>
                  <a:pt x="2264528" y="2253554"/>
                </a:cubicBezTo>
                <a:lnTo>
                  <a:pt x="2264528" y="2253554"/>
                </a:lnTo>
                <a:cubicBezTo>
                  <a:pt x="2262044" y="2255512"/>
                  <a:pt x="2263022" y="2259351"/>
                  <a:pt x="2260237" y="2261082"/>
                </a:cubicBezTo>
                <a:lnTo>
                  <a:pt x="2260237" y="2261082"/>
                </a:lnTo>
                <a:cubicBezTo>
                  <a:pt x="2259258" y="2262663"/>
                  <a:pt x="2257677" y="2263792"/>
                  <a:pt x="2256774" y="2265524"/>
                </a:cubicBezTo>
                <a:lnTo>
                  <a:pt x="2256774" y="2265524"/>
                </a:lnTo>
                <a:cubicBezTo>
                  <a:pt x="2255035" y="2267082"/>
                  <a:pt x="2254117" y="2269363"/>
                  <a:pt x="2254290" y="2271697"/>
                </a:cubicBezTo>
                <a:cubicBezTo>
                  <a:pt x="2253394" y="2271644"/>
                  <a:pt x="2252551" y="2272156"/>
                  <a:pt x="2252182" y="2272977"/>
                </a:cubicBezTo>
                <a:lnTo>
                  <a:pt x="2252182" y="2272977"/>
                </a:lnTo>
                <a:cubicBezTo>
                  <a:pt x="2250759" y="2274527"/>
                  <a:pt x="2249615" y="2276312"/>
                  <a:pt x="2248794" y="2278246"/>
                </a:cubicBezTo>
                <a:cubicBezTo>
                  <a:pt x="2248967" y="2279293"/>
                  <a:pt x="2248629" y="2280354"/>
                  <a:pt x="2247891" y="2281107"/>
                </a:cubicBezTo>
                <a:cubicBezTo>
                  <a:pt x="2246867" y="2282530"/>
                  <a:pt x="2245761" y="2283885"/>
                  <a:pt x="2244579" y="2285172"/>
                </a:cubicBezTo>
                <a:lnTo>
                  <a:pt x="2244579" y="2285172"/>
                </a:lnTo>
                <a:cubicBezTo>
                  <a:pt x="2241944" y="2287430"/>
                  <a:pt x="2242471" y="2291194"/>
                  <a:pt x="2240739" y="2293904"/>
                </a:cubicBezTo>
                <a:cubicBezTo>
                  <a:pt x="2240777" y="2295087"/>
                  <a:pt x="2240378" y="2296238"/>
                  <a:pt x="2239610" y="2297142"/>
                </a:cubicBezTo>
                <a:lnTo>
                  <a:pt x="2238556" y="2299626"/>
                </a:lnTo>
                <a:lnTo>
                  <a:pt x="2239008" y="2299626"/>
                </a:lnTo>
                <a:cubicBezTo>
                  <a:pt x="2238029" y="2299626"/>
                  <a:pt x="2237201" y="2299626"/>
                  <a:pt x="2236449" y="2300755"/>
                </a:cubicBezTo>
                <a:lnTo>
                  <a:pt x="2236449" y="2300755"/>
                </a:lnTo>
                <a:cubicBezTo>
                  <a:pt x="2234770" y="2302088"/>
                  <a:pt x="2233490" y="2303856"/>
                  <a:pt x="2232760" y="2305874"/>
                </a:cubicBezTo>
                <a:cubicBezTo>
                  <a:pt x="2232843" y="2306906"/>
                  <a:pt x="2232519" y="2307937"/>
                  <a:pt x="2231856" y="2308735"/>
                </a:cubicBezTo>
                <a:cubicBezTo>
                  <a:pt x="2230803" y="2310165"/>
                  <a:pt x="2229749" y="2311520"/>
                  <a:pt x="2228619" y="2312875"/>
                </a:cubicBezTo>
                <a:lnTo>
                  <a:pt x="2228619" y="2312875"/>
                </a:lnTo>
                <a:cubicBezTo>
                  <a:pt x="2228619" y="2314155"/>
                  <a:pt x="2228092" y="2315435"/>
                  <a:pt x="2227867" y="2316714"/>
                </a:cubicBezTo>
                <a:lnTo>
                  <a:pt x="2227867" y="2316714"/>
                </a:lnTo>
                <a:cubicBezTo>
                  <a:pt x="2223124" y="2320855"/>
                  <a:pt x="2223199" y="2316714"/>
                  <a:pt x="2222371" y="2314080"/>
                </a:cubicBezTo>
                <a:cubicBezTo>
                  <a:pt x="2222371" y="2312875"/>
                  <a:pt x="2222371" y="2311595"/>
                  <a:pt x="2222371" y="2310316"/>
                </a:cubicBezTo>
                <a:cubicBezTo>
                  <a:pt x="2223124" y="2297443"/>
                  <a:pt x="2220339" y="2284419"/>
                  <a:pt x="2223952" y="2271697"/>
                </a:cubicBezTo>
                <a:cubicBezTo>
                  <a:pt x="2223952" y="2266728"/>
                  <a:pt x="2224479" y="2261760"/>
                  <a:pt x="2224780" y="2256641"/>
                </a:cubicBezTo>
                <a:cubicBezTo>
                  <a:pt x="2228318" y="2250242"/>
                  <a:pt x="2224027" y="2242564"/>
                  <a:pt x="2228017" y="2236240"/>
                </a:cubicBezTo>
                <a:cubicBezTo>
                  <a:pt x="2228017" y="2233831"/>
                  <a:pt x="2228469" y="2231347"/>
                  <a:pt x="2228619" y="2228712"/>
                </a:cubicBezTo>
                <a:cubicBezTo>
                  <a:pt x="2231856" y="2223442"/>
                  <a:pt x="2228619" y="2217044"/>
                  <a:pt x="2231781" y="2211699"/>
                </a:cubicBezTo>
                <a:cubicBezTo>
                  <a:pt x="2231781" y="2208311"/>
                  <a:pt x="2231781" y="2204848"/>
                  <a:pt x="2232158" y="2201385"/>
                </a:cubicBezTo>
                <a:cubicBezTo>
                  <a:pt x="2231631" y="2201385"/>
                  <a:pt x="2231179" y="2200934"/>
                  <a:pt x="2230878" y="2200030"/>
                </a:cubicBezTo>
                <a:cubicBezTo>
                  <a:pt x="2230539" y="2198781"/>
                  <a:pt x="2230983" y="2197441"/>
                  <a:pt x="2232007" y="2196643"/>
                </a:cubicBezTo>
                <a:cubicBezTo>
                  <a:pt x="2232007" y="2194158"/>
                  <a:pt x="2232534" y="2191599"/>
                  <a:pt x="2232835" y="2189115"/>
                </a:cubicBezTo>
                <a:cubicBezTo>
                  <a:pt x="2235922" y="2184147"/>
                  <a:pt x="2232158" y="2177823"/>
                  <a:pt x="2236072" y="2173005"/>
                </a:cubicBezTo>
                <a:cubicBezTo>
                  <a:pt x="2235545" y="2171883"/>
                  <a:pt x="2235545" y="2170588"/>
                  <a:pt x="2236072" y="2169467"/>
                </a:cubicBezTo>
                <a:cubicBezTo>
                  <a:pt x="2239836" y="2164573"/>
                  <a:pt x="2236072" y="2157949"/>
                  <a:pt x="2239610" y="2153056"/>
                </a:cubicBezTo>
                <a:cubicBezTo>
                  <a:pt x="2239128" y="2151979"/>
                  <a:pt x="2239128" y="2150745"/>
                  <a:pt x="2239610" y="2149668"/>
                </a:cubicBezTo>
                <a:cubicBezTo>
                  <a:pt x="2243525" y="2144926"/>
                  <a:pt x="2239159" y="2138376"/>
                  <a:pt x="2243299" y="2133709"/>
                </a:cubicBezTo>
                <a:lnTo>
                  <a:pt x="2243299" y="2133709"/>
                </a:lnTo>
                <a:cubicBezTo>
                  <a:pt x="2244993" y="2131819"/>
                  <a:pt x="2246205" y="2129546"/>
                  <a:pt x="2246837" y="2127084"/>
                </a:cubicBezTo>
                <a:lnTo>
                  <a:pt x="2246837" y="2127084"/>
                </a:lnTo>
                <a:cubicBezTo>
                  <a:pt x="2248538" y="2127596"/>
                  <a:pt x="2250353" y="2126798"/>
                  <a:pt x="2251128" y="2125202"/>
                </a:cubicBezTo>
                <a:lnTo>
                  <a:pt x="2251128" y="2125579"/>
                </a:lnTo>
                <a:cubicBezTo>
                  <a:pt x="2252618" y="2124562"/>
                  <a:pt x="2254057" y="2123456"/>
                  <a:pt x="2255419" y="2122266"/>
                </a:cubicBezTo>
                <a:cubicBezTo>
                  <a:pt x="2256059" y="2121596"/>
                  <a:pt x="2256993" y="2121280"/>
                  <a:pt x="2257903" y="2121438"/>
                </a:cubicBezTo>
                <a:cubicBezTo>
                  <a:pt x="2260124" y="2121002"/>
                  <a:pt x="2262028" y="2119594"/>
                  <a:pt x="2263098" y="2117599"/>
                </a:cubicBezTo>
                <a:cubicBezTo>
                  <a:pt x="2265002" y="2116560"/>
                  <a:pt x="2266410" y="2114791"/>
                  <a:pt x="2267012" y="2112706"/>
                </a:cubicBezTo>
                <a:cubicBezTo>
                  <a:pt x="2267133" y="2111516"/>
                  <a:pt x="2267727" y="2110432"/>
                  <a:pt x="2268668" y="2109695"/>
                </a:cubicBezTo>
                <a:cubicBezTo>
                  <a:pt x="2269067" y="2108332"/>
                  <a:pt x="2270151" y="2107270"/>
                  <a:pt x="2271529" y="2106909"/>
                </a:cubicBezTo>
                <a:lnTo>
                  <a:pt x="2272131" y="2106307"/>
                </a:lnTo>
                <a:cubicBezTo>
                  <a:pt x="2273411" y="2103221"/>
                  <a:pt x="2277627" y="2104425"/>
                  <a:pt x="2279132" y="2101640"/>
                </a:cubicBezTo>
                <a:lnTo>
                  <a:pt x="2279132" y="2101640"/>
                </a:lnTo>
                <a:cubicBezTo>
                  <a:pt x="2280773" y="2100616"/>
                  <a:pt x="2282189" y="2099253"/>
                  <a:pt x="2283273" y="2097650"/>
                </a:cubicBezTo>
                <a:cubicBezTo>
                  <a:pt x="2284801" y="2096566"/>
                  <a:pt x="2286171" y="2095279"/>
                  <a:pt x="2287338" y="2093811"/>
                </a:cubicBezTo>
                <a:cubicBezTo>
                  <a:pt x="2288768" y="2092606"/>
                  <a:pt x="2289973" y="2091251"/>
                  <a:pt x="2291403" y="2090047"/>
                </a:cubicBezTo>
                <a:lnTo>
                  <a:pt x="2291403" y="2090047"/>
                </a:lnTo>
                <a:cubicBezTo>
                  <a:pt x="2292562" y="2088692"/>
                  <a:pt x="2293872" y="2087479"/>
                  <a:pt x="2295317" y="2086433"/>
                </a:cubicBezTo>
                <a:lnTo>
                  <a:pt x="2295317" y="2086433"/>
                </a:lnTo>
                <a:cubicBezTo>
                  <a:pt x="2296266" y="2084980"/>
                  <a:pt x="2297561" y="2083791"/>
                  <a:pt x="2299081" y="2082970"/>
                </a:cubicBezTo>
                <a:lnTo>
                  <a:pt x="2299533" y="2082519"/>
                </a:lnTo>
                <a:cubicBezTo>
                  <a:pt x="2300301" y="2081013"/>
                  <a:pt x="2301505" y="2079778"/>
                  <a:pt x="2302996" y="2078980"/>
                </a:cubicBezTo>
                <a:lnTo>
                  <a:pt x="2302996" y="2078980"/>
                </a:lnTo>
                <a:cubicBezTo>
                  <a:pt x="2304577" y="2076120"/>
                  <a:pt x="2309094" y="2077098"/>
                  <a:pt x="2310072" y="2073485"/>
                </a:cubicBezTo>
                <a:cubicBezTo>
                  <a:pt x="2309967" y="2072431"/>
                  <a:pt x="2310388" y="2071385"/>
                  <a:pt x="2311202" y="2070700"/>
                </a:cubicBezTo>
                <a:cubicBezTo>
                  <a:pt x="2312014" y="2069299"/>
                  <a:pt x="2313113" y="2068095"/>
                  <a:pt x="2314439" y="2067161"/>
                </a:cubicBezTo>
                <a:lnTo>
                  <a:pt x="2314439" y="2067161"/>
                </a:lnTo>
                <a:cubicBezTo>
                  <a:pt x="2315567" y="2065716"/>
                  <a:pt x="2316772" y="2064331"/>
                  <a:pt x="2318052" y="2063021"/>
                </a:cubicBezTo>
                <a:cubicBezTo>
                  <a:pt x="2319475" y="2061809"/>
                  <a:pt x="2320807" y="2060507"/>
                  <a:pt x="2322042" y="2059106"/>
                </a:cubicBezTo>
                <a:cubicBezTo>
                  <a:pt x="2323472" y="2057827"/>
                  <a:pt x="2324752" y="2056472"/>
                  <a:pt x="2326107" y="2055192"/>
                </a:cubicBezTo>
                <a:lnTo>
                  <a:pt x="2326107" y="2055192"/>
                </a:lnTo>
                <a:cubicBezTo>
                  <a:pt x="2327364" y="2053859"/>
                  <a:pt x="2328696" y="2052602"/>
                  <a:pt x="2330097" y="2051428"/>
                </a:cubicBezTo>
                <a:lnTo>
                  <a:pt x="2330097" y="2051428"/>
                </a:lnTo>
                <a:cubicBezTo>
                  <a:pt x="2331211" y="2050080"/>
                  <a:pt x="2332498" y="2048883"/>
                  <a:pt x="2333936" y="2047890"/>
                </a:cubicBezTo>
                <a:lnTo>
                  <a:pt x="2334313" y="2047890"/>
                </a:lnTo>
                <a:cubicBezTo>
                  <a:pt x="2335208" y="2046467"/>
                  <a:pt x="2336450" y="2045300"/>
                  <a:pt x="2337926" y="2044502"/>
                </a:cubicBezTo>
                <a:lnTo>
                  <a:pt x="2338453" y="2043975"/>
                </a:lnTo>
                <a:cubicBezTo>
                  <a:pt x="2339168" y="2042485"/>
                  <a:pt x="2340395" y="2041310"/>
                  <a:pt x="2341915" y="2040663"/>
                </a:cubicBezTo>
                <a:lnTo>
                  <a:pt x="2342518" y="2040211"/>
                </a:lnTo>
                <a:cubicBezTo>
                  <a:pt x="2343797" y="2037125"/>
                  <a:pt x="2348088" y="2038329"/>
                  <a:pt x="2349369" y="2035318"/>
                </a:cubicBezTo>
                <a:lnTo>
                  <a:pt x="2349369" y="2035318"/>
                </a:lnTo>
                <a:cubicBezTo>
                  <a:pt x="2351138" y="2034460"/>
                  <a:pt x="2352590" y="2033067"/>
                  <a:pt x="2353509" y="2031328"/>
                </a:cubicBezTo>
                <a:cubicBezTo>
                  <a:pt x="2355218" y="2030380"/>
                  <a:pt x="2356625" y="2028972"/>
                  <a:pt x="2357574" y="2027263"/>
                </a:cubicBezTo>
                <a:lnTo>
                  <a:pt x="2357574" y="2027263"/>
                </a:lnTo>
                <a:cubicBezTo>
                  <a:pt x="2360510" y="2025682"/>
                  <a:pt x="2359456" y="2021542"/>
                  <a:pt x="2362316" y="2019735"/>
                </a:cubicBezTo>
                <a:lnTo>
                  <a:pt x="2362316" y="2019735"/>
                </a:lnTo>
                <a:cubicBezTo>
                  <a:pt x="2363130" y="2018244"/>
                  <a:pt x="2364364" y="2017010"/>
                  <a:pt x="2365855" y="2016197"/>
                </a:cubicBezTo>
                <a:lnTo>
                  <a:pt x="2366307" y="2016197"/>
                </a:lnTo>
                <a:cubicBezTo>
                  <a:pt x="2367812" y="2013186"/>
                  <a:pt x="2371877" y="2014315"/>
                  <a:pt x="2373835" y="2011605"/>
                </a:cubicBezTo>
                <a:lnTo>
                  <a:pt x="2373835" y="2011605"/>
                </a:lnTo>
                <a:cubicBezTo>
                  <a:pt x="2375468" y="2010513"/>
                  <a:pt x="2376898" y="2009135"/>
                  <a:pt x="2378050" y="2007540"/>
                </a:cubicBezTo>
                <a:cubicBezTo>
                  <a:pt x="2379503" y="2006396"/>
                  <a:pt x="2380843" y="2005108"/>
                  <a:pt x="2382040" y="2003700"/>
                </a:cubicBezTo>
                <a:lnTo>
                  <a:pt x="2382040" y="2003700"/>
                </a:lnTo>
                <a:cubicBezTo>
                  <a:pt x="2383470" y="2002421"/>
                  <a:pt x="2384750" y="2001066"/>
                  <a:pt x="2386105" y="1999786"/>
                </a:cubicBezTo>
                <a:lnTo>
                  <a:pt x="2386105" y="1999786"/>
                </a:lnTo>
                <a:cubicBezTo>
                  <a:pt x="2387309" y="1998431"/>
                  <a:pt x="2388664" y="1997151"/>
                  <a:pt x="2390019" y="1995871"/>
                </a:cubicBezTo>
                <a:lnTo>
                  <a:pt x="2390019" y="1995871"/>
                </a:lnTo>
                <a:cubicBezTo>
                  <a:pt x="2391224" y="1994516"/>
                  <a:pt x="2392579" y="1993236"/>
                  <a:pt x="2393934" y="1991957"/>
                </a:cubicBezTo>
                <a:lnTo>
                  <a:pt x="2393934" y="1991957"/>
                </a:lnTo>
                <a:cubicBezTo>
                  <a:pt x="2395063" y="1990602"/>
                  <a:pt x="2396493" y="1989322"/>
                  <a:pt x="2397547" y="1987892"/>
                </a:cubicBezTo>
                <a:cubicBezTo>
                  <a:pt x="2399091" y="1986762"/>
                  <a:pt x="2400423" y="1985354"/>
                  <a:pt x="2401462" y="1983751"/>
                </a:cubicBezTo>
                <a:cubicBezTo>
                  <a:pt x="2404052" y="1981192"/>
                  <a:pt x="2406686" y="1978685"/>
                  <a:pt x="2409366" y="1976223"/>
                </a:cubicBezTo>
                <a:cubicBezTo>
                  <a:pt x="2410962" y="1975192"/>
                  <a:pt x="2412325" y="1973829"/>
                  <a:pt x="2413356" y="1972233"/>
                </a:cubicBezTo>
                <a:cubicBezTo>
                  <a:pt x="2414945" y="1971247"/>
                  <a:pt x="2416285" y="1969907"/>
                  <a:pt x="2417271" y="1968319"/>
                </a:cubicBezTo>
                <a:cubicBezTo>
                  <a:pt x="2418852" y="1967295"/>
                  <a:pt x="2420207" y="1965962"/>
                  <a:pt x="2421261" y="1964404"/>
                </a:cubicBezTo>
                <a:cubicBezTo>
                  <a:pt x="2423052" y="1963260"/>
                  <a:pt x="2424422" y="1961574"/>
                  <a:pt x="2425175" y="1959586"/>
                </a:cubicBezTo>
                <a:cubicBezTo>
                  <a:pt x="2425175" y="1958427"/>
                  <a:pt x="2425634" y="1957320"/>
                  <a:pt x="2426455" y="1956500"/>
                </a:cubicBezTo>
                <a:cubicBezTo>
                  <a:pt x="2427095" y="1955122"/>
                  <a:pt x="2428179" y="1954008"/>
                  <a:pt x="2429541" y="1953338"/>
                </a:cubicBezTo>
                <a:lnTo>
                  <a:pt x="2429993" y="1952886"/>
                </a:lnTo>
                <a:cubicBezTo>
                  <a:pt x="2430829" y="1951411"/>
                  <a:pt x="2432056" y="1950184"/>
                  <a:pt x="2433531" y="1949348"/>
                </a:cubicBezTo>
                <a:lnTo>
                  <a:pt x="2433983" y="1949348"/>
                </a:lnTo>
                <a:cubicBezTo>
                  <a:pt x="2434811" y="1947865"/>
                  <a:pt x="2436001" y="1946623"/>
                  <a:pt x="2437446" y="1945735"/>
                </a:cubicBezTo>
                <a:lnTo>
                  <a:pt x="2437446" y="1945735"/>
                </a:lnTo>
                <a:cubicBezTo>
                  <a:pt x="2438334" y="1944252"/>
                  <a:pt x="2439576" y="1943002"/>
                  <a:pt x="2441059" y="1942121"/>
                </a:cubicBezTo>
                <a:lnTo>
                  <a:pt x="2441059" y="1941745"/>
                </a:lnTo>
                <a:cubicBezTo>
                  <a:pt x="2442061" y="1940284"/>
                  <a:pt x="2443250" y="1938967"/>
                  <a:pt x="2444597" y="1937830"/>
                </a:cubicBezTo>
                <a:lnTo>
                  <a:pt x="2444597" y="1937830"/>
                </a:lnTo>
                <a:cubicBezTo>
                  <a:pt x="2445885" y="1936475"/>
                  <a:pt x="2447089" y="1935038"/>
                  <a:pt x="2448211" y="1933539"/>
                </a:cubicBezTo>
                <a:cubicBezTo>
                  <a:pt x="2449799" y="1932523"/>
                  <a:pt x="2451139" y="1931161"/>
                  <a:pt x="2452125" y="1929550"/>
                </a:cubicBezTo>
                <a:cubicBezTo>
                  <a:pt x="2453759" y="1928556"/>
                  <a:pt x="2455122" y="1927194"/>
                  <a:pt x="2456115" y="1925560"/>
                </a:cubicBezTo>
                <a:cubicBezTo>
                  <a:pt x="2457719" y="1924596"/>
                  <a:pt x="2459066" y="1923249"/>
                  <a:pt x="2460030" y="1921645"/>
                </a:cubicBezTo>
                <a:cubicBezTo>
                  <a:pt x="2461671" y="1920697"/>
                  <a:pt x="2463026" y="1919312"/>
                  <a:pt x="2463944" y="1917655"/>
                </a:cubicBezTo>
                <a:cubicBezTo>
                  <a:pt x="2465623" y="1916730"/>
                  <a:pt x="2467008" y="1915344"/>
                  <a:pt x="2467934" y="1913666"/>
                </a:cubicBezTo>
                <a:cubicBezTo>
                  <a:pt x="2469590" y="1912732"/>
                  <a:pt x="2470953" y="1911347"/>
                  <a:pt x="2471849" y="1909676"/>
                </a:cubicBezTo>
                <a:cubicBezTo>
                  <a:pt x="2473520" y="1908795"/>
                  <a:pt x="2474883" y="1907433"/>
                  <a:pt x="2475763" y="1905761"/>
                </a:cubicBezTo>
                <a:cubicBezTo>
                  <a:pt x="2477427" y="1904850"/>
                  <a:pt x="2478827" y="1903525"/>
                  <a:pt x="2479828" y="1901922"/>
                </a:cubicBezTo>
                <a:cubicBezTo>
                  <a:pt x="2481477" y="1900875"/>
                  <a:pt x="2482915" y="1899520"/>
                  <a:pt x="2484044" y="1897932"/>
                </a:cubicBezTo>
                <a:lnTo>
                  <a:pt x="2484044" y="1897932"/>
                </a:lnTo>
                <a:cubicBezTo>
                  <a:pt x="2486679" y="1896276"/>
                  <a:pt x="2485399" y="1892135"/>
                  <a:pt x="2488561" y="1890931"/>
                </a:cubicBezTo>
                <a:lnTo>
                  <a:pt x="2489163" y="1890178"/>
                </a:lnTo>
                <a:cubicBezTo>
                  <a:pt x="2489735" y="1888673"/>
                  <a:pt x="2490910" y="1887476"/>
                  <a:pt x="2492400" y="1886866"/>
                </a:cubicBezTo>
                <a:lnTo>
                  <a:pt x="2493002" y="1886264"/>
                </a:lnTo>
                <a:cubicBezTo>
                  <a:pt x="2493650" y="1884743"/>
                  <a:pt x="2494824" y="1883516"/>
                  <a:pt x="2496315" y="1882801"/>
                </a:cubicBezTo>
                <a:lnTo>
                  <a:pt x="2496842" y="1882274"/>
                </a:lnTo>
                <a:cubicBezTo>
                  <a:pt x="2497617" y="1880783"/>
                  <a:pt x="2498792" y="1879534"/>
                  <a:pt x="2500229" y="1878660"/>
                </a:cubicBezTo>
                <a:lnTo>
                  <a:pt x="2500229" y="1878284"/>
                </a:lnTo>
                <a:cubicBezTo>
                  <a:pt x="2501193" y="1876816"/>
                  <a:pt x="2502420" y="1875544"/>
                  <a:pt x="2503843" y="1874520"/>
                </a:cubicBezTo>
                <a:lnTo>
                  <a:pt x="2503843" y="1874520"/>
                </a:lnTo>
                <a:cubicBezTo>
                  <a:pt x="2504957" y="1873105"/>
                  <a:pt x="2506184" y="1871795"/>
                  <a:pt x="2507531" y="1870605"/>
                </a:cubicBezTo>
                <a:lnTo>
                  <a:pt x="2507531" y="1870605"/>
                </a:lnTo>
                <a:cubicBezTo>
                  <a:pt x="2508736" y="1869175"/>
                  <a:pt x="2510091" y="1867895"/>
                  <a:pt x="2511371" y="1866540"/>
                </a:cubicBezTo>
                <a:lnTo>
                  <a:pt x="2511371" y="1866540"/>
                </a:lnTo>
                <a:cubicBezTo>
                  <a:pt x="2512749" y="1865238"/>
                  <a:pt x="2514058" y="1863853"/>
                  <a:pt x="2515285" y="1862400"/>
                </a:cubicBezTo>
                <a:cubicBezTo>
                  <a:pt x="2516723" y="1861286"/>
                  <a:pt x="2517995" y="1859968"/>
                  <a:pt x="2519049" y="1858485"/>
                </a:cubicBezTo>
                <a:cubicBezTo>
                  <a:pt x="2520623" y="1857394"/>
                  <a:pt x="2521978" y="1856016"/>
                  <a:pt x="2523039" y="1854420"/>
                </a:cubicBezTo>
                <a:cubicBezTo>
                  <a:pt x="2524680" y="1853374"/>
                  <a:pt x="2526043" y="1851959"/>
                  <a:pt x="2527029" y="1850280"/>
                </a:cubicBezTo>
                <a:lnTo>
                  <a:pt x="2527029" y="1850280"/>
                </a:lnTo>
                <a:cubicBezTo>
                  <a:pt x="2529890" y="1848398"/>
                  <a:pt x="2529287" y="1844709"/>
                  <a:pt x="2531169" y="1842752"/>
                </a:cubicBezTo>
                <a:cubicBezTo>
                  <a:pt x="2533142" y="1841555"/>
                  <a:pt x="2534534" y="1839590"/>
                  <a:pt x="2535009" y="1837332"/>
                </a:cubicBezTo>
                <a:cubicBezTo>
                  <a:pt x="2535076" y="1836270"/>
                  <a:pt x="2535633" y="1835299"/>
                  <a:pt x="2536514" y="1834697"/>
                </a:cubicBezTo>
                <a:cubicBezTo>
                  <a:pt x="2537109" y="1833327"/>
                  <a:pt x="2538216" y="1832251"/>
                  <a:pt x="2539601" y="1831686"/>
                </a:cubicBezTo>
                <a:lnTo>
                  <a:pt x="2540052" y="1831159"/>
                </a:lnTo>
                <a:cubicBezTo>
                  <a:pt x="2540850" y="1829623"/>
                  <a:pt x="2542047" y="1828321"/>
                  <a:pt x="2543515" y="1827395"/>
                </a:cubicBezTo>
                <a:lnTo>
                  <a:pt x="2543515" y="1827395"/>
                </a:lnTo>
                <a:cubicBezTo>
                  <a:pt x="2544554" y="1825927"/>
                  <a:pt x="2545766" y="1824587"/>
                  <a:pt x="2547129" y="1823405"/>
                </a:cubicBezTo>
                <a:lnTo>
                  <a:pt x="2547129" y="1823405"/>
                </a:lnTo>
                <a:cubicBezTo>
                  <a:pt x="2548333" y="1822050"/>
                  <a:pt x="2549688" y="1820770"/>
                  <a:pt x="2550893" y="1819340"/>
                </a:cubicBezTo>
                <a:cubicBezTo>
                  <a:pt x="2552361" y="1818173"/>
                  <a:pt x="2553648" y="1816803"/>
                  <a:pt x="2554732" y="1815275"/>
                </a:cubicBezTo>
                <a:cubicBezTo>
                  <a:pt x="2556290" y="1814221"/>
                  <a:pt x="2557623" y="1812866"/>
                  <a:pt x="2558647" y="1811285"/>
                </a:cubicBezTo>
                <a:cubicBezTo>
                  <a:pt x="2560227" y="1810223"/>
                  <a:pt x="2561560" y="1808838"/>
                  <a:pt x="2562561" y="1807220"/>
                </a:cubicBezTo>
                <a:cubicBezTo>
                  <a:pt x="2564277" y="1806301"/>
                  <a:pt x="2565655" y="1804849"/>
                  <a:pt x="2566476" y="1803080"/>
                </a:cubicBezTo>
                <a:lnTo>
                  <a:pt x="2566476" y="1803080"/>
                </a:lnTo>
                <a:cubicBezTo>
                  <a:pt x="2569562" y="1801649"/>
                  <a:pt x="2568433" y="1797434"/>
                  <a:pt x="2571294" y="1795552"/>
                </a:cubicBezTo>
                <a:lnTo>
                  <a:pt x="2571294" y="1795552"/>
                </a:lnTo>
                <a:cubicBezTo>
                  <a:pt x="2572197" y="1793971"/>
                  <a:pt x="2573703" y="1792841"/>
                  <a:pt x="2574681" y="1791261"/>
                </a:cubicBezTo>
                <a:cubicBezTo>
                  <a:pt x="2576247" y="1790199"/>
                  <a:pt x="2577625" y="1788874"/>
                  <a:pt x="2578746" y="1787346"/>
                </a:cubicBezTo>
                <a:lnTo>
                  <a:pt x="2578746" y="1787346"/>
                </a:lnTo>
                <a:cubicBezTo>
                  <a:pt x="2580305" y="1786156"/>
                  <a:pt x="2581697" y="1784764"/>
                  <a:pt x="2582887" y="1783206"/>
                </a:cubicBezTo>
                <a:lnTo>
                  <a:pt x="2582887" y="1783206"/>
                </a:lnTo>
                <a:cubicBezTo>
                  <a:pt x="2584430" y="1782076"/>
                  <a:pt x="2585762" y="1780668"/>
                  <a:pt x="2586801" y="1779065"/>
                </a:cubicBezTo>
                <a:cubicBezTo>
                  <a:pt x="2588457" y="1778041"/>
                  <a:pt x="2589827" y="1776619"/>
                  <a:pt x="2590791" y="1774925"/>
                </a:cubicBezTo>
                <a:lnTo>
                  <a:pt x="2590791" y="1774925"/>
                </a:lnTo>
                <a:cubicBezTo>
                  <a:pt x="2593727" y="1773570"/>
                  <a:pt x="2592447" y="1769279"/>
                  <a:pt x="2595609" y="1767999"/>
                </a:cubicBezTo>
                <a:lnTo>
                  <a:pt x="2596061" y="1767397"/>
                </a:lnTo>
                <a:cubicBezTo>
                  <a:pt x="2596730" y="1765854"/>
                  <a:pt x="2597897" y="1764581"/>
                  <a:pt x="2599373" y="1763783"/>
                </a:cubicBezTo>
                <a:lnTo>
                  <a:pt x="2599373" y="1763407"/>
                </a:lnTo>
                <a:cubicBezTo>
                  <a:pt x="2600442" y="1761886"/>
                  <a:pt x="2601594" y="1760426"/>
                  <a:pt x="2602836" y="1759041"/>
                </a:cubicBezTo>
                <a:lnTo>
                  <a:pt x="2602836" y="1759041"/>
                </a:lnTo>
                <a:cubicBezTo>
                  <a:pt x="2605470" y="1757234"/>
                  <a:pt x="2604417" y="1753244"/>
                  <a:pt x="2607277" y="1751513"/>
                </a:cubicBezTo>
                <a:lnTo>
                  <a:pt x="2607277" y="1751513"/>
                </a:lnTo>
                <a:cubicBezTo>
                  <a:pt x="2608241" y="1750007"/>
                  <a:pt x="2609408" y="1748637"/>
                  <a:pt x="2610740" y="1747448"/>
                </a:cubicBezTo>
                <a:lnTo>
                  <a:pt x="2610740" y="1747448"/>
                </a:lnTo>
                <a:cubicBezTo>
                  <a:pt x="2612095" y="1746160"/>
                  <a:pt x="2613352" y="1744775"/>
                  <a:pt x="2614504" y="1743307"/>
                </a:cubicBezTo>
                <a:cubicBezTo>
                  <a:pt x="2616040" y="1742223"/>
                  <a:pt x="2617350" y="1740838"/>
                  <a:pt x="2618344" y="1739242"/>
                </a:cubicBezTo>
                <a:cubicBezTo>
                  <a:pt x="2620052" y="1738249"/>
                  <a:pt x="2621438" y="1736788"/>
                  <a:pt x="2622333" y="1735026"/>
                </a:cubicBezTo>
                <a:lnTo>
                  <a:pt x="2621957" y="1735026"/>
                </a:lnTo>
                <a:cubicBezTo>
                  <a:pt x="2625044" y="1733596"/>
                  <a:pt x="2623914" y="1729380"/>
                  <a:pt x="2626775" y="1727498"/>
                </a:cubicBezTo>
                <a:lnTo>
                  <a:pt x="2626775" y="1727498"/>
                </a:lnTo>
                <a:cubicBezTo>
                  <a:pt x="2627829" y="1726016"/>
                  <a:pt x="2629018" y="1724630"/>
                  <a:pt x="2630313" y="1723358"/>
                </a:cubicBezTo>
                <a:cubicBezTo>
                  <a:pt x="2631743" y="1722146"/>
                  <a:pt x="2633008" y="1720753"/>
                  <a:pt x="2634077" y="1719218"/>
                </a:cubicBezTo>
                <a:cubicBezTo>
                  <a:pt x="2635733" y="1718164"/>
                  <a:pt x="2637103" y="1716718"/>
                  <a:pt x="2638067" y="1715002"/>
                </a:cubicBezTo>
                <a:lnTo>
                  <a:pt x="2637691" y="1715002"/>
                </a:lnTo>
                <a:cubicBezTo>
                  <a:pt x="2640701" y="1713195"/>
                  <a:pt x="2640024" y="1709431"/>
                  <a:pt x="2641906" y="1707022"/>
                </a:cubicBezTo>
                <a:cubicBezTo>
                  <a:pt x="2643788" y="1704613"/>
                  <a:pt x="2643562" y="1701452"/>
                  <a:pt x="2646498" y="1699946"/>
                </a:cubicBezTo>
                <a:lnTo>
                  <a:pt x="2646498" y="1699494"/>
                </a:lnTo>
                <a:cubicBezTo>
                  <a:pt x="2647417" y="1697973"/>
                  <a:pt x="2648553" y="1696603"/>
                  <a:pt x="2649886" y="1695429"/>
                </a:cubicBezTo>
                <a:cubicBezTo>
                  <a:pt x="2651233" y="1694157"/>
                  <a:pt x="2652468" y="1692772"/>
                  <a:pt x="2653574" y="1691289"/>
                </a:cubicBezTo>
                <a:cubicBezTo>
                  <a:pt x="2655479" y="1690092"/>
                  <a:pt x="2656856" y="1688202"/>
                  <a:pt x="2657414" y="1686019"/>
                </a:cubicBezTo>
                <a:cubicBezTo>
                  <a:pt x="2657354" y="1684973"/>
                  <a:pt x="2657805" y="1683964"/>
                  <a:pt x="2658618" y="1683309"/>
                </a:cubicBezTo>
                <a:cubicBezTo>
                  <a:pt x="2659461" y="1681931"/>
                  <a:pt x="2660448" y="1680644"/>
                  <a:pt x="2661554" y="1679470"/>
                </a:cubicBezTo>
                <a:cubicBezTo>
                  <a:pt x="2663045" y="1678378"/>
                  <a:pt x="2664302" y="1676993"/>
                  <a:pt x="2665243" y="1675405"/>
                </a:cubicBezTo>
                <a:cubicBezTo>
                  <a:pt x="2667275" y="1674313"/>
                  <a:pt x="2668736" y="1672393"/>
                  <a:pt x="2669233" y="1670135"/>
                </a:cubicBezTo>
                <a:cubicBezTo>
                  <a:pt x="2668857" y="1669330"/>
                  <a:pt x="2669007" y="1668381"/>
                  <a:pt x="2669609" y="1667726"/>
                </a:cubicBezTo>
                <a:cubicBezTo>
                  <a:pt x="2672093" y="1665844"/>
                  <a:pt x="2670889" y="1661930"/>
                  <a:pt x="2673825" y="1660198"/>
                </a:cubicBezTo>
                <a:lnTo>
                  <a:pt x="2673825" y="1660198"/>
                </a:lnTo>
                <a:cubicBezTo>
                  <a:pt x="2674879" y="1658768"/>
                  <a:pt x="2676008" y="1657337"/>
                  <a:pt x="2677137" y="1655982"/>
                </a:cubicBezTo>
                <a:cubicBezTo>
                  <a:pt x="2678756" y="1654876"/>
                  <a:pt x="2680103" y="1653408"/>
                  <a:pt x="2681052" y="1651691"/>
                </a:cubicBezTo>
                <a:lnTo>
                  <a:pt x="2681052" y="1651691"/>
                </a:lnTo>
                <a:cubicBezTo>
                  <a:pt x="2684063" y="1650035"/>
                  <a:pt x="2683159" y="1645970"/>
                  <a:pt x="2685719" y="1644163"/>
                </a:cubicBezTo>
                <a:lnTo>
                  <a:pt x="2685719" y="1644163"/>
                </a:lnTo>
                <a:cubicBezTo>
                  <a:pt x="2687217" y="1642643"/>
                  <a:pt x="2688369" y="1640821"/>
                  <a:pt x="2689107" y="1638819"/>
                </a:cubicBezTo>
                <a:lnTo>
                  <a:pt x="2689107" y="1637765"/>
                </a:lnTo>
                <a:cubicBezTo>
                  <a:pt x="2687751" y="1633850"/>
                  <a:pt x="2684966" y="1634302"/>
                  <a:pt x="2681955" y="1635356"/>
                </a:cubicBezTo>
                <a:lnTo>
                  <a:pt x="2674427" y="1636635"/>
                </a:lnTo>
                <a:cubicBezTo>
                  <a:pt x="2671642" y="1638216"/>
                  <a:pt x="2668103" y="1637840"/>
                  <a:pt x="2665544" y="1640023"/>
                </a:cubicBezTo>
                <a:cubicBezTo>
                  <a:pt x="2664814" y="1640641"/>
                  <a:pt x="2663820" y="1640836"/>
                  <a:pt x="2662909" y="1640550"/>
                </a:cubicBezTo>
                <a:cubicBezTo>
                  <a:pt x="2660779" y="1641182"/>
                  <a:pt x="2658942" y="1642545"/>
                  <a:pt x="2657715" y="1644389"/>
                </a:cubicBezTo>
                <a:cubicBezTo>
                  <a:pt x="2656503" y="1645443"/>
                  <a:pt x="2655193" y="1646377"/>
                  <a:pt x="2653801" y="1647175"/>
                </a:cubicBezTo>
                <a:lnTo>
                  <a:pt x="2649886" y="1648153"/>
                </a:lnTo>
                <a:cubicBezTo>
                  <a:pt x="2647628" y="1650487"/>
                  <a:pt x="2643939" y="1649734"/>
                  <a:pt x="2641755" y="1652143"/>
                </a:cubicBezTo>
                <a:lnTo>
                  <a:pt x="2641755" y="1652143"/>
                </a:lnTo>
                <a:cubicBezTo>
                  <a:pt x="2639723" y="1654552"/>
                  <a:pt x="2635809" y="1653724"/>
                  <a:pt x="2634227" y="1656509"/>
                </a:cubicBezTo>
                <a:lnTo>
                  <a:pt x="2634227" y="1656509"/>
                </a:lnTo>
                <a:lnTo>
                  <a:pt x="2630012" y="1659746"/>
                </a:lnTo>
                <a:cubicBezTo>
                  <a:pt x="2629304" y="1660462"/>
                  <a:pt x="2628296" y="1660800"/>
                  <a:pt x="2627302" y="1660650"/>
                </a:cubicBezTo>
                <a:cubicBezTo>
                  <a:pt x="2625247" y="1661312"/>
                  <a:pt x="2623402" y="1662502"/>
                  <a:pt x="2621957" y="1664113"/>
                </a:cubicBezTo>
                <a:lnTo>
                  <a:pt x="2621957" y="1664113"/>
                </a:lnTo>
                <a:cubicBezTo>
                  <a:pt x="2620075" y="1666672"/>
                  <a:pt x="2616010" y="1665694"/>
                  <a:pt x="2614429" y="1668780"/>
                </a:cubicBezTo>
                <a:lnTo>
                  <a:pt x="2614429" y="1668404"/>
                </a:lnTo>
                <a:cubicBezTo>
                  <a:pt x="2612690" y="1669322"/>
                  <a:pt x="2611177" y="1670602"/>
                  <a:pt x="2609988" y="1672168"/>
                </a:cubicBezTo>
                <a:cubicBezTo>
                  <a:pt x="2608903" y="1673304"/>
                  <a:pt x="2607631" y="1674253"/>
                  <a:pt x="2606224" y="1674953"/>
                </a:cubicBezTo>
                <a:lnTo>
                  <a:pt x="2601857" y="1675932"/>
                </a:lnTo>
                <a:cubicBezTo>
                  <a:pt x="2599975" y="1678642"/>
                  <a:pt x="2595985" y="1677588"/>
                  <a:pt x="2594329" y="1680373"/>
                </a:cubicBezTo>
                <a:lnTo>
                  <a:pt x="2594329" y="1680373"/>
                </a:lnTo>
                <a:cubicBezTo>
                  <a:pt x="2592673" y="1681352"/>
                  <a:pt x="2591469" y="1682857"/>
                  <a:pt x="2589963" y="1683911"/>
                </a:cubicBezTo>
                <a:lnTo>
                  <a:pt x="2589963" y="1683911"/>
                </a:lnTo>
                <a:cubicBezTo>
                  <a:pt x="2589135" y="1685221"/>
                  <a:pt x="2587931" y="1686245"/>
                  <a:pt x="2586500" y="1686847"/>
                </a:cubicBezTo>
                <a:cubicBezTo>
                  <a:pt x="2585642" y="1687720"/>
                  <a:pt x="2584483" y="1688240"/>
                  <a:pt x="2583263" y="1688278"/>
                </a:cubicBezTo>
                <a:cubicBezTo>
                  <a:pt x="2581373" y="1689128"/>
                  <a:pt x="2579702" y="1690385"/>
                  <a:pt x="2578370" y="1691966"/>
                </a:cubicBezTo>
                <a:cubicBezTo>
                  <a:pt x="2577113" y="1693239"/>
                  <a:pt x="2575727" y="1694375"/>
                  <a:pt x="2574230" y="1695354"/>
                </a:cubicBezTo>
                <a:lnTo>
                  <a:pt x="2573703" y="1695354"/>
                </a:lnTo>
                <a:cubicBezTo>
                  <a:pt x="2573002" y="1696874"/>
                  <a:pt x="2571805" y="1698124"/>
                  <a:pt x="2570315" y="1698892"/>
                </a:cubicBezTo>
                <a:lnTo>
                  <a:pt x="2570315" y="1699344"/>
                </a:lnTo>
                <a:cubicBezTo>
                  <a:pt x="2569509" y="1700736"/>
                  <a:pt x="2568373" y="1701896"/>
                  <a:pt x="2567003" y="1702731"/>
                </a:cubicBezTo>
                <a:cubicBezTo>
                  <a:pt x="2566408" y="1703529"/>
                  <a:pt x="2565437" y="1703958"/>
                  <a:pt x="2564443" y="1703860"/>
                </a:cubicBezTo>
                <a:cubicBezTo>
                  <a:pt x="2562222" y="1704342"/>
                  <a:pt x="2560310" y="1705735"/>
                  <a:pt x="2559174" y="1707700"/>
                </a:cubicBezTo>
                <a:cubicBezTo>
                  <a:pt x="2557600" y="1708731"/>
                  <a:pt x="2556207" y="1709996"/>
                  <a:pt x="2555033" y="1711464"/>
                </a:cubicBezTo>
                <a:cubicBezTo>
                  <a:pt x="2553753" y="1712668"/>
                  <a:pt x="2552323" y="1713873"/>
                  <a:pt x="2550968" y="1715002"/>
                </a:cubicBezTo>
                <a:lnTo>
                  <a:pt x="2550968" y="1715002"/>
                </a:lnTo>
                <a:cubicBezTo>
                  <a:pt x="2550125" y="1716304"/>
                  <a:pt x="2548958" y="1717373"/>
                  <a:pt x="2547580" y="1718088"/>
                </a:cubicBezTo>
                <a:cubicBezTo>
                  <a:pt x="2546978" y="1718947"/>
                  <a:pt x="2545992" y="1719458"/>
                  <a:pt x="2544946" y="1719443"/>
                </a:cubicBezTo>
                <a:cubicBezTo>
                  <a:pt x="2542725" y="1719925"/>
                  <a:pt x="2540813" y="1721318"/>
                  <a:pt x="2539676" y="1723283"/>
                </a:cubicBezTo>
                <a:cubicBezTo>
                  <a:pt x="2538080" y="1724276"/>
                  <a:pt x="2536695" y="1725586"/>
                  <a:pt x="2535611" y="1727122"/>
                </a:cubicBezTo>
                <a:cubicBezTo>
                  <a:pt x="2534105" y="1728251"/>
                  <a:pt x="2532901" y="1729606"/>
                  <a:pt x="2531546" y="1730811"/>
                </a:cubicBezTo>
                <a:lnTo>
                  <a:pt x="2531546" y="1730811"/>
                </a:lnTo>
                <a:cubicBezTo>
                  <a:pt x="2530266" y="1732241"/>
                  <a:pt x="2528911" y="1733521"/>
                  <a:pt x="2527707" y="1734876"/>
                </a:cubicBezTo>
                <a:lnTo>
                  <a:pt x="2527707" y="1734876"/>
                </a:lnTo>
                <a:cubicBezTo>
                  <a:pt x="2526329" y="1736156"/>
                  <a:pt x="2525019" y="1737511"/>
                  <a:pt x="2523792" y="1738941"/>
                </a:cubicBezTo>
                <a:cubicBezTo>
                  <a:pt x="2522362" y="1740145"/>
                  <a:pt x="2521082" y="1741500"/>
                  <a:pt x="2519727" y="1742705"/>
                </a:cubicBezTo>
                <a:lnTo>
                  <a:pt x="2519727" y="1742705"/>
                </a:lnTo>
                <a:cubicBezTo>
                  <a:pt x="2518560" y="1744060"/>
                  <a:pt x="2517220" y="1745249"/>
                  <a:pt x="2515737" y="1746243"/>
                </a:cubicBezTo>
                <a:lnTo>
                  <a:pt x="2515737" y="1746243"/>
                </a:lnTo>
                <a:cubicBezTo>
                  <a:pt x="2514834" y="1747688"/>
                  <a:pt x="2513561" y="1748855"/>
                  <a:pt x="2512048" y="1749631"/>
                </a:cubicBezTo>
                <a:lnTo>
                  <a:pt x="2511446" y="1750158"/>
                </a:lnTo>
                <a:cubicBezTo>
                  <a:pt x="2510821" y="1751671"/>
                  <a:pt x="2509632" y="1752890"/>
                  <a:pt x="2508134" y="1753545"/>
                </a:cubicBezTo>
                <a:lnTo>
                  <a:pt x="2507607" y="1754148"/>
                </a:lnTo>
                <a:cubicBezTo>
                  <a:pt x="2506809" y="1755646"/>
                  <a:pt x="2505642" y="1756910"/>
                  <a:pt x="2504219" y="1757836"/>
                </a:cubicBezTo>
                <a:lnTo>
                  <a:pt x="2504219" y="1757836"/>
                </a:lnTo>
                <a:cubicBezTo>
                  <a:pt x="2503203" y="1759267"/>
                  <a:pt x="2501961" y="1760509"/>
                  <a:pt x="2500530" y="1761525"/>
                </a:cubicBezTo>
                <a:lnTo>
                  <a:pt x="2500530" y="1761525"/>
                </a:lnTo>
                <a:cubicBezTo>
                  <a:pt x="2499597" y="1762978"/>
                  <a:pt x="2498332" y="1764190"/>
                  <a:pt x="2496842" y="1765063"/>
                </a:cubicBezTo>
                <a:lnTo>
                  <a:pt x="2496390" y="1765515"/>
                </a:lnTo>
                <a:cubicBezTo>
                  <a:pt x="2495585" y="1766960"/>
                  <a:pt x="2494350" y="1768119"/>
                  <a:pt x="2492852" y="1768827"/>
                </a:cubicBezTo>
                <a:lnTo>
                  <a:pt x="2492325" y="1769279"/>
                </a:lnTo>
                <a:cubicBezTo>
                  <a:pt x="2488019" y="1772757"/>
                  <a:pt x="2484240" y="1776837"/>
                  <a:pt x="2481108" y="1781399"/>
                </a:cubicBezTo>
                <a:lnTo>
                  <a:pt x="2481108" y="1781399"/>
                </a:lnTo>
                <a:cubicBezTo>
                  <a:pt x="2479828" y="1782754"/>
                  <a:pt x="2478549" y="1784109"/>
                  <a:pt x="2477194" y="1785389"/>
                </a:cubicBezTo>
                <a:lnTo>
                  <a:pt x="2477194" y="1785389"/>
                </a:lnTo>
                <a:cubicBezTo>
                  <a:pt x="2476117" y="1786661"/>
                  <a:pt x="2474852" y="1787753"/>
                  <a:pt x="2473430" y="1788626"/>
                </a:cubicBezTo>
                <a:cubicBezTo>
                  <a:pt x="2472647" y="1789379"/>
                  <a:pt x="2471578" y="1789762"/>
                  <a:pt x="2470494" y="1789680"/>
                </a:cubicBezTo>
                <a:cubicBezTo>
                  <a:pt x="2468438" y="1790387"/>
                  <a:pt x="2466707" y="1791795"/>
                  <a:pt x="2465601" y="1793670"/>
                </a:cubicBezTo>
                <a:cubicBezTo>
                  <a:pt x="2463997" y="1794618"/>
                  <a:pt x="2462672" y="1795966"/>
                  <a:pt x="2461761" y="1797584"/>
                </a:cubicBezTo>
                <a:cubicBezTo>
                  <a:pt x="2460120" y="1798525"/>
                  <a:pt x="2458743" y="1799872"/>
                  <a:pt x="2457771" y="1801499"/>
                </a:cubicBezTo>
                <a:cubicBezTo>
                  <a:pt x="2456138" y="1802492"/>
                  <a:pt x="2454775" y="1803855"/>
                  <a:pt x="2453782" y="1805488"/>
                </a:cubicBezTo>
                <a:cubicBezTo>
                  <a:pt x="2451192" y="1808048"/>
                  <a:pt x="2448557" y="1810555"/>
                  <a:pt x="2445877" y="1813016"/>
                </a:cubicBezTo>
                <a:cubicBezTo>
                  <a:pt x="2444251" y="1813987"/>
                  <a:pt x="2442904" y="1815365"/>
                  <a:pt x="2441963" y="1817006"/>
                </a:cubicBezTo>
                <a:cubicBezTo>
                  <a:pt x="2440299" y="1817955"/>
                  <a:pt x="2438921" y="1819332"/>
                  <a:pt x="2437973" y="1820996"/>
                </a:cubicBezTo>
                <a:cubicBezTo>
                  <a:pt x="2436332" y="1821922"/>
                  <a:pt x="2434984" y="1823277"/>
                  <a:pt x="2434058" y="1824910"/>
                </a:cubicBezTo>
                <a:cubicBezTo>
                  <a:pt x="2432402" y="1825844"/>
                  <a:pt x="2431040" y="1827229"/>
                  <a:pt x="2430144" y="1828901"/>
                </a:cubicBezTo>
                <a:cubicBezTo>
                  <a:pt x="2428465" y="1829744"/>
                  <a:pt x="2427110" y="1831121"/>
                  <a:pt x="2426304" y="1832815"/>
                </a:cubicBezTo>
                <a:cubicBezTo>
                  <a:pt x="2424219" y="1833831"/>
                  <a:pt x="2422721" y="1835743"/>
                  <a:pt x="2422239" y="1838009"/>
                </a:cubicBezTo>
                <a:cubicBezTo>
                  <a:pt x="2422367" y="1838988"/>
                  <a:pt x="2421968" y="1839966"/>
                  <a:pt x="2421185" y="1840569"/>
                </a:cubicBezTo>
                <a:cubicBezTo>
                  <a:pt x="2419529" y="1842752"/>
                  <a:pt x="2420583" y="1846215"/>
                  <a:pt x="2417647" y="1848097"/>
                </a:cubicBezTo>
                <a:lnTo>
                  <a:pt x="2417647" y="1848548"/>
                </a:lnTo>
                <a:cubicBezTo>
                  <a:pt x="2416842" y="1850046"/>
                  <a:pt x="2415645" y="1851289"/>
                  <a:pt x="2414184" y="1852162"/>
                </a:cubicBezTo>
                <a:lnTo>
                  <a:pt x="2414184" y="1852538"/>
                </a:lnTo>
                <a:cubicBezTo>
                  <a:pt x="2413221" y="1854029"/>
                  <a:pt x="2412001" y="1855331"/>
                  <a:pt x="2410571" y="1856377"/>
                </a:cubicBezTo>
                <a:lnTo>
                  <a:pt x="2410571" y="1856377"/>
                </a:lnTo>
                <a:cubicBezTo>
                  <a:pt x="2409442" y="1857732"/>
                  <a:pt x="2408162" y="1859088"/>
                  <a:pt x="2406882" y="1860367"/>
                </a:cubicBezTo>
                <a:lnTo>
                  <a:pt x="2406882" y="1860367"/>
                </a:lnTo>
                <a:cubicBezTo>
                  <a:pt x="2405602" y="1861647"/>
                  <a:pt x="2404247" y="1862927"/>
                  <a:pt x="2403043" y="1864357"/>
                </a:cubicBezTo>
                <a:cubicBezTo>
                  <a:pt x="2401530" y="1865569"/>
                  <a:pt x="2400182" y="1866992"/>
                  <a:pt x="2399053" y="1868573"/>
                </a:cubicBezTo>
                <a:lnTo>
                  <a:pt x="2399053" y="1868573"/>
                </a:lnTo>
                <a:cubicBezTo>
                  <a:pt x="2396343" y="1870304"/>
                  <a:pt x="2397397" y="1874294"/>
                  <a:pt x="2394536" y="1876101"/>
                </a:cubicBezTo>
                <a:lnTo>
                  <a:pt x="2394536" y="1876101"/>
                </a:lnTo>
                <a:cubicBezTo>
                  <a:pt x="2393520" y="1877546"/>
                  <a:pt x="2392331" y="1878856"/>
                  <a:pt x="2390998" y="1880015"/>
                </a:cubicBezTo>
                <a:lnTo>
                  <a:pt x="2390998" y="1880015"/>
                </a:lnTo>
                <a:cubicBezTo>
                  <a:pt x="2389794" y="1881446"/>
                  <a:pt x="2388439" y="1882725"/>
                  <a:pt x="2387234" y="1884080"/>
                </a:cubicBezTo>
                <a:cubicBezTo>
                  <a:pt x="2385789" y="1885292"/>
                  <a:pt x="2384494" y="1886685"/>
                  <a:pt x="2383395" y="1888221"/>
                </a:cubicBezTo>
                <a:cubicBezTo>
                  <a:pt x="2381822" y="1889252"/>
                  <a:pt x="2380482" y="1890615"/>
                  <a:pt x="2379481" y="1892211"/>
                </a:cubicBezTo>
                <a:cubicBezTo>
                  <a:pt x="2377854" y="1893189"/>
                  <a:pt x="2376529" y="1894597"/>
                  <a:pt x="2375641" y="1896276"/>
                </a:cubicBezTo>
                <a:cubicBezTo>
                  <a:pt x="2374000" y="1897179"/>
                  <a:pt x="2372607" y="1898474"/>
                  <a:pt x="2371576" y="1900040"/>
                </a:cubicBezTo>
                <a:cubicBezTo>
                  <a:pt x="2370003" y="1901131"/>
                  <a:pt x="2368648" y="1902509"/>
                  <a:pt x="2367586" y="1904105"/>
                </a:cubicBezTo>
                <a:cubicBezTo>
                  <a:pt x="2365938" y="1905114"/>
                  <a:pt x="2364590" y="1906544"/>
                  <a:pt x="2363671" y="1908245"/>
                </a:cubicBezTo>
                <a:lnTo>
                  <a:pt x="2363671" y="1908245"/>
                </a:lnTo>
                <a:cubicBezTo>
                  <a:pt x="2360661" y="1909676"/>
                  <a:pt x="2361789" y="1913891"/>
                  <a:pt x="2358929" y="1915773"/>
                </a:cubicBezTo>
                <a:lnTo>
                  <a:pt x="2358929" y="1915773"/>
                </a:lnTo>
                <a:cubicBezTo>
                  <a:pt x="2357928" y="1917234"/>
                  <a:pt x="2356738" y="1918551"/>
                  <a:pt x="2355391" y="1919688"/>
                </a:cubicBezTo>
                <a:lnTo>
                  <a:pt x="2355391" y="1919688"/>
                </a:lnTo>
                <a:cubicBezTo>
                  <a:pt x="2354261" y="1921118"/>
                  <a:pt x="2352906" y="1922323"/>
                  <a:pt x="2351777" y="1923753"/>
                </a:cubicBezTo>
                <a:cubicBezTo>
                  <a:pt x="2350181" y="1924905"/>
                  <a:pt x="2348826" y="1926365"/>
                  <a:pt x="2347788" y="1928044"/>
                </a:cubicBezTo>
                <a:lnTo>
                  <a:pt x="2347788" y="1928044"/>
                </a:lnTo>
                <a:cubicBezTo>
                  <a:pt x="2344927" y="1929926"/>
                  <a:pt x="2345679" y="1933765"/>
                  <a:pt x="2343496" y="1935572"/>
                </a:cubicBezTo>
                <a:lnTo>
                  <a:pt x="2343496" y="1935572"/>
                </a:lnTo>
                <a:cubicBezTo>
                  <a:pt x="2341946" y="1936762"/>
                  <a:pt x="2340644" y="1938244"/>
                  <a:pt x="2339657" y="1939938"/>
                </a:cubicBezTo>
                <a:lnTo>
                  <a:pt x="2339657" y="1939938"/>
                </a:lnTo>
                <a:cubicBezTo>
                  <a:pt x="2336721" y="1941444"/>
                  <a:pt x="2337850" y="1945584"/>
                  <a:pt x="2334914" y="1947090"/>
                </a:cubicBezTo>
                <a:lnTo>
                  <a:pt x="2334914" y="1947542"/>
                </a:lnTo>
                <a:cubicBezTo>
                  <a:pt x="2333906" y="1949009"/>
                  <a:pt x="2332739" y="1950372"/>
                  <a:pt x="2331452" y="1951607"/>
                </a:cubicBezTo>
                <a:lnTo>
                  <a:pt x="2331452" y="1951607"/>
                </a:lnTo>
                <a:cubicBezTo>
                  <a:pt x="2330082" y="1952879"/>
                  <a:pt x="2328825" y="1954264"/>
                  <a:pt x="2327688" y="1955747"/>
                </a:cubicBezTo>
                <a:cubicBezTo>
                  <a:pt x="2326047" y="1956831"/>
                  <a:pt x="2324707" y="1958307"/>
                  <a:pt x="2323773" y="1960038"/>
                </a:cubicBezTo>
                <a:lnTo>
                  <a:pt x="2323773" y="1960038"/>
                </a:lnTo>
                <a:cubicBezTo>
                  <a:pt x="2320762" y="1961544"/>
                  <a:pt x="2321816" y="1965684"/>
                  <a:pt x="2319106" y="1967566"/>
                </a:cubicBezTo>
                <a:lnTo>
                  <a:pt x="2319106" y="1967566"/>
                </a:lnTo>
                <a:cubicBezTo>
                  <a:pt x="2317984" y="1969041"/>
                  <a:pt x="2316780" y="1970449"/>
                  <a:pt x="2315493" y="1971782"/>
                </a:cubicBezTo>
                <a:lnTo>
                  <a:pt x="2315493" y="1971782"/>
                </a:lnTo>
                <a:cubicBezTo>
                  <a:pt x="2313008" y="1973814"/>
                  <a:pt x="2313611" y="1977428"/>
                  <a:pt x="2311578" y="1979761"/>
                </a:cubicBezTo>
                <a:cubicBezTo>
                  <a:pt x="2309734" y="1980989"/>
                  <a:pt x="2308371" y="1982825"/>
                  <a:pt x="2307739" y="1984956"/>
                </a:cubicBezTo>
                <a:cubicBezTo>
                  <a:pt x="2307972" y="1985919"/>
                  <a:pt x="2307716" y="1986928"/>
                  <a:pt x="2307061" y="1987666"/>
                </a:cubicBezTo>
                <a:cubicBezTo>
                  <a:pt x="2305857" y="1989021"/>
                  <a:pt x="2304727" y="1990451"/>
                  <a:pt x="2303598" y="1991957"/>
                </a:cubicBezTo>
                <a:lnTo>
                  <a:pt x="2303598" y="1991957"/>
                </a:lnTo>
                <a:cubicBezTo>
                  <a:pt x="2300738" y="1993613"/>
                  <a:pt x="2301867" y="1997678"/>
                  <a:pt x="2298931" y="1999485"/>
                </a:cubicBezTo>
                <a:lnTo>
                  <a:pt x="2298931" y="1999936"/>
                </a:lnTo>
                <a:cubicBezTo>
                  <a:pt x="2297937" y="2001404"/>
                  <a:pt x="2296853" y="2002812"/>
                  <a:pt x="2295694" y="2004152"/>
                </a:cubicBezTo>
                <a:cubicBezTo>
                  <a:pt x="2294075" y="2005236"/>
                  <a:pt x="2292758" y="2006712"/>
                  <a:pt x="2291855" y="2008443"/>
                </a:cubicBezTo>
                <a:lnTo>
                  <a:pt x="2291855" y="2008443"/>
                </a:lnTo>
                <a:cubicBezTo>
                  <a:pt x="2288015" y="2011605"/>
                  <a:pt x="2286510" y="2016423"/>
                  <a:pt x="2283348" y="2020036"/>
                </a:cubicBezTo>
                <a:lnTo>
                  <a:pt x="2283348" y="2020036"/>
                </a:lnTo>
                <a:cubicBezTo>
                  <a:pt x="2281090" y="2022295"/>
                  <a:pt x="2281541" y="2025757"/>
                  <a:pt x="2279584" y="2028166"/>
                </a:cubicBezTo>
                <a:cubicBezTo>
                  <a:pt x="2277627" y="2030575"/>
                  <a:pt x="2278003" y="2033812"/>
                  <a:pt x="2275218" y="2035694"/>
                </a:cubicBezTo>
                <a:lnTo>
                  <a:pt x="2275218" y="2035694"/>
                </a:lnTo>
                <a:cubicBezTo>
                  <a:pt x="2274239" y="2037351"/>
                  <a:pt x="2272658" y="2038480"/>
                  <a:pt x="2271755" y="2040136"/>
                </a:cubicBezTo>
                <a:lnTo>
                  <a:pt x="2271755" y="2040136"/>
                </a:lnTo>
                <a:cubicBezTo>
                  <a:pt x="2270144" y="2041122"/>
                  <a:pt x="2269067" y="2042778"/>
                  <a:pt x="2268819" y="2044653"/>
                </a:cubicBezTo>
                <a:cubicBezTo>
                  <a:pt x="2265198" y="2041092"/>
                  <a:pt x="2264513" y="2035506"/>
                  <a:pt x="2267163" y="2031178"/>
                </a:cubicBezTo>
                <a:cubicBezTo>
                  <a:pt x="2266854" y="2030056"/>
                  <a:pt x="2267012" y="2028859"/>
                  <a:pt x="2267614" y="2027865"/>
                </a:cubicBezTo>
                <a:cubicBezTo>
                  <a:pt x="2267614" y="2027865"/>
                  <a:pt x="2268141" y="2027414"/>
                  <a:pt x="2268443" y="2026510"/>
                </a:cubicBezTo>
                <a:cubicBezTo>
                  <a:pt x="2268721" y="2025554"/>
                  <a:pt x="2268359" y="2024523"/>
                  <a:pt x="2267539" y="2023951"/>
                </a:cubicBezTo>
                <a:cubicBezTo>
                  <a:pt x="2267539" y="2022596"/>
                  <a:pt x="2267539" y="2021241"/>
                  <a:pt x="2267539" y="2019886"/>
                </a:cubicBezTo>
                <a:cubicBezTo>
                  <a:pt x="2269647" y="2017251"/>
                  <a:pt x="2269421" y="2013713"/>
                  <a:pt x="2270851" y="2010852"/>
                </a:cubicBezTo>
                <a:lnTo>
                  <a:pt x="2272131" y="2003926"/>
                </a:lnTo>
                <a:cubicBezTo>
                  <a:pt x="2273486" y="2001291"/>
                  <a:pt x="2273110" y="1998054"/>
                  <a:pt x="2275067" y="1995645"/>
                </a:cubicBezTo>
                <a:cubicBezTo>
                  <a:pt x="2274856" y="1994433"/>
                  <a:pt x="2275067" y="1993184"/>
                  <a:pt x="2275669" y="1992107"/>
                </a:cubicBezTo>
                <a:cubicBezTo>
                  <a:pt x="2277551" y="1989548"/>
                  <a:pt x="2277175" y="1986160"/>
                  <a:pt x="2278906" y="1983525"/>
                </a:cubicBezTo>
                <a:cubicBezTo>
                  <a:pt x="2278650" y="1982411"/>
                  <a:pt x="2278869" y="1981237"/>
                  <a:pt x="2279509" y="1980288"/>
                </a:cubicBezTo>
                <a:cubicBezTo>
                  <a:pt x="2281541" y="1977654"/>
                  <a:pt x="2281240" y="1974191"/>
                  <a:pt x="2282746" y="1971405"/>
                </a:cubicBezTo>
                <a:cubicBezTo>
                  <a:pt x="2282460" y="1970396"/>
                  <a:pt x="2282655" y="1969312"/>
                  <a:pt x="2283273" y="1968469"/>
                </a:cubicBezTo>
                <a:cubicBezTo>
                  <a:pt x="2285531" y="1965910"/>
                  <a:pt x="2285155" y="1962296"/>
                  <a:pt x="2286736" y="1959511"/>
                </a:cubicBezTo>
                <a:cubicBezTo>
                  <a:pt x="2286449" y="1958502"/>
                  <a:pt x="2286645" y="1957418"/>
                  <a:pt x="2287263" y="1956575"/>
                </a:cubicBezTo>
                <a:cubicBezTo>
                  <a:pt x="2289521" y="1954091"/>
                  <a:pt x="2289069" y="1950477"/>
                  <a:pt x="2290725" y="1947767"/>
                </a:cubicBezTo>
                <a:cubicBezTo>
                  <a:pt x="2290469" y="1946699"/>
                  <a:pt x="2290688" y="1945569"/>
                  <a:pt x="2291328" y="1944681"/>
                </a:cubicBezTo>
                <a:cubicBezTo>
                  <a:pt x="2295092" y="1940014"/>
                  <a:pt x="2290725" y="1933464"/>
                  <a:pt x="2295016" y="1928872"/>
                </a:cubicBezTo>
                <a:lnTo>
                  <a:pt x="2295016" y="1928872"/>
                </a:lnTo>
                <a:cubicBezTo>
                  <a:pt x="2297425" y="1926313"/>
                  <a:pt x="2297124" y="1922699"/>
                  <a:pt x="2298629" y="1919763"/>
                </a:cubicBezTo>
                <a:cubicBezTo>
                  <a:pt x="2298374" y="1918792"/>
                  <a:pt x="2298600" y="1917761"/>
                  <a:pt x="2299232" y="1916978"/>
                </a:cubicBezTo>
                <a:cubicBezTo>
                  <a:pt x="2300738" y="1915412"/>
                  <a:pt x="2301129" y="1913079"/>
                  <a:pt x="2300211" y="1911106"/>
                </a:cubicBezTo>
                <a:cubicBezTo>
                  <a:pt x="2301212" y="1910383"/>
                  <a:pt x="2302077" y="1909495"/>
                  <a:pt x="2302770" y="1908471"/>
                </a:cubicBezTo>
                <a:cubicBezTo>
                  <a:pt x="2302740" y="1907267"/>
                  <a:pt x="2303026" y="1906070"/>
                  <a:pt x="2303598" y="1905008"/>
                </a:cubicBezTo>
                <a:cubicBezTo>
                  <a:pt x="2304878" y="1903548"/>
                  <a:pt x="2305917" y="1901899"/>
                  <a:pt x="2306685" y="1900115"/>
                </a:cubicBezTo>
                <a:cubicBezTo>
                  <a:pt x="2306474" y="1899069"/>
                  <a:pt x="2306692" y="1897985"/>
                  <a:pt x="2307287" y="1897104"/>
                </a:cubicBezTo>
                <a:cubicBezTo>
                  <a:pt x="2310373" y="1893792"/>
                  <a:pt x="2307287" y="1888522"/>
                  <a:pt x="2310976" y="1885360"/>
                </a:cubicBezTo>
                <a:lnTo>
                  <a:pt x="2310976" y="1885360"/>
                </a:lnTo>
                <a:cubicBezTo>
                  <a:pt x="2315116" y="1880768"/>
                  <a:pt x="2310524" y="1873993"/>
                  <a:pt x="2314890" y="1869476"/>
                </a:cubicBezTo>
                <a:lnTo>
                  <a:pt x="2314890" y="1869476"/>
                </a:lnTo>
                <a:cubicBezTo>
                  <a:pt x="2317224" y="1867142"/>
                  <a:pt x="2316697" y="1863454"/>
                  <a:pt x="2318579" y="1860894"/>
                </a:cubicBezTo>
                <a:cubicBezTo>
                  <a:pt x="2318458" y="1859720"/>
                  <a:pt x="2318699" y="1858546"/>
                  <a:pt x="2319257" y="1857507"/>
                </a:cubicBezTo>
                <a:cubicBezTo>
                  <a:pt x="2321213" y="1855173"/>
                  <a:pt x="2320536" y="1851710"/>
                  <a:pt x="2322719" y="1849452"/>
                </a:cubicBezTo>
                <a:cubicBezTo>
                  <a:pt x="2322719" y="1846817"/>
                  <a:pt x="2323095" y="1844257"/>
                  <a:pt x="2323322" y="1841924"/>
                </a:cubicBezTo>
                <a:cubicBezTo>
                  <a:pt x="2325128" y="1839515"/>
                  <a:pt x="2324451" y="1836127"/>
                  <a:pt x="2326709" y="1833944"/>
                </a:cubicBezTo>
                <a:cubicBezTo>
                  <a:pt x="2326709" y="1832589"/>
                  <a:pt x="2327311" y="1831310"/>
                  <a:pt x="2327537" y="1829954"/>
                </a:cubicBezTo>
                <a:cubicBezTo>
                  <a:pt x="2328689" y="1828479"/>
                  <a:pt x="2329653" y="1826860"/>
                  <a:pt x="2330398" y="1825137"/>
                </a:cubicBezTo>
                <a:cubicBezTo>
                  <a:pt x="2330172" y="1824120"/>
                  <a:pt x="2330391" y="1823051"/>
                  <a:pt x="2331000" y="1822201"/>
                </a:cubicBezTo>
                <a:cubicBezTo>
                  <a:pt x="2333108" y="1819867"/>
                  <a:pt x="2332355" y="1816328"/>
                  <a:pt x="2334538" y="1814070"/>
                </a:cubicBezTo>
                <a:lnTo>
                  <a:pt x="2335441" y="1810156"/>
                </a:lnTo>
                <a:cubicBezTo>
                  <a:pt x="2336947" y="1807822"/>
                  <a:pt x="2336269" y="1804585"/>
                  <a:pt x="2338754" y="1802628"/>
                </a:cubicBezTo>
                <a:lnTo>
                  <a:pt x="2338754" y="1802628"/>
                </a:lnTo>
                <a:cubicBezTo>
                  <a:pt x="2340787" y="1800369"/>
                  <a:pt x="2340260" y="1796907"/>
                  <a:pt x="2342367" y="1794648"/>
                </a:cubicBezTo>
                <a:cubicBezTo>
                  <a:pt x="2344475" y="1792390"/>
                  <a:pt x="2344249" y="1788701"/>
                  <a:pt x="2346282" y="1786216"/>
                </a:cubicBezTo>
                <a:cubicBezTo>
                  <a:pt x="2346206" y="1784982"/>
                  <a:pt x="2346493" y="1783755"/>
                  <a:pt x="2347110" y="1782679"/>
                </a:cubicBezTo>
                <a:cubicBezTo>
                  <a:pt x="2348766" y="1780270"/>
                  <a:pt x="2348088" y="1776957"/>
                  <a:pt x="2350422" y="1775151"/>
                </a:cubicBezTo>
                <a:lnTo>
                  <a:pt x="2350422" y="1775151"/>
                </a:lnTo>
                <a:cubicBezTo>
                  <a:pt x="2352756" y="1772817"/>
                  <a:pt x="2352229" y="1769128"/>
                  <a:pt x="2354186" y="1766644"/>
                </a:cubicBezTo>
                <a:cubicBezTo>
                  <a:pt x="2354051" y="1765417"/>
                  <a:pt x="2354314" y="1764175"/>
                  <a:pt x="2354939" y="1763106"/>
                </a:cubicBezTo>
                <a:cubicBezTo>
                  <a:pt x="2356708" y="1759710"/>
                  <a:pt x="2356708" y="1755661"/>
                  <a:pt x="2354939" y="1752266"/>
                </a:cubicBezTo>
                <a:lnTo>
                  <a:pt x="2355541" y="1751663"/>
                </a:lnTo>
                <a:cubicBezTo>
                  <a:pt x="2356430" y="1751610"/>
                  <a:pt x="2357311" y="1751483"/>
                  <a:pt x="2358176" y="1751287"/>
                </a:cubicBezTo>
                <a:cubicBezTo>
                  <a:pt x="2358214" y="1750685"/>
                  <a:pt x="2358214" y="1750082"/>
                  <a:pt x="2358176" y="1749480"/>
                </a:cubicBezTo>
                <a:lnTo>
                  <a:pt x="2358703" y="1748953"/>
                </a:lnTo>
                <a:cubicBezTo>
                  <a:pt x="2360224" y="1747026"/>
                  <a:pt x="2361375" y="1744828"/>
                  <a:pt x="2362091" y="1742479"/>
                </a:cubicBezTo>
                <a:cubicBezTo>
                  <a:pt x="2361872" y="1741410"/>
                  <a:pt x="2362151" y="1740311"/>
                  <a:pt x="2362843" y="1739468"/>
                </a:cubicBezTo>
                <a:cubicBezTo>
                  <a:pt x="2364801" y="1737134"/>
                  <a:pt x="2364123" y="1733671"/>
                  <a:pt x="2366307" y="1731413"/>
                </a:cubicBezTo>
                <a:lnTo>
                  <a:pt x="2366307" y="1731413"/>
                </a:lnTo>
                <a:cubicBezTo>
                  <a:pt x="2368866" y="1729079"/>
                  <a:pt x="2368339" y="1725391"/>
                  <a:pt x="2370145" y="1722680"/>
                </a:cubicBezTo>
                <a:cubicBezTo>
                  <a:pt x="2369957" y="1721536"/>
                  <a:pt x="2370258" y="1720354"/>
                  <a:pt x="2370974" y="1719443"/>
                </a:cubicBezTo>
                <a:cubicBezTo>
                  <a:pt x="2372705" y="1717110"/>
                  <a:pt x="2372103" y="1713722"/>
                  <a:pt x="2374286" y="1711539"/>
                </a:cubicBezTo>
                <a:lnTo>
                  <a:pt x="2374286" y="1711539"/>
                </a:lnTo>
                <a:cubicBezTo>
                  <a:pt x="2376770" y="1709130"/>
                  <a:pt x="2376243" y="1705441"/>
                  <a:pt x="2378050" y="1702807"/>
                </a:cubicBezTo>
                <a:cubicBezTo>
                  <a:pt x="2377960" y="1701617"/>
                  <a:pt x="2378306" y="1700443"/>
                  <a:pt x="2379029" y="1699494"/>
                </a:cubicBezTo>
                <a:cubicBezTo>
                  <a:pt x="2380338" y="1697989"/>
                  <a:pt x="2381317" y="1696212"/>
                  <a:pt x="2381889" y="1694300"/>
                </a:cubicBezTo>
                <a:cubicBezTo>
                  <a:pt x="2381566" y="1693419"/>
                  <a:pt x="2381769" y="1692425"/>
                  <a:pt x="2382416" y="1691740"/>
                </a:cubicBezTo>
                <a:cubicBezTo>
                  <a:pt x="2384675" y="1689557"/>
                  <a:pt x="2383922" y="1685869"/>
                  <a:pt x="2386180" y="1683685"/>
                </a:cubicBezTo>
                <a:lnTo>
                  <a:pt x="2386180" y="1683685"/>
                </a:lnTo>
                <a:cubicBezTo>
                  <a:pt x="2388664" y="1681502"/>
                  <a:pt x="2387987" y="1677889"/>
                  <a:pt x="2390170" y="1675630"/>
                </a:cubicBezTo>
                <a:lnTo>
                  <a:pt x="2390170" y="1675630"/>
                </a:lnTo>
                <a:cubicBezTo>
                  <a:pt x="2393859" y="1672017"/>
                  <a:pt x="2391224" y="1666597"/>
                  <a:pt x="2393934" y="1662682"/>
                </a:cubicBezTo>
                <a:cubicBezTo>
                  <a:pt x="2393754" y="1661606"/>
                  <a:pt x="2394055" y="1660499"/>
                  <a:pt x="2394762" y="1659671"/>
                </a:cubicBezTo>
                <a:cubicBezTo>
                  <a:pt x="2396644" y="1657337"/>
                  <a:pt x="2396192" y="1654025"/>
                  <a:pt x="2397999" y="1651691"/>
                </a:cubicBezTo>
                <a:cubicBezTo>
                  <a:pt x="2399558" y="1650592"/>
                  <a:pt x="2400980" y="1649305"/>
                  <a:pt x="2402215" y="1647852"/>
                </a:cubicBezTo>
                <a:lnTo>
                  <a:pt x="2402215" y="1647852"/>
                </a:lnTo>
                <a:cubicBezTo>
                  <a:pt x="2403849" y="1646843"/>
                  <a:pt x="2405362" y="1645654"/>
                  <a:pt x="2406732" y="1644314"/>
                </a:cubicBezTo>
                <a:cubicBezTo>
                  <a:pt x="2407635" y="1645368"/>
                  <a:pt x="2408764" y="1645368"/>
                  <a:pt x="2410044" y="1644314"/>
                </a:cubicBezTo>
                <a:cubicBezTo>
                  <a:pt x="2411128" y="1643742"/>
                  <a:pt x="2412370" y="1643531"/>
                  <a:pt x="2413582" y="1643712"/>
                </a:cubicBezTo>
                <a:cubicBezTo>
                  <a:pt x="2414952" y="1642650"/>
                  <a:pt x="2416383" y="1641664"/>
                  <a:pt x="2417873" y="1640776"/>
                </a:cubicBezTo>
                <a:lnTo>
                  <a:pt x="2421788" y="1639797"/>
                </a:lnTo>
                <a:cubicBezTo>
                  <a:pt x="2424046" y="1637539"/>
                  <a:pt x="2427434" y="1638216"/>
                  <a:pt x="2429843" y="1636410"/>
                </a:cubicBezTo>
                <a:cubicBezTo>
                  <a:pt x="2430949" y="1635898"/>
                  <a:pt x="2432161" y="1635672"/>
                  <a:pt x="2433381" y="1635732"/>
                </a:cubicBezTo>
                <a:cubicBezTo>
                  <a:pt x="2435790" y="1633700"/>
                  <a:pt x="2439328" y="1634302"/>
                  <a:pt x="2441737" y="1632269"/>
                </a:cubicBezTo>
                <a:cubicBezTo>
                  <a:pt x="2442678" y="1631674"/>
                  <a:pt x="2443799" y="1631434"/>
                  <a:pt x="2444899" y="1631592"/>
                </a:cubicBezTo>
                <a:cubicBezTo>
                  <a:pt x="2447609" y="1629936"/>
                  <a:pt x="2451222" y="1630312"/>
                  <a:pt x="2453706" y="1627978"/>
                </a:cubicBezTo>
                <a:lnTo>
                  <a:pt x="2453706" y="1627978"/>
                </a:lnTo>
                <a:cubicBezTo>
                  <a:pt x="2454158" y="1627978"/>
                  <a:pt x="2454534" y="1627978"/>
                  <a:pt x="2454986" y="1627075"/>
                </a:cubicBezTo>
                <a:cubicBezTo>
                  <a:pt x="2455438" y="1626172"/>
                  <a:pt x="2454986" y="1625795"/>
                  <a:pt x="2454007" y="1625042"/>
                </a:cubicBezTo>
                <a:lnTo>
                  <a:pt x="2454007" y="1625042"/>
                </a:lnTo>
                <a:cubicBezTo>
                  <a:pt x="2456401" y="1626413"/>
                  <a:pt x="2459390" y="1626172"/>
                  <a:pt x="2461535" y="1624440"/>
                </a:cubicBezTo>
                <a:lnTo>
                  <a:pt x="2461535" y="1623085"/>
                </a:lnTo>
                <a:cubicBezTo>
                  <a:pt x="2462597" y="1623514"/>
                  <a:pt x="2463711" y="1623785"/>
                  <a:pt x="2464848" y="1623913"/>
                </a:cubicBezTo>
                <a:cubicBezTo>
                  <a:pt x="2464848" y="1623311"/>
                  <a:pt x="2465299" y="1622784"/>
                  <a:pt x="2465450" y="1622257"/>
                </a:cubicBezTo>
                <a:lnTo>
                  <a:pt x="2465450" y="1622257"/>
                </a:lnTo>
                <a:cubicBezTo>
                  <a:pt x="2466865" y="1622061"/>
                  <a:pt x="2468243" y="1621625"/>
                  <a:pt x="2469515" y="1620977"/>
                </a:cubicBezTo>
                <a:lnTo>
                  <a:pt x="2469515" y="1619773"/>
                </a:lnTo>
                <a:cubicBezTo>
                  <a:pt x="2470734" y="1619999"/>
                  <a:pt x="2471969" y="1620149"/>
                  <a:pt x="2473204" y="1620224"/>
                </a:cubicBezTo>
                <a:lnTo>
                  <a:pt x="2473881" y="1618267"/>
                </a:lnTo>
                <a:cubicBezTo>
                  <a:pt x="2475161" y="1618131"/>
                  <a:pt x="2476388" y="1617717"/>
                  <a:pt x="2477495" y="1617063"/>
                </a:cubicBezTo>
                <a:cubicBezTo>
                  <a:pt x="2478210" y="1616249"/>
                  <a:pt x="2479279" y="1615828"/>
                  <a:pt x="2480355" y="1615933"/>
                </a:cubicBezTo>
                <a:cubicBezTo>
                  <a:pt x="2482366" y="1615399"/>
                  <a:pt x="2484127" y="1614172"/>
                  <a:pt x="2485324" y="1612471"/>
                </a:cubicBezTo>
                <a:lnTo>
                  <a:pt x="2485324" y="1612471"/>
                </a:lnTo>
                <a:lnTo>
                  <a:pt x="2488862" y="1609158"/>
                </a:lnTo>
                <a:lnTo>
                  <a:pt x="2489765" y="1608556"/>
                </a:lnTo>
                <a:cubicBezTo>
                  <a:pt x="2491798" y="1606298"/>
                  <a:pt x="2494583" y="1606749"/>
                  <a:pt x="2497293" y="1606599"/>
                </a:cubicBezTo>
                <a:cubicBezTo>
                  <a:pt x="2508134" y="1602157"/>
                  <a:pt x="2518221" y="1595758"/>
                  <a:pt x="2530341" y="1594855"/>
                </a:cubicBezTo>
                <a:cubicBezTo>
                  <a:pt x="2536740" y="1595457"/>
                  <a:pt x="2543440" y="1593349"/>
                  <a:pt x="2549613" y="1596586"/>
                </a:cubicBezTo>
                <a:lnTo>
                  <a:pt x="2551194" y="1596586"/>
                </a:lnTo>
                <a:lnTo>
                  <a:pt x="2552699" y="1597113"/>
                </a:lnTo>
                <a:cubicBezTo>
                  <a:pt x="2558044" y="1600802"/>
                  <a:pt x="2564142" y="1598393"/>
                  <a:pt x="2569939" y="1599071"/>
                </a:cubicBezTo>
                <a:cubicBezTo>
                  <a:pt x="2571294" y="1598717"/>
                  <a:pt x="2572611" y="1598212"/>
                  <a:pt x="2573853" y="1597565"/>
                </a:cubicBezTo>
                <a:cubicBezTo>
                  <a:pt x="2581381" y="1601630"/>
                  <a:pt x="2589737" y="1596285"/>
                  <a:pt x="2596437" y="1600953"/>
                </a:cubicBezTo>
                <a:lnTo>
                  <a:pt x="2603965" y="1601404"/>
                </a:lnTo>
                <a:cubicBezTo>
                  <a:pt x="2613074" y="1605695"/>
                  <a:pt x="2623312" y="1600275"/>
                  <a:pt x="2632345" y="1604867"/>
                </a:cubicBezTo>
                <a:lnTo>
                  <a:pt x="2639873" y="1605319"/>
                </a:lnTo>
                <a:cubicBezTo>
                  <a:pt x="2644827" y="1608074"/>
                  <a:pt x="2650910" y="1607811"/>
                  <a:pt x="2655607" y="1604641"/>
                </a:cubicBezTo>
                <a:cubicBezTo>
                  <a:pt x="2655569" y="1603987"/>
                  <a:pt x="2655569" y="1603339"/>
                  <a:pt x="2655607" y="1602684"/>
                </a:cubicBezTo>
                <a:cubicBezTo>
                  <a:pt x="2656811" y="1604114"/>
                  <a:pt x="2657941" y="1605545"/>
                  <a:pt x="2658995" y="1607050"/>
                </a:cubicBezTo>
                <a:cubicBezTo>
                  <a:pt x="2674051" y="1607878"/>
                  <a:pt x="2689107" y="1605018"/>
                  <a:pt x="2704163" y="1608782"/>
                </a:cubicBezTo>
                <a:lnTo>
                  <a:pt x="2723434" y="1609384"/>
                </a:lnTo>
                <a:cubicBezTo>
                  <a:pt x="2730511" y="1611214"/>
                  <a:pt x="2737866" y="1611695"/>
                  <a:pt x="2745115" y="1610814"/>
                </a:cubicBezTo>
                <a:lnTo>
                  <a:pt x="2747750" y="1609685"/>
                </a:lnTo>
                <a:cubicBezTo>
                  <a:pt x="2748502" y="1610589"/>
                  <a:pt x="2749556" y="1610513"/>
                  <a:pt x="2750836" y="1609685"/>
                </a:cubicBezTo>
                <a:lnTo>
                  <a:pt x="2778916" y="1609685"/>
                </a:lnTo>
                <a:cubicBezTo>
                  <a:pt x="2798541" y="1612192"/>
                  <a:pt x="2818415" y="1612072"/>
                  <a:pt x="2838010" y="1609309"/>
                </a:cubicBezTo>
                <a:lnTo>
                  <a:pt x="2839516" y="1608782"/>
                </a:lnTo>
                <a:lnTo>
                  <a:pt x="2841097" y="1608782"/>
                </a:lnTo>
                <a:cubicBezTo>
                  <a:pt x="2842580" y="1608383"/>
                  <a:pt x="2843468" y="1606855"/>
                  <a:pt x="2843069" y="1605372"/>
                </a:cubicBezTo>
                <a:cubicBezTo>
                  <a:pt x="2843062" y="1605357"/>
                  <a:pt x="2843062" y="1605334"/>
                  <a:pt x="2843054" y="1605319"/>
                </a:cubicBezTo>
                <a:lnTo>
                  <a:pt x="2870155" y="1604717"/>
                </a:lnTo>
                <a:cubicBezTo>
                  <a:pt x="2873016" y="1605055"/>
                  <a:pt x="2875876" y="1605763"/>
                  <a:pt x="2878586" y="1606825"/>
                </a:cubicBezTo>
                <a:cubicBezTo>
                  <a:pt x="2882200" y="1607615"/>
                  <a:pt x="2886039" y="1607163"/>
                  <a:pt x="2889351" y="1605545"/>
                </a:cubicBezTo>
                <a:lnTo>
                  <a:pt x="2912462" y="1604867"/>
                </a:lnTo>
                <a:cubicBezTo>
                  <a:pt x="2913742" y="1604348"/>
                  <a:pt x="2914494" y="1603076"/>
                  <a:pt x="2914420" y="1601706"/>
                </a:cubicBezTo>
                <a:cubicBezTo>
                  <a:pt x="2919012" y="1603889"/>
                  <a:pt x="2924357" y="1603889"/>
                  <a:pt x="2928949" y="1601706"/>
                </a:cubicBezTo>
                <a:lnTo>
                  <a:pt x="2930680" y="1601103"/>
                </a:lnTo>
                <a:lnTo>
                  <a:pt x="2932486" y="1601103"/>
                </a:lnTo>
                <a:cubicBezTo>
                  <a:pt x="2935874" y="1597866"/>
                  <a:pt x="2941144" y="1600652"/>
                  <a:pt x="2944532" y="1597565"/>
                </a:cubicBezTo>
                <a:cubicBezTo>
                  <a:pt x="2945133" y="1598077"/>
                  <a:pt x="2945736" y="1598559"/>
                  <a:pt x="2946338" y="1598995"/>
                </a:cubicBezTo>
                <a:cubicBezTo>
                  <a:pt x="2951081" y="1599854"/>
                  <a:pt x="2956049" y="1599417"/>
                  <a:pt x="2960566" y="1597716"/>
                </a:cubicBezTo>
                <a:lnTo>
                  <a:pt x="2971783" y="1597038"/>
                </a:lnTo>
                <a:cubicBezTo>
                  <a:pt x="2976826" y="1593575"/>
                  <a:pt x="2983150" y="1597038"/>
                  <a:pt x="2988269" y="1593876"/>
                </a:cubicBezTo>
                <a:lnTo>
                  <a:pt x="2999561" y="1593124"/>
                </a:lnTo>
                <a:cubicBezTo>
                  <a:pt x="3004529" y="1589360"/>
                  <a:pt x="3011229" y="1593124"/>
                  <a:pt x="3016122" y="1589435"/>
                </a:cubicBezTo>
                <a:lnTo>
                  <a:pt x="3016122" y="1589435"/>
                </a:lnTo>
                <a:cubicBezTo>
                  <a:pt x="3016122" y="1589435"/>
                  <a:pt x="3016875" y="1589435"/>
                  <a:pt x="3017252" y="1588607"/>
                </a:cubicBezTo>
                <a:cubicBezTo>
                  <a:pt x="3017628" y="1587779"/>
                  <a:pt x="3017252" y="1587327"/>
                  <a:pt x="3016499" y="1586574"/>
                </a:cubicBezTo>
                <a:lnTo>
                  <a:pt x="3016499" y="1586574"/>
                </a:lnTo>
                <a:cubicBezTo>
                  <a:pt x="3018908" y="1587493"/>
                  <a:pt x="3021618" y="1587493"/>
                  <a:pt x="3024027" y="1586574"/>
                </a:cubicBezTo>
                <a:lnTo>
                  <a:pt x="3024704" y="1586123"/>
                </a:lnTo>
                <a:cubicBezTo>
                  <a:pt x="3025532" y="1586951"/>
                  <a:pt x="3026511" y="1586875"/>
                  <a:pt x="3027791" y="1586123"/>
                </a:cubicBezTo>
                <a:lnTo>
                  <a:pt x="3035319" y="1585445"/>
                </a:lnTo>
                <a:cubicBezTo>
                  <a:pt x="3040287" y="1581832"/>
                  <a:pt x="3046912" y="1585445"/>
                  <a:pt x="3051880" y="1581983"/>
                </a:cubicBezTo>
                <a:lnTo>
                  <a:pt x="3053536" y="1581455"/>
                </a:lnTo>
                <a:lnTo>
                  <a:pt x="3055193" y="1581455"/>
                </a:lnTo>
                <a:cubicBezTo>
                  <a:pt x="3058806" y="1578444"/>
                  <a:pt x="3064076" y="1581455"/>
                  <a:pt x="3067689" y="1577992"/>
                </a:cubicBezTo>
                <a:lnTo>
                  <a:pt x="3069421" y="1577465"/>
                </a:lnTo>
                <a:lnTo>
                  <a:pt x="3071152" y="1577465"/>
                </a:lnTo>
                <a:cubicBezTo>
                  <a:pt x="3074690" y="1574304"/>
                  <a:pt x="3080035" y="1577465"/>
                  <a:pt x="3083574" y="1573852"/>
                </a:cubicBezTo>
                <a:lnTo>
                  <a:pt x="3085079" y="1573325"/>
                </a:lnTo>
                <a:lnTo>
                  <a:pt x="3086660" y="1573325"/>
                </a:lnTo>
                <a:cubicBezTo>
                  <a:pt x="3087940" y="1573325"/>
                  <a:pt x="3088466" y="1572422"/>
                  <a:pt x="3088542" y="1571594"/>
                </a:cubicBezTo>
                <a:lnTo>
                  <a:pt x="3088542" y="1571594"/>
                </a:lnTo>
                <a:cubicBezTo>
                  <a:pt x="3092230" y="1571594"/>
                  <a:pt x="3096070" y="1572497"/>
                  <a:pt x="3099382" y="1569712"/>
                </a:cubicBezTo>
                <a:lnTo>
                  <a:pt x="3100737" y="1569185"/>
                </a:lnTo>
                <a:lnTo>
                  <a:pt x="3102168" y="1569185"/>
                </a:lnTo>
                <a:cubicBezTo>
                  <a:pt x="3104125" y="1568402"/>
                  <a:pt x="3105856" y="1567303"/>
                  <a:pt x="3107437" y="1565948"/>
                </a:cubicBezTo>
                <a:lnTo>
                  <a:pt x="3107437" y="1565948"/>
                </a:lnTo>
                <a:cubicBezTo>
                  <a:pt x="3109319" y="1563614"/>
                  <a:pt x="3112255" y="1563689"/>
                  <a:pt x="3114965" y="1562636"/>
                </a:cubicBezTo>
                <a:lnTo>
                  <a:pt x="3122493" y="1561506"/>
                </a:lnTo>
                <a:cubicBezTo>
                  <a:pt x="3125127" y="1559775"/>
                  <a:pt x="3128516" y="1560076"/>
                  <a:pt x="3131075" y="1558269"/>
                </a:cubicBezTo>
                <a:lnTo>
                  <a:pt x="3138603" y="1557517"/>
                </a:lnTo>
                <a:cubicBezTo>
                  <a:pt x="3142367" y="1554581"/>
                  <a:pt x="3147636" y="1557517"/>
                  <a:pt x="3151250" y="1553978"/>
                </a:cubicBezTo>
                <a:lnTo>
                  <a:pt x="3152605" y="1553376"/>
                </a:lnTo>
                <a:lnTo>
                  <a:pt x="3154111" y="1553376"/>
                </a:lnTo>
                <a:cubicBezTo>
                  <a:pt x="3156972" y="1551871"/>
                  <a:pt x="3160585" y="1552172"/>
                  <a:pt x="3163144" y="1549762"/>
                </a:cubicBezTo>
                <a:lnTo>
                  <a:pt x="3163144" y="1549762"/>
                </a:lnTo>
                <a:cubicBezTo>
                  <a:pt x="3165252" y="1547504"/>
                  <a:pt x="3168564" y="1548181"/>
                  <a:pt x="3170672" y="1546450"/>
                </a:cubicBezTo>
                <a:cubicBezTo>
                  <a:pt x="3171726" y="1545788"/>
                  <a:pt x="3173006" y="1545524"/>
                  <a:pt x="3174210" y="1545698"/>
                </a:cubicBezTo>
                <a:cubicBezTo>
                  <a:pt x="3176695" y="1543665"/>
                  <a:pt x="3180308" y="1544343"/>
                  <a:pt x="3182641" y="1542008"/>
                </a:cubicBezTo>
                <a:lnTo>
                  <a:pt x="3183922" y="1541407"/>
                </a:lnTo>
                <a:lnTo>
                  <a:pt x="3185276" y="1541407"/>
                </a:lnTo>
                <a:cubicBezTo>
                  <a:pt x="3187309" y="1540706"/>
                  <a:pt x="3189115" y="1539577"/>
                  <a:pt x="3190622" y="1538094"/>
                </a:cubicBezTo>
                <a:lnTo>
                  <a:pt x="3190622" y="1538094"/>
                </a:lnTo>
                <a:cubicBezTo>
                  <a:pt x="3192428" y="1535384"/>
                  <a:pt x="3196418" y="1536362"/>
                  <a:pt x="3198150" y="1533502"/>
                </a:cubicBezTo>
                <a:lnTo>
                  <a:pt x="3198150" y="1533502"/>
                </a:lnTo>
                <a:lnTo>
                  <a:pt x="3202440" y="1530190"/>
                </a:lnTo>
                <a:cubicBezTo>
                  <a:pt x="3203343" y="1529588"/>
                  <a:pt x="3204473" y="1529347"/>
                  <a:pt x="3205527" y="1529512"/>
                </a:cubicBezTo>
                <a:cubicBezTo>
                  <a:pt x="3207183" y="1528669"/>
                  <a:pt x="3208764" y="1527661"/>
                  <a:pt x="3210269" y="1526501"/>
                </a:cubicBezTo>
                <a:cubicBezTo>
                  <a:pt x="3211324" y="1525846"/>
                  <a:pt x="3212528" y="1525507"/>
                  <a:pt x="3213732" y="1525523"/>
                </a:cubicBezTo>
                <a:cubicBezTo>
                  <a:pt x="3216292" y="1523565"/>
                  <a:pt x="3220056" y="1524242"/>
                  <a:pt x="3222239" y="1521457"/>
                </a:cubicBezTo>
                <a:lnTo>
                  <a:pt x="3222239" y="1521457"/>
                </a:lnTo>
                <a:cubicBezTo>
                  <a:pt x="3223519" y="1520403"/>
                  <a:pt x="3224873" y="1519350"/>
                  <a:pt x="3226304" y="1518371"/>
                </a:cubicBezTo>
                <a:cubicBezTo>
                  <a:pt x="3227283" y="1517708"/>
                  <a:pt x="3228412" y="1517370"/>
                  <a:pt x="3229616" y="1517392"/>
                </a:cubicBezTo>
                <a:cubicBezTo>
                  <a:pt x="3231273" y="1516504"/>
                  <a:pt x="3232853" y="1515473"/>
                  <a:pt x="3234283" y="1514305"/>
                </a:cubicBezTo>
                <a:cubicBezTo>
                  <a:pt x="3235187" y="1513636"/>
                  <a:pt x="3236241" y="1513312"/>
                  <a:pt x="3237370" y="1513402"/>
                </a:cubicBezTo>
                <a:cubicBezTo>
                  <a:pt x="3239177" y="1512574"/>
                  <a:pt x="3240833" y="1511453"/>
                  <a:pt x="3242263" y="1510090"/>
                </a:cubicBezTo>
                <a:cubicBezTo>
                  <a:pt x="3242941" y="1509442"/>
                  <a:pt x="3243919" y="1509164"/>
                  <a:pt x="3244898" y="1509337"/>
                </a:cubicBezTo>
                <a:cubicBezTo>
                  <a:pt x="3247006" y="1508727"/>
                  <a:pt x="3248888" y="1507463"/>
                  <a:pt x="3250243" y="1505724"/>
                </a:cubicBezTo>
                <a:lnTo>
                  <a:pt x="3250243" y="1505724"/>
                </a:lnTo>
                <a:cubicBezTo>
                  <a:pt x="3251297" y="1504489"/>
                  <a:pt x="3252652" y="1503473"/>
                  <a:pt x="3254082" y="1502713"/>
                </a:cubicBezTo>
                <a:cubicBezTo>
                  <a:pt x="3254985" y="1501922"/>
                  <a:pt x="3256190" y="1501493"/>
                  <a:pt x="3257395" y="1501508"/>
                </a:cubicBezTo>
                <a:cubicBezTo>
                  <a:pt x="3259126" y="1500537"/>
                  <a:pt x="3260782" y="1499378"/>
                  <a:pt x="3262288" y="1498045"/>
                </a:cubicBezTo>
                <a:lnTo>
                  <a:pt x="3262288" y="1498045"/>
                </a:lnTo>
                <a:cubicBezTo>
                  <a:pt x="3264095" y="1495411"/>
                  <a:pt x="3268084" y="1496314"/>
                  <a:pt x="3269816" y="1493604"/>
                </a:cubicBezTo>
                <a:lnTo>
                  <a:pt x="3269816" y="1493604"/>
                </a:lnTo>
                <a:cubicBezTo>
                  <a:pt x="3271472" y="1492520"/>
                  <a:pt x="3272902" y="1491165"/>
                  <a:pt x="3274107" y="1489614"/>
                </a:cubicBezTo>
                <a:cubicBezTo>
                  <a:pt x="3275538" y="1488432"/>
                  <a:pt x="3276892" y="1487145"/>
                  <a:pt x="3278097" y="1485775"/>
                </a:cubicBezTo>
                <a:lnTo>
                  <a:pt x="3278097" y="1485775"/>
                </a:lnTo>
                <a:lnTo>
                  <a:pt x="3282162" y="1481860"/>
                </a:lnTo>
                <a:lnTo>
                  <a:pt x="3282162" y="1481860"/>
                </a:lnTo>
                <a:cubicBezTo>
                  <a:pt x="3283441" y="1480430"/>
                  <a:pt x="3284797" y="1479150"/>
                  <a:pt x="3286001" y="1477795"/>
                </a:cubicBezTo>
                <a:cubicBezTo>
                  <a:pt x="3287205" y="1476440"/>
                  <a:pt x="3288636" y="1475160"/>
                  <a:pt x="3290066" y="1474031"/>
                </a:cubicBezTo>
                <a:lnTo>
                  <a:pt x="3290066" y="1474031"/>
                </a:lnTo>
                <a:cubicBezTo>
                  <a:pt x="3291195" y="1472638"/>
                  <a:pt x="3292475" y="1471449"/>
                  <a:pt x="3293981" y="1470493"/>
                </a:cubicBezTo>
                <a:lnTo>
                  <a:pt x="3293981" y="1470493"/>
                </a:lnTo>
                <a:cubicBezTo>
                  <a:pt x="3294959" y="1469010"/>
                  <a:pt x="3296089" y="1467670"/>
                  <a:pt x="3297443" y="1466503"/>
                </a:cubicBezTo>
                <a:lnTo>
                  <a:pt x="3297443" y="1466503"/>
                </a:lnTo>
                <a:cubicBezTo>
                  <a:pt x="3298799" y="1465163"/>
                  <a:pt x="3300078" y="1463725"/>
                  <a:pt x="3301207" y="1462212"/>
                </a:cubicBezTo>
                <a:lnTo>
                  <a:pt x="3301207" y="1462212"/>
                </a:lnTo>
                <a:cubicBezTo>
                  <a:pt x="3303315" y="1460420"/>
                  <a:pt x="3303541" y="1457281"/>
                  <a:pt x="3301735" y="1455204"/>
                </a:cubicBezTo>
                <a:cubicBezTo>
                  <a:pt x="3301584" y="1455015"/>
                  <a:pt x="3301358" y="1454842"/>
                  <a:pt x="3301207" y="1454684"/>
                </a:cubicBezTo>
                <a:lnTo>
                  <a:pt x="3301207" y="1454684"/>
                </a:lnTo>
                <a:cubicBezTo>
                  <a:pt x="3299853" y="1453080"/>
                  <a:pt x="3298121" y="1451823"/>
                  <a:pt x="3296164" y="1450995"/>
                </a:cubicBezTo>
                <a:cubicBezTo>
                  <a:pt x="3295110" y="1451221"/>
                  <a:pt x="3294056" y="1451003"/>
                  <a:pt x="3293228" y="1450393"/>
                </a:cubicBezTo>
                <a:cubicBezTo>
                  <a:pt x="3288410" y="1446780"/>
                  <a:pt x="3281861" y="1450920"/>
                  <a:pt x="3277193" y="1446855"/>
                </a:cubicBezTo>
                <a:cubicBezTo>
                  <a:pt x="3275913" y="1447036"/>
                  <a:pt x="3274559" y="1446825"/>
                  <a:pt x="3273429" y="1446253"/>
                </a:cubicBezTo>
                <a:cubicBezTo>
                  <a:pt x="3270719" y="1444521"/>
                  <a:pt x="3267407" y="1444747"/>
                  <a:pt x="3264697" y="1443166"/>
                </a:cubicBezTo>
                <a:lnTo>
                  <a:pt x="3249641" y="1442413"/>
                </a:lnTo>
                <a:cubicBezTo>
                  <a:pt x="3245952" y="1439553"/>
                  <a:pt x="3240833" y="1442413"/>
                  <a:pt x="3237295" y="1439026"/>
                </a:cubicBezTo>
                <a:lnTo>
                  <a:pt x="3225702" y="1437897"/>
                </a:lnTo>
                <a:cubicBezTo>
                  <a:pt x="3222766" y="1437219"/>
                  <a:pt x="3219981" y="1436316"/>
                  <a:pt x="3217196" y="1435187"/>
                </a:cubicBezTo>
                <a:lnTo>
                  <a:pt x="3202140" y="1434208"/>
                </a:lnTo>
                <a:cubicBezTo>
                  <a:pt x="3198525" y="1432439"/>
                  <a:pt x="3194235" y="1432439"/>
                  <a:pt x="3190622" y="1434208"/>
                </a:cubicBezTo>
                <a:lnTo>
                  <a:pt x="3182266" y="1434208"/>
                </a:lnTo>
                <a:cubicBezTo>
                  <a:pt x="3174738" y="1431197"/>
                  <a:pt x="3165779" y="1435412"/>
                  <a:pt x="3158025" y="1431347"/>
                </a:cubicBezTo>
                <a:lnTo>
                  <a:pt x="3103673" y="1431347"/>
                </a:lnTo>
                <a:cubicBezTo>
                  <a:pt x="3092155" y="1436240"/>
                  <a:pt x="3079659" y="1430745"/>
                  <a:pt x="3067990" y="1434434"/>
                </a:cubicBezTo>
                <a:lnTo>
                  <a:pt x="3040588" y="1435412"/>
                </a:lnTo>
                <a:cubicBezTo>
                  <a:pt x="3038706" y="1436542"/>
                  <a:pt x="3036749" y="1437370"/>
                  <a:pt x="3034942" y="1438424"/>
                </a:cubicBezTo>
                <a:cubicBezTo>
                  <a:pt x="3027565" y="1436188"/>
                  <a:pt x="3019585" y="1436481"/>
                  <a:pt x="3012358" y="1439252"/>
                </a:cubicBezTo>
                <a:cubicBezTo>
                  <a:pt x="3011380" y="1439733"/>
                  <a:pt x="3010251" y="1439733"/>
                  <a:pt x="3009272" y="1439252"/>
                </a:cubicBezTo>
                <a:cubicBezTo>
                  <a:pt x="3004228" y="1442639"/>
                  <a:pt x="2998055" y="1439252"/>
                  <a:pt x="2992861" y="1442188"/>
                </a:cubicBezTo>
                <a:lnTo>
                  <a:pt x="2973665" y="1443241"/>
                </a:lnTo>
                <a:cubicBezTo>
                  <a:pt x="2969901" y="1446027"/>
                  <a:pt x="2965007" y="1443919"/>
                  <a:pt x="2961168" y="1446253"/>
                </a:cubicBezTo>
                <a:lnTo>
                  <a:pt x="2946112" y="1447156"/>
                </a:lnTo>
                <a:cubicBezTo>
                  <a:pt x="2939864" y="1451296"/>
                  <a:pt x="2932110" y="1446629"/>
                  <a:pt x="2925786" y="1450544"/>
                </a:cubicBezTo>
                <a:cubicBezTo>
                  <a:pt x="2924657" y="1451138"/>
                  <a:pt x="2923378" y="1451296"/>
                  <a:pt x="2922098" y="1450995"/>
                </a:cubicBezTo>
                <a:cubicBezTo>
                  <a:pt x="2917355" y="1454910"/>
                  <a:pt x="2910956" y="1450995"/>
                  <a:pt x="2906063" y="1454308"/>
                </a:cubicBezTo>
                <a:lnTo>
                  <a:pt x="2898535" y="1454985"/>
                </a:lnTo>
                <a:cubicBezTo>
                  <a:pt x="2893792" y="1458975"/>
                  <a:pt x="2887318" y="1454985"/>
                  <a:pt x="2882500" y="1458448"/>
                </a:cubicBezTo>
                <a:lnTo>
                  <a:pt x="2874972" y="1458975"/>
                </a:lnTo>
                <a:cubicBezTo>
                  <a:pt x="2871359" y="1461986"/>
                  <a:pt x="2866466" y="1459728"/>
                  <a:pt x="2862702" y="1462061"/>
                </a:cubicBezTo>
                <a:lnTo>
                  <a:pt x="2855174" y="1462965"/>
                </a:lnTo>
                <a:cubicBezTo>
                  <a:pt x="2851636" y="1466051"/>
                  <a:pt x="2846517" y="1463417"/>
                  <a:pt x="2842904" y="1466352"/>
                </a:cubicBezTo>
                <a:cubicBezTo>
                  <a:pt x="2841940" y="1466887"/>
                  <a:pt x="2840833" y="1467097"/>
                  <a:pt x="2839742" y="1466955"/>
                </a:cubicBezTo>
                <a:cubicBezTo>
                  <a:pt x="2838048" y="1467798"/>
                  <a:pt x="2836452" y="1468829"/>
                  <a:pt x="2834999" y="1470041"/>
                </a:cubicBezTo>
                <a:lnTo>
                  <a:pt x="2827471" y="1470794"/>
                </a:lnTo>
                <a:cubicBezTo>
                  <a:pt x="2824084" y="1474106"/>
                  <a:pt x="2819040" y="1471396"/>
                  <a:pt x="2815502" y="1474106"/>
                </a:cubicBezTo>
                <a:lnTo>
                  <a:pt x="2807974" y="1474859"/>
                </a:lnTo>
                <a:cubicBezTo>
                  <a:pt x="2805489" y="1476591"/>
                  <a:pt x="2802328" y="1476440"/>
                  <a:pt x="2799618" y="1477720"/>
                </a:cubicBezTo>
                <a:lnTo>
                  <a:pt x="2791638" y="1478623"/>
                </a:lnTo>
                <a:cubicBezTo>
                  <a:pt x="2790012" y="1479609"/>
                  <a:pt x="2788491" y="1480769"/>
                  <a:pt x="2787121" y="1482086"/>
                </a:cubicBezTo>
                <a:cubicBezTo>
                  <a:pt x="2784915" y="1480355"/>
                  <a:pt x="2781806" y="1480355"/>
                  <a:pt x="2779593" y="1482086"/>
                </a:cubicBezTo>
                <a:lnTo>
                  <a:pt x="2772065" y="1482989"/>
                </a:lnTo>
                <a:cubicBezTo>
                  <a:pt x="2769430" y="1484645"/>
                  <a:pt x="2766193" y="1484420"/>
                  <a:pt x="2763483" y="1485925"/>
                </a:cubicBezTo>
                <a:lnTo>
                  <a:pt x="2755955" y="1486904"/>
                </a:lnTo>
                <a:cubicBezTo>
                  <a:pt x="2753396" y="1488861"/>
                  <a:pt x="2749556" y="1488108"/>
                  <a:pt x="2747524" y="1491044"/>
                </a:cubicBezTo>
                <a:lnTo>
                  <a:pt x="2747524" y="1491044"/>
                </a:lnTo>
                <a:cubicBezTo>
                  <a:pt x="2746169" y="1492098"/>
                  <a:pt x="2744738" y="1493076"/>
                  <a:pt x="2743308" y="1494055"/>
                </a:cubicBezTo>
                <a:lnTo>
                  <a:pt x="2735780" y="1495034"/>
                </a:lnTo>
                <a:cubicBezTo>
                  <a:pt x="2733221" y="1496766"/>
                  <a:pt x="2729908" y="1496464"/>
                  <a:pt x="2727273" y="1498121"/>
                </a:cubicBezTo>
                <a:lnTo>
                  <a:pt x="2719745" y="1499024"/>
                </a:lnTo>
                <a:cubicBezTo>
                  <a:pt x="2717111" y="1500680"/>
                  <a:pt x="2713798" y="1500454"/>
                  <a:pt x="2711164" y="1502110"/>
                </a:cubicBezTo>
                <a:lnTo>
                  <a:pt x="2704163" y="1503089"/>
                </a:lnTo>
                <a:cubicBezTo>
                  <a:pt x="2698517" y="1504745"/>
                  <a:pt x="2692344" y="1504444"/>
                  <a:pt x="2686547" y="1505799"/>
                </a:cubicBezTo>
                <a:cubicBezTo>
                  <a:pt x="2689912" y="1504045"/>
                  <a:pt x="2692765" y="1501455"/>
                  <a:pt x="2694828" y="1498271"/>
                </a:cubicBezTo>
                <a:lnTo>
                  <a:pt x="2694828" y="1498271"/>
                </a:lnTo>
                <a:cubicBezTo>
                  <a:pt x="2697086" y="1496163"/>
                  <a:pt x="2700850" y="1496840"/>
                  <a:pt x="2702883" y="1494131"/>
                </a:cubicBezTo>
                <a:lnTo>
                  <a:pt x="2702883" y="1494131"/>
                </a:lnTo>
                <a:cubicBezTo>
                  <a:pt x="2704539" y="1493152"/>
                  <a:pt x="2705668" y="1491647"/>
                  <a:pt x="2707324" y="1490743"/>
                </a:cubicBezTo>
                <a:lnTo>
                  <a:pt x="2707324" y="1490743"/>
                </a:lnTo>
                <a:cubicBezTo>
                  <a:pt x="2708980" y="1487883"/>
                  <a:pt x="2712744" y="1488861"/>
                  <a:pt x="2714852" y="1486678"/>
                </a:cubicBezTo>
                <a:lnTo>
                  <a:pt x="2714852" y="1486678"/>
                </a:lnTo>
                <a:cubicBezTo>
                  <a:pt x="2716810" y="1484119"/>
                  <a:pt x="2720498" y="1484947"/>
                  <a:pt x="2722380" y="1482538"/>
                </a:cubicBezTo>
                <a:lnTo>
                  <a:pt x="2722380" y="1482538"/>
                </a:lnTo>
                <a:cubicBezTo>
                  <a:pt x="2724563" y="1480204"/>
                  <a:pt x="2728177" y="1480881"/>
                  <a:pt x="2730360" y="1478548"/>
                </a:cubicBezTo>
                <a:lnTo>
                  <a:pt x="2730360" y="1478548"/>
                </a:lnTo>
                <a:cubicBezTo>
                  <a:pt x="2732468" y="1476214"/>
                  <a:pt x="2736157" y="1476967"/>
                  <a:pt x="2737888" y="1474558"/>
                </a:cubicBezTo>
                <a:lnTo>
                  <a:pt x="2737888" y="1474558"/>
                </a:lnTo>
                <a:cubicBezTo>
                  <a:pt x="2740071" y="1472300"/>
                  <a:pt x="2743835" y="1473052"/>
                  <a:pt x="2745416" y="1470267"/>
                </a:cubicBezTo>
                <a:lnTo>
                  <a:pt x="2745416" y="1470267"/>
                </a:lnTo>
                <a:cubicBezTo>
                  <a:pt x="2747080" y="1469243"/>
                  <a:pt x="2748517" y="1467880"/>
                  <a:pt x="2749632" y="1466277"/>
                </a:cubicBezTo>
                <a:lnTo>
                  <a:pt x="2753697" y="1462965"/>
                </a:lnTo>
                <a:cubicBezTo>
                  <a:pt x="2754292" y="1462227"/>
                  <a:pt x="2755263" y="1461896"/>
                  <a:pt x="2756181" y="1462137"/>
                </a:cubicBezTo>
                <a:cubicBezTo>
                  <a:pt x="2757453" y="1461745"/>
                  <a:pt x="2758462" y="1460766"/>
                  <a:pt x="2758891" y="1459502"/>
                </a:cubicBezTo>
                <a:cubicBezTo>
                  <a:pt x="2759780" y="1459878"/>
                  <a:pt x="2760811" y="1459698"/>
                  <a:pt x="2761526" y="1459050"/>
                </a:cubicBezTo>
                <a:cubicBezTo>
                  <a:pt x="2762256" y="1458373"/>
                  <a:pt x="2763250" y="1458064"/>
                  <a:pt x="2764236" y="1458222"/>
                </a:cubicBezTo>
                <a:cubicBezTo>
                  <a:pt x="2764883" y="1457416"/>
                  <a:pt x="2765840" y="1456920"/>
                  <a:pt x="2766871" y="1456867"/>
                </a:cubicBezTo>
                <a:lnTo>
                  <a:pt x="2765440" y="1456340"/>
                </a:lnTo>
                <a:lnTo>
                  <a:pt x="2766720" y="1455587"/>
                </a:lnTo>
                <a:lnTo>
                  <a:pt x="2768151" y="1455587"/>
                </a:lnTo>
                <a:lnTo>
                  <a:pt x="2769506" y="1454835"/>
                </a:lnTo>
                <a:lnTo>
                  <a:pt x="2771162" y="1454157"/>
                </a:lnTo>
                <a:lnTo>
                  <a:pt x="2773044" y="1454157"/>
                </a:lnTo>
                <a:cubicBezTo>
                  <a:pt x="2774331" y="1453322"/>
                  <a:pt x="2775392" y="1452185"/>
                  <a:pt x="2776130" y="1450845"/>
                </a:cubicBezTo>
                <a:lnTo>
                  <a:pt x="2781475" y="1450393"/>
                </a:lnTo>
                <a:cubicBezTo>
                  <a:pt x="2783221" y="1447766"/>
                  <a:pt x="2786233" y="1446275"/>
                  <a:pt x="2789379" y="1446479"/>
                </a:cubicBezTo>
                <a:cubicBezTo>
                  <a:pt x="2791013" y="1443919"/>
                  <a:pt x="2793874" y="1442406"/>
                  <a:pt x="2796907" y="1442489"/>
                </a:cubicBezTo>
                <a:cubicBezTo>
                  <a:pt x="2813620" y="1433455"/>
                  <a:pt x="2814598" y="1432476"/>
                  <a:pt x="2815577" y="1431423"/>
                </a:cubicBezTo>
                <a:lnTo>
                  <a:pt x="2815577" y="1431423"/>
                </a:lnTo>
                <a:cubicBezTo>
                  <a:pt x="2817210" y="1432168"/>
                  <a:pt x="2819137" y="1431874"/>
                  <a:pt x="2820470" y="1430670"/>
                </a:cubicBezTo>
                <a:lnTo>
                  <a:pt x="2820470" y="1430670"/>
                </a:lnTo>
                <a:cubicBezTo>
                  <a:pt x="2821682" y="1430150"/>
                  <a:pt x="2822420" y="1428901"/>
                  <a:pt x="2822277" y="1427583"/>
                </a:cubicBezTo>
                <a:cubicBezTo>
                  <a:pt x="2823481" y="1425626"/>
                  <a:pt x="2823858" y="1428261"/>
                  <a:pt x="2824761" y="1428035"/>
                </a:cubicBezTo>
                <a:cubicBezTo>
                  <a:pt x="2826078" y="1428291"/>
                  <a:pt x="2827434" y="1427764"/>
                  <a:pt x="2828224" y="1426680"/>
                </a:cubicBezTo>
                <a:lnTo>
                  <a:pt x="2828224" y="1426680"/>
                </a:lnTo>
                <a:cubicBezTo>
                  <a:pt x="2829466" y="1425475"/>
                  <a:pt x="2830580" y="1424135"/>
                  <a:pt x="2831536" y="1422690"/>
                </a:cubicBezTo>
                <a:lnTo>
                  <a:pt x="2832214" y="1422690"/>
                </a:lnTo>
                <a:lnTo>
                  <a:pt x="2834096" y="1422690"/>
                </a:lnTo>
                <a:lnTo>
                  <a:pt x="2836053" y="1422690"/>
                </a:lnTo>
                <a:lnTo>
                  <a:pt x="2836053" y="1420356"/>
                </a:lnTo>
                <a:lnTo>
                  <a:pt x="2836053" y="1420356"/>
                </a:lnTo>
                <a:lnTo>
                  <a:pt x="2837634" y="1419001"/>
                </a:lnTo>
                <a:lnTo>
                  <a:pt x="2839892" y="1419001"/>
                </a:lnTo>
                <a:cubicBezTo>
                  <a:pt x="2840020" y="1418595"/>
                  <a:pt x="2840171" y="1418188"/>
                  <a:pt x="2840344" y="1417797"/>
                </a:cubicBezTo>
                <a:cubicBezTo>
                  <a:pt x="2840773" y="1417526"/>
                  <a:pt x="2841225" y="1417300"/>
                  <a:pt x="2841699" y="1417119"/>
                </a:cubicBezTo>
                <a:cubicBezTo>
                  <a:pt x="2843905" y="1417134"/>
                  <a:pt x="2846035" y="1416359"/>
                  <a:pt x="2847721" y="1414936"/>
                </a:cubicBezTo>
                <a:lnTo>
                  <a:pt x="2847721" y="1414936"/>
                </a:lnTo>
                <a:cubicBezTo>
                  <a:pt x="2849829" y="1412603"/>
                  <a:pt x="2853744" y="1413431"/>
                  <a:pt x="2855249" y="1410570"/>
                </a:cubicBezTo>
                <a:lnTo>
                  <a:pt x="2855249" y="1410570"/>
                </a:lnTo>
                <a:lnTo>
                  <a:pt x="2859465" y="1407408"/>
                </a:lnTo>
                <a:cubicBezTo>
                  <a:pt x="2860316" y="1406746"/>
                  <a:pt x="2861400" y="1406444"/>
                  <a:pt x="2862476" y="1406580"/>
                </a:cubicBezTo>
                <a:cubicBezTo>
                  <a:pt x="2864283" y="1405684"/>
                  <a:pt x="2866015" y="1404570"/>
                  <a:pt x="2867595" y="1403268"/>
                </a:cubicBezTo>
                <a:lnTo>
                  <a:pt x="2867595" y="1403268"/>
                </a:lnTo>
                <a:cubicBezTo>
                  <a:pt x="2869252" y="1400558"/>
                  <a:pt x="2873090" y="1401461"/>
                  <a:pt x="2875123" y="1398902"/>
                </a:cubicBezTo>
                <a:cubicBezTo>
                  <a:pt x="2877156" y="1396342"/>
                  <a:pt x="2880995" y="1397471"/>
                  <a:pt x="2883103" y="1395062"/>
                </a:cubicBezTo>
                <a:cubicBezTo>
                  <a:pt x="2885211" y="1392653"/>
                  <a:pt x="2888975" y="1393557"/>
                  <a:pt x="2891082" y="1391072"/>
                </a:cubicBezTo>
                <a:cubicBezTo>
                  <a:pt x="2893191" y="1388588"/>
                  <a:pt x="2896955" y="1389567"/>
                  <a:pt x="2898987" y="1387158"/>
                </a:cubicBezTo>
                <a:lnTo>
                  <a:pt x="2898987" y="1387158"/>
                </a:lnTo>
                <a:cubicBezTo>
                  <a:pt x="2901170" y="1384899"/>
                  <a:pt x="2904859" y="1385577"/>
                  <a:pt x="2906966" y="1383168"/>
                </a:cubicBezTo>
                <a:lnTo>
                  <a:pt x="2906966" y="1383168"/>
                </a:lnTo>
                <a:cubicBezTo>
                  <a:pt x="2909225" y="1380910"/>
                  <a:pt x="2912838" y="1381587"/>
                  <a:pt x="2914947" y="1379178"/>
                </a:cubicBezTo>
                <a:lnTo>
                  <a:pt x="2914947" y="1379178"/>
                </a:lnTo>
                <a:cubicBezTo>
                  <a:pt x="2917130" y="1376845"/>
                  <a:pt x="2920818" y="1377597"/>
                  <a:pt x="2922851" y="1375038"/>
                </a:cubicBezTo>
                <a:lnTo>
                  <a:pt x="2922851" y="1375038"/>
                </a:lnTo>
                <a:cubicBezTo>
                  <a:pt x="2924357" y="1373909"/>
                  <a:pt x="2925636" y="1372478"/>
                  <a:pt x="2927067" y="1371274"/>
                </a:cubicBezTo>
                <a:lnTo>
                  <a:pt x="2927067" y="1371274"/>
                </a:lnTo>
                <a:cubicBezTo>
                  <a:pt x="2929099" y="1368790"/>
                  <a:pt x="2932788" y="1369542"/>
                  <a:pt x="2934595" y="1367284"/>
                </a:cubicBezTo>
                <a:lnTo>
                  <a:pt x="2934595" y="1367284"/>
                </a:lnTo>
                <a:cubicBezTo>
                  <a:pt x="2936702" y="1364875"/>
                  <a:pt x="2940391" y="1365628"/>
                  <a:pt x="2942122" y="1363219"/>
                </a:cubicBezTo>
                <a:lnTo>
                  <a:pt x="2942122" y="1363219"/>
                </a:lnTo>
                <a:cubicBezTo>
                  <a:pt x="2944381" y="1361036"/>
                  <a:pt x="2947919" y="1361638"/>
                  <a:pt x="2950177" y="1359530"/>
                </a:cubicBezTo>
                <a:lnTo>
                  <a:pt x="2950177" y="1359530"/>
                </a:lnTo>
                <a:cubicBezTo>
                  <a:pt x="2952134" y="1356971"/>
                  <a:pt x="2955823" y="1357799"/>
                  <a:pt x="2957705" y="1355540"/>
                </a:cubicBezTo>
                <a:lnTo>
                  <a:pt x="2957705" y="1355540"/>
                </a:lnTo>
                <a:cubicBezTo>
                  <a:pt x="2958684" y="1354306"/>
                  <a:pt x="2959888" y="1353327"/>
                  <a:pt x="2961319" y="1352680"/>
                </a:cubicBezTo>
                <a:cubicBezTo>
                  <a:pt x="2962297" y="1351806"/>
                  <a:pt x="2963577" y="1351302"/>
                  <a:pt x="2964857" y="1351249"/>
                </a:cubicBezTo>
                <a:cubicBezTo>
                  <a:pt x="2967416" y="1349367"/>
                  <a:pt x="2971105" y="1349970"/>
                  <a:pt x="2973288" y="1347259"/>
                </a:cubicBezTo>
                <a:cubicBezTo>
                  <a:pt x="2975471" y="1344549"/>
                  <a:pt x="2979311" y="1345904"/>
                  <a:pt x="2981268" y="1343270"/>
                </a:cubicBezTo>
                <a:lnTo>
                  <a:pt x="2981268" y="1343270"/>
                </a:lnTo>
                <a:cubicBezTo>
                  <a:pt x="2982548" y="1342156"/>
                  <a:pt x="2983903" y="1341124"/>
                  <a:pt x="2985333" y="1340183"/>
                </a:cubicBezTo>
                <a:lnTo>
                  <a:pt x="2992033" y="1339054"/>
                </a:lnTo>
                <a:cubicBezTo>
                  <a:pt x="2993990" y="1338444"/>
                  <a:pt x="2995722" y="1337413"/>
                  <a:pt x="2997227" y="1336043"/>
                </a:cubicBezTo>
                <a:cubicBezTo>
                  <a:pt x="2998281" y="1335418"/>
                  <a:pt x="2999486" y="1335155"/>
                  <a:pt x="3000690" y="1335290"/>
                </a:cubicBezTo>
                <a:lnTo>
                  <a:pt x="3005056" y="1332429"/>
                </a:lnTo>
                <a:cubicBezTo>
                  <a:pt x="3006110" y="1331684"/>
                  <a:pt x="3007390" y="1331315"/>
                  <a:pt x="3008670" y="1331375"/>
                </a:cubicBezTo>
                <a:cubicBezTo>
                  <a:pt x="3010326" y="1330397"/>
                  <a:pt x="3011681" y="1328966"/>
                  <a:pt x="3013337" y="1327988"/>
                </a:cubicBezTo>
                <a:lnTo>
                  <a:pt x="3013337" y="1327988"/>
                </a:lnTo>
                <a:cubicBezTo>
                  <a:pt x="3014993" y="1325202"/>
                  <a:pt x="3018908" y="1326181"/>
                  <a:pt x="3020865" y="1323697"/>
                </a:cubicBezTo>
                <a:lnTo>
                  <a:pt x="3020865" y="1323697"/>
                </a:lnTo>
                <a:cubicBezTo>
                  <a:pt x="3023124" y="1321514"/>
                  <a:pt x="3026812" y="1322191"/>
                  <a:pt x="3028845" y="1319632"/>
                </a:cubicBezTo>
                <a:cubicBezTo>
                  <a:pt x="3030877" y="1317072"/>
                  <a:pt x="3034641" y="1318126"/>
                  <a:pt x="3036900" y="1316018"/>
                </a:cubicBezTo>
                <a:lnTo>
                  <a:pt x="3036900" y="1316018"/>
                </a:lnTo>
                <a:cubicBezTo>
                  <a:pt x="3037954" y="1314709"/>
                  <a:pt x="3039309" y="1313677"/>
                  <a:pt x="3040814" y="1313007"/>
                </a:cubicBezTo>
                <a:lnTo>
                  <a:pt x="3041793" y="1312104"/>
                </a:lnTo>
                <a:cubicBezTo>
                  <a:pt x="3041718" y="1310862"/>
                  <a:pt x="3042621" y="1309777"/>
                  <a:pt x="3043901" y="1309687"/>
                </a:cubicBezTo>
                <a:cubicBezTo>
                  <a:pt x="3044052" y="1309680"/>
                  <a:pt x="3044126" y="1309680"/>
                  <a:pt x="3044277" y="1309695"/>
                </a:cubicBezTo>
                <a:lnTo>
                  <a:pt x="3052257" y="1307963"/>
                </a:lnTo>
                <a:cubicBezTo>
                  <a:pt x="3054590" y="1305780"/>
                  <a:pt x="3058430" y="1306533"/>
                  <a:pt x="3060462" y="1303823"/>
                </a:cubicBezTo>
                <a:lnTo>
                  <a:pt x="3060462" y="1303823"/>
                </a:lnTo>
                <a:cubicBezTo>
                  <a:pt x="3062043" y="1302844"/>
                  <a:pt x="3063172" y="1301339"/>
                  <a:pt x="3064828" y="1300435"/>
                </a:cubicBezTo>
                <a:lnTo>
                  <a:pt x="3064828" y="1300435"/>
                </a:lnTo>
                <a:cubicBezTo>
                  <a:pt x="3066485" y="1297575"/>
                  <a:pt x="3070625" y="1298704"/>
                  <a:pt x="3072356" y="1295693"/>
                </a:cubicBezTo>
                <a:lnTo>
                  <a:pt x="3072356" y="1295693"/>
                </a:lnTo>
                <a:cubicBezTo>
                  <a:pt x="3074088" y="1294759"/>
                  <a:pt x="3075594" y="1293419"/>
                  <a:pt x="3076648" y="1291778"/>
                </a:cubicBezTo>
                <a:lnTo>
                  <a:pt x="3080713" y="1288616"/>
                </a:lnTo>
                <a:cubicBezTo>
                  <a:pt x="3081390" y="1287902"/>
                  <a:pt x="3082294" y="1287533"/>
                  <a:pt x="3083272" y="1287638"/>
                </a:cubicBezTo>
                <a:cubicBezTo>
                  <a:pt x="3085456" y="1287073"/>
                  <a:pt x="3087338" y="1285801"/>
                  <a:pt x="3088692" y="1284024"/>
                </a:cubicBezTo>
                <a:lnTo>
                  <a:pt x="3088692" y="1284024"/>
                </a:lnTo>
                <a:cubicBezTo>
                  <a:pt x="3089822" y="1283046"/>
                  <a:pt x="3091553" y="1282519"/>
                  <a:pt x="3092306" y="1281164"/>
                </a:cubicBezTo>
                <a:cubicBezTo>
                  <a:pt x="3093887" y="1281540"/>
                  <a:pt x="3095543" y="1281021"/>
                  <a:pt x="3096597" y="1279809"/>
                </a:cubicBezTo>
                <a:lnTo>
                  <a:pt x="3096597" y="1279809"/>
                </a:lnTo>
                <a:cubicBezTo>
                  <a:pt x="3098178" y="1278755"/>
                  <a:pt x="3099382" y="1277324"/>
                  <a:pt x="3100888" y="1276195"/>
                </a:cubicBezTo>
                <a:lnTo>
                  <a:pt x="3100888" y="1276195"/>
                </a:lnTo>
                <a:cubicBezTo>
                  <a:pt x="3101942" y="1274810"/>
                  <a:pt x="3103297" y="1273636"/>
                  <a:pt x="3104802" y="1272733"/>
                </a:cubicBezTo>
                <a:lnTo>
                  <a:pt x="3105254" y="1272733"/>
                </a:lnTo>
                <a:cubicBezTo>
                  <a:pt x="3106835" y="1269796"/>
                  <a:pt x="3110674" y="1270775"/>
                  <a:pt x="3112782" y="1268517"/>
                </a:cubicBezTo>
                <a:lnTo>
                  <a:pt x="3112782" y="1268517"/>
                </a:lnTo>
                <a:cubicBezTo>
                  <a:pt x="3114814" y="1266108"/>
                  <a:pt x="3118578" y="1266860"/>
                  <a:pt x="3120310" y="1264377"/>
                </a:cubicBezTo>
                <a:lnTo>
                  <a:pt x="3120310" y="1264377"/>
                </a:lnTo>
                <a:cubicBezTo>
                  <a:pt x="3121514" y="1263247"/>
                  <a:pt x="3122870" y="1262239"/>
                  <a:pt x="3124300" y="1261365"/>
                </a:cubicBezTo>
                <a:cubicBezTo>
                  <a:pt x="3125354" y="1260703"/>
                  <a:pt x="3126558" y="1260364"/>
                  <a:pt x="3127838" y="1260386"/>
                </a:cubicBezTo>
                <a:lnTo>
                  <a:pt x="3132204" y="1257300"/>
                </a:lnTo>
                <a:cubicBezTo>
                  <a:pt x="3133183" y="1256653"/>
                  <a:pt x="3134312" y="1256306"/>
                  <a:pt x="3135516" y="1256322"/>
                </a:cubicBezTo>
                <a:cubicBezTo>
                  <a:pt x="3137173" y="1255456"/>
                  <a:pt x="3138754" y="1254394"/>
                  <a:pt x="3140183" y="1253159"/>
                </a:cubicBezTo>
                <a:cubicBezTo>
                  <a:pt x="3141087" y="1252542"/>
                  <a:pt x="3142216" y="1252256"/>
                  <a:pt x="3143346" y="1252331"/>
                </a:cubicBezTo>
                <a:cubicBezTo>
                  <a:pt x="3145077" y="1251511"/>
                  <a:pt x="3146658" y="1250420"/>
                  <a:pt x="3148088" y="1249095"/>
                </a:cubicBezTo>
                <a:cubicBezTo>
                  <a:pt x="3148992" y="1248515"/>
                  <a:pt x="3150121" y="1248251"/>
                  <a:pt x="3151175" y="1248342"/>
                </a:cubicBezTo>
                <a:cubicBezTo>
                  <a:pt x="3152982" y="1247597"/>
                  <a:pt x="3154562" y="1246520"/>
                  <a:pt x="3155993" y="1245180"/>
                </a:cubicBezTo>
                <a:cubicBezTo>
                  <a:pt x="3156972" y="1244600"/>
                  <a:pt x="3158025" y="1244337"/>
                  <a:pt x="3159154" y="1244427"/>
                </a:cubicBezTo>
                <a:cubicBezTo>
                  <a:pt x="3160885" y="1243599"/>
                  <a:pt x="3162467" y="1242568"/>
                  <a:pt x="3163897" y="1241341"/>
                </a:cubicBezTo>
                <a:cubicBezTo>
                  <a:pt x="3164875" y="1240739"/>
                  <a:pt x="3166005" y="1240445"/>
                  <a:pt x="3167134" y="1240512"/>
                </a:cubicBezTo>
                <a:cubicBezTo>
                  <a:pt x="3168790" y="1239639"/>
                  <a:pt x="3170371" y="1238578"/>
                  <a:pt x="3171802" y="1237351"/>
                </a:cubicBezTo>
                <a:cubicBezTo>
                  <a:pt x="3172780" y="1236779"/>
                  <a:pt x="3173984" y="1236493"/>
                  <a:pt x="3175113" y="1236523"/>
                </a:cubicBezTo>
                <a:cubicBezTo>
                  <a:pt x="3176770" y="1235634"/>
                  <a:pt x="3178351" y="1234581"/>
                  <a:pt x="3179781" y="1233361"/>
                </a:cubicBezTo>
                <a:cubicBezTo>
                  <a:pt x="3180534" y="1232729"/>
                  <a:pt x="3181587" y="1232412"/>
                  <a:pt x="3182566" y="1232457"/>
                </a:cubicBezTo>
                <a:cubicBezTo>
                  <a:pt x="3184599" y="1231788"/>
                  <a:pt x="3186405" y="1230530"/>
                  <a:pt x="3187761" y="1228844"/>
                </a:cubicBezTo>
                <a:lnTo>
                  <a:pt x="3187761" y="1228844"/>
                </a:lnTo>
                <a:cubicBezTo>
                  <a:pt x="3188966" y="1227625"/>
                  <a:pt x="3190245" y="1226511"/>
                  <a:pt x="3191600" y="1225532"/>
                </a:cubicBezTo>
                <a:lnTo>
                  <a:pt x="3198525" y="1224553"/>
                </a:lnTo>
                <a:cubicBezTo>
                  <a:pt x="3200407" y="1223785"/>
                  <a:pt x="3202214" y="1222686"/>
                  <a:pt x="3203720" y="1221316"/>
                </a:cubicBezTo>
                <a:lnTo>
                  <a:pt x="3203720" y="1221316"/>
                </a:lnTo>
                <a:cubicBezTo>
                  <a:pt x="3205451" y="1218606"/>
                  <a:pt x="3209065" y="1219585"/>
                  <a:pt x="3211248" y="1217628"/>
                </a:cubicBezTo>
                <a:cubicBezTo>
                  <a:pt x="3212076" y="1217048"/>
                  <a:pt x="3213130" y="1216777"/>
                  <a:pt x="3214184" y="1216875"/>
                </a:cubicBezTo>
                <a:cubicBezTo>
                  <a:pt x="3215991" y="1216167"/>
                  <a:pt x="3217647" y="1215143"/>
                  <a:pt x="3219078" y="1213864"/>
                </a:cubicBezTo>
                <a:cubicBezTo>
                  <a:pt x="3220131" y="1213254"/>
                  <a:pt x="3221260" y="1212968"/>
                  <a:pt x="3222465" y="1213036"/>
                </a:cubicBezTo>
                <a:lnTo>
                  <a:pt x="3226981" y="1210024"/>
                </a:lnTo>
                <a:cubicBezTo>
                  <a:pt x="3228111" y="1209414"/>
                  <a:pt x="3229391" y="1209098"/>
                  <a:pt x="3230670" y="1209121"/>
                </a:cubicBezTo>
                <a:cubicBezTo>
                  <a:pt x="3233080" y="1207088"/>
                  <a:pt x="3236693" y="1207691"/>
                  <a:pt x="3239026" y="1205357"/>
                </a:cubicBezTo>
                <a:lnTo>
                  <a:pt x="3239026" y="1205357"/>
                </a:lnTo>
                <a:cubicBezTo>
                  <a:pt x="3241059" y="1202948"/>
                  <a:pt x="3244597" y="1203776"/>
                  <a:pt x="3246554" y="1201744"/>
                </a:cubicBezTo>
                <a:cubicBezTo>
                  <a:pt x="3247382" y="1201149"/>
                  <a:pt x="3248436" y="1200908"/>
                  <a:pt x="3249490" y="1201066"/>
                </a:cubicBezTo>
                <a:cubicBezTo>
                  <a:pt x="3251297" y="1200321"/>
                  <a:pt x="3253028" y="1199252"/>
                  <a:pt x="3254459" y="1197904"/>
                </a:cubicBezTo>
                <a:cubicBezTo>
                  <a:pt x="3255437" y="1197317"/>
                  <a:pt x="3256642" y="1197053"/>
                  <a:pt x="3257771" y="1197151"/>
                </a:cubicBezTo>
                <a:cubicBezTo>
                  <a:pt x="3260406" y="1195269"/>
                  <a:pt x="3264095" y="1195872"/>
                  <a:pt x="3266428" y="1193387"/>
                </a:cubicBezTo>
                <a:lnTo>
                  <a:pt x="3266428" y="1193387"/>
                </a:lnTo>
                <a:cubicBezTo>
                  <a:pt x="3268536" y="1191054"/>
                  <a:pt x="3272149" y="1191807"/>
                  <a:pt x="3274333" y="1189699"/>
                </a:cubicBezTo>
                <a:lnTo>
                  <a:pt x="3281861" y="1185257"/>
                </a:lnTo>
                <a:cubicBezTo>
                  <a:pt x="3284345" y="1183300"/>
                  <a:pt x="3288109" y="1183977"/>
                  <a:pt x="3290217" y="1181267"/>
                </a:cubicBezTo>
                <a:lnTo>
                  <a:pt x="3290217" y="1181267"/>
                </a:lnTo>
                <a:cubicBezTo>
                  <a:pt x="3291497" y="1180130"/>
                  <a:pt x="3292851" y="1179076"/>
                  <a:pt x="3294282" y="1178106"/>
                </a:cubicBezTo>
                <a:cubicBezTo>
                  <a:pt x="3295486" y="1177534"/>
                  <a:pt x="3296766" y="1177278"/>
                  <a:pt x="3298046" y="1177353"/>
                </a:cubicBezTo>
                <a:cubicBezTo>
                  <a:pt x="3300379" y="1175094"/>
                  <a:pt x="3303993" y="1175923"/>
                  <a:pt x="3306251" y="1173664"/>
                </a:cubicBezTo>
                <a:lnTo>
                  <a:pt x="3307606" y="1173137"/>
                </a:lnTo>
                <a:lnTo>
                  <a:pt x="3309112" y="1173137"/>
                </a:lnTo>
                <a:cubicBezTo>
                  <a:pt x="3310919" y="1172422"/>
                  <a:pt x="3312650" y="1171376"/>
                  <a:pt x="3314081" y="1170051"/>
                </a:cubicBezTo>
                <a:cubicBezTo>
                  <a:pt x="3315134" y="1169463"/>
                  <a:pt x="3316414" y="1169200"/>
                  <a:pt x="3317619" y="1169298"/>
                </a:cubicBezTo>
                <a:cubicBezTo>
                  <a:pt x="3320103" y="1167265"/>
                  <a:pt x="3323716" y="1168018"/>
                  <a:pt x="3326050" y="1165684"/>
                </a:cubicBezTo>
                <a:lnTo>
                  <a:pt x="3327480" y="1165157"/>
                </a:lnTo>
                <a:lnTo>
                  <a:pt x="3328911" y="1165157"/>
                </a:lnTo>
                <a:cubicBezTo>
                  <a:pt x="3330717" y="1164420"/>
                  <a:pt x="3332373" y="1163403"/>
                  <a:pt x="3333879" y="1162146"/>
                </a:cubicBezTo>
                <a:cubicBezTo>
                  <a:pt x="3335083" y="1161597"/>
                  <a:pt x="3336363" y="1161341"/>
                  <a:pt x="3337643" y="1161393"/>
                </a:cubicBezTo>
                <a:cubicBezTo>
                  <a:pt x="3339901" y="1159210"/>
                  <a:pt x="3343439" y="1159963"/>
                  <a:pt x="3345773" y="1157855"/>
                </a:cubicBezTo>
                <a:cubicBezTo>
                  <a:pt x="3346677" y="1157328"/>
                  <a:pt x="3347731" y="1157117"/>
                  <a:pt x="3348785" y="1157253"/>
                </a:cubicBezTo>
                <a:cubicBezTo>
                  <a:pt x="3350591" y="1156485"/>
                  <a:pt x="3352247" y="1155446"/>
                  <a:pt x="3353678" y="1154167"/>
                </a:cubicBezTo>
                <a:cubicBezTo>
                  <a:pt x="3354731" y="1153572"/>
                  <a:pt x="3356011" y="1153308"/>
                  <a:pt x="3357216" y="1153414"/>
                </a:cubicBezTo>
                <a:cubicBezTo>
                  <a:pt x="3359700" y="1151381"/>
                  <a:pt x="3363389" y="1152059"/>
                  <a:pt x="3365647" y="1149499"/>
                </a:cubicBezTo>
                <a:lnTo>
                  <a:pt x="3365647" y="1149499"/>
                </a:lnTo>
                <a:cubicBezTo>
                  <a:pt x="3366927" y="1148340"/>
                  <a:pt x="3368207" y="1147256"/>
                  <a:pt x="3369637" y="1146262"/>
                </a:cubicBezTo>
                <a:cubicBezTo>
                  <a:pt x="3370766" y="1145652"/>
                  <a:pt x="3371971" y="1145366"/>
                  <a:pt x="3373251" y="1145434"/>
                </a:cubicBezTo>
                <a:cubicBezTo>
                  <a:pt x="3375659" y="1143326"/>
                  <a:pt x="3379273" y="1144079"/>
                  <a:pt x="3381607" y="1141821"/>
                </a:cubicBezTo>
                <a:lnTo>
                  <a:pt x="3383037" y="1141294"/>
                </a:lnTo>
                <a:lnTo>
                  <a:pt x="3384467" y="1141294"/>
                </a:lnTo>
                <a:cubicBezTo>
                  <a:pt x="3386274" y="1140556"/>
                  <a:pt x="3387930" y="1139540"/>
                  <a:pt x="3389436" y="1138283"/>
                </a:cubicBezTo>
                <a:cubicBezTo>
                  <a:pt x="3390640" y="1137710"/>
                  <a:pt x="3391920" y="1137454"/>
                  <a:pt x="3393200" y="1137530"/>
                </a:cubicBezTo>
                <a:cubicBezTo>
                  <a:pt x="3395458" y="1135271"/>
                  <a:pt x="3399297" y="1136099"/>
                  <a:pt x="3401405" y="1133465"/>
                </a:cubicBezTo>
                <a:lnTo>
                  <a:pt x="3401405" y="1133465"/>
                </a:lnTo>
                <a:cubicBezTo>
                  <a:pt x="3402684" y="1132305"/>
                  <a:pt x="3404040" y="1131251"/>
                  <a:pt x="3405470" y="1130303"/>
                </a:cubicBezTo>
                <a:cubicBezTo>
                  <a:pt x="3406524" y="1129716"/>
                  <a:pt x="3407804" y="1129407"/>
                  <a:pt x="3409009" y="1129399"/>
                </a:cubicBezTo>
                <a:lnTo>
                  <a:pt x="3413299" y="1126464"/>
                </a:lnTo>
                <a:cubicBezTo>
                  <a:pt x="3414429" y="1125801"/>
                  <a:pt x="3415709" y="1125440"/>
                  <a:pt x="3416988" y="1125410"/>
                </a:cubicBezTo>
                <a:cubicBezTo>
                  <a:pt x="3419397" y="1123377"/>
                  <a:pt x="3422860" y="1123979"/>
                  <a:pt x="3425268" y="1122022"/>
                </a:cubicBezTo>
                <a:cubicBezTo>
                  <a:pt x="3426247" y="1121427"/>
                  <a:pt x="3427452" y="1121186"/>
                  <a:pt x="3428581" y="1121345"/>
                </a:cubicBezTo>
                <a:cubicBezTo>
                  <a:pt x="3431216" y="1119688"/>
                  <a:pt x="3434453" y="1119914"/>
                  <a:pt x="3437088" y="1118333"/>
                </a:cubicBezTo>
                <a:lnTo>
                  <a:pt x="3441078" y="1117656"/>
                </a:lnTo>
                <a:cubicBezTo>
                  <a:pt x="3443260" y="1115247"/>
                  <a:pt x="3446949" y="1116075"/>
                  <a:pt x="3449133" y="1113741"/>
                </a:cubicBezTo>
                <a:lnTo>
                  <a:pt x="3449133" y="1113741"/>
                </a:lnTo>
                <a:cubicBezTo>
                  <a:pt x="3450262" y="1112537"/>
                  <a:pt x="3451542" y="1111566"/>
                  <a:pt x="3453047" y="1110881"/>
                </a:cubicBezTo>
                <a:lnTo>
                  <a:pt x="3453047" y="1109601"/>
                </a:lnTo>
                <a:lnTo>
                  <a:pt x="3461403" y="1106740"/>
                </a:lnTo>
                <a:lnTo>
                  <a:pt x="3463210" y="1107418"/>
                </a:lnTo>
                <a:lnTo>
                  <a:pt x="3465016" y="1106514"/>
                </a:lnTo>
                <a:cubicBezTo>
                  <a:pt x="3466221" y="1106085"/>
                  <a:pt x="3467576" y="1105829"/>
                  <a:pt x="3468856" y="1105762"/>
                </a:cubicBezTo>
                <a:cubicBezTo>
                  <a:pt x="3469985" y="1104693"/>
                  <a:pt x="3471265" y="1103820"/>
                  <a:pt x="3472695" y="1103202"/>
                </a:cubicBezTo>
                <a:lnTo>
                  <a:pt x="3480223" y="1101546"/>
                </a:lnTo>
                <a:lnTo>
                  <a:pt x="3484439" y="1098986"/>
                </a:lnTo>
                <a:lnTo>
                  <a:pt x="3491967" y="1097782"/>
                </a:lnTo>
                <a:cubicBezTo>
                  <a:pt x="3492871" y="1096984"/>
                  <a:pt x="3493472" y="1095975"/>
                  <a:pt x="3493849" y="1094846"/>
                </a:cubicBezTo>
                <a:lnTo>
                  <a:pt x="3495956" y="1095448"/>
                </a:lnTo>
                <a:lnTo>
                  <a:pt x="3500474" y="1093943"/>
                </a:lnTo>
                <a:cubicBezTo>
                  <a:pt x="3501302" y="1092783"/>
                  <a:pt x="3502506" y="1091918"/>
                  <a:pt x="3503861" y="1091458"/>
                </a:cubicBezTo>
                <a:lnTo>
                  <a:pt x="3511389" y="1089652"/>
                </a:lnTo>
                <a:cubicBezTo>
                  <a:pt x="3513948" y="1088071"/>
                  <a:pt x="3517186" y="1088372"/>
                  <a:pt x="3519820" y="1086791"/>
                </a:cubicBezTo>
                <a:cubicBezTo>
                  <a:pt x="3520874" y="1086189"/>
                  <a:pt x="3522079" y="1085850"/>
                  <a:pt x="3523283" y="1085812"/>
                </a:cubicBezTo>
                <a:cubicBezTo>
                  <a:pt x="3524789" y="1084909"/>
                  <a:pt x="3526294" y="1083855"/>
                  <a:pt x="3527725" y="1082801"/>
                </a:cubicBezTo>
                <a:lnTo>
                  <a:pt x="3531714" y="1081898"/>
                </a:lnTo>
                <a:cubicBezTo>
                  <a:pt x="3533898" y="1079941"/>
                  <a:pt x="3537060" y="1080392"/>
                  <a:pt x="3539242" y="1079112"/>
                </a:cubicBezTo>
                <a:lnTo>
                  <a:pt x="3547674" y="1074069"/>
                </a:lnTo>
                <a:cubicBezTo>
                  <a:pt x="3548427" y="1072970"/>
                  <a:pt x="3549556" y="1072209"/>
                  <a:pt x="3550836" y="1071961"/>
                </a:cubicBezTo>
                <a:lnTo>
                  <a:pt x="3558741" y="1069853"/>
                </a:lnTo>
                <a:cubicBezTo>
                  <a:pt x="3560095" y="1069025"/>
                  <a:pt x="3561450" y="1068197"/>
                  <a:pt x="3562880" y="1067444"/>
                </a:cubicBezTo>
                <a:lnTo>
                  <a:pt x="3570408" y="1065938"/>
                </a:lnTo>
                <a:cubicBezTo>
                  <a:pt x="3571688" y="1065065"/>
                  <a:pt x="3573043" y="1064335"/>
                  <a:pt x="3574474" y="1063755"/>
                </a:cubicBezTo>
                <a:lnTo>
                  <a:pt x="3582002" y="1062174"/>
                </a:lnTo>
                <a:cubicBezTo>
                  <a:pt x="3585690" y="1059088"/>
                  <a:pt x="3591261" y="1062174"/>
                  <a:pt x="3594724" y="1058185"/>
                </a:cubicBezTo>
                <a:cubicBezTo>
                  <a:pt x="3615426" y="1052689"/>
                  <a:pt x="3633192" y="1039892"/>
                  <a:pt x="3653969" y="1034471"/>
                </a:cubicBezTo>
                <a:cubicBezTo>
                  <a:pt x="3655249" y="1033922"/>
                  <a:pt x="3656002" y="1032537"/>
                  <a:pt x="3655701" y="1031159"/>
                </a:cubicBezTo>
                <a:lnTo>
                  <a:pt x="3658712" y="1029955"/>
                </a:lnTo>
                <a:cubicBezTo>
                  <a:pt x="3659766" y="1029909"/>
                  <a:pt x="3660744" y="1029510"/>
                  <a:pt x="3661572" y="1028825"/>
                </a:cubicBezTo>
                <a:lnTo>
                  <a:pt x="3665864" y="1026943"/>
                </a:lnTo>
                <a:lnTo>
                  <a:pt x="3677005" y="1025588"/>
                </a:lnTo>
                <a:cubicBezTo>
                  <a:pt x="3680468" y="1021674"/>
                  <a:pt x="3685286" y="1022954"/>
                  <a:pt x="3689577" y="1022502"/>
                </a:cubicBezTo>
                <a:cubicBezTo>
                  <a:pt x="3692738" y="1018512"/>
                  <a:pt x="3697105" y="1019190"/>
                  <a:pt x="3701622" y="1018738"/>
                </a:cubicBezTo>
                <a:cubicBezTo>
                  <a:pt x="3705686" y="1013619"/>
                  <a:pt x="3712161" y="1013017"/>
                  <a:pt x="3717506" y="1010457"/>
                </a:cubicBezTo>
                <a:lnTo>
                  <a:pt x="3719237" y="1009253"/>
                </a:lnTo>
                <a:lnTo>
                  <a:pt x="3717506" y="1010457"/>
                </a:lnTo>
                <a:lnTo>
                  <a:pt x="3719237" y="1010457"/>
                </a:lnTo>
                <a:lnTo>
                  <a:pt x="3720968" y="1010457"/>
                </a:lnTo>
                <a:cubicBezTo>
                  <a:pt x="3720968" y="1009554"/>
                  <a:pt x="3721496" y="1008575"/>
                  <a:pt x="3721796" y="1007672"/>
                </a:cubicBezTo>
                <a:cubicBezTo>
                  <a:pt x="3724206" y="1008997"/>
                  <a:pt x="3727217" y="1008695"/>
                  <a:pt x="3729324" y="1006919"/>
                </a:cubicBezTo>
                <a:lnTo>
                  <a:pt x="3730830" y="1006317"/>
                </a:lnTo>
                <a:lnTo>
                  <a:pt x="3732411" y="1006317"/>
                </a:lnTo>
                <a:cubicBezTo>
                  <a:pt x="3737380" y="1002779"/>
                  <a:pt x="3743854" y="1006317"/>
                  <a:pt x="3748822" y="1002929"/>
                </a:cubicBezTo>
                <a:lnTo>
                  <a:pt x="3750177" y="1002252"/>
                </a:lnTo>
                <a:lnTo>
                  <a:pt x="3751683" y="1002252"/>
                </a:lnTo>
                <a:cubicBezTo>
                  <a:pt x="3754544" y="1000821"/>
                  <a:pt x="3758006" y="1000972"/>
                  <a:pt x="3760641" y="999015"/>
                </a:cubicBezTo>
                <a:lnTo>
                  <a:pt x="3762372" y="998412"/>
                </a:lnTo>
                <a:lnTo>
                  <a:pt x="3764179" y="998412"/>
                </a:lnTo>
                <a:cubicBezTo>
                  <a:pt x="3767718" y="995251"/>
                  <a:pt x="3773138" y="998412"/>
                  <a:pt x="3776525" y="994573"/>
                </a:cubicBezTo>
                <a:lnTo>
                  <a:pt x="3776525" y="994573"/>
                </a:lnTo>
                <a:cubicBezTo>
                  <a:pt x="3781117" y="990433"/>
                  <a:pt x="3787515" y="994573"/>
                  <a:pt x="3792258" y="991185"/>
                </a:cubicBezTo>
                <a:lnTo>
                  <a:pt x="3794066" y="990508"/>
                </a:lnTo>
                <a:lnTo>
                  <a:pt x="3796022" y="990508"/>
                </a:lnTo>
                <a:cubicBezTo>
                  <a:pt x="3797302" y="989319"/>
                  <a:pt x="3799259" y="989319"/>
                  <a:pt x="3800540" y="990508"/>
                </a:cubicBezTo>
                <a:lnTo>
                  <a:pt x="3802497" y="990508"/>
                </a:lnTo>
                <a:lnTo>
                  <a:pt x="3804379" y="991035"/>
                </a:lnTo>
                <a:cubicBezTo>
                  <a:pt x="3805507" y="991984"/>
                  <a:pt x="3807164" y="991848"/>
                  <a:pt x="3808068" y="990742"/>
                </a:cubicBezTo>
                <a:cubicBezTo>
                  <a:pt x="3808143" y="990689"/>
                  <a:pt x="3808143" y="990636"/>
                  <a:pt x="3808217" y="990583"/>
                </a:cubicBezTo>
                <a:lnTo>
                  <a:pt x="3808217" y="990583"/>
                </a:lnTo>
                <a:cubicBezTo>
                  <a:pt x="3818305" y="985314"/>
                  <a:pt x="3829824" y="991863"/>
                  <a:pt x="3839986" y="986744"/>
                </a:cubicBezTo>
                <a:lnTo>
                  <a:pt x="3847062" y="986744"/>
                </a:lnTo>
                <a:cubicBezTo>
                  <a:pt x="3861516" y="981926"/>
                  <a:pt x="3877174" y="988174"/>
                  <a:pt x="3891402" y="983130"/>
                </a:cubicBezTo>
                <a:close/>
                <a:moveTo>
                  <a:pt x="3954713" y="704369"/>
                </a:moveTo>
                <a:cubicBezTo>
                  <a:pt x="3954713" y="704369"/>
                  <a:pt x="3954713" y="704369"/>
                  <a:pt x="3954713" y="704369"/>
                </a:cubicBezTo>
                <a:lnTo>
                  <a:pt x="3954713" y="704369"/>
                </a:lnTo>
                <a:close/>
                <a:moveTo>
                  <a:pt x="3943571" y="637821"/>
                </a:moveTo>
                <a:cubicBezTo>
                  <a:pt x="3943571" y="636617"/>
                  <a:pt x="3943044" y="635488"/>
                  <a:pt x="3942743" y="634284"/>
                </a:cubicBezTo>
                <a:cubicBezTo>
                  <a:pt x="3943947" y="635134"/>
                  <a:pt x="3944249" y="636760"/>
                  <a:pt x="3943421" y="637972"/>
                </a:cubicBezTo>
                <a:close/>
                <a:moveTo>
                  <a:pt x="2450018" y="924488"/>
                </a:moveTo>
                <a:lnTo>
                  <a:pt x="2450018" y="924488"/>
                </a:lnTo>
                <a:close/>
                <a:moveTo>
                  <a:pt x="2080619" y="878040"/>
                </a:moveTo>
                <a:cubicBezTo>
                  <a:pt x="2082012" y="878002"/>
                  <a:pt x="2083389" y="877716"/>
                  <a:pt x="2084684" y="877212"/>
                </a:cubicBezTo>
                <a:lnTo>
                  <a:pt x="2084684" y="877212"/>
                </a:lnTo>
                <a:cubicBezTo>
                  <a:pt x="2083547" y="878243"/>
                  <a:pt x="2081952" y="878619"/>
                  <a:pt x="2080468" y="878190"/>
                </a:cubicBezTo>
                <a:close/>
                <a:moveTo>
                  <a:pt x="644429" y="1252934"/>
                </a:moveTo>
                <a:cubicBezTo>
                  <a:pt x="644609" y="1253393"/>
                  <a:pt x="644737" y="1253875"/>
                  <a:pt x="644805" y="1254364"/>
                </a:cubicBezTo>
                <a:cubicBezTo>
                  <a:pt x="644760" y="1253867"/>
                  <a:pt x="644632" y="1253386"/>
                  <a:pt x="644429" y="1252934"/>
                </a:cubicBezTo>
                <a:close/>
                <a:moveTo>
                  <a:pt x="857848" y="1588456"/>
                </a:moveTo>
                <a:lnTo>
                  <a:pt x="857848" y="1588456"/>
                </a:lnTo>
                <a:close/>
                <a:moveTo>
                  <a:pt x="992749" y="1371575"/>
                </a:moveTo>
                <a:cubicBezTo>
                  <a:pt x="992674" y="1371048"/>
                  <a:pt x="992674" y="1370521"/>
                  <a:pt x="992749" y="1369994"/>
                </a:cubicBezTo>
                <a:cubicBezTo>
                  <a:pt x="993118" y="1370521"/>
                  <a:pt x="993396" y="1371108"/>
                  <a:pt x="993577" y="1371725"/>
                </a:cubicBezTo>
                <a:close/>
                <a:moveTo>
                  <a:pt x="977166" y="1115623"/>
                </a:moveTo>
                <a:lnTo>
                  <a:pt x="977166" y="1115623"/>
                </a:lnTo>
                <a:cubicBezTo>
                  <a:pt x="976970" y="1116880"/>
                  <a:pt x="976330" y="1118032"/>
                  <a:pt x="975359" y="1118860"/>
                </a:cubicBezTo>
                <a:cubicBezTo>
                  <a:pt x="976187" y="1118107"/>
                  <a:pt x="976639" y="1116903"/>
                  <a:pt x="977166" y="1115774"/>
                </a:cubicBezTo>
                <a:close/>
                <a:moveTo>
                  <a:pt x="858826" y="1587629"/>
                </a:moveTo>
                <a:lnTo>
                  <a:pt x="858826" y="1587629"/>
                </a:lnTo>
                <a:lnTo>
                  <a:pt x="858826" y="1587629"/>
                </a:lnTo>
                <a:close/>
                <a:moveTo>
                  <a:pt x="968885" y="1789755"/>
                </a:moveTo>
                <a:cubicBezTo>
                  <a:pt x="944419" y="1739468"/>
                  <a:pt x="921760" y="1685567"/>
                  <a:pt x="897595" y="1632344"/>
                </a:cubicBezTo>
                <a:cubicBezTo>
                  <a:pt x="892702" y="1621655"/>
                  <a:pt x="889465" y="1609760"/>
                  <a:pt x="878775" y="1602910"/>
                </a:cubicBezTo>
                <a:lnTo>
                  <a:pt x="878775" y="1602910"/>
                </a:lnTo>
                <a:cubicBezTo>
                  <a:pt x="880153" y="1587176"/>
                  <a:pt x="874665" y="1571616"/>
                  <a:pt x="863719" y="1560227"/>
                </a:cubicBezTo>
                <a:cubicBezTo>
                  <a:pt x="881184" y="1537643"/>
                  <a:pt x="901359" y="1517091"/>
                  <a:pt x="920254" y="1495636"/>
                </a:cubicBezTo>
                <a:cubicBezTo>
                  <a:pt x="923755" y="1489983"/>
                  <a:pt x="931177" y="1488236"/>
                  <a:pt x="936839" y="1491737"/>
                </a:cubicBezTo>
                <a:cubicBezTo>
                  <a:pt x="937057" y="1491872"/>
                  <a:pt x="937283" y="1492023"/>
                  <a:pt x="937493" y="1492173"/>
                </a:cubicBezTo>
                <a:cubicBezTo>
                  <a:pt x="938096" y="1515586"/>
                  <a:pt x="949915" y="1535761"/>
                  <a:pt x="957292" y="1557140"/>
                </a:cubicBezTo>
                <a:cubicBezTo>
                  <a:pt x="959596" y="1561190"/>
                  <a:pt x="961297" y="1565549"/>
                  <a:pt x="962336" y="1570088"/>
                </a:cubicBezTo>
                <a:cubicBezTo>
                  <a:pt x="962915" y="1571857"/>
                  <a:pt x="963698" y="1573551"/>
                  <a:pt x="964670" y="1575132"/>
                </a:cubicBezTo>
                <a:lnTo>
                  <a:pt x="965874" y="1576487"/>
                </a:lnTo>
                <a:cubicBezTo>
                  <a:pt x="960981" y="1605846"/>
                  <a:pt x="963992" y="1635280"/>
                  <a:pt x="965874" y="1664715"/>
                </a:cubicBezTo>
                <a:cubicBezTo>
                  <a:pt x="965874" y="1668871"/>
                  <a:pt x="969247" y="1672243"/>
                  <a:pt x="973402" y="1672243"/>
                </a:cubicBezTo>
                <a:lnTo>
                  <a:pt x="973402" y="1672243"/>
                </a:lnTo>
                <a:cubicBezTo>
                  <a:pt x="972612" y="1672770"/>
                  <a:pt x="971882" y="1673372"/>
                  <a:pt x="971219" y="1674050"/>
                </a:cubicBezTo>
                <a:cubicBezTo>
                  <a:pt x="965498" y="1713647"/>
                  <a:pt x="969864" y="1752868"/>
                  <a:pt x="968885" y="1789906"/>
                </a:cubicBezTo>
                <a:close/>
                <a:moveTo>
                  <a:pt x="2196776" y="3737924"/>
                </a:moveTo>
                <a:lnTo>
                  <a:pt x="2196776" y="3737924"/>
                </a:lnTo>
                <a:close/>
                <a:moveTo>
                  <a:pt x="2291252" y="2909845"/>
                </a:moveTo>
                <a:lnTo>
                  <a:pt x="2291704" y="2911125"/>
                </a:lnTo>
                <a:lnTo>
                  <a:pt x="2291704" y="2911125"/>
                </a:lnTo>
                <a:cubicBezTo>
                  <a:pt x="2291410" y="2910756"/>
                  <a:pt x="2291154" y="2910349"/>
                  <a:pt x="2290951" y="2909920"/>
                </a:cubicBezTo>
                <a:close/>
                <a:moveTo>
                  <a:pt x="2181720" y="3044596"/>
                </a:moveTo>
                <a:lnTo>
                  <a:pt x="2181720" y="3044596"/>
                </a:lnTo>
                <a:close/>
                <a:moveTo>
                  <a:pt x="2750234" y="1032364"/>
                </a:moveTo>
                <a:lnTo>
                  <a:pt x="2749481" y="1033417"/>
                </a:lnTo>
                <a:cubicBezTo>
                  <a:pt x="2748728" y="1033854"/>
                  <a:pt x="2747757" y="1033606"/>
                  <a:pt x="2747321" y="1032853"/>
                </a:cubicBezTo>
                <a:cubicBezTo>
                  <a:pt x="2746876" y="1032093"/>
                  <a:pt x="2747132" y="1031129"/>
                  <a:pt x="2747885" y="1030685"/>
                </a:cubicBezTo>
                <a:cubicBezTo>
                  <a:pt x="2748638" y="1030248"/>
                  <a:pt x="2749609" y="1030504"/>
                  <a:pt x="2750046" y="1031257"/>
                </a:cubicBezTo>
                <a:cubicBezTo>
                  <a:pt x="2750241" y="1031588"/>
                  <a:pt x="2750309" y="1031987"/>
                  <a:pt x="2750234" y="1032364"/>
                </a:cubicBezTo>
                <a:close/>
                <a:moveTo>
                  <a:pt x="2350121" y="1311953"/>
                </a:moveTo>
                <a:cubicBezTo>
                  <a:pt x="2351047" y="1312872"/>
                  <a:pt x="2352056" y="1313707"/>
                  <a:pt x="2353133" y="1314437"/>
                </a:cubicBezTo>
                <a:cubicBezTo>
                  <a:pt x="2351890" y="1314859"/>
                  <a:pt x="2350520" y="1314663"/>
                  <a:pt x="2349443" y="1313910"/>
                </a:cubicBezTo>
                <a:cubicBezTo>
                  <a:pt x="2350121" y="1313158"/>
                  <a:pt x="2350121" y="1312631"/>
                  <a:pt x="2350121" y="1311953"/>
                </a:cubicBezTo>
                <a:close/>
                <a:moveTo>
                  <a:pt x="2312481" y="1292079"/>
                </a:moveTo>
                <a:cubicBezTo>
                  <a:pt x="2313761" y="1289068"/>
                  <a:pt x="2315643" y="1285831"/>
                  <a:pt x="2318428" y="1286207"/>
                </a:cubicBezTo>
                <a:cubicBezTo>
                  <a:pt x="2316019" y="1288089"/>
                  <a:pt x="2314062" y="1290047"/>
                  <a:pt x="2312481" y="1292079"/>
                </a:cubicBezTo>
                <a:close/>
                <a:moveTo>
                  <a:pt x="2168395" y="1373607"/>
                </a:moveTo>
                <a:cubicBezTo>
                  <a:pt x="2168659" y="1373254"/>
                  <a:pt x="2169028" y="1372990"/>
                  <a:pt x="2169449" y="1372855"/>
                </a:cubicBezTo>
                <a:close/>
                <a:moveTo>
                  <a:pt x="2186463" y="1219133"/>
                </a:moveTo>
                <a:cubicBezTo>
                  <a:pt x="2186463" y="1219133"/>
                  <a:pt x="2186463" y="1219735"/>
                  <a:pt x="2186463" y="1220187"/>
                </a:cubicBezTo>
                <a:lnTo>
                  <a:pt x="2185785" y="1219359"/>
                </a:lnTo>
                <a:close/>
                <a:moveTo>
                  <a:pt x="2090782" y="1424723"/>
                </a:moveTo>
                <a:lnTo>
                  <a:pt x="2090782" y="1424723"/>
                </a:lnTo>
                <a:lnTo>
                  <a:pt x="2090782" y="1424723"/>
                </a:lnTo>
                <a:close/>
                <a:moveTo>
                  <a:pt x="2358552" y="863887"/>
                </a:moveTo>
                <a:cubicBezTo>
                  <a:pt x="2357890" y="863202"/>
                  <a:pt x="2357446" y="862337"/>
                  <a:pt x="2357273" y="861403"/>
                </a:cubicBezTo>
                <a:cubicBezTo>
                  <a:pt x="2357566" y="862253"/>
                  <a:pt x="2357920" y="863082"/>
                  <a:pt x="2358327" y="863887"/>
                </a:cubicBezTo>
                <a:close/>
                <a:moveTo>
                  <a:pt x="2366908" y="781983"/>
                </a:moveTo>
                <a:cubicBezTo>
                  <a:pt x="2367413" y="781734"/>
                  <a:pt x="2367849" y="781380"/>
                  <a:pt x="2368189" y="780929"/>
                </a:cubicBezTo>
                <a:close/>
                <a:moveTo>
                  <a:pt x="2149425" y="1197377"/>
                </a:moveTo>
                <a:cubicBezTo>
                  <a:pt x="2149425" y="1197377"/>
                  <a:pt x="2149425" y="1197377"/>
                  <a:pt x="2149425" y="1197377"/>
                </a:cubicBezTo>
                <a:cubicBezTo>
                  <a:pt x="2149831" y="1198085"/>
                  <a:pt x="2150283" y="1198763"/>
                  <a:pt x="2150780" y="1199410"/>
                </a:cubicBezTo>
                <a:cubicBezTo>
                  <a:pt x="2153866" y="1199410"/>
                  <a:pt x="2156878" y="1199410"/>
                  <a:pt x="2159889" y="1198883"/>
                </a:cubicBezTo>
                <a:cubicBezTo>
                  <a:pt x="2159136" y="1199319"/>
                  <a:pt x="2158406" y="1199794"/>
                  <a:pt x="2157706" y="1200313"/>
                </a:cubicBezTo>
                <a:cubicBezTo>
                  <a:pt x="2157345" y="1200787"/>
                  <a:pt x="2157066" y="1201322"/>
                  <a:pt x="2156878" y="1201894"/>
                </a:cubicBezTo>
                <a:cubicBezTo>
                  <a:pt x="2152210" y="1200690"/>
                  <a:pt x="2147543" y="1205959"/>
                  <a:pt x="2142875" y="1205282"/>
                </a:cubicBezTo>
                <a:cubicBezTo>
                  <a:pt x="2146045" y="1203701"/>
                  <a:pt x="2148356" y="1200810"/>
                  <a:pt x="2149199" y="1197377"/>
                </a:cubicBezTo>
                <a:close/>
                <a:moveTo>
                  <a:pt x="1709639" y="1543665"/>
                </a:moveTo>
                <a:cubicBezTo>
                  <a:pt x="1720104" y="1515209"/>
                  <a:pt x="1744720" y="1499024"/>
                  <a:pt x="1764970" y="1478999"/>
                </a:cubicBezTo>
                <a:cubicBezTo>
                  <a:pt x="1766875" y="1477193"/>
                  <a:pt x="1768591" y="1475205"/>
                  <a:pt x="1770089" y="1473052"/>
                </a:cubicBezTo>
                <a:cubicBezTo>
                  <a:pt x="1771015" y="1471637"/>
                  <a:pt x="1771731" y="1470086"/>
                  <a:pt x="1772197" y="1468460"/>
                </a:cubicBezTo>
                <a:cubicBezTo>
                  <a:pt x="1772197" y="1468460"/>
                  <a:pt x="1772197" y="1467858"/>
                  <a:pt x="1772197" y="1467632"/>
                </a:cubicBezTo>
                <a:lnTo>
                  <a:pt x="1825495" y="1423819"/>
                </a:lnTo>
                <a:cubicBezTo>
                  <a:pt x="1829079" y="1421689"/>
                  <a:pt x="1832896" y="1419972"/>
                  <a:pt x="1836863" y="1418700"/>
                </a:cubicBezTo>
                <a:cubicBezTo>
                  <a:pt x="1856360" y="1404623"/>
                  <a:pt x="1875255" y="1390019"/>
                  <a:pt x="1888279" y="1369241"/>
                </a:cubicBezTo>
                <a:lnTo>
                  <a:pt x="1888731" y="1369241"/>
                </a:lnTo>
                <a:cubicBezTo>
                  <a:pt x="1902733" y="1370370"/>
                  <a:pt x="1911315" y="1360132"/>
                  <a:pt x="1921252" y="1353056"/>
                </a:cubicBezTo>
                <a:cubicBezTo>
                  <a:pt x="1956633" y="1327386"/>
                  <a:pt x="1989004" y="1296897"/>
                  <a:pt x="2028073" y="1276873"/>
                </a:cubicBezTo>
                <a:lnTo>
                  <a:pt x="2028073" y="1276873"/>
                </a:lnTo>
                <a:cubicBezTo>
                  <a:pt x="2054497" y="1289444"/>
                  <a:pt x="2083404" y="1294262"/>
                  <a:pt x="2110881" y="1303447"/>
                </a:cubicBezTo>
                <a:cubicBezTo>
                  <a:pt x="2106922" y="1304704"/>
                  <a:pt x="2104009" y="1308084"/>
                  <a:pt x="2103353" y="1312179"/>
                </a:cubicBezTo>
                <a:cubicBezTo>
                  <a:pt x="2103369" y="1312405"/>
                  <a:pt x="2103369" y="1312631"/>
                  <a:pt x="2103353" y="1312857"/>
                </a:cubicBezTo>
                <a:cubicBezTo>
                  <a:pt x="2076479" y="1328289"/>
                  <a:pt x="2050657" y="1345679"/>
                  <a:pt x="2025514" y="1363369"/>
                </a:cubicBezTo>
                <a:lnTo>
                  <a:pt x="2025514" y="1363369"/>
                </a:lnTo>
                <a:cubicBezTo>
                  <a:pt x="1981023" y="1387083"/>
                  <a:pt x="1944287" y="1421787"/>
                  <a:pt x="1902958" y="1449941"/>
                </a:cubicBezTo>
                <a:cubicBezTo>
                  <a:pt x="1896326" y="1451861"/>
                  <a:pt x="1890620" y="1456152"/>
                  <a:pt x="1886924" y="1461986"/>
                </a:cubicBezTo>
                <a:lnTo>
                  <a:pt x="1886924" y="1461986"/>
                </a:lnTo>
                <a:lnTo>
                  <a:pt x="1886924" y="1461986"/>
                </a:lnTo>
                <a:cubicBezTo>
                  <a:pt x="1858092" y="1475612"/>
                  <a:pt x="1836411" y="1499099"/>
                  <a:pt x="1811042" y="1517468"/>
                </a:cubicBezTo>
                <a:cubicBezTo>
                  <a:pt x="1796927" y="1524912"/>
                  <a:pt x="1783994" y="1534398"/>
                  <a:pt x="1772649" y="1545622"/>
                </a:cubicBezTo>
                <a:cubicBezTo>
                  <a:pt x="1760830" y="1554581"/>
                  <a:pt x="1748108" y="1562710"/>
                  <a:pt x="1737268" y="1572723"/>
                </a:cubicBezTo>
                <a:cubicBezTo>
                  <a:pt x="1723416" y="1585445"/>
                  <a:pt x="1705424" y="1592747"/>
                  <a:pt x="1693153" y="1607427"/>
                </a:cubicBezTo>
                <a:cubicBezTo>
                  <a:pt x="1693153" y="1607427"/>
                  <a:pt x="1693153" y="1607427"/>
                  <a:pt x="1693153" y="1607427"/>
                </a:cubicBezTo>
                <a:lnTo>
                  <a:pt x="1693153" y="1607427"/>
                </a:lnTo>
                <a:cubicBezTo>
                  <a:pt x="1685580" y="1607487"/>
                  <a:pt x="1678504" y="1611221"/>
                  <a:pt x="1674183" y="1617439"/>
                </a:cubicBezTo>
                <a:cubicBezTo>
                  <a:pt x="1674333" y="1617228"/>
                  <a:pt x="1674461" y="1617003"/>
                  <a:pt x="1674559" y="1616762"/>
                </a:cubicBezTo>
                <a:cubicBezTo>
                  <a:pt x="1684722" y="1595156"/>
                  <a:pt x="1699025" y="1575207"/>
                  <a:pt x="1701058" y="1550365"/>
                </a:cubicBezTo>
                <a:cubicBezTo>
                  <a:pt x="1704799" y="1549845"/>
                  <a:pt x="1707976" y="1547384"/>
                  <a:pt x="1709414" y="1543890"/>
                </a:cubicBezTo>
                <a:close/>
                <a:moveTo>
                  <a:pt x="1725900" y="1656585"/>
                </a:moveTo>
                <a:lnTo>
                  <a:pt x="1725900" y="1656585"/>
                </a:lnTo>
                <a:lnTo>
                  <a:pt x="1725900" y="1656585"/>
                </a:lnTo>
                <a:close/>
                <a:moveTo>
                  <a:pt x="1705875" y="1830707"/>
                </a:moveTo>
                <a:cubicBezTo>
                  <a:pt x="1705462" y="1830692"/>
                  <a:pt x="1705078" y="1830496"/>
                  <a:pt x="1704822" y="1830180"/>
                </a:cubicBezTo>
                <a:cubicBezTo>
                  <a:pt x="1705966" y="1830609"/>
                  <a:pt x="1707246" y="1830082"/>
                  <a:pt x="1707757" y="1828976"/>
                </a:cubicBezTo>
                <a:lnTo>
                  <a:pt x="1707757" y="1828976"/>
                </a:lnTo>
                <a:lnTo>
                  <a:pt x="1707757" y="1828976"/>
                </a:lnTo>
                <a:lnTo>
                  <a:pt x="1707757" y="1828976"/>
                </a:lnTo>
                <a:lnTo>
                  <a:pt x="1706478" y="1830256"/>
                </a:lnTo>
                <a:lnTo>
                  <a:pt x="1707757" y="1828976"/>
                </a:lnTo>
                <a:cubicBezTo>
                  <a:pt x="1707517" y="1829631"/>
                  <a:pt x="1707035" y="1830173"/>
                  <a:pt x="1706403" y="1830481"/>
                </a:cubicBezTo>
                <a:lnTo>
                  <a:pt x="1706403" y="1830481"/>
                </a:lnTo>
                <a:close/>
                <a:moveTo>
                  <a:pt x="1707833" y="1828901"/>
                </a:moveTo>
                <a:cubicBezTo>
                  <a:pt x="1708586" y="1828072"/>
                  <a:pt x="1709421" y="1827312"/>
                  <a:pt x="1710317" y="1826642"/>
                </a:cubicBezTo>
                <a:lnTo>
                  <a:pt x="1710317" y="1826642"/>
                </a:lnTo>
                <a:cubicBezTo>
                  <a:pt x="1709339" y="1827395"/>
                  <a:pt x="1708435" y="1828298"/>
                  <a:pt x="1707457" y="1829201"/>
                </a:cubicBezTo>
                <a:close/>
                <a:moveTo>
                  <a:pt x="1492683" y="1951004"/>
                </a:moveTo>
                <a:cubicBezTo>
                  <a:pt x="1523849" y="1897254"/>
                  <a:pt x="1553509" y="1842526"/>
                  <a:pt x="1587009" y="1790131"/>
                </a:cubicBezTo>
                <a:cubicBezTo>
                  <a:pt x="1589869" y="1785690"/>
                  <a:pt x="1595064" y="1780797"/>
                  <a:pt x="1591224" y="1775075"/>
                </a:cubicBezTo>
                <a:cubicBezTo>
                  <a:pt x="1599957" y="1773043"/>
                  <a:pt x="1601613" y="1764762"/>
                  <a:pt x="1604775" y="1758213"/>
                </a:cubicBezTo>
                <a:cubicBezTo>
                  <a:pt x="1618551" y="1729531"/>
                  <a:pt x="1638651" y="1709958"/>
                  <a:pt x="1671322" y="1702430"/>
                </a:cubicBezTo>
                <a:cubicBezTo>
                  <a:pt x="1691331" y="1698952"/>
                  <a:pt x="1710377" y="1691259"/>
                  <a:pt x="1727180" y="1679846"/>
                </a:cubicBezTo>
                <a:cubicBezTo>
                  <a:pt x="1727180" y="1679018"/>
                  <a:pt x="1727180" y="1678115"/>
                  <a:pt x="1727180" y="1677211"/>
                </a:cubicBezTo>
                <a:lnTo>
                  <a:pt x="1728008" y="1677211"/>
                </a:lnTo>
                <a:lnTo>
                  <a:pt x="1729965" y="1677211"/>
                </a:lnTo>
                <a:lnTo>
                  <a:pt x="1730944" y="1680674"/>
                </a:lnTo>
                <a:lnTo>
                  <a:pt x="1730944" y="1680674"/>
                </a:lnTo>
                <a:cubicBezTo>
                  <a:pt x="1724545" y="1690536"/>
                  <a:pt x="1714909" y="1697989"/>
                  <a:pt x="1710317" y="1709055"/>
                </a:cubicBezTo>
                <a:lnTo>
                  <a:pt x="1710317" y="1709055"/>
                </a:lnTo>
                <a:cubicBezTo>
                  <a:pt x="1696307" y="1725112"/>
                  <a:pt x="1685475" y="1743684"/>
                  <a:pt x="1678399" y="1763783"/>
                </a:cubicBezTo>
                <a:lnTo>
                  <a:pt x="1678399" y="1763783"/>
                </a:lnTo>
                <a:cubicBezTo>
                  <a:pt x="1670276" y="1773359"/>
                  <a:pt x="1663719" y="1784154"/>
                  <a:pt x="1658976" y="1795777"/>
                </a:cubicBezTo>
                <a:cubicBezTo>
                  <a:pt x="1656349" y="1797381"/>
                  <a:pt x="1654723" y="1800226"/>
                  <a:pt x="1654685" y="1803305"/>
                </a:cubicBezTo>
                <a:lnTo>
                  <a:pt x="1654685" y="1803305"/>
                </a:lnTo>
                <a:cubicBezTo>
                  <a:pt x="1640533" y="1823104"/>
                  <a:pt x="1631725" y="1845839"/>
                  <a:pt x="1620282" y="1867142"/>
                </a:cubicBezTo>
                <a:cubicBezTo>
                  <a:pt x="1603450" y="1896592"/>
                  <a:pt x="1589749" y="1927728"/>
                  <a:pt x="1579405" y="1960038"/>
                </a:cubicBezTo>
                <a:cubicBezTo>
                  <a:pt x="1577094" y="1968951"/>
                  <a:pt x="1570349" y="1976035"/>
                  <a:pt x="1561564" y="1978783"/>
                </a:cubicBezTo>
                <a:cubicBezTo>
                  <a:pt x="1545755" y="1984956"/>
                  <a:pt x="1530699" y="1993011"/>
                  <a:pt x="1515342" y="2000238"/>
                </a:cubicBezTo>
                <a:lnTo>
                  <a:pt x="1515342" y="2000238"/>
                </a:lnTo>
                <a:cubicBezTo>
                  <a:pt x="1495769" y="2009648"/>
                  <a:pt x="1474240" y="2014767"/>
                  <a:pt x="1456548" y="2028016"/>
                </a:cubicBezTo>
                <a:lnTo>
                  <a:pt x="1456548" y="2028016"/>
                </a:lnTo>
                <a:cubicBezTo>
                  <a:pt x="1451053" y="2029296"/>
                  <a:pt x="1445633" y="2035544"/>
                  <a:pt x="1439912" y="2028016"/>
                </a:cubicBezTo>
                <a:lnTo>
                  <a:pt x="1439912" y="2028016"/>
                </a:lnTo>
                <a:lnTo>
                  <a:pt x="1472358" y="1972233"/>
                </a:lnTo>
                <a:cubicBezTo>
                  <a:pt x="1474841" y="1969900"/>
                  <a:pt x="1477401" y="1967717"/>
                  <a:pt x="1479886" y="1965533"/>
                </a:cubicBezTo>
                <a:cubicBezTo>
                  <a:pt x="1485140" y="1961784"/>
                  <a:pt x="1489446" y="1956861"/>
                  <a:pt x="1492457" y="1951155"/>
                </a:cubicBezTo>
                <a:close/>
                <a:moveTo>
                  <a:pt x="1266843" y="6570933"/>
                </a:moveTo>
                <a:lnTo>
                  <a:pt x="1267445" y="6571685"/>
                </a:lnTo>
                <a:lnTo>
                  <a:pt x="1266918" y="6571685"/>
                </a:lnTo>
                <a:cubicBezTo>
                  <a:pt x="1266836" y="6571459"/>
                  <a:pt x="1266730" y="6571310"/>
                  <a:pt x="1266617" y="6571084"/>
                </a:cubicBezTo>
                <a:close/>
                <a:moveTo>
                  <a:pt x="1231160" y="6025153"/>
                </a:moveTo>
                <a:lnTo>
                  <a:pt x="1231160" y="6025153"/>
                </a:lnTo>
                <a:lnTo>
                  <a:pt x="1231160" y="6025153"/>
                </a:lnTo>
                <a:close/>
                <a:moveTo>
                  <a:pt x="1244033" y="4861928"/>
                </a:moveTo>
                <a:cubicBezTo>
                  <a:pt x="1244033" y="4863659"/>
                  <a:pt x="1244033" y="4865316"/>
                  <a:pt x="1244033" y="4867048"/>
                </a:cubicBezTo>
                <a:cubicBezTo>
                  <a:pt x="1243996" y="4867273"/>
                  <a:pt x="1243996" y="4867574"/>
                  <a:pt x="1244033" y="4867800"/>
                </a:cubicBezTo>
                <a:cubicBezTo>
                  <a:pt x="1244109" y="4865843"/>
                  <a:pt x="1244109" y="4863885"/>
                  <a:pt x="1244033" y="4861928"/>
                </a:cubicBezTo>
                <a:close/>
                <a:moveTo>
                  <a:pt x="1242979" y="690292"/>
                </a:moveTo>
                <a:lnTo>
                  <a:pt x="1243356" y="690292"/>
                </a:lnTo>
                <a:lnTo>
                  <a:pt x="1242603" y="691044"/>
                </a:lnTo>
                <a:lnTo>
                  <a:pt x="1242603" y="691044"/>
                </a:lnTo>
                <a:close/>
                <a:moveTo>
                  <a:pt x="1329777" y="275274"/>
                </a:moveTo>
                <a:cubicBezTo>
                  <a:pt x="1329777" y="275274"/>
                  <a:pt x="1329777" y="275274"/>
                  <a:pt x="1329777" y="275650"/>
                </a:cubicBezTo>
                <a:lnTo>
                  <a:pt x="1328799" y="275650"/>
                </a:lnTo>
                <a:cubicBezTo>
                  <a:pt x="1328799" y="275048"/>
                  <a:pt x="1328799" y="274445"/>
                  <a:pt x="1328799" y="273843"/>
                </a:cubicBezTo>
                <a:cubicBezTo>
                  <a:pt x="1329092" y="274340"/>
                  <a:pt x="1329416" y="274822"/>
                  <a:pt x="1329777" y="275274"/>
                </a:cubicBezTo>
                <a:close/>
                <a:moveTo>
                  <a:pt x="1306742" y="1419980"/>
                </a:moveTo>
                <a:cubicBezTo>
                  <a:pt x="1306576" y="1419769"/>
                  <a:pt x="1306425" y="1419543"/>
                  <a:pt x="1306290" y="1419302"/>
                </a:cubicBezTo>
                <a:lnTo>
                  <a:pt x="1307344" y="1419302"/>
                </a:lnTo>
                <a:close/>
                <a:moveTo>
                  <a:pt x="1293191" y="1554354"/>
                </a:moveTo>
                <a:cubicBezTo>
                  <a:pt x="1293455" y="1553993"/>
                  <a:pt x="1293756" y="1553662"/>
                  <a:pt x="1294094" y="1553376"/>
                </a:cubicBezTo>
                <a:lnTo>
                  <a:pt x="1294094" y="1553376"/>
                </a:lnTo>
                <a:lnTo>
                  <a:pt x="1294094" y="1553376"/>
                </a:lnTo>
                <a:lnTo>
                  <a:pt x="1294094" y="1554430"/>
                </a:lnTo>
                <a:close/>
                <a:moveTo>
                  <a:pt x="1294245" y="1321589"/>
                </a:moveTo>
                <a:lnTo>
                  <a:pt x="1293342" y="1315792"/>
                </a:lnTo>
                <a:lnTo>
                  <a:pt x="1293342" y="1315792"/>
                </a:lnTo>
                <a:cubicBezTo>
                  <a:pt x="1293891" y="1317758"/>
                  <a:pt x="1294200" y="1319775"/>
                  <a:pt x="1294245" y="1321815"/>
                </a:cubicBezTo>
                <a:close/>
                <a:moveTo>
                  <a:pt x="1290029" y="738094"/>
                </a:moveTo>
                <a:cubicBezTo>
                  <a:pt x="1290029" y="738094"/>
                  <a:pt x="1290029" y="738094"/>
                  <a:pt x="1290029" y="738471"/>
                </a:cubicBezTo>
                <a:lnTo>
                  <a:pt x="1288825" y="738471"/>
                </a:lnTo>
                <a:close/>
                <a:moveTo>
                  <a:pt x="1225063" y="1573701"/>
                </a:moveTo>
                <a:cubicBezTo>
                  <a:pt x="1225063" y="1574153"/>
                  <a:pt x="1225063" y="1574605"/>
                  <a:pt x="1224611" y="1575207"/>
                </a:cubicBezTo>
                <a:lnTo>
                  <a:pt x="1224611" y="1575207"/>
                </a:lnTo>
                <a:cubicBezTo>
                  <a:pt x="1224686" y="1575132"/>
                  <a:pt x="1224837" y="1574605"/>
                  <a:pt x="1225063" y="1574078"/>
                </a:cubicBezTo>
                <a:close/>
                <a:moveTo>
                  <a:pt x="1258939" y="1822125"/>
                </a:moveTo>
                <a:lnTo>
                  <a:pt x="1258939" y="1822125"/>
                </a:lnTo>
                <a:lnTo>
                  <a:pt x="1258939" y="1822125"/>
                </a:lnTo>
                <a:lnTo>
                  <a:pt x="1258939" y="1822125"/>
                </a:lnTo>
                <a:close/>
                <a:moveTo>
                  <a:pt x="1196532" y="1731789"/>
                </a:moveTo>
                <a:lnTo>
                  <a:pt x="1196532" y="1731789"/>
                </a:lnTo>
                <a:lnTo>
                  <a:pt x="1196005" y="1731789"/>
                </a:lnTo>
                <a:cubicBezTo>
                  <a:pt x="1196035" y="1731639"/>
                  <a:pt x="1196035" y="1731488"/>
                  <a:pt x="1196005" y="1731338"/>
                </a:cubicBezTo>
                <a:close/>
                <a:moveTo>
                  <a:pt x="1364782" y="579329"/>
                </a:moveTo>
                <a:cubicBezTo>
                  <a:pt x="1365535" y="581512"/>
                  <a:pt x="1366514" y="583771"/>
                  <a:pt x="1367568" y="586104"/>
                </a:cubicBezTo>
                <a:cubicBezTo>
                  <a:pt x="1365467" y="584493"/>
                  <a:pt x="1363254" y="583033"/>
                  <a:pt x="1360943" y="581738"/>
                </a:cubicBezTo>
                <a:cubicBezTo>
                  <a:pt x="1362298" y="581588"/>
                  <a:pt x="1363954" y="580835"/>
                  <a:pt x="1364782" y="580007"/>
                </a:cubicBezTo>
                <a:close/>
                <a:moveTo>
                  <a:pt x="1246969" y="153320"/>
                </a:moveTo>
                <a:lnTo>
                  <a:pt x="1246969" y="153320"/>
                </a:lnTo>
                <a:lnTo>
                  <a:pt x="1246969" y="153320"/>
                </a:lnTo>
                <a:lnTo>
                  <a:pt x="1246969" y="153320"/>
                </a:lnTo>
                <a:close/>
                <a:moveTo>
                  <a:pt x="1161978" y="2783450"/>
                </a:moveTo>
                <a:lnTo>
                  <a:pt x="1163408" y="2783450"/>
                </a:lnTo>
                <a:lnTo>
                  <a:pt x="1162957" y="2784052"/>
                </a:lnTo>
                <a:close/>
                <a:moveTo>
                  <a:pt x="1171690" y="2716902"/>
                </a:moveTo>
                <a:lnTo>
                  <a:pt x="1171690" y="2716902"/>
                </a:lnTo>
                <a:lnTo>
                  <a:pt x="1171690" y="2716902"/>
                </a:lnTo>
                <a:close/>
                <a:moveTo>
                  <a:pt x="1211061" y="3228053"/>
                </a:moveTo>
                <a:lnTo>
                  <a:pt x="1211061" y="3228053"/>
                </a:lnTo>
                <a:lnTo>
                  <a:pt x="1211061" y="3228053"/>
                </a:lnTo>
                <a:cubicBezTo>
                  <a:pt x="1211061" y="3228053"/>
                  <a:pt x="1211136" y="3228053"/>
                  <a:pt x="1211061" y="3228053"/>
                </a:cubicBezTo>
                <a:close/>
                <a:moveTo>
                  <a:pt x="1203533" y="3205469"/>
                </a:moveTo>
                <a:cubicBezTo>
                  <a:pt x="1203570" y="3204867"/>
                  <a:pt x="1203570" y="3204265"/>
                  <a:pt x="1203533" y="3203662"/>
                </a:cubicBezTo>
                <a:lnTo>
                  <a:pt x="1203533" y="3203662"/>
                </a:lnTo>
                <a:lnTo>
                  <a:pt x="1205942" y="3203662"/>
                </a:lnTo>
                <a:close/>
                <a:moveTo>
                  <a:pt x="1183358" y="3077493"/>
                </a:moveTo>
                <a:lnTo>
                  <a:pt x="1183358" y="3077493"/>
                </a:lnTo>
                <a:cubicBezTo>
                  <a:pt x="1182755" y="3078547"/>
                  <a:pt x="1182304" y="3079526"/>
                  <a:pt x="1181777" y="3080579"/>
                </a:cubicBezTo>
                <a:cubicBezTo>
                  <a:pt x="1182168" y="3079548"/>
                  <a:pt x="1182673" y="3078562"/>
                  <a:pt x="1183282" y="3077644"/>
                </a:cubicBezTo>
                <a:close/>
                <a:moveTo>
                  <a:pt x="1230633" y="3283459"/>
                </a:moveTo>
                <a:lnTo>
                  <a:pt x="1231687" y="3283911"/>
                </a:lnTo>
                <a:close/>
                <a:moveTo>
                  <a:pt x="1179745" y="2685134"/>
                </a:moveTo>
                <a:lnTo>
                  <a:pt x="1179745" y="2685134"/>
                </a:lnTo>
                <a:close/>
                <a:moveTo>
                  <a:pt x="1187649" y="2475705"/>
                </a:moveTo>
                <a:lnTo>
                  <a:pt x="1187649" y="2475705"/>
                </a:lnTo>
                <a:lnTo>
                  <a:pt x="1187649" y="2475705"/>
                </a:lnTo>
                <a:close/>
                <a:moveTo>
                  <a:pt x="1166721" y="2345170"/>
                </a:moveTo>
                <a:cubicBezTo>
                  <a:pt x="1166721" y="2343439"/>
                  <a:pt x="1166721" y="2341632"/>
                  <a:pt x="1166721" y="2339825"/>
                </a:cubicBezTo>
                <a:cubicBezTo>
                  <a:pt x="1167692" y="2341534"/>
                  <a:pt x="1167670" y="2343642"/>
                  <a:pt x="1166645" y="2345321"/>
                </a:cubicBezTo>
                <a:close/>
                <a:moveTo>
                  <a:pt x="1167699" y="2720817"/>
                </a:moveTo>
                <a:lnTo>
                  <a:pt x="1167699" y="2720817"/>
                </a:lnTo>
                <a:close/>
                <a:moveTo>
                  <a:pt x="1209857" y="2146808"/>
                </a:moveTo>
                <a:lnTo>
                  <a:pt x="1209857" y="2146808"/>
                </a:lnTo>
                <a:cubicBezTo>
                  <a:pt x="1210308" y="2144850"/>
                  <a:pt x="1210760" y="2142893"/>
                  <a:pt x="1211362" y="2140936"/>
                </a:cubicBezTo>
                <a:cubicBezTo>
                  <a:pt x="1212378" y="2143059"/>
                  <a:pt x="1211708" y="2145611"/>
                  <a:pt x="1209781" y="2146958"/>
                </a:cubicBezTo>
                <a:close/>
                <a:moveTo>
                  <a:pt x="1251034" y="2665712"/>
                </a:moveTo>
                <a:lnTo>
                  <a:pt x="1251034" y="2665712"/>
                </a:lnTo>
                <a:lnTo>
                  <a:pt x="1251034" y="2665712"/>
                </a:lnTo>
                <a:lnTo>
                  <a:pt x="1252013" y="2665712"/>
                </a:lnTo>
                <a:close/>
                <a:moveTo>
                  <a:pt x="1258562" y="2610306"/>
                </a:moveTo>
                <a:cubicBezTo>
                  <a:pt x="1258051" y="2610682"/>
                  <a:pt x="1257493" y="2610983"/>
                  <a:pt x="1256906" y="2611209"/>
                </a:cubicBezTo>
                <a:cubicBezTo>
                  <a:pt x="1257418" y="2611006"/>
                  <a:pt x="1257877" y="2610697"/>
                  <a:pt x="1258261" y="2610306"/>
                </a:cubicBezTo>
                <a:lnTo>
                  <a:pt x="1258261" y="2610306"/>
                </a:lnTo>
                <a:close/>
                <a:moveTo>
                  <a:pt x="1344984" y="1415011"/>
                </a:moveTo>
                <a:lnTo>
                  <a:pt x="1344984" y="1415011"/>
                </a:lnTo>
                <a:lnTo>
                  <a:pt x="1344984" y="1415011"/>
                </a:lnTo>
                <a:lnTo>
                  <a:pt x="1344984" y="1415463"/>
                </a:lnTo>
                <a:close/>
                <a:moveTo>
                  <a:pt x="1345435" y="1415011"/>
                </a:moveTo>
                <a:lnTo>
                  <a:pt x="1345435" y="1415011"/>
                </a:lnTo>
                <a:lnTo>
                  <a:pt x="1345435" y="1415011"/>
                </a:lnTo>
                <a:close/>
                <a:moveTo>
                  <a:pt x="1207673" y="1968545"/>
                </a:moveTo>
                <a:cubicBezTo>
                  <a:pt x="1207673" y="1968545"/>
                  <a:pt x="1208125" y="1968545"/>
                  <a:pt x="1207673" y="1968545"/>
                </a:cubicBezTo>
                <a:lnTo>
                  <a:pt x="1207673" y="1968545"/>
                </a:lnTo>
                <a:close/>
                <a:moveTo>
                  <a:pt x="1191488" y="3576072"/>
                </a:moveTo>
                <a:lnTo>
                  <a:pt x="1191488" y="3576072"/>
                </a:lnTo>
                <a:close/>
                <a:moveTo>
                  <a:pt x="1256756" y="2611510"/>
                </a:moveTo>
                <a:lnTo>
                  <a:pt x="1255702" y="2611887"/>
                </a:lnTo>
                <a:lnTo>
                  <a:pt x="1255702" y="2611887"/>
                </a:lnTo>
                <a:close/>
                <a:moveTo>
                  <a:pt x="1251034" y="2178877"/>
                </a:moveTo>
                <a:lnTo>
                  <a:pt x="1251034" y="2178877"/>
                </a:lnTo>
                <a:lnTo>
                  <a:pt x="1251034" y="2178877"/>
                </a:lnTo>
                <a:lnTo>
                  <a:pt x="1251034" y="2178877"/>
                </a:lnTo>
                <a:close/>
                <a:moveTo>
                  <a:pt x="1285437" y="1850807"/>
                </a:moveTo>
                <a:cubicBezTo>
                  <a:pt x="1284391" y="1852064"/>
                  <a:pt x="1282863" y="1852832"/>
                  <a:pt x="1281222" y="1852915"/>
                </a:cubicBezTo>
                <a:cubicBezTo>
                  <a:pt x="1282351" y="1852162"/>
                  <a:pt x="1283856" y="1851485"/>
                  <a:pt x="1285287" y="1850807"/>
                </a:cubicBezTo>
                <a:close/>
                <a:moveTo>
                  <a:pt x="1341370" y="1160641"/>
                </a:moveTo>
                <a:lnTo>
                  <a:pt x="1339714" y="1159963"/>
                </a:lnTo>
                <a:lnTo>
                  <a:pt x="1341144" y="1159361"/>
                </a:lnTo>
                <a:close/>
                <a:moveTo>
                  <a:pt x="1253594" y="150008"/>
                </a:moveTo>
                <a:lnTo>
                  <a:pt x="1253594" y="150008"/>
                </a:lnTo>
                <a:lnTo>
                  <a:pt x="1253594" y="150008"/>
                </a:lnTo>
                <a:close/>
                <a:moveTo>
                  <a:pt x="1238990" y="279640"/>
                </a:moveTo>
                <a:lnTo>
                  <a:pt x="1238990" y="279640"/>
                </a:lnTo>
                <a:lnTo>
                  <a:pt x="1238463" y="279640"/>
                </a:lnTo>
                <a:close/>
                <a:moveTo>
                  <a:pt x="1246518" y="1086791"/>
                </a:moveTo>
                <a:lnTo>
                  <a:pt x="1246518" y="1086791"/>
                </a:lnTo>
                <a:close/>
                <a:moveTo>
                  <a:pt x="1214900" y="1276722"/>
                </a:moveTo>
                <a:lnTo>
                  <a:pt x="1214900" y="1276722"/>
                </a:lnTo>
                <a:lnTo>
                  <a:pt x="1214900" y="1276722"/>
                </a:lnTo>
                <a:close/>
                <a:moveTo>
                  <a:pt x="1164538" y="2075668"/>
                </a:moveTo>
                <a:cubicBezTo>
                  <a:pt x="1165298" y="2076330"/>
                  <a:pt x="1165802" y="2077234"/>
                  <a:pt x="1165968" y="2078228"/>
                </a:cubicBezTo>
                <a:cubicBezTo>
                  <a:pt x="1165742" y="2077400"/>
                  <a:pt x="1165290" y="2076496"/>
                  <a:pt x="1164839" y="2075668"/>
                </a:cubicBezTo>
                <a:close/>
                <a:moveTo>
                  <a:pt x="1155504" y="3421372"/>
                </a:moveTo>
                <a:lnTo>
                  <a:pt x="1155504" y="3421372"/>
                </a:lnTo>
                <a:cubicBezTo>
                  <a:pt x="1155504" y="3421372"/>
                  <a:pt x="1155504" y="3421974"/>
                  <a:pt x="1155504" y="3422200"/>
                </a:cubicBezTo>
                <a:cubicBezTo>
                  <a:pt x="1155286" y="3421981"/>
                  <a:pt x="1155105" y="3421725"/>
                  <a:pt x="1154977" y="3421447"/>
                </a:cubicBezTo>
                <a:close/>
                <a:moveTo>
                  <a:pt x="1152794" y="5293583"/>
                </a:moveTo>
                <a:lnTo>
                  <a:pt x="1152794" y="5293583"/>
                </a:lnTo>
                <a:lnTo>
                  <a:pt x="1152041" y="5293583"/>
                </a:lnTo>
                <a:cubicBezTo>
                  <a:pt x="1152410" y="5293508"/>
                  <a:pt x="1152802" y="5293508"/>
                  <a:pt x="1153171" y="5293583"/>
                </a:cubicBezTo>
                <a:close/>
                <a:moveTo>
                  <a:pt x="1129533" y="5295465"/>
                </a:moveTo>
                <a:cubicBezTo>
                  <a:pt x="1128742" y="5294035"/>
                  <a:pt x="1127786" y="5292680"/>
                  <a:pt x="1126672" y="5291476"/>
                </a:cubicBezTo>
                <a:cubicBezTo>
                  <a:pt x="1127764" y="5291701"/>
                  <a:pt x="1128674" y="5292454"/>
                  <a:pt x="1129081" y="5293508"/>
                </a:cubicBezTo>
                <a:cubicBezTo>
                  <a:pt x="1129540" y="5294035"/>
                  <a:pt x="1129804" y="5294712"/>
                  <a:pt x="1129834" y="5295465"/>
                </a:cubicBezTo>
                <a:close/>
                <a:moveTo>
                  <a:pt x="1075482" y="5894242"/>
                </a:moveTo>
                <a:lnTo>
                  <a:pt x="1075482" y="5894242"/>
                </a:lnTo>
                <a:lnTo>
                  <a:pt x="1075482" y="5894242"/>
                </a:lnTo>
                <a:close/>
                <a:moveTo>
                  <a:pt x="1222880" y="6476833"/>
                </a:moveTo>
                <a:cubicBezTo>
                  <a:pt x="1222902" y="6476607"/>
                  <a:pt x="1222902" y="6476456"/>
                  <a:pt x="1222880" y="6476231"/>
                </a:cubicBezTo>
                <a:lnTo>
                  <a:pt x="1222880" y="6476231"/>
                </a:lnTo>
                <a:cubicBezTo>
                  <a:pt x="1222925" y="6476456"/>
                  <a:pt x="1222925" y="6476607"/>
                  <a:pt x="1222880" y="6476833"/>
                </a:cubicBezTo>
                <a:close/>
                <a:moveTo>
                  <a:pt x="1222880" y="3967678"/>
                </a:moveTo>
                <a:lnTo>
                  <a:pt x="1222880" y="3967678"/>
                </a:lnTo>
                <a:lnTo>
                  <a:pt x="1222880" y="3967678"/>
                </a:lnTo>
                <a:close/>
                <a:moveTo>
                  <a:pt x="1214749" y="3793556"/>
                </a:moveTo>
                <a:lnTo>
                  <a:pt x="1214298" y="3793556"/>
                </a:lnTo>
                <a:lnTo>
                  <a:pt x="1214749" y="3793556"/>
                </a:lnTo>
                <a:close/>
                <a:moveTo>
                  <a:pt x="1191111" y="4081953"/>
                </a:moveTo>
                <a:lnTo>
                  <a:pt x="1191111" y="4081953"/>
                </a:lnTo>
                <a:lnTo>
                  <a:pt x="1191111" y="4081953"/>
                </a:lnTo>
                <a:close/>
                <a:moveTo>
                  <a:pt x="1132017" y="4818868"/>
                </a:moveTo>
                <a:lnTo>
                  <a:pt x="1132017" y="4818266"/>
                </a:lnTo>
                <a:lnTo>
                  <a:pt x="1132469" y="4818266"/>
                </a:lnTo>
                <a:close/>
                <a:moveTo>
                  <a:pt x="1237936" y="3835035"/>
                </a:moveTo>
                <a:cubicBezTo>
                  <a:pt x="1238018" y="3835471"/>
                  <a:pt x="1238199" y="3835885"/>
                  <a:pt x="1238463" y="3836239"/>
                </a:cubicBezTo>
                <a:lnTo>
                  <a:pt x="1237785" y="3835487"/>
                </a:lnTo>
                <a:close/>
                <a:moveTo>
                  <a:pt x="1222880" y="4354993"/>
                </a:moveTo>
                <a:lnTo>
                  <a:pt x="1222880" y="4354993"/>
                </a:lnTo>
                <a:lnTo>
                  <a:pt x="1222880" y="4354993"/>
                </a:lnTo>
                <a:close/>
                <a:moveTo>
                  <a:pt x="1235978" y="3885021"/>
                </a:moveTo>
                <a:lnTo>
                  <a:pt x="1235978" y="3885021"/>
                </a:lnTo>
                <a:close/>
                <a:moveTo>
                  <a:pt x="1239215" y="3836842"/>
                </a:moveTo>
                <a:lnTo>
                  <a:pt x="1239215" y="3837519"/>
                </a:lnTo>
                <a:lnTo>
                  <a:pt x="1238688" y="3836992"/>
                </a:lnTo>
                <a:cubicBezTo>
                  <a:pt x="1239291" y="3836992"/>
                  <a:pt x="1239441" y="3836992"/>
                  <a:pt x="1239140" y="3836315"/>
                </a:cubicBezTo>
                <a:lnTo>
                  <a:pt x="1239140" y="3836766"/>
                </a:lnTo>
                <a:close/>
                <a:moveTo>
                  <a:pt x="1193144" y="3696294"/>
                </a:moveTo>
                <a:cubicBezTo>
                  <a:pt x="1193468" y="3697107"/>
                  <a:pt x="1193874" y="3697890"/>
                  <a:pt x="1194348" y="3698628"/>
                </a:cubicBezTo>
                <a:cubicBezTo>
                  <a:pt x="1193385" y="3698402"/>
                  <a:pt x="1192399" y="3698251"/>
                  <a:pt x="1191413" y="3698176"/>
                </a:cubicBezTo>
                <a:close/>
                <a:moveTo>
                  <a:pt x="1132920" y="3757722"/>
                </a:moveTo>
                <a:lnTo>
                  <a:pt x="1132920" y="3757722"/>
                </a:lnTo>
                <a:lnTo>
                  <a:pt x="1132920" y="3757722"/>
                </a:lnTo>
                <a:lnTo>
                  <a:pt x="1132920" y="3757722"/>
                </a:lnTo>
                <a:close/>
                <a:moveTo>
                  <a:pt x="1223256" y="4505629"/>
                </a:moveTo>
                <a:lnTo>
                  <a:pt x="1222127" y="4504650"/>
                </a:lnTo>
                <a:lnTo>
                  <a:pt x="1223256" y="4504198"/>
                </a:lnTo>
                <a:close/>
                <a:moveTo>
                  <a:pt x="1089634" y="4696689"/>
                </a:moveTo>
                <a:cubicBezTo>
                  <a:pt x="1091238" y="4693452"/>
                  <a:pt x="1093436" y="4690516"/>
                  <a:pt x="1096108" y="4688032"/>
                </a:cubicBezTo>
                <a:cubicBezTo>
                  <a:pt x="1094151" y="4691118"/>
                  <a:pt x="1091908" y="4694054"/>
                  <a:pt x="1089409" y="4696689"/>
                </a:cubicBezTo>
                <a:close/>
                <a:moveTo>
                  <a:pt x="1215427" y="6167508"/>
                </a:moveTo>
                <a:lnTo>
                  <a:pt x="1215427" y="6167131"/>
                </a:lnTo>
                <a:lnTo>
                  <a:pt x="1215427" y="6167131"/>
                </a:lnTo>
                <a:close/>
                <a:moveTo>
                  <a:pt x="1206920" y="5912760"/>
                </a:moveTo>
                <a:cubicBezTo>
                  <a:pt x="1206920" y="5911932"/>
                  <a:pt x="1207372" y="5911104"/>
                  <a:pt x="1207522" y="5910276"/>
                </a:cubicBezTo>
                <a:lnTo>
                  <a:pt x="1208125" y="5910878"/>
                </a:lnTo>
                <a:close/>
                <a:moveTo>
                  <a:pt x="1243055" y="4909204"/>
                </a:moveTo>
                <a:lnTo>
                  <a:pt x="1243055" y="4909204"/>
                </a:lnTo>
                <a:lnTo>
                  <a:pt x="1243055" y="4909204"/>
                </a:lnTo>
                <a:lnTo>
                  <a:pt x="1243506" y="4909204"/>
                </a:lnTo>
                <a:cubicBezTo>
                  <a:pt x="1243280" y="4909279"/>
                  <a:pt x="1243055" y="4909279"/>
                  <a:pt x="1242829" y="4909204"/>
                </a:cubicBezTo>
                <a:close/>
                <a:moveTo>
                  <a:pt x="1293116" y="3828937"/>
                </a:moveTo>
                <a:cubicBezTo>
                  <a:pt x="1293116" y="3827733"/>
                  <a:pt x="1294396" y="3828410"/>
                  <a:pt x="1294320" y="3828937"/>
                </a:cubicBezTo>
                <a:close/>
                <a:moveTo>
                  <a:pt x="1313216" y="3525409"/>
                </a:moveTo>
                <a:lnTo>
                  <a:pt x="1314721" y="3525936"/>
                </a:lnTo>
                <a:cubicBezTo>
                  <a:pt x="1314631" y="3526440"/>
                  <a:pt x="1314360" y="3526892"/>
                  <a:pt x="1313968" y="3527215"/>
                </a:cubicBezTo>
                <a:cubicBezTo>
                  <a:pt x="1313517" y="3526538"/>
                  <a:pt x="1313216" y="3525860"/>
                  <a:pt x="1312990" y="3525409"/>
                </a:cubicBezTo>
                <a:close/>
                <a:moveTo>
                  <a:pt x="1358384" y="1660876"/>
                </a:moveTo>
                <a:lnTo>
                  <a:pt x="1358384" y="1660876"/>
                </a:lnTo>
                <a:lnTo>
                  <a:pt x="1357781" y="1660876"/>
                </a:lnTo>
                <a:lnTo>
                  <a:pt x="1358233" y="1660876"/>
                </a:lnTo>
                <a:lnTo>
                  <a:pt x="1358233" y="1660876"/>
                </a:lnTo>
                <a:lnTo>
                  <a:pt x="1358233" y="1660876"/>
                </a:lnTo>
                <a:close/>
                <a:moveTo>
                  <a:pt x="1353942" y="1454759"/>
                </a:moveTo>
                <a:lnTo>
                  <a:pt x="1353942" y="1454759"/>
                </a:lnTo>
                <a:lnTo>
                  <a:pt x="1353942" y="1454759"/>
                </a:lnTo>
                <a:lnTo>
                  <a:pt x="1353942" y="1454759"/>
                </a:lnTo>
                <a:close/>
                <a:moveTo>
                  <a:pt x="1223256" y="790414"/>
                </a:moveTo>
                <a:cubicBezTo>
                  <a:pt x="1223294" y="790715"/>
                  <a:pt x="1223294" y="791016"/>
                  <a:pt x="1223256" y="791317"/>
                </a:cubicBezTo>
                <a:lnTo>
                  <a:pt x="1223256" y="790866"/>
                </a:lnTo>
                <a:close/>
                <a:moveTo>
                  <a:pt x="1155504" y="1838912"/>
                </a:moveTo>
                <a:lnTo>
                  <a:pt x="1155504" y="1838912"/>
                </a:lnTo>
                <a:close/>
                <a:moveTo>
                  <a:pt x="1234774" y="6437311"/>
                </a:moveTo>
                <a:lnTo>
                  <a:pt x="1234774" y="6436784"/>
                </a:lnTo>
                <a:cubicBezTo>
                  <a:pt x="1234962" y="6437311"/>
                  <a:pt x="1235113" y="6437763"/>
                  <a:pt x="1235226" y="6438290"/>
                </a:cubicBezTo>
                <a:close/>
                <a:moveTo>
                  <a:pt x="1287470" y="2575451"/>
                </a:moveTo>
                <a:cubicBezTo>
                  <a:pt x="1285580" y="2575474"/>
                  <a:pt x="1283691" y="2575654"/>
                  <a:pt x="1281824" y="2575978"/>
                </a:cubicBezTo>
                <a:cubicBezTo>
                  <a:pt x="1283352" y="2574797"/>
                  <a:pt x="1285415" y="2574571"/>
                  <a:pt x="1287169" y="2575376"/>
                </a:cubicBezTo>
                <a:close/>
                <a:moveTo>
                  <a:pt x="1441342" y="46874"/>
                </a:moveTo>
                <a:lnTo>
                  <a:pt x="1441342" y="46874"/>
                </a:lnTo>
                <a:cubicBezTo>
                  <a:pt x="1441342" y="47702"/>
                  <a:pt x="1440514" y="48756"/>
                  <a:pt x="1440062" y="49961"/>
                </a:cubicBezTo>
                <a:cubicBezTo>
                  <a:pt x="1440235" y="48862"/>
                  <a:pt x="1440567" y="47800"/>
                  <a:pt x="1441041" y="46799"/>
                </a:cubicBezTo>
                <a:close/>
                <a:moveTo>
                  <a:pt x="1223030" y="287770"/>
                </a:moveTo>
                <a:lnTo>
                  <a:pt x="1223030" y="287770"/>
                </a:lnTo>
                <a:close/>
                <a:moveTo>
                  <a:pt x="1161226" y="1563163"/>
                </a:moveTo>
                <a:lnTo>
                  <a:pt x="1161226" y="1563163"/>
                </a:lnTo>
                <a:lnTo>
                  <a:pt x="1162807" y="1561732"/>
                </a:lnTo>
                <a:cubicBezTo>
                  <a:pt x="1162354" y="1562560"/>
                  <a:pt x="1161903" y="1563237"/>
                  <a:pt x="1161301" y="1562936"/>
                </a:cubicBezTo>
                <a:close/>
                <a:moveTo>
                  <a:pt x="1159494" y="1897932"/>
                </a:moveTo>
                <a:lnTo>
                  <a:pt x="1159494" y="1897932"/>
                </a:lnTo>
                <a:lnTo>
                  <a:pt x="1159043" y="1897932"/>
                </a:lnTo>
                <a:close/>
                <a:moveTo>
                  <a:pt x="1078869" y="3694487"/>
                </a:moveTo>
                <a:cubicBezTo>
                  <a:pt x="1078553" y="3695059"/>
                  <a:pt x="1078305" y="3695669"/>
                  <a:pt x="1078117" y="3696294"/>
                </a:cubicBezTo>
                <a:cubicBezTo>
                  <a:pt x="1077883" y="3695722"/>
                  <a:pt x="1077612" y="3695165"/>
                  <a:pt x="1077288" y="3694638"/>
                </a:cubicBezTo>
                <a:close/>
                <a:moveTo>
                  <a:pt x="1274597" y="5162446"/>
                </a:moveTo>
                <a:cubicBezTo>
                  <a:pt x="1274808" y="5162897"/>
                  <a:pt x="1274981" y="5163349"/>
                  <a:pt x="1275124" y="5163800"/>
                </a:cubicBezTo>
                <a:lnTo>
                  <a:pt x="1274221" y="5162446"/>
                </a:lnTo>
                <a:close/>
                <a:moveTo>
                  <a:pt x="1315173" y="2680693"/>
                </a:moveTo>
                <a:cubicBezTo>
                  <a:pt x="1315594" y="2680098"/>
                  <a:pt x="1316099" y="2679564"/>
                  <a:pt x="1316678" y="2679112"/>
                </a:cubicBezTo>
                <a:cubicBezTo>
                  <a:pt x="1316234" y="2679714"/>
                  <a:pt x="1315700" y="2680249"/>
                  <a:pt x="1315098" y="2680693"/>
                </a:cubicBezTo>
                <a:close/>
                <a:moveTo>
                  <a:pt x="1405509" y="1597189"/>
                </a:moveTo>
                <a:lnTo>
                  <a:pt x="1405509" y="1597189"/>
                </a:lnTo>
                <a:lnTo>
                  <a:pt x="1405509" y="1597189"/>
                </a:lnTo>
                <a:lnTo>
                  <a:pt x="1405961" y="1597189"/>
                </a:lnTo>
                <a:close/>
                <a:moveTo>
                  <a:pt x="1088656" y="4128551"/>
                </a:moveTo>
                <a:cubicBezTo>
                  <a:pt x="1088618" y="4128928"/>
                  <a:pt x="1088618" y="4129304"/>
                  <a:pt x="1088656" y="4129681"/>
                </a:cubicBezTo>
                <a:cubicBezTo>
                  <a:pt x="1088415" y="4129523"/>
                  <a:pt x="1088189" y="4129349"/>
                  <a:pt x="1087978" y="4129154"/>
                </a:cubicBezTo>
                <a:close/>
                <a:moveTo>
                  <a:pt x="1245388" y="6535627"/>
                </a:moveTo>
                <a:cubicBezTo>
                  <a:pt x="1245953" y="6536906"/>
                  <a:pt x="1246134" y="6538262"/>
                  <a:pt x="1245915" y="6539616"/>
                </a:cubicBezTo>
                <a:cubicBezTo>
                  <a:pt x="1245765" y="6538262"/>
                  <a:pt x="1245614" y="6537057"/>
                  <a:pt x="1245388" y="6535627"/>
                </a:cubicBezTo>
                <a:close/>
                <a:moveTo>
                  <a:pt x="1235150" y="6111951"/>
                </a:moveTo>
                <a:lnTo>
                  <a:pt x="1235150" y="6111951"/>
                </a:lnTo>
                <a:lnTo>
                  <a:pt x="1235150" y="6111951"/>
                </a:lnTo>
                <a:lnTo>
                  <a:pt x="1235752" y="6111951"/>
                </a:lnTo>
                <a:close/>
                <a:moveTo>
                  <a:pt x="1037766" y="4375545"/>
                </a:moveTo>
                <a:lnTo>
                  <a:pt x="1037766" y="4375545"/>
                </a:lnTo>
                <a:lnTo>
                  <a:pt x="1037315" y="4375018"/>
                </a:lnTo>
                <a:close/>
                <a:moveTo>
                  <a:pt x="443055" y="4260291"/>
                </a:moveTo>
                <a:lnTo>
                  <a:pt x="443055" y="4259613"/>
                </a:lnTo>
                <a:lnTo>
                  <a:pt x="443733" y="4259613"/>
                </a:lnTo>
                <a:close/>
                <a:moveTo>
                  <a:pt x="524960" y="4875554"/>
                </a:moveTo>
                <a:cubicBezTo>
                  <a:pt x="524056" y="4871112"/>
                  <a:pt x="522250" y="4865692"/>
                  <a:pt x="515926" y="4865692"/>
                </a:cubicBezTo>
                <a:cubicBezTo>
                  <a:pt x="516475" y="4864338"/>
                  <a:pt x="516731" y="4862907"/>
                  <a:pt x="516679" y="4861477"/>
                </a:cubicBezTo>
                <a:cubicBezTo>
                  <a:pt x="516152" y="4857110"/>
                  <a:pt x="515399" y="4852820"/>
                  <a:pt x="515023" y="4848453"/>
                </a:cubicBezTo>
                <a:cubicBezTo>
                  <a:pt x="514812" y="4845743"/>
                  <a:pt x="514330" y="4843033"/>
                  <a:pt x="513592" y="4840398"/>
                </a:cubicBezTo>
                <a:cubicBezTo>
                  <a:pt x="512403" y="4835655"/>
                  <a:pt x="511921" y="4830837"/>
                  <a:pt x="512162" y="4825944"/>
                </a:cubicBezTo>
                <a:cubicBezTo>
                  <a:pt x="507419" y="4791165"/>
                  <a:pt x="498913" y="4757064"/>
                  <a:pt x="494020" y="4722284"/>
                </a:cubicBezTo>
                <a:cubicBezTo>
                  <a:pt x="493342" y="4718445"/>
                  <a:pt x="491626" y="4714831"/>
                  <a:pt x="489051" y="4711820"/>
                </a:cubicBezTo>
                <a:lnTo>
                  <a:pt x="486868" y="4710766"/>
                </a:lnTo>
                <a:cubicBezTo>
                  <a:pt x="495676" y="4698044"/>
                  <a:pt x="485965" y="4685999"/>
                  <a:pt x="484007" y="4674105"/>
                </a:cubicBezTo>
                <a:cubicBezTo>
                  <a:pt x="481749" y="4659952"/>
                  <a:pt x="484007" y="4643993"/>
                  <a:pt x="471360" y="4632550"/>
                </a:cubicBezTo>
                <a:cubicBezTo>
                  <a:pt x="472617" y="4631346"/>
                  <a:pt x="473679" y="4629991"/>
                  <a:pt x="474522" y="4628485"/>
                </a:cubicBezTo>
                <a:cubicBezTo>
                  <a:pt x="472919" y="4603568"/>
                  <a:pt x="469802" y="4578876"/>
                  <a:pt x="465187" y="4554334"/>
                </a:cubicBezTo>
                <a:cubicBezTo>
                  <a:pt x="464660" y="4553582"/>
                  <a:pt x="463930" y="4552980"/>
                  <a:pt x="463080" y="4552679"/>
                </a:cubicBezTo>
                <a:lnTo>
                  <a:pt x="463080" y="4550495"/>
                </a:lnTo>
                <a:cubicBezTo>
                  <a:pt x="464713" y="4547861"/>
                  <a:pt x="465978" y="4545075"/>
                  <a:pt x="466844" y="4542139"/>
                </a:cubicBezTo>
                <a:cubicBezTo>
                  <a:pt x="467679" y="4538526"/>
                  <a:pt x="468033" y="4534837"/>
                  <a:pt x="467897" y="4531148"/>
                </a:cubicBezTo>
                <a:cubicBezTo>
                  <a:pt x="467935" y="4530998"/>
                  <a:pt x="467935" y="4530772"/>
                  <a:pt x="467897" y="4530621"/>
                </a:cubicBezTo>
                <a:cubicBezTo>
                  <a:pt x="468613" y="4530169"/>
                  <a:pt x="469396" y="4529793"/>
                  <a:pt x="470231" y="4529568"/>
                </a:cubicBezTo>
                <a:cubicBezTo>
                  <a:pt x="470833" y="4531675"/>
                  <a:pt x="471511" y="4533859"/>
                  <a:pt x="472038" y="4535966"/>
                </a:cubicBezTo>
                <a:cubicBezTo>
                  <a:pt x="472565" y="4538074"/>
                  <a:pt x="472941" y="4539354"/>
                  <a:pt x="473468" y="4541010"/>
                </a:cubicBezTo>
                <a:cubicBezTo>
                  <a:pt x="474507" y="4546355"/>
                  <a:pt x="475237" y="4551775"/>
                  <a:pt x="475651" y="4557195"/>
                </a:cubicBezTo>
                <a:cubicBezTo>
                  <a:pt x="476735" y="4562992"/>
                  <a:pt x="478399" y="4568713"/>
                  <a:pt x="480620" y="4574209"/>
                </a:cubicBezTo>
                <a:cubicBezTo>
                  <a:pt x="509000" y="4648208"/>
                  <a:pt x="546791" y="4717767"/>
                  <a:pt x="582323" y="4788379"/>
                </a:cubicBezTo>
                <a:cubicBezTo>
                  <a:pt x="599863" y="4823234"/>
                  <a:pt x="623802" y="4856131"/>
                  <a:pt x="622748" y="4897761"/>
                </a:cubicBezTo>
                <a:cubicBezTo>
                  <a:pt x="622997" y="4898589"/>
                  <a:pt x="623433" y="4899342"/>
                  <a:pt x="624028" y="4900020"/>
                </a:cubicBezTo>
                <a:cubicBezTo>
                  <a:pt x="608972" y="4937660"/>
                  <a:pt x="603401" y="4978085"/>
                  <a:pt x="587065" y="5015198"/>
                </a:cubicBezTo>
                <a:cubicBezTo>
                  <a:pt x="585853" y="5015650"/>
                  <a:pt x="584769" y="5016403"/>
                  <a:pt x="583904" y="5017381"/>
                </a:cubicBezTo>
                <a:cubicBezTo>
                  <a:pt x="582858" y="5018737"/>
                  <a:pt x="582022" y="5020242"/>
                  <a:pt x="581419" y="5021823"/>
                </a:cubicBezTo>
                <a:cubicBezTo>
                  <a:pt x="581314" y="5022651"/>
                  <a:pt x="581314" y="5023404"/>
                  <a:pt x="581419" y="5024232"/>
                </a:cubicBezTo>
                <a:cubicBezTo>
                  <a:pt x="579161" y="5024985"/>
                  <a:pt x="577204" y="5026339"/>
                  <a:pt x="575021" y="5027243"/>
                </a:cubicBezTo>
                <a:cubicBezTo>
                  <a:pt x="574622" y="5027017"/>
                  <a:pt x="574140" y="5027017"/>
                  <a:pt x="573741" y="5027243"/>
                </a:cubicBezTo>
                <a:lnTo>
                  <a:pt x="573741" y="5027243"/>
                </a:lnTo>
                <a:cubicBezTo>
                  <a:pt x="572823" y="5027393"/>
                  <a:pt x="571874" y="5027393"/>
                  <a:pt x="570955" y="5027243"/>
                </a:cubicBezTo>
                <a:cubicBezTo>
                  <a:pt x="571678" y="5026339"/>
                  <a:pt x="572311" y="5025361"/>
                  <a:pt x="572837" y="5024383"/>
                </a:cubicBezTo>
                <a:cubicBezTo>
                  <a:pt x="554695" y="4975525"/>
                  <a:pt x="535424" y="4926895"/>
                  <a:pt x="524884" y="4875554"/>
                </a:cubicBezTo>
                <a:close/>
                <a:moveTo>
                  <a:pt x="570127" y="5027544"/>
                </a:moveTo>
                <a:lnTo>
                  <a:pt x="570127" y="5027544"/>
                </a:lnTo>
                <a:close/>
                <a:moveTo>
                  <a:pt x="987555" y="5995869"/>
                </a:moveTo>
                <a:cubicBezTo>
                  <a:pt x="985673" y="5993235"/>
                  <a:pt x="983715" y="5990751"/>
                  <a:pt x="981984" y="5988341"/>
                </a:cubicBezTo>
                <a:cubicBezTo>
                  <a:pt x="981231" y="5987061"/>
                  <a:pt x="980478" y="5985782"/>
                  <a:pt x="979650" y="5984577"/>
                </a:cubicBezTo>
                <a:cubicBezTo>
                  <a:pt x="978822" y="5983373"/>
                  <a:pt x="977693" y="5981040"/>
                  <a:pt x="976790" y="5979233"/>
                </a:cubicBezTo>
                <a:cubicBezTo>
                  <a:pt x="976338" y="5978028"/>
                  <a:pt x="975736" y="5976823"/>
                  <a:pt x="974983" y="5975769"/>
                </a:cubicBezTo>
                <a:cubicBezTo>
                  <a:pt x="974674" y="5975167"/>
                  <a:pt x="974320" y="5974566"/>
                  <a:pt x="973929" y="5974038"/>
                </a:cubicBezTo>
                <a:cubicBezTo>
                  <a:pt x="973620" y="5972759"/>
                  <a:pt x="972943" y="5971630"/>
                  <a:pt x="971972" y="5970726"/>
                </a:cubicBezTo>
                <a:lnTo>
                  <a:pt x="971972" y="5970726"/>
                </a:lnTo>
                <a:lnTo>
                  <a:pt x="972875" y="5968317"/>
                </a:lnTo>
                <a:cubicBezTo>
                  <a:pt x="974305" y="5949497"/>
                  <a:pt x="963315" y="5934592"/>
                  <a:pt x="956539" y="5918481"/>
                </a:cubicBezTo>
                <a:cubicBezTo>
                  <a:pt x="941483" y="5882272"/>
                  <a:pt x="928535" y="5845084"/>
                  <a:pt x="909640" y="5810530"/>
                </a:cubicBezTo>
                <a:cubicBezTo>
                  <a:pt x="908910" y="5809778"/>
                  <a:pt x="908104" y="5809100"/>
                  <a:pt x="907231" y="5808573"/>
                </a:cubicBezTo>
                <a:cubicBezTo>
                  <a:pt x="907946" y="5800443"/>
                  <a:pt x="907796" y="5792238"/>
                  <a:pt x="906779" y="5784107"/>
                </a:cubicBezTo>
                <a:cubicBezTo>
                  <a:pt x="906779" y="5775977"/>
                  <a:pt x="909038" y="5767546"/>
                  <a:pt x="903467" y="5760244"/>
                </a:cubicBezTo>
                <a:lnTo>
                  <a:pt x="903467" y="5760244"/>
                </a:lnTo>
                <a:cubicBezTo>
                  <a:pt x="902262" y="5752113"/>
                  <a:pt x="904671" y="5743380"/>
                  <a:pt x="899402" y="5735928"/>
                </a:cubicBezTo>
                <a:lnTo>
                  <a:pt x="899402" y="5735928"/>
                </a:lnTo>
                <a:cubicBezTo>
                  <a:pt x="898122" y="5697009"/>
                  <a:pt x="887206" y="5659744"/>
                  <a:pt x="879377" y="5621879"/>
                </a:cubicBezTo>
                <a:cubicBezTo>
                  <a:pt x="880364" y="5616007"/>
                  <a:pt x="879077" y="5609985"/>
                  <a:pt x="875764" y="5605091"/>
                </a:cubicBezTo>
                <a:lnTo>
                  <a:pt x="875764" y="5605091"/>
                </a:lnTo>
                <a:cubicBezTo>
                  <a:pt x="875387" y="5601478"/>
                  <a:pt x="875086" y="5597563"/>
                  <a:pt x="874710" y="5594101"/>
                </a:cubicBezTo>
                <a:cubicBezTo>
                  <a:pt x="875342" y="5590864"/>
                  <a:pt x="874258" y="5587551"/>
                  <a:pt x="871849" y="5585368"/>
                </a:cubicBezTo>
                <a:lnTo>
                  <a:pt x="871849" y="5585368"/>
                </a:lnTo>
                <a:cubicBezTo>
                  <a:pt x="872000" y="5584239"/>
                  <a:pt x="871609" y="5583110"/>
                  <a:pt x="870795" y="5582282"/>
                </a:cubicBezTo>
                <a:cubicBezTo>
                  <a:pt x="870924" y="5580249"/>
                  <a:pt x="870540" y="5578217"/>
                  <a:pt x="869667" y="5576335"/>
                </a:cubicBezTo>
                <a:cubicBezTo>
                  <a:pt x="870020" y="5573173"/>
                  <a:pt x="870600" y="5570087"/>
                  <a:pt x="871398" y="5567000"/>
                </a:cubicBezTo>
                <a:cubicBezTo>
                  <a:pt x="871910" y="5559095"/>
                  <a:pt x="871119" y="5551191"/>
                  <a:pt x="869064" y="5543513"/>
                </a:cubicBezTo>
                <a:cubicBezTo>
                  <a:pt x="849386" y="5441960"/>
                  <a:pt x="824611" y="5341462"/>
                  <a:pt x="794838" y="5242393"/>
                </a:cubicBezTo>
                <a:cubicBezTo>
                  <a:pt x="794266" y="5237048"/>
                  <a:pt x="791232" y="5232306"/>
                  <a:pt x="786633" y="5229521"/>
                </a:cubicBezTo>
                <a:cubicBezTo>
                  <a:pt x="785827" y="5229670"/>
                  <a:pt x="785044" y="5229896"/>
                  <a:pt x="784299" y="5230273"/>
                </a:cubicBezTo>
                <a:lnTo>
                  <a:pt x="784299" y="5230273"/>
                </a:lnTo>
                <a:lnTo>
                  <a:pt x="784299" y="5230273"/>
                </a:lnTo>
                <a:cubicBezTo>
                  <a:pt x="782650" y="5221993"/>
                  <a:pt x="780128" y="5213937"/>
                  <a:pt x="776771" y="5206183"/>
                </a:cubicBezTo>
                <a:lnTo>
                  <a:pt x="776771" y="5206183"/>
                </a:lnTo>
                <a:cubicBezTo>
                  <a:pt x="770523" y="5166586"/>
                  <a:pt x="755617" y="5129849"/>
                  <a:pt x="740335" y="5091607"/>
                </a:cubicBezTo>
                <a:cubicBezTo>
                  <a:pt x="732687" y="5098232"/>
                  <a:pt x="727410" y="5107191"/>
                  <a:pt x="725279" y="5117127"/>
                </a:cubicBezTo>
                <a:cubicBezTo>
                  <a:pt x="722569" y="5128570"/>
                  <a:pt x="720160" y="5139711"/>
                  <a:pt x="717751" y="5151605"/>
                </a:cubicBezTo>
                <a:lnTo>
                  <a:pt x="717751" y="5151605"/>
                </a:lnTo>
                <a:cubicBezTo>
                  <a:pt x="708944" y="5181040"/>
                  <a:pt x="700362" y="5210474"/>
                  <a:pt x="701340" y="5241941"/>
                </a:cubicBezTo>
                <a:cubicBezTo>
                  <a:pt x="693203" y="5244275"/>
                  <a:pt x="684448" y="5242167"/>
                  <a:pt x="678229" y="5236446"/>
                </a:cubicBezTo>
                <a:cubicBezTo>
                  <a:pt x="665063" y="5226660"/>
                  <a:pt x="654005" y="5214389"/>
                  <a:pt x="645709" y="5200237"/>
                </a:cubicBezTo>
                <a:cubicBezTo>
                  <a:pt x="625436" y="5162822"/>
                  <a:pt x="611260" y="5122396"/>
                  <a:pt x="603702" y="5080466"/>
                </a:cubicBezTo>
                <a:cubicBezTo>
                  <a:pt x="603454" y="5079638"/>
                  <a:pt x="603258" y="5078885"/>
                  <a:pt x="603100" y="5078056"/>
                </a:cubicBezTo>
                <a:cubicBezTo>
                  <a:pt x="612736" y="5069400"/>
                  <a:pt x="609800" y="5056301"/>
                  <a:pt x="611531" y="5044859"/>
                </a:cubicBezTo>
                <a:cubicBezTo>
                  <a:pt x="611660" y="5040869"/>
                  <a:pt x="612081" y="5036954"/>
                  <a:pt x="612811" y="5033039"/>
                </a:cubicBezTo>
                <a:cubicBezTo>
                  <a:pt x="613075" y="5031082"/>
                  <a:pt x="613075" y="5029124"/>
                  <a:pt x="612811" y="5027168"/>
                </a:cubicBezTo>
                <a:cubicBezTo>
                  <a:pt x="612563" y="5026641"/>
                  <a:pt x="612284" y="5026189"/>
                  <a:pt x="611983" y="5025737"/>
                </a:cubicBezTo>
                <a:cubicBezTo>
                  <a:pt x="616349" y="5010230"/>
                  <a:pt x="621017" y="4994797"/>
                  <a:pt x="624856" y="4979139"/>
                </a:cubicBezTo>
                <a:cubicBezTo>
                  <a:pt x="629749" y="4959416"/>
                  <a:pt x="633814" y="4939542"/>
                  <a:pt x="638181" y="4919743"/>
                </a:cubicBezTo>
                <a:lnTo>
                  <a:pt x="639761" y="4919743"/>
                </a:lnTo>
                <a:cubicBezTo>
                  <a:pt x="649247" y="4901224"/>
                  <a:pt x="661593" y="4884512"/>
                  <a:pt x="672433" y="4867048"/>
                </a:cubicBezTo>
                <a:cubicBezTo>
                  <a:pt x="691780" y="4864713"/>
                  <a:pt x="702997" y="4848754"/>
                  <a:pt x="717601" y="4838290"/>
                </a:cubicBezTo>
                <a:cubicBezTo>
                  <a:pt x="725708" y="4833924"/>
                  <a:pt x="731287" y="4826019"/>
                  <a:pt x="732657" y="4816911"/>
                </a:cubicBezTo>
                <a:cubicBezTo>
                  <a:pt x="735969" y="4816986"/>
                  <a:pt x="739131" y="4815555"/>
                  <a:pt x="741314" y="4813072"/>
                </a:cubicBezTo>
                <a:cubicBezTo>
                  <a:pt x="766683" y="4790488"/>
                  <a:pt x="793107" y="4768431"/>
                  <a:pt x="817121" y="4744115"/>
                </a:cubicBezTo>
                <a:cubicBezTo>
                  <a:pt x="855514" y="4705271"/>
                  <a:pt x="895713" y="4668835"/>
                  <a:pt x="935536" y="4631195"/>
                </a:cubicBezTo>
                <a:cubicBezTo>
                  <a:pt x="946828" y="4620657"/>
                  <a:pt x="961658" y="4611622"/>
                  <a:pt x="964594" y="4594083"/>
                </a:cubicBezTo>
                <a:cubicBezTo>
                  <a:pt x="969487" y="4590393"/>
                  <a:pt x="974531" y="4586555"/>
                  <a:pt x="979048" y="4582865"/>
                </a:cubicBezTo>
                <a:cubicBezTo>
                  <a:pt x="1008016" y="4558174"/>
                  <a:pt x="1035651" y="4531901"/>
                  <a:pt x="1061856" y="4504273"/>
                </a:cubicBezTo>
                <a:lnTo>
                  <a:pt x="1062609" y="4504650"/>
                </a:lnTo>
                <a:cubicBezTo>
                  <a:pt x="1063618" y="4504499"/>
                  <a:pt x="1064596" y="4504198"/>
                  <a:pt x="1065545" y="4503822"/>
                </a:cubicBezTo>
                <a:lnTo>
                  <a:pt x="1065545" y="4503822"/>
                </a:lnTo>
                <a:cubicBezTo>
                  <a:pt x="1065545" y="4523093"/>
                  <a:pt x="1065673" y="4542365"/>
                  <a:pt x="1065921" y="4561637"/>
                </a:cubicBezTo>
                <a:cubicBezTo>
                  <a:pt x="1062624" y="4566530"/>
                  <a:pt x="1061382" y="4572552"/>
                  <a:pt x="1062458" y="4578349"/>
                </a:cubicBezTo>
                <a:cubicBezTo>
                  <a:pt x="1062458" y="4596491"/>
                  <a:pt x="1062458" y="4614709"/>
                  <a:pt x="1061931" y="4632852"/>
                </a:cubicBezTo>
                <a:lnTo>
                  <a:pt x="1061931" y="4632852"/>
                </a:lnTo>
                <a:cubicBezTo>
                  <a:pt x="1060877" y="4635185"/>
                  <a:pt x="1058920" y="4637519"/>
                  <a:pt x="1058920" y="4639852"/>
                </a:cubicBezTo>
                <a:cubicBezTo>
                  <a:pt x="1058393" y="4666803"/>
                  <a:pt x="1052220" y="4693376"/>
                  <a:pt x="1054554" y="4720402"/>
                </a:cubicBezTo>
                <a:lnTo>
                  <a:pt x="1054554" y="4720402"/>
                </a:lnTo>
                <a:lnTo>
                  <a:pt x="1054554" y="4724392"/>
                </a:lnTo>
                <a:lnTo>
                  <a:pt x="1054554" y="4724392"/>
                </a:lnTo>
                <a:cubicBezTo>
                  <a:pt x="1050654" y="4737265"/>
                  <a:pt x="1049570" y="4750740"/>
                  <a:pt x="1051392" y="4764064"/>
                </a:cubicBezTo>
                <a:lnTo>
                  <a:pt x="1051392" y="4764064"/>
                </a:lnTo>
                <a:cubicBezTo>
                  <a:pt x="1049585" y="4780701"/>
                  <a:pt x="1049661" y="4797489"/>
                  <a:pt x="1047327" y="4814276"/>
                </a:cubicBezTo>
                <a:cubicBezTo>
                  <a:pt x="1043954" y="4828805"/>
                  <a:pt x="1042261" y="4843636"/>
                  <a:pt x="1042283" y="4858541"/>
                </a:cubicBezTo>
                <a:cubicBezTo>
                  <a:pt x="1036637" y="4864638"/>
                  <a:pt x="1039347" y="4871866"/>
                  <a:pt x="1039423" y="4878791"/>
                </a:cubicBezTo>
                <a:lnTo>
                  <a:pt x="1039423" y="4878791"/>
                </a:lnTo>
                <a:cubicBezTo>
                  <a:pt x="1035132" y="4899794"/>
                  <a:pt x="1030841" y="4920873"/>
                  <a:pt x="1026625" y="4941875"/>
                </a:cubicBezTo>
                <a:lnTo>
                  <a:pt x="1026625" y="4941875"/>
                </a:lnTo>
                <a:cubicBezTo>
                  <a:pt x="1024028" y="4943682"/>
                  <a:pt x="1022703" y="4946844"/>
                  <a:pt x="1023237" y="4949931"/>
                </a:cubicBezTo>
                <a:lnTo>
                  <a:pt x="1023237" y="4949931"/>
                </a:lnTo>
                <a:cubicBezTo>
                  <a:pt x="1019549" y="4960921"/>
                  <a:pt x="1017027" y="4972289"/>
                  <a:pt x="1015709" y="4983807"/>
                </a:cubicBezTo>
                <a:cubicBezTo>
                  <a:pt x="1015709" y="4996378"/>
                  <a:pt x="1005998" y="5008799"/>
                  <a:pt x="1014806" y="5021447"/>
                </a:cubicBezTo>
                <a:lnTo>
                  <a:pt x="1014806" y="5021447"/>
                </a:lnTo>
                <a:cubicBezTo>
                  <a:pt x="1014354" y="5042224"/>
                  <a:pt x="1024969" y="5057882"/>
                  <a:pt x="1038595" y="5072035"/>
                </a:cubicBezTo>
                <a:cubicBezTo>
                  <a:pt x="1041832" y="5083853"/>
                  <a:pt x="1053651" y="5091306"/>
                  <a:pt x="1054780" y="5104255"/>
                </a:cubicBezTo>
                <a:lnTo>
                  <a:pt x="1054780" y="5104255"/>
                </a:lnTo>
                <a:cubicBezTo>
                  <a:pt x="1018721" y="5135345"/>
                  <a:pt x="1004041" y="5174415"/>
                  <a:pt x="1015107" y="5220863"/>
                </a:cubicBezTo>
                <a:cubicBezTo>
                  <a:pt x="1022710" y="5253008"/>
                  <a:pt x="1036743" y="5283270"/>
                  <a:pt x="1056361" y="5309844"/>
                </a:cubicBezTo>
                <a:cubicBezTo>
                  <a:pt x="1064002" y="5319028"/>
                  <a:pt x="1067389" y="5330998"/>
                  <a:pt x="1065695" y="5342816"/>
                </a:cubicBezTo>
                <a:cubicBezTo>
                  <a:pt x="1059598" y="5380456"/>
                  <a:pt x="1063889" y="5419075"/>
                  <a:pt x="1062835" y="5457167"/>
                </a:cubicBezTo>
                <a:cubicBezTo>
                  <a:pt x="1061472" y="5472900"/>
                  <a:pt x="1062767" y="5488784"/>
                  <a:pt x="1066674" y="5504066"/>
                </a:cubicBezTo>
                <a:cubicBezTo>
                  <a:pt x="1066674" y="5510615"/>
                  <a:pt x="1066222" y="5517240"/>
                  <a:pt x="1066222" y="5523789"/>
                </a:cubicBezTo>
                <a:cubicBezTo>
                  <a:pt x="1066222" y="5559246"/>
                  <a:pt x="1067351" y="5594778"/>
                  <a:pt x="1065469" y="5630160"/>
                </a:cubicBezTo>
                <a:cubicBezTo>
                  <a:pt x="1063964" y="5658992"/>
                  <a:pt x="1062782" y="5687824"/>
                  <a:pt x="1061931" y="5716657"/>
                </a:cubicBezTo>
                <a:lnTo>
                  <a:pt x="1061931" y="5716657"/>
                </a:lnTo>
                <a:cubicBezTo>
                  <a:pt x="1056135" y="5734949"/>
                  <a:pt x="1059598" y="5753844"/>
                  <a:pt x="1058167" y="5772364"/>
                </a:cubicBezTo>
                <a:cubicBezTo>
                  <a:pt x="1058130" y="5772740"/>
                  <a:pt x="1058130" y="5773192"/>
                  <a:pt x="1058167" y="5773568"/>
                </a:cubicBezTo>
                <a:cubicBezTo>
                  <a:pt x="1056428" y="5773343"/>
                  <a:pt x="1054667" y="5773568"/>
                  <a:pt x="1053048" y="5774246"/>
                </a:cubicBezTo>
                <a:cubicBezTo>
                  <a:pt x="1041907" y="5823478"/>
                  <a:pt x="1039272" y="5873841"/>
                  <a:pt x="1033174" y="5923827"/>
                </a:cubicBezTo>
                <a:cubicBezTo>
                  <a:pt x="1033174" y="5928344"/>
                  <a:pt x="1034093" y="5932860"/>
                  <a:pt x="1035884" y="5937001"/>
                </a:cubicBezTo>
                <a:lnTo>
                  <a:pt x="1036788" y="5938055"/>
                </a:lnTo>
                <a:lnTo>
                  <a:pt x="1035884" y="5938657"/>
                </a:lnTo>
                <a:cubicBezTo>
                  <a:pt x="1025270" y="5956875"/>
                  <a:pt x="1026625" y="5977953"/>
                  <a:pt x="1021431" y="5997376"/>
                </a:cubicBezTo>
                <a:cubicBezTo>
                  <a:pt x="1016914" y="6014388"/>
                  <a:pt x="1018946" y="6032681"/>
                  <a:pt x="1013150" y="6049469"/>
                </a:cubicBezTo>
                <a:cubicBezTo>
                  <a:pt x="1012126" y="6045254"/>
                  <a:pt x="1010470" y="6041263"/>
                  <a:pt x="1008257" y="6037575"/>
                </a:cubicBezTo>
                <a:cubicBezTo>
                  <a:pt x="1000653" y="6022670"/>
                  <a:pt x="994330" y="6009119"/>
                  <a:pt x="987555" y="5995869"/>
                </a:cubicBezTo>
                <a:close/>
                <a:moveTo>
                  <a:pt x="1272037" y="5059387"/>
                </a:moveTo>
                <a:lnTo>
                  <a:pt x="1271510" y="5058861"/>
                </a:lnTo>
                <a:lnTo>
                  <a:pt x="1272188" y="5058861"/>
                </a:lnTo>
                <a:cubicBezTo>
                  <a:pt x="1272023" y="5059011"/>
                  <a:pt x="1271872" y="5059236"/>
                  <a:pt x="1271736" y="5059387"/>
                </a:cubicBezTo>
                <a:close/>
                <a:moveTo>
                  <a:pt x="2145661" y="3345113"/>
                </a:moveTo>
                <a:cubicBezTo>
                  <a:pt x="2152436" y="3343382"/>
                  <a:pt x="2160717" y="3338112"/>
                  <a:pt x="2167567" y="3345866"/>
                </a:cubicBezTo>
                <a:cubicBezTo>
                  <a:pt x="2167733" y="3346356"/>
                  <a:pt x="2167936" y="3346837"/>
                  <a:pt x="2168170" y="3347297"/>
                </a:cubicBezTo>
                <a:cubicBezTo>
                  <a:pt x="2145586" y="3363105"/>
                  <a:pt x="2134745" y="3387420"/>
                  <a:pt x="2123002" y="3410832"/>
                </a:cubicBezTo>
                <a:cubicBezTo>
                  <a:pt x="2122249" y="3412338"/>
                  <a:pt x="2123830" y="3414521"/>
                  <a:pt x="2124959" y="3416102"/>
                </a:cubicBezTo>
                <a:lnTo>
                  <a:pt x="2124959" y="3416102"/>
                </a:lnTo>
                <a:cubicBezTo>
                  <a:pt x="2121089" y="3416125"/>
                  <a:pt x="2117679" y="3418654"/>
                  <a:pt x="2116527" y="3422350"/>
                </a:cubicBezTo>
                <a:cubicBezTo>
                  <a:pt x="2115323" y="3423028"/>
                  <a:pt x="2116527" y="3424684"/>
                  <a:pt x="2117581" y="3426114"/>
                </a:cubicBezTo>
                <a:cubicBezTo>
                  <a:pt x="2117167" y="3426634"/>
                  <a:pt x="2116904" y="3427258"/>
                  <a:pt x="2116829" y="3427921"/>
                </a:cubicBezTo>
                <a:lnTo>
                  <a:pt x="2116829" y="3427921"/>
                </a:lnTo>
                <a:cubicBezTo>
                  <a:pt x="2115955" y="3428079"/>
                  <a:pt x="2115067" y="3428079"/>
                  <a:pt x="2114194" y="3427921"/>
                </a:cubicBezTo>
                <a:cubicBezTo>
                  <a:pt x="2110136" y="3429224"/>
                  <a:pt x="2107720" y="3433386"/>
                  <a:pt x="2108623" y="3437557"/>
                </a:cubicBezTo>
                <a:lnTo>
                  <a:pt x="2108999" y="3438460"/>
                </a:lnTo>
                <a:cubicBezTo>
                  <a:pt x="2107080" y="3440628"/>
                  <a:pt x="2105665" y="3443203"/>
                  <a:pt x="2104859" y="3445988"/>
                </a:cubicBezTo>
                <a:cubicBezTo>
                  <a:pt x="2103241" y="3446131"/>
                  <a:pt x="2101705" y="3446734"/>
                  <a:pt x="2100418" y="3447720"/>
                </a:cubicBezTo>
                <a:cubicBezTo>
                  <a:pt x="2093868" y="3453177"/>
                  <a:pt x="2088463" y="3459877"/>
                  <a:pt x="2084533" y="3467443"/>
                </a:cubicBezTo>
                <a:cubicBezTo>
                  <a:pt x="2065826" y="3496072"/>
                  <a:pt x="2051749" y="3527471"/>
                  <a:pt x="2042828" y="3560489"/>
                </a:cubicBezTo>
                <a:cubicBezTo>
                  <a:pt x="2029278" y="3608517"/>
                  <a:pt x="2019417" y="3657299"/>
                  <a:pt x="2022578" y="3707736"/>
                </a:cubicBezTo>
                <a:cubicBezTo>
                  <a:pt x="2023248" y="3709754"/>
                  <a:pt x="2023775" y="3711817"/>
                  <a:pt x="2024159" y="3713909"/>
                </a:cubicBezTo>
                <a:cubicBezTo>
                  <a:pt x="2019063" y="3725871"/>
                  <a:pt x="2018686" y="3739324"/>
                  <a:pt x="2023105" y="3751549"/>
                </a:cubicBezTo>
                <a:cubicBezTo>
                  <a:pt x="2032959" y="3787955"/>
                  <a:pt x="2028036" y="3826784"/>
                  <a:pt x="2009404" y="3859576"/>
                </a:cubicBezTo>
                <a:cubicBezTo>
                  <a:pt x="2004857" y="3865704"/>
                  <a:pt x="2003261" y="3873533"/>
                  <a:pt x="2005038" y="3880955"/>
                </a:cubicBezTo>
                <a:lnTo>
                  <a:pt x="2003156" y="3882085"/>
                </a:lnTo>
                <a:cubicBezTo>
                  <a:pt x="1996456" y="3890140"/>
                  <a:pt x="1993445" y="3900604"/>
                  <a:pt x="1985616" y="3908207"/>
                </a:cubicBezTo>
                <a:cubicBezTo>
                  <a:pt x="1955504" y="3937114"/>
                  <a:pt x="1928253" y="3968431"/>
                  <a:pt x="1899270" y="3997865"/>
                </a:cubicBezTo>
                <a:cubicBezTo>
                  <a:pt x="1850413" y="4048002"/>
                  <a:pt x="1806450" y="4102203"/>
                  <a:pt x="1760980" y="4155200"/>
                </a:cubicBezTo>
                <a:cubicBezTo>
                  <a:pt x="1732750" y="4188173"/>
                  <a:pt x="1709263" y="4224985"/>
                  <a:pt x="1682087" y="4258710"/>
                </a:cubicBezTo>
                <a:cubicBezTo>
                  <a:pt x="1637747" y="4313589"/>
                  <a:pt x="1594236" y="4369071"/>
                  <a:pt x="1550874" y="4424326"/>
                </a:cubicBezTo>
                <a:cubicBezTo>
                  <a:pt x="1546960" y="4429370"/>
                  <a:pt x="1540862" y="4434113"/>
                  <a:pt x="1541690" y="4441490"/>
                </a:cubicBezTo>
                <a:lnTo>
                  <a:pt x="1539582" y="4442092"/>
                </a:lnTo>
                <a:cubicBezTo>
                  <a:pt x="1533033" y="4443297"/>
                  <a:pt x="1531603" y="4439683"/>
                  <a:pt x="1532054" y="4434113"/>
                </a:cubicBezTo>
                <a:cubicBezTo>
                  <a:pt x="1532762" y="4422294"/>
                  <a:pt x="1534222" y="4410573"/>
                  <a:pt x="1536420" y="4398957"/>
                </a:cubicBezTo>
                <a:cubicBezTo>
                  <a:pt x="1540937" y="4375771"/>
                  <a:pt x="1548917" y="4353187"/>
                  <a:pt x="1548766" y="4329172"/>
                </a:cubicBezTo>
                <a:cubicBezTo>
                  <a:pt x="1548593" y="4324768"/>
                  <a:pt x="1549158" y="4320372"/>
                  <a:pt x="1550423" y="4316149"/>
                </a:cubicBezTo>
                <a:cubicBezTo>
                  <a:pt x="1550912" y="4314448"/>
                  <a:pt x="1551288" y="4312709"/>
                  <a:pt x="1551552" y="4310954"/>
                </a:cubicBezTo>
                <a:cubicBezTo>
                  <a:pt x="1552267" y="4306611"/>
                  <a:pt x="1553321" y="4302335"/>
                  <a:pt x="1554714" y="4298157"/>
                </a:cubicBezTo>
                <a:cubicBezTo>
                  <a:pt x="1555120" y="4296403"/>
                  <a:pt x="1555369" y="4294611"/>
                  <a:pt x="1555466" y="4292812"/>
                </a:cubicBezTo>
                <a:cubicBezTo>
                  <a:pt x="1555466" y="4291833"/>
                  <a:pt x="1555466" y="4290855"/>
                  <a:pt x="1555466" y="4289801"/>
                </a:cubicBezTo>
                <a:cubicBezTo>
                  <a:pt x="1557446" y="4283914"/>
                  <a:pt x="1558906" y="4277869"/>
                  <a:pt x="1559833" y="4271734"/>
                </a:cubicBezTo>
                <a:cubicBezTo>
                  <a:pt x="1569920" y="4223028"/>
                  <a:pt x="1585202" y="4175677"/>
                  <a:pt x="1596193" y="4127196"/>
                </a:cubicBezTo>
                <a:cubicBezTo>
                  <a:pt x="1602441" y="4099870"/>
                  <a:pt x="1614335" y="4073823"/>
                  <a:pt x="1619304" y="4045894"/>
                </a:cubicBezTo>
                <a:cubicBezTo>
                  <a:pt x="1621743" y="4044222"/>
                  <a:pt x="1622985" y="4041279"/>
                  <a:pt x="1622466" y="4038366"/>
                </a:cubicBezTo>
                <a:lnTo>
                  <a:pt x="1622466" y="4038366"/>
                </a:lnTo>
                <a:cubicBezTo>
                  <a:pt x="1622466" y="4037011"/>
                  <a:pt x="1622992" y="4035731"/>
                  <a:pt x="1623294" y="4034451"/>
                </a:cubicBezTo>
                <a:cubicBezTo>
                  <a:pt x="1624137" y="4033322"/>
                  <a:pt x="1624709" y="4032005"/>
                  <a:pt x="1624950" y="4030612"/>
                </a:cubicBezTo>
                <a:cubicBezTo>
                  <a:pt x="1632478" y="4012846"/>
                  <a:pt x="1641963" y="3995607"/>
                  <a:pt x="1643619" y="3975733"/>
                </a:cubicBezTo>
                <a:lnTo>
                  <a:pt x="1643619" y="3975733"/>
                </a:lnTo>
                <a:cubicBezTo>
                  <a:pt x="1657320" y="3944115"/>
                  <a:pt x="1671623" y="3912648"/>
                  <a:pt x="1682163" y="3879751"/>
                </a:cubicBezTo>
                <a:lnTo>
                  <a:pt x="1682163" y="3879751"/>
                </a:lnTo>
                <a:cubicBezTo>
                  <a:pt x="1682802" y="3878915"/>
                  <a:pt x="1683081" y="3877854"/>
                  <a:pt x="1682915" y="3876815"/>
                </a:cubicBezTo>
                <a:cubicBezTo>
                  <a:pt x="1683676" y="3875129"/>
                  <a:pt x="1684662" y="3873563"/>
                  <a:pt x="1685851" y="3872148"/>
                </a:cubicBezTo>
                <a:cubicBezTo>
                  <a:pt x="1686506" y="3871139"/>
                  <a:pt x="1686845" y="3869965"/>
                  <a:pt x="1686830" y="3868760"/>
                </a:cubicBezTo>
                <a:cubicBezTo>
                  <a:pt x="1687733" y="3867254"/>
                  <a:pt x="1688637" y="3865749"/>
                  <a:pt x="1689615" y="3864244"/>
                </a:cubicBezTo>
                <a:cubicBezTo>
                  <a:pt x="1690338" y="3863122"/>
                  <a:pt x="1690707" y="3861812"/>
                  <a:pt x="1690669" y="3860480"/>
                </a:cubicBezTo>
                <a:cubicBezTo>
                  <a:pt x="1693869" y="3857325"/>
                  <a:pt x="1695208" y="3852741"/>
                  <a:pt x="1694207" y="3848360"/>
                </a:cubicBezTo>
                <a:lnTo>
                  <a:pt x="1694207" y="3848360"/>
                </a:lnTo>
                <a:cubicBezTo>
                  <a:pt x="1694802" y="3847471"/>
                  <a:pt x="1695043" y="3846402"/>
                  <a:pt x="1694885" y="3845348"/>
                </a:cubicBezTo>
                <a:cubicBezTo>
                  <a:pt x="1695510" y="3843564"/>
                  <a:pt x="1696481" y="3841931"/>
                  <a:pt x="1697746" y="3840530"/>
                </a:cubicBezTo>
                <a:cubicBezTo>
                  <a:pt x="1708134" y="3815161"/>
                  <a:pt x="1718448" y="3789867"/>
                  <a:pt x="1728986" y="3764573"/>
                </a:cubicBezTo>
                <a:cubicBezTo>
                  <a:pt x="1738020" y="3742968"/>
                  <a:pt x="1749161" y="3722190"/>
                  <a:pt x="1754280" y="3699079"/>
                </a:cubicBezTo>
                <a:lnTo>
                  <a:pt x="1757216" y="3694111"/>
                </a:lnTo>
                <a:lnTo>
                  <a:pt x="1757216" y="3694111"/>
                </a:lnTo>
                <a:cubicBezTo>
                  <a:pt x="1757826" y="3693087"/>
                  <a:pt x="1758112" y="3691913"/>
                  <a:pt x="1758044" y="3690723"/>
                </a:cubicBezTo>
                <a:cubicBezTo>
                  <a:pt x="1758948" y="3689142"/>
                  <a:pt x="1759852" y="3687637"/>
                  <a:pt x="1760830" y="3686206"/>
                </a:cubicBezTo>
                <a:lnTo>
                  <a:pt x="1761884" y="3682367"/>
                </a:lnTo>
                <a:cubicBezTo>
                  <a:pt x="1764383" y="3680433"/>
                  <a:pt x="1765881" y="3677474"/>
                  <a:pt x="1765949" y="3674312"/>
                </a:cubicBezTo>
                <a:cubicBezTo>
                  <a:pt x="1768637" y="3672596"/>
                  <a:pt x="1770119" y="3669502"/>
                  <a:pt x="1769788" y="3666332"/>
                </a:cubicBezTo>
                <a:cubicBezTo>
                  <a:pt x="1772325" y="3664534"/>
                  <a:pt x="1773703" y="3661522"/>
                  <a:pt x="1773402" y="3658428"/>
                </a:cubicBezTo>
                <a:lnTo>
                  <a:pt x="1773402" y="3658428"/>
                </a:lnTo>
                <a:cubicBezTo>
                  <a:pt x="1774057" y="3657691"/>
                  <a:pt x="1774312" y="3656682"/>
                  <a:pt x="1774079" y="3655718"/>
                </a:cubicBezTo>
                <a:lnTo>
                  <a:pt x="1774079" y="3655718"/>
                </a:lnTo>
                <a:lnTo>
                  <a:pt x="1777166" y="3650524"/>
                </a:lnTo>
                <a:lnTo>
                  <a:pt x="1777166" y="3650524"/>
                </a:lnTo>
                <a:cubicBezTo>
                  <a:pt x="1777760" y="3649553"/>
                  <a:pt x="1778076" y="3648431"/>
                  <a:pt x="1778069" y="3647287"/>
                </a:cubicBezTo>
                <a:lnTo>
                  <a:pt x="1778069" y="3647287"/>
                </a:lnTo>
                <a:cubicBezTo>
                  <a:pt x="1790038" y="3627488"/>
                  <a:pt x="1795158" y="3605205"/>
                  <a:pt x="1801933" y="3583524"/>
                </a:cubicBezTo>
                <a:cubicBezTo>
                  <a:pt x="1805042" y="3580333"/>
                  <a:pt x="1807270" y="3576388"/>
                  <a:pt x="1808407" y="3572082"/>
                </a:cubicBezTo>
                <a:cubicBezTo>
                  <a:pt x="1809529" y="3571864"/>
                  <a:pt x="1810568" y="3571344"/>
                  <a:pt x="1811418" y="3570577"/>
                </a:cubicBezTo>
                <a:cubicBezTo>
                  <a:pt x="1812577" y="3569342"/>
                  <a:pt x="1813661" y="3568032"/>
                  <a:pt x="1814655" y="3566662"/>
                </a:cubicBezTo>
                <a:cubicBezTo>
                  <a:pt x="1815107" y="3565985"/>
                  <a:pt x="1815709" y="3565307"/>
                  <a:pt x="1816236" y="3564630"/>
                </a:cubicBezTo>
                <a:lnTo>
                  <a:pt x="1819548" y="3560790"/>
                </a:lnTo>
                <a:lnTo>
                  <a:pt x="1821204" y="3558758"/>
                </a:lnTo>
                <a:cubicBezTo>
                  <a:pt x="1821874" y="3557741"/>
                  <a:pt x="1822432" y="3556657"/>
                  <a:pt x="1822861" y="3555521"/>
                </a:cubicBezTo>
                <a:cubicBezTo>
                  <a:pt x="1836110" y="3553338"/>
                  <a:pt x="1842509" y="3543777"/>
                  <a:pt x="1846950" y="3532109"/>
                </a:cubicBezTo>
                <a:cubicBezTo>
                  <a:pt x="1846950" y="3530829"/>
                  <a:pt x="1847778" y="3529700"/>
                  <a:pt x="1848155" y="3528420"/>
                </a:cubicBezTo>
                <a:cubicBezTo>
                  <a:pt x="1848395" y="3528239"/>
                  <a:pt x="1848622" y="3528036"/>
                  <a:pt x="1848832" y="3527818"/>
                </a:cubicBezTo>
                <a:cubicBezTo>
                  <a:pt x="1850037" y="3526387"/>
                  <a:pt x="1851542" y="3525183"/>
                  <a:pt x="1852822" y="3523903"/>
                </a:cubicBezTo>
                <a:cubicBezTo>
                  <a:pt x="1860320" y="3518648"/>
                  <a:pt x="1866824" y="3512099"/>
                  <a:pt x="1872018" y="3504556"/>
                </a:cubicBezTo>
                <a:cubicBezTo>
                  <a:pt x="1898216" y="3470831"/>
                  <a:pt x="1924037" y="3436804"/>
                  <a:pt x="1949933" y="3402853"/>
                </a:cubicBezTo>
                <a:cubicBezTo>
                  <a:pt x="1951062" y="3402778"/>
                  <a:pt x="1952192" y="3402778"/>
                  <a:pt x="1953321" y="3402853"/>
                </a:cubicBezTo>
                <a:cubicBezTo>
                  <a:pt x="2016345" y="3380163"/>
                  <a:pt x="2080551" y="3360914"/>
                  <a:pt x="2145661" y="3345188"/>
                </a:cubicBezTo>
                <a:close/>
                <a:moveTo>
                  <a:pt x="1875858" y="3022087"/>
                </a:moveTo>
                <a:lnTo>
                  <a:pt x="1875858" y="3022087"/>
                </a:lnTo>
                <a:lnTo>
                  <a:pt x="1875858" y="3022087"/>
                </a:lnTo>
                <a:cubicBezTo>
                  <a:pt x="1875429" y="3022418"/>
                  <a:pt x="1875075" y="3022825"/>
                  <a:pt x="1874804" y="3023291"/>
                </a:cubicBezTo>
                <a:close/>
                <a:moveTo>
                  <a:pt x="1875858" y="3022087"/>
                </a:moveTo>
                <a:lnTo>
                  <a:pt x="1875858" y="3021711"/>
                </a:lnTo>
                <a:lnTo>
                  <a:pt x="1875858" y="3021711"/>
                </a:lnTo>
                <a:lnTo>
                  <a:pt x="1875858" y="3021711"/>
                </a:lnTo>
                <a:close/>
                <a:moveTo>
                  <a:pt x="2018889" y="3251465"/>
                </a:moveTo>
                <a:lnTo>
                  <a:pt x="2019793" y="3251841"/>
                </a:lnTo>
                <a:lnTo>
                  <a:pt x="2019040" y="3251841"/>
                </a:lnTo>
                <a:cubicBezTo>
                  <a:pt x="2019040" y="3251841"/>
                  <a:pt x="2018889" y="3251616"/>
                  <a:pt x="2018889" y="3251390"/>
                </a:cubicBezTo>
                <a:close/>
                <a:moveTo>
                  <a:pt x="1968603" y="3217213"/>
                </a:moveTo>
                <a:cubicBezTo>
                  <a:pt x="1981174" y="3191467"/>
                  <a:pt x="1992015" y="3164517"/>
                  <a:pt x="2005038" y="3139298"/>
                </a:cubicBezTo>
                <a:cubicBezTo>
                  <a:pt x="2005038" y="3139298"/>
                  <a:pt x="2005038" y="3139750"/>
                  <a:pt x="2005038" y="3139975"/>
                </a:cubicBezTo>
                <a:cubicBezTo>
                  <a:pt x="2000145" y="3154504"/>
                  <a:pt x="1999919" y="3164818"/>
                  <a:pt x="2005038" y="3173550"/>
                </a:cubicBezTo>
                <a:cubicBezTo>
                  <a:pt x="2004888" y="3176411"/>
                  <a:pt x="2004888" y="3179272"/>
                  <a:pt x="2005038" y="3182132"/>
                </a:cubicBezTo>
                <a:cubicBezTo>
                  <a:pt x="2005716" y="3199371"/>
                  <a:pt x="2002479" y="3217062"/>
                  <a:pt x="2011211" y="3233398"/>
                </a:cubicBezTo>
                <a:cubicBezTo>
                  <a:pt x="2012348" y="3234437"/>
                  <a:pt x="2013590" y="3235370"/>
                  <a:pt x="2014899" y="3236183"/>
                </a:cubicBezTo>
                <a:lnTo>
                  <a:pt x="2015352" y="3251239"/>
                </a:lnTo>
                <a:cubicBezTo>
                  <a:pt x="2015352" y="3252067"/>
                  <a:pt x="2015352" y="3252820"/>
                  <a:pt x="2015352" y="3253573"/>
                </a:cubicBezTo>
                <a:lnTo>
                  <a:pt x="2014598" y="3253573"/>
                </a:lnTo>
                <a:cubicBezTo>
                  <a:pt x="2014034" y="3257066"/>
                  <a:pt x="2014034" y="3260619"/>
                  <a:pt x="2014598" y="3264112"/>
                </a:cubicBezTo>
                <a:cubicBezTo>
                  <a:pt x="2011964" y="3273763"/>
                  <a:pt x="2007063" y="3282646"/>
                  <a:pt x="2000296" y="3290008"/>
                </a:cubicBezTo>
                <a:cubicBezTo>
                  <a:pt x="1993362" y="3296979"/>
                  <a:pt x="1987038" y="3304537"/>
                  <a:pt x="1981400" y="3312592"/>
                </a:cubicBezTo>
                <a:cubicBezTo>
                  <a:pt x="1980105" y="3313292"/>
                  <a:pt x="1978773" y="3313925"/>
                  <a:pt x="1977410" y="3314474"/>
                </a:cubicBezTo>
                <a:cubicBezTo>
                  <a:pt x="1971855" y="3316808"/>
                  <a:pt x="1968000" y="3321964"/>
                  <a:pt x="1967323" y="3327950"/>
                </a:cubicBezTo>
                <a:lnTo>
                  <a:pt x="1965064" y="3328551"/>
                </a:lnTo>
                <a:cubicBezTo>
                  <a:pt x="1946320" y="3336832"/>
                  <a:pt x="1931941" y="3351135"/>
                  <a:pt x="1916885" y="3364309"/>
                </a:cubicBezTo>
                <a:cubicBezTo>
                  <a:pt x="1897237" y="3381473"/>
                  <a:pt x="1896861" y="3386893"/>
                  <a:pt x="1914777" y="3405036"/>
                </a:cubicBezTo>
                <a:lnTo>
                  <a:pt x="1911842" y="3408800"/>
                </a:lnTo>
                <a:cubicBezTo>
                  <a:pt x="1903184" y="3406466"/>
                  <a:pt x="1900550" y="3414295"/>
                  <a:pt x="1896786" y="3419264"/>
                </a:cubicBezTo>
                <a:cubicBezTo>
                  <a:pt x="1886246" y="3433266"/>
                  <a:pt x="1875707" y="3447193"/>
                  <a:pt x="1863813" y="3460141"/>
                </a:cubicBezTo>
                <a:cubicBezTo>
                  <a:pt x="1862232" y="3460818"/>
                  <a:pt x="1860877" y="3465034"/>
                  <a:pt x="1859070" y="3461722"/>
                </a:cubicBezTo>
                <a:lnTo>
                  <a:pt x="1859823" y="3459689"/>
                </a:lnTo>
                <a:cubicBezTo>
                  <a:pt x="1880299" y="3409801"/>
                  <a:pt x="1900775" y="3359943"/>
                  <a:pt x="1921252" y="3310108"/>
                </a:cubicBezTo>
                <a:cubicBezTo>
                  <a:pt x="1923886" y="3303709"/>
                  <a:pt x="1926446" y="3297235"/>
                  <a:pt x="1928780" y="3290761"/>
                </a:cubicBezTo>
                <a:cubicBezTo>
                  <a:pt x="1930827" y="3288119"/>
                  <a:pt x="1933040" y="3285605"/>
                  <a:pt x="1935404" y="3283233"/>
                </a:cubicBezTo>
                <a:cubicBezTo>
                  <a:pt x="1947976" y="3262381"/>
                  <a:pt x="1957762" y="3239194"/>
                  <a:pt x="1968603" y="3217213"/>
                </a:cubicBezTo>
                <a:close/>
                <a:moveTo>
                  <a:pt x="1889860" y="3018624"/>
                </a:moveTo>
                <a:cubicBezTo>
                  <a:pt x="1888783" y="3020822"/>
                  <a:pt x="1887933" y="3023111"/>
                  <a:pt x="1887300" y="3025475"/>
                </a:cubicBezTo>
                <a:lnTo>
                  <a:pt x="1879772" y="3022237"/>
                </a:lnTo>
                <a:lnTo>
                  <a:pt x="1879772" y="3022237"/>
                </a:lnTo>
                <a:lnTo>
                  <a:pt x="1876535" y="3016893"/>
                </a:lnTo>
                <a:lnTo>
                  <a:pt x="1876535" y="3016893"/>
                </a:lnTo>
                <a:cubicBezTo>
                  <a:pt x="1876761" y="3015861"/>
                  <a:pt x="1876512" y="3014785"/>
                  <a:pt x="1875858" y="3013957"/>
                </a:cubicBezTo>
                <a:cubicBezTo>
                  <a:pt x="1875715" y="3011992"/>
                  <a:pt x="1874314" y="3010344"/>
                  <a:pt x="1872395" y="3009892"/>
                </a:cubicBezTo>
                <a:lnTo>
                  <a:pt x="1872395" y="3009892"/>
                </a:lnTo>
                <a:lnTo>
                  <a:pt x="1841003" y="2953733"/>
                </a:lnTo>
                <a:lnTo>
                  <a:pt x="1841003" y="2953733"/>
                </a:lnTo>
                <a:cubicBezTo>
                  <a:pt x="1847251" y="2928364"/>
                  <a:pt x="1845143" y="2902543"/>
                  <a:pt x="1843487" y="2877023"/>
                </a:cubicBezTo>
                <a:cubicBezTo>
                  <a:pt x="1842132" y="2855869"/>
                  <a:pt x="1836562" y="2854439"/>
                  <a:pt x="1817440" y="2863246"/>
                </a:cubicBezTo>
                <a:cubicBezTo>
                  <a:pt x="1792447" y="2874463"/>
                  <a:pt x="1773025" y="2893358"/>
                  <a:pt x="1751043" y="2908866"/>
                </a:cubicBezTo>
                <a:cubicBezTo>
                  <a:pt x="1728904" y="2923169"/>
                  <a:pt x="1709481" y="2941297"/>
                  <a:pt x="1693680" y="2962390"/>
                </a:cubicBezTo>
                <a:cubicBezTo>
                  <a:pt x="1660173" y="2997004"/>
                  <a:pt x="1630957" y="3035524"/>
                  <a:pt x="1606657" y="3077117"/>
                </a:cubicBezTo>
                <a:cubicBezTo>
                  <a:pt x="1603194" y="3083139"/>
                  <a:pt x="1597698" y="3088710"/>
                  <a:pt x="1599129" y="3096689"/>
                </a:cubicBezTo>
                <a:lnTo>
                  <a:pt x="1599129" y="3096689"/>
                </a:lnTo>
                <a:cubicBezTo>
                  <a:pt x="1596607" y="3098368"/>
                  <a:pt x="1595086" y="3101191"/>
                  <a:pt x="1595064" y="3104217"/>
                </a:cubicBezTo>
                <a:lnTo>
                  <a:pt x="1595064" y="3104217"/>
                </a:lnTo>
                <a:cubicBezTo>
                  <a:pt x="1566608" y="3142987"/>
                  <a:pt x="1557424" y="3188757"/>
                  <a:pt x="1547487" y="3234301"/>
                </a:cubicBezTo>
                <a:cubicBezTo>
                  <a:pt x="1535969" y="3261026"/>
                  <a:pt x="1532431" y="3289783"/>
                  <a:pt x="1527537" y="3318088"/>
                </a:cubicBezTo>
                <a:cubicBezTo>
                  <a:pt x="1524722" y="3321453"/>
                  <a:pt x="1523638" y="3325932"/>
                  <a:pt x="1524602" y="3330208"/>
                </a:cubicBezTo>
                <a:lnTo>
                  <a:pt x="1524602" y="3330208"/>
                </a:lnTo>
                <a:cubicBezTo>
                  <a:pt x="1524225" y="3331412"/>
                  <a:pt x="1524225" y="3332700"/>
                  <a:pt x="1524602" y="3333896"/>
                </a:cubicBezTo>
                <a:cubicBezTo>
                  <a:pt x="1523420" y="3335628"/>
                  <a:pt x="1522765" y="3337668"/>
                  <a:pt x="1522720" y="3339769"/>
                </a:cubicBezTo>
                <a:cubicBezTo>
                  <a:pt x="1518158" y="3359161"/>
                  <a:pt x="1516652" y="3379155"/>
                  <a:pt x="1518278" y="3399014"/>
                </a:cubicBezTo>
                <a:cubicBezTo>
                  <a:pt x="1534757" y="3380615"/>
                  <a:pt x="1549105" y="3360418"/>
                  <a:pt x="1561037" y="3338790"/>
                </a:cubicBezTo>
                <a:cubicBezTo>
                  <a:pt x="1559960" y="3338571"/>
                  <a:pt x="1558906" y="3338270"/>
                  <a:pt x="1557875" y="3337887"/>
                </a:cubicBezTo>
                <a:cubicBezTo>
                  <a:pt x="1559012" y="3337638"/>
                  <a:pt x="1560201" y="3337977"/>
                  <a:pt x="1561037" y="3338790"/>
                </a:cubicBezTo>
                <a:cubicBezTo>
                  <a:pt x="1573308" y="3324186"/>
                  <a:pt x="1580911" y="3306494"/>
                  <a:pt x="1591827" y="3290911"/>
                </a:cubicBezTo>
                <a:lnTo>
                  <a:pt x="1591827" y="3290911"/>
                </a:lnTo>
                <a:cubicBezTo>
                  <a:pt x="1594582" y="3289316"/>
                  <a:pt x="1596441" y="3286538"/>
                  <a:pt x="1596870" y="3283383"/>
                </a:cubicBezTo>
                <a:lnTo>
                  <a:pt x="1596870" y="3283383"/>
                </a:lnTo>
                <a:cubicBezTo>
                  <a:pt x="1608012" y="3273748"/>
                  <a:pt x="1611023" y="3258541"/>
                  <a:pt x="1621035" y="3247852"/>
                </a:cubicBezTo>
                <a:cubicBezTo>
                  <a:pt x="1657019" y="3209685"/>
                  <a:pt x="1686755" y="3166474"/>
                  <a:pt x="1718899" y="3125070"/>
                </a:cubicBezTo>
                <a:cubicBezTo>
                  <a:pt x="1739827" y="3105648"/>
                  <a:pt x="1753603" y="3080730"/>
                  <a:pt x="1770315" y="3057995"/>
                </a:cubicBezTo>
                <a:lnTo>
                  <a:pt x="1770315" y="3057995"/>
                </a:lnTo>
                <a:cubicBezTo>
                  <a:pt x="1778114" y="3051988"/>
                  <a:pt x="1783617" y="3043482"/>
                  <a:pt x="1785898" y="3033906"/>
                </a:cubicBezTo>
                <a:lnTo>
                  <a:pt x="1785898" y="3033906"/>
                </a:lnTo>
                <a:cubicBezTo>
                  <a:pt x="1786952" y="3032769"/>
                  <a:pt x="1787863" y="3031505"/>
                  <a:pt x="1788608" y="3030142"/>
                </a:cubicBezTo>
                <a:lnTo>
                  <a:pt x="1809310" y="3003417"/>
                </a:lnTo>
                <a:lnTo>
                  <a:pt x="1809310" y="2998073"/>
                </a:lnTo>
                <a:cubicBezTo>
                  <a:pt x="1810989" y="2996793"/>
                  <a:pt x="1812352" y="2995144"/>
                  <a:pt x="1813300" y="2993255"/>
                </a:cubicBezTo>
                <a:lnTo>
                  <a:pt x="1817967" y="2986479"/>
                </a:lnTo>
                <a:cubicBezTo>
                  <a:pt x="1823011" y="2980984"/>
                  <a:pt x="1827377" y="2974811"/>
                  <a:pt x="1833475" y="2986103"/>
                </a:cubicBezTo>
                <a:cubicBezTo>
                  <a:pt x="1839610" y="2997734"/>
                  <a:pt x="1847199" y="3008537"/>
                  <a:pt x="1856059" y="3018248"/>
                </a:cubicBezTo>
                <a:lnTo>
                  <a:pt x="1856059" y="3018248"/>
                </a:lnTo>
                <a:cubicBezTo>
                  <a:pt x="1861253" y="3035863"/>
                  <a:pt x="1872696" y="3050844"/>
                  <a:pt x="1877288" y="3068610"/>
                </a:cubicBezTo>
                <a:cubicBezTo>
                  <a:pt x="1876166" y="3069092"/>
                  <a:pt x="1875143" y="3069777"/>
                  <a:pt x="1874277" y="3070643"/>
                </a:cubicBezTo>
                <a:cubicBezTo>
                  <a:pt x="1867328" y="3083004"/>
                  <a:pt x="1864205" y="3097156"/>
                  <a:pt x="1865318" y="3111294"/>
                </a:cubicBezTo>
                <a:cubicBezTo>
                  <a:pt x="1865733" y="3112799"/>
                  <a:pt x="1866342" y="3114237"/>
                  <a:pt x="1867125" y="3115585"/>
                </a:cubicBezTo>
                <a:cubicBezTo>
                  <a:pt x="1864648" y="3121750"/>
                  <a:pt x="1862533" y="3128066"/>
                  <a:pt x="1860802" y="3134480"/>
                </a:cubicBezTo>
                <a:cubicBezTo>
                  <a:pt x="1850789" y="3165796"/>
                  <a:pt x="1847251" y="3198619"/>
                  <a:pt x="1837766" y="3230086"/>
                </a:cubicBezTo>
                <a:cubicBezTo>
                  <a:pt x="1830238" y="3254250"/>
                  <a:pt x="1827528" y="3279319"/>
                  <a:pt x="1822710" y="3304085"/>
                </a:cubicBezTo>
                <a:cubicBezTo>
                  <a:pt x="1822032" y="3304914"/>
                  <a:pt x="1821355" y="3305893"/>
                  <a:pt x="1820602" y="3306721"/>
                </a:cubicBezTo>
                <a:cubicBezTo>
                  <a:pt x="1819834" y="3308369"/>
                  <a:pt x="1819503" y="3310176"/>
                  <a:pt x="1819624" y="3311990"/>
                </a:cubicBezTo>
                <a:cubicBezTo>
                  <a:pt x="1819586" y="3312291"/>
                  <a:pt x="1819586" y="3312592"/>
                  <a:pt x="1819624" y="3312894"/>
                </a:cubicBezTo>
                <a:cubicBezTo>
                  <a:pt x="1818141" y="3315709"/>
                  <a:pt x="1817583" y="3318923"/>
                  <a:pt x="1818043" y="3322077"/>
                </a:cubicBezTo>
                <a:cubicBezTo>
                  <a:pt x="1817327" y="3322206"/>
                  <a:pt x="1816673" y="3322544"/>
                  <a:pt x="1816161" y="3323056"/>
                </a:cubicBezTo>
                <a:cubicBezTo>
                  <a:pt x="1814512" y="3325247"/>
                  <a:pt x="1813518" y="3327852"/>
                  <a:pt x="1813300" y="3330584"/>
                </a:cubicBezTo>
                <a:cubicBezTo>
                  <a:pt x="1812645" y="3334943"/>
                  <a:pt x="1812442" y="3339354"/>
                  <a:pt x="1812698" y="3343758"/>
                </a:cubicBezTo>
                <a:cubicBezTo>
                  <a:pt x="1809754" y="3357926"/>
                  <a:pt x="1807639" y="3372251"/>
                  <a:pt x="1806374" y="3386668"/>
                </a:cubicBezTo>
                <a:cubicBezTo>
                  <a:pt x="1804906" y="3388550"/>
                  <a:pt x="1803265" y="3390281"/>
                  <a:pt x="1801481" y="3391862"/>
                </a:cubicBezTo>
                <a:cubicBezTo>
                  <a:pt x="1786425" y="3438084"/>
                  <a:pt x="1785672" y="3486263"/>
                  <a:pt x="1781908" y="3534066"/>
                </a:cubicBezTo>
                <a:cubicBezTo>
                  <a:pt x="1784950" y="3542610"/>
                  <a:pt x="1785108" y="3551922"/>
                  <a:pt x="1782360" y="3560564"/>
                </a:cubicBezTo>
                <a:cubicBezTo>
                  <a:pt x="1780689" y="3566436"/>
                  <a:pt x="1781171" y="3572707"/>
                  <a:pt x="1783715" y="3578255"/>
                </a:cubicBezTo>
                <a:cubicBezTo>
                  <a:pt x="1784423" y="3579061"/>
                  <a:pt x="1785296" y="3579700"/>
                  <a:pt x="1786274" y="3580137"/>
                </a:cubicBezTo>
                <a:cubicBezTo>
                  <a:pt x="1786576" y="3592430"/>
                  <a:pt x="1783835" y="3604611"/>
                  <a:pt x="1778295" y="3615594"/>
                </a:cubicBezTo>
                <a:cubicBezTo>
                  <a:pt x="1767756" y="3635919"/>
                  <a:pt x="1759023" y="3657299"/>
                  <a:pt x="1749538" y="3678227"/>
                </a:cubicBezTo>
                <a:lnTo>
                  <a:pt x="1749538" y="3678227"/>
                </a:lnTo>
                <a:cubicBezTo>
                  <a:pt x="1739789" y="3692357"/>
                  <a:pt x="1733150" y="3708392"/>
                  <a:pt x="1730041" y="3725277"/>
                </a:cubicBezTo>
                <a:lnTo>
                  <a:pt x="1730041" y="3725277"/>
                </a:lnTo>
                <a:cubicBezTo>
                  <a:pt x="1718282" y="3745286"/>
                  <a:pt x="1708789" y="3766545"/>
                  <a:pt x="1701735" y="3788662"/>
                </a:cubicBezTo>
                <a:cubicBezTo>
                  <a:pt x="1700042" y="3790657"/>
                  <a:pt x="1698649" y="3792886"/>
                  <a:pt x="1697595" y="3795287"/>
                </a:cubicBezTo>
                <a:cubicBezTo>
                  <a:pt x="1687282" y="3833379"/>
                  <a:pt x="1668687" y="3868384"/>
                  <a:pt x="1655288" y="3905346"/>
                </a:cubicBezTo>
                <a:cubicBezTo>
                  <a:pt x="1643092" y="3939222"/>
                  <a:pt x="1627810" y="3972044"/>
                  <a:pt x="1618551" y="4006974"/>
                </a:cubicBezTo>
                <a:lnTo>
                  <a:pt x="1618551" y="4006974"/>
                </a:lnTo>
                <a:cubicBezTo>
                  <a:pt x="1611377" y="4020254"/>
                  <a:pt x="1605723" y="4034293"/>
                  <a:pt x="1601688" y="4048830"/>
                </a:cubicBezTo>
                <a:cubicBezTo>
                  <a:pt x="1594680" y="4065865"/>
                  <a:pt x="1589997" y="4083767"/>
                  <a:pt x="1587761" y="4102053"/>
                </a:cubicBezTo>
                <a:lnTo>
                  <a:pt x="1587761" y="4102053"/>
                </a:lnTo>
                <a:cubicBezTo>
                  <a:pt x="1586542" y="4103521"/>
                  <a:pt x="1585488" y="4105109"/>
                  <a:pt x="1584600" y="4106795"/>
                </a:cubicBezTo>
                <a:cubicBezTo>
                  <a:pt x="1568414" y="4147898"/>
                  <a:pt x="1557951" y="4190732"/>
                  <a:pt x="1544325" y="4232588"/>
                </a:cubicBezTo>
                <a:lnTo>
                  <a:pt x="1544325" y="4232588"/>
                </a:lnTo>
                <a:cubicBezTo>
                  <a:pt x="1540508" y="4236932"/>
                  <a:pt x="1539123" y="4242894"/>
                  <a:pt x="1540636" y="4248472"/>
                </a:cubicBezTo>
                <a:lnTo>
                  <a:pt x="1540636" y="4248472"/>
                </a:lnTo>
                <a:cubicBezTo>
                  <a:pt x="1540297" y="4249677"/>
                  <a:pt x="1540297" y="4250957"/>
                  <a:pt x="1540636" y="4252161"/>
                </a:cubicBezTo>
                <a:lnTo>
                  <a:pt x="1540636" y="4252161"/>
                </a:lnTo>
                <a:cubicBezTo>
                  <a:pt x="1535781" y="4259260"/>
                  <a:pt x="1533161" y="4267646"/>
                  <a:pt x="1533108" y="4276250"/>
                </a:cubicBezTo>
                <a:cubicBezTo>
                  <a:pt x="1532498" y="4277154"/>
                  <a:pt x="1532288" y="4278268"/>
                  <a:pt x="1532506" y="4279337"/>
                </a:cubicBezTo>
                <a:cubicBezTo>
                  <a:pt x="1529864" y="4281369"/>
                  <a:pt x="1528607" y="4284727"/>
                  <a:pt x="1529269" y="4287994"/>
                </a:cubicBezTo>
                <a:lnTo>
                  <a:pt x="1529269" y="4287994"/>
                </a:lnTo>
                <a:cubicBezTo>
                  <a:pt x="1526559" y="4298534"/>
                  <a:pt x="1523773" y="4309072"/>
                  <a:pt x="1521063" y="4319536"/>
                </a:cubicBezTo>
                <a:cubicBezTo>
                  <a:pt x="1520288" y="4319612"/>
                  <a:pt x="1519505" y="4319612"/>
                  <a:pt x="1518730" y="4319536"/>
                </a:cubicBezTo>
                <a:cubicBezTo>
                  <a:pt x="1516637" y="4321178"/>
                  <a:pt x="1515048" y="4323368"/>
                  <a:pt x="1514138" y="4325860"/>
                </a:cubicBezTo>
                <a:cubicBezTo>
                  <a:pt x="1500964" y="4372684"/>
                  <a:pt x="1488768" y="4419659"/>
                  <a:pt x="1479810" y="4467537"/>
                </a:cubicBezTo>
                <a:cubicBezTo>
                  <a:pt x="1473185" y="4503069"/>
                  <a:pt x="1472884" y="4538451"/>
                  <a:pt x="1440890" y="4568638"/>
                </a:cubicBezTo>
                <a:cubicBezTo>
                  <a:pt x="1378709" y="4627506"/>
                  <a:pt x="1331734" y="4699625"/>
                  <a:pt x="1291384" y="4775432"/>
                </a:cubicBezTo>
                <a:cubicBezTo>
                  <a:pt x="1286341" y="4771442"/>
                  <a:pt x="1287696" y="4764667"/>
                  <a:pt x="1287470" y="4759171"/>
                </a:cubicBezTo>
                <a:cubicBezTo>
                  <a:pt x="1286868" y="4742760"/>
                  <a:pt x="1287470" y="4726349"/>
                  <a:pt x="1287470" y="4709938"/>
                </a:cubicBezTo>
                <a:cubicBezTo>
                  <a:pt x="1287470" y="4703614"/>
                  <a:pt x="1289352" y="4696689"/>
                  <a:pt x="1283932" y="4691269"/>
                </a:cubicBezTo>
                <a:lnTo>
                  <a:pt x="1283932" y="4691269"/>
                </a:lnTo>
                <a:cubicBezTo>
                  <a:pt x="1283932" y="4673653"/>
                  <a:pt x="1283932" y="4656038"/>
                  <a:pt x="1283329" y="4638573"/>
                </a:cubicBezTo>
                <a:cubicBezTo>
                  <a:pt x="1283329" y="4631045"/>
                  <a:pt x="1285437" y="4622839"/>
                  <a:pt x="1280168" y="4615989"/>
                </a:cubicBezTo>
                <a:lnTo>
                  <a:pt x="1280168" y="4615989"/>
                </a:lnTo>
                <a:cubicBezTo>
                  <a:pt x="1278286" y="4575337"/>
                  <a:pt x="1282050" y="4534460"/>
                  <a:pt x="1275726" y="4493960"/>
                </a:cubicBezTo>
                <a:cubicBezTo>
                  <a:pt x="1275726" y="4491325"/>
                  <a:pt x="1275726" y="4488615"/>
                  <a:pt x="1275726" y="4485980"/>
                </a:cubicBezTo>
                <a:lnTo>
                  <a:pt x="1275726" y="4485980"/>
                </a:lnTo>
                <a:cubicBezTo>
                  <a:pt x="1275726" y="4478452"/>
                  <a:pt x="1276328" y="4471527"/>
                  <a:pt x="1276253" y="4464300"/>
                </a:cubicBezTo>
                <a:cubicBezTo>
                  <a:pt x="1275124" y="4383600"/>
                  <a:pt x="1276780" y="4302899"/>
                  <a:pt x="1279415" y="4222275"/>
                </a:cubicBezTo>
                <a:cubicBezTo>
                  <a:pt x="1280092" y="4201874"/>
                  <a:pt x="1283856" y="4181699"/>
                  <a:pt x="1283254" y="4161448"/>
                </a:cubicBezTo>
                <a:cubicBezTo>
                  <a:pt x="1282276" y="4125917"/>
                  <a:pt x="1290105" y="4090836"/>
                  <a:pt x="1288373" y="4055304"/>
                </a:cubicBezTo>
                <a:cubicBezTo>
                  <a:pt x="1288463" y="4053324"/>
                  <a:pt x="1288742" y="4051359"/>
                  <a:pt x="1289201" y="4049432"/>
                </a:cubicBezTo>
                <a:cubicBezTo>
                  <a:pt x="1295148" y="4013222"/>
                  <a:pt x="1296729" y="3976561"/>
                  <a:pt x="1300042" y="3940050"/>
                </a:cubicBezTo>
                <a:lnTo>
                  <a:pt x="1300042" y="3940050"/>
                </a:lnTo>
                <a:cubicBezTo>
                  <a:pt x="1308172" y="3912874"/>
                  <a:pt x="1308021" y="3884569"/>
                  <a:pt x="1311409" y="3856791"/>
                </a:cubicBezTo>
                <a:lnTo>
                  <a:pt x="1311409" y="3856791"/>
                </a:lnTo>
                <a:lnTo>
                  <a:pt x="1313441" y="3856791"/>
                </a:lnTo>
                <a:cubicBezTo>
                  <a:pt x="1321948" y="3847983"/>
                  <a:pt x="1322023" y="3836239"/>
                  <a:pt x="1323680" y="3825474"/>
                </a:cubicBezTo>
                <a:cubicBezTo>
                  <a:pt x="1331208" y="3777973"/>
                  <a:pt x="1337832" y="3730396"/>
                  <a:pt x="1360416" y="3686959"/>
                </a:cubicBezTo>
                <a:cubicBezTo>
                  <a:pt x="1361869" y="3683963"/>
                  <a:pt x="1362215" y="3680553"/>
                  <a:pt x="1361395" y="3677323"/>
                </a:cubicBezTo>
                <a:cubicBezTo>
                  <a:pt x="1360221" y="3676774"/>
                  <a:pt x="1359016" y="3676300"/>
                  <a:pt x="1357781" y="3675893"/>
                </a:cubicBezTo>
                <a:lnTo>
                  <a:pt x="1359513" y="3674990"/>
                </a:lnTo>
                <a:cubicBezTo>
                  <a:pt x="1363028" y="3670827"/>
                  <a:pt x="1364368" y="3665241"/>
                  <a:pt x="1363126" y="3659934"/>
                </a:cubicBezTo>
                <a:lnTo>
                  <a:pt x="1364105" y="3659557"/>
                </a:lnTo>
                <a:cubicBezTo>
                  <a:pt x="1365565" y="3657337"/>
                  <a:pt x="1366009" y="3654597"/>
                  <a:pt x="1365309" y="3652029"/>
                </a:cubicBezTo>
                <a:cubicBezTo>
                  <a:pt x="1364602" y="3650531"/>
                  <a:pt x="1363691" y="3649138"/>
                  <a:pt x="1362599" y="3647889"/>
                </a:cubicBezTo>
                <a:cubicBezTo>
                  <a:pt x="1361666" y="3636838"/>
                  <a:pt x="1356863" y="3626472"/>
                  <a:pt x="1349049" y="3618605"/>
                </a:cubicBezTo>
                <a:cubicBezTo>
                  <a:pt x="1349192" y="3618093"/>
                  <a:pt x="1349365" y="3617589"/>
                  <a:pt x="1349576" y="3617099"/>
                </a:cubicBezTo>
                <a:cubicBezTo>
                  <a:pt x="1350058" y="3612462"/>
                  <a:pt x="1347679" y="3607990"/>
                  <a:pt x="1343553" y="3605807"/>
                </a:cubicBezTo>
                <a:cubicBezTo>
                  <a:pt x="1344163" y="3605536"/>
                  <a:pt x="1344743" y="3605213"/>
                  <a:pt x="1345285" y="3604829"/>
                </a:cubicBezTo>
                <a:cubicBezTo>
                  <a:pt x="1355448" y="3585406"/>
                  <a:pt x="1362825" y="3565382"/>
                  <a:pt x="1357631" y="3542874"/>
                </a:cubicBezTo>
                <a:cubicBezTo>
                  <a:pt x="1356833" y="3542143"/>
                  <a:pt x="1355944" y="3541511"/>
                  <a:pt x="1354996" y="3540992"/>
                </a:cubicBezTo>
                <a:lnTo>
                  <a:pt x="1355674" y="3540314"/>
                </a:lnTo>
                <a:cubicBezTo>
                  <a:pt x="1355674" y="3538056"/>
                  <a:pt x="1355674" y="3535797"/>
                  <a:pt x="1355674" y="3533539"/>
                </a:cubicBezTo>
                <a:cubicBezTo>
                  <a:pt x="1356088" y="3533027"/>
                  <a:pt x="1356441" y="3532478"/>
                  <a:pt x="1356727" y="3531883"/>
                </a:cubicBezTo>
                <a:cubicBezTo>
                  <a:pt x="1360213" y="3524837"/>
                  <a:pt x="1362238" y="3517150"/>
                  <a:pt x="1362675" y="3509299"/>
                </a:cubicBezTo>
                <a:lnTo>
                  <a:pt x="1362675" y="3509299"/>
                </a:lnTo>
                <a:lnTo>
                  <a:pt x="1362675" y="3493490"/>
                </a:lnTo>
                <a:cubicBezTo>
                  <a:pt x="1362675" y="3487994"/>
                  <a:pt x="1364782" y="3482273"/>
                  <a:pt x="1359513" y="3477907"/>
                </a:cubicBezTo>
                <a:cubicBezTo>
                  <a:pt x="1360085" y="3468030"/>
                  <a:pt x="1357450" y="3458229"/>
                  <a:pt x="1351985" y="3449978"/>
                </a:cubicBezTo>
                <a:cubicBezTo>
                  <a:pt x="1351383" y="3440267"/>
                  <a:pt x="1350931" y="3430556"/>
                  <a:pt x="1350103" y="3420845"/>
                </a:cubicBezTo>
                <a:cubicBezTo>
                  <a:pt x="1347543" y="3390733"/>
                  <a:pt x="1339564" y="3360621"/>
                  <a:pt x="1339262" y="3330509"/>
                </a:cubicBezTo>
                <a:cubicBezTo>
                  <a:pt x="1339262" y="3325465"/>
                  <a:pt x="1340241" y="3319970"/>
                  <a:pt x="1335875" y="3315453"/>
                </a:cubicBezTo>
                <a:lnTo>
                  <a:pt x="1335875" y="3315453"/>
                </a:lnTo>
                <a:cubicBezTo>
                  <a:pt x="1335875" y="3306269"/>
                  <a:pt x="1335875" y="3297009"/>
                  <a:pt x="1335273" y="3287825"/>
                </a:cubicBezTo>
                <a:lnTo>
                  <a:pt x="1335273" y="3287825"/>
                </a:lnTo>
                <a:cubicBezTo>
                  <a:pt x="1337305" y="3278114"/>
                  <a:pt x="1331132" y="3269532"/>
                  <a:pt x="1331433" y="3260122"/>
                </a:cubicBezTo>
                <a:lnTo>
                  <a:pt x="1331433" y="3260122"/>
                </a:lnTo>
                <a:cubicBezTo>
                  <a:pt x="1330906" y="3233925"/>
                  <a:pt x="1329852" y="3207426"/>
                  <a:pt x="1328573" y="3181681"/>
                </a:cubicBezTo>
                <a:cubicBezTo>
                  <a:pt x="1326691" y="3145094"/>
                  <a:pt x="1322249" y="3108584"/>
                  <a:pt x="1323303" y="3071847"/>
                </a:cubicBezTo>
                <a:cubicBezTo>
                  <a:pt x="1323830" y="3051521"/>
                  <a:pt x="1322776" y="3031196"/>
                  <a:pt x="1322475" y="3010871"/>
                </a:cubicBezTo>
                <a:cubicBezTo>
                  <a:pt x="1320209" y="3003388"/>
                  <a:pt x="1319238" y="2995573"/>
                  <a:pt x="1319614" y="2987760"/>
                </a:cubicBezTo>
                <a:cubicBezTo>
                  <a:pt x="1319614" y="2963896"/>
                  <a:pt x="1319614" y="2939957"/>
                  <a:pt x="1319614" y="2916018"/>
                </a:cubicBezTo>
                <a:lnTo>
                  <a:pt x="1319614" y="2916018"/>
                </a:lnTo>
                <a:cubicBezTo>
                  <a:pt x="1319087" y="2901564"/>
                  <a:pt x="1324583" y="2887562"/>
                  <a:pt x="1322626" y="2873033"/>
                </a:cubicBezTo>
                <a:lnTo>
                  <a:pt x="1322626" y="2873033"/>
                </a:lnTo>
                <a:cubicBezTo>
                  <a:pt x="1322626" y="2870247"/>
                  <a:pt x="1322626" y="2867387"/>
                  <a:pt x="1322626" y="2864601"/>
                </a:cubicBezTo>
                <a:lnTo>
                  <a:pt x="1322626" y="2864601"/>
                </a:lnTo>
                <a:cubicBezTo>
                  <a:pt x="1322626" y="2846083"/>
                  <a:pt x="1323077" y="2827639"/>
                  <a:pt x="1323228" y="2809120"/>
                </a:cubicBezTo>
                <a:cubicBezTo>
                  <a:pt x="1329928" y="2765834"/>
                  <a:pt x="1326540" y="2722172"/>
                  <a:pt x="1327519" y="2678735"/>
                </a:cubicBezTo>
                <a:cubicBezTo>
                  <a:pt x="1333616" y="2672036"/>
                  <a:pt x="1330906" y="2663679"/>
                  <a:pt x="1330756" y="2656151"/>
                </a:cubicBezTo>
                <a:cubicBezTo>
                  <a:pt x="1330756" y="2651710"/>
                  <a:pt x="1327970" y="2647118"/>
                  <a:pt x="1328573" y="2642902"/>
                </a:cubicBezTo>
                <a:cubicBezTo>
                  <a:pt x="1333616" y="2608650"/>
                  <a:pt x="1331734" y="2574247"/>
                  <a:pt x="1331358" y="2539844"/>
                </a:cubicBezTo>
                <a:lnTo>
                  <a:pt x="1331358" y="2504236"/>
                </a:lnTo>
                <a:lnTo>
                  <a:pt x="1331358" y="2504236"/>
                </a:lnTo>
                <a:cubicBezTo>
                  <a:pt x="1335875" y="2484739"/>
                  <a:pt x="1332563" y="2464865"/>
                  <a:pt x="1333541" y="2445217"/>
                </a:cubicBezTo>
                <a:cubicBezTo>
                  <a:pt x="1335777" y="2441875"/>
                  <a:pt x="1337290" y="2438111"/>
                  <a:pt x="1337983" y="2434151"/>
                </a:cubicBezTo>
                <a:cubicBezTo>
                  <a:pt x="1338547" y="2431365"/>
                  <a:pt x="1338547" y="2428505"/>
                  <a:pt x="1337983" y="2425720"/>
                </a:cubicBezTo>
                <a:cubicBezTo>
                  <a:pt x="1337275" y="2423514"/>
                  <a:pt x="1336236" y="2421436"/>
                  <a:pt x="1334896" y="2419546"/>
                </a:cubicBezTo>
                <a:lnTo>
                  <a:pt x="1334896" y="2416987"/>
                </a:lnTo>
                <a:lnTo>
                  <a:pt x="1334896" y="2416987"/>
                </a:lnTo>
                <a:cubicBezTo>
                  <a:pt x="1334896" y="2390790"/>
                  <a:pt x="1335423" y="2364291"/>
                  <a:pt x="1335649" y="2338244"/>
                </a:cubicBezTo>
                <a:lnTo>
                  <a:pt x="1335649" y="2338244"/>
                </a:lnTo>
                <a:cubicBezTo>
                  <a:pt x="1339940" y="2334104"/>
                  <a:pt x="1339112" y="2328684"/>
                  <a:pt x="1339112" y="2323640"/>
                </a:cubicBezTo>
                <a:cubicBezTo>
                  <a:pt x="1339112" y="2308584"/>
                  <a:pt x="1339112" y="2293528"/>
                  <a:pt x="1338585" y="2278999"/>
                </a:cubicBezTo>
                <a:cubicBezTo>
                  <a:pt x="1338216" y="2262039"/>
                  <a:pt x="1338871" y="2245070"/>
                  <a:pt x="1340542" y="2228185"/>
                </a:cubicBezTo>
                <a:cubicBezTo>
                  <a:pt x="1342183" y="2219498"/>
                  <a:pt x="1341927" y="2210562"/>
                  <a:pt x="1339789" y="2201988"/>
                </a:cubicBezTo>
                <a:lnTo>
                  <a:pt x="1340467" y="2200783"/>
                </a:lnTo>
                <a:cubicBezTo>
                  <a:pt x="1340790" y="2198961"/>
                  <a:pt x="1340354" y="2197079"/>
                  <a:pt x="1339262" y="2195589"/>
                </a:cubicBezTo>
                <a:lnTo>
                  <a:pt x="1338359" y="2194987"/>
                </a:lnTo>
                <a:lnTo>
                  <a:pt x="1341069" y="2194987"/>
                </a:lnTo>
                <a:cubicBezTo>
                  <a:pt x="1345285" y="2179404"/>
                  <a:pt x="1351985" y="2164875"/>
                  <a:pt x="1357104" y="2149292"/>
                </a:cubicBezTo>
                <a:lnTo>
                  <a:pt x="1357857" y="2149292"/>
                </a:lnTo>
                <a:cubicBezTo>
                  <a:pt x="1387065" y="2136268"/>
                  <a:pt x="1404154" y="2111652"/>
                  <a:pt x="1420490" y="2085680"/>
                </a:cubicBezTo>
                <a:cubicBezTo>
                  <a:pt x="1421769" y="2080908"/>
                  <a:pt x="1424381" y="2076601"/>
                  <a:pt x="1428018" y="2073259"/>
                </a:cubicBezTo>
                <a:cubicBezTo>
                  <a:pt x="1429335" y="2072228"/>
                  <a:pt x="1430569" y="2071098"/>
                  <a:pt x="1431706" y="2069872"/>
                </a:cubicBezTo>
                <a:lnTo>
                  <a:pt x="1432158" y="2069043"/>
                </a:lnTo>
                <a:cubicBezTo>
                  <a:pt x="1440378" y="2066988"/>
                  <a:pt x="1448079" y="2063217"/>
                  <a:pt x="1454742" y="2057977"/>
                </a:cubicBezTo>
                <a:lnTo>
                  <a:pt x="1454742" y="2057977"/>
                </a:lnTo>
                <a:cubicBezTo>
                  <a:pt x="1460388" y="2056698"/>
                  <a:pt x="1464904" y="2060085"/>
                  <a:pt x="1469798" y="2061515"/>
                </a:cubicBezTo>
                <a:cubicBezTo>
                  <a:pt x="1486457" y="2072740"/>
                  <a:pt x="1505029" y="2080832"/>
                  <a:pt x="1524602" y="2085379"/>
                </a:cubicBezTo>
                <a:lnTo>
                  <a:pt x="1528892" y="2088240"/>
                </a:lnTo>
                <a:lnTo>
                  <a:pt x="1532958" y="2089218"/>
                </a:lnTo>
                <a:cubicBezTo>
                  <a:pt x="1534704" y="2091845"/>
                  <a:pt x="1537813" y="2093223"/>
                  <a:pt x="1540937" y="2092757"/>
                </a:cubicBezTo>
                <a:lnTo>
                  <a:pt x="1540937" y="2092757"/>
                </a:lnTo>
                <a:cubicBezTo>
                  <a:pt x="1541976" y="2093381"/>
                  <a:pt x="1543196" y="2093645"/>
                  <a:pt x="1544400" y="2093509"/>
                </a:cubicBezTo>
                <a:lnTo>
                  <a:pt x="1544400" y="2093509"/>
                </a:lnTo>
                <a:cubicBezTo>
                  <a:pt x="1551093" y="2098824"/>
                  <a:pt x="1558764" y="2102769"/>
                  <a:pt x="1566984" y="2105103"/>
                </a:cubicBezTo>
                <a:cubicBezTo>
                  <a:pt x="1595214" y="2116169"/>
                  <a:pt x="1625100" y="2121288"/>
                  <a:pt x="1654309" y="2128966"/>
                </a:cubicBezTo>
                <a:cubicBezTo>
                  <a:pt x="1668093" y="2133197"/>
                  <a:pt x="1682531" y="2134853"/>
                  <a:pt x="1696917" y="2133860"/>
                </a:cubicBezTo>
                <a:cubicBezTo>
                  <a:pt x="1706169" y="2132361"/>
                  <a:pt x="1715609" y="2135124"/>
                  <a:pt x="1722588" y="2141388"/>
                </a:cubicBezTo>
                <a:lnTo>
                  <a:pt x="1722588" y="2141388"/>
                </a:lnTo>
                <a:cubicBezTo>
                  <a:pt x="1722588" y="2146356"/>
                  <a:pt x="1722588" y="2151324"/>
                  <a:pt x="1723115" y="2156444"/>
                </a:cubicBezTo>
                <a:cubicBezTo>
                  <a:pt x="1721158" y="2182565"/>
                  <a:pt x="1729288" y="2207182"/>
                  <a:pt x="1734332" y="2232325"/>
                </a:cubicBezTo>
                <a:lnTo>
                  <a:pt x="1734332" y="2232325"/>
                </a:lnTo>
                <a:cubicBezTo>
                  <a:pt x="1735498" y="2253283"/>
                  <a:pt x="1739029" y="2274045"/>
                  <a:pt x="1744870" y="2294206"/>
                </a:cubicBezTo>
                <a:cubicBezTo>
                  <a:pt x="1754206" y="2327630"/>
                  <a:pt x="1761131" y="2361958"/>
                  <a:pt x="1774982" y="2393801"/>
                </a:cubicBezTo>
                <a:cubicBezTo>
                  <a:pt x="1774471" y="2396917"/>
                  <a:pt x="1775788" y="2400049"/>
                  <a:pt x="1778370" y="2401856"/>
                </a:cubicBezTo>
                <a:cubicBezTo>
                  <a:pt x="1777994" y="2405168"/>
                  <a:pt x="1779394" y="2408436"/>
                  <a:pt x="1782059" y="2410438"/>
                </a:cubicBezTo>
                <a:lnTo>
                  <a:pt x="1782059" y="2410438"/>
                </a:lnTo>
                <a:cubicBezTo>
                  <a:pt x="1782006" y="2411642"/>
                  <a:pt x="1782352" y="2412832"/>
                  <a:pt x="1783037" y="2413826"/>
                </a:cubicBezTo>
                <a:cubicBezTo>
                  <a:pt x="1783008" y="2415828"/>
                  <a:pt x="1784197" y="2417650"/>
                  <a:pt x="1786049" y="2418418"/>
                </a:cubicBezTo>
                <a:lnTo>
                  <a:pt x="1786049" y="2418418"/>
                </a:lnTo>
                <a:cubicBezTo>
                  <a:pt x="1785876" y="2419532"/>
                  <a:pt x="1786147" y="2420669"/>
                  <a:pt x="1786801" y="2421579"/>
                </a:cubicBezTo>
                <a:lnTo>
                  <a:pt x="1786801" y="2421579"/>
                </a:lnTo>
                <a:lnTo>
                  <a:pt x="1789737" y="2426698"/>
                </a:lnTo>
                <a:lnTo>
                  <a:pt x="1789737" y="2426698"/>
                </a:lnTo>
                <a:cubicBezTo>
                  <a:pt x="1789504" y="2427632"/>
                  <a:pt x="1789760" y="2428625"/>
                  <a:pt x="1790415" y="2429333"/>
                </a:cubicBezTo>
                <a:cubicBezTo>
                  <a:pt x="1791311" y="2433134"/>
                  <a:pt x="1792568" y="2436838"/>
                  <a:pt x="1794179" y="2440399"/>
                </a:cubicBezTo>
                <a:cubicBezTo>
                  <a:pt x="1819473" y="2485567"/>
                  <a:pt x="1848757" y="2526820"/>
                  <a:pt x="1889258" y="2559492"/>
                </a:cubicBezTo>
                <a:cubicBezTo>
                  <a:pt x="1893323" y="2562804"/>
                  <a:pt x="1898668" y="2564912"/>
                  <a:pt x="1896786" y="2571687"/>
                </a:cubicBezTo>
                <a:lnTo>
                  <a:pt x="1896786" y="2571687"/>
                </a:lnTo>
                <a:cubicBezTo>
                  <a:pt x="1890906" y="2572862"/>
                  <a:pt x="1885403" y="2575444"/>
                  <a:pt x="1880751" y="2579215"/>
                </a:cubicBezTo>
                <a:cubicBezTo>
                  <a:pt x="1840852" y="2606994"/>
                  <a:pt x="1796814" y="2628298"/>
                  <a:pt x="1759249" y="2660066"/>
                </a:cubicBezTo>
                <a:cubicBezTo>
                  <a:pt x="1732299" y="2682650"/>
                  <a:pt x="1700380" y="2699739"/>
                  <a:pt x="1675011" y="2724882"/>
                </a:cubicBezTo>
                <a:cubicBezTo>
                  <a:pt x="1626380" y="2773061"/>
                  <a:pt x="1575641" y="2819283"/>
                  <a:pt x="1537625" y="2877098"/>
                </a:cubicBezTo>
                <a:cubicBezTo>
                  <a:pt x="1528659" y="2888443"/>
                  <a:pt x="1520604" y="2900472"/>
                  <a:pt x="1513535" y="2913082"/>
                </a:cubicBezTo>
                <a:cubicBezTo>
                  <a:pt x="1495016" y="2943871"/>
                  <a:pt x="1475067" y="2973983"/>
                  <a:pt x="1463625" y="3008838"/>
                </a:cubicBezTo>
                <a:cubicBezTo>
                  <a:pt x="1486209" y="2997546"/>
                  <a:pt x="1510675" y="2989867"/>
                  <a:pt x="1529269" y="2972553"/>
                </a:cubicBezTo>
                <a:lnTo>
                  <a:pt x="1529269" y="2972553"/>
                </a:lnTo>
                <a:cubicBezTo>
                  <a:pt x="1532973" y="2971341"/>
                  <a:pt x="1536571" y="2969828"/>
                  <a:pt x="1540034" y="2968036"/>
                </a:cubicBezTo>
                <a:cubicBezTo>
                  <a:pt x="1581739" y="2941839"/>
                  <a:pt x="1624272" y="2916846"/>
                  <a:pt x="1664622" y="2888766"/>
                </a:cubicBezTo>
                <a:cubicBezTo>
                  <a:pt x="1720397" y="2850472"/>
                  <a:pt x="1774102" y="2809233"/>
                  <a:pt x="1825495" y="2765232"/>
                </a:cubicBezTo>
                <a:cubicBezTo>
                  <a:pt x="1868706" y="2727592"/>
                  <a:pt x="1909433" y="2687995"/>
                  <a:pt x="1935479" y="2635826"/>
                </a:cubicBezTo>
                <a:cubicBezTo>
                  <a:pt x="1935479" y="2635148"/>
                  <a:pt x="1937813" y="2635224"/>
                  <a:pt x="1939093" y="2634923"/>
                </a:cubicBezTo>
                <a:cubicBezTo>
                  <a:pt x="1942330" y="2649979"/>
                  <a:pt x="1945642" y="2664357"/>
                  <a:pt x="1948879" y="2679037"/>
                </a:cubicBezTo>
                <a:cubicBezTo>
                  <a:pt x="1947856" y="2683410"/>
                  <a:pt x="1949127" y="2688010"/>
                  <a:pt x="1952267" y="2691232"/>
                </a:cubicBezTo>
                <a:lnTo>
                  <a:pt x="1952267" y="2691232"/>
                </a:lnTo>
                <a:cubicBezTo>
                  <a:pt x="1952041" y="2692398"/>
                  <a:pt x="1952041" y="2693603"/>
                  <a:pt x="1952267" y="2694770"/>
                </a:cubicBezTo>
                <a:cubicBezTo>
                  <a:pt x="1951070" y="2700491"/>
                  <a:pt x="1952350" y="2706461"/>
                  <a:pt x="1955805" y="2711181"/>
                </a:cubicBezTo>
                <a:lnTo>
                  <a:pt x="1955805" y="2711181"/>
                </a:lnTo>
                <a:cubicBezTo>
                  <a:pt x="1955542" y="2712273"/>
                  <a:pt x="1955542" y="2713402"/>
                  <a:pt x="1955805" y="2714493"/>
                </a:cubicBezTo>
                <a:cubicBezTo>
                  <a:pt x="1955361" y="2719537"/>
                  <a:pt x="1955745" y="2724626"/>
                  <a:pt x="1956934" y="2729549"/>
                </a:cubicBezTo>
                <a:cubicBezTo>
                  <a:pt x="1965516" y="2749348"/>
                  <a:pt x="1966495" y="2770727"/>
                  <a:pt x="1970786" y="2791354"/>
                </a:cubicBezTo>
                <a:cubicBezTo>
                  <a:pt x="1970071" y="2792920"/>
                  <a:pt x="1969468" y="2794524"/>
                  <a:pt x="1968979" y="2796172"/>
                </a:cubicBezTo>
                <a:cubicBezTo>
                  <a:pt x="1968505" y="2798069"/>
                  <a:pt x="1968249" y="2800011"/>
                  <a:pt x="1968226" y="2801969"/>
                </a:cubicBezTo>
                <a:cubicBezTo>
                  <a:pt x="1968497" y="2802684"/>
                  <a:pt x="1968723" y="2803414"/>
                  <a:pt x="1968904" y="2804152"/>
                </a:cubicBezTo>
                <a:cubicBezTo>
                  <a:pt x="1966683" y="2808081"/>
                  <a:pt x="1965230" y="2812403"/>
                  <a:pt x="1964613" y="2816874"/>
                </a:cubicBezTo>
                <a:cubicBezTo>
                  <a:pt x="1957777" y="2842597"/>
                  <a:pt x="1949000" y="2867763"/>
                  <a:pt x="1938340" y="2892154"/>
                </a:cubicBezTo>
                <a:cubicBezTo>
                  <a:pt x="1933703" y="2902196"/>
                  <a:pt x="1930391" y="2912803"/>
                  <a:pt x="1928478" y="2923696"/>
                </a:cubicBezTo>
                <a:lnTo>
                  <a:pt x="1928478" y="2923696"/>
                </a:lnTo>
                <a:cubicBezTo>
                  <a:pt x="1927884" y="2924667"/>
                  <a:pt x="1927643" y="2925812"/>
                  <a:pt x="1927801" y="2926933"/>
                </a:cubicBezTo>
                <a:cubicBezTo>
                  <a:pt x="1925286" y="2929071"/>
                  <a:pt x="1923962" y="2932301"/>
                  <a:pt x="1924263" y="2935591"/>
                </a:cubicBezTo>
                <a:lnTo>
                  <a:pt x="1924263" y="2935591"/>
                </a:lnTo>
                <a:cubicBezTo>
                  <a:pt x="1911713" y="2960614"/>
                  <a:pt x="1902213" y="2987052"/>
                  <a:pt x="1895957" y="3014333"/>
                </a:cubicBezTo>
                <a:lnTo>
                  <a:pt x="1894377" y="3015312"/>
                </a:lnTo>
                <a:cubicBezTo>
                  <a:pt x="1892735" y="3016102"/>
                  <a:pt x="1891222" y="3017118"/>
                  <a:pt x="1889860" y="3018323"/>
                </a:cubicBezTo>
                <a:close/>
                <a:moveTo>
                  <a:pt x="1789060" y="2974510"/>
                </a:moveTo>
                <a:cubicBezTo>
                  <a:pt x="1789015" y="2974337"/>
                  <a:pt x="1789015" y="2974156"/>
                  <a:pt x="1789060" y="2973983"/>
                </a:cubicBezTo>
                <a:lnTo>
                  <a:pt x="1789060" y="2973983"/>
                </a:lnTo>
                <a:close/>
                <a:moveTo>
                  <a:pt x="1543723" y="3330885"/>
                </a:moveTo>
                <a:lnTo>
                  <a:pt x="1543723" y="3330885"/>
                </a:lnTo>
                <a:lnTo>
                  <a:pt x="1543723" y="3330885"/>
                </a:lnTo>
                <a:lnTo>
                  <a:pt x="1543723" y="3330885"/>
                </a:lnTo>
                <a:close/>
                <a:moveTo>
                  <a:pt x="2064057" y="2592389"/>
                </a:moveTo>
                <a:cubicBezTo>
                  <a:pt x="2050281" y="2615402"/>
                  <a:pt x="2039215" y="2639929"/>
                  <a:pt x="2031085" y="2665486"/>
                </a:cubicBezTo>
                <a:lnTo>
                  <a:pt x="2029278" y="2675649"/>
                </a:lnTo>
                <a:cubicBezTo>
                  <a:pt x="2029278" y="2676176"/>
                  <a:pt x="2029278" y="2676703"/>
                  <a:pt x="2029278" y="2677230"/>
                </a:cubicBezTo>
                <a:cubicBezTo>
                  <a:pt x="2020019" y="2677682"/>
                  <a:pt x="2017384" y="2685661"/>
                  <a:pt x="2014222" y="2692286"/>
                </a:cubicBezTo>
                <a:cubicBezTo>
                  <a:pt x="2001500" y="2719048"/>
                  <a:pt x="1990802" y="2746728"/>
                  <a:pt x="1982228" y="2775094"/>
                </a:cubicBezTo>
                <a:cubicBezTo>
                  <a:pt x="1977410" y="2751155"/>
                  <a:pt x="1972216" y="2727366"/>
                  <a:pt x="1968603" y="2703201"/>
                </a:cubicBezTo>
                <a:cubicBezTo>
                  <a:pt x="1967775" y="2697706"/>
                  <a:pt x="1968603" y="2690780"/>
                  <a:pt x="1960321" y="2689576"/>
                </a:cubicBezTo>
                <a:lnTo>
                  <a:pt x="1959569" y="2690253"/>
                </a:lnTo>
                <a:cubicBezTo>
                  <a:pt x="1959569" y="2690253"/>
                  <a:pt x="1959569" y="2689651"/>
                  <a:pt x="1959569" y="2689425"/>
                </a:cubicBezTo>
                <a:lnTo>
                  <a:pt x="1959569" y="2689425"/>
                </a:lnTo>
                <a:cubicBezTo>
                  <a:pt x="1959569" y="2686790"/>
                  <a:pt x="1959569" y="2684231"/>
                  <a:pt x="1959193" y="2681897"/>
                </a:cubicBezTo>
                <a:lnTo>
                  <a:pt x="1959193" y="2681897"/>
                </a:lnTo>
                <a:lnTo>
                  <a:pt x="1959193" y="2677907"/>
                </a:lnTo>
                <a:cubicBezTo>
                  <a:pt x="1959193" y="2669702"/>
                  <a:pt x="1961300" y="2661120"/>
                  <a:pt x="1956031" y="2653517"/>
                </a:cubicBezTo>
                <a:lnTo>
                  <a:pt x="1956031" y="2653517"/>
                </a:lnTo>
                <a:cubicBezTo>
                  <a:pt x="1955956" y="2650995"/>
                  <a:pt x="1955700" y="2648480"/>
                  <a:pt x="1955278" y="2645989"/>
                </a:cubicBezTo>
                <a:cubicBezTo>
                  <a:pt x="1951514" y="2628524"/>
                  <a:pt x="1949933" y="2611661"/>
                  <a:pt x="1959720" y="2594798"/>
                </a:cubicBezTo>
                <a:cubicBezTo>
                  <a:pt x="1964763" y="2586066"/>
                  <a:pt x="1967699" y="2574699"/>
                  <a:pt x="1955880" y="2566794"/>
                </a:cubicBezTo>
                <a:lnTo>
                  <a:pt x="1955880" y="2566794"/>
                </a:lnTo>
                <a:cubicBezTo>
                  <a:pt x="1954307" y="2564475"/>
                  <a:pt x="1951680" y="2563098"/>
                  <a:pt x="1948879" y="2563105"/>
                </a:cubicBezTo>
                <a:lnTo>
                  <a:pt x="1948879" y="2563105"/>
                </a:lnTo>
                <a:cubicBezTo>
                  <a:pt x="1948390" y="2559228"/>
                  <a:pt x="1948623" y="2555299"/>
                  <a:pt x="1949557" y="2551512"/>
                </a:cubicBezTo>
                <a:cubicBezTo>
                  <a:pt x="1954111" y="2526828"/>
                  <a:pt x="1954111" y="2501519"/>
                  <a:pt x="1949557" y="2476835"/>
                </a:cubicBezTo>
                <a:cubicBezTo>
                  <a:pt x="1941577" y="2438366"/>
                  <a:pt x="1934501" y="2399447"/>
                  <a:pt x="1919445" y="2362861"/>
                </a:cubicBezTo>
                <a:cubicBezTo>
                  <a:pt x="1911917" y="2344116"/>
                  <a:pt x="1907927" y="2323791"/>
                  <a:pt x="1897388" y="2306100"/>
                </a:cubicBezTo>
                <a:lnTo>
                  <a:pt x="1897388" y="2306100"/>
                </a:lnTo>
                <a:cubicBezTo>
                  <a:pt x="1894753" y="2292399"/>
                  <a:pt x="1885870" y="2281182"/>
                  <a:pt x="1881730" y="2268083"/>
                </a:cubicBezTo>
                <a:cubicBezTo>
                  <a:pt x="1868706" y="2226378"/>
                  <a:pt x="1845595" y="2189566"/>
                  <a:pt x="1825872" y="2151099"/>
                </a:cubicBezTo>
                <a:lnTo>
                  <a:pt x="1825872" y="2151099"/>
                </a:lnTo>
                <a:cubicBezTo>
                  <a:pt x="1825864" y="2149984"/>
                  <a:pt x="1825495" y="2148900"/>
                  <a:pt x="1824818" y="2148012"/>
                </a:cubicBezTo>
                <a:lnTo>
                  <a:pt x="1821656" y="2142968"/>
                </a:lnTo>
                <a:lnTo>
                  <a:pt x="1821656" y="2142968"/>
                </a:lnTo>
                <a:cubicBezTo>
                  <a:pt x="1821837" y="2141952"/>
                  <a:pt x="1821558" y="2140906"/>
                  <a:pt x="1820903" y="2140107"/>
                </a:cubicBezTo>
                <a:cubicBezTo>
                  <a:pt x="1825270" y="2132956"/>
                  <a:pt x="1832346" y="2136043"/>
                  <a:pt x="1838444" y="2135290"/>
                </a:cubicBezTo>
                <a:cubicBezTo>
                  <a:pt x="1847251" y="2134236"/>
                  <a:pt x="1856586" y="2138075"/>
                  <a:pt x="1864867" y="2132429"/>
                </a:cubicBezTo>
                <a:lnTo>
                  <a:pt x="1864867" y="2132429"/>
                </a:lnTo>
                <a:lnTo>
                  <a:pt x="1864867" y="2132429"/>
                </a:lnTo>
                <a:lnTo>
                  <a:pt x="1924187" y="2132429"/>
                </a:lnTo>
                <a:lnTo>
                  <a:pt x="1926069" y="2132956"/>
                </a:lnTo>
                <a:lnTo>
                  <a:pt x="1928027" y="2132956"/>
                </a:lnTo>
                <a:lnTo>
                  <a:pt x="1928027" y="2132956"/>
                </a:lnTo>
                <a:lnTo>
                  <a:pt x="1928027" y="2132956"/>
                </a:lnTo>
                <a:lnTo>
                  <a:pt x="1928027" y="2132956"/>
                </a:lnTo>
                <a:cubicBezTo>
                  <a:pt x="1933108" y="2138323"/>
                  <a:pt x="1935826" y="2145513"/>
                  <a:pt x="1935555" y="2152905"/>
                </a:cubicBezTo>
                <a:cubicBezTo>
                  <a:pt x="1936533" y="2183770"/>
                  <a:pt x="1944664" y="2213581"/>
                  <a:pt x="1948804" y="2243994"/>
                </a:cubicBezTo>
                <a:cubicBezTo>
                  <a:pt x="1953727" y="2278879"/>
                  <a:pt x="1961511" y="2313289"/>
                  <a:pt x="1972066" y="2346902"/>
                </a:cubicBezTo>
                <a:lnTo>
                  <a:pt x="1972066" y="2346902"/>
                </a:lnTo>
                <a:cubicBezTo>
                  <a:pt x="1972193" y="2350824"/>
                  <a:pt x="1972668" y="2354731"/>
                  <a:pt x="1973495" y="2358570"/>
                </a:cubicBezTo>
                <a:cubicBezTo>
                  <a:pt x="1988928" y="2407126"/>
                  <a:pt x="2000220" y="2457112"/>
                  <a:pt x="2024987" y="2502354"/>
                </a:cubicBezTo>
                <a:cubicBezTo>
                  <a:pt x="2037634" y="2525390"/>
                  <a:pt x="2049228" y="2549103"/>
                  <a:pt x="2070155" y="2565891"/>
                </a:cubicBezTo>
                <a:lnTo>
                  <a:pt x="2069553" y="2567095"/>
                </a:lnTo>
                <a:cubicBezTo>
                  <a:pt x="2071322" y="2575926"/>
                  <a:pt x="2069327" y="2585087"/>
                  <a:pt x="2064057" y="2592389"/>
                </a:cubicBezTo>
                <a:close/>
                <a:moveTo>
                  <a:pt x="2085738" y="2522906"/>
                </a:moveTo>
                <a:cubicBezTo>
                  <a:pt x="2087695" y="2489482"/>
                  <a:pt x="2078210" y="2457262"/>
                  <a:pt x="2075575" y="2424289"/>
                </a:cubicBezTo>
                <a:cubicBezTo>
                  <a:pt x="2074295" y="2406975"/>
                  <a:pt x="2075575" y="2388833"/>
                  <a:pt x="2066843" y="2372647"/>
                </a:cubicBezTo>
                <a:cubicBezTo>
                  <a:pt x="2066798" y="2353571"/>
                  <a:pt x="2064645" y="2334563"/>
                  <a:pt x="2060444" y="2315962"/>
                </a:cubicBezTo>
                <a:cubicBezTo>
                  <a:pt x="2051629" y="2264252"/>
                  <a:pt x="2040126" y="2213046"/>
                  <a:pt x="2025966" y="2162541"/>
                </a:cubicBezTo>
                <a:cubicBezTo>
                  <a:pt x="2020922" y="2145226"/>
                  <a:pt x="2019341" y="2126256"/>
                  <a:pt x="2007070" y="2111426"/>
                </a:cubicBezTo>
                <a:lnTo>
                  <a:pt x="2007070" y="2111426"/>
                </a:lnTo>
                <a:cubicBezTo>
                  <a:pt x="2006114" y="2103063"/>
                  <a:pt x="2003201" y="2095037"/>
                  <a:pt x="1998564" y="2088014"/>
                </a:cubicBezTo>
                <a:lnTo>
                  <a:pt x="1998564" y="2088014"/>
                </a:lnTo>
                <a:cubicBezTo>
                  <a:pt x="1996079" y="2078175"/>
                  <a:pt x="1991985" y="2068810"/>
                  <a:pt x="1986444" y="2060311"/>
                </a:cubicBezTo>
                <a:cubicBezTo>
                  <a:pt x="1978916" y="2040889"/>
                  <a:pt x="1969958" y="2022295"/>
                  <a:pt x="1945642" y="2017176"/>
                </a:cubicBezTo>
                <a:lnTo>
                  <a:pt x="1935781" y="2040512"/>
                </a:lnTo>
                <a:lnTo>
                  <a:pt x="1935781" y="2040512"/>
                </a:lnTo>
                <a:cubicBezTo>
                  <a:pt x="1932167" y="2045707"/>
                  <a:pt x="1928253" y="2049245"/>
                  <a:pt x="1920725" y="2046610"/>
                </a:cubicBezTo>
                <a:cubicBezTo>
                  <a:pt x="1913859" y="2044479"/>
                  <a:pt x="1906670" y="2043614"/>
                  <a:pt x="1899496" y="2044050"/>
                </a:cubicBezTo>
                <a:cubicBezTo>
                  <a:pt x="1881880" y="2037275"/>
                  <a:pt x="1863135" y="2038179"/>
                  <a:pt x="1844842" y="2036522"/>
                </a:cubicBezTo>
                <a:lnTo>
                  <a:pt x="1844842" y="2036522"/>
                </a:lnTo>
                <a:cubicBezTo>
                  <a:pt x="1813895" y="2027978"/>
                  <a:pt x="1781863" y="2023996"/>
                  <a:pt x="1749764" y="2024704"/>
                </a:cubicBezTo>
                <a:cubicBezTo>
                  <a:pt x="1720209" y="2016257"/>
                  <a:pt x="1689562" y="2012222"/>
                  <a:pt x="1658826" y="2012734"/>
                </a:cubicBezTo>
                <a:lnTo>
                  <a:pt x="1658826" y="2012734"/>
                </a:lnTo>
                <a:cubicBezTo>
                  <a:pt x="1655288" y="2013186"/>
                  <a:pt x="1651674" y="2013412"/>
                  <a:pt x="1648136" y="2013562"/>
                </a:cubicBezTo>
                <a:cubicBezTo>
                  <a:pt x="1651637" y="2012727"/>
                  <a:pt x="1655242" y="2012448"/>
                  <a:pt x="1658826" y="2012734"/>
                </a:cubicBezTo>
                <a:cubicBezTo>
                  <a:pt x="1655438" y="2008669"/>
                  <a:pt x="1650470" y="2009798"/>
                  <a:pt x="1646103" y="2008819"/>
                </a:cubicBezTo>
                <a:cubicBezTo>
                  <a:pt x="1622917" y="2005070"/>
                  <a:pt x="1599400" y="2003760"/>
                  <a:pt x="1575942" y="2004905"/>
                </a:cubicBezTo>
                <a:lnTo>
                  <a:pt x="1571501" y="2001141"/>
                </a:lnTo>
                <a:lnTo>
                  <a:pt x="1615088" y="1980665"/>
                </a:lnTo>
                <a:cubicBezTo>
                  <a:pt x="1640706" y="1972745"/>
                  <a:pt x="1665842" y="1963343"/>
                  <a:pt x="1690368" y="1952510"/>
                </a:cubicBezTo>
                <a:cubicBezTo>
                  <a:pt x="1705424" y="1946111"/>
                  <a:pt x="1720480" y="1938282"/>
                  <a:pt x="1737192" y="1938056"/>
                </a:cubicBezTo>
                <a:cubicBezTo>
                  <a:pt x="1772649" y="1937529"/>
                  <a:pt x="1807955" y="1931883"/>
                  <a:pt x="1843487" y="1933464"/>
                </a:cubicBezTo>
                <a:cubicBezTo>
                  <a:pt x="1850413" y="1933464"/>
                  <a:pt x="1858167" y="1935497"/>
                  <a:pt x="1864265" y="1929926"/>
                </a:cubicBezTo>
                <a:lnTo>
                  <a:pt x="1864265" y="1929926"/>
                </a:lnTo>
                <a:cubicBezTo>
                  <a:pt x="1865574" y="1930031"/>
                  <a:pt x="1866892" y="1929828"/>
                  <a:pt x="1868104" y="1929324"/>
                </a:cubicBezTo>
                <a:lnTo>
                  <a:pt x="1868104" y="1929324"/>
                </a:lnTo>
                <a:lnTo>
                  <a:pt x="1872395" y="1929324"/>
                </a:lnTo>
                <a:cubicBezTo>
                  <a:pt x="1897087" y="1927893"/>
                  <a:pt x="1921778" y="1926538"/>
                  <a:pt x="1946395" y="1924958"/>
                </a:cubicBezTo>
                <a:cubicBezTo>
                  <a:pt x="1948126" y="1924958"/>
                  <a:pt x="1949707" y="1923076"/>
                  <a:pt x="1951364" y="1922097"/>
                </a:cubicBezTo>
                <a:cubicBezTo>
                  <a:pt x="1988649" y="1920102"/>
                  <a:pt x="2025710" y="1915066"/>
                  <a:pt x="2062175" y="1907041"/>
                </a:cubicBezTo>
                <a:lnTo>
                  <a:pt x="2062175" y="1907041"/>
                </a:lnTo>
                <a:cubicBezTo>
                  <a:pt x="2077089" y="1907545"/>
                  <a:pt x="2091956" y="1905197"/>
                  <a:pt x="2105988" y="1900115"/>
                </a:cubicBezTo>
                <a:lnTo>
                  <a:pt x="2105988" y="1901470"/>
                </a:lnTo>
                <a:cubicBezTo>
                  <a:pt x="2108096" y="1912461"/>
                  <a:pt x="2105988" y="1924054"/>
                  <a:pt x="2107720" y="1934669"/>
                </a:cubicBezTo>
                <a:cubicBezTo>
                  <a:pt x="2111032" y="1960490"/>
                  <a:pt x="2108322" y="1986913"/>
                  <a:pt x="2116001" y="2012282"/>
                </a:cubicBezTo>
                <a:cubicBezTo>
                  <a:pt x="2117325" y="2013487"/>
                  <a:pt x="2119117" y="2014036"/>
                  <a:pt x="2120894" y="2013788"/>
                </a:cubicBezTo>
                <a:lnTo>
                  <a:pt x="2120894" y="2014240"/>
                </a:lnTo>
                <a:cubicBezTo>
                  <a:pt x="2120894" y="2016649"/>
                  <a:pt x="2120894" y="2019058"/>
                  <a:pt x="2121496" y="2021768"/>
                </a:cubicBezTo>
                <a:cubicBezTo>
                  <a:pt x="2121127" y="2025057"/>
                  <a:pt x="2122392" y="2028324"/>
                  <a:pt x="2124884" y="2030500"/>
                </a:cubicBezTo>
                <a:lnTo>
                  <a:pt x="2124884" y="2030500"/>
                </a:lnTo>
                <a:lnTo>
                  <a:pt x="2125561" y="2041566"/>
                </a:lnTo>
                <a:cubicBezTo>
                  <a:pt x="2124266" y="2047386"/>
                  <a:pt x="2125411" y="2053475"/>
                  <a:pt x="2128723" y="2058429"/>
                </a:cubicBezTo>
                <a:lnTo>
                  <a:pt x="2128723" y="2058429"/>
                </a:lnTo>
                <a:cubicBezTo>
                  <a:pt x="2128542" y="2068208"/>
                  <a:pt x="2130101" y="2077949"/>
                  <a:pt x="2133315" y="2087186"/>
                </a:cubicBezTo>
                <a:cubicBezTo>
                  <a:pt x="2137455" y="2094036"/>
                  <a:pt x="2132562" y="2102242"/>
                  <a:pt x="2137380" y="2109243"/>
                </a:cubicBezTo>
                <a:lnTo>
                  <a:pt x="2143628" y="2120460"/>
                </a:lnTo>
                <a:cubicBezTo>
                  <a:pt x="2138810" y="2137624"/>
                  <a:pt x="2147769" y="2152303"/>
                  <a:pt x="2152361" y="2167736"/>
                </a:cubicBezTo>
                <a:lnTo>
                  <a:pt x="2152361" y="2167736"/>
                </a:lnTo>
                <a:cubicBezTo>
                  <a:pt x="2156652" y="2178726"/>
                  <a:pt x="2156125" y="2191448"/>
                  <a:pt x="2162975" y="2201536"/>
                </a:cubicBezTo>
                <a:cubicBezTo>
                  <a:pt x="2162975" y="2202740"/>
                  <a:pt x="2162448" y="2204020"/>
                  <a:pt x="2162072" y="2205225"/>
                </a:cubicBezTo>
                <a:cubicBezTo>
                  <a:pt x="2166513" y="2221862"/>
                  <a:pt x="2168395" y="2239853"/>
                  <a:pt x="2184656" y="2249715"/>
                </a:cubicBezTo>
                <a:lnTo>
                  <a:pt x="2184656" y="2250317"/>
                </a:lnTo>
                <a:cubicBezTo>
                  <a:pt x="2184731" y="2254443"/>
                  <a:pt x="2185845" y="2258478"/>
                  <a:pt x="2187893" y="2262061"/>
                </a:cubicBezTo>
                <a:cubicBezTo>
                  <a:pt x="2193539" y="2272374"/>
                  <a:pt x="2190227" y="2283666"/>
                  <a:pt x="2191506" y="2294356"/>
                </a:cubicBezTo>
                <a:cubicBezTo>
                  <a:pt x="2191725" y="2297488"/>
                  <a:pt x="2192259" y="2300589"/>
                  <a:pt x="2193087" y="2303616"/>
                </a:cubicBezTo>
                <a:lnTo>
                  <a:pt x="2193087" y="2304293"/>
                </a:lnTo>
                <a:cubicBezTo>
                  <a:pt x="2186613" y="2309337"/>
                  <a:pt x="2187291" y="2317317"/>
                  <a:pt x="2186914" y="2324619"/>
                </a:cubicBezTo>
                <a:cubicBezTo>
                  <a:pt x="2187344" y="2337582"/>
                  <a:pt x="2186636" y="2350553"/>
                  <a:pt x="2184806" y="2363388"/>
                </a:cubicBezTo>
                <a:cubicBezTo>
                  <a:pt x="2184054" y="2366324"/>
                  <a:pt x="2183226" y="2369184"/>
                  <a:pt x="2182548" y="2372120"/>
                </a:cubicBezTo>
                <a:cubicBezTo>
                  <a:pt x="2182285" y="2374017"/>
                  <a:pt x="2182285" y="2375944"/>
                  <a:pt x="2182548" y="2377842"/>
                </a:cubicBezTo>
                <a:cubicBezTo>
                  <a:pt x="2182616" y="2378466"/>
                  <a:pt x="2182616" y="2379099"/>
                  <a:pt x="2182548" y="2379724"/>
                </a:cubicBezTo>
                <a:cubicBezTo>
                  <a:pt x="2177053" y="2388306"/>
                  <a:pt x="2171482" y="2396888"/>
                  <a:pt x="2165986" y="2405545"/>
                </a:cubicBezTo>
                <a:cubicBezTo>
                  <a:pt x="2142770" y="2439917"/>
                  <a:pt x="2121316" y="2475450"/>
                  <a:pt x="2101697" y="2511990"/>
                </a:cubicBezTo>
                <a:cubicBezTo>
                  <a:pt x="2098837" y="2517486"/>
                  <a:pt x="2097557" y="2525616"/>
                  <a:pt x="2090857" y="2528778"/>
                </a:cubicBezTo>
                <a:lnTo>
                  <a:pt x="2090179" y="2527573"/>
                </a:lnTo>
                <a:cubicBezTo>
                  <a:pt x="2089133" y="2525571"/>
                  <a:pt x="2087537" y="2523900"/>
                  <a:pt x="2085587" y="2522755"/>
                </a:cubicBezTo>
                <a:close/>
                <a:moveTo>
                  <a:pt x="1860425" y="1913967"/>
                </a:moveTo>
                <a:cubicBezTo>
                  <a:pt x="1860425" y="1913967"/>
                  <a:pt x="1860425" y="1913967"/>
                  <a:pt x="1860425" y="1913967"/>
                </a:cubicBezTo>
                <a:lnTo>
                  <a:pt x="1860425" y="1913967"/>
                </a:lnTo>
                <a:close/>
                <a:moveTo>
                  <a:pt x="1860802" y="1913967"/>
                </a:moveTo>
                <a:lnTo>
                  <a:pt x="1860425" y="1913967"/>
                </a:lnTo>
                <a:lnTo>
                  <a:pt x="1860425" y="1913967"/>
                </a:lnTo>
                <a:close/>
                <a:moveTo>
                  <a:pt x="1831668" y="1924280"/>
                </a:moveTo>
                <a:lnTo>
                  <a:pt x="1830539" y="1923527"/>
                </a:lnTo>
                <a:lnTo>
                  <a:pt x="1831969" y="1923527"/>
                </a:lnTo>
                <a:cubicBezTo>
                  <a:pt x="1831789" y="1923678"/>
                  <a:pt x="1831638" y="1923858"/>
                  <a:pt x="1831518" y="1924054"/>
                </a:cubicBezTo>
                <a:close/>
                <a:moveTo>
                  <a:pt x="2172987" y="1818888"/>
                </a:moveTo>
                <a:lnTo>
                  <a:pt x="2172987" y="1818888"/>
                </a:lnTo>
                <a:lnTo>
                  <a:pt x="2172987" y="1818888"/>
                </a:lnTo>
                <a:cubicBezTo>
                  <a:pt x="2173131" y="1818595"/>
                  <a:pt x="2173371" y="1818354"/>
                  <a:pt x="2173665" y="1818210"/>
                </a:cubicBezTo>
                <a:cubicBezTo>
                  <a:pt x="2173590" y="1818760"/>
                  <a:pt x="2173590" y="1819317"/>
                  <a:pt x="2173665" y="1819867"/>
                </a:cubicBezTo>
                <a:lnTo>
                  <a:pt x="2172987" y="1819114"/>
                </a:lnTo>
                <a:lnTo>
                  <a:pt x="2172987" y="1819114"/>
                </a:lnTo>
                <a:lnTo>
                  <a:pt x="2173665" y="1819867"/>
                </a:lnTo>
                <a:lnTo>
                  <a:pt x="2173665" y="1819867"/>
                </a:lnTo>
                <a:cubicBezTo>
                  <a:pt x="2173063" y="1819491"/>
                  <a:pt x="2172762" y="1819114"/>
                  <a:pt x="2172837" y="1818737"/>
                </a:cubicBezTo>
                <a:close/>
                <a:moveTo>
                  <a:pt x="2177128" y="1822878"/>
                </a:moveTo>
                <a:cubicBezTo>
                  <a:pt x="2176368" y="1822261"/>
                  <a:pt x="2175667" y="1821583"/>
                  <a:pt x="2175020" y="1820846"/>
                </a:cubicBezTo>
                <a:lnTo>
                  <a:pt x="2175020" y="1820846"/>
                </a:lnTo>
                <a:cubicBezTo>
                  <a:pt x="2175728" y="1821583"/>
                  <a:pt x="2176511" y="1822238"/>
                  <a:pt x="2177354" y="1822803"/>
                </a:cubicBezTo>
                <a:close/>
                <a:moveTo>
                  <a:pt x="2216800" y="2116470"/>
                </a:moveTo>
                <a:lnTo>
                  <a:pt x="2216800" y="2116470"/>
                </a:lnTo>
                <a:lnTo>
                  <a:pt x="2216800" y="2116018"/>
                </a:lnTo>
                <a:lnTo>
                  <a:pt x="2216800" y="2116018"/>
                </a:lnTo>
                <a:lnTo>
                  <a:pt x="2216800" y="2116018"/>
                </a:lnTo>
                <a:close/>
                <a:moveTo>
                  <a:pt x="2212811" y="2109619"/>
                </a:moveTo>
                <a:cubicBezTo>
                  <a:pt x="2212848" y="2109296"/>
                  <a:pt x="2212848" y="2108964"/>
                  <a:pt x="2212811" y="2108641"/>
                </a:cubicBezTo>
                <a:lnTo>
                  <a:pt x="2212811" y="2108641"/>
                </a:lnTo>
                <a:cubicBezTo>
                  <a:pt x="2212811" y="2108641"/>
                  <a:pt x="2212735" y="2109318"/>
                  <a:pt x="2212660" y="2109544"/>
                </a:cubicBezTo>
                <a:close/>
                <a:moveTo>
                  <a:pt x="2335743" y="1749254"/>
                </a:moveTo>
                <a:cubicBezTo>
                  <a:pt x="2327462" y="1770784"/>
                  <a:pt x="2314664" y="1790658"/>
                  <a:pt x="2308642" y="1812640"/>
                </a:cubicBezTo>
                <a:cubicBezTo>
                  <a:pt x="2293586" y="1867368"/>
                  <a:pt x="2267389" y="1918032"/>
                  <a:pt x="2250902" y="1972083"/>
                </a:cubicBezTo>
                <a:cubicBezTo>
                  <a:pt x="2238331" y="2013412"/>
                  <a:pt x="2221844" y="2053611"/>
                  <a:pt x="2213940" y="2096370"/>
                </a:cubicBezTo>
                <a:cubicBezTo>
                  <a:pt x="2220339" y="2029898"/>
                  <a:pt x="2222522" y="1963049"/>
                  <a:pt x="2222296" y="1896201"/>
                </a:cubicBezTo>
                <a:cubicBezTo>
                  <a:pt x="2222288" y="1887754"/>
                  <a:pt x="2221633" y="1879323"/>
                  <a:pt x="2220339" y="1870982"/>
                </a:cubicBezTo>
                <a:cubicBezTo>
                  <a:pt x="2220369" y="1870681"/>
                  <a:pt x="2220369" y="1870380"/>
                  <a:pt x="2220339" y="1870078"/>
                </a:cubicBezTo>
                <a:cubicBezTo>
                  <a:pt x="2219962" y="1807596"/>
                  <a:pt x="2222597" y="1745039"/>
                  <a:pt x="2216951" y="1682632"/>
                </a:cubicBezTo>
                <a:cubicBezTo>
                  <a:pt x="2214926" y="1663089"/>
                  <a:pt x="2211885" y="1643667"/>
                  <a:pt x="2207842" y="1624440"/>
                </a:cubicBezTo>
                <a:cubicBezTo>
                  <a:pt x="2206562" y="1617891"/>
                  <a:pt x="2206186" y="1607803"/>
                  <a:pt x="2198131" y="1606599"/>
                </a:cubicBezTo>
                <a:cubicBezTo>
                  <a:pt x="2190076" y="1605394"/>
                  <a:pt x="2187968" y="1615632"/>
                  <a:pt x="2184204" y="1621655"/>
                </a:cubicBezTo>
                <a:cubicBezTo>
                  <a:pt x="2167718" y="1646497"/>
                  <a:pt x="2158760" y="1674953"/>
                  <a:pt x="2147543" y="1702204"/>
                </a:cubicBezTo>
                <a:cubicBezTo>
                  <a:pt x="2134806" y="1731330"/>
                  <a:pt x="2127436" y="1762526"/>
                  <a:pt x="2125787" y="1794271"/>
                </a:cubicBezTo>
                <a:cubicBezTo>
                  <a:pt x="2124688" y="1795167"/>
                  <a:pt x="2123770" y="1796267"/>
                  <a:pt x="2123077" y="1797508"/>
                </a:cubicBezTo>
                <a:cubicBezTo>
                  <a:pt x="2122866" y="1803456"/>
                  <a:pt x="2119554" y="1808853"/>
                  <a:pt x="2114344" y="1811736"/>
                </a:cubicBezTo>
                <a:lnTo>
                  <a:pt x="2110656" y="1811736"/>
                </a:lnTo>
                <a:cubicBezTo>
                  <a:pt x="2071209" y="1807596"/>
                  <a:pt x="2032214" y="1813920"/>
                  <a:pt x="1993445" y="1819716"/>
                </a:cubicBezTo>
                <a:cubicBezTo>
                  <a:pt x="1957875" y="1825551"/>
                  <a:pt x="1922682" y="1833492"/>
                  <a:pt x="1888053" y="1843505"/>
                </a:cubicBezTo>
                <a:lnTo>
                  <a:pt x="1888053" y="1843505"/>
                </a:lnTo>
                <a:cubicBezTo>
                  <a:pt x="1883702" y="1842631"/>
                  <a:pt x="1879193" y="1843949"/>
                  <a:pt x="1876008" y="1847043"/>
                </a:cubicBezTo>
                <a:cubicBezTo>
                  <a:pt x="1864716" y="1849075"/>
                  <a:pt x="1855231" y="1855850"/>
                  <a:pt x="1844466" y="1859389"/>
                </a:cubicBezTo>
                <a:lnTo>
                  <a:pt x="1844466" y="1859389"/>
                </a:lnTo>
                <a:cubicBezTo>
                  <a:pt x="1842501" y="1859374"/>
                  <a:pt x="1840785" y="1860714"/>
                  <a:pt x="1840326" y="1862626"/>
                </a:cubicBezTo>
                <a:lnTo>
                  <a:pt x="1839874" y="1862626"/>
                </a:lnTo>
                <a:lnTo>
                  <a:pt x="1821807" y="1867142"/>
                </a:lnTo>
                <a:cubicBezTo>
                  <a:pt x="1818871" y="1869175"/>
                  <a:pt x="1814881" y="1868723"/>
                  <a:pt x="1812096" y="1871208"/>
                </a:cubicBezTo>
                <a:cubicBezTo>
                  <a:pt x="1787998" y="1879684"/>
                  <a:pt x="1765309" y="1891737"/>
                  <a:pt x="1744796" y="1906966"/>
                </a:cubicBezTo>
                <a:cubicBezTo>
                  <a:pt x="1739744" y="1911174"/>
                  <a:pt x="1733834" y="1914230"/>
                  <a:pt x="1727481" y="1915924"/>
                </a:cubicBezTo>
                <a:cubicBezTo>
                  <a:pt x="1708097" y="1919229"/>
                  <a:pt x="1689322" y="1925424"/>
                  <a:pt x="1671774" y="1934292"/>
                </a:cubicBezTo>
                <a:cubicBezTo>
                  <a:pt x="1667837" y="1936950"/>
                  <a:pt x="1662499" y="1935941"/>
                  <a:pt x="1659804" y="1932034"/>
                </a:cubicBezTo>
                <a:lnTo>
                  <a:pt x="1665902" y="1922022"/>
                </a:lnTo>
                <a:lnTo>
                  <a:pt x="1665902" y="1922022"/>
                </a:lnTo>
                <a:cubicBezTo>
                  <a:pt x="1680281" y="1915096"/>
                  <a:pt x="1686604" y="1900416"/>
                  <a:pt x="1696767" y="1889425"/>
                </a:cubicBezTo>
                <a:cubicBezTo>
                  <a:pt x="1712191" y="1874249"/>
                  <a:pt x="1725923" y="1857439"/>
                  <a:pt x="1737719" y="1839289"/>
                </a:cubicBezTo>
                <a:cubicBezTo>
                  <a:pt x="1758202" y="1817127"/>
                  <a:pt x="1777045" y="1793504"/>
                  <a:pt x="1794104" y="1768601"/>
                </a:cubicBezTo>
                <a:cubicBezTo>
                  <a:pt x="1809754" y="1749676"/>
                  <a:pt x="1824381" y="1729922"/>
                  <a:pt x="1837917" y="1709431"/>
                </a:cubicBezTo>
                <a:lnTo>
                  <a:pt x="1837917" y="1709431"/>
                </a:lnTo>
                <a:cubicBezTo>
                  <a:pt x="1851316" y="1695429"/>
                  <a:pt x="1864114" y="1681051"/>
                  <a:pt x="1868029" y="1661252"/>
                </a:cubicBezTo>
                <a:cubicBezTo>
                  <a:pt x="1877687" y="1649674"/>
                  <a:pt x="1886020" y="1637049"/>
                  <a:pt x="1892871" y="1623612"/>
                </a:cubicBezTo>
                <a:cubicBezTo>
                  <a:pt x="1902733" y="1605921"/>
                  <a:pt x="1912293" y="1588230"/>
                  <a:pt x="1931565" y="1578444"/>
                </a:cubicBezTo>
                <a:cubicBezTo>
                  <a:pt x="1937309" y="1576856"/>
                  <a:pt x="1942616" y="1573973"/>
                  <a:pt x="1947073" y="1570013"/>
                </a:cubicBezTo>
                <a:cubicBezTo>
                  <a:pt x="2013470" y="1522662"/>
                  <a:pt x="2080318" y="1475838"/>
                  <a:pt x="2142273" y="1422539"/>
                </a:cubicBezTo>
                <a:cubicBezTo>
                  <a:pt x="2165956" y="1403750"/>
                  <a:pt x="2188104" y="1383108"/>
                  <a:pt x="2208520" y="1360810"/>
                </a:cubicBezTo>
                <a:lnTo>
                  <a:pt x="2212509" y="1356444"/>
                </a:lnTo>
                <a:lnTo>
                  <a:pt x="2212509" y="1356444"/>
                </a:lnTo>
                <a:cubicBezTo>
                  <a:pt x="2216168" y="1354931"/>
                  <a:pt x="2219104" y="1352077"/>
                  <a:pt x="2220715" y="1348464"/>
                </a:cubicBezTo>
                <a:lnTo>
                  <a:pt x="2220715" y="1348464"/>
                </a:lnTo>
                <a:cubicBezTo>
                  <a:pt x="2223914" y="1346318"/>
                  <a:pt x="2226850" y="1343789"/>
                  <a:pt x="2229447" y="1340936"/>
                </a:cubicBezTo>
                <a:cubicBezTo>
                  <a:pt x="2238037" y="1328169"/>
                  <a:pt x="2252528" y="1320648"/>
                  <a:pt x="2267916" y="1320987"/>
                </a:cubicBezTo>
                <a:cubicBezTo>
                  <a:pt x="2269308" y="1324299"/>
                  <a:pt x="2270196" y="1327800"/>
                  <a:pt x="2270550" y="1331375"/>
                </a:cubicBezTo>
                <a:cubicBezTo>
                  <a:pt x="2270746" y="1334861"/>
                  <a:pt x="2271401" y="1338301"/>
                  <a:pt x="2272508" y="1341613"/>
                </a:cubicBezTo>
                <a:cubicBezTo>
                  <a:pt x="2271175" y="1358318"/>
                  <a:pt x="2270972" y="1375090"/>
                  <a:pt x="2271905" y="1391825"/>
                </a:cubicBezTo>
                <a:lnTo>
                  <a:pt x="2271905" y="1391825"/>
                </a:lnTo>
                <a:cubicBezTo>
                  <a:pt x="2270934" y="1395763"/>
                  <a:pt x="2271145" y="1399903"/>
                  <a:pt x="2272508" y="1403719"/>
                </a:cubicBezTo>
                <a:lnTo>
                  <a:pt x="2272508" y="1403719"/>
                </a:lnTo>
                <a:cubicBezTo>
                  <a:pt x="2272282" y="1456928"/>
                  <a:pt x="2277476" y="1510030"/>
                  <a:pt x="2288015" y="1562184"/>
                </a:cubicBezTo>
                <a:cubicBezTo>
                  <a:pt x="2287150" y="1566226"/>
                  <a:pt x="2288113" y="1570442"/>
                  <a:pt x="2290650" y="1573701"/>
                </a:cubicBezTo>
                <a:cubicBezTo>
                  <a:pt x="2289942" y="1575463"/>
                  <a:pt x="2289483" y="1577307"/>
                  <a:pt x="2289295" y="1579197"/>
                </a:cubicBezTo>
                <a:cubicBezTo>
                  <a:pt x="2295844" y="1623311"/>
                  <a:pt x="2309018" y="1664941"/>
                  <a:pt x="2336571" y="1700774"/>
                </a:cubicBezTo>
                <a:cubicBezTo>
                  <a:pt x="2345409" y="1710718"/>
                  <a:pt x="2348096" y="1724698"/>
                  <a:pt x="2343572" y="1737210"/>
                </a:cubicBezTo>
                <a:cubicBezTo>
                  <a:pt x="2343572" y="1738113"/>
                  <a:pt x="2343572" y="1738941"/>
                  <a:pt x="2343572" y="1739844"/>
                </a:cubicBezTo>
                <a:cubicBezTo>
                  <a:pt x="2339665" y="1741621"/>
                  <a:pt x="2336782" y="1745091"/>
                  <a:pt x="2335743" y="1749254"/>
                </a:cubicBezTo>
                <a:close/>
                <a:moveTo>
                  <a:pt x="2474484" y="1450393"/>
                </a:moveTo>
                <a:cubicBezTo>
                  <a:pt x="2465141" y="1499694"/>
                  <a:pt x="2460105" y="1549725"/>
                  <a:pt x="2459428" y="1599899"/>
                </a:cubicBezTo>
                <a:cubicBezTo>
                  <a:pt x="2459842" y="1601630"/>
                  <a:pt x="2459842" y="1603437"/>
                  <a:pt x="2459428" y="1605168"/>
                </a:cubicBezTo>
                <a:cubicBezTo>
                  <a:pt x="2439915" y="1605041"/>
                  <a:pt x="2421215" y="1612998"/>
                  <a:pt x="2407785" y="1627150"/>
                </a:cubicBezTo>
                <a:lnTo>
                  <a:pt x="2407334" y="1625795"/>
                </a:lnTo>
                <a:cubicBezTo>
                  <a:pt x="2401628" y="1592988"/>
                  <a:pt x="2399106" y="1559715"/>
                  <a:pt x="2399806" y="1526426"/>
                </a:cubicBezTo>
                <a:cubicBezTo>
                  <a:pt x="2400122" y="1499062"/>
                  <a:pt x="2397600" y="1471742"/>
                  <a:pt x="2392278" y="1444898"/>
                </a:cubicBezTo>
                <a:cubicBezTo>
                  <a:pt x="2390780" y="1443422"/>
                  <a:pt x="2388905" y="1442376"/>
                  <a:pt x="2386858" y="1441886"/>
                </a:cubicBezTo>
                <a:cubicBezTo>
                  <a:pt x="2386030" y="1427659"/>
                  <a:pt x="2389492" y="1412904"/>
                  <a:pt x="2382567" y="1399278"/>
                </a:cubicBezTo>
                <a:cubicBezTo>
                  <a:pt x="2382462" y="1375866"/>
                  <a:pt x="2380647" y="1352491"/>
                  <a:pt x="2377147" y="1329343"/>
                </a:cubicBezTo>
                <a:cubicBezTo>
                  <a:pt x="2378622" y="1326121"/>
                  <a:pt x="2379141" y="1322537"/>
                  <a:pt x="2378652" y="1319029"/>
                </a:cubicBezTo>
                <a:cubicBezTo>
                  <a:pt x="2378509" y="1317283"/>
                  <a:pt x="2378261" y="1315552"/>
                  <a:pt x="2377899" y="1313835"/>
                </a:cubicBezTo>
                <a:cubicBezTo>
                  <a:pt x="2376620" y="1308867"/>
                  <a:pt x="2378953" y="1306307"/>
                  <a:pt x="2383545" y="1305705"/>
                </a:cubicBezTo>
                <a:cubicBezTo>
                  <a:pt x="2430287" y="1294262"/>
                  <a:pt x="2475899" y="1278589"/>
                  <a:pt x="2519802" y="1258881"/>
                </a:cubicBezTo>
                <a:cubicBezTo>
                  <a:pt x="2520743" y="1256736"/>
                  <a:pt x="2522128" y="1254808"/>
                  <a:pt x="2523867" y="1253235"/>
                </a:cubicBezTo>
                <a:cubicBezTo>
                  <a:pt x="2525960" y="1252949"/>
                  <a:pt x="2527977" y="1252256"/>
                  <a:pt x="2529814" y="1251203"/>
                </a:cubicBezTo>
                <a:cubicBezTo>
                  <a:pt x="2531117" y="1251263"/>
                  <a:pt x="2532412" y="1251488"/>
                  <a:pt x="2533654" y="1251880"/>
                </a:cubicBezTo>
                <a:cubicBezTo>
                  <a:pt x="2538840" y="1251880"/>
                  <a:pt x="2544027" y="1251504"/>
                  <a:pt x="2549161" y="1250751"/>
                </a:cubicBezTo>
                <a:cubicBezTo>
                  <a:pt x="2543440" y="1255072"/>
                  <a:pt x="2538908" y="1260771"/>
                  <a:pt x="2535987" y="1267312"/>
                </a:cubicBezTo>
                <a:cubicBezTo>
                  <a:pt x="2535114" y="1267154"/>
                  <a:pt x="2534226" y="1267154"/>
                  <a:pt x="2533353" y="1267312"/>
                </a:cubicBezTo>
                <a:cubicBezTo>
                  <a:pt x="2527202" y="1269857"/>
                  <a:pt x="2522452" y="1274931"/>
                  <a:pt x="2520329" y="1281239"/>
                </a:cubicBezTo>
                <a:cubicBezTo>
                  <a:pt x="2506929" y="1318503"/>
                  <a:pt x="2489013" y="1354336"/>
                  <a:pt x="2484195" y="1394159"/>
                </a:cubicBezTo>
                <a:cubicBezTo>
                  <a:pt x="2484691" y="1401725"/>
                  <a:pt x="2484134" y="1409328"/>
                  <a:pt x="2482539" y="1416743"/>
                </a:cubicBezTo>
                <a:cubicBezTo>
                  <a:pt x="2482072" y="1418550"/>
                  <a:pt x="2481718" y="1420387"/>
                  <a:pt x="2481485" y="1422238"/>
                </a:cubicBezTo>
                <a:cubicBezTo>
                  <a:pt x="2480807" y="1427583"/>
                  <a:pt x="2480130" y="1433003"/>
                  <a:pt x="2479000" y="1438273"/>
                </a:cubicBezTo>
                <a:cubicBezTo>
                  <a:pt x="2478564" y="1440622"/>
                  <a:pt x="2479045" y="1443045"/>
                  <a:pt x="2480355" y="1445048"/>
                </a:cubicBezTo>
                <a:cubicBezTo>
                  <a:pt x="2478654" y="1446893"/>
                  <a:pt x="2476817" y="1448601"/>
                  <a:pt x="2474860" y="1450167"/>
                </a:cubicBezTo>
                <a:close/>
                <a:moveTo>
                  <a:pt x="2672695" y="1513026"/>
                </a:moveTo>
                <a:lnTo>
                  <a:pt x="2672169" y="1513026"/>
                </a:lnTo>
                <a:lnTo>
                  <a:pt x="2673674" y="1512349"/>
                </a:lnTo>
                <a:cubicBezTo>
                  <a:pt x="2673464" y="1512484"/>
                  <a:pt x="2673260" y="1512634"/>
                  <a:pt x="2673072" y="1512800"/>
                </a:cubicBezTo>
                <a:close/>
                <a:moveTo>
                  <a:pt x="3601048" y="1048022"/>
                </a:moveTo>
                <a:lnTo>
                  <a:pt x="3601048" y="1048022"/>
                </a:lnTo>
                <a:lnTo>
                  <a:pt x="3601048" y="104802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3" name="任意多边形: 形状 142"/>
          <p:cNvSpPr/>
          <p:nvPr/>
        </p:nvSpPr>
        <p:spPr>
          <a:xfrm>
            <a:off x="2532719" y="2829470"/>
            <a:ext cx="7527" cy="7527"/>
          </a:xfrm>
          <a:custGeom>
            <a:avLst/>
            <a:gdLst>
              <a:gd name="connsiteX0" fmla="*/ 0 w 7527"/>
              <a:gd name="connsiteY0" fmla="*/ 0 h 7527"/>
              <a:gd name="connsiteX1" fmla="*/ 0 w 7527"/>
              <a:gd name="connsiteY1" fmla="*/ 0 h 7527"/>
              <a:gd name="connsiteX2" fmla="*/ 0 w 7527"/>
              <a:gd name="connsiteY2" fmla="*/ 0 h 7527"/>
              <a:gd name="connsiteX3" fmla="*/ 0 w 7527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2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4" name="任意多边形: 形状 143"/>
          <p:cNvSpPr/>
          <p:nvPr/>
        </p:nvSpPr>
        <p:spPr>
          <a:xfrm>
            <a:off x="2097224" y="4234043"/>
            <a:ext cx="75" cy="75"/>
          </a:xfrm>
          <a:custGeom>
            <a:avLst/>
            <a:gdLst>
              <a:gd name="connsiteX0" fmla="*/ 75 w 75"/>
              <a:gd name="connsiteY0" fmla="*/ 0 h 75"/>
              <a:gd name="connsiteX1" fmla="*/ 75 w 75"/>
              <a:gd name="connsiteY1" fmla="*/ 75 h 75"/>
              <a:gd name="connsiteX2" fmla="*/ 0 w 75"/>
              <a:gd name="connsiteY2" fmla="*/ 75 h 75"/>
              <a:gd name="connsiteX3" fmla="*/ 75 w 75"/>
              <a:gd name="connsiteY3" fmla="*/ 0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">
                <a:moveTo>
                  <a:pt x="75" y="0"/>
                </a:moveTo>
                <a:lnTo>
                  <a:pt x="75" y="75"/>
                </a:lnTo>
                <a:lnTo>
                  <a:pt x="0" y="75"/>
                </a:lnTo>
                <a:lnTo>
                  <a:pt x="75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5" name="任意多边形: 形状 144"/>
          <p:cNvSpPr/>
          <p:nvPr/>
        </p:nvSpPr>
        <p:spPr>
          <a:xfrm>
            <a:off x="2861466" y="227593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6" name="任意多边形: 形状 145"/>
          <p:cNvSpPr/>
          <p:nvPr/>
        </p:nvSpPr>
        <p:spPr>
          <a:xfrm>
            <a:off x="-4294265" y="-3104694"/>
            <a:ext cx="7527" cy="7527"/>
          </a:xfrm>
          <a:custGeom>
            <a:avLst/>
            <a:gdLst/>
            <a:ahLst/>
            <a:cxnLst/>
            <a:rect l="l" t="t" r="r" b="b"/>
            <a:pathLst>
              <a:path w="7527" h="7527"/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7" name="任意多边形: 形状 146"/>
          <p:cNvSpPr/>
          <p:nvPr/>
        </p:nvSpPr>
        <p:spPr>
          <a:xfrm>
            <a:off x="4028756" y="1036679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8" name="任意多边形: 形状 147"/>
          <p:cNvSpPr/>
          <p:nvPr/>
        </p:nvSpPr>
        <p:spPr>
          <a:xfrm>
            <a:off x="1785340" y="1686044"/>
            <a:ext cx="3011" cy="4818"/>
          </a:xfrm>
          <a:custGeom>
            <a:avLst/>
            <a:gdLst>
              <a:gd name="connsiteX0" fmla="*/ 2392 w 3011"/>
              <a:gd name="connsiteY0" fmla="*/ -412 h 4818"/>
              <a:gd name="connsiteX1" fmla="*/ -620 w 3011"/>
              <a:gd name="connsiteY1" fmla="*/ 4406 h 4818"/>
              <a:gd name="connsiteX2" fmla="*/ 2392 w 3011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4818">
                <a:moveTo>
                  <a:pt x="2392" y="-412"/>
                </a:moveTo>
                <a:lnTo>
                  <a:pt x="-620" y="4406"/>
                </a:lnTo>
                <a:cubicBezTo>
                  <a:pt x="1240" y="3525"/>
                  <a:pt x="2414" y="1643"/>
                  <a:pt x="2392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9" name="任意多边形: 形状 148"/>
          <p:cNvSpPr/>
          <p:nvPr/>
        </p:nvSpPr>
        <p:spPr>
          <a:xfrm>
            <a:off x="2220157" y="3529875"/>
            <a:ext cx="7527" cy="75"/>
          </a:xfrm>
          <a:custGeom>
            <a:avLst/>
            <a:gdLst>
              <a:gd name="connsiteX0" fmla="*/ 0 w 7527"/>
              <a:gd name="connsiteY0" fmla="*/ 75 h 75"/>
              <a:gd name="connsiteX1" fmla="*/ 0 w 7527"/>
              <a:gd name="connsiteY1" fmla="*/ 0 h 75"/>
              <a:gd name="connsiteX2" fmla="*/ 0 w 7527"/>
              <a:gd name="connsiteY2" fmla="*/ 0 h 75"/>
              <a:gd name="connsiteX3" fmla="*/ 0 w 7527"/>
              <a:gd name="connsiteY3" fmla="*/ 75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">
                <a:moveTo>
                  <a:pt x="0" y="75"/>
                </a:moveTo>
                <a:lnTo>
                  <a:pt x="0" y="0"/>
                </a:lnTo>
                <a:lnTo>
                  <a:pt x="0" y="0"/>
                </a:lnTo>
                <a:lnTo>
                  <a:pt x="0" y="75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0" name="任意多边形: 形状 149"/>
          <p:cNvSpPr/>
          <p:nvPr/>
        </p:nvSpPr>
        <p:spPr>
          <a:xfrm>
            <a:off x="2129369" y="3688263"/>
            <a:ext cx="2794" cy="4517"/>
          </a:xfrm>
          <a:custGeom>
            <a:avLst/>
            <a:gdLst>
              <a:gd name="connsiteX0" fmla="*/ 2166 w 2794"/>
              <a:gd name="connsiteY0" fmla="*/ -412 h 4517"/>
              <a:gd name="connsiteX1" fmla="*/ -620 w 2794"/>
              <a:gd name="connsiteY1" fmla="*/ 4105 h 4517"/>
              <a:gd name="connsiteX2" fmla="*/ 2166 w 2794"/>
              <a:gd name="connsiteY2" fmla="*/ -412 h 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4" h="4517">
                <a:moveTo>
                  <a:pt x="2166" y="-412"/>
                </a:moveTo>
                <a:cubicBezTo>
                  <a:pt x="1262" y="1093"/>
                  <a:pt x="359" y="2599"/>
                  <a:pt x="-620" y="4105"/>
                </a:cubicBezTo>
                <a:cubicBezTo>
                  <a:pt x="1172" y="3344"/>
                  <a:pt x="2286" y="1530"/>
                  <a:pt x="2166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1" name="任意多边形: 形状 150"/>
          <p:cNvSpPr/>
          <p:nvPr/>
        </p:nvSpPr>
        <p:spPr>
          <a:xfrm>
            <a:off x="2066209" y="3842587"/>
            <a:ext cx="2860" cy="4818"/>
          </a:xfrm>
          <a:custGeom>
            <a:avLst/>
            <a:gdLst>
              <a:gd name="connsiteX0" fmla="*/ 2241 w 2860"/>
              <a:gd name="connsiteY0" fmla="*/ -412 h 4818"/>
              <a:gd name="connsiteX1" fmla="*/ -620 w 2860"/>
              <a:gd name="connsiteY1" fmla="*/ 4406 h 4818"/>
              <a:gd name="connsiteX2" fmla="*/ 2241 w 2860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60" h="4818">
                <a:moveTo>
                  <a:pt x="2241" y="-412"/>
                </a:moveTo>
                <a:cubicBezTo>
                  <a:pt x="1262" y="1169"/>
                  <a:pt x="284" y="2750"/>
                  <a:pt x="-620" y="4406"/>
                </a:cubicBezTo>
                <a:cubicBezTo>
                  <a:pt x="1134" y="3434"/>
                  <a:pt x="2226" y="1590"/>
                  <a:pt x="2241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2" name="任意多边形: 形状 151"/>
          <p:cNvSpPr/>
          <p:nvPr/>
        </p:nvSpPr>
        <p:spPr>
          <a:xfrm>
            <a:off x="2054240" y="3874205"/>
            <a:ext cx="2936" cy="4667"/>
          </a:xfrm>
          <a:custGeom>
            <a:avLst/>
            <a:gdLst>
              <a:gd name="connsiteX0" fmla="*/ 2316 w 2936"/>
              <a:gd name="connsiteY0" fmla="*/ -412 h 4667"/>
              <a:gd name="connsiteX1" fmla="*/ -620 w 2936"/>
              <a:gd name="connsiteY1" fmla="*/ 4255 h 4667"/>
              <a:gd name="connsiteX2" fmla="*/ 2316 w 2936"/>
              <a:gd name="connsiteY2" fmla="*/ -412 h 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36" h="4667">
                <a:moveTo>
                  <a:pt x="2316" y="-412"/>
                </a:moveTo>
                <a:lnTo>
                  <a:pt x="-620" y="4255"/>
                </a:lnTo>
                <a:cubicBezTo>
                  <a:pt x="1187" y="3404"/>
                  <a:pt x="2331" y="1583"/>
                  <a:pt x="2316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7" name="任意多边形: 形状 26"/>
          <p:cNvSpPr/>
          <p:nvPr/>
        </p:nvSpPr>
        <p:spPr>
          <a:xfrm>
            <a:off x="78492" y="163245"/>
            <a:ext cx="585882" cy="369390"/>
          </a:xfrm>
          <a:custGeom>
            <a:avLst/>
            <a:gdLst>
              <a:gd name="connsiteX0" fmla="*/ 520838 w 585882"/>
              <a:gd name="connsiteY0" fmla="*/ 324802 h 369390"/>
              <a:gd name="connsiteX1" fmla="*/ 434161 w 585882"/>
              <a:gd name="connsiteY1" fmla="*/ 325564 h 369390"/>
              <a:gd name="connsiteX2" fmla="*/ 472927 w 585882"/>
              <a:gd name="connsiteY2" fmla="*/ 318706 h 369390"/>
              <a:gd name="connsiteX3" fmla="*/ 422635 w 585882"/>
              <a:gd name="connsiteY3" fmla="*/ 296893 h 369390"/>
              <a:gd name="connsiteX4" fmla="*/ 359294 w 585882"/>
              <a:gd name="connsiteY4" fmla="*/ 271747 h 369390"/>
              <a:gd name="connsiteX5" fmla="*/ 399299 w 585882"/>
              <a:gd name="connsiteY5" fmla="*/ 262222 h 369390"/>
              <a:gd name="connsiteX6" fmla="*/ 417016 w 585882"/>
              <a:gd name="connsiteY6" fmla="*/ 252697 h 369390"/>
              <a:gd name="connsiteX7" fmla="*/ 438066 w 585882"/>
              <a:gd name="connsiteY7" fmla="*/ 252697 h 369390"/>
              <a:gd name="connsiteX8" fmla="*/ 455211 w 585882"/>
              <a:gd name="connsiteY8" fmla="*/ 248887 h 369390"/>
              <a:gd name="connsiteX9" fmla="*/ 585799 w 585882"/>
              <a:gd name="connsiteY9" fmla="*/ 243267 h 369390"/>
              <a:gd name="connsiteX10" fmla="*/ 453401 w 585882"/>
              <a:gd name="connsiteY10" fmla="*/ 230123 h 369390"/>
              <a:gd name="connsiteX11" fmla="*/ 430255 w 585882"/>
              <a:gd name="connsiteY11" fmla="*/ 222217 h 369390"/>
              <a:gd name="connsiteX12" fmla="*/ 416349 w 585882"/>
              <a:gd name="connsiteY12" fmla="*/ 230314 h 369390"/>
              <a:gd name="connsiteX13" fmla="*/ 282142 w 585882"/>
              <a:gd name="connsiteY13" fmla="*/ 183736 h 369390"/>
              <a:gd name="connsiteX14" fmla="*/ 240708 w 585882"/>
              <a:gd name="connsiteY14" fmla="*/ 103917 h 369390"/>
              <a:gd name="connsiteX15" fmla="*/ 150411 w 585882"/>
              <a:gd name="connsiteY15" fmla="*/ -382 h 369390"/>
              <a:gd name="connsiteX16" fmla="*/ 150411 w 585882"/>
              <a:gd name="connsiteY16" fmla="*/ 27717 h 369390"/>
              <a:gd name="connsiteX17" fmla="*/ 167461 w 585882"/>
              <a:gd name="connsiteY17" fmla="*/ 51053 h 369390"/>
              <a:gd name="connsiteX18" fmla="*/ 141172 w 585882"/>
              <a:gd name="connsiteY18" fmla="*/ 53053 h 369390"/>
              <a:gd name="connsiteX19" fmla="*/ 116026 w 585882"/>
              <a:gd name="connsiteY19" fmla="*/ 39814 h 369390"/>
              <a:gd name="connsiteX20" fmla="*/ 153078 w 585882"/>
              <a:gd name="connsiteY20" fmla="*/ 112204 h 369390"/>
              <a:gd name="connsiteX21" fmla="*/ 127360 w 585882"/>
              <a:gd name="connsiteY21" fmla="*/ 104774 h 369390"/>
              <a:gd name="connsiteX22" fmla="*/ 224611 w 585882"/>
              <a:gd name="connsiteY22" fmla="*/ 263651 h 369390"/>
              <a:gd name="connsiteX23" fmla="*/ 234136 w 585882"/>
              <a:gd name="connsiteY23" fmla="*/ 275462 h 369390"/>
              <a:gd name="connsiteX24" fmla="*/ 217562 w 585882"/>
              <a:gd name="connsiteY24" fmla="*/ 288225 h 369390"/>
              <a:gd name="connsiteX25" fmla="*/ 120216 w 585882"/>
              <a:gd name="connsiteY25" fmla="*/ 283463 h 369390"/>
              <a:gd name="connsiteX26" fmla="*/ 127741 w 585882"/>
              <a:gd name="connsiteY26" fmla="*/ 304513 h 369390"/>
              <a:gd name="connsiteX27" fmla="*/ 141267 w 585882"/>
              <a:gd name="connsiteY27" fmla="*/ 316896 h 369390"/>
              <a:gd name="connsiteX28" fmla="*/ 4107 w 585882"/>
              <a:gd name="connsiteY28" fmla="*/ 295274 h 369390"/>
              <a:gd name="connsiteX29" fmla="*/ 149554 w 585882"/>
              <a:gd name="connsiteY29" fmla="*/ 331469 h 369390"/>
              <a:gd name="connsiteX30" fmla="*/ 114978 w 585882"/>
              <a:gd name="connsiteY30" fmla="*/ 335089 h 369390"/>
              <a:gd name="connsiteX31" fmla="*/ -84 w 585882"/>
              <a:gd name="connsiteY31" fmla="*/ 306514 h 369390"/>
              <a:gd name="connsiteX32" fmla="*/ 150220 w 585882"/>
              <a:gd name="connsiteY32" fmla="*/ 345757 h 369390"/>
              <a:gd name="connsiteX33" fmla="*/ 161650 w 585882"/>
              <a:gd name="connsiteY33" fmla="*/ 349471 h 369390"/>
              <a:gd name="connsiteX34" fmla="*/ 171175 w 585882"/>
              <a:gd name="connsiteY34" fmla="*/ 360997 h 369390"/>
              <a:gd name="connsiteX35" fmla="*/ 247375 w 585882"/>
              <a:gd name="connsiteY35" fmla="*/ 325373 h 369390"/>
              <a:gd name="connsiteX36" fmla="*/ 247375 w 585882"/>
              <a:gd name="connsiteY36" fmla="*/ 325373 h 369390"/>
              <a:gd name="connsiteX37" fmla="*/ 280522 w 585882"/>
              <a:gd name="connsiteY37" fmla="*/ 319849 h 369390"/>
              <a:gd name="connsiteX38" fmla="*/ 303382 w 585882"/>
              <a:gd name="connsiteY38" fmla="*/ 329374 h 369390"/>
              <a:gd name="connsiteX39" fmla="*/ 419587 w 585882"/>
              <a:gd name="connsiteY39" fmla="*/ 367474 h 369390"/>
              <a:gd name="connsiteX40" fmla="*/ 538650 w 585882"/>
              <a:gd name="connsiteY40" fmla="*/ 344804 h 369390"/>
              <a:gd name="connsiteX41" fmla="*/ 478261 w 585882"/>
              <a:gd name="connsiteY41" fmla="*/ 338613 h 369390"/>
              <a:gd name="connsiteX42" fmla="*/ 520838 w 585882"/>
              <a:gd name="connsiteY42" fmla="*/ 324802 h 36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85882" h="369390">
                <a:moveTo>
                  <a:pt x="520838" y="324802"/>
                </a:moveTo>
                <a:cubicBezTo>
                  <a:pt x="492568" y="333012"/>
                  <a:pt x="462574" y="333279"/>
                  <a:pt x="434161" y="325564"/>
                </a:cubicBezTo>
                <a:cubicBezTo>
                  <a:pt x="447486" y="328021"/>
                  <a:pt x="461250" y="325583"/>
                  <a:pt x="472927" y="318706"/>
                </a:cubicBezTo>
                <a:cubicBezTo>
                  <a:pt x="452258" y="317467"/>
                  <a:pt x="441780" y="304799"/>
                  <a:pt x="422635" y="296893"/>
                </a:cubicBezTo>
                <a:cubicBezTo>
                  <a:pt x="403490" y="288988"/>
                  <a:pt x="375010" y="285749"/>
                  <a:pt x="359294" y="271747"/>
                </a:cubicBezTo>
                <a:cubicBezTo>
                  <a:pt x="373229" y="272100"/>
                  <a:pt x="387021" y="268823"/>
                  <a:pt x="399299" y="262222"/>
                </a:cubicBezTo>
                <a:cubicBezTo>
                  <a:pt x="404919" y="258536"/>
                  <a:pt x="410843" y="255355"/>
                  <a:pt x="417016" y="252697"/>
                </a:cubicBezTo>
                <a:cubicBezTo>
                  <a:pt x="423998" y="251745"/>
                  <a:pt x="431084" y="251745"/>
                  <a:pt x="438066" y="252697"/>
                </a:cubicBezTo>
                <a:cubicBezTo>
                  <a:pt x="444162" y="252697"/>
                  <a:pt x="449115" y="249078"/>
                  <a:pt x="455211" y="248887"/>
                </a:cubicBezTo>
                <a:cubicBezTo>
                  <a:pt x="498740" y="246982"/>
                  <a:pt x="583798" y="248030"/>
                  <a:pt x="585799" y="243267"/>
                </a:cubicBezTo>
                <a:cubicBezTo>
                  <a:pt x="577512" y="238696"/>
                  <a:pt x="500836" y="237076"/>
                  <a:pt x="453401" y="230123"/>
                </a:cubicBezTo>
                <a:cubicBezTo>
                  <a:pt x="449020" y="229552"/>
                  <a:pt x="447114" y="218598"/>
                  <a:pt x="430255" y="222217"/>
                </a:cubicBezTo>
                <a:cubicBezTo>
                  <a:pt x="425131" y="223979"/>
                  <a:pt x="420406" y="226732"/>
                  <a:pt x="416349" y="230314"/>
                </a:cubicBezTo>
                <a:cubicBezTo>
                  <a:pt x="367867" y="264794"/>
                  <a:pt x="318718" y="217169"/>
                  <a:pt x="282142" y="183736"/>
                </a:cubicBezTo>
                <a:cubicBezTo>
                  <a:pt x="263092" y="166306"/>
                  <a:pt x="255091" y="125253"/>
                  <a:pt x="240708" y="103917"/>
                </a:cubicBezTo>
                <a:cubicBezTo>
                  <a:pt x="213657" y="63912"/>
                  <a:pt x="171270" y="43147"/>
                  <a:pt x="150411" y="-382"/>
                </a:cubicBezTo>
                <a:cubicBezTo>
                  <a:pt x="145972" y="8457"/>
                  <a:pt x="145972" y="18878"/>
                  <a:pt x="150411" y="27717"/>
                </a:cubicBezTo>
                <a:cubicBezTo>
                  <a:pt x="154830" y="36346"/>
                  <a:pt x="160593" y="44214"/>
                  <a:pt x="167461" y="51053"/>
                </a:cubicBezTo>
                <a:cubicBezTo>
                  <a:pt x="162222" y="59245"/>
                  <a:pt x="149554" y="58006"/>
                  <a:pt x="141172" y="53053"/>
                </a:cubicBezTo>
                <a:cubicBezTo>
                  <a:pt x="133475" y="47453"/>
                  <a:pt x="124998" y="42995"/>
                  <a:pt x="116026" y="39814"/>
                </a:cubicBezTo>
                <a:cubicBezTo>
                  <a:pt x="111549" y="67722"/>
                  <a:pt x="133170" y="92296"/>
                  <a:pt x="153078" y="112204"/>
                </a:cubicBezTo>
                <a:cubicBezTo>
                  <a:pt x="143934" y="112556"/>
                  <a:pt x="134914" y="109956"/>
                  <a:pt x="127360" y="104774"/>
                </a:cubicBezTo>
                <a:cubicBezTo>
                  <a:pt x="136142" y="169001"/>
                  <a:pt x="171404" y="226618"/>
                  <a:pt x="224611" y="263651"/>
                </a:cubicBezTo>
                <a:cubicBezTo>
                  <a:pt x="228992" y="266604"/>
                  <a:pt x="234136" y="270223"/>
                  <a:pt x="234136" y="275462"/>
                </a:cubicBezTo>
                <a:cubicBezTo>
                  <a:pt x="234136" y="283082"/>
                  <a:pt x="224611" y="286892"/>
                  <a:pt x="217562" y="288225"/>
                </a:cubicBezTo>
                <a:cubicBezTo>
                  <a:pt x="185139" y="293560"/>
                  <a:pt x="151963" y="291940"/>
                  <a:pt x="120216" y="283463"/>
                </a:cubicBezTo>
                <a:cubicBezTo>
                  <a:pt x="114025" y="289369"/>
                  <a:pt x="121074" y="299275"/>
                  <a:pt x="127741" y="304513"/>
                </a:cubicBezTo>
                <a:cubicBezTo>
                  <a:pt x="136695" y="311371"/>
                  <a:pt x="139743" y="312610"/>
                  <a:pt x="141267" y="316896"/>
                </a:cubicBezTo>
                <a:cubicBezTo>
                  <a:pt x="129361" y="321563"/>
                  <a:pt x="59447" y="314038"/>
                  <a:pt x="4107" y="295274"/>
                </a:cubicBezTo>
                <a:cubicBezTo>
                  <a:pt x="50332" y="315067"/>
                  <a:pt x="99442" y="327288"/>
                  <a:pt x="149554" y="331469"/>
                </a:cubicBezTo>
                <a:cubicBezTo>
                  <a:pt x="160317" y="338422"/>
                  <a:pt x="128408" y="336708"/>
                  <a:pt x="114978" y="335089"/>
                </a:cubicBezTo>
                <a:cubicBezTo>
                  <a:pt x="49065" y="327469"/>
                  <a:pt x="30015" y="320420"/>
                  <a:pt x="-84" y="306514"/>
                </a:cubicBezTo>
                <a:cubicBezTo>
                  <a:pt x="37349" y="330040"/>
                  <a:pt x="72496" y="339089"/>
                  <a:pt x="150220" y="345757"/>
                </a:cubicBezTo>
                <a:cubicBezTo>
                  <a:pt x="154345" y="345671"/>
                  <a:pt x="158364" y="346985"/>
                  <a:pt x="161650" y="349471"/>
                </a:cubicBezTo>
                <a:cubicBezTo>
                  <a:pt x="164984" y="358234"/>
                  <a:pt x="165270" y="356044"/>
                  <a:pt x="171175" y="360997"/>
                </a:cubicBezTo>
                <a:cubicBezTo>
                  <a:pt x="177081" y="365950"/>
                  <a:pt x="235374" y="331945"/>
                  <a:pt x="247375" y="325373"/>
                </a:cubicBezTo>
                <a:lnTo>
                  <a:pt x="247375" y="325373"/>
                </a:lnTo>
                <a:cubicBezTo>
                  <a:pt x="257805" y="320839"/>
                  <a:pt x="269187" y="318944"/>
                  <a:pt x="280522" y="319849"/>
                </a:cubicBezTo>
                <a:cubicBezTo>
                  <a:pt x="288609" y="321763"/>
                  <a:pt x="296324" y="324983"/>
                  <a:pt x="303382" y="329374"/>
                </a:cubicBezTo>
                <a:cubicBezTo>
                  <a:pt x="339311" y="349414"/>
                  <a:pt x="378763" y="362349"/>
                  <a:pt x="419587" y="367474"/>
                </a:cubicBezTo>
                <a:cubicBezTo>
                  <a:pt x="460669" y="372636"/>
                  <a:pt x="502340" y="364702"/>
                  <a:pt x="538650" y="344804"/>
                </a:cubicBezTo>
                <a:cubicBezTo>
                  <a:pt x="518343" y="345271"/>
                  <a:pt x="498054" y="343194"/>
                  <a:pt x="478261" y="338613"/>
                </a:cubicBezTo>
                <a:cubicBezTo>
                  <a:pt x="493854" y="341242"/>
                  <a:pt x="509761" y="336089"/>
                  <a:pt x="520838" y="324802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8" name="任意多边形: 形状 27"/>
          <p:cNvSpPr/>
          <p:nvPr/>
        </p:nvSpPr>
        <p:spPr>
          <a:xfrm>
            <a:off x="303778" y="2251416"/>
            <a:ext cx="472821" cy="224926"/>
          </a:xfrm>
          <a:custGeom>
            <a:avLst/>
            <a:gdLst>
              <a:gd name="connsiteX0" fmla="*/ 425779 w 472821"/>
              <a:gd name="connsiteY0" fmla="*/ 121731 h 224926"/>
              <a:gd name="connsiteX1" fmla="*/ 381106 w 472821"/>
              <a:gd name="connsiteY1" fmla="*/ 109062 h 224926"/>
              <a:gd name="connsiteX2" fmla="*/ 355294 w 472821"/>
              <a:gd name="connsiteY2" fmla="*/ 98014 h 224926"/>
              <a:gd name="connsiteX3" fmla="*/ 339577 w 472821"/>
              <a:gd name="connsiteY3" fmla="*/ 103728 h 224926"/>
              <a:gd name="connsiteX4" fmla="*/ 253852 w 472821"/>
              <a:gd name="connsiteY4" fmla="*/ 87250 h 224926"/>
              <a:gd name="connsiteX5" fmla="*/ 185558 w 472821"/>
              <a:gd name="connsiteY5" fmla="*/ 26195 h 224926"/>
              <a:gd name="connsiteX6" fmla="*/ 100786 w 472821"/>
              <a:gd name="connsiteY6" fmla="*/ 2287 h 224926"/>
              <a:gd name="connsiteX7" fmla="*/ 72211 w 472821"/>
              <a:gd name="connsiteY7" fmla="*/ 16384 h 224926"/>
              <a:gd name="connsiteX8" fmla="*/ 36778 w 472821"/>
              <a:gd name="connsiteY8" fmla="*/ 36101 h 224926"/>
              <a:gd name="connsiteX9" fmla="*/ -84 w 472821"/>
              <a:gd name="connsiteY9" fmla="*/ 36101 h 224926"/>
              <a:gd name="connsiteX10" fmla="*/ 27538 w 472821"/>
              <a:gd name="connsiteY10" fmla="*/ 54389 h 224926"/>
              <a:gd name="connsiteX11" fmla="*/ 61638 w 472821"/>
              <a:gd name="connsiteY11" fmla="*/ 46674 h 224926"/>
              <a:gd name="connsiteX12" fmla="*/ 20966 w 472821"/>
              <a:gd name="connsiteY12" fmla="*/ 72010 h 224926"/>
              <a:gd name="connsiteX13" fmla="*/ 64591 w 472821"/>
              <a:gd name="connsiteY13" fmla="*/ 67915 h 224926"/>
              <a:gd name="connsiteX14" fmla="*/ 100404 w 472821"/>
              <a:gd name="connsiteY14" fmla="*/ 41435 h 224926"/>
              <a:gd name="connsiteX15" fmla="*/ 69734 w 472821"/>
              <a:gd name="connsiteY15" fmla="*/ 75153 h 224926"/>
              <a:gd name="connsiteX16" fmla="*/ 105358 w 472821"/>
              <a:gd name="connsiteY16" fmla="*/ 61056 h 224926"/>
              <a:gd name="connsiteX17" fmla="*/ 120407 w 472821"/>
              <a:gd name="connsiteY17" fmla="*/ 47055 h 224926"/>
              <a:gd name="connsiteX18" fmla="*/ 149839 w 472821"/>
              <a:gd name="connsiteY18" fmla="*/ 76106 h 224926"/>
              <a:gd name="connsiteX19" fmla="*/ 133075 w 472821"/>
              <a:gd name="connsiteY19" fmla="*/ 72486 h 224926"/>
              <a:gd name="connsiteX20" fmla="*/ 191273 w 472821"/>
              <a:gd name="connsiteY20" fmla="*/ 124207 h 224926"/>
              <a:gd name="connsiteX21" fmla="*/ 167270 w 472821"/>
              <a:gd name="connsiteY21" fmla="*/ 127731 h 224926"/>
              <a:gd name="connsiteX22" fmla="*/ 130789 w 472821"/>
              <a:gd name="connsiteY22" fmla="*/ 122588 h 224926"/>
              <a:gd name="connsiteX23" fmla="*/ 122598 w 472821"/>
              <a:gd name="connsiteY23" fmla="*/ 123064 h 224926"/>
              <a:gd name="connsiteX24" fmla="*/ 113835 w 472821"/>
              <a:gd name="connsiteY24" fmla="*/ 133827 h 224926"/>
              <a:gd name="connsiteX25" fmla="*/ 90022 w 472821"/>
              <a:gd name="connsiteY25" fmla="*/ 151163 h 224926"/>
              <a:gd name="connsiteX26" fmla="*/ 157840 w 472821"/>
              <a:gd name="connsiteY26" fmla="*/ 159354 h 224926"/>
              <a:gd name="connsiteX27" fmla="*/ 9250 w 472821"/>
              <a:gd name="connsiteY27" fmla="*/ 218505 h 224926"/>
              <a:gd name="connsiteX28" fmla="*/ 86879 w 472821"/>
              <a:gd name="connsiteY28" fmla="*/ 208980 h 224926"/>
              <a:gd name="connsiteX29" fmla="*/ 159555 w 472821"/>
              <a:gd name="connsiteY29" fmla="*/ 172404 h 224926"/>
              <a:gd name="connsiteX30" fmla="*/ 191463 w 472821"/>
              <a:gd name="connsiteY30" fmla="*/ 167165 h 224926"/>
              <a:gd name="connsiteX31" fmla="*/ 285856 w 472821"/>
              <a:gd name="connsiteY31" fmla="*/ 142019 h 224926"/>
              <a:gd name="connsiteX32" fmla="*/ 331100 w 472821"/>
              <a:gd name="connsiteY32" fmla="*/ 130303 h 224926"/>
              <a:gd name="connsiteX33" fmla="*/ 358913 w 472821"/>
              <a:gd name="connsiteY33" fmla="*/ 132970 h 224926"/>
              <a:gd name="connsiteX34" fmla="*/ 393012 w 472821"/>
              <a:gd name="connsiteY34" fmla="*/ 126779 h 224926"/>
              <a:gd name="connsiteX35" fmla="*/ 472737 w 472821"/>
              <a:gd name="connsiteY35" fmla="*/ 127731 h 224926"/>
              <a:gd name="connsiteX36" fmla="*/ 425779 w 472821"/>
              <a:gd name="connsiteY36" fmla="*/ 121731 h 224926"/>
              <a:gd name="connsiteX37" fmla="*/ 151363 w 472821"/>
              <a:gd name="connsiteY37" fmla="*/ 70010 h 224926"/>
              <a:gd name="connsiteX38" fmla="*/ 132313 w 472821"/>
              <a:gd name="connsiteY38" fmla="*/ 35053 h 224926"/>
              <a:gd name="connsiteX39" fmla="*/ 133742 w 472821"/>
              <a:gd name="connsiteY39" fmla="*/ 33815 h 224926"/>
              <a:gd name="connsiteX40" fmla="*/ 137171 w 472821"/>
              <a:gd name="connsiteY40" fmla="*/ 31719 h 224926"/>
              <a:gd name="connsiteX41" fmla="*/ 146029 w 472821"/>
              <a:gd name="connsiteY41" fmla="*/ 41244 h 224926"/>
              <a:gd name="connsiteX42" fmla="*/ 165079 w 472821"/>
              <a:gd name="connsiteY42" fmla="*/ 82678 h 224926"/>
              <a:gd name="connsiteX43" fmla="*/ 151363 w 472821"/>
              <a:gd name="connsiteY43" fmla="*/ 70010 h 2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72820" h="224924">
                <a:moveTo>
                  <a:pt x="425779" y="121731"/>
                </a:moveTo>
                <a:cubicBezTo>
                  <a:pt x="410120" y="120930"/>
                  <a:pt x="394851" y="116606"/>
                  <a:pt x="381106" y="109062"/>
                </a:cubicBezTo>
                <a:cubicBezTo>
                  <a:pt x="372820" y="104300"/>
                  <a:pt x="364723" y="97347"/>
                  <a:pt x="355294" y="98014"/>
                </a:cubicBezTo>
                <a:cubicBezTo>
                  <a:pt x="349760" y="98975"/>
                  <a:pt x="344435" y="100909"/>
                  <a:pt x="339577" y="103728"/>
                </a:cubicBezTo>
                <a:cubicBezTo>
                  <a:pt x="311669" y="116016"/>
                  <a:pt x="278427" y="105062"/>
                  <a:pt x="253852" y="87250"/>
                </a:cubicBezTo>
                <a:cubicBezTo>
                  <a:pt x="229278" y="69439"/>
                  <a:pt x="209561" y="45150"/>
                  <a:pt x="185558" y="26195"/>
                </a:cubicBezTo>
                <a:cubicBezTo>
                  <a:pt x="161555" y="7240"/>
                  <a:pt x="130027" y="-6381"/>
                  <a:pt x="100786" y="2287"/>
                </a:cubicBezTo>
                <a:cubicBezTo>
                  <a:pt x="90699" y="5745"/>
                  <a:pt x="81098" y="10479"/>
                  <a:pt x="72211" y="16384"/>
                </a:cubicBezTo>
                <a:cubicBezTo>
                  <a:pt x="61247" y="24385"/>
                  <a:pt x="49351" y="31005"/>
                  <a:pt x="36778" y="36101"/>
                </a:cubicBezTo>
                <a:cubicBezTo>
                  <a:pt x="31634" y="37625"/>
                  <a:pt x="1821" y="41816"/>
                  <a:pt x="-84" y="36101"/>
                </a:cubicBezTo>
                <a:cubicBezTo>
                  <a:pt x="4621" y="47188"/>
                  <a:pt x="15499" y="54389"/>
                  <a:pt x="27538" y="54389"/>
                </a:cubicBezTo>
                <a:cubicBezTo>
                  <a:pt x="39311" y="54151"/>
                  <a:pt x="50913" y="51522"/>
                  <a:pt x="61638" y="46674"/>
                </a:cubicBezTo>
                <a:cubicBezTo>
                  <a:pt x="50008" y="57875"/>
                  <a:pt x="36149" y="66505"/>
                  <a:pt x="20966" y="72010"/>
                </a:cubicBezTo>
                <a:cubicBezTo>
                  <a:pt x="35520" y="75963"/>
                  <a:pt x="51027" y="74506"/>
                  <a:pt x="64591" y="67915"/>
                </a:cubicBezTo>
                <a:cubicBezTo>
                  <a:pt x="78068" y="61399"/>
                  <a:pt x="90222" y="52417"/>
                  <a:pt x="100404" y="41435"/>
                </a:cubicBezTo>
                <a:cubicBezTo>
                  <a:pt x="93489" y="55294"/>
                  <a:pt x="82879" y="66962"/>
                  <a:pt x="69734" y="75153"/>
                </a:cubicBezTo>
                <a:cubicBezTo>
                  <a:pt x="82936" y="74991"/>
                  <a:pt x="95623" y="69972"/>
                  <a:pt x="105358" y="61056"/>
                </a:cubicBezTo>
                <a:cubicBezTo>
                  <a:pt x="110692" y="56675"/>
                  <a:pt x="115549" y="51531"/>
                  <a:pt x="120407" y="47055"/>
                </a:cubicBezTo>
                <a:cubicBezTo>
                  <a:pt x="128408" y="56580"/>
                  <a:pt x="147077" y="73344"/>
                  <a:pt x="149839" y="76106"/>
                </a:cubicBezTo>
                <a:cubicBezTo>
                  <a:pt x="152602" y="78868"/>
                  <a:pt x="127741" y="65248"/>
                  <a:pt x="133075" y="72486"/>
                </a:cubicBezTo>
                <a:cubicBezTo>
                  <a:pt x="138409" y="79725"/>
                  <a:pt x="158412" y="114206"/>
                  <a:pt x="191273" y="124207"/>
                </a:cubicBezTo>
                <a:cubicBezTo>
                  <a:pt x="183596" y="126998"/>
                  <a:pt x="175423" y="128198"/>
                  <a:pt x="167270" y="127731"/>
                </a:cubicBezTo>
                <a:cubicBezTo>
                  <a:pt x="154983" y="127065"/>
                  <a:pt x="142981" y="124017"/>
                  <a:pt x="130789" y="122588"/>
                </a:cubicBezTo>
                <a:cubicBezTo>
                  <a:pt x="128065" y="122026"/>
                  <a:pt x="125236" y="122188"/>
                  <a:pt x="122598" y="123064"/>
                </a:cubicBezTo>
                <a:cubicBezTo>
                  <a:pt x="118312" y="124874"/>
                  <a:pt x="116311" y="129827"/>
                  <a:pt x="113835" y="133827"/>
                </a:cubicBezTo>
                <a:cubicBezTo>
                  <a:pt x="108539" y="142562"/>
                  <a:pt x="99966" y="148810"/>
                  <a:pt x="90022" y="151163"/>
                </a:cubicBezTo>
                <a:cubicBezTo>
                  <a:pt x="101452" y="161736"/>
                  <a:pt x="129456" y="148306"/>
                  <a:pt x="157840" y="159354"/>
                </a:cubicBezTo>
                <a:cubicBezTo>
                  <a:pt x="123741" y="171737"/>
                  <a:pt x="77259" y="226887"/>
                  <a:pt x="9250" y="218505"/>
                </a:cubicBezTo>
                <a:cubicBezTo>
                  <a:pt x="33349" y="231173"/>
                  <a:pt x="63162" y="221934"/>
                  <a:pt x="86879" y="208980"/>
                </a:cubicBezTo>
                <a:cubicBezTo>
                  <a:pt x="110596" y="196026"/>
                  <a:pt x="132790" y="177642"/>
                  <a:pt x="159555" y="172404"/>
                </a:cubicBezTo>
                <a:cubicBezTo>
                  <a:pt x="170280" y="171242"/>
                  <a:pt x="180929" y="169489"/>
                  <a:pt x="191463" y="167165"/>
                </a:cubicBezTo>
                <a:cubicBezTo>
                  <a:pt x="207466" y="162117"/>
                  <a:pt x="247185" y="184596"/>
                  <a:pt x="285856" y="142019"/>
                </a:cubicBezTo>
                <a:cubicBezTo>
                  <a:pt x="296429" y="130494"/>
                  <a:pt x="315955" y="133827"/>
                  <a:pt x="331100" y="130303"/>
                </a:cubicBezTo>
                <a:cubicBezTo>
                  <a:pt x="339673" y="128303"/>
                  <a:pt x="350150" y="133447"/>
                  <a:pt x="358913" y="132970"/>
                </a:cubicBezTo>
                <a:cubicBezTo>
                  <a:pt x="370819" y="132303"/>
                  <a:pt x="381106" y="126398"/>
                  <a:pt x="393012" y="126779"/>
                </a:cubicBezTo>
                <a:cubicBezTo>
                  <a:pt x="417968" y="127446"/>
                  <a:pt x="472737" y="131923"/>
                  <a:pt x="472737" y="127731"/>
                </a:cubicBezTo>
                <a:cubicBezTo>
                  <a:pt x="472737" y="123540"/>
                  <a:pt x="447781" y="123636"/>
                  <a:pt x="425779" y="121731"/>
                </a:cubicBezTo>
                <a:close/>
                <a:moveTo>
                  <a:pt x="151363" y="70010"/>
                </a:moveTo>
                <a:cubicBezTo>
                  <a:pt x="142210" y="60114"/>
                  <a:pt x="135666" y="48102"/>
                  <a:pt x="132313" y="35053"/>
                </a:cubicBezTo>
                <a:lnTo>
                  <a:pt x="133742" y="33815"/>
                </a:lnTo>
                <a:cubicBezTo>
                  <a:pt x="134676" y="32824"/>
                  <a:pt x="135857" y="32100"/>
                  <a:pt x="137171" y="31719"/>
                </a:cubicBezTo>
                <a:cubicBezTo>
                  <a:pt x="141934" y="30481"/>
                  <a:pt x="144791" y="36673"/>
                  <a:pt x="146029" y="41244"/>
                </a:cubicBezTo>
                <a:cubicBezTo>
                  <a:pt x="149858" y="56084"/>
                  <a:pt x="156307" y="70115"/>
                  <a:pt x="165079" y="82678"/>
                </a:cubicBezTo>
                <a:cubicBezTo>
                  <a:pt x="160126" y="78887"/>
                  <a:pt x="155535" y="74649"/>
                  <a:pt x="151363" y="70010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9" name="任意多边形: 形状 28"/>
          <p:cNvSpPr/>
          <p:nvPr/>
        </p:nvSpPr>
        <p:spPr>
          <a:xfrm>
            <a:off x="552149" y="2637765"/>
            <a:ext cx="224450" cy="107895"/>
          </a:xfrm>
          <a:custGeom>
            <a:avLst/>
            <a:gdLst>
              <a:gd name="connsiteX0" fmla="*/ -84 w 224450"/>
              <a:gd name="connsiteY0" fmla="*/ 89590 h 107895"/>
              <a:gd name="connsiteX1" fmla="*/ 38016 w 224450"/>
              <a:gd name="connsiteY1" fmla="*/ 59301 h 107895"/>
              <a:gd name="connsiteX2" fmla="*/ 107929 w 224450"/>
              <a:gd name="connsiteY2" fmla="*/ 1103 h 107895"/>
              <a:gd name="connsiteX3" fmla="*/ 170128 w 224450"/>
              <a:gd name="connsiteY3" fmla="*/ 29678 h 107895"/>
              <a:gd name="connsiteX4" fmla="*/ 223658 w 224450"/>
              <a:gd name="connsiteY4" fmla="*/ 57491 h 107895"/>
              <a:gd name="connsiteX5" fmla="*/ 152125 w 224450"/>
              <a:gd name="connsiteY5" fmla="*/ 45108 h 107895"/>
              <a:gd name="connsiteX6" fmla="*/ 180224 w 224450"/>
              <a:gd name="connsiteY6" fmla="*/ 73207 h 107895"/>
              <a:gd name="connsiteX7" fmla="*/ 138695 w 224450"/>
              <a:gd name="connsiteY7" fmla="*/ 71207 h 107895"/>
              <a:gd name="connsiteX8" fmla="*/ 104024 w 224450"/>
              <a:gd name="connsiteY8" fmla="*/ 50442 h 107895"/>
              <a:gd name="connsiteX9" fmla="*/ 125360 w 224450"/>
              <a:gd name="connsiteY9" fmla="*/ 71874 h 107895"/>
              <a:gd name="connsiteX10" fmla="*/ 90499 w 224450"/>
              <a:gd name="connsiteY10" fmla="*/ 77874 h 107895"/>
              <a:gd name="connsiteX11" fmla="*/ 39064 w 224450"/>
              <a:gd name="connsiteY11" fmla="*/ 107307 h 107895"/>
              <a:gd name="connsiteX12" fmla="*/ -84 w 224450"/>
              <a:gd name="connsiteY12" fmla="*/ 89590 h 107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50" h="107895">
                <a:moveTo>
                  <a:pt x="-84" y="89590"/>
                </a:moveTo>
                <a:cubicBezTo>
                  <a:pt x="14299" y="81808"/>
                  <a:pt x="27196" y="71559"/>
                  <a:pt x="38016" y="59301"/>
                </a:cubicBezTo>
                <a:cubicBezTo>
                  <a:pt x="60114" y="36250"/>
                  <a:pt x="85641" y="7866"/>
                  <a:pt x="107929" y="1103"/>
                </a:cubicBezTo>
                <a:cubicBezTo>
                  <a:pt x="130218" y="-5660"/>
                  <a:pt x="141362" y="11866"/>
                  <a:pt x="170128" y="29678"/>
                </a:cubicBezTo>
                <a:cubicBezTo>
                  <a:pt x="186472" y="41593"/>
                  <a:pt x="204513" y="50966"/>
                  <a:pt x="223658" y="57491"/>
                </a:cubicBezTo>
                <a:cubicBezTo>
                  <a:pt x="229564" y="59586"/>
                  <a:pt x="197941" y="67873"/>
                  <a:pt x="152125" y="45108"/>
                </a:cubicBezTo>
                <a:cubicBezTo>
                  <a:pt x="134790" y="36536"/>
                  <a:pt x="166794" y="71874"/>
                  <a:pt x="180224" y="73207"/>
                </a:cubicBezTo>
                <a:cubicBezTo>
                  <a:pt x="193654" y="74541"/>
                  <a:pt x="170128" y="87209"/>
                  <a:pt x="138695" y="71207"/>
                </a:cubicBezTo>
                <a:cubicBezTo>
                  <a:pt x="107262" y="55205"/>
                  <a:pt x="104786" y="47109"/>
                  <a:pt x="104024" y="50442"/>
                </a:cubicBezTo>
                <a:cubicBezTo>
                  <a:pt x="103262" y="53776"/>
                  <a:pt x="136028" y="73207"/>
                  <a:pt x="125360" y="71874"/>
                </a:cubicBezTo>
                <a:cubicBezTo>
                  <a:pt x="114692" y="70540"/>
                  <a:pt x="115264" y="59110"/>
                  <a:pt x="90499" y="77874"/>
                </a:cubicBezTo>
                <a:cubicBezTo>
                  <a:pt x="65734" y="96639"/>
                  <a:pt x="57733" y="109307"/>
                  <a:pt x="39064" y="107307"/>
                </a:cubicBezTo>
                <a:cubicBezTo>
                  <a:pt x="24824" y="104487"/>
                  <a:pt x="11432" y="98420"/>
                  <a:pt x="-84" y="89590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pic>
        <p:nvPicPr>
          <p:cNvPr id="166" name="图形 165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07731" y="4488007"/>
            <a:ext cx="1342537" cy="2375641"/>
          </a:xfrm>
          <a:prstGeom prst="rect">
            <a:avLst/>
          </a:prstGeom>
        </p:spPr>
      </p:pic>
      <p:sp>
        <p:nvSpPr>
          <p:cNvPr id="15" name="Text1"/>
          <p:cNvSpPr txBox="1"/>
          <p:nvPr>
            <p:custDataLst>
              <p:tags r:id="rId3"/>
            </p:custDataLst>
          </p:nvPr>
        </p:nvSpPr>
        <p:spPr>
          <a:xfrm>
            <a:off x="3817488" y="1037854"/>
            <a:ext cx="7037718" cy="300839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 lnSpcReduction="2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CN" altLang="en-US" sz="7200" b="1">
                <a:latin typeface="微软雅黑" panose="020B0503020204020204" charset="-122"/>
                <a:ea typeface="微软雅黑" panose="020B0503020204020204" charset="-122"/>
              </a:rPr>
              <a:t>仕进制度</a:t>
            </a:r>
            <a:r>
              <a:rPr lang="en-US" altLang="zh-CN" sz="7200" b="1">
                <a:latin typeface="微软雅黑" panose="020B0503020204020204" charset="-122"/>
                <a:ea typeface="微软雅黑" panose="020B0503020204020204" charset="-122"/>
              </a:rPr>
              <a:t>：中国传统选拔官员方式</a:t>
            </a:r>
            <a:endParaRPr lang="en-US" altLang="zh-CN" sz="7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Text2"/>
          <p:cNvSpPr txBox="1"/>
          <p:nvPr>
            <p:custDataLst>
              <p:tags r:id="rId4"/>
            </p:custDataLst>
          </p:nvPr>
        </p:nvSpPr>
        <p:spPr>
          <a:xfrm>
            <a:off x="3817488" y="4211034"/>
            <a:ext cx="7037718" cy="1515396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CN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The </a:t>
            </a:r>
            <a:r>
              <a:rPr lang="en-US" altLang="zh-CN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official selection system: Traditional Chinese way of selecting officials</a:t>
            </a:r>
            <a:endParaRPr lang="en-US" altLang="zh-CN" sz="14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843618" y="5574154"/>
            <a:ext cx="2366889" cy="4923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8" name="Text3"/>
          <p:cNvSpPr txBox="1"/>
          <p:nvPr>
            <p:custDataLst>
              <p:tags r:id="rId5"/>
            </p:custDataLst>
          </p:nvPr>
        </p:nvSpPr>
        <p:spPr>
          <a:xfrm>
            <a:off x="1011502" y="5564384"/>
            <a:ext cx="2038350" cy="49212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6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16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夏蓉</a:t>
            </a:r>
            <a:r>
              <a:rPr lang="en-US" altLang="zh-CN" sz="16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-S</a:t>
            </a:r>
            <a:r>
              <a:rPr lang="en-US" altLang="zh-CN" sz="16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haron</a:t>
            </a:r>
            <a:endParaRPr lang="en-US" altLang="zh-CN" sz="16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: 圆角 3"/>
          <p:cNvSpPr/>
          <p:nvPr/>
        </p:nvSpPr>
        <p:spPr>
          <a:xfrm>
            <a:off x="870795" y="6102671"/>
            <a:ext cx="2366889" cy="4923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" name="Text4"/>
          <p:cNvSpPr txBox="1"/>
          <p:nvPr>
            <p:custDataLst>
              <p:tags r:id="rId6"/>
            </p:custDataLst>
          </p:nvPr>
        </p:nvSpPr>
        <p:spPr>
          <a:xfrm>
            <a:off x="386741" y="6124858"/>
            <a:ext cx="3358936" cy="45588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600">
                <a:solidFill>
                  <a:schemeClr val="bg1"/>
                </a:solidFill>
                <a:effectLst>
                  <a:outerShdw blurRad="76200" dist="38100" dir="2700000" algn="ctr" rotWithShape="0">
                    <a:schemeClr val="accent1">
                      <a:alpha val="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2024.12.11</a:t>
            </a:r>
            <a:endParaRPr lang="en-US" altLang="zh-CN" sz="1600">
              <a:solidFill>
                <a:schemeClr val="bg1"/>
              </a:solidFill>
              <a:effectLst>
                <a:outerShdw blurRad="76200" dist="38100" dir="2700000" algn="ctr" rotWithShape="0">
                  <a:schemeClr val="accent1">
                    <a:alpha val="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任意多边形: 形状 117"/>
          <p:cNvSpPr/>
          <p:nvPr/>
        </p:nvSpPr>
        <p:spPr>
          <a:xfrm>
            <a:off x="1143578" y="1737460"/>
            <a:ext cx="4215" cy="3763"/>
          </a:xfrm>
          <a:custGeom>
            <a:avLst/>
            <a:gdLst>
              <a:gd name="connsiteX0" fmla="*/ -620 w 4215"/>
              <a:gd name="connsiteY0" fmla="*/ -412 h 3763"/>
              <a:gd name="connsiteX1" fmla="*/ 3596 w 4215"/>
              <a:gd name="connsiteY1" fmla="*/ 3352 h 3763"/>
              <a:gd name="connsiteX2" fmla="*/ -620 w 4215"/>
              <a:gd name="connsiteY2" fmla="*/ -412 h 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5" h="3762">
                <a:moveTo>
                  <a:pt x="-620" y="-412"/>
                </a:moveTo>
                <a:lnTo>
                  <a:pt x="3596" y="3352"/>
                </a:lnTo>
                <a:cubicBezTo>
                  <a:pt x="3039" y="1387"/>
                  <a:pt x="1398" y="-81"/>
                  <a:pt x="-620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8" name="任意多边形: 形状 127"/>
          <p:cNvSpPr/>
          <p:nvPr/>
        </p:nvSpPr>
        <p:spPr>
          <a:xfrm>
            <a:off x="1139513" y="1733771"/>
            <a:ext cx="3990" cy="3613"/>
          </a:xfrm>
          <a:custGeom>
            <a:avLst/>
            <a:gdLst>
              <a:gd name="connsiteX0" fmla="*/ -620 w 3990"/>
              <a:gd name="connsiteY0" fmla="*/ -412 h 3613"/>
              <a:gd name="connsiteX1" fmla="*/ 3370 w 3990"/>
              <a:gd name="connsiteY1" fmla="*/ 3201 h 3613"/>
              <a:gd name="connsiteX2" fmla="*/ -620 w 3990"/>
              <a:gd name="connsiteY2" fmla="*/ -412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89" h="3613">
                <a:moveTo>
                  <a:pt x="-620" y="-412"/>
                </a:moveTo>
                <a:lnTo>
                  <a:pt x="3370" y="3201"/>
                </a:lnTo>
                <a:cubicBezTo>
                  <a:pt x="2979" y="1251"/>
                  <a:pt x="1360" y="-217"/>
                  <a:pt x="-620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9" name="任意多边形: 形状 128"/>
          <p:cNvSpPr/>
          <p:nvPr/>
        </p:nvSpPr>
        <p:spPr>
          <a:xfrm>
            <a:off x="1231731" y="5797306"/>
            <a:ext cx="3011" cy="3613"/>
          </a:xfrm>
          <a:custGeom>
            <a:avLst/>
            <a:gdLst>
              <a:gd name="connsiteX0" fmla="*/ 2392 w 3011"/>
              <a:gd name="connsiteY0" fmla="*/ 3201 h 3613"/>
              <a:gd name="connsiteX1" fmla="*/ -619 w 3011"/>
              <a:gd name="connsiteY1" fmla="*/ -412 h 3613"/>
              <a:gd name="connsiteX2" fmla="*/ 2392 w 3011"/>
              <a:gd name="connsiteY2" fmla="*/ 3201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3613">
                <a:moveTo>
                  <a:pt x="2392" y="3201"/>
                </a:moveTo>
                <a:lnTo>
                  <a:pt x="-619" y="-412"/>
                </a:lnTo>
                <a:cubicBezTo>
                  <a:pt x="-642" y="1394"/>
                  <a:pt x="638" y="2899"/>
                  <a:pt x="2392" y="3201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30" name="任意多边形: 形状 129"/>
          <p:cNvSpPr/>
          <p:nvPr/>
        </p:nvSpPr>
        <p:spPr>
          <a:xfrm>
            <a:off x="2690957" y="3692028"/>
            <a:ext cx="75" cy="7527"/>
          </a:xfrm>
          <a:custGeom>
            <a:avLst/>
            <a:gdLst>
              <a:gd name="connsiteX0" fmla="*/ 75 w 75"/>
              <a:gd name="connsiteY0" fmla="*/ 0 h 7527"/>
              <a:gd name="connsiteX1" fmla="*/ 75 w 75"/>
              <a:gd name="connsiteY1" fmla="*/ 0 h 7527"/>
              <a:gd name="connsiteX2" fmla="*/ 0 w 75"/>
              <a:gd name="connsiteY2" fmla="*/ 0 h 7527"/>
              <a:gd name="connsiteX3" fmla="*/ 75 w 75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27">
                <a:moveTo>
                  <a:pt x="75" y="0"/>
                </a:moveTo>
                <a:lnTo>
                  <a:pt x="75" y="0"/>
                </a:lnTo>
                <a:lnTo>
                  <a:pt x="0" y="0"/>
                </a:lnTo>
                <a:lnTo>
                  <a:pt x="75" y="0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0" name="任意多边形: 形状 139"/>
          <p:cNvSpPr/>
          <p:nvPr/>
        </p:nvSpPr>
        <p:spPr>
          <a:xfrm>
            <a:off x="2817804" y="344307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2" name="任意多边形: 形状 141"/>
          <p:cNvSpPr/>
          <p:nvPr/>
        </p:nvSpPr>
        <p:spPr>
          <a:xfrm>
            <a:off x="371081" y="1193"/>
            <a:ext cx="4676739" cy="6856420"/>
          </a:xfrm>
          <a:custGeom>
            <a:avLst/>
            <a:gdLst>
              <a:gd name="connsiteX0" fmla="*/ 3896145 w 4676739"/>
              <a:gd name="connsiteY0" fmla="*/ 983432 h 6856420"/>
              <a:gd name="connsiteX1" fmla="*/ 3897801 w 4676739"/>
              <a:gd name="connsiteY1" fmla="*/ 983432 h 6856420"/>
              <a:gd name="connsiteX2" fmla="*/ 3918277 w 4676739"/>
              <a:gd name="connsiteY2" fmla="*/ 979743 h 6856420"/>
              <a:gd name="connsiteX3" fmla="*/ 3925353 w 4676739"/>
              <a:gd name="connsiteY3" fmla="*/ 979743 h 6856420"/>
              <a:gd name="connsiteX4" fmla="*/ 3961864 w 4676739"/>
              <a:gd name="connsiteY4" fmla="*/ 975979 h 6856420"/>
              <a:gd name="connsiteX5" fmla="*/ 3963370 w 4676739"/>
              <a:gd name="connsiteY5" fmla="*/ 975452 h 6856420"/>
              <a:gd name="connsiteX6" fmla="*/ 3965026 w 4676739"/>
              <a:gd name="connsiteY6" fmla="*/ 975452 h 6856420"/>
              <a:gd name="connsiteX7" fmla="*/ 3989492 w 4676739"/>
              <a:gd name="connsiteY7" fmla="*/ 971688 h 6856420"/>
              <a:gd name="connsiteX8" fmla="*/ 3989492 w 4676739"/>
              <a:gd name="connsiteY8" fmla="*/ 971688 h 6856420"/>
              <a:gd name="connsiteX9" fmla="*/ 3999579 w 4676739"/>
              <a:gd name="connsiteY9" fmla="*/ 968300 h 6856420"/>
              <a:gd name="connsiteX10" fmla="*/ 4021260 w 4676739"/>
              <a:gd name="connsiteY10" fmla="*/ 967698 h 6856420"/>
              <a:gd name="connsiteX11" fmla="*/ 4022840 w 4676739"/>
              <a:gd name="connsiteY11" fmla="*/ 967246 h 6856420"/>
              <a:gd name="connsiteX12" fmla="*/ 4024497 w 4676739"/>
              <a:gd name="connsiteY12" fmla="*/ 967246 h 6856420"/>
              <a:gd name="connsiteX13" fmla="*/ 4052803 w 4676739"/>
              <a:gd name="connsiteY13" fmla="*/ 963783 h 6856420"/>
              <a:gd name="connsiteX14" fmla="*/ 4059954 w 4676739"/>
              <a:gd name="connsiteY14" fmla="*/ 963257 h 6856420"/>
              <a:gd name="connsiteX15" fmla="*/ 4076515 w 4676739"/>
              <a:gd name="connsiteY15" fmla="*/ 959945 h 6856420"/>
              <a:gd name="connsiteX16" fmla="*/ 4078021 w 4676739"/>
              <a:gd name="connsiteY16" fmla="*/ 959191 h 6856420"/>
              <a:gd name="connsiteX17" fmla="*/ 4079602 w 4676739"/>
              <a:gd name="connsiteY17" fmla="*/ 959191 h 6856420"/>
              <a:gd name="connsiteX18" fmla="*/ 4100304 w 4676739"/>
              <a:gd name="connsiteY18" fmla="*/ 955804 h 6856420"/>
              <a:gd name="connsiteX19" fmla="*/ 4107832 w 4676739"/>
              <a:gd name="connsiteY19" fmla="*/ 955277 h 6856420"/>
              <a:gd name="connsiteX20" fmla="*/ 4132448 w 4676739"/>
              <a:gd name="connsiteY20" fmla="*/ 951513 h 6856420"/>
              <a:gd name="connsiteX21" fmla="*/ 4134029 w 4676739"/>
              <a:gd name="connsiteY21" fmla="*/ 950986 h 6856420"/>
              <a:gd name="connsiteX22" fmla="*/ 4135610 w 4676739"/>
              <a:gd name="connsiteY22" fmla="*/ 950986 h 6856420"/>
              <a:gd name="connsiteX23" fmla="*/ 4160076 w 4676739"/>
              <a:gd name="connsiteY23" fmla="*/ 947448 h 6856420"/>
              <a:gd name="connsiteX24" fmla="*/ 4161732 w 4676739"/>
              <a:gd name="connsiteY24" fmla="*/ 946921 h 6856420"/>
              <a:gd name="connsiteX25" fmla="*/ 4163388 w 4676739"/>
              <a:gd name="connsiteY25" fmla="*/ 946921 h 6856420"/>
              <a:gd name="connsiteX26" fmla="*/ 4171970 w 4676739"/>
              <a:gd name="connsiteY26" fmla="*/ 943383 h 6856420"/>
              <a:gd name="connsiteX27" fmla="*/ 4173626 w 4676739"/>
              <a:gd name="connsiteY27" fmla="*/ 942780 h 6856420"/>
              <a:gd name="connsiteX28" fmla="*/ 4175282 w 4676739"/>
              <a:gd name="connsiteY28" fmla="*/ 942780 h 6856420"/>
              <a:gd name="connsiteX29" fmla="*/ 4199748 w 4676739"/>
              <a:gd name="connsiteY29" fmla="*/ 939092 h 6856420"/>
              <a:gd name="connsiteX30" fmla="*/ 4201254 w 4676739"/>
              <a:gd name="connsiteY30" fmla="*/ 938489 h 6856420"/>
              <a:gd name="connsiteX31" fmla="*/ 4202835 w 4676739"/>
              <a:gd name="connsiteY31" fmla="*/ 938489 h 6856420"/>
              <a:gd name="connsiteX32" fmla="*/ 4204491 w 4676739"/>
              <a:gd name="connsiteY32" fmla="*/ 937887 h 6856420"/>
              <a:gd name="connsiteX33" fmla="*/ 4204040 w 4676739"/>
              <a:gd name="connsiteY33" fmla="*/ 935780 h 6856420"/>
              <a:gd name="connsiteX34" fmla="*/ 4205922 w 4676739"/>
              <a:gd name="connsiteY34" fmla="*/ 936683 h 6856420"/>
              <a:gd name="connsiteX35" fmla="*/ 4223462 w 4676739"/>
              <a:gd name="connsiteY35" fmla="*/ 934952 h 6856420"/>
              <a:gd name="connsiteX36" fmla="*/ 4225118 w 4676739"/>
              <a:gd name="connsiteY36" fmla="*/ 934425 h 6856420"/>
              <a:gd name="connsiteX37" fmla="*/ 4226850 w 4676739"/>
              <a:gd name="connsiteY37" fmla="*/ 934425 h 6856420"/>
              <a:gd name="connsiteX38" fmla="*/ 4247100 w 4676739"/>
              <a:gd name="connsiteY38" fmla="*/ 930961 h 6856420"/>
              <a:gd name="connsiteX39" fmla="*/ 4248906 w 4676739"/>
              <a:gd name="connsiteY39" fmla="*/ 930359 h 6856420"/>
              <a:gd name="connsiteX40" fmla="*/ 4250788 w 4676739"/>
              <a:gd name="connsiteY40" fmla="*/ 930359 h 6856420"/>
              <a:gd name="connsiteX41" fmla="*/ 4258994 w 4676739"/>
              <a:gd name="connsiteY41" fmla="*/ 927047 h 6856420"/>
              <a:gd name="connsiteX42" fmla="*/ 4260726 w 4676739"/>
              <a:gd name="connsiteY42" fmla="*/ 926294 h 6856420"/>
              <a:gd name="connsiteX43" fmla="*/ 4262608 w 4676739"/>
              <a:gd name="connsiteY43" fmla="*/ 926294 h 6856420"/>
              <a:gd name="connsiteX44" fmla="*/ 4282782 w 4676739"/>
              <a:gd name="connsiteY44" fmla="*/ 922530 h 6856420"/>
              <a:gd name="connsiteX45" fmla="*/ 4284213 w 4676739"/>
              <a:gd name="connsiteY45" fmla="*/ 921853 h 6856420"/>
              <a:gd name="connsiteX46" fmla="*/ 4285794 w 4676739"/>
              <a:gd name="connsiteY46" fmla="*/ 921853 h 6856420"/>
              <a:gd name="connsiteX47" fmla="*/ 4302581 w 4676739"/>
              <a:gd name="connsiteY47" fmla="*/ 918465 h 6856420"/>
              <a:gd name="connsiteX48" fmla="*/ 4304162 w 4676739"/>
              <a:gd name="connsiteY48" fmla="*/ 917863 h 6856420"/>
              <a:gd name="connsiteX49" fmla="*/ 4305969 w 4676739"/>
              <a:gd name="connsiteY49" fmla="*/ 917863 h 6856420"/>
              <a:gd name="connsiteX50" fmla="*/ 4326294 w 4676739"/>
              <a:gd name="connsiteY50" fmla="*/ 913948 h 6856420"/>
              <a:gd name="connsiteX51" fmla="*/ 4326294 w 4676739"/>
              <a:gd name="connsiteY51" fmla="*/ 913948 h 6856420"/>
              <a:gd name="connsiteX52" fmla="*/ 4346093 w 4676739"/>
              <a:gd name="connsiteY52" fmla="*/ 909432 h 6856420"/>
              <a:gd name="connsiteX53" fmla="*/ 4346093 w 4676739"/>
              <a:gd name="connsiteY53" fmla="*/ 909432 h 6856420"/>
              <a:gd name="connsiteX54" fmla="*/ 4354449 w 4676739"/>
              <a:gd name="connsiteY54" fmla="*/ 906195 h 6856420"/>
              <a:gd name="connsiteX55" fmla="*/ 4356105 w 4676739"/>
              <a:gd name="connsiteY55" fmla="*/ 905517 h 6856420"/>
              <a:gd name="connsiteX56" fmla="*/ 4357836 w 4676739"/>
              <a:gd name="connsiteY56" fmla="*/ 905517 h 6856420"/>
              <a:gd name="connsiteX57" fmla="*/ 4374248 w 4676739"/>
              <a:gd name="connsiteY57" fmla="*/ 901904 h 6856420"/>
              <a:gd name="connsiteX58" fmla="*/ 4375828 w 4676739"/>
              <a:gd name="connsiteY58" fmla="*/ 901301 h 6856420"/>
              <a:gd name="connsiteX59" fmla="*/ 4377410 w 4676739"/>
              <a:gd name="connsiteY59" fmla="*/ 901301 h 6856420"/>
              <a:gd name="connsiteX60" fmla="*/ 4394046 w 4676739"/>
              <a:gd name="connsiteY60" fmla="*/ 897387 h 6856420"/>
              <a:gd name="connsiteX61" fmla="*/ 4394046 w 4676739"/>
              <a:gd name="connsiteY61" fmla="*/ 897387 h 6856420"/>
              <a:gd name="connsiteX62" fmla="*/ 4410081 w 4676739"/>
              <a:gd name="connsiteY62" fmla="*/ 893548 h 6856420"/>
              <a:gd name="connsiteX63" fmla="*/ 4411435 w 4676739"/>
              <a:gd name="connsiteY63" fmla="*/ 892945 h 6856420"/>
              <a:gd name="connsiteX64" fmla="*/ 4412942 w 4676739"/>
              <a:gd name="connsiteY64" fmla="*/ 892945 h 6856420"/>
              <a:gd name="connsiteX65" fmla="*/ 4425814 w 4676739"/>
              <a:gd name="connsiteY65" fmla="*/ 889633 h 6856420"/>
              <a:gd name="connsiteX66" fmla="*/ 4427470 w 4676739"/>
              <a:gd name="connsiteY66" fmla="*/ 889031 h 6856420"/>
              <a:gd name="connsiteX67" fmla="*/ 4429202 w 4676739"/>
              <a:gd name="connsiteY67" fmla="*/ 889031 h 6856420"/>
              <a:gd name="connsiteX68" fmla="*/ 4437709 w 4676739"/>
              <a:gd name="connsiteY68" fmla="*/ 885267 h 6856420"/>
              <a:gd name="connsiteX69" fmla="*/ 4437709 w 4676739"/>
              <a:gd name="connsiteY69" fmla="*/ 885267 h 6856420"/>
              <a:gd name="connsiteX70" fmla="*/ 4453593 w 4676739"/>
              <a:gd name="connsiteY70" fmla="*/ 881202 h 6856420"/>
              <a:gd name="connsiteX71" fmla="*/ 4453593 w 4676739"/>
              <a:gd name="connsiteY71" fmla="*/ 881202 h 6856420"/>
              <a:gd name="connsiteX72" fmla="*/ 4469552 w 4676739"/>
              <a:gd name="connsiteY72" fmla="*/ 877287 h 6856420"/>
              <a:gd name="connsiteX73" fmla="*/ 4469552 w 4676739"/>
              <a:gd name="connsiteY73" fmla="*/ 877287 h 6856420"/>
              <a:gd name="connsiteX74" fmla="*/ 4485436 w 4676739"/>
              <a:gd name="connsiteY74" fmla="*/ 873222 h 6856420"/>
              <a:gd name="connsiteX75" fmla="*/ 4485436 w 4676739"/>
              <a:gd name="connsiteY75" fmla="*/ 873222 h 6856420"/>
              <a:gd name="connsiteX76" fmla="*/ 4501320 w 4676739"/>
              <a:gd name="connsiteY76" fmla="*/ 869006 h 6856420"/>
              <a:gd name="connsiteX77" fmla="*/ 4501320 w 4676739"/>
              <a:gd name="connsiteY77" fmla="*/ 869006 h 6856420"/>
              <a:gd name="connsiteX78" fmla="*/ 4513440 w 4676739"/>
              <a:gd name="connsiteY78" fmla="*/ 865167 h 6856420"/>
              <a:gd name="connsiteX79" fmla="*/ 4513440 w 4676739"/>
              <a:gd name="connsiteY79" fmla="*/ 865167 h 6856420"/>
              <a:gd name="connsiteX80" fmla="*/ 4525409 w 4676739"/>
              <a:gd name="connsiteY80" fmla="*/ 861027 h 6856420"/>
              <a:gd name="connsiteX81" fmla="*/ 4525409 w 4676739"/>
              <a:gd name="connsiteY81" fmla="*/ 861027 h 6856420"/>
              <a:gd name="connsiteX82" fmla="*/ 4537455 w 4676739"/>
              <a:gd name="connsiteY82" fmla="*/ 857564 h 6856420"/>
              <a:gd name="connsiteX83" fmla="*/ 4539035 w 4676739"/>
              <a:gd name="connsiteY83" fmla="*/ 856886 h 6856420"/>
              <a:gd name="connsiteX84" fmla="*/ 4540767 w 4676739"/>
              <a:gd name="connsiteY84" fmla="*/ 856886 h 6856420"/>
              <a:gd name="connsiteX85" fmla="*/ 4553339 w 4676739"/>
              <a:gd name="connsiteY85" fmla="*/ 853047 h 6856420"/>
              <a:gd name="connsiteX86" fmla="*/ 4553339 w 4676739"/>
              <a:gd name="connsiteY86" fmla="*/ 853047 h 6856420"/>
              <a:gd name="connsiteX87" fmla="*/ 4565383 w 4676739"/>
              <a:gd name="connsiteY87" fmla="*/ 849208 h 6856420"/>
              <a:gd name="connsiteX88" fmla="*/ 4566588 w 4676739"/>
              <a:gd name="connsiteY88" fmla="*/ 848530 h 6856420"/>
              <a:gd name="connsiteX89" fmla="*/ 4567943 w 4676739"/>
              <a:gd name="connsiteY89" fmla="*/ 848530 h 6856420"/>
              <a:gd name="connsiteX90" fmla="*/ 4577202 w 4676739"/>
              <a:gd name="connsiteY90" fmla="*/ 845143 h 6856420"/>
              <a:gd name="connsiteX91" fmla="*/ 4578557 w 4676739"/>
              <a:gd name="connsiteY91" fmla="*/ 844465 h 6856420"/>
              <a:gd name="connsiteX92" fmla="*/ 4580063 w 4676739"/>
              <a:gd name="connsiteY92" fmla="*/ 844465 h 6856420"/>
              <a:gd name="connsiteX93" fmla="*/ 4589097 w 4676739"/>
              <a:gd name="connsiteY93" fmla="*/ 841153 h 6856420"/>
              <a:gd name="connsiteX94" fmla="*/ 4590527 w 4676739"/>
              <a:gd name="connsiteY94" fmla="*/ 840475 h 6856420"/>
              <a:gd name="connsiteX95" fmla="*/ 4592107 w 4676739"/>
              <a:gd name="connsiteY95" fmla="*/ 840475 h 6856420"/>
              <a:gd name="connsiteX96" fmla="*/ 4600915 w 4676739"/>
              <a:gd name="connsiteY96" fmla="*/ 837163 h 6856420"/>
              <a:gd name="connsiteX97" fmla="*/ 4602346 w 4676739"/>
              <a:gd name="connsiteY97" fmla="*/ 836485 h 6856420"/>
              <a:gd name="connsiteX98" fmla="*/ 4603927 w 4676739"/>
              <a:gd name="connsiteY98" fmla="*/ 836485 h 6856420"/>
              <a:gd name="connsiteX99" fmla="*/ 4612735 w 4676739"/>
              <a:gd name="connsiteY99" fmla="*/ 832345 h 6856420"/>
              <a:gd name="connsiteX100" fmla="*/ 4612735 w 4676739"/>
              <a:gd name="connsiteY100" fmla="*/ 832345 h 6856420"/>
              <a:gd name="connsiteX101" fmla="*/ 4617176 w 4676739"/>
              <a:gd name="connsiteY101" fmla="*/ 828807 h 6856420"/>
              <a:gd name="connsiteX102" fmla="*/ 4618455 w 4676739"/>
              <a:gd name="connsiteY102" fmla="*/ 828129 h 6856420"/>
              <a:gd name="connsiteX103" fmla="*/ 4619811 w 4676739"/>
              <a:gd name="connsiteY103" fmla="*/ 828129 h 6856420"/>
              <a:gd name="connsiteX104" fmla="*/ 4629070 w 4676739"/>
              <a:gd name="connsiteY104" fmla="*/ 824516 h 6856420"/>
              <a:gd name="connsiteX105" fmla="*/ 4629070 w 4676739"/>
              <a:gd name="connsiteY105" fmla="*/ 824516 h 6856420"/>
              <a:gd name="connsiteX106" fmla="*/ 4636598 w 4676739"/>
              <a:gd name="connsiteY106" fmla="*/ 821053 h 6856420"/>
              <a:gd name="connsiteX107" fmla="*/ 4639835 w 4676739"/>
              <a:gd name="connsiteY107" fmla="*/ 820300 h 6856420"/>
              <a:gd name="connsiteX108" fmla="*/ 4648567 w 4676739"/>
              <a:gd name="connsiteY108" fmla="*/ 816687 h 6856420"/>
              <a:gd name="connsiteX109" fmla="*/ 4648567 w 4676739"/>
              <a:gd name="connsiteY109" fmla="*/ 816687 h 6856420"/>
              <a:gd name="connsiteX110" fmla="*/ 4656095 w 4676739"/>
              <a:gd name="connsiteY110" fmla="*/ 813149 h 6856420"/>
              <a:gd name="connsiteX111" fmla="*/ 4659257 w 4676739"/>
              <a:gd name="connsiteY111" fmla="*/ 812396 h 6856420"/>
              <a:gd name="connsiteX112" fmla="*/ 4667915 w 4676739"/>
              <a:gd name="connsiteY112" fmla="*/ 808632 h 6856420"/>
              <a:gd name="connsiteX113" fmla="*/ 4671754 w 4676739"/>
              <a:gd name="connsiteY113" fmla="*/ 804642 h 6856420"/>
              <a:gd name="connsiteX114" fmla="*/ 4671754 w 4676739"/>
              <a:gd name="connsiteY114" fmla="*/ 804642 h 6856420"/>
              <a:gd name="connsiteX115" fmla="*/ 4676120 w 4676739"/>
              <a:gd name="connsiteY115" fmla="*/ 800652 h 6856420"/>
              <a:gd name="connsiteX116" fmla="*/ 4672959 w 4676739"/>
              <a:gd name="connsiteY116" fmla="*/ 800652 h 6856420"/>
              <a:gd name="connsiteX117" fmla="*/ 4672959 w 4676739"/>
              <a:gd name="connsiteY117" fmla="*/ 800276 h 6856420"/>
              <a:gd name="connsiteX118" fmla="*/ 4663849 w 4676739"/>
              <a:gd name="connsiteY118" fmla="*/ 796813 h 6856420"/>
              <a:gd name="connsiteX119" fmla="*/ 4660236 w 4676739"/>
              <a:gd name="connsiteY119" fmla="*/ 796060 h 6856420"/>
              <a:gd name="connsiteX120" fmla="*/ 4654891 w 4676739"/>
              <a:gd name="connsiteY120" fmla="*/ 793124 h 6856420"/>
              <a:gd name="connsiteX121" fmla="*/ 4652406 w 4676739"/>
              <a:gd name="connsiteY121" fmla="*/ 792522 h 6856420"/>
              <a:gd name="connsiteX122" fmla="*/ 4643900 w 4676739"/>
              <a:gd name="connsiteY122" fmla="*/ 788984 h 6856420"/>
              <a:gd name="connsiteX123" fmla="*/ 4640513 w 4676739"/>
              <a:gd name="connsiteY123" fmla="*/ 788306 h 6856420"/>
              <a:gd name="connsiteX124" fmla="*/ 4632081 w 4676739"/>
              <a:gd name="connsiteY124" fmla="*/ 784994 h 6856420"/>
              <a:gd name="connsiteX125" fmla="*/ 4628619 w 4676739"/>
              <a:gd name="connsiteY125" fmla="*/ 784392 h 6856420"/>
              <a:gd name="connsiteX126" fmla="*/ 4619886 w 4676739"/>
              <a:gd name="connsiteY126" fmla="*/ 781155 h 6856420"/>
              <a:gd name="connsiteX127" fmla="*/ 4608745 w 4676739"/>
              <a:gd name="connsiteY127" fmla="*/ 780251 h 6856420"/>
              <a:gd name="connsiteX128" fmla="*/ 4596625 w 4676739"/>
              <a:gd name="connsiteY128" fmla="*/ 777014 h 6856420"/>
              <a:gd name="connsiteX129" fmla="*/ 4589097 w 4676739"/>
              <a:gd name="connsiteY129" fmla="*/ 776186 h 6856420"/>
              <a:gd name="connsiteX130" fmla="*/ 4576600 w 4676739"/>
              <a:gd name="connsiteY130" fmla="*/ 773250 h 6856420"/>
              <a:gd name="connsiteX131" fmla="*/ 4565383 w 4676739"/>
              <a:gd name="connsiteY131" fmla="*/ 772271 h 6856420"/>
              <a:gd name="connsiteX132" fmla="*/ 4545208 w 4676739"/>
              <a:gd name="connsiteY132" fmla="*/ 769185 h 6856420"/>
              <a:gd name="connsiteX133" fmla="*/ 4435299 w 4676739"/>
              <a:gd name="connsiteY133" fmla="*/ 769185 h 6856420"/>
              <a:gd name="connsiteX134" fmla="*/ 4419340 w 4676739"/>
              <a:gd name="connsiteY134" fmla="*/ 772196 h 6856420"/>
              <a:gd name="connsiteX135" fmla="*/ 4388476 w 4676739"/>
              <a:gd name="connsiteY135" fmla="*/ 773325 h 6856420"/>
              <a:gd name="connsiteX136" fmla="*/ 4367849 w 4676739"/>
              <a:gd name="connsiteY136" fmla="*/ 776337 h 6856420"/>
              <a:gd name="connsiteX137" fmla="*/ 4352793 w 4676739"/>
              <a:gd name="connsiteY137" fmla="*/ 777165 h 6856420"/>
              <a:gd name="connsiteX138" fmla="*/ 4344587 w 4676739"/>
              <a:gd name="connsiteY138" fmla="*/ 779875 h 6856420"/>
              <a:gd name="connsiteX139" fmla="*/ 4333145 w 4676739"/>
              <a:gd name="connsiteY139" fmla="*/ 781155 h 6856420"/>
              <a:gd name="connsiteX140" fmla="*/ 4316809 w 4676739"/>
              <a:gd name="connsiteY140" fmla="*/ 784166 h 6856420"/>
              <a:gd name="connsiteX141" fmla="*/ 4301753 w 4676739"/>
              <a:gd name="connsiteY141" fmla="*/ 785295 h 6856420"/>
              <a:gd name="connsiteX142" fmla="*/ 4288956 w 4676739"/>
              <a:gd name="connsiteY142" fmla="*/ 788156 h 6856420"/>
              <a:gd name="connsiteX143" fmla="*/ 4277739 w 4676739"/>
              <a:gd name="connsiteY143" fmla="*/ 789134 h 6856420"/>
              <a:gd name="connsiteX144" fmla="*/ 4265167 w 4676739"/>
              <a:gd name="connsiteY144" fmla="*/ 792145 h 6856420"/>
              <a:gd name="connsiteX145" fmla="*/ 4257639 w 4676739"/>
              <a:gd name="connsiteY145" fmla="*/ 792973 h 6856420"/>
              <a:gd name="connsiteX146" fmla="*/ 4253198 w 4676739"/>
              <a:gd name="connsiteY146" fmla="*/ 795759 h 6856420"/>
              <a:gd name="connsiteX147" fmla="*/ 4242056 w 4676739"/>
              <a:gd name="connsiteY147" fmla="*/ 797114 h 6856420"/>
              <a:gd name="connsiteX148" fmla="*/ 4229409 w 4676739"/>
              <a:gd name="connsiteY148" fmla="*/ 800050 h 6856420"/>
              <a:gd name="connsiteX149" fmla="*/ 4221881 w 4676739"/>
              <a:gd name="connsiteY149" fmla="*/ 800803 h 6856420"/>
              <a:gd name="connsiteX150" fmla="*/ 4209912 w 4676739"/>
              <a:gd name="connsiteY150" fmla="*/ 803889 h 6856420"/>
              <a:gd name="connsiteX151" fmla="*/ 4198996 w 4676739"/>
              <a:gd name="connsiteY151" fmla="*/ 805094 h 6856420"/>
              <a:gd name="connsiteX152" fmla="*/ 4190113 w 4676739"/>
              <a:gd name="connsiteY152" fmla="*/ 807804 h 6856420"/>
              <a:gd name="connsiteX153" fmla="*/ 4179272 w 4676739"/>
              <a:gd name="connsiteY153" fmla="*/ 809008 h 6856420"/>
              <a:gd name="connsiteX154" fmla="*/ 4170088 w 4676739"/>
              <a:gd name="connsiteY154" fmla="*/ 812396 h 6856420"/>
              <a:gd name="connsiteX155" fmla="*/ 4170088 w 4676739"/>
              <a:gd name="connsiteY155" fmla="*/ 812396 h 6856420"/>
              <a:gd name="connsiteX156" fmla="*/ 4162560 w 4676739"/>
              <a:gd name="connsiteY156" fmla="*/ 815783 h 6856420"/>
              <a:gd name="connsiteX157" fmla="*/ 4155032 w 4676739"/>
              <a:gd name="connsiteY157" fmla="*/ 816687 h 6856420"/>
              <a:gd name="connsiteX158" fmla="*/ 4142686 w 4676739"/>
              <a:gd name="connsiteY158" fmla="*/ 819924 h 6856420"/>
              <a:gd name="connsiteX159" fmla="*/ 4135760 w 4676739"/>
              <a:gd name="connsiteY159" fmla="*/ 820827 h 6856420"/>
              <a:gd name="connsiteX160" fmla="*/ 4126878 w 4676739"/>
              <a:gd name="connsiteY160" fmla="*/ 823612 h 6856420"/>
              <a:gd name="connsiteX161" fmla="*/ 4119350 w 4676739"/>
              <a:gd name="connsiteY161" fmla="*/ 824591 h 6856420"/>
              <a:gd name="connsiteX162" fmla="*/ 4111069 w 4676739"/>
              <a:gd name="connsiteY162" fmla="*/ 827376 h 6856420"/>
              <a:gd name="connsiteX163" fmla="*/ 4103541 w 4676739"/>
              <a:gd name="connsiteY163" fmla="*/ 828430 h 6856420"/>
              <a:gd name="connsiteX164" fmla="*/ 4091496 w 4676739"/>
              <a:gd name="connsiteY164" fmla="*/ 831743 h 6856420"/>
              <a:gd name="connsiteX165" fmla="*/ 4084797 w 4676739"/>
              <a:gd name="connsiteY165" fmla="*/ 832646 h 6856420"/>
              <a:gd name="connsiteX166" fmla="*/ 4079376 w 4676739"/>
              <a:gd name="connsiteY166" fmla="*/ 835808 h 6856420"/>
              <a:gd name="connsiteX167" fmla="*/ 4079376 w 4676739"/>
              <a:gd name="connsiteY167" fmla="*/ 835808 h 6856420"/>
              <a:gd name="connsiteX168" fmla="*/ 4068084 w 4676739"/>
              <a:gd name="connsiteY168" fmla="*/ 839497 h 6856420"/>
              <a:gd name="connsiteX169" fmla="*/ 4064395 w 4676739"/>
              <a:gd name="connsiteY169" fmla="*/ 840099 h 6856420"/>
              <a:gd name="connsiteX170" fmla="*/ 4056265 w 4676739"/>
              <a:gd name="connsiteY170" fmla="*/ 843261 h 6856420"/>
              <a:gd name="connsiteX171" fmla="*/ 4048737 w 4676739"/>
              <a:gd name="connsiteY171" fmla="*/ 844239 h 6856420"/>
              <a:gd name="connsiteX172" fmla="*/ 4040080 w 4676739"/>
              <a:gd name="connsiteY172" fmla="*/ 847175 h 6856420"/>
              <a:gd name="connsiteX173" fmla="*/ 4033079 w 4676739"/>
              <a:gd name="connsiteY173" fmla="*/ 848304 h 6856420"/>
              <a:gd name="connsiteX174" fmla="*/ 4024196 w 4676739"/>
              <a:gd name="connsiteY174" fmla="*/ 851240 h 6856420"/>
              <a:gd name="connsiteX175" fmla="*/ 4020130 w 4676739"/>
              <a:gd name="connsiteY175" fmla="*/ 851842 h 6856420"/>
              <a:gd name="connsiteX176" fmla="*/ 4008312 w 4676739"/>
              <a:gd name="connsiteY176" fmla="*/ 855456 h 6856420"/>
              <a:gd name="connsiteX177" fmla="*/ 4005150 w 4676739"/>
              <a:gd name="connsiteY177" fmla="*/ 856133 h 6856420"/>
              <a:gd name="connsiteX178" fmla="*/ 3996417 w 4676739"/>
              <a:gd name="connsiteY178" fmla="*/ 859370 h 6856420"/>
              <a:gd name="connsiteX179" fmla="*/ 3993407 w 4676739"/>
              <a:gd name="connsiteY179" fmla="*/ 860048 h 6856420"/>
              <a:gd name="connsiteX180" fmla="*/ 3988513 w 4676739"/>
              <a:gd name="connsiteY180" fmla="*/ 863285 h 6856420"/>
              <a:gd name="connsiteX181" fmla="*/ 3985276 w 4676739"/>
              <a:gd name="connsiteY181" fmla="*/ 864038 h 6856420"/>
              <a:gd name="connsiteX182" fmla="*/ 3976694 w 4676739"/>
              <a:gd name="connsiteY182" fmla="*/ 866974 h 6856420"/>
              <a:gd name="connsiteX183" fmla="*/ 3970069 w 4676739"/>
              <a:gd name="connsiteY183" fmla="*/ 868103 h 6856420"/>
              <a:gd name="connsiteX184" fmla="*/ 3964875 w 4676739"/>
              <a:gd name="connsiteY184" fmla="*/ 870587 h 6856420"/>
              <a:gd name="connsiteX185" fmla="*/ 3952831 w 4676739"/>
              <a:gd name="connsiteY185" fmla="*/ 871641 h 6856420"/>
              <a:gd name="connsiteX186" fmla="*/ 3945303 w 4676739"/>
              <a:gd name="connsiteY186" fmla="*/ 874878 h 6856420"/>
              <a:gd name="connsiteX187" fmla="*/ 3938678 w 4676739"/>
              <a:gd name="connsiteY187" fmla="*/ 876007 h 6856420"/>
              <a:gd name="connsiteX188" fmla="*/ 3933483 w 4676739"/>
              <a:gd name="connsiteY188" fmla="*/ 878642 h 6856420"/>
              <a:gd name="connsiteX189" fmla="*/ 3926483 w 4676739"/>
              <a:gd name="connsiteY189" fmla="*/ 879922 h 6856420"/>
              <a:gd name="connsiteX190" fmla="*/ 3917524 w 4676739"/>
              <a:gd name="connsiteY190" fmla="*/ 883084 h 6856420"/>
              <a:gd name="connsiteX191" fmla="*/ 3914061 w 4676739"/>
              <a:gd name="connsiteY191" fmla="*/ 883686 h 6856420"/>
              <a:gd name="connsiteX192" fmla="*/ 3905630 w 4676739"/>
              <a:gd name="connsiteY192" fmla="*/ 886998 h 6856420"/>
              <a:gd name="connsiteX193" fmla="*/ 3902845 w 4676739"/>
              <a:gd name="connsiteY193" fmla="*/ 887826 h 6856420"/>
              <a:gd name="connsiteX194" fmla="*/ 3897650 w 4676739"/>
              <a:gd name="connsiteY194" fmla="*/ 891139 h 6856420"/>
              <a:gd name="connsiteX195" fmla="*/ 3894564 w 4676739"/>
              <a:gd name="connsiteY195" fmla="*/ 891741 h 6856420"/>
              <a:gd name="connsiteX196" fmla="*/ 3885831 w 4676739"/>
              <a:gd name="connsiteY196" fmla="*/ 894978 h 6856420"/>
              <a:gd name="connsiteX197" fmla="*/ 3882444 w 4676739"/>
              <a:gd name="connsiteY197" fmla="*/ 895580 h 6856420"/>
              <a:gd name="connsiteX198" fmla="*/ 3874013 w 4676739"/>
              <a:gd name="connsiteY198" fmla="*/ 898817 h 6856420"/>
              <a:gd name="connsiteX199" fmla="*/ 3870474 w 4676739"/>
              <a:gd name="connsiteY199" fmla="*/ 899495 h 6856420"/>
              <a:gd name="connsiteX200" fmla="*/ 3862118 w 4676739"/>
              <a:gd name="connsiteY200" fmla="*/ 902732 h 6856420"/>
              <a:gd name="connsiteX201" fmla="*/ 3858580 w 4676739"/>
              <a:gd name="connsiteY201" fmla="*/ 903559 h 6856420"/>
              <a:gd name="connsiteX202" fmla="*/ 3851052 w 4676739"/>
              <a:gd name="connsiteY202" fmla="*/ 905367 h 6856420"/>
              <a:gd name="connsiteX203" fmla="*/ 3847439 w 4676739"/>
              <a:gd name="connsiteY203" fmla="*/ 905367 h 6856420"/>
              <a:gd name="connsiteX204" fmla="*/ 3846987 w 4676739"/>
              <a:gd name="connsiteY204" fmla="*/ 904614 h 6856420"/>
              <a:gd name="connsiteX205" fmla="*/ 3854063 w 4676739"/>
              <a:gd name="connsiteY205" fmla="*/ 899043 h 6856420"/>
              <a:gd name="connsiteX206" fmla="*/ 3854063 w 4676739"/>
              <a:gd name="connsiteY206" fmla="*/ 899043 h 6856420"/>
              <a:gd name="connsiteX207" fmla="*/ 3858203 w 4676739"/>
              <a:gd name="connsiteY207" fmla="*/ 894903 h 6856420"/>
              <a:gd name="connsiteX208" fmla="*/ 3858203 w 4676739"/>
              <a:gd name="connsiteY208" fmla="*/ 894903 h 6856420"/>
              <a:gd name="connsiteX209" fmla="*/ 3862344 w 4676739"/>
              <a:gd name="connsiteY209" fmla="*/ 890762 h 6856420"/>
              <a:gd name="connsiteX210" fmla="*/ 3862344 w 4676739"/>
              <a:gd name="connsiteY210" fmla="*/ 890762 h 6856420"/>
              <a:gd name="connsiteX211" fmla="*/ 3866409 w 4676739"/>
              <a:gd name="connsiteY211" fmla="*/ 886622 h 6856420"/>
              <a:gd name="connsiteX212" fmla="*/ 3866409 w 4676739"/>
              <a:gd name="connsiteY212" fmla="*/ 886622 h 6856420"/>
              <a:gd name="connsiteX213" fmla="*/ 3870549 w 4676739"/>
              <a:gd name="connsiteY213" fmla="*/ 882481 h 6856420"/>
              <a:gd name="connsiteX214" fmla="*/ 3870549 w 4676739"/>
              <a:gd name="connsiteY214" fmla="*/ 882481 h 6856420"/>
              <a:gd name="connsiteX215" fmla="*/ 3874539 w 4676739"/>
              <a:gd name="connsiteY215" fmla="*/ 878492 h 6856420"/>
              <a:gd name="connsiteX216" fmla="*/ 3878680 w 4676739"/>
              <a:gd name="connsiteY216" fmla="*/ 874577 h 6856420"/>
              <a:gd name="connsiteX217" fmla="*/ 3882745 w 4676739"/>
              <a:gd name="connsiteY217" fmla="*/ 870813 h 6856420"/>
              <a:gd name="connsiteX218" fmla="*/ 3882745 w 4676739"/>
              <a:gd name="connsiteY218" fmla="*/ 870813 h 6856420"/>
              <a:gd name="connsiteX219" fmla="*/ 3886659 w 4676739"/>
              <a:gd name="connsiteY219" fmla="*/ 866823 h 6856420"/>
              <a:gd name="connsiteX220" fmla="*/ 3886659 w 4676739"/>
              <a:gd name="connsiteY220" fmla="*/ 866823 h 6856420"/>
              <a:gd name="connsiteX221" fmla="*/ 3890499 w 4676739"/>
              <a:gd name="connsiteY221" fmla="*/ 862683 h 6856420"/>
              <a:gd name="connsiteX222" fmla="*/ 3890499 w 4676739"/>
              <a:gd name="connsiteY222" fmla="*/ 862683 h 6856420"/>
              <a:gd name="connsiteX223" fmla="*/ 3894789 w 4676739"/>
              <a:gd name="connsiteY223" fmla="*/ 855155 h 6856420"/>
              <a:gd name="connsiteX224" fmla="*/ 3894789 w 4676739"/>
              <a:gd name="connsiteY224" fmla="*/ 855155 h 6856420"/>
              <a:gd name="connsiteX225" fmla="*/ 3898403 w 4676739"/>
              <a:gd name="connsiteY225" fmla="*/ 851240 h 6856420"/>
              <a:gd name="connsiteX226" fmla="*/ 3898403 w 4676739"/>
              <a:gd name="connsiteY226" fmla="*/ 851240 h 6856420"/>
              <a:gd name="connsiteX227" fmla="*/ 3902243 w 4676739"/>
              <a:gd name="connsiteY227" fmla="*/ 847100 h 6856420"/>
              <a:gd name="connsiteX228" fmla="*/ 3902243 w 4676739"/>
              <a:gd name="connsiteY228" fmla="*/ 847100 h 6856420"/>
              <a:gd name="connsiteX229" fmla="*/ 3906533 w 4676739"/>
              <a:gd name="connsiteY229" fmla="*/ 839572 h 6856420"/>
              <a:gd name="connsiteX230" fmla="*/ 3906533 w 4676739"/>
              <a:gd name="connsiteY230" fmla="*/ 839572 h 6856420"/>
              <a:gd name="connsiteX231" fmla="*/ 3909996 w 4676739"/>
              <a:gd name="connsiteY231" fmla="*/ 835582 h 6856420"/>
              <a:gd name="connsiteX232" fmla="*/ 3909996 w 4676739"/>
              <a:gd name="connsiteY232" fmla="*/ 835582 h 6856420"/>
              <a:gd name="connsiteX233" fmla="*/ 3913760 w 4676739"/>
              <a:gd name="connsiteY233" fmla="*/ 831442 h 6856420"/>
              <a:gd name="connsiteX234" fmla="*/ 3917599 w 4676739"/>
              <a:gd name="connsiteY234" fmla="*/ 827376 h 6856420"/>
              <a:gd name="connsiteX235" fmla="*/ 3921439 w 4676739"/>
              <a:gd name="connsiteY235" fmla="*/ 822408 h 6856420"/>
              <a:gd name="connsiteX236" fmla="*/ 3922643 w 4676739"/>
              <a:gd name="connsiteY236" fmla="*/ 819472 h 6856420"/>
              <a:gd name="connsiteX237" fmla="*/ 3925880 w 4676739"/>
              <a:gd name="connsiteY237" fmla="*/ 816084 h 6856420"/>
              <a:gd name="connsiteX238" fmla="*/ 3925880 w 4676739"/>
              <a:gd name="connsiteY238" fmla="*/ 816084 h 6856420"/>
              <a:gd name="connsiteX239" fmla="*/ 3929419 w 4676739"/>
              <a:gd name="connsiteY239" fmla="*/ 812019 h 6856420"/>
              <a:gd name="connsiteX240" fmla="*/ 3933183 w 4676739"/>
              <a:gd name="connsiteY240" fmla="*/ 807954 h 6856420"/>
              <a:gd name="connsiteX241" fmla="*/ 3937097 w 4676739"/>
              <a:gd name="connsiteY241" fmla="*/ 802986 h 6856420"/>
              <a:gd name="connsiteX242" fmla="*/ 3938301 w 4676739"/>
              <a:gd name="connsiteY242" fmla="*/ 799975 h 6856420"/>
              <a:gd name="connsiteX243" fmla="*/ 3941463 w 4676739"/>
              <a:gd name="connsiteY243" fmla="*/ 796587 h 6856420"/>
              <a:gd name="connsiteX244" fmla="*/ 3941463 w 4676739"/>
              <a:gd name="connsiteY244" fmla="*/ 796587 h 6856420"/>
              <a:gd name="connsiteX245" fmla="*/ 3945001 w 4676739"/>
              <a:gd name="connsiteY245" fmla="*/ 792447 h 6856420"/>
              <a:gd name="connsiteX246" fmla="*/ 3948991 w 4676739"/>
              <a:gd name="connsiteY246" fmla="*/ 788231 h 6856420"/>
              <a:gd name="connsiteX247" fmla="*/ 3948991 w 4676739"/>
              <a:gd name="connsiteY247" fmla="*/ 788231 h 6856420"/>
              <a:gd name="connsiteX248" fmla="*/ 3953131 w 4676739"/>
              <a:gd name="connsiteY248" fmla="*/ 780251 h 6856420"/>
              <a:gd name="connsiteX249" fmla="*/ 3957498 w 4676739"/>
              <a:gd name="connsiteY249" fmla="*/ 772723 h 6856420"/>
              <a:gd name="connsiteX250" fmla="*/ 3957498 w 4676739"/>
              <a:gd name="connsiteY250" fmla="*/ 772723 h 6856420"/>
              <a:gd name="connsiteX251" fmla="*/ 3960885 w 4676739"/>
              <a:gd name="connsiteY251" fmla="*/ 767529 h 6856420"/>
              <a:gd name="connsiteX252" fmla="*/ 3962165 w 4676739"/>
              <a:gd name="connsiteY252" fmla="*/ 764743 h 6856420"/>
              <a:gd name="connsiteX253" fmla="*/ 3969693 w 4676739"/>
              <a:gd name="connsiteY253" fmla="*/ 757215 h 6856420"/>
              <a:gd name="connsiteX254" fmla="*/ 3969693 w 4676739"/>
              <a:gd name="connsiteY254" fmla="*/ 757215 h 6856420"/>
              <a:gd name="connsiteX255" fmla="*/ 3973231 w 4676739"/>
              <a:gd name="connsiteY255" fmla="*/ 753075 h 6856420"/>
              <a:gd name="connsiteX256" fmla="*/ 3977071 w 4676739"/>
              <a:gd name="connsiteY256" fmla="*/ 748107 h 6856420"/>
              <a:gd name="connsiteX257" fmla="*/ 3978200 w 4676739"/>
              <a:gd name="connsiteY257" fmla="*/ 745095 h 6856420"/>
              <a:gd name="connsiteX258" fmla="*/ 3978200 w 4676739"/>
              <a:gd name="connsiteY258" fmla="*/ 741708 h 6856420"/>
              <a:gd name="connsiteX259" fmla="*/ 3978200 w 4676739"/>
              <a:gd name="connsiteY259" fmla="*/ 741708 h 6856420"/>
              <a:gd name="connsiteX260" fmla="*/ 3979856 w 4676739"/>
              <a:gd name="connsiteY260" fmla="*/ 742536 h 6856420"/>
              <a:gd name="connsiteX261" fmla="*/ 3981361 w 4676739"/>
              <a:gd name="connsiteY261" fmla="*/ 741331 h 6856420"/>
              <a:gd name="connsiteX262" fmla="*/ 3981361 w 4676739"/>
              <a:gd name="connsiteY262" fmla="*/ 741331 h 6856420"/>
              <a:gd name="connsiteX263" fmla="*/ 3985125 w 4676739"/>
              <a:gd name="connsiteY263" fmla="*/ 737041 h 6856420"/>
              <a:gd name="connsiteX264" fmla="*/ 3985125 w 4676739"/>
              <a:gd name="connsiteY264" fmla="*/ 737041 h 6856420"/>
              <a:gd name="connsiteX265" fmla="*/ 3989643 w 4676739"/>
              <a:gd name="connsiteY265" fmla="*/ 729513 h 6856420"/>
              <a:gd name="connsiteX266" fmla="*/ 3989643 w 4676739"/>
              <a:gd name="connsiteY266" fmla="*/ 729061 h 6856420"/>
              <a:gd name="connsiteX267" fmla="*/ 3992955 w 4676739"/>
              <a:gd name="connsiteY267" fmla="*/ 724393 h 6856420"/>
              <a:gd name="connsiteX268" fmla="*/ 3993933 w 4676739"/>
              <a:gd name="connsiteY268" fmla="*/ 720855 h 6856420"/>
              <a:gd name="connsiteX269" fmla="*/ 3997020 w 4676739"/>
              <a:gd name="connsiteY269" fmla="*/ 717091 h 6856420"/>
              <a:gd name="connsiteX270" fmla="*/ 4000859 w 4676739"/>
              <a:gd name="connsiteY270" fmla="*/ 712800 h 6856420"/>
              <a:gd name="connsiteX271" fmla="*/ 4000859 w 4676739"/>
              <a:gd name="connsiteY271" fmla="*/ 712800 h 6856420"/>
              <a:gd name="connsiteX272" fmla="*/ 4005376 w 4676739"/>
              <a:gd name="connsiteY272" fmla="*/ 705272 h 6856420"/>
              <a:gd name="connsiteX273" fmla="*/ 4005376 w 4676739"/>
              <a:gd name="connsiteY273" fmla="*/ 705272 h 6856420"/>
              <a:gd name="connsiteX274" fmla="*/ 4009065 w 4676739"/>
              <a:gd name="connsiteY274" fmla="*/ 700981 h 6856420"/>
              <a:gd name="connsiteX275" fmla="*/ 4009065 w 4676739"/>
              <a:gd name="connsiteY275" fmla="*/ 700981 h 6856420"/>
              <a:gd name="connsiteX276" fmla="*/ 4013581 w 4676739"/>
              <a:gd name="connsiteY276" fmla="*/ 693453 h 6856420"/>
              <a:gd name="connsiteX277" fmla="*/ 4013581 w 4676739"/>
              <a:gd name="connsiteY277" fmla="*/ 693453 h 6856420"/>
              <a:gd name="connsiteX278" fmla="*/ 4016894 w 4676739"/>
              <a:gd name="connsiteY278" fmla="*/ 689313 h 6856420"/>
              <a:gd name="connsiteX279" fmla="*/ 4020733 w 4676739"/>
              <a:gd name="connsiteY279" fmla="*/ 684043 h 6856420"/>
              <a:gd name="connsiteX280" fmla="*/ 4020733 w 4676739"/>
              <a:gd name="connsiteY280" fmla="*/ 681559 h 6856420"/>
              <a:gd name="connsiteX281" fmla="*/ 4024948 w 4676739"/>
              <a:gd name="connsiteY281" fmla="*/ 674031 h 6856420"/>
              <a:gd name="connsiteX282" fmla="*/ 4024948 w 4676739"/>
              <a:gd name="connsiteY282" fmla="*/ 674031 h 6856420"/>
              <a:gd name="connsiteX283" fmla="*/ 4028486 w 4676739"/>
              <a:gd name="connsiteY283" fmla="*/ 669665 h 6856420"/>
              <a:gd name="connsiteX284" fmla="*/ 4028486 w 4676739"/>
              <a:gd name="connsiteY284" fmla="*/ 669665 h 6856420"/>
              <a:gd name="connsiteX285" fmla="*/ 4033004 w 4676739"/>
              <a:gd name="connsiteY285" fmla="*/ 662137 h 6856420"/>
              <a:gd name="connsiteX286" fmla="*/ 4033004 w 4676739"/>
              <a:gd name="connsiteY286" fmla="*/ 662137 h 6856420"/>
              <a:gd name="connsiteX287" fmla="*/ 4036617 w 4676739"/>
              <a:gd name="connsiteY287" fmla="*/ 657846 h 6856420"/>
              <a:gd name="connsiteX288" fmla="*/ 4036617 w 4676739"/>
              <a:gd name="connsiteY288" fmla="*/ 657846 h 6856420"/>
              <a:gd name="connsiteX289" fmla="*/ 4041209 w 4676739"/>
              <a:gd name="connsiteY289" fmla="*/ 650770 h 6856420"/>
              <a:gd name="connsiteX290" fmla="*/ 4041660 w 4676739"/>
              <a:gd name="connsiteY290" fmla="*/ 650243 h 6856420"/>
              <a:gd name="connsiteX291" fmla="*/ 4044898 w 4676739"/>
              <a:gd name="connsiteY291" fmla="*/ 646328 h 6856420"/>
              <a:gd name="connsiteX292" fmla="*/ 4044898 w 4676739"/>
              <a:gd name="connsiteY292" fmla="*/ 646328 h 6856420"/>
              <a:gd name="connsiteX293" fmla="*/ 4048511 w 4676739"/>
              <a:gd name="connsiteY293" fmla="*/ 641962 h 6856420"/>
              <a:gd name="connsiteX294" fmla="*/ 4048511 w 4676739"/>
              <a:gd name="connsiteY294" fmla="*/ 641962 h 6856420"/>
              <a:gd name="connsiteX295" fmla="*/ 4052952 w 4676739"/>
              <a:gd name="connsiteY295" fmla="*/ 634434 h 6856420"/>
              <a:gd name="connsiteX296" fmla="*/ 4052952 w 4676739"/>
              <a:gd name="connsiteY296" fmla="*/ 634434 h 6856420"/>
              <a:gd name="connsiteX297" fmla="*/ 4056567 w 4676739"/>
              <a:gd name="connsiteY297" fmla="*/ 629315 h 6856420"/>
              <a:gd name="connsiteX298" fmla="*/ 4057470 w 4676739"/>
              <a:gd name="connsiteY298" fmla="*/ 626304 h 6856420"/>
              <a:gd name="connsiteX299" fmla="*/ 4060932 w 4676739"/>
              <a:gd name="connsiteY299" fmla="*/ 618776 h 6856420"/>
              <a:gd name="connsiteX300" fmla="*/ 4060932 w 4676739"/>
              <a:gd name="connsiteY300" fmla="*/ 618776 h 6856420"/>
              <a:gd name="connsiteX301" fmla="*/ 4064546 w 4676739"/>
              <a:gd name="connsiteY301" fmla="*/ 614410 h 6856420"/>
              <a:gd name="connsiteX302" fmla="*/ 4064546 w 4676739"/>
              <a:gd name="connsiteY302" fmla="*/ 614410 h 6856420"/>
              <a:gd name="connsiteX303" fmla="*/ 4068912 w 4676739"/>
              <a:gd name="connsiteY303" fmla="*/ 606882 h 6856420"/>
              <a:gd name="connsiteX304" fmla="*/ 4068912 w 4676739"/>
              <a:gd name="connsiteY304" fmla="*/ 606882 h 6856420"/>
              <a:gd name="connsiteX305" fmla="*/ 4072601 w 4676739"/>
              <a:gd name="connsiteY305" fmla="*/ 601537 h 6856420"/>
              <a:gd name="connsiteX306" fmla="*/ 4073429 w 4676739"/>
              <a:gd name="connsiteY306" fmla="*/ 598827 h 6856420"/>
              <a:gd name="connsiteX307" fmla="*/ 4076967 w 4676739"/>
              <a:gd name="connsiteY307" fmla="*/ 591299 h 6856420"/>
              <a:gd name="connsiteX308" fmla="*/ 4076967 w 4676739"/>
              <a:gd name="connsiteY308" fmla="*/ 591299 h 6856420"/>
              <a:gd name="connsiteX309" fmla="*/ 4080807 w 4676739"/>
              <a:gd name="connsiteY309" fmla="*/ 583319 h 6856420"/>
              <a:gd name="connsiteX310" fmla="*/ 4080807 w 4676739"/>
              <a:gd name="connsiteY310" fmla="*/ 583319 h 6856420"/>
              <a:gd name="connsiteX311" fmla="*/ 4084797 w 4676739"/>
              <a:gd name="connsiteY311" fmla="*/ 575791 h 6856420"/>
              <a:gd name="connsiteX312" fmla="*/ 4084797 w 4676739"/>
              <a:gd name="connsiteY312" fmla="*/ 575791 h 6856420"/>
              <a:gd name="connsiteX313" fmla="*/ 4088410 w 4676739"/>
              <a:gd name="connsiteY313" fmla="*/ 570446 h 6856420"/>
              <a:gd name="connsiteX314" fmla="*/ 4089162 w 4676739"/>
              <a:gd name="connsiteY314" fmla="*/ 567811 h 6856420"/>
              <a:gd name="connsiteX315" fmla="*/ 4092474 w 4676739"/>
              <a:gd name="connsiteY315" fmla="*/ 562993 h 6856420"/>
              <a:gd name="connsiteX316" fmla="*/ 4093378 w 4676739"/>
              <a:gd name="connsiteY316" fmla="*/ 559832 h 6856420"/>
              <a:gd name="connsiteX317" fmla="*/ 4096540 w 4676739"/>
              <a:gd name="connsiteY317" fmla="*/ 555691 h 6856420"/>
              <a:gd name="connsiteX318" fmla="*/ 4096540 w 4676739"/>
              <a:gd name="connsiteY318" fmla="*/ 555691 h 6856420"/>
              <a:gd name="connsiteX319" fmla="*/ 4100605 w 4676739"/>
              <a:gd name="connsiteY319" fmla="*/ 547787 h 6856420"/>
              <a:gd name="connsiteX320" fmla="*/ 4104896 w 4676739"/>
              <a:gd name="connsiteY320" fmla="*/ 540259 h 6856420"/>
              <a:gd name="connsiteX321" fmla="*/ 4104896 w 4676739"/>
              <a:gd name="connsiteY321" fmla="*/ 540259 h 6856420"/>
              <a:gd name="connsiteX322" fmla="*/ 4108359 w 4676739"/>
              <a:gd name="connsiteY322" fmla="*/ 535215 h 6856420"/>
              <a:gd name="connsiteX323" fmla="*/ 4109187 w 4676739"/>
              <a:gd name="connsiteY323" fmla="*/ 532129 h 6856420"/>
              <a:gd name="connsiteX324" fmla="*/ 4112348 w 4676739"/>
              <a:gd name="connsiteY324" fmla="*/ 527386 h 6856420"/>
              <a:gd name="connsiteX325" fmla="*/ 4113101 w 4676739"/>
              <a:gd name="connsiteY325" fmla="*/ 524224 h 6856420"/>
              <a:gd name="connsiteX326" fmla="*/ 4116640 w 4676739"/>
              <a:gd name="connsiteY326" fmla="*/ 516696 h 6856420"/>
              <a:gd name="connsiteX327" fmla="*/ 4116640 w 4676739"/>
              <a:gd name="connsiteY327" fmla="*/ 516696 h 6856420"/>
              <a:gd name="connsiteX328" fmla="*/ 4109112 w 4676739"/>
              <a:gd name="connsiteY328" fmla="*/ 512180 h 6856420"/>
              <a:gd name="connsiteX329" fmla="*/ 4105197 w 4676739"/>
              <a:gd name="connsiteY329" fmla="*/ 512782 h 6856420"/>
              <a:gd name="connsiteX330" fmla="*/ 4097669 w 4676739"/>
              <a:gd name="connsiteY330" fmla="*/ 515944 h 6856420"/>
              <a:gd name="connsiteX331" fmla="*/ 4090818 w 4676739"/>
              <a:gd name="connsiteY331" fmla="*/ 517073 h 6856420"/>
              <a:gd name="connsiteX332" fmla="*/ 4085775 w 4676739"/>
              <a:gd name="connsiteY332" fmla="*/ 519933 h 6856420"/>
              <a:gd name="connsiteX333" fmla="*/ 4082236 w 4676739"/>
              <a:gd name="connsiteY333" fmla="*/ 520837 h 6856420"/>
              <a:gd name="connsiteX334" fmla="*/ 4077795 w 4676739"/>
              <a:gd name="connsiteY334" fmla="*/ 524224 h 6856420"/>
              <a:gd name="connsiteX335" fmla="*/ 4074934 w 4676739"/>
              <a:gd name="connsiteY335" fmla="*/ 524977 h 6856420"/>
              <a:gd name="connsiteX336" fmla="*/ 4069966 w 4676739"/>
              <a:gd name="connsiteY336" fmla="*/ 527838 h 6856420"/>
              <a:gd name="connsiteX337" fmla="*/ 4066202 w 4676739"/>
              <a:gd name="connsiteY337" fmla="*/ 528666 h 6856420"/>
              <a:gd name="connsiteX338" fmla="*/ 4062137 w 4676739"/>
              <a:gd name="connsiteY338" fmla="*/ 531376 h 6856420"/>
              <a:gd name="connsiteX339" fmla="*/ 4058147 w 4676739"/>
              <a:gd name="connsiteY339" fmla="*/ 532580 h 6856420"/>
              <a:gd name="connsiteX340" fmla="*/ 4054157 w 4676739"/>
              <a:gd name="connsiteY340" fmla="*/ 535516 h 6856420"/>
              <a:gd name="connsiteX341" fmla="*/ 4050619 w 4676739"/>
              <a:gd name="connsiteY341" fmla="*/ 536646 h 6856420"/>
              <a:gd name="connsiteX342" fmla="*/ 4046178 w 4676739"/>
              <a:gd name="connsiteY342" fmla="*/ 539807 h 6856420"/>
              <a:gd name="connsiteX343" fmla="*/ 4042564 w 4676739"/>
              <a:gd name="connsiteY343" fmla="*/ 540635 h 6856420"/>
              <a:gd name="connsiteX344" fmla="*/ 4034283 w 4676739"/>
              <a:gd name="connsiteY344" fmla="*/ 543872 h 6856420"/>
              <a:gd name="connsiteX345" fmla="*/ 4031122 w 4676739"/>
              <a:gd name="connsiteY345" fmla="*/ 544700 h 6856420"/>
              <a:gd name="connsiteX346" fmla="*/ 4026304 w 4676739"/>
              <a:gd name="connsiteY346" fmla="*/ 547937 h 6856420"/>
              <a:gd name="connsiteX347" fmla="*/ 4023594 w 4676739"/>
              <a:gd name="connsiteY347" fmla="*/ 548765 h 6856420"/>
              <a:gd name="connsiteX348" fmla="*/ 4018324 w 4676739"/>
              <a:gd name="connsiteY348" fmla="*/ 552228 h 6856420"/>
              <a:gd name="connsiteX349" fmla="*/ 4018324 w 4676739"/>
              <a:gd name="connsiteY349" fmla="*/ 552228 h 6856420"/>
              <a:gd name="connsiteX350" fmla="*/ 4010796 w 4676739"/>
              <a:gd name="connsiteY350" fmla="*/ 556519 h 6856420"/>
              <a:gd name="connsiteX351" fmla="*/ 4010796 w 4676739"/>
              <a:gd name="connsiteY351" fmla="*/ 556519 h 6856420"/>
              <a:gd name="connsiteX352" fmla="*/ 4006731 w 4676739"/>
              <a:gd name="connsiteY352" fmla="*/ 559756 h 6856420"/>
              <a:gd name="connsiteX353" fmla="*/ 4003871 w 4676739"/>
              <a:gd name="connsiteY353" fmla="*/ 560735 h 6856420"/>
              <a:gd name="connsiteX354" fmla="*/ 3998676 w 4676739"/>
              <a:gd name="connsiteY354" fmla="*/ 564348 h 6856420"/>
              <a:gd name="connsiteX355" fmla="*/ 3998676 w 4676739"/>
              <a:gd name="connsiteY355" fmla="*/ 564348 h 6856420"/>
              <a:gd name="connsiteX356" fmla="*/ 3994837 w 4676739"/>
              <a:gd name="connsiteY356" fmla="*/ 567435 h 6856420"/>
              <a:gd name="connsiteX357" fmla="*/ 3989643 w 4676739"/>
              <a:gd name="connsiteY357" fmla="*/ 572253 h 6856420"/>
              <a:gd name="connsiteX358" fmla="*/ 3982867 w 4676739"/>
              <a:gd name="connsiteY358" fmla="*/ 576544 h 6856420"/>
              <a:gd name="connsiteX359" fmla="*/ 3982867 w 4676739"/>
              <a:gd name="connsiteY359" fmla="*/ 576544 h 6856420"/>
              <a:gd name="connsiteX360" fmla="*/ 3978576 w 4676739"/>
              <a:gd name="connsiteY360" fmla="*/ 580383 h 6856420"/>
              <a:gd name="connsiteX361" fmla="*/ 3978576 w 4676739"/>
              <a:gd name="connsiteY361" fmla="*/ 580383 h 6856420"/>
              <a:gd name="connsiteX362" fmla="*/ 3974587 w 4676739"/>
              <a:gd name="connsiteY362" fmla="*/ 583996 h 6856420"/>
              <a:gd name="connsiteX363" fmla="*/ 3974587 w 4676739"/>
              <a:gd name="connsiteY363" fmla="*/ 583996 h 6856420"/>
              <a:gd name="connsiteX364" fmla="*/ 3971123 w 4676739"/>
              <a:gd name="connsiteY364" fmla="*/ 587535 h 6856420"/>
              <a:gd name="connsiteX365" fmla="*/ 3970371 w 4676739"/>
              <a:gd name="connsiteY365" fmla="*/ 588062 h 6856420"/>
              <a:gd name="connsiteX366" fmla="*/ 3962843 w 4676739"/>
              <a:gd name="connsiteY366" fmla="*/ 594837 h 6856420"/>
              <a:gd name="connsiteX367" fmla="*/ 3959756 w 4676739"/>
              <a:gd name="connsiteY367" fmla="*/ 596267 h 6856420"/>
              <a:gd name="connsiteX368" fmla="*/ 3955164 w 4676739"/>
              <a:gd name="connsiteY368" fmla="*/ 600106 h 6856420"/>
              <a:gd name="connsiteX369" fmla="*/ 3955164 w 4676739"/>
              <a:gd name="connsiteY369" fmla="*/ 600106 h 6856420"/>
              <a:gd name="connsiteX370" fmla="*/ 3951024 w 4676739"/>
              <a:gd name="connsiteY370" fmla="*/ 603494 h 6856420"/>
              <a:gd name="connsiteX371" fmla="*/ 3950572 w 4676739"/>
              <a:gd name="connsiteY371" fmla="*/ 603494 h 6856420"/>
              <a:gd name="connsiteX372" fmla="*/ 3947109 w 4676739"/>
              <a:gd name="connsiteY372" fmla="*/ 607258 h 6856420"/>
              <a:gd name="connsiteX373" fmla="*/ 3947109 w 4676739"/>
              <a:gd name="connsiteY373" fmla="*/ 607258 h 6856420"/>
              <a:gd name="connsiteX374" fmla="*/ 3943571 w 4676739"/>
              <a:gd name="connsiteY374" fmla="*/ 611248 h 6856420"/>
              <a:gd name="connsiteX375" fmla="*/ 3943571 w 4676739"/>
              <a:gd name="connsiteY375" fmla="*/ 611248 h 6856420"/>
              <a:gd name="connsiteX376" fmla="*/ 3942517 w 4676739"/>
              <a:gd name="connsiteY376" fmla="*/ 612377 h 6856420"/>
              <a:gd name="connsiteX377" fmla="*/ 3942517 w 4676739"/>
              <a:gd name="connsiteY377" fmla="*/ 613958 h 6856420"/>
              <a:gd name="connsiteX378" fmla="*/ 3939657 w 4676739"/>
              <a:gd name="connsiteY378" fmla="*/ 615012 h 6856420"/>
              <a:gd name="connsiteX379" fmla="*/ 3939657 w 4676739"/>
              <a:gd name="connsiteY379" fmla="*/ 615012 h 6856420"/>
              <a:gd name="connsiteX380" fmla="*/ 3936043 w 4676739"/>
              <a:gd name="connsiteY380" fmla="*/ 618475 h 6856420"/>
              <a:gd name="connsiteX381" fmla="*/ 3935516 w 4676739"/>
              <a:gd name="connsiteY381" fmla="*/ 618926 h 6856420"/>
              <a:gd name="connsiteX382" fmla="*/ 3920009 w 4676739"/>
              <a:gd name="connsiteY382" fmla="*/ 630595 h 6856420"/>
              <a:gd name="connsiteX383" fmla="*/ 3920009 w 4676739"/>
              <a:gd name="connsiteY383" fmla="*/ 630595 h 6856420"/>
              <a:gd name="connsiteX384" fmla="*/ 3916094 w 4676739"/>
              <a:gd name="connsiteY384" fmla="*/ 634585 h 6856420"/>
              <a:gd name="connsiteX385" fmla="*/ 3916094 w 4676739"/>
              <a:gd name="connsiteY385" fmla="*/ 634585 h 6856420"/>
              <a:gd name="connsiteX386" fmla="*/ 3911953 w 4676739"/>
              <a:gd name="connsiteY386" fmla="*/ 638048 h 6856420"/>
              <a:gd name="connsiteX387" fmla="*/ 3911953 w 4676739"/>
              <a:gd name="connsiteY387" fmla="*/ 638048 h 6856420"/>
              <a:gd name="connsiteX388" fmla="*/ 3908340 w 4676739"/>
              <a:gd name="connsiteY388" fmla="*/ 641435 h 6856420"/>
              <a:gd name="connsiteX389" fmla="*/ 3907813 w 4676739"/>
              <a:gd name="connsiteY389" fmla="*/ 641962 h 6856420"/>
              <a:gd name="connsiteX390" fmla="*/ 3904425 w 4676739"/>
              <a:gd name="connsiteY390" fmla="*/ 645576 h 6856420"/>
              <a:gd name="connsiteX391" fmla="*/ 3904425 w 4676739"/>
              <a:gd name="connsiteY391" fmla="*/ 645952 h 6856420"/>
              <a:gd name="connsiteX392" fmla="*/ 3900963 w 4676739"/>
              <a:gd name="connsiteY392" fmla="*/ 650168 h 6856420"/>
              <a:gd name="connsiteX393" fmla="*/ 3896897 w 4676739"/>
              <a:gd name="connsiteY393" fmla="*/ 653781 h 6856420"/>
              <a:gd name="connsiteX394" fmla="*/ 3896897 w 4676739"/>
              <a:gd name="connsiteY394" fmla="*/ 653781 h 6856420"/>
              <a:gd name="connsiteX395" fmla="*/ 3893058 w 4676739"/>
              <a:gd name="connsiteY395" fmla="*/ 657093 h 6856420"/>
              <a:gd name="connsiteX396" fmla="*/ 3892381 w 4676739"/>
              <a:gd name="connsiteY396" fmla="*/ 657696 h 6856420"/>
              <a:gd name="connsiteX397" fmla="*/ 3889069 w 4676739"/>
              <a:gd name="connsiteY397" fmla="*/ 660932 h 6856420"/>
              <a:gd name="connsiteX398" fmla="*/ 3888466 w 4676739"/>
              <a:gd name="connsiteY398" fmla="*/ 661610 h 6856420"/>
              <a:gd name="connsiteX399" fmla="*/ 3885154 w 4676739"/>
              <a:gd name="connsiteY399" fmla="*/ 664998 h 6856420"/>
              <a:gd name="connsiteX400" fmla="*/ 3884551 w 4676739"/>
              <a:gd name="connsiteY400" fmla="*/ 665600 h 6856420"/>
              <a:gd name="connsiteX401" fmla="*/ 3881164 w 4676739"/>
              <a:gd name="connsiteY401" fmla="*/ 669063 h 6856420"/>
              <a:gd name="connsiteX402" fmla="*/ 3880712 w 4676739"/>
              <a:gd name="connsiteY402" fmla="*/ 669515 h 6856420"/>
              <a:gd name="connsiteX403" fmla="*/ 3877249 w 4676739"/>
              <a:gd name="connsiteY403" fmla="*/ 673128 h 6856420"/>
              <a:gd name="connsiteX404" fmla="*/ 3877249 w 4676739"/>
              <a:gd name="connsiteY404" fmla="*/ 673504 h 6856420"/>
              <a:gd name="connsiteX405" fmla="*/ 3873711 w 4676739"/>
              <a:gd name="connsiteY405" fmla="*/ 677343 h 6856420"/>
              <a:gd name="connsiteX406" fmla="*/ 3873711 w 4676739"/>
              <a:gd name="connsiteY406" fmla="*/ 677343 h 6856420"/>
              <a:gd name="connsiteX407" fmla="*/ 3870249 w 4676739"/>
              <a:gd name="connsiteY407" fmla="*/ 681559 h 6856420"/>
              <a:gd name="connsiteX408" fmla="*/ 3866485 w 4676739"/>
              <a:gd name="connsiteY408" fmla="*/ 686678 h 6856420"/>
              <a:gd name="connsiteX409" fmla="*/ 3865205 w 4676739"/>
              <a:gd name="connsiteY409" fmla="*/ 689539 h 6856420"/>
              <a:gd name="connsiteX410" fmla="*/ 3862043 w 4676739"/>
              <a:gd name="connsiteY410" fmla="*/ 692776 h 6856420"/>
              <a:gd name="connsiteX411" fmla="*/ 3862043 w 4676739"/>
              <a:gd name="connsiteY411" fmla="*/ 693152 h 6856420"/>
              <a:gd name="connsiteX412" fmla="*/ 3858429 w 4676739"/>
              <a:gd name="connsiteY412" fmla="*/ 696992 h 6856420"/>
              <a:gd name="connsiteX413" fmla="*/ 3858429 w 4676739"/>
              <a:gd name="connsiteY413" fmla="*/ 696992 h 6856420"/>
              <a:gd name="connsiteX414" fmla="*/ 3854741 w 4676739"/>
              <a:gd name="connsiteY414" fmla="*/ 700981 h 6856420"/>
              <a:gd name="connsiteX415" fmla="*/ 3854741 w 4676739"/>
              <a:gd name="connsiteY415" fmla="*/ 700981 h 6856420"/>
              <a:gd name="connsiteX416" fmla="*/ 3851052 w 4676739"/>
              <a:gd name="connsiteY416" fmla="*/ 705122 h 6856420"/>
              <a:gd name="connsiteX417" fmla="*/ 3847137 w 4676739"/>
              <a:gd name="connsiteY417" fmla="*/ 709187 h 6856420"/>
              <a:gd name="connsiteX418" fmla="*/ 3843147 w 4676739"/>
              <a:gd name="connsiteY418" fmla="*/ 713252 h 6856420"/>
              <a:gd name="connsiteX419" fmla="*/ 3843147 w 4676739"/>
              <a:gd name="connsiteY419" fmla="*/ 713252 h 6856420"/>
              <a:gd name="connsiteX420" fmla="*/ 3839007 w 4676739"/>
              <a:gd name="connsiteY420" fmla="*/ 721156 h 6856420"/>
              <a:gd name="connsiteX421" fmla="*/ 3835017 w 4676739"/>
              <a:gd name="connsiteY421" fmla="*/ 725372 h 6856420"/>
              <a:gd name="connsiteX422" fmla="*/ 3835017 w 4676739"/>
              <a:gd name="connsiteY422" fmla="*/ 725372 h 6856420"/>
              <a:gd name="connsiteX423" fmla="*/ 3830425 w 4676739"/>
              <a:gd name="connsiteY423" fmla="*/ 732900 h 6856420"/>
              <a:gd name="connsiteX424" fmla="*/ 3830425 w 4676739"/>
              <a:gd name="connsiteY424" fmla="*/ 733352 h 6856420"/>
              <a:gd name="connsiteX425" fmla="*/ 3826963 w 4676739"/>
              <a:gd name="connsiteY425" fmla="*/ 737342 h 6856420"/>
              <a:gd name="connsiteX426" fmla="*/ 3826963 w 4676739"/>
              <a:gd name="connsiteY426" fmla="*/ 737342 h 6856420"/>
              <a:gd name="connsiteX427" fmla="*/ 3823199 w 4676739"/>
              <a:gd name="connsiteY427" fmla="*/ 741482 h 6856420"/>
              <a:gd name="connsiteX428" fmla="*/ 3819209 w 4676739"/>
              <a:gd name="connsiteY428" fmla="*/ 745698 h 6856420"/>
              <a:gd name="connsiteX429" fmla="*/ 3819209 w 4676739"/>
              <a:gd name="connsiteY429" fmla="*/ 745698 h 6856420"/>
              <a:gd name="connsiteX430" fmla="*/ 3815068 w 4676739"/>
              <a:gd name="connsiteY430" fmla="*/ 753226 h 6856420"/>
              <a:gd name="connsiteX431" fmla="*/ 3811153 w 4676739"/>
              <a:gd name="connsiteY431" fmla="*/ 758420 h 6856420"/>
              <a:gd name="connsiteX432" fmla="*/ 3810099 w 4676739"/>
              <a:gd name="connsiteY432" fmla="*/ 761205 h 6856420"/>
              <a:gd name="connsiteX433" fmla="*/ 3806787 w 4676739"/>
              <a:gd name="connsiteY433" fmla="*/ 764593 h 6856420"/>
              <a:gd name="connsiteX434" fmla="*/ 3806787 w 4676739"/>
              <a:gd name="connsiteY434" fmla="*/ 764593 h 6856420"/>
              <a:gd name="connsiteX435" fmla="*/ 3803174 w 4676739"/>
              <a:gd name="connsiteY435" fmla="*/ 768658 h 6856420"/>
              <a:gd name="connsiteX436" fmla="*/ 3803174 w 4676739"/>
              <a:gd name="connsiteY436" fmla="*/ 768658 h 6856420"/>
              <a:gd name="connsiteX437" fmla="*/ 3799033 w 4676739"/>
              <a:gd name="connsiteY437" fmla="*/ 776186 h 6856420"/>
              <a:gd name="connsiteX438" fmla="*/ 3799033 w 4676739"/>
              <a:gd name="connsiteY438" fmla="*/ 776186 h 6856420"/>
              <a:gd name="connsiteX439" fmla="*/ 3795571 w 4676739"/>
              <a:gd name="connsiteY439" fmla="*/ 780326 h 6856420"/>
              <a:gd name="connsiteX440" fmla="*/ 3791807 w 4676739"/>
              <a:gd name="connsiteY440" fmla="*/ 785295 h 6856420"/>
              <a:gd name="connsiteX441" fmla="*/ 3790677 w 4676739"/>
              <a:gd name="connsiteY441" fmla="*/ 788381 h 6856420"/>
              <a:gd name="connsiteX442" fmla="*/ 3787515 w 4676739"/>
              <a:gd name="connsiteY442" fmla="*/ 792070 h 6856420"/>
              <a:gd name="connsiteX443" fmla="*/ 3787515 w 4676739"/>
              <a:gd name="connsiteY443" fmla="*/ 792070 h 6856420"/>
              <a:gd name="connsiteX444" fmla="*/ 3783751 w 4676739"/>
              <a:gd name="connsiteY444" fmla="*/ 796361 h 6856420"/>
              <a:gd name="connsiteX445" fmla="*/ 3783751 w 4676739"/>
              <a:gd name="connsiteY445" fmla="*/ 796361 h 6856420"/>
              <a:gd name="connsiteX446" fmla="*/ 3779235 w 4676739"/>
              <a:gd name="connsiteY446" fmla="*/ 803889 h 6856420"/>
              <a:gd name="connsiteX447" fmla="*/ 3779235 w 4676739"/>
              <a:gd name="connsiteY447" fmla="*/ 803889 h 6856420"/>
              <a:gd name="connsiteX448" fmla="*/ 3775697 w 4676739"/>
              <a:gd name="connsiteY448" fmla="*/ 808180 h 6856420"/>
              <a:gd name="connsiteX449" fmla="*/ 3775697 w 4676739"/>
              <a:gd name="connsiteY449" fmla="*/ 808180 h 6856420"/>
              <a:gd name="connsiteX450" fmla="*/ 3771256 w 4676739"/>
              <a:gd name="connsiteY450" fmla="*/ 815708 h 6856420"/>
              <a:gd name="connsiteX451" fmla="*/ 3771256 w 4676739"/>
              <a:gd name="connsiteY451" fmla="*/ 815708 h 6856420"/>
              <a:gd name="connsiteX452" fmla="*/ 3767867 w 4676739"/>
              <a:gd name="connsiteY452" fmla="*/ 819924 h 6856420"/>
              <a:gd name="connsiteX453" fmla="*/ 3764179 w 4676739"/>
              <a:gd name="connsiteY453" fmla="*/ 825043 h 6856420"/>
              <a:gd name="connsiteX454" fmla="*/ 3763275 w 4676739"/>
              <a:gd name="connsiteY454" fmla="*/ 827828 h 6856420"/>
              <a:gd name="connsiteX455" fmla="*/ 3759888 w 4676739"/>
              <a:gd name="connsiteY455" fmla="*/ 831893 h 6856420"/>
              <a:gd name="connsiteX456" fmla="*/ 3759888 w 4676739"/>
              <a:gd name="connsiteY456" fmla="*/ 831893 h 6856420"/>
              <a:gd name="connsiteX457" fmla="*/ 3755521 w 4676739"/>
              <a:gd name="connsiteY457" fmla="*/ 839421 h 6856420"/>
              <a:gd name="connsiteX458" fmla="*/ 3755521 w 4676739"/>
              <a:gd name="connsiteY458" fmla="*/ 839421 h 6856420"/>
              <a:gd name="connsiteX459" fmla="*/ 3751983 w 4676739"/>
              <a:gd name="connsiteY459" fmla="*/ 843712 h 6856420"/>
              <a:gd name="connsiteX460" fmla="*/ 3751983 w 4676739"/>
              <a:gd name="connsiteY460" fmla="*/ 843712 h 6856420"/>
              <a:gd name="connsiteX461" fmla="*/ 3747618 w 4676739"/>
              <a:gd name="connsiteY461" fmla="*/ 851240 h 6856420"/>
              <a:gd name="connsiteX462" fmla="*/ 3747618 w 4676739"/>
              <a:gd name="connsiteY462" fmla="*/ 851240 h 6856420"/>
              <a:gd name="connsiteX463" fmla="*/ 3744080 w 4676739"/>
              <a:gd name="connsiteY463" fmla="*/ 855531 h 6856420"/>
              <a:gd name="connsiteX464" fmla="*/ 3739863 w 4676739"/>
              <a:gd name="connsiteY464" fmla="*/ 866898 h 6856420"/>
              <a:gd name="connsiteX465" fmla="*/ 3739863 w 4676739"/>
              <a:gd name="connsiteY465" fmla="*/ 866898 h 6856420"/>
              <a:gd name="connsiteX466" fmla="*/ 3736250 w 4676739"/>
              <a:gd name="connsiteY466" fmla="*/ 871265 h 6856420"/>
              <a:gd name="connsiteX467" fmla="*/ 3736250 w 4676739"/>
              <a:gd name="connsiteY467" fmla="*/ 871265 h 6856420"/>
              <a:gd name="connsiteX468" fmla="*/ 3732185 w 4676739"/>
              <a:gd name="connsiteY468" fmla="*/ 879244 h 6856420"/>
              <a:gd name="connsiteX469" fmla="*/ 3728120 w 4676739"/>
              <a:gd name="connsiteY469" fmla="*/ 887450 h 6856420"/>
              <a:gd name="connsiteX470" fmla="*/ 3727291 w 4676739"/>
              <a:gd name="connsiteY470" fmla="*/ 891063 h 6856420"/>
              <a:gd name="connsiteX471" fmla="*/ 3724130 w 4676739"/>
              <a:gd name="connsiteY471" fmla="*/ 895204 h 6856420"/>
              <a:gd name="connsiteX472" fmla="*/ 3724130 w 4676739"/>
              <a:gd name="connsiteY472" fmla="*/ 895204 h 6856420"/>
              <a:gd name="connsiteX473" fmla="*/ 3719839 w 4676739"/>
              <a:gd name="connsiteY473" fmla="*/ 903108 h 6856420"/>
              <a:gd name="connsiteX474" fmla="*/ 3719839 w 4676739"/>
              <a:gd name="connsiteY474" fmla="*/ 903108 h 6856420"/>
              <a:gd name="connsiteX475" fmla="*/ 3715699 w 4676739"/>
              <a:gd name="connsiteY475" fmla="*/ 910636 h 6856420"/>
              <a:gd name="connsiteX476" fmla="*/ 3715699 w 4676739"/>
              <a:gd name="connsiteY476" fmla="*/ 910636 h 6856420"/>
              <a:gd name="connsiteX477" fmla="*/ 3712311 w 4676739"/>
              <a:gd name="connsiteY477" fmla="*/ 915680 h 6856420"/>
              <a:gd name="connsiteX478" fmla="*/ 3711483 w 4676739"/>
              <a:gd name="connsiteY478" fmla="*/ 918766 h 6856420"/>
              <a:gd name="connsiteX479" fmla="*/ 3708171 w 4676739"/>
              <a:gd name="connsiteY479" fmla="*/ 922906 h 6856420"/>
              <a:gd name="connsiteX480" fmla="*/ 3708171 w 4676739"/>
              <a:gd name="connsiteY480" fmla="*/ 922906 h 6856420"/>
              <a:gd name="connsiteX481" fmla="*/ 3705837 w 4676739"/>
              <a:gd name="connsiteY481" fmla="*/ 929456 h 6856420"/>
              <a:gd name="connsiteX482" fmla="*/ 3703955 w 4676739"/>
              <a:gd name="connsiteY482" fmla="*/ 930886 h 6856420"/>
              <a:gd name="connsiteX483" fmla="*/ 3703955 w 4676739"/>
              <a:gd name="connsiteY483" fmla="*/ 930886 h 6856420"/>
              <a:gd name="connsiteX484" fmla="*/ 3699815 w 4676739"/>
              <a:gd name="connsiteY484" fmla="*/ 938414 h 6856420"/>
              <a:gd name="connsiteX485" fmla="*/ 3699815 w 4676739"/>
              <a:gd name="connsiteY485" fmla="*/ 938414 h 6856420"/>
              <a:gd name="connsiteX486" fmla="*/ 3696276 w 4676739"/>
              <a:gd name="connsiteY486" fmla="*/ 943608 h 6856420"/>
              <a:gd name="connsiteX487" fmla="*/ 3696276 w 4676739"/>
              <a:gd name="connsiteY487" fmla="*/ 946319 h 6856420"/>
              <a:gd name="connsiteX488" fmla="*/ 3692587 w 4676739"/>
              <a:gd name="connsiteY488" fmla="*/ 955202 h 6856420"/>
              <a:gd name="connsiteX489" fmla="*/ 3691835 w 4676739"/>
              <a:gd name="connsiteY489" fmla="*/ 958288 h 6856420"/>
              <a:gd name="connsiteX490" fmla="*/ 3688523 w 4676739"/>
              <a:gd name="connsiteY490" fmla="*/ 963031 h 6856420"/>
              <a:gd name="connsiteX491" fmla="*/ 3687695 w 4676739"/>
              <a:gd name="connsiteY491" fmla="*/ 966268 h 6856420"/>
              <a:gd name="connsiteX492" fmla="*/ 3684533 w 4676739"/>
              <a:gd name="connsiteY492" fmla="*/ 970785 h 6856420"/>
              <a:gd name="connsiteX493" fmla="*/ 3683780 w 4676739"/>
              <a:gd name="connsiteY493" fmla="*/ 974172 h 6856420"/>
              <a:gd name="connsiteX494" fmla="*/ 3680543 w 4676739"/>
              <a:gd name="connsiteY494" fmla="*/ 978689 h 6856420"/>
              <a:gd name="connsiteX495" fmla="*/ 3679715 w 4676739"/>
              <a:gd name="connsiteY495" fmla="*/ 982077 h 6856420"/>
              <a:gd name="connsiteX496" fmla="*/ 3676477 w 4676739"/>
              <a:gd name="connsiteY496" fmla="*/ 986142 h 6856420"/>
              <a:gd name="connsiteX497" fmla="*/ 3676477 w 4676739"/>
              <a:gd name="connsiteY497" fmla="*/ 986142 h 6856420"/>
              <a:gd name="connsiteX498" fmla="*/ 3672262 w 4676739"/>
              <a:gd name="connsiteY498" fmla="*/ 994046 h 6856420"/>
              <a:gd name="connsiteX499" fmla="*/ 3672262 w 4676739"/>
              <a:gd name="connsiteY499" fmla="*/ 994046 h 6856420"/>
              <a:gd name="connsiteX500" fmla="*/ 3668272 w 4676739"/>
              <a:gd name="connsiteY500" fmla="*/ 1002026 h 6856420"/>
              <a:gd name="connsiteX501" fmla="*/ 3667143 w 4676739"/>
              <a:gd name="connsiteY501" fmla="*/ 1005112 h 6856420"/>
              <a:gd name="connsiteX502" fmla="*/ 3664508 w 4676739"/>
              <a:gd name="connsiteY502" fmla="*/ 1006166 h 6856420"/>
              <a:gd name="connsiteX503" fmla="*/ 3656303 w 4676739"/>
              <a:gd name="connsiteY503" fmla="*/ 1009403 h 6856420"/>
              <a:gd name="connsiteX504" fmla="*/ 3656303 w 4676739"/>
              <a:gd name="connsiteY504" fmla="*/ 1010307 h 6856420"/>
              <a:gd name="connsiteX505" fmla="*/ 3648775 w 4676739"/>
              <a:gd name="connsiteY505" fmla="*/ 1010307 h 6856420"/>
              <a:gd name="connsiteX506" fmla="*/ 3640193 w 4676739"/>
              <a:gd name="connsiteY506" fmla="*/ 1013920 h 6856420"/>
              <a:gd name="connsiteX507" fmla="*/ 3640193 w 4676739"/>
              <a:gd name="connsiteY507" fmla="*/ 1013920 h 6856420"/>
              <a:gd name="connsiteX508" fmla="*/ 3636354 w 4676739"/>
              <a:gd name="connsiteY508" fmla="*/ 1017383 h 6856420"/>
              <a:gd name="connsiteX509" fmla="*/ 3635827 w 4676739"/>
              <a:gd name="connsiteY509" fmla="*/ 1017835 h 6856420"/>
              <a:gd name="connsiteX510" fmla="*/ 3628826 w 4676739"/>
              <a:gd name="connsiteY510" fmla="*/ 1021147 h 6856420"/>
              <a:gd name="connsiteX511" fmla="*/ 3628374 w 4676739"/>
              <a:gd name="connsiteY511" fmla="*/ 1021674 h 6856420"/>
              <a:gd name="connsiteX512" fmla="*/ 3616404 w 4676739"/>
              <a:gd name="connsiteY512" fmla="*/ 1025814 h 6856420"/>
              <a:gd name="connsiteX513" fmla="*/ 3616404 w 4676739"/>
              <a:gd name="connsiteY513" fmla="*/ 1025814 h 6856420"/>
              <a:gd name="connsiteX514" fmla="*/ 3613920 w 4676739"/>
              <a:gd name="connsiteY514" fmla="*/ 1029653 h 6856420"/>
              <a:gd name="connsiteX515" fmla="*/ 3600445 w 4676739"/>
              <a:gd name="connsiteY515" fmla="*/ 1029653 h 6856420"/>
              <a:gd name="connsiteX516" fmla="*/ 3600445 w 4676739"/>
              <a:gd name="connsiteY516" fmla="*/ 1029653 h 6856420"/>
              <a:gd name="connsiteX517" fmla="*/ 3592466 w 4676739"/>
              <a:gd name="connsiteY517" fmla="*/ 1033267 h 6856420"/>
              <a:gd name="connsiteX518" fmla="*/ 3592466 w 4676739"/>
              <a:gd name="connsiteY518" fmla="*/ 1033267 h 6856420"/>
              <a:gd name="connsiteX519" fmla="*/ 3592466 w 4676739"/>
              <a:gd name="connsiteY519" fmla="*/ 1033267 h 6856420"/>
              <a:gd name="connsiteX520" fmla="*/ 3592466 w 4676739"/>
              <a:gd name="connsiteY520" fmla="*/ 1032815 h 6856420"/>
              <a:gd name="connsiteX521" fmla="*/ 3541275 w 4676739"/>
              <a:gd name="connsiteY521" fmla="*/ 1052990 h 6856420"/>
              <a:gd name="connsiteX522" fmla="*/ 3497838 w 4676739"/>
              <a:gd name="connsiteY522" fmla="*/ 1068724 h 6856420"/>
              <a:gd name="connsiteX523" fmla="*/ 3497838 w 4676739"/>
              <a:gd name="connsiteY523" fmla="*/ 1068724 h 6856420"/>
              <a:gd name="connsiteX524" fmla="*/ 3481804 w 4676739"/>
              <a:gd name="connsiteY524" fmla="*/ 1073015 h 6856420"/>
              <a:gd name="connsiteX525" fmla="*/ 3481804 w 4676739"/>
              <a:gd name="connsiteY525" fmla="*/ 1075348 h 6856420"/>
              <a:gd name="connsiteX526" fmla="*/ 3475631 w 4676739"/>
              <a:gd name="connsiteY526" fmla="*/ 1079865 h 6856420"/>
              <a:gd name="connsiteX527" fmla="*/ 3474502 w 4676739"/>
              <a:gd name="connsiteY527" fmla="*/ 1080693 h 6856420"/>
              <a:gd name="connsiteX528" fmla="*/ 3465995 w 4676739"/>
              <a:gd name="connsiteY528" fmla="*/ 1080693 h 6856420"/>
              <a:gd name="connsiteX529" fmla="*/ 3465995 w 4676739"/>
              <a:gd name="connsiteY529" fmla="*/ 1080693 h 6856420"/>
              <a:gd name="connsiteX530" fmla="*/ 3461403 w 4676739"/>
              <a:gd name="connsiteY530" fmla="*/ 1084156 h 6856420"/>
              <a:gd name="connsiteX531" fmla="*/ 3406448 w 4676739"/>
              <a:gd name="connsiteY531" fmla="*/ 1104105 h 6856420"/>
              <a:gd name="connsiteX532" fmla="*/ 3386500 w 4676739"/>
              <a:gd name="connsiteY532" fmla="*/ 1111633 h 6856420"/>
              <a:gd name="connsiteX533" fmla="*/ 3386500 w 4676739"/>
              <a:gd name="connsiteY533" fmla="*/ 1111633 h 6856420"/>
              <a:gd name="connsiteX534" fmla="*/ 3380703 w 4676739"/>
              <a:gd name="connsiteY534" fmla="*/ 1112461 h 6856420"/>
              <a:gd name="connsiteX535" fmla="*/ 3295938 w 4676739"/>
              <a:gd name="connsiteY535" fmla="*/ 1152661 h 6856420"/>
              <a:gd name="connsiteX536" fmla="*/ 3294658 w 4676739"/>
              <a:gd name="connsiteY536" fmla="*/ 1153715 h 6856420"/>
              <a:gd name="connsiteX537" fmla="*/ 3295035 w 4676739"/>
              <a:gd name="connsiteY537" fmla="*/ 1155371 h 6856420"/>
              <a:gd name="connsiteX538" fmla="*/ 3269364 w 4676739"/>
              <a:gd name="connsiteY538" fmla="*/ 1169674 h 6856420"/>
              <a:gd name="connsiteX539" fmla="*/ 3264320 w 4676739"/>
              <a:gd name="connsiteY539" fmla="*/ 1170728 h 6856420"/>
              <a:gd name="connsiteX540" fmla="*/ 3255814 w 4676739"/>
              <a:gd name="connsiteY540" fmla="*/ 1176224 h 6856420"/>
              <a:gd name="connsiteX541" fmla="*/ 3244447 w 4676739"/>
              <a:gd name="connsiteY541" fmla="*/ 1179160 h 6856420"/>
              <a:gd name="connsiteX542" fmla="*/ 3240833 w 4676739"/>
              <a:gd name="connsiteY542" fmla="*/ 1179837 h 6856420"/>
              <a:gd name="connsiteX543" fmla="*/ 3236542 w 4676739"/>
              <a:gd name="connsiteY543" fmla="*/ 1183375 h 6856420"/>
              <a:gd name="connsiteX544" fmla="*/ 3235940 w 4676739"/>
              <a:gd name="connsiteY544" fmla="*/ 1183752 h 6856420"/>
              <a:gd name="connsiteX545" fmla="*/ 3224573 w 4676739"/>
              <a:gd name="connsiteY545" fmla="*/ 1187365 h 6856420"/>
              <a:gd name="connsiteX546" fmla="*/ 3221637 w 4676739"/>
              <a:gd name="connsiteY546" fmla="*/ 1187892 h 6856420"/>
              <a:gd name="connsiteX547" fmla="*/ 3216819 w 4676739"/>
              <a:gd name="connsiteY547" fmla="*/ 1191731 h 6856420"/>
              <a:gd name="connsiteX548" fmla="*/ 3216819 w 4676739"/>
              <a:gd name="connsiteY548" fmla="*/ 1191731 h 6856420"/>
              <a:gd name="connsiteX549" fmla="*/ 3212829 w 4676739"/>
              <a:gd name="connsiteY549" fmla="*/ 1194893 h 6856420"/>
              <a:gd name="connsiteX550" fmla="*/ 3208689 w 4676739"/>
              <a:gd name="connsiteY550" fmla="*/ 1195571 h 6856420"/>
              <a:gd name="connsiteX551" fmla="*/ 3201161 w 4676739"/>
              <a:gd name="connsiteY551" fmla="*/ 1199184 h 6856420"/>
              <a:gd name="connsiteX552" fmla="*/ 3192277 w 4676739"/>
              <a:gd name="connsiteY552" fmla="*/ 1207314 h 6856420"/>
              <a:gd name="connsiteX553" fmla="*/ 3173533 w 4676739"/>
              <a:gd name="connsiteY553" fmla="*/ 1215369 h 6856420"/>
              <a:gd name="connsiteX554" fmla="*/ 3173533 w 4676739"/>
              <a:gd name="connsiteY554" fmla="*/ 1215369 h 6856420"/>
              <a:gd name="connsiteX555" fmla="*/ 3142518 w 4676739"/>
              <a:gd name="connsiteY555" fmla="*/ 1230425 h 6856420"/>
              <a:gd name="connsiteX556" fmla="*/ 3117976 w 4676739"/>
              <a:gd name="connsiteY556" fmla="*/ 1242394 h 6856420"/>
              <a:gd name="connsiteX557" fmla="*/ 3110448 w 4676739"/>
              <a:gd name="connsiteY557" fmla="*/ 1246912 h 6856420"/>
              <a:gd name="connsiteX558" fmla="*/ 3110448 w 4676739"/>
              <a:gd name="connsiteY558" fmla="*/ 1246912 h 6856420"/>
              <a:gd name="connsiteX559" fmla="*/ 3106232 w 4676739"/>
              <a:gd name="connsiteY559" fmla="*/ 1250449 h 6856420"/>
              <a:gd name="connsiteX560" fmla="*/ 3106232 w 4676739"/>
              <a:gd name="connsiteY560" fmla="*/ 1250449 h 6856420"/>
              <a:gd name="connsiteX561" fmla="*/ 3090198 w 4676739"/>
              <a:gd name="connsiteY561" fmla="*/ 1258429 h 6856420"/>
              <a:gd name="connsiteX562" fmla="*/ 3090198 w 4676739"/>
              <a:gd name="connsiteY562" fmla="*/ 1258429 h 6856420"/>
              <a:gd name="connsiteX563" fmla="*/ 3075142 w 4676739"/>
              <a:gd name="connsiteY563" fmla="*/ 1266559 h 6856420"/>
              <a:gd name="connsiteX564" fmla="*/ 3075142 w 4676739"/>
              <a:gd name="connsiteY564" fmla="*/ 1266559 h 6856420"/>
              <a:gd name="connsiteX565" fmla="*/ 3064151 w 4676739"/>
              <a:gd name="connsiteY565" fmla="*/ 1270248 h 6856420"/>
              <a:gd name="connsiteX566" fmla="*/ 2972611 w 4676739"/>
              <a:gd name="connsiteY566" fmla="*/ 1319180 h 6856420"/>
              <a:gd name="connsiteX567" fmla="*/ 2877081 w 4676739"/>
              <a:gd name="connsiteY567" fmla="*/ 1369015 h 6856420"/>
              <a:gd name="connsiteX568" fmla="*/ 2877081 w 4676739"/>
              <a:gd name="connsiteY568" fmla="*/ 1369015 h 6856420"/>
              <a:gd name="connsiteX569" fmla="*/ 2852690 w 4676739"/>
              <a:gd name="connsiteY569" fmla="*/ 1381437 h 6856420"/>
              <a:gd name="connsiteX570" fmla="*/ 2736759 w 4676739"/>
              <a:gd name="connsiteY570" fmla="*/ 1444070 h 6856420"/>
              <a:gd name="connsiteX571" fmla="*/ 2607654 w 4676739"/>
              <a:gd name="connsiteY571" fmla="*/ 1515435 h 6856420"/>
              <a:gd name="connsiteX572" fmla="*/ 2607654 w 4676739"/>
              <a:gd name="connsiteY572" fmla="*/ 1515435 h 6856420"/>
              <a:gd name="connsiteX573" fmla="*/ 2597190 w 4676739"/>
              <a:gd name="connsiteY573" fmla="*/ 1520403 h 6856420"/>
              <a:gd name="connsiteX574" fmla="*/ 2542160 w 4676739"/>
              <a:gd name="connsiteY574" fmla="*/ 1548558 h 6856420"/>
              <a:gd name="connsiteX575" fmla="*/ 2542160 w 4676739"/>
              <a:gd name="connsiteY575" fmla="*/ 1528760 h 6856420"/>
              <a:gd name="connsiteX576" fmla="*/ 2572875 w 4676739"/>
              <a:gd name="connsiteY576" fmla="*/ 1447909 h 6856420"/>
              <a:gd name="connsiteX577" fmla="*/ 2584167 w 4676739"/>
              <a:gd name="connsiteY577" fmla="*/ 1420808 h 6856420"/>
              <a:gd name="connsiteX578" fmla="*/ 2589511 w 4676739"/>
              <a:gd name="connsiteY578" fmla="*/ 1412678 h 6856420"/>
              <a:gd name="connsiteX579" fmla="*/ 2643864 w 4676739"/>
              <a:gd name="connsiteY579" fmla="*/ 1299231 h 6856420"/>
              <a:gd name="connsiteX580" fmla="*/ 2690612 w 4676739"/>
              <a:gd name="connsiteY580" fmla="*/ 1203776 h 6856420"/>
              <a:gd name="connsiteX581" fmla="*/ 2705668 w 4676739"/>
              <a:gd name="connsiteY581" fmla="*/ 1189548 h 6856420"/>
              <a:gd name="connsiteX582" fmla="*/ 2783884 w 4676739"/>
              <a:gd name="connsiteY582" fmla="*/ 1151908 h 6856420"/>
              <a:gd name="connsiteX583" fmla="*/ 2841097 w 4676739"/>
              <a:gd name="connsiteY583" fmla="*/ 1117355 h 6856420"/>
              <a:gd name="connsiteX584" fmla="*/ 2839892 w 4676739"/>
              <a:gd name="connsiteY584" fmla="*/ 1100191 h 6856420"/>
              <a:gd name="connsiteX585" fmla="*/ 2783733 w 4676739"/>
              <a:gd name="connsiteY585" fmla="*/ 1076779 h 6856420"/>
              <a:gd name="connsiteX586" fmla="*/ 2774474 w 4676739"/>
              <a:gd name="connsiteY586" fmla="*/ 1069251 h 6856420"/>
              <a:gd name="connsiteX587" fmla="*/ 2774474 w 4676739"/>
              <a:gd name="connsiteY587" fmla="*/ 1069251 h 6856420"/>
              <a:gd name="connsiteX588" fmla="*/ 2788627 w 4676739"/>
              <a:gd name="connsiteY588" fmla="*/ 1043505 h 6856420"/>
              <a:gd name="connsiteX589" fmla="*/ 2809705 w 4676739"/>
              <a:gd name="connsiteY589" fmla="*/ 999466 h 6856420"/>
              <a:gd name="connsiteX590" fmla="*/ 2833418 w 4676739"/>
              <a:gd name="connsiteY590" fmla="*/ 950083 h 6856420"/>
              <a:gd name="connsiteX591" fmla="*/ 2851787 w 4676739"/>
              <a:gd name="connsiteY591" fmla="*/ 899194 h 6856420"/>
              <a:gd name="connsiteX592" fmla="*/ 2797209 w 4676739"/>
              <a:gd name="connsiteY592" fmla="*/ 921778 h 6856420"/>
              <a:gd name="connsiteX593" fmla="*/ 2797209 w 4676739"/>
              <a:gd name="connsiteY593" fmla="*/ 921778 h 6856420"/>
              <a:gd name="connsiteX594" fmla="*/ 2778087 w 4676739"/>
              <a:gd name="connsiteY594" fmla="*/ 935328 h 6856420"/>
              <a:gd name="connsiteX595" fmla="*/ 2725391 w 4676739"/>
              <a:gd name="connsiteY595" fmla="*/ 991336 h 6856420"/>
              <a:gd name="connsiteX596" fmla="*/ 2651241 w 4676739"/>
              <a:gd name="connsiteY596" fmla="*/ 1079263 h 6856420"/>
              <a:gd name="connsiteX597" fmla="*/ 2631818 w 4676739"/>
              <a:gd name="connsiteY597" fmla="*/ 1090103 h 6856420"/>
              <a:gd name="connsiteX598" fmla="*/ 2592447 w 4676739"/>
              <a:gd name="connsiteY598" fmla="*/ 1092663 h 6856420"/>
              <a:gd name="connsiteX599" fmla="*/ 2462514 w 4676739"/>
              <a:gd name="connsiteY599" fmla="*/ 1115247 h 6856420"/>
              <a:gd name="connsiteX600" fmla="*/ 2362543 w 4676739"/>
              <a:gd name="connsiteY600" fmla="*/ 1137831 h 6856420"/>
              <a:gd name="connsiteX601" fmla="*/ 2256473 w 4676739"/>
              <a:gd name="connsiteY601" fmla="*/ 1167943 h 6856420"/>
              <a:gd name="connsiteX602" fmla="*/ 2200465 w 4676739"/>
              <a:gd name="connsiteY602" fmla="*/ 1186913 h 6856420"/>
              <a:gd name="connsiteX603" fmla="*/ 2196701 w 4676739"/>
              <a:gd name="connsiteY603" fmla="*/ 1186913 h 6856420"/>
              <a:gd name="connsiteX604" fmla="*/ 2196701 w 4676739"/>
              <a:gd name="connsiteY604" fmla="*/ 1189247 h 6856420"/>
              <a:gd name="connsiteX605" fmla="*/ 2196098 w 4676739"/>
              <a:gd name="connsiteY605" fmla="*/ 1189247 h 6856420"/>
              <a:gd name="connsiteX606" fmla="*/ 2192184 w 4676739"/>
              <a:gd name="connsiteY606" fmla="*/ 1189247 h 6856420"/>
              <a:gd name="connsiteX607" fmla="*/ 2184656 w 4676739"/>
              <a:gd name="connsiteY607" fmla="*/ 1191430 h 6856420"/>
              <a:gd name="connsiteX608" fmla="*/ 2193163 w 4676739"/>
              <a:gd name="connsiteY608" fmla="*/ 1183451 h 6856420"/>
              <a:gd name="connsiteX609" fmla="*/ 2206111 w 4676739"/>
              <a:gd name="connsiteY609" fmla="*/ 1178934 h 6856420"/>
              <a:gd name="connsiteX610" fmla="*/ 2326559 w 4676739"/>
              <a:gd name="connsiteY610" fmla="*/ 1125786 h 6856420"/>
              <a:gd name="connsiteX611" fmla="*/ 2401838 w 4676739"/>
              <a:gd name="connsiteY611" fmla="*/ 1088146 h 6856420"/>
              <a:gd name="connsiteX612" fmla="*/ 2524545 w 4676739"/>
              <a:gd name="connsiteY612" fmla="*/ 1020846 h 6856420"/>
              <a:gd name="connsiteX613" fmla="*/ 2524545 w 4676739"/>
              <a:gd name="connsiteY613" fmla="*/ 1020846 h 6856420"/>
              <a:gd name="connsiteX614" fmla="*/ 2549387 w 4676739"/>
              <a:gd name="connsiteY614" fmla="*/ 1009855 h 6856420"/>
              <a:gd name="connsiteX615" fmla="*/ 2690838 w 4676739"/>
              <a:gd name="connsiteY615" fmla="*/ 917487 h 6856420"/>
              <a:gd name="connsiteX616" fmla="*/ 2757687 w 4676739"/>
              <a:gd name="connsiteY616" fmla="*/ 869609 h 6856420"/>
              <a:gd name="connsiteX617" fmla="*/ 2789530 w 4676739"/>
              <a:gd name="connsiteY617" fmla="*/ 847025 h 6856420"/>
              <a:gd name="connsiteX618" fmla="*/ 2789530 w 4676739"/>
              <a:gd name="connsiteY618" fmla="*/ 847025 h 6856420"/>
              <a:gd name="connsiteX619" fmla="*/ 2793821 w 4676739"/>
              <a:gd name="connsiteY619" fmla="*/ 843411 h 6856420"/>
              <a:gd name="connsiteX620" fmla="*/ 2793821 w 4676739"/>
              <a:gd name="connsiteY620" fmla="*/ 843411 h 6856420"/>
              <a:gd name="connsiteX621" fmla="*/ 2797284 w 4676739"/>
              <a:gd name="connsiteY621" fmla="*/ 840249 h 6856420"/>
              <a:gd name="connsiteX622" fmla="*/ 2800220 w 4676739"/>
              <a:gd name="connsiteY622" fmla="*/ 839045 h 6856420"/>
              <a:gd name="connsiteX623" fmla="*/ 2805264 w 4676739"/>
              <a:gd name="connsiteY623" fmla="*/ 835206 h 6856420"/>
              <a:gd name="connsiteX624" fmla="*/ 2809404 w 4676739"/>
              <a:gd name="connsiteY624" fmla="*/ 831517 h 6856420"/>
              <a:gd name="connsiteX625" fmla="*/ 2809404 w 4676739"/>
              <a:gd name="connsiteY625" fmla="*/ 831517 h 6856420"/>
              <a:gd name="connsiteX626" fmla="*/ 2813469 w 4676739"/>
              <a:gd name="connsiteY626" fmla="*/ 828129 h 6856420"/>
              <a:gd name="connsiteX627" fmla="*/ 2813921 w 4676739"/>
              <a:gd name="connsiteY627" fmla="*/ 828129 h 6856420"/>
              <a:gd name="connsiteX628" fmla="*/ 2821072 w 4676739"/>
              <a:gd name="connsiteY628" fmla="*/ 823537 h 6856420"/>
              <a:gd name="connsiteX629" fmla="*/ 2821072 w 4676739"/>
              <a:gd name="connsiteY629" fmla="*/ 823537 h 6856420"/>
              <a:gd name="connsiteX630" fmla="*/ 2825288 w 4676739"/>
              <a:gd name="connsiteY630" fmla="*/ 819623 h 6856420"/>
              <a:gd name="connsiteX631" fmla="*/ 2829428 w 4676739"/>
              <a:gd name="connsiteY631" fmla="*/ 816009 h 6856420"/>
              <a:gd name="connsiteX632" fmla="*/ 2829428 w 4676739"/>
              <a:gd name="connsiteY632" fmla="*/ 816009 h 6856420"/>
              <a:gd name="connsiteX633" fmla="*/ 2833192 w 4676739"/>
              <a:gd name="connsiteY633" fmla="*/ 812019 h 6856420"/>
              <a:gd name="connsiteX634" fmla="*/ 2833192 w 4676739"/>
              <a:gd name="connsiteY634" fmla="*/ 812019 h 6856420"/>
              <a:gd name="connsiteX635" fmla="*/ 2837107 w 4676739"/>
              <a:gd name="connsiteY635" fmla="*/ 808029 h 6856420"/>
              <a:gd name="connsiteX636" fmla="*/ 2837107 w 4676739"/>
              <a:gd name="connsiteY636" fmla="*/ 808029 h 6856420"/>
              <a:gd name="connsiteX637" fmla="*/ 2841097 w 4676739"/>
              <a:gd name="connsiteY637" fmla="*/ 804040 h 6856420"/>
              <a:gd name="connsiteX638" fmla="*/ 2841097 w 4676739"/>
              <a:gd name="connsiteY638" fmla="*/ 804040 h 6856420"/>
              <a:gd name="connsiteX639" fmla="*/ 2845087 w 4676739"/>
              <a:gd name="connsiteY639" fmla="*/ 800050 h 6856420"/>
              <a:gd name="connsiteX640" fmla="*/ 2849001 w 4676739"/>
              <a:gd name="connsiteY640" fmla="*/ 796662 h 6856420"/>
              <a:gd name="connsiteX641" fmla="*/ 2851787 w 4676739"/>
              <a:gd name="connsiteY641" fmla="*/ 795834 h 6856420"/>
              <a:gd name="connsiteX642" fmla="*/ 2856981 w 4676739"/>
              <a:gd name="connsiteY642" fmla="*/ 791995 h 6856420"/>
              <a:gd name="connsiteX643" fmla="*/ 2856981 w 4676739"/>
              <a:gd name="connsiteY643" fmla="*/ 791995 h 6856420"/>
              <a:gd name="connsiteX644" fmla="*/ 2861121 w 4676739"/>
              <a:gd name="connsiteY644" fmla="*/ 788156 h 6856420"/>
              <a:gd name="connsiteX645" fmla="*/ 2861121 w 4676739"/>
              <a:gd name="connsiteY645" fmla="*/ 788156 h 6856420"/>
              <a:gd name="connsiteX646" fmla="*/ 2865111 w 4676739"/>
              <a:gd name="connsiteY646" fmla="*/ 784467 h 6856420"/>
              <a:gd name="connsiteX647" fmla="*/ 2865111 w 4676739"/>
              <a:gd name="connsiteY647" fmla="*/ 784467 h 6856420"/>
              <a:gd name="connsiteX648" fmla="*/ 2868725 w 4676739"/>
              <a:gd name="connsiteY648" fmla="*/ 780628 h 6856420"/>
              <a:gd name="connsiteX649" fmla="*/ 2868725 w 4676739"/>
              <a:gd name="connsiteY649" fmla="*/ 780628 h 6856420"/>
              <a:gd name="connsiteX650" fmla="*/ 2872263 w 4676739"/>
              <a:gd name="connsiteY650" fmla="*/ 776337 h 6856420"/>
              <a:gd name="connsiteX651" fmla="*/ 2873090 w 4676739"/>
              <a:gd name="connsiteY651" fmla="*/ 775132 h 6856420"/>
              <a:gd name="connsiteX652" fmla="*/ 2871435 w 4676739"/>
              <a:gd name="connsiteY652" fmla="*/ 772949 h 6856420"/>
              <a:gd name="connsiteX653" fmla="*/ 2864961 w 4676739"/>
              <a:gd name="connsiteY653" fmla="*/ 772949 h 6856420"/>
              <a:gd name="connsiteX654" fmla="*/ 2852841 w 4676739"/>
              <a:gd name="connsiteY654" fmla="*/ 776186 h 6856420"/>
              <a:gd name="connsiteX655" fmla="*/ 2845313 w 4676739"/>
              <a:gd name="connsiteY655" fmla="*/ 777014 h 6856420"/>
              <a:gd name="connsiteX656" fmla="*/ 2836881 w 4676739"/>
              <a:gd name="connsiteY656" fmla="*/ 780176 h 6856420"/>
              <a:gd name="connsiteX657" fmla="*/ 2833418 w 4676739"/>
              <a:gd name="connsiteY657" fmla="*/ 780929 h 6856420"/>
              <a:gd name="connsiteX658" fmla="*/ 2828977 w 4676739"/>
              <a:gd name="connsiteY658" fmla="*/ 784015 h 6856420"/>
              <a:gd name="connsiteX659" fmla="*/ 2821449 w 4676739"/>
              <a:gd name="connsiteY659" fmla="*/ 784919 h 6856420"/>
              <a:gd name="connsiteX660" fmla="*/ 2813243 w 4676739"/>
              <a:gd name="connsiteY660" fmla="*/ 787779 h 6856420"/>
              <a:gd name="connsiteX661" fmla="*/ 2805715 w 4676739"/>
              <a:gd name="connsiteY661" fmla="*/ 788758 h 6856420"/>
              <a:gd name="connsiteX662" fmla="*/ 2793595 w 4676739"/>
              <a:gd name="connsiteY662" fmla="*/ 792221 h 6856420"/>
              <a:gd name="connsiteX663" fmla="*/ 2789681 w 4676739"/>
              <a:gd name="connsiteY663" fmla="*/ 792672 h 6856420"/>
              <a:gd name="connsiteX664" fmla="*/ 2777862 w 4676739"/>
              <a:gd name="connsiteY664" fmla="*/ 795985 h 6856420"/>
              <a:gd name="connsiteX665" fmla="*/ 2766118 w 4676739"/>
              <a:gd name="connsiteY665" fmla="*/ 796662 h 6856420"/>
              <a:gd name="connsiteX666" fmla="*/ 2758063 w 4676739"/>
              <a:gd name="connsiteY666" fmla="*/ 799749 h 6856420"/>
              <a:gd name="connsiteX667" fmla="*/ 2750535 w 4676739"/>
              <a:gd name="connsiteY667" fmla="*/ 800727 h 6856420"/>
              <a:gd name="connsiteX668" fmla="*/ 2742028 w 4676739"/>
              <a:gd name="connsiteY668" fmla="*/ 804491 h 6856420"/>
              <a:gd name="connsiteX669" fmla="*/ 2742028 w 4676739"/>
              <a:gd name="connsiteY669" fmla="*/ 804491 h 6856420"/>
              <a:gd name="connsiteX670" fmla="*/ 2722380 w 4676739"/>
              <a:gd name="connsiteY670" fmla="*/ 812697 h 6856420"/>
              <a:gd name="connsiteX671" fmla="*/ 2523491 w 4676739"/>
              <a:gd name="connsiteY671" fmla="*/ 887977 h 6856420"/>
              <a:gd name="connsiteX672" fmla="*/ 2484722 w 4676739"/>
              <a:gd name="connsiteY672" fmla="*/ 907098 h 6856420"/>
              <a:gd name="connsiteX673" fmla="*/ 2468536 w 4676739"/>
              <a:gd name="connsiteY673" fmla="*/ 914626 h 6856420"/>
              <a:gd name="connsiteX674" fmla="*/ 2468536 w 4676739"/>
              <a:gd name="connsiteY674" fmla="*/ 914626 h 6856420"/>
              <a:gd name="connsiteX675" fmla="*/ 2464848 w 4676739"/>
              <a:gd name="connsiteY675" fmla="*/ 915378 h 6856420"/>
              <a:gd name="connsiteX676" fmla="*/ 2460030 w 4676739"/>
              <a:gd name="connsiteY676" fmla="*/ 918465 h 6856420"/>
              <a:gd name="connsiteX677" fmla="*/ 2457019 w 4676739"/>
              <a:gd name="connsiteY677" fmla="*/ 919218 h 6856420"/>
              <a:gd name="connsiteX678" fmla="*/ 2451975 w 4676739"/>
              <a:gd name="connsiteY678" fmla="*/ 922305 h 6856420"/>
              <a:gd name="connsiteX679" fmla="*/ 2451975 w 4676739"/>
              <a:gd name="connsiteY679" fmla="*/ 922305 h 6856420"/>
              <a:gd name="connsiteX680" fmla="*/ 2449265 w 4676739"/>
              <a:gd name="connsiteY680" fmla="*/ 922982 h 6856420"/>
              <a:gd name="connsiteX681" fmla="*/ 2443920 w 4676739"/>
              <a:gd name="connsiteY681" fmla="*/ 925993 h 6856420"/>
              <a:gd name="connsiteX682" fmla="*/ 2443920 w 4676739"/>
              <a:gd name="connsiteY682" fmla="*/ 925993 h 6856420"/>
              <a:gd name="connsiteX683" fmla="*/ 2441285 w 4676739"/>
              <a:gd name="connsiteY683" fmla="*/ 926746 h 6856420"/>
              <a:gd name="connsiteX684" fmla="*/ 2436919 w 4676739"/>
              <a:gd name="connsiteY684" fmla="*/ 930209 h 6856420"/>
              <a:gd name="connsiteX685" fmla="*/ 2436919 w 4676739"/>
              <a:gd name="connsiteY685" fmla="*/ 930209 h 6856420"/>
              <a:gd name="connsiteX686" fmla="*/ 2441210 w 4676739"/>
              <a:gd name="connsiteY686" fmla="*/ 926821 h 6856420"/>
              <a:gd name="connsiteX687" fmla="*/ 2436919 w 4676739"/>
              <a:gd name="connsiteY687" fmla="*/ 930058 h 6856420"/>
              <a:gd name="connsiteX688" fmla="*/ 2429391 w 4676739"/>
              <a:gd name="connsiteY688" fmla="*/ 934048 h 6856420"/>
              <a:gd name="connsiteX689" fmla="*/ 2429391 w 4676739"/>
              <a:gd name="connsiteY689" fmla="*/ 934048 h 6856420"/>
              <a:gd name="connsiteX690" fmla="*/ 2382040 w 4676739"/>
              <a:gd name="connsiteY690" fmla="*/ 962203 h 6856420"/>
              <a:gd name="connsiteX691" fmla="*/ 2382040 w 4676739"/>
              <a:gd name="connsiteY691" fmla="*/ 962203 h 6856420"/>
              <a:gd name="connsiteX692" fmla="*/ 2287639 w 4676739"/>
              <a:gd name="connsiteY692" fmla="*/ 1022427 h 6856420"/>
              <a:gd name="connsiteX693" fmla="*/ 2280111 w 4676739"/>
              <a:gd name="connsiteY693" fmla="*/ 1027320 h 6856420"/>
              <a:gd name="connsiteX694" fmla="*/ 2274766 w 4676739"/>
              <a:gd name="connsiteY694" fmla="*/ 1027847 h 6856420"/>
              <a:gd name="connsiteX695" fmla="*/ 2272583 w 4676739"/>
              <a:gd name="connsiteY695" fmla="*/ 1030256 h 6856420"/>
              <a:gd name="connsiteX696" fmla="*/ 2274239 w 4676739"/>
              <a:gd name="connsiteY696" fmla="*/ 1027847 h 6856420"/>
              <a:gd name="connsiteX697" fmla="*/ 2283197 w 4676739"/>
              <a:gd name="connsiteY697" fmla="*/ 1017684 h 6856420"/>
              <a:gd name="connsiteX698" fmla="*/ 2287789 w 4676739"/>
              <a:gd name="connsiteY698" fmla="*/ 1010156 h 6856420"/>
              <a:gd name="connsiteX699" fmla="*/ 2287789 w 4676739"/>
              <a:gd name="connsiteY699" fmla="*/ 1010156 h 6856420"/>
              <a:gd name="connsiteX700" fmla="*/ 2295920 w 4676739"/>
              <a:gd name="connsiteY700" fmla="*/ 998262 h 6856420"/>
              <a:gd name="connsiteX701" fmla="*/ 2295920 w 4676739"/>
              <a:gd name="connsiteY701" fmla="*/ 998262 h 6856420"/>
              <a:gd name="connsiteX702" fmla="*/ 2346884 w 4676739"/>
              <a:gd name="connsiteY702" fmla="*/ 934349 h 6856420"/>
              <a:gd name="connsiteX703" fmla="*/ 2379481 w 4676739"/>
              <a:gd name="connsiteY703" fmla="*/ 895505 h 6856420"/>
              <a:gd name="connsiteX704" fmla="*/ 2402742 w 4676739"/>
              <a:gd name="connsiteY704" fmla="*/ 859747 h 6856420"/>
              <a:gd name="connsiteX705" fmla="*/ 2402742 w 4676739"/>
              <a:gd name="connsiteY705" fmla="*/ 859747 h 6856420"/>
              <a:gd name="connsiteX706" fmla="*/ 2513855 w 4676739"/>
              <a:gd name="connsiteY706" fmla="*/ 657470 h 6856420"/>
              <a:gd name="connsiteX707" fmla="*/ 2370145 w 4676739"/>
              <a:gd name="connsiteY707" fmla="*/ 778896 h 6856420"/>
              <a:gd name="connsiteX708" fmla="*/ 2369468 w 4676739"/>
              <a:gd name="connsiteY708" fmla="*/ 780929 h 6856420"/>
              <a:gd name="connsiteX709" fmla="*/ 2370145 w 4676739"/>
              <a:gd name="connsiteY709" fmla="*/ 778896 h 6856420"/>
              <a:gd name="connsiteX710" fmla="*/ 2366457 w 4676739"/>
              <a:gd name="connsiteY710" fmla="*/ 784241 h 6856420"/>
              <a:gd name="connsiteX711" fmla="*/ 2366457 w 4676739"/>
              <a:gd name="connsiteY711" fmla="*/ 784241 h 6856420"/>
              <a:gd name="connsiteX712" fmla="*/ 2312933 w 4676739"/>
              <a:gd name="connsiteY712" fmla="*/ 843637 h 6856420"/>
              <a:gd name="connsiteX713" fmla="*/ 2290349 w 4676739"/>
              <a:gd name="connsiteY713" fmla="*/ 882030 h 6856420"/>
              <a:gd name="connsiteX714" fmla="*/ 2290349 w 4676739"/>
              <a:gd name="connsiteY714" fmla="*/ 882030 h 6856420"/>
              <a:gd name="connsiteX715" fmla="*/ 2243977 w 4676739"/>
              <a:gd name="connsiteY715" fmla="*/ 946771 h 6856420"/>
              <a:gd name="connsiteX716" fmla="*/ 2235545 w 4676739"/>
              <a:gd name="connsiteY716" fmla="*/ 966268 h 6856420"/>
              <a:gd name="connsiteX717" fmla="*/ 2238707 w 4676739"/>
              <a:gd name="connsiteY717" fmla="*/ 973269 h 6856420"/>
              <a:gd name="connsiteX718" fmla="*/ 2235545 w 4676739"/>
              <a:gd name="connsiteY718" fmla="*/ 966268 h 6856420"/>
              <a:gd name="connsiteX719" fmla="*/ 2229824 w 4676739"/>
              <a:gd name="connsiteY719" fmla="*/ 973796 h 6856420"/>
              <a:gd name="connsiteX720" fmla="*/ 2169449 w 4676739"/>
              <a:gd name="connsiteY720" fmla="*/ 1096502 h 6856420"/>
              <a:gd name="connsiteX721" fmla="*/ 2153339 w 4676739"/>
              <a:gd name="connsiteY721" fmla="*/ 1134142 h 6856420"/>
              <a:gd name="connsiteX722" fmla="*/ 2090631 w 4676739"/>
              <a:gd name="connsiteY722" fmla="*/ 1201894 h 6856420"/>
              <a:gd name="connsiteX723" fmla="*/ 2090631 w 4676739"/>
              <a:gd name="connsiteY723" fmla="*/ 1204153 h 6856420"/>
              <a:gd name="connsiteX724" fmla="*/ 2090631 w 4676739"/>
              <a:gd name="connsiteY724" fmla="*/ 1201894 h 6856420"/>
              <a:gd name="connsiteX725" fmla="*/ 2043506 w 4676739"/>
              <a:gd name="connsiteY725" fmla="*/ 1239534 h 6856420"/>
              <a:gd name="connsiteX726" fmla="*/ 1917563 w 4676739"/>
              <a:gd name="connsiteY726" fmla="*/ 1336269 h 6856420"/>
              <a:gd name="connsiteX727" fmla="*/ 1883386 w 4676739"/>
              <a:gd name="connsiteY727" fmla="*/ 1362541 h 6856420"/>
              <a:gd name="connsiteX728" fmla="*/ 1848832 w 4676739"/>
              <a:gd name="connsiteY728" fmla="*/ 1387158 h 6856420"/>
              <a:gd name="connsiteX729" fmla="*/ 1782510 w 4676739"/>
              <a:gd name="connsiteY729" fmla="*/ 1438348 h 6856420"/>
              <a:gd name="connsiteX730" fmla="*/ 1777391 w 4676739"/>
              <a:gd name="connsiteY730" fmla="*/ 1442338 h 6856420"/>
              <a:gd name="connsiteX731" fmla="*/ 1773402 w 4676739"/>
              <a:gd name="connsiteY731" fmla="*/ 1446328 h 6856420"/>
              <a:gd name="connsiteX732" fmla="*/ 1777391 w 4676739"/>
              <a:gd name="connsiteY732" fmla="*/ 1442338 h 6856420"/>
              <a:gd name="connsiteX733" fmla="*/ 1777391 w 4676739"/>
              <a:gd name="connsiteY733" fmla="*/ 1442338 h 6856420"/>
              <a:gd name="connsiteX734" fmla="*/ 1773402 w 4676739"/>
              <a:gd name="connsiteY734" fmla="*/ 1446328 h 6856420"/>
              <a:gd name="connsiteX735" fmla="*/ 1773402 w 4676739"/>
              <a:gd name="connsiteY735" fmla="*/ 1446328 h 6856420"/>
              <a:gd name="connsiteX736" fmla="*/ 1770165 w 4676739"/>
              <a:gd name="connsiteY736" fmla="*/ 1449941 h 6856420"/>
              <a:gd name="connsiteX737" fmla="*/ 1767831 w 4676739"/>
              <a:gd name="connsiteY737" fmla="*/ 1454232 h 6856420"/>
              <a:gd name="connsiteX738" fmla="*/ 1767831 w 4676739"/>
              <a:gd name="connsiteY738" fmla="*/ 1454232 h 6856420"/>
              <a:gd name="connsiteX739" fmla="*/ 1765196 w 4676739"/>
              <a:gd name="connsiteY739" fmla="*/ 1454232 h 6856420"/>
              <a:gd name="connsiteX740" fmla="*/ 1763841 w 4676739"/>
              <a:gd name="connsiteY740" fmla="*/ 1453781 h 6856420"/>
              <a:gd name="connsiteX741" fmla="*/ 1761658 w 4676739"/>
              <a:gd name="connsiteY741" fmla="*/ 1453329 h 6856420"/>
              <a:gd name="connsiteX742" fmla="*/ 1757668 w 4676739"/>
              <a:gd name="connsiteY742" fmla="*/ 1455211 h 6856420"/>
              <a:gd name="connsiteX743" fmla="*/ 1754431 w 4676739"/>
              <a:gd name="connsiteY743" fmla="*/ 1458139 h 6856420"/>
              <a:gd name="connsiteX744" fmla="*/ 1754431 w 4676739"/>
              <a:gd name="connsiteY744" fmla="*/ 1458222 h 6856420"/>
              <a:gd name="connsiteX745" fmla="*/ 1754431 w 4676739"/>
              <a:gd name="connsiteY745" fmla="*/ 1458222 h 6856420"/>
              <a:gd name="connsiteX746" fmla="*/ 1754431 w 4676739"/>
              <a:gd name="connsiteY746" fmla="*/ 1458222 h 6856420"/>
              <a:gd name="connsiteX747" fmla="*/ 1754431 w 4676739"/>
              <a:gd name="connsiteY747" fmla="*/ 1458222 h 6856420"/>
              <a:gd name="connsiteX748" fmla="*/ 1745322 w 4676739"/>
              <a:gd name="connsiteY748" fmla="*/ 1457545 h 6856420"/>
              <a:gd name="connsiteX749" fmla="*/ 1745322 w 4676739"/>
              <a:gd name="connsiteY749" fmla="*/ 1457545 h 6856420"/>
              <a:gd name="connsiteX750" fmla="*/ 1769788 w 4676739"/>
              <a:gd name="connsiteY750" fmla="*/ 1406204 h 6856420"/>
              <a:gd name="connsiteX751" fmla="*/ 1777316 w 4676739"/>
              <a:gd name="connsiteY751" fmla="*/ 1386405 h 6856420"/>
              <a:gd name="connsiteX752" fmla="*/ 1777316 w 4676739"/>
              <a:gd name="connsiteY752" fmla="*/ 1386405 h 6856420"/>
              <a:gd name="connsiteX753" fmla="*/ 1809762 w 4676739"/>
              <a:gd name="connsiteY753" fmla="*/ 1324073 h 6856420"/>
              <a:gd name="connsiteX754" fmla="*/ 1839874 w 4676739"/>
              <a:gd name="connsiteY754" fmla="*/ 1262720 h 6856420"/>
              <a:gd name="connsiteX755" fmla="*/ 1860802 w 4676739"/>
              <a:gd name="connsiteY755" fmla="*/ 1208519 h 6856420"/>
              <a:gd name="connsiteX756" fmla="*/ 1885117 w 4676739"/>
              <a:gd name="connsiteY756" fmla="*/ 1157103 h 6856420"/>
              <a:gd name="connsiteX757" fmla="*/ 1885117 w 4676739"/>
              <a:gd name="connsiteY757" fmla="*/ 1157103 h 6856420"/>
              <a:gd name="connsiteX758" fmla="*/ 1888279 w 4676739"/>
              <a:gd name="connsiteY758" fmla="*/ 1152887 h 6856420"/>
              <a:gd name="connsiteX759" fmla="*/ 1888279 w 4676739"/>
              <a:gd name="connsiteY759" fmla="*/ 1152887 h 6856420"/>
              <a:gd name="connsiteX760" fmla="*/ 1946395 w 4676739"/>
              <a:gd name="connsiteY760" fmla="*/ 1091609 h 6856420"/>
              <a:gd name="connsiteX761" fmla="*/ 1948503 w 4676739"/>
              <a:gd name="connsiteY761" fmla="*/ 1086189 h 6856420"/>
              <a:gd name="connsiteX762" fmla="*/ 1948503 w 4676739"/>
              <a:gd name="connsiteY762" fmla="*/ 1086189 h 6856420"/>
              <a:gd name="connsiteX763" fmla="*/ 2016255 w 4676739"/>
              <a:gd name="connsiteY763" fmla="*/ 1009704 h 6856420"/>
              <a:gd name="connsiteX764" fmla="*/ 2103655 w 4676739"/>
              <a:gd name="connsiteY764" fmla="*/ 901000 h 6856420"/>
              <a:gd name="connsiteX765" fmla="*/ 2168471 w 4676739"/>
              <a:gd name="connsiteY765" fmla="*/ 814579 h 6856420"/>
              <a:gd name="connsiteX766" fmla="*/ 2170880 w 4676739"/>
              <a:gd name="connsiteY766" fmla="*/ 809234 h 6856420"/>
              <a:gd name="connsiteX767" fmla="*/ 2169901 w 4676739"/>
              <a:gd name="connsiteY767" fmla="*/ 807728 h 6856420"/>
              <a:gd name="connsiteX768" fmla="*/ 2170880 w 4676739"/>
              <a:gd name="connsiteY768" fmla="*/ 809234 h 6856420"/>
              <a:gd name="connsiteX769" fmla="*/ 2181871 w 4676739"/>
              <a:gd name="connsiteY769" fmla="*/ 793275 h 6856420"/>
              <a:gd name="connsiteX770" fmla="*/ 2181871 w 4676739"/>
              <a:gd name="connsiteY770" fmla="*/ 793275 h 6856420"/>
              <a:gd name="connsiteX771" fmla="*/ 2229372 w 4676739"/>
              <a:gd name="connsiteY771" fmla="*/ 718597 h 6856420"/>
              <a:gd name="connsiteX772" fmla="*/ 2237804 w 4676739"/>
              <a:gd name="connsiteY772" fmla="*/ 707832 h 6856420"/>
              <a:gd name="connsiteX773" fmla="*/ 2325279 w 4676739"/>
              <a:gd name="connsiteY773" fmla="*/ 529193 h 6856420"/>
              <a:gd name="connsiteX774" fmla="*/ 2328817 w 4676739"/>
              <a:gd name="connsiteY774" fmla="*/ 513007 h 6856420"/>
              <a:gd name="connsiteX775" fmla="*/ 2243525 w 4676739"/>
              <a:gd name="connsiteY775" fmla="*/ 562692 h 6856420"/>
              <a:gd name="connsiteX776" fmla="*/ 2243525 w 4676739"/>
              <a:gd name="connsiteY776" fmla="*/ 562692 h 6856420"/>
              <a:gd name="connsiteX777" fmla="*/ 2240815 w 4676739"/>
              <a:gd name="connsiteY777" fmla="*/ 563671 h 6856420"/>
              <a:gd name="connsiteX778" fmla="*/ 2236449 w 4676739"/>
              <a:gd name="connsiteY778" fmla="*/ 566983 h 6856420"/>
              <a:gd name="connsiteX779" fmla="*/ 2236449 w 4676739"/>
              <a:gd name="connsiteY779" fmla="*/ 566983 h 6856420"/>
              <a:gd name="connsiteX780" fmla="*/ 2220715 w 4676739"/>
              <a:gd name="connsiteY780" fmla="*/ 579028 h 6856420"/>
              <a:gd name="connsiteX781" fmla="*/ 2220715 w 4676739"/>
              <a:gd name="connsiteY781" fmla="*/ 579028 h 6856420"/>
              <a:gd name="connsiteX782" fmla="*/ 2205659 w 4676739"/>
              <a:gd name="connsiteY782" fmla="*/ 591148 h 6856420"/>
              <a:gd name="connsiteX783" fmla="*/ 2205659 w 4676739"/>
              <a:gd name="connsiteY783" fmla="*/ 591148 h 6856420"/>
              <a:gd name="connsiteX784" fmla="*/ 2200615 w 4676739"/>
              <a:gd name="connsiteY784" fmla="*/ 594159 h 6856420"/>
              <a:gd name="connsiteX785" fmla="*/ 2061046 w 4676739"/>
              <a:gd name="connsiteY785" fmla="*/ 733277 h 6856420"/>
              <a:gd name="connsiteX786" fmla="*/ 1941803 w 4676739"/>
              <a:gd name="connsiteY786" fmla="*/ 892042 h 6856420"/>
              <a:gd name="connsiteX787" fmla="*/ 1898141 w 4676739"/>
              <a:gd name="connsiteY787" fmla="*/ 973344 h 6856420"/>
              <a:gd name="connsiteX788" fmla="*/ 1859447 w 4676739"/>
              <a:gd name="connsiteY788" fmla="*/ 1088899 h 6856420"/>
              <a:gd name="connsiteX789" fmla="*/ 1855833 w 4676739"/>
              <a:gd name="connsiteY789" fmla="*/ 1143326 h 6856420"/>
              <a:gd name="connsiteX790" fmla="*/ 1850789 w 4676739"/>
              <a:gd name="connsiteY790" fmla="*/ 1173815 h 6856420"/>
              <a:gd name="connsiteX791" fmla="*/ 1837314 w 4676739"/>
              <a:gd name="connsiteY791" fmla="*/ 1203927 h 6856420"/>
              <a:gd name="connsiteX792" fmla="*/ 1837314 w 4676739"/>
              <a:gd name="connsiteY792" fmla="*/ 1203927 h 6856420"/>
              <a:gd name="connsiteX793" fmla="*/ 1796136 w 4676739"/>
              <a:gd name="connsiteY793" fmla="*/ 1291176 h 6856420"/>
              <a:gd name="connsiteX794" fmla="*/ 1792899 w 4676739"/>
              <a:gd name="connsiteY794" fmla="*/ 1302393 h 6856420"/>
              <a:gd name="connsiteX795" fmla="*/ 1792899 w 4676739"/>
              <a:gd name="connsiteY795" fmla="*/ 1302393 h 6856420"/>
              <a:gd name="connsiteX796" fmla="*/ 1789737 w 4676739"/>
              <a:gd name="connsiteY796" fmla="*/ 1306759 h 6856420"/>
              <a:gd name="connsiteX797" fmla="*/ 1792899 w 4676739"/>
              <a:gd name="connsiteY797" fmla="*/ 1302393 h 6856420"/>
              <a:gd name="connsiteX798" fmla="*/ 1792899 w 4676739"/>
              <a:gd name="connsiteY798" fmla="*/ 1302393 h 6856420"/>
              <a:gd name="connsiteX799" fmla="*/ 1789737 w 4676739"/>
              <a:gd name="connsiteY799" fmla="*/ 1306759 h 6856420"/>
              <a:gd name="connsiteX800" fmla="*/ 1788985 w 4676739"/>
              <a:gd name="connsiteY800" fmla="*/ 1309996 h 6856420"/>
              <a:gd name="connsiteX801" fmla="*/ 1788985 w 4676739"/>
              <a:gd name="connsiteY801" fmla="*/ 1309996 h 6856420"/>
              <a:gd name="connsiteX802" fmla="*/ 1781457 w 4676739"/>
              <a:gd name="connsiteY802" fmla="*/ 1315040 h 6856420"/>
              <a:gd name="connsiteX803" fmla="*/ 1781457 w 4676739"/>
              <a:gd name="connsiteY803" fmla="*/ 1315040 h 6856420"/>
              <a:gd name="connsiteX804" fmla="*/ 1778144 w 4676739"/>
              <a:gd name="connsiteY804" fmla="*/ 1311727 h 6856420"/>
              <a:gd name="connsiteX805" fmla="*/ 1774230 w 4676739"/>
              <a:gd name="connsiteY805" fmla="*/ 1278981 h 6856420"/>
              <a:gd name="connsiteX806" fmla="*/ 1774230 w 4676739"/>
              <a:gd name="connsiteY806" fmla="*/ 1278981 h 6856420"/>
              <a:gd name="connsiteX807" fmla="*/ 1763841 w 4676739"/>
              <a:gd name="connsiteY807" fmla="*/ 1210551 h 6856420"/>
              <a:gd name="connsiteX808" fmla="*/ 1761959 w 4676739"/>
              <a:gd name="connsiteY808" fmla="*/ 1203023 h 6856420"/>
              <a:gd name="connsiteX809" fmla="*/ 1753452 w 4676739"/>
              <a:gd name="connsiteY809" fmla="*/ 1140390 h 6856420"/>
              <a:gd name="connsiteX810" fmla="*/ 1753452 w 4676739"/>
              <a:gd name="connsiteY810" fmla="*/ 1140390 h 6856420"/>
              <a:gd name="connsiteX811" fmla="*/ 1750140 w 4676739"/>
              <a:gd name="connsiteY811" fmla="*/ 1123076 h 6856420"/>
              <a:gd name="connsiteX812" fmla="*/ 1727556 w 4676739"/>
              <a:gd name="connsiteY812" fmla="*/ 941877 h 6856420"/>
              <a:gd name="connsiteX813" fmla="*/ 1691573 w 4676739"/>
              <a:gd name="connsiteY813" fmla="*/ 748935 h 6856420"/>
              <a:gd name="connsiteX814" fmla="*/ 1683216 w 4676739"/>
              <a:gd name="connsiteY814" fmla="*/ 716865 h 6856420"/>
              <a:gd name="connsiteX815" fmla="*/ 1679076 w 4676739"/>
              <a:gd name="connsiteY815" fmla="*/ 704971 h 6856420"/>
              <a:gd name="connsiteX816" fmla="*/ 1664472 w 4676739"/>
              <a:gd name="connsiteY816" fmla="*/ 681409 h 6856420"/>
              <a:gd name="connsiteX817" fmla="*/ 1655589 w 4676739"/>
              <a:gd name="connsiteY817" fmla="*/ 710015 h 6856420"/>
              <a:gd name="connsiteX818" fmla="*/ 1639178 w 4676739"/>
              <a:gd name="connsiteY818" fmla="*/ 774831 h 6856420"/>
              <a:gd name="connsiteX819" fmla="*/ 1624122 w 4676739"/>
              <a:gd name="connsiteY819" fmla="*/ 880223 h 6856420"/>
              <a:gd name="connsiteX820" fmla="*/ 1619003 w 4676739"/>
              <a:gd name="connsiteY820" fmla="*/ 954900 h 6856420"/>
              <a:gd name="connsiteX821" fmla="*/ 1619003 w 4676739"/>
              <a:gd name="connsiteY821" fmla="*/ 954900 h 6856420"/>
              <a:gd name="connsiteX822" fmla="*/ 1627283 w 4676739"/>
              <a:gd name="connsiteY822" fmla="*/ 1075348 h 6856420"/>
              <a:gd name="connsiteX823" fmla="*/ 1634811 w 4676739"/>
              <a:gd name="connsiteY823" fmla="*/ 1121194 h 6856420"/>
              <a:gd name="connsiteX824" fmla="*/ 1647383 w 4676739"/>
              <a:gd name="connsiteY824" fmla="*/ 1166362 h 6856420"/>
              <a:gd name="connsiteX825" fmla="*/ 1697820 w 4676739"/>
              <a:gd name="connsiteY825" fmla="*/ 1287261 h 6856420"/>
              <a:gd name="connsiteX826" fmla="*/ 1706403 w 4676739"/>
              <a:gd name="connsiteY826" fmla="*/ 1302317 h 6856420"/>
              <a:gd name="connsiteX827" fmla="*/ 1706403 w 4676739"/>
              <a:gd name="connsiteY827" fmla="*/ 1302317 h 6856420"/>
              <a:gd name="connsiteX828" fmla="*/ 1706403 w 4676739"/>
              <a:gd name="connsiteY828" fmla="*/ 1302317 h 6856420"/>
              <a:gd name="connsiteX829" fmla="*/ 1709715 w 4676739"/>
              <a:gd name="connsiteY829" fmla="*/ 1306533 h 6856420"/>
              <a:gd name="connsiteX830" fmla="*/ 1709715 w 4676739"/>
              <a:gd name="connsiteY830" fmla="*/ 1306533 h 6856420"/>
              <a:gd name="connsiteX831" fmla="*/ 1706403 w 4676739"/>
              <a:gd name="connsiteY831" fmla="*/ 1302317 h 6856420"/>
              <a:gd name="connsiteX832" fmla="*/ 1709639 w 4676739"/>
              <a:gd name="connsiteY832" fmla="*/ 1306608 h 6856420"/>
              <a:gd name="connsiteX833" fmla="*/ 1714081 w 4676739"/>
              <a:gd name="connsiteY833" fmla="*/ 1313233 h 6856420"/>
              <a:gd name="connsiteX834" fmla="*/ 1714081 w 4676739"/>
              <a:gd name="connsiteY834" fmla="*/ 1313233 h 6856420"/>
              <a:gd name="connsiteX835" fmla="*/ 1716640 w 4676739"/>
              <a:gd name="connsiteY835" fmla="*/ 1314663 h 6856420"/>
              <a:gd name="connsiteX836" fmla="*/ 1725674 w 4676739"/>
              <a:gd name="connsiteY836" fmla="*/ 1326332 h 6856420"/>
              <a:gd name="connsiteX837" fmla="*/ 1725674 w 4676739"/>
              <a:gd name="connsiteY837" fmla="*/ 1326332 h 6856420"/>
              <a:gd name="connsiteX838" fmla="*/ 1729438 w 4676739"/>
              <a:gd name="connsiteY838" fmla="*/ 1330924 h 6856420"/>
              <a:gd name="connsiteX839" fmla="*/ 1729438 w 4676739"/>
              <a:gd name="connsiteY839" fmla="*/ 1330924 h 6856420"/>
              <a:gd name="connsiteX840" fmla="*/ 1741032 w 4676739"/>
              <a:gd name="connsiteY840" fmla="*/ 1342366 h 6856420"/>
              <a:gd name="connsiteX841" fmla="*/ 1741032 w 4676739"/>
              <a:gd name="connsiteY841" fmla="*/ 1342366 h 6856420"/>
              <a:gd name="connsiteX842" fmla="*/ 1756915 w 4676739"/>
              <a:gd name="connsiteY842" fmla="*/ 1354938 h 6856420"/>
              <a:gd name="connsiteX843" fmla="*/ 1756915 w 4676739"/>
              <a:gd name="connsiteY843" fmla="*/ 1354938 h 6856420"/>
              <a:gd name="connsiteX844" fmla="*/ 1735159 w 4676739"/>
              <a:gd name="connsiteY844" fmla="*/ 1417195 h 6856420"/>
              <a:gd name="connsiteX845" fmla="*/ 1676893 w 4676739"/>
              <a:gd name="connsiteY845" fmla="*/ 1539525 h 6856420"/>
              <a:gd name="connsiteX846" fmla="*/ 1658299 w 4676739"/>
              <a:gd name="connsiteY846" fmla="*/ 1582660 h 6856420"/>
              <a:gd name="connsiteX847" fmla="*/ 1655212 w 4676739"/>
              <a:gd name="connsiteY847" fmla="*/ 1587176 h 6856420"/>
              <a:gd name="connsiteX848" fmla="*/ 1654158 w 4676739"/>
              <a:gd name="connsiteY848" fmla="*/ 1590112 h 6856420"/>
              <a:gd name="connsiteX849" fmla="*/ 1651298 w 4676739"/>
              <a:gd name="connsiteY849" fmla="*/ 1595156 h 6856420"/>
              <a:gd name="connsiteX850" fmla="*/ 1650169 w 4676739"/>
              <a:gd name="connsiteY850" fmla="*/ 1598468 h 6856420"/>
              <a:gd name="connsiteX851" fmla="*/ 1613507 w 4676739"/>
              <a:gd name="connsiteY851" fmla="*/ 1671038 h 6856420"/>
              <a:gd name="connsiteX852" fmla="*/ 1591375 w 4676739"/>
              <a:gd name="connsiteY852" fmla="*/ 1714023 h 6856420"/>
              <a:gd name="connsiteX853" fmla="*/ 1591375 w 4676739"/>
              <a:gd name="connsiteY853" fmla="*/ 1714023 h 6856420"/>
              <a:gd name="connsiteX854" fmla="*/ 1587310 w 4676739"/>
              <a:gd name="connsiteY854" fmla="*/ 1721551 h 6856420"/>
              <a:gd name="connsiteX855" fmla="*/ 1587310 w 4676739"/>
              <a:gd name="connsiteY855" fmla="*/ 1721551 h 6856420"/>
              <a:gd name="connsiteX856" fmla="*/ 1582868 w 4676739"/>
              <a:gd name="connsiteY856" fmla="*/ 1729079 h 6856420"/>
              <a:gd name="connsiteX857" fmla="*/ 1582868 w 4676739"/>
              <a:gd name="connsiteY857" fmla="*/ 1729079 h 6856420"/>
              <a:gd name="connsiteX858" fmla="*/ 1562919 w 4676739"/>
              <a:gd name="connsiteY858" fmla="*/ 1768601 h 6856420"/>
              <a:gd name="connsiteX859" fmla="*/ 1562919 w 4676739"/>
              <a:gd name="connsiteY859" fmla="*/ 1768601 h 6856420"/>
              <a:gd name="connsiteX860" fmla="*/ 1548239 w 4676739"/>
              <a:gd name="connsiteY860" fmla="*/ 1791788 h 6856420"/>
              <a:gd name="connsiteX861" fmla="*/ 1481541 w 4676739"/>
              <a:gd name="connsiteY861" fmla="*/ 1909902 h 6856420"/>
              <a:gd name="connsiteX862" fmla="*/ 1413338 w 4676739"/>
              <a:gd name="connsiteY862" fmla="*/ 2015294 h 6856420"/>
              <a:gd name="connsiteX863" fmla="*/ 1368170 w 4676739"/>
              <a:gd name="connsiteY863" fmla="*/ 2084551 h 6856420"/>
              <a:gd name="connsiteX864" fmla="*/ 1342349 w 4676739"/>
              <a:gd name="connsiteY864" fmla="*/ 2113082 h 6856420"/>
              <a:gd name="connsiteX865" fmla="*/ 1341596 w 4676739"/>
              <a:gd name="connsiteY865" fmla="*/ 2065430 h 6856420"/>
              <a:gd name="connsiteX866" fmla="*/ 1344758 w 4676739"/>
              <a:gd name="connsiteY866" fmla="*/ 2045255 h 6856420"/>
              <a:gd name="connsiteX867" fmla="*/ 1344758 w 4676739"/>
              <a:gd name="connsiteY867" fmla="*/ 2022671 h 6856420"/>
              <a:gd name="connsiteX868" fmla="*/ 1347619 w 4676739"/>
              <a:gd name="connsiteY868" fmla="*/ 2021165 h 6856420"/>
              <a:gd name="connsiteX869" fmla="*/ 1347619 w 4676739"/>
              <a:gd name="connsiteY869" fmla="*/ 2007389 h 6856420"/>
              <a:gd name="connsiteX870" fmla="*/ 1344532 w 4676739"/>
              <a:gd name="connsiteY870" fmla="*/ 2005959 h 6856420"/>
              <a:gd name="connsiteX871" fmla="*/ 1345511 w 4676739"/>
              <a:gd name="connsiteY871" fmla="*/ 1970577 h 6856420"/>
              <a:gd name="connsiteX872" fmla="*/ 1345511 w 4676739"/>
              <a:gd name="connsiteY872" fmla="*/ 1970577 h 6856420"/>
              <a:gd name="connsiteX873" fmla="*/ 1349425 w 4676739"/>
              <a:gd name="connsiteY873" fmla="*/ 1934593 h 6856420"/>
              <a:gd name="connsiteX874" fmla="*/ 1349425 w 4676739"/>
              <a:gd name="connsiteY874" fmla="*/ 1934593 h 6856420"/>
              <a:gd name="connsiteX875" fmla="*/ 1361395 w 4676739"/>
              <a:gd name="connsiteY875" fmla="*/ 1891383 h 6856420"/>
              <a:gd name="connsiteX876" fmla="*/ 1375924 w 4676739"/>
              <a:gd name="connsiteY876" fmla="*/ 1869250 h 6856420"/>
              <a:gd name="connsiteX877" fmla="*/ 1378709 w 4676739"/>
              <a:gd name="connsiteY877" fmla="*/ 1869250 h 6856420"/>
              <a:gd name="connsiteX878" fmla="*/ 1411230 w 4676739"/>
              <a:gd name="connsiteY878" fmla="*/ 1804585 h 6856420"/>
              <a:gd name="connsiteX879" fmla="*/ 1409649 w 4676739"/>
              <a:gd name="connsiteY879" fmla="*/ 1800219 h 6856420"/>
              <a:gd name="connsiteX880" fmla="*/ 1408821 w 4676739"/>
              <a:gd name="connsiteY880" fmla="*/ 1752642 h 6856420"/>
              <a:gd name="connsiteX881" fmla="*/ 1408821 w 4676739"/>
              <a:gd name="connsiteY881" fmla="*/ 1752642 h 6856420"/>
              <a:gd name="connsiteX882" fmla="*/ 1398207 w 4676739"/>
              <a:gd name="connsiteY882" fmla="*/ 1732617 h 6856420"/>
              <a:gd name="connsiteX883" fmla="*/ 1397379 w 4676739"/>
              <a:gd name="connsiteY883" fmla="*/ 1709582 h 6856420"/>
              <a:gd name="connsiteX884" fmla="*/ 1397379 w 4676739"/>
              <a:gd name="connsiteY884" fmla="*/ 1709582 h 6856420"/>
              <a:gd name="connsiteX885" fmla="*/ 1404229 w 4676739"/>
              <a:gd name="connsiteY885" fmla="*/ 1703559 h 6856420"/>
              <a:gd name="connsiteX886" fmla="*/ 1401218 w 4676739"/>
              <a:gd name="connsiteY886" fmla="*/ 1696483 h 6856420"/>
              <a:gd name="connsiteX887" fmla="*/ 1401218 w 4676739"/>
              <a:gd name="connsiteY887" fmla="*/ 1696483 h 6856420"/>
              <a:gd name="connsiteX888" fmla="*/ 1413037 w 4676739"/>
              <a:gd name="connsiteY888" fmla="*/ 1686471 h 6856420"/>
              <a:gd name="connsiteX889" fmla="*/ 1416048 w 4676739"/>
              <a:gd name="connsiteY889" fmla="*/ 1681653 h 6856420"/>
              <a:gd name="connsiteX890" fmla="*/ 1416801 w 4676739"/>
              <a:gd name="connsiteY890" fmla="*/ 1677814 h 6856420"/>
              <a:gd name="connsiteX891" fmla="*/ 1416801 w 4676739"/>
              <a:gd name="connsiteY891" fmla="*/ 1677814 h 6856420"/>
              <a:gd name="connsiteX892" fmla="*/ 1424329 w 4676739"/>
              <a:gd name="connsiteY892" fmla="*/ 1626172 h 6856420"/>
              <a:gd name="connsiteX893" fmla="*/ 1424329 w 4676739"/>
              <a:gd name="connsiteY893" fmla="*/ 1621278 h 6856420"/>
              <a:gd name="connsiteX894" fmla="*/ 1424329 w 4676739"/>
              <a:gd name="connsiteY894" fmla="*/ 1621278 h 6856420"/>
              <a:gd name="connsiteX895" fmla="*/ 1423802 w 4676739"/>
              <a:gd name="connsiteY895" fmla="*/ 1601404 h 6856420"/>
              <a:gd name="connsiteX896" fmla="*/ 1420640 w 4676739"/>
              <a:gd name="connsiteY896" fmla="*/ 1589360 h 6856420"/>
              <a:gd name="connsiteX897" fmla="*/ 1420640 w 4676739"/>
              <a:gd name="connsiteY897" fmla="*/ 1589360 h 6856420"/>
              <a:gd name="connsiteX898" fmla="*/ 1418156 w 4676739"/>
              <a:gd name="connsiteY898" fmla="*/ 1573928 h 6856420"/>
              <a:gd name="connsiteX899" fmla="*/ 1372988 w 4676739"/>
              <a:gd name="connsiteY899" fmla="*/ 1482613 h 6856420"/>
              <a:gd name="connsiteX900" fmla="*/ 1372988 w 4676739"/>
              <a:gd name="connsiteY900" fmla="*/ 1482613 h 6856420"/>
              <a:gd name="connsiteX901" fmla="*/ 1369073 w 4676739"/>
              <a:gd name="connsiteY901" fmla="*/ 1467030 h 6856420"/>
              <a:gd name="connsiteX902" fmla="*/ 1369073 w 4676739"/>
              <a:gd name="connsiteY902" fmla="*/ 1467030 h 6856420"/>
              <a:gd name="connsiteX903" fmla="*/ 1364782 w 4676739"/>
              <a:gd name="connsiteY903" fmla="*/ 1451372 h 6856420"/>
              <a:gd name="connsiteX904" fmla="*/ 1364782 w 4676739"/>
              <a:gd name="connsiteY904" fmla="*/ 1451372 h 6856420"/>
              <a:gd name="connsiteX905" fmla="*/ 1364782 w 4676739"/>
              <a:gd name="connsiteY905" fmla="*/ 1451372 h 6856420"/>
              <a:gd name="connsiteX906" fmla="*/ 1364782 w 4676739"/>
              <a:gd name="connsiteY906" fmla="*/ 1451372 h 6856420"/>
              <a:gd name="connsiteX907" fmla="*/ 1364782 w 4676739"/>
              <a:gd name="connsiteY907" fmla="*/ 1443392 h 6856420"/>
              <a:gd name="connsiteX908" fmla="*/ 1364782 w 4676739"/>
              <a:gd name="connsiteY908" fmla="*/ 1443392 h 6856420"/>
              <a:gd name="connsiteX909" fmla="*/ 1364782 w 4676739"/>
              <a:gd name="connsiteY909" fmla="*/ 1439703 h 6856420"/>
              <a:gd name="connsiteX910" fmla="*/ 1364782 w 4676739"/>
              <a:gd name="connsiteY910" fmla="*/ 1439703 h 6856420"/>
              <a:gd name="connsiteX911" fmla="*/ 1364782 w 4676739"/>
              <a:gd name="connsiteY911" fmla="*/ 1424647 h 6856420"/>
              <a:gd name="connsiteX912" fmla="*/ 1364782 w 4676739"/>
              <a:gd name="connsiteY912" fmla="*/ 1424647 h 6856420"/>
              <a:gd name="connsiteX913" fmla="*/ 1364255 w 4676739"/>
              <a:gd name="connsiteY913" fmla="*/ 1364423 h 6856420"/>
              <a:gd name="connsiteX914" fmla="*/ 1364255 w 4676739"/>
              <a:gd name="connsiteY914" fmla="*/ 1364423 h 6856420"/>
              <a:gd name="connsiteX915" fmla="*/ 1364255 w 4676739"/>
              <a:gd name="connsiteY915" fmla="*/ 1324826 h 6856420"/>
              <a:gd name="connsiteX916" fmla="*/ 1364255 w 4676739"/>
              <a:gd name="connsiteY916" fmla="*/ 1324826 h 6856420"/>
              <a:gd name="connsiteX917" fmla="*/ 1364255 w 4676739"/>
              <a:gd name="connsiteY917" fmla="*/ 1273410 h 6856420"/>
              <a:gd name="connsiteX918" fmla="*/ 1364255 w 4676739"/>
              <a:gd name="connsiteY918" fmla="*/ 1273410 h 6856420"/>
              <a:gd name="connsiteX919" fmla="*/ 1367191 w 4676739"/>
              <a:gd name="connsiteY919" fmla="*/ 1246008 h 6856420"/>
              <a:gd name="connsiteX920" fmla="*/ 1364707 w 4676739"/>
              <a:gd name="connsiteY920" fmla="*/ 1225381 h 6856420"/>
              <a:gd name="connsiteX921" fmla="*/ 1364707 w 4676739"/>
              <a:gd name="connsiteY921" fmla="*/ 1225381 h 6856420"/>
              <a:gd name="connsiteX922" fmla="*/ 1364707 w 4676739"/>
              <a:gd name="connsiteY922" fmla="*/ 1222295 h 6856420"/>
              <a:gd name="connsiteX923" fmla="*/ 1368245 w 4676739"/>
              <a:gd name="connsiteY923" fmla="*/ 1190301 h 6856420"/>
              <a:gd name="connsiteX924" fmla="*/ 1368245 w 4676739"/>
              <a:gd name="connsiteY924" fmla="*/ 1190301 h 6856420"/>
              <a:gd name="connsiteX925" fmla="*/ 1372310 w 4676739"/>
              <a:gd name="connsiteY925" fmla="*/ 1115021 h 6856420"/>
              <a:gd name="connsiteX926" fmla="*/ 1372310 w 4676739"/>
              <a:gd name="connsiteY926" fmla="*/ 1115021 h 6856420"/>
              <a:gd name="connsiteX927" fmla="*/ 1372310 w 4676739"/>
              <a:gd name="connsiteY927" fmla="*/ 1111483 h 6856420"/>
              <a:gd name="connsiteX928" fmla="*/ 1375924 w 4676739"/>
              <a:gd name="connsiteY928" fmla="*/ 1079564 h 6856420"/>
              <a:gd name="connsiteX929" fmla="*/ 1375924 w 4676739"/>
              <a:gd name="connsiteY929" fmla="*/ 1079564 h 6856420"/>
              <a:gd name="connsiteX930" fmla="*/ 1379387 w 4676739"/>
              <a:gd name="connsiteY930" fmla="*/ 1056152 h 6856420"/>
              <a:gd name="connsiteX931" fmla="*/ 1391356 w 4676739"/>
              <a:gd name="connsiteY931" fmla="*/ 905592 h 6856420"/>
              <a:gd name="connsiteX932" fmla="*/ 1392184 w 4676739"/>
              <a:gd name="connsiteY932" fmla="*/ 866673 h 6856420"/>
              <a:gd name="connsiteX933" fmla="*/ 1392184 w 4676739"/>
              <a:gd name="connsiteY933" fmla="*/ 866673 h 6856420"/>
              <a:gd name="connsiteX934" fmla="*/ 1396249 w 4676739"/>
              <a:gd name="connsiteY934" fmla="*/ 839120 h 6856420"/>
              <a:gd name="connsiteX935" fmla="*/ 1396249 w 4676739"/>
              <a:gd name="connsiteY935" fmla="*/ 839120 h 6856420"/>
              <a:gd name="connsiteX936" fmla="*/ 1399863 w 4676739"/>
              <a:gd name="connsiteY936" fmla="*/ 830162 h 6856420"/>
              <a:gd name="connsiteX937" fmla="*/ 1403552 w 4676739"/>
              <a:gd name="connsiteY937" fmla="*/ 759323 h 6856420"/>
              <a:gd name="connsiteX938" fmla="*/ 1403552 w 4676739"/>
              <a:gd name="connsiteY938" fmla="*/ 759323 h 6856420"/>
              <a:gd name="connsiteX939" fmla="*/ 1412284 w 4676739"/>
              <a:gd name="connsiteY939" fmla="*/ 658223 h 6856420"/>
              <a:gd name="connsiteX940" fmla="*/ 1416951 w 4676739"/>
              <a:gd name="connsiteY940" fmla="*/ 597622 h 6856420"/>
              <a:gd name="connsiteX941" fmla="*/ 1427867 w 4676739"/>
              <a:gd name="connsiteY941" fmla="*/ 470776 h 6856420"/>
              <a:gd name="connsiteX942" fmla="*/ 1427867 w 4676739"/>
              <a:gd name="connsiteY942" fmla="*/ 470776 h 6856420"/>
              <a:gd name="connsiteX943" fmla="*/ 1431104 w 4676739"/>
              <a:gd name="connsiteY943" fmla="*/ 461742 h 6856420"/>
              <a:gd name="connsiteX944" fmla="*/ 1435395 w 4676739"/>
              <a:gd name="connsiteY944" fmla="*/ 324055 h 6856420"/>
              <a:gd name="connsiteX945" fmla="*/ 1448117 w 4676739"/>
              <a:gd name="connsiteY945" fmla="*/ 181023 h 6856420"/>
              <a:gd name="connsiteX946" fmla="*/ 1454742 w 4676739"/>
              <a:gd name="connsiteY946" fmla="*/ 104614 h 6856420"/>
              <a:gd name="connsiteX947" fmla="*/ 1455494 w 4676739"/>
              <a:gd name="connsiteY947" fmla="*/ 67576 h 6856420"/>
              <a:gd name="connsiteX948" fmla="*/ 1455494 w 4676739"/>
              <a:gd name="connsiteY948" fmla="*/ 67576 h 6856420"/>
              <a:gd name="connsiteX949" fmla="*/ 1459484 w 4676739"/>
              <a:gd name="connsiteY949" fmla="*/ 35658 h 6856420"/>
              <a:gd name="connsiteX950" fmla="*/ 1449999 w 4676739"/>
              <a:gd name="connsiteY950" fmla="*/ 18117 h 6856420"/>
              <a:gd name="connsiteX951" fmla="*/ 1435395 w 4676739"/>
              <a:gd name="connsiteY951" fmla="*/ 502 h 6856420"/>
              <a:gd name="connsiteX952" fmla="*/ 1376150 w 4676739"/>
              <a:gd name="connsiteY952" fmla="*/ 3664 h 6856420"/>
              <a:gd name="connsiteX953" fmla="*/ 1326314 w 4676739"/>
              <a:gd name="connsiteY953" fmla="*/ 3664 h 6856420"/>
              <a:gd name="connsiteX954" fmla="*/ 1318410 w 4676739"/>
              <a:gd name="connsiteY954" fmla="*/ 4115 h 6856420"/>
              <a:gd name="connsiteX955" fmla="*/ 1270984 w 4676739"/>
              <a:gd name="connsiteY955" fmla="*/ 4492 h 6856420"/>
              <a:gd name="connsiteX956" fmla="*/ 1270984 w 4676739"/>
              <a:gd name="connsiteY956" fmla="*/ 4492 h 6856420"/>
              <a:gd name="connsiteX957" fmla="*/ 1225816 w 4676739"/>
              <a:gd name="connsiteY957" fmla="*/ 7051 h 6856420"/>
              <a:gd name="connsiteX958" fmla="*/ 1225816 w 4676739"/>
              <a:gd name="connsiteY958" fmla="*/ 7051 h 6856420"/>
              <a:gd name="connsiteX959" fmla="*/ 1219341 w 4676739"/>
              <a:gd name="connsiteY959" fmla="*/ 7578 h 6856420"/>
              <a:gd name="connsiteX960" fmla="*/ 1211362 w 4676739"/>
              <a:gd name="connsiteY960" fmla="*/ 7578 h 6856420"/>
              <a:gd name="connsiteX961" fmla="*/ 1203156 w 4676739"/>
              <a:gd name="connsiteY961" fmla="*/ 7578 h 6856420"/>
              <a:gd name="connsiteX962" fmla="*/ 1204135 w 4676739"/>
              <a:gd name="connsiteY962" fmla="*/ 79094 h 6856420"/>
              <a:gd name="connsiteX963" fmla="*/ 1204135 w 4676739"/>
              <a:gd name="connsiteY963" fmla="*/ 79094 h 6856420"/>
              <a:gd name="connsiteX964" fmla="*/ 1203533 w 4676739"/>
              <a:gd name="connsiteY964" fmla="*/ 264885 h 6856420"/>
              <a:gd name="connsiteX965" fmla="*/ 1199543 w 4676739"/>
              <a:gd name="connsiteY965" fmla="*/ 362749 h 6856420"/>
              <a:gd name="connsiteX966" fmla="*/ 1203533 w 4676739"/>
              <a:gd name="connsiteY966" fmla="*/ 379160 h 6856420"/>
              <a:gd name="connsiteX967" fmla="*/ 1203156 w 4676739"/>
              <a:gd name="connsiteY967" fmla="*/ 376073 h 6856420"/>
              <a:gd name="connsiteX968" fmla="*/ 1203533 w 4676739"/>
              <a:gd name="connsiteY968" fmla="*/ 379160 h 6856420"/>
              <a:gd name="connsiteX969" fmla="*/ 1207673 w 4676739"/>
              <a:gd name="connsiteY969" fmla="*/ 399335 h 6856420"/>
              <a:gd name="connsiteX970" fmla="*/ 1209781 w 4676739"/>
              <a:gd name="connsiteY970" fmla="*/ 442019 h 6856420"/>
              <a:gd name="connsiteX971" fmla="*/ 1207522 w 4676739"/>
              <a:gd name="connsiteY971" fmla="*/ 518277 h 6856420"/>
              <a:gd name="connsiteX972" fmla="*/ 1207522 w 4676739"/>
              <a:gd name="connsiteY972" fmla="*/ 518277 h 6856420"/>
              <a:gd name="connsiteX973" fmla="*/ 1207522 w 4676739"/>
              <a:gd name="connsiteY973" fmla="*/ 533935 h 6856420"/>
              <a:gd name="connsiteX974" fmla="*/ 1203758 w 4676739"/>
              <a:gd name="connsiteY974" fmla="*/ 550497 h 6856420"/>
              <a:gd name="connsiteX975" fmla="*/ 1203758 w 4676739"/>
              <a:gd name="connsiteY975" fmla="*/ 652727 h 6856420"/>
              <a:gd name="connsiteX976" fmla="*/ 1204135 w 4676739"/>
              <a:gd name="connsiteY976" fmla="*/ 711822 h 6856420"/>
              <a:gd name="connsiteX977" fmla="*/ 1204135 w 4676739"/>
              <a:gd name="connsiteY977" fmla="*/ 711822 h 6856420"/>
              <a:gd name="connsiteX978" fmla="*/ 1204135 w 4676739"/>
              <a:gd name="connsiteY978" fmla="*/ 791317 h 6856420"/>
              <a:gd name="connsiteX979" fmla="*/ 1204135 w 4676739"/>
              <a:gd name="connsiteY979" fmla="*/ 791317 h 6856420"/>
              <a:gd name="connsiteX980" fmla="*/ 1204135 w 4676739"/>
              <a:gd name="connsiteY980" fmla="*/ 882331 h 6856420"/>
              <a:gd name="connsiteX981" fmla="*/ 1204135 w 4676739"/>
              <a:gd name="connsiteY981" fmla="*/ 882331 h 6856420"/>
              <a:gd name="connsiteX982" fmla="*/ 1203232 w 4676739"/>
              <a:gd name="connsiteY982" fmla="*/ 940748 h 6856420"/>
              <a:gd name="connsiteX983" fmla="*/ 1203608 w 4676739"/>
              <a:gd name="connsiteY983" fmla="*/ 969279 h 6856420"/>
              <a:gd name="connsiteX984" fmla="*/ 1203608 w 4676739"/>
              <a:gd name="connsiteY984" fmla="*/ 969279 h 6856420"/>
              <a:gd name="connsiteX985" fmla="*/ 1199618 w 4676739"/>
              <a:gd name="connsiteY985" fmla="*/ 1072187 h 6856420"/>
              <a:gd name="connsiteX986" fmla="*/ 1199618 w 4676739"/>
              <a:gd name="connsiteY986" fmla="*/ 1072187 h 6856420"/>
              <a:gd name="connsiteX987" fmla="*/ 1195929 w 4676739"/>
              <a:gd name="connsiteY987" fmla="*/ 1163200 h 6856420"/>
              <a:gd name="connsiteX988" fmla="*/ 1195929 w 4676739"/>
              <a:gd name="connsiteY988" fmla="*/ 1163200 h 6856420"/>
              <a:gd name="connsiteX989" fmla="*/ 1191940 w 4676739"/>
              <a:gd name="connsiteY989" fmla="*/ 1215896 h 6856420"/>
              <a:gd name="connsiteX990" fmla="*/ 1187273 w 4676739"/>
              <a:gd name="connsiteY990" fmla="*/ 1351400 h 6856420"/>
              <a:gd name="connsiteX991" fmla="*/ 1178916 w 4676739"/>
              <a:gd name="connsiteY991" fmla="*/ 1423669 h 6856420"/>
              <a:gd name="connsiteX992" fmla="*/ 1172668 w 4676739"/>
              <a:gd name="connsiteY992" fmla="*/ 1440004 h 6856420"/>
              <a:gd name="connsiteX993" fmla="*/ 1147675 w 4676739"/>
              <a:gd name="connsiteY993" fmla="*/ 1537868 h 6856420"/>
              <a:gd name="connsiteX994" fmla="*/ 1147675 w 4676739"/>
              <a:gd name="connsiteY994" fmla="*/ 1537868 h 6856420"/>
              <a:gd name="connsiteX995" fmla="*/ 1136383 w 4676739"/>
              <a:gd name="connsiteY995" fmla="*/ 1566400 h 6856420"/>
              <a:gd name="connsiteX996" fmla="*/ 1136383 w 4676739"/>
              <a:gd name="connsiteY996" fmla="*/ 1566400 h 6856420"/>
              <a:gd name="connsiteX997" fmla="*/ 1124941 w 4676739"/>
              <a:gd name="connsiteY997" fmla="*/ 1601630 h 6856420"/>
              <a:gd name="connsiteX998" fmla="*/ 1112519 w 4676739"/>
              <a:gd name="connsiteY998" fmla="*/ 1621805 h 6856420"/>
              <a:gd name="connsiteX999" fmla="*/ 1108755 w 4676739"/>
              <a:gd name="connsiteY999" fmla="*/ 1625118 h 6856420"/>
              <a:gd name="connsiteX1000" fmla="*/ 1108755 w 4676739"/>
              <a:gd name="connsiteY1000" fmla="*/ 1625118 h 6856420"/>
              <a:gd name="connsiteX1001" fmla="*/ 1101227 w 4676739"/>
              <a:gd name="connsiteY1001" fmla="*/ 1667651 h 6856420"/>
              <a:gd name="connsiteX1002" fmla="*/ 1132092 w 4676739"/>
              <a:gd name="connsiteY1002" fmla="*/ 1716432 h 6856420"/>
              <a:gd name="connsiteX1003" fmla="*/ 1143610 w 4676739"/>
              <a:gd name="connsiteY1003" fmla="*/ 1732617 h 6856420"/>
              <a:gd name="connsiteX1004" fmla="*/ 1143610 w 4676739"/>
              <a:gd name="connsiteY1004" fmla="*/ 1732617 h 6856420"/>
              <a:gd name="connsiteX1005" fmla="*/ 1139620 w 4676739"/>
              <a:gd name="connsiteY1005" fmla="*/ 1744512 h 6856420"/>
              <a:gd name="connsiteX1006" fmla="*/ 1108379 w 4676739"/>
              <a:gd name="connsiteY1006" fmla="*/ 1788475 h 6856420"/>
              <a:gd name="connsiteX1007" fmla="*/ 1111917 w 4676739"/>
              <a:gd name="connsiteY1007" fmla="*/ 1859840 h 6856420"/>
              <a:gd name="connsiteX1008" fmla="*/ 1111917 w 4676739"/>
              <a:gd name="connsiteY1008" fmla="*/ 1859840 h 6856420"/>
              <a:gd name="connsiteX1009" fmla="*/ 1124338 w 4676739"/>
              <a:gd name="connsiteY1009" fmla="*/ 1898233 h 6856420"/>
              <a:gd name="connsiteX1010" fmla="*/ 1124338 w 4676739"/>
              <a:gd name="connsiteY1010" fmla="*/ 1898233 h 6856420"/>
              <a:gd name="connsiteX1011" fmla="*/ 1123887 w 4676739"/>
              <a:gd name="connsiteY1011" fmla="*/ 1906213 h 6856420"/>
              <a:gd name="connsiteX1012" fmla="*/ 1123887 w 4676739"/>
              <a:gd name="connsiteY1012" fmla="*/ 1906213 h 6856420"/>
              <a:gd name="connsiteX1013" fmla="*/ 1121177 w 4676739"/>
              <a:gd name="connsiteY1013" fmla="*/ 1932636 h 6856420"/>
              <a:gd name="connsiteX1014" fmla="*/ 1123887 w 4676739"/>
              <a:gd name="connsiteY1014" fmla="*/ 1969599 h 6856420"/>
              <a:gd name="connsiteX1015" fmla="*/ 1123887 w 4676739"/>
              <a:gd name="connsiteY1015" fmla="*/ 1969599 h 6856420"/>
              <a:gd name="connsiteX1016" fmla="*/ 1120424 w 4676739"/>
              <a:gd name="connsiteY1016" fmla="*/ 1986386 h 6856420"/>
              <a:gd name="connsiteX1017" fmla="*/ 1120424 w 4676739"/>
              <a:gd name="connsiteY1017" fmla="*/ 2104500 h 6856420"/>
              <a:gd name="connsiteX1018" fmla="*/ 1120424 w 4676739"/>
              <a:gd name="connsiteY1018" fmla="*/ 2104500 h 6856420"/>
              <a:gd name="connsiteX1019" fmla="*/ 1117036 w 4676739"/>
              <a:gd name="connsiteY1019" fmla="*/ 2151475 h 6856420"/>
              <a:gd name="connsiteX1020" fmla="*/ 1117036 w 4676739"/>
              <a:gd name="connsiteY1020" fmla="*/ 2151475 h 6856420"/>
              <a:gd name="connsiteX1021" fmla="*/ 1115907 w 4676739"/>
              <a:gd name="connsiteY1021" fmla="*/ 2152002 h 6856420"/>
              <a:gd name="connsiteX1022" fmla="*/ 1112595 w 4676739"/>
              <a:gd name="connsiteY1022" fmla="*/ 2147108 h 6856420"/>
              <a:gd name="connsiteX1023" fmla="*/ 1111767 w 4676739"/>
              <a:gd name="connsiteY1023" fmla="*/ 2143871 h 6856420"/>
              <a:gd name="connsiteX1024" fmla="*/ 1108906 w 4676739"/>
              <a:gd name="connsiteY1024" fmla="*/ 2138602 h 6856420"/>
              <a:gd name="connsiteX1025" fmla="*/ 1108906 w 4676739"/>
              <a:gd name="connsiteY1025" fmla="*/ 2138602 h 6856420"/>
              <a:gd name="connsiteX1026" fmla="*/ 1108379 w 4676739"/>
              <a:gd name="connsiteY1026" fmla="*/ 2136193 h 6856420"/>
              <a:gd name="connsiteX1027" fmla="*/ 1101679 w 4676739"/>
              <a:gd name="connsiteY1027" fmla="*/ 2115642 h 6856420"/>
              <a:gd name="connsiteX1028" fmla="*/ 1051467 w 4676739"/>
              <a:gd name="connsiteY1028" fmla="*/ 1993763 h 6856420"/>
              <a:gd name="connsiteX1029" fmla="*/ 1023764 w 4676739"/>
              <a:gd name="connsiteY1029" fmla="*/ 1926463 h 6856420"/>
              <a:gd name="connsiteX1030" fmla="*/ 996438 w 4676739"/>
              <a:gd name="connsiteY1030" fmla="*/ 1820619 h 6856420"/>
              <a:gd name="connsiteX1031" fmla="*/ 988910 w 4676739"/>
              <a:gd name="connsiteY1031" fmla="*/ 1704914 h 6856420"/>
              <a:gd name="connsiteX1032" fmla="*/ 988910 w 4676739"/>
              <a:gd name="connsiteY1032" fmla="*/ 1704914 h 6856420"/>
              <a:gd name="connsiteX1033" fmla="*/ 987028 w 4676739"/>
              <a:gd name="connsiteY1033" fmla="*/ 1671716 h 6856420"/>
              <a:gd name="connsiteX1034" fmla="*/ 987931 w 4676739"/>
              <a:gd name="connsiteY1034" fmla="*/ 1656660 h 6856420"/>
              <a:gd name="connsiteX1035" fmla="*/ 1016839 w 4676739"/>
              <a:gd name="connsiteY1035" fmla="*/ 1530943 h 6856420"/>
              <a:gd name="connsiteX1036" fmla="*/ 1016839 w 4676739"/>
              <a:gd name="connsiteY1036" fmla="*/ 1530943 h 6856420"/>
              <a:gd name="connsiteX1037" fmla="*/ 1021205 w 4676739"/>
              <a:gd name="connsiteY1037" fmla="*/ 1483441 h 6856420"/>
              <a:gd name="connsiteX1038" fmla="*/ 1021205 w 4676739"/>
              <a:gd name="connsiteY1038" fmla="*/ 1480204 h 6856420"/>
              <a:gd name="connsiteX1039" fmla="*/ 1021205 w 4676739"/>
              <a:gd name="connsiteY1039" fmla="*/ 1480204 h 6856420"/>
              <a:gd name="connsiteX1040" fmla="*/ 1024141 w 4676739"/>
              <a:gd name="connsiteY1040" fmla="*/ 1471020 h 6856420"/>
              <a:gd name="connsiteX1041" fmla="*/ 1028733 w 4676739"/>
              <a:gd name="connsiteY1041" fmla="*/ 1331375 h 6856420"/>
              <a:gd name="connsiteX1042" fmla="*/ 1025119 w 4676739"/>
              <a:gd name="connsiteY1042" fmla="*/ 1316319 h 6856420"/>
              <a:gd name="connsiteX1043" fmla="*/ 1025119 w 4676739"/>
              <a:gd name="connsiteY1043" fmla="*/ 1316319 h 6856420"/>
              <a:gd name="connsiteX1044" fmla="*/ 1033099 w 4676739"/>
              <a:gd name="connsiteY1044" fmla="*/ 1296671 h 6856420"/>
              <a:gd name="connsiteX1045" fmla="*/ 1060200 w 4676739"/>
              <a:gd name="connsiteY1045" fmla="*/ 1255493 h 6856420"/>
              <a:gd name="connsiteX1046" fmla="*/ 1096711 w 4676739"/>
              <a:gd name="connsiteY1046" fmla="*/ 1170427 h 6856420"/>
              <a:gd name="connsiteX1047" fmla="*/ 1106648 w 4676739"/>
              <a:gd name="connsiteY1047" fmla="*/ 1144757 h 6856420"/>
              <a:gd name="connsiteX1048" fmla="*/ 1129232 w 4676739"/>
              <a:gd name="connsiteY1048" fmla="*/ 1032891 h 6856420"/>
              <a:gd name="connsiteX1049" fmla="*/ 1127123 w 4676739"/>
              <a:gd name="connsiteY1049" fmla="*/ 924713 h 6856420"/>
              <a:gd name="connsiteX1050" fmla="*/ 1111014 w 4676739"/>
              <a:gd name="connsiteY1050" fmla="*/ 917788 h 6856420"/>
              <a:gd name="connsiteX1051" fmla="*/ 1075557 w 4676739"/>
              <a:gd name="connsiteY1051" fmla="*/ 953997 h 6856420"/>
              <a:gd name="connsiteX1052" fmla="*/ 1008859 w 4676739"/>
              <a:gd name="connsiteY1052" fmla="*/ 1078962 h 6856420"/>
              <a:gd name="connsiteX1053" fmla="*/ 989587 w 4676739"/>
              <a:gd name="connsiteY1053" fmla="*/ 1034396 h 6856420"/>
              <a:gd name="connsiteX1054" fmla="*/ 964218 w 4676739"/>
              <a:gd name="connsiteY1054" fmla="*/ 987647 h 6856420"/>
              <a:gd name="connsiteX1055" fmla="*/ 944193 w 4676739"/>
              <a:gd name="connsiteY1055" fmla="*/ 987647 h 6856420"/>
              <a:gd name="connsiteX1056" fmla="*/ 934256 w 4676739"/>
              <a:gd name="connsiteY1056" fmla="*/ 1015350 h 6856420"/>
              <a:gd name="connsiteX1057" fmla="*/ 916415 w 4676739"/>
              <a:gd name="connsiteY1057" fmla="*/ 1145585 h 6856420"/>
              <a:gd name="connsiteX1058" fmla="*/ 914157 w 4676739"/>
              <a:gd name="connsiteY1058" fmla="*/ 1249471 h 6856420"/>
              <a:gd name="connsiteX1059" fmla="*/ 901886 w 4676739"/>
              <a:gd name="connsiteY1059" fmla="*/ 1284702 h 6856420"/>
              <a:gd name="connsiteX1060" fmla="*/ 890745 w 4676739"/>
              <a:gd name="connsiteY1060" fmla="*/ 1313760 h 6856420"/>
              <a:gd name="connsiteX1061" fmla="*/ 845577 w 4676739"/>
              <a:gd name="connsiteY1061" fmla="*/ 1463040 h 6856420"/>
              <a:gd name="connsiteX1062" fmla="*/ 845577 w 4676739"/>
              <a:gd name="connsiteY1062" fmla="*/ 1463040 h 6856420"/>
              <a:gd name="connsiteX1063" fmla="*/ 829994 w 4676739"/>
              <a:gd name="connsiteY1063" fmla="*/ 1482613 h 6856420"/>
              <a:gd name="connsiteX1064" fmla="*/ 829994 w 4676739"/>
              <a:gd name="connsiteY1064" fmla="*/ 1482613 h 6856420"/>
              <a:gd name="connsiteX1065" fmla="*/ 818627 w 4676739"/>
              <a:gd name="connsiteY1065" fmla="*/ 1459126 h 6856420"/>
              <a:gd name="connsiteX1066" fmla="*/ 800183 w 4676739"/>
              <a:gd name="connsiteY1066" fmla="*/ 1385426 h 6856420"/>
              <a:gd name="connsiteX1067" fmla="*/ 779406 w 4676739"/>
              <a:gd name="connsiteY1067" fmla="*/ 1307662 h 6856420"/>
              <a:gd name="connsiteX1068" fmla="*/ 742368 w 4676739"/>
              <a:gd name="connsiteY1068" fmla="*/ 1175170 h 6856420"/>
              <a:gd name="connsiteX1069" fmla="*/ 731904 w 4676739"/>
              <a:gd name="connsiteY1069" fmla="*/ 1145735 h 6856420"/>
              <a:gd name="connsiteX1070" fmla="*/ 731904 w 4676739"/>
              <a:gd name="connsiteY1070" fmla="*/ 1145735 h 6856420"/>
              <a:gd name="connsiteX1071" fmla="*/ 697200 w 4676739"/>
              <a:gd name="connsiteY1071" fmla="*/ 1041096 h 6856420"/>
              <a:gd name="connsiteX1072" fmla="*/ 659560 w 4676739"/>
              <a:gd name="connsiteY1072" fmla="*/ 945792 h 6856420"/>
              <a:gd name="connsiteX1073" fmla="*/ 599411 w 4676739"/>
              <a:gd name="connsiteY1073" fmla="*/ 830839 h 6856420"/>
              <a:gd name="connsiteX1074" fmla="*/ 500720 w 4676739"/>
              <a:gd name="connsiteY1074" fmla="*/ 710918 h 6856420"/>
              <a:gd name="connsiteX1075" fmla="*/ 489503 w 4676739"/>
              <a:gd name="connsiteY1075" fmla="*/ 704745 h 6856420"/>
              <a:gd name="connsiteX1076" fmla="*/ 488825 w 4676739"/>
              <a:gd name="connsiteY1076" fmla="*/ 714306 h 6856420"/>
              <a:gd name="connsiteX1077" fmla="*/ 501849 w 4676739"/>
              <a:gd name="connsiteY1077" fmla="*/ 809911 h 6856420"/>
              <a:gd name="connsiteX1078" fmla="*/ 526616 w 4676739"/>
              <a:gd name="connsiteY1078" fmla="*/ 939393 h 6856420"/>
              <a:gd name="connsiteX1079" fmla="*/ 560492 w 4676739"/>
              <a:gd name="connsiteY1079" fmla="*/ 1067369 h 6856420"/>
              <a:gd name="connsiteX1080" fmla="*/ 609424 w 4676739"/>
              <a:gd name="connsiteY1080" fmla="*/ 1189849 h 6856420"/>
              <a:gd name="connsiteX1081" fmla="*/ 621318 w 4676739"/>
              <a:gd name="connsiteY1081" fmla="*/ 1210100 h 6856420"/>
              <a:gd name="connsiteX1082" fmla="*/ 637428 w 4676739"/>
              <a:gd name="connsiteY1082" fmla="*/ 1237652 h 6856420"/>
              <a:gd name="connsiteX1083" fmla="*/ 637428 w 4676739"/>
              <a:gd name="connsiteY1083" fmla="*/ 1237652 h 6856420"/>
              <a:gd name="connsiteX1084" fmla="*/ 641192 w 4676739"/>
              <a:gd name="connsiteY1084" fmla="*/ 1245933 h 6856420"/>
              <a:gd name="connsiteX1085" fmla="*/ 641192 w 4676739"/>
              <a:gd name="connsiteY1085" fmla="*/ 1245933 h 6856420"/>
              <a:gd name="connsiteX1086" fmla="*/ 641794 w 4676739"/>
              <a:gd name="connsiteY1086" fmla="*/ 1249622 h 6856420"/>
              <a:gd name="connsiteX1087" fmla="*/ 644880 w 4676739"/>
              <a:gd name="connsiteY1087" fmla="*/ 1254967 h 6856420"/>
              <a:gd name="connsiteX1088" fmla="*/ 644880 w 4676739"/>
              <a:gd name="connsiteY1088" fmla="*/ 1254967 h 6856420"/>
              <a:gd name="connsiteX1089" fmla="*/ 645633 w 4676739"/>
              <a:gd name="connsiteY1089" fmla="*/ 1257300 h 6856420"/>
              <a:gd name="connsiteX1090" fmla="*/ 684402 w 4676739"/>
              <a:gd name="connsiteY1090" fmla="*/ 1320686 h 6856420"/>
              <a:gd name="connsiteX1091" fmla="*/ 759155 w 4676739"/>
              <a:gd name="connsiteY1091" fmla="*/ 1423744 h 6856420"/>
              <a:gd name="connsiteX1092" fmla="*/ 795365 w 4676739"/>
              <a:gd name="connsiteY1092" fmla="*/ 1467331 h 6856420"/>
              <a:gd name="connsiteX1093" fmla="*/ 795365 w 4676739"/>
              <a:gd name="connsiteY1093" fmla="*/ 1467331 h 6856420"/>
              <a:gd name="connsiteX1094" fmla="*/ 826982 w 4676739"/>
              <a:gd name="connsiteY1094" fmla="*/ 1515134 h 6856420"/>
              <a:gd name="connsiteX1095" fmla="*/ 826982 w 4676739"/>
              <a:gd name="connsiteY1095" fmla="*/ 1515134 h 6856420"/>
              <a:gd name="connsiteX1096" fmla="*/ 846405 w 4676739"/>
              <a:gd name="connsiteY1096" fmla="*/ 1558269 h 6856420"/>
              <a:gd name="connsiteX1097" fmla="*/ 851373 w 4676739"/>
              <a:gd name="connsiteY1097" fmla="*/ 1573777 h 6856420"/>
              <a:gd name="connsiteX1098" fmla="*/ 851373 w 4676739"/>
              <a:gd name="connsiteY1098" fmla="*/ 1573777 h 6856420"/>
              <a:gd name="connsiteX1099" fmla="*/ 847233 w 4676739"/>
              <a:gd name="connsiteY1099" fmla="*/ 1577692 h 6856420"/>
              <a:gd name="connsiteX1100" fmla="*/ 835489 w 4676739"/>
              <a:gd name="connsiteY1100" fmla="*/ 1565421 h 6856420"/>
              <a:gd name="connsiteX1101" fmla="*/ 835489 w 4676739"/>
              <a:gd name="connsiteY1101" fmla="*/ 1565421 h 6856420"/>
              <a:gd name="connsiteX1102" fmla="*/ 828639 w 4676739"/>
              <a:gd name="connsiteY1102" fmla="*/ 1557893 h 6856420"/>
              <a:gd name="connsiteX1103" fmla="*/ 784374 w 4676739"/>
              <a:gd name="connsiteY1103" fmla="*/ 1513478 h 6856420"/>
              <a:gd name="connsiteX1104" fmla="*/ 784374 w 4676739"/>
              <a:gd name="connsiteY1104" fmla="*/ 1513478 h 6856420"/>
              <a:gd name="connsiteX1105" fmla="*/ 742067 w 4676739"/>
              <a:gd name="connsiteY1105" fmla="*/ 1472601 h 6856420"/>
              <a:gd name="connsiteX1106" fmla="*/ 621619 w 4676739"/>
              <a:gd name="connsiteY1106" fmla="*/ 1367209 h 6856420"/>
              <a:gd name="connsiteX1107" fmla="*/ 505462 w 4676739"/>
              <a:gd name="connsiteY1107" fmla="*/ 1272506 h 6856420"/>
              <a:gd name="connsiteX1108" fmla="*/ 402856 w 4676739"/>
              <a:gd name="connsiteY1108" fmla="*/ 1192258 h 6856420"/>
              <a:gd name="connsiteX1109" fmla="*/ 388477 w 4676739"/>
              <a:gd name="connsiteY1109" fmla="*/ 1183300 h 6856420"/>
              <a:gd name="connsiteX1110" fmla="*/ 415126 w 4676739"/>
              <a:gd name="connsiteY1110" fmla="*/ 1243524 h 6856420"/>
              <a:gd name="connsiteX1111" fmla="*/ 456831 w 4676739"/>
              <a:gd name="connsiteY1111" fmla="*/ 1314739 h 6856420"/>
              <a:gd name="connsiteX1112" fmla="*/ 597229 w 4676739"/>
              <a:gd name="connsiteY1112" fmla="*/ 1471998 h 6856420"/>
              <a:gd name="connsiteX1113" fmla="*/ 631706 w 4676739"/>
              <a:gd name="connsiteY1113" fmla="*/ 1498422 h 6856420"/>
              <a:gd name="connsiteX1114" fmla="*/ 644353 w 4676739"/>
              <a:gd name="connsiteY1114" fmla="*/ 1507681 h 6856420"/>
              <a:gd name="connsiteX1115" fmla="*/ 744175 w 4676739"/>
              <a:gd name="connsiteY1115" fmla="*/ 1577992 h 6856420"/>
              <a:gd name="connsiteX1116" fmla="*/ 744175 w 4676739"/>
              <a:gd name="connsiteY1116" fmla="*/ 1577992 h 6856420"/>
              <a:gd name="connsiteX1117" fmla="*/ 756144 w 4676739"/>
              <a:gd name="connsiteY1117" fmla="*/ 1585520 h 6856420"/>
              <a:gd name="connsiteX1118" fmla="*/ 756144 w 4676739"/>
              <a:gd name="connsiteY1118" fmla="*/ 1585520 h 6856420"/>
              <a:gd name="connsiteX1119" fmla="*/ 768942 w 4676739"/>
              <a:gd name="connsiteY1119" fmla="*/ 1594554 h 6856420"/>
              <a:gd name="connsiteX1120" fmla="*/ 856794 w 4676739"/>
              <a:gd name="connsiteY1120" fmla="*/ 1638442 h 6856420"/>
              <a:gd name="connsiteX1121" fmla="*/ 888561 w 4676739"/>
              <a:gd name="connsiteY1121" fmla="*/ 1668554 h 6856420"/>
              <a:gd name="connsiteX1122" fmla="*/ 902187 w 4676739"/>
              <a:gd name="connsiteY1122" fmla="*/ 1698666 h 6856420"/>
              <a:gd name="connsiteX1123" fmla="*/ 929589 w 4676739"/>
              <a:gd name="connsiteY1123" fmla="*/ 1764084 h 6856420"/>
              <a:gd name="connsiteX1124" fmla="*/ 982812 w 4676739"/>
              <a:gd name="connsiteY1124" fmla="*/ 1893189 h 6856420"/>
              <a:gd name="connsiteX1125" fmla="*/ 996664 w 4676739"/>
              <a:gd name="connsiteY1125" fmla="*/ 1931959 h 6856420"/>
              <a:gd name="connsiteX1126" fmla="*/ 1025195 w 4676739"/>
              <a:gd name="connsiteY1126" fmla="*/ 2005131 h 6856420"/>
              <a:gd name="connsiteX1127" fmla="*/ 1026700 w 4676739"/>
              <a:gd name="connsiteY1127" fmla="*/ 2013637 h 6856420"/>
              <a:gd name="connsiteX1128" fmla="*/ 1020979 w 4676739"/>
              <a:gd name="connsiteY1128" fmla="*/ 2009346 h 6856420"/>
              <a:gd name="connsiteX1129" fmla="*/ 961583 w 4676739"/>
              <a:gd name="connsiteY1129" fmla="*/ 1926538 h 6856420"/>
              <a:gd name="connsiteX1130" fmla="*/ 878775 w 4676739"/>
              <a:gd name="connsiteY1130" fmla="*/ 1834697 h 6856420"/>
              <a:gd name="connsiteX1131" fmla="*/ 776169 w 4676739"/>
              <a:gd name="connsiteY1131" fmla="*/ 1740070 h 6856420"/>
              <a:gd name="connsiteX1132" fmla="*/ 771953 w 4676739"/>
              <a:gd name="connsiteY1132" fmla="*/ 1736306 h 6856420"/>
              <a:gd name="connsiteX1133" fmla="*/ 771953 w 4676739"/>
              <a:gd name="connsiteY1133" fmla="*/ 1736306 h 6856420"/>
              <a:gd name="connsiteX1134" fmla="*/ 767963 w 4676739"/>
              <a:gd name="connsiteY1134" fmla="*/ 1732693 h 6856420"/>
              <a:gd name="connsiteX1135" fmla="*/ 767963 w 4676739"/>
              <a:gd name="connsiteY1135" fmla="*/ 1732693 h 6856420"/>
              <a:gd name="connsiteX1136" fmla="*/ 762242 w 4676739"/>
              <a:gd name="connsiteY1136" fmla="*/ 1730434 h 6856420"/>
              <a:gd name="connsiteX1137" fmla="*/ 763898 w 4676739"/>
              <a:gd name="connsiteY1137" fmla="*/ 1736908 h 6856420"/>
              <a:gd name="connsiteX1138" fmla="*/ 763898 w 4676739"/>
              <a:gd name="connsiteY1138" fmla="*/ 1736908 h 6856420"/>
              <a:gd name="connsiteX1139" fmla="*/ 764726 w 4676739"/>
              <a:gd name="connsiteY1139" fmla="*/ 1740296 h 6856420"/>
              <a:gd name="connsiteX1140" fmla="*/ 768039 w 4676739"/>
              <a:gd name="connsiteY1140" fmla="*/ 1748577 h 6856420"/>
              <a:gd name="connsiteX1141" fmla="*/ 768039 w 4676739"/>
              <a:gd name="connsiteY1141" fmla="*/ 1748577 h 6856420"/>
              <a:gd name="connsiteX1142" fmla="*/ 787536 w 4676739"/>
              <a:gd name="connsiteY1142" fmla="*/ 1791110 h 6856420"/>
              <a:gd name="connsiteX1143" fmla="*/ 847760 w 4676739"/>
              <a:gd name="connsiteY1143" fmla="*/ 1898534 h 6856420"/>
              <a:gd name="connsiteX1144" fmla="*/ 875237 w 4676739"/>
              <a:gd name="connsiteY1144" fmla="*/ 1938282 h 6856420"/>
              <a:gd name="connsiteX1145" fmla="*/ 884797 w 4676739"/>
              <a:gd name="connsiteY1145" fmla="*/ 1953338 h 6856420"/>
              <a:gd name="connsiteX1146" fmla="*/ 1029561 w 4676739"/>
              <a:gd name="connsiteY1146" fmla="*/ 2093359 h 6856420"/>
              <a:gd name="connsiteX1147" fmla="*/ 1036336 w 4676739"/>
              <a:gd name="connsiteY1147" fmla="*/ 2097198 h 6856420"/>
              <a:gd name="connsiteX1148" fmla="*/ 1045370 w 4676739"/>
              <a:gd name="connsiteY1148" fmla="*/ 2104726 h 6856420"/>
              <a:gd name="connsiteX1149" fmla="*/ 1053651 w 4676739"/>
              <a:gd name="connsiteY1149" fmla="*/ 2112254 h 6856420"/>
              <a:gd name="connsiteX1150" fmla="*/ 1053651 w 4676739"/>
              <a:gd name="connsiteY1150" fmla="*/ 2112254 h 6856420"/>
              <a:gd name="connsiteX1151" fmla="*/ 1053651 w 4676739"/>
              <a:gd name="connsiteY1151" fmla="*/ 2112254 h 6856420"/>
              <a:gd name="connsiteX1152" fmla="*/ 1057565 w 4676739"/>
              <a:gd name="connsiteY1152" fmla="*/ 2116395 h 6856420"/>
              <a:gd name="connsiteX1153" fmla="*/ 1104991 w 4676739"/>
              <a:gd name="connsiteY1153" fmla="*/ 2179253 h 6856420"/>
              <a:gd name="connsiteX1154" fmla="*/ 1116058 w 4676739"/>
              <a:gd name="connsiteY1154" fmla="*/ 2203870 h 6856420"/>
              <a:gd name="connsiteX1155" fmla="*/ 1120273 w 4676739"/>
              <a:gd name="connsiteY1155" fmla="*/ 2211398 h 6856420"/>
              <a:gd name="connsiteX1156" fmla="*/ 1120273 w 4676739"/>
              <a:gd name="connsiteY1156" fmla="*/ 2211398 h 6856420"/>
              <a:gd name="connsiteX1157" fmla="*/ 1136383 w 4676739"/>
              <a:gd name="connsiteY1157" fmla="*/ 2254834 h 6856420"/>
              <a:gd name="connsiteX1158" fmla="*/ 1136383 w 4676739"/>
              <a:gd name="connsiteY1158" fmla="*/ 2254834 h 6856420"/>
              <a:gd name="connsiteX1159" fmla="*/ 1135178 w 4676739"/>
              <a:gd name="connsiteY1159" fmla="*/ 2325296 h 6856420"/>
              <a:gd name="connsiteX1160" fmla="*/ 1132393 w 4676739"/>
              <a:gd name="connsiteY1160" fmla="*/ 2417137 h 6856420"/>
              <a:gd name="connsiteX1161" fmla="*/ 1132393 w 4676739"/>
              <a:gd name="connsiteY1161" fmla="*/ 2417137 h 6856420"/>
              <a:gd name="connsiteX1162" fmla="*/ 1128629 w 4676739"/>
              <a:gd name="connsiteY1162" fmla="*/ 2464263 h 6856420"/>
              <a:gd name="connsiteX1163" fmla="*/ 1127049 w 4676739"/>
              <a:gd name="connsiteY1163" fmla="*/ 2592239 h 6856420"/>
              <a:gd name="connsiteX1164" fmla="*/ 1124489 w 4676739"/>
              <a:gd name="connsiteY1164" fmla="*/ 2710127 h 6856420"/>
              <a:gd name="connsiteX1165" fmla="*/ 1123736 w 4676739"/>
              <a:gd name="connsiteY1165" fmla="*/ 2777879 h 6856420"/>
              <a:gd name="connsiteX1166" fmla="*/ 1120424 w 4676739"/>
              <a:gd name="connsiteY1166" fmla="*/ 2792935 h 6856420"/>
              <a:gd name="connsiteX1167" fmla="*/ 1120424 w 4676739"/>
              <a:gd name="connsiteY1167" fmla="*/ 2881464 h 6856420"/>
              <a:gd name="connsiteX1168" fmla="*/ 1120424 w 4676739"/>
              <a:gd name="connsiteY1168" fmla="*/ 2881464 h 6856420"/>
              <a:gd name="connsiteX1169" fmla="*/ 1117262 w 4676739"/>
              <a:gd name="connsiteY1169" fmla="*/ 2977823 h 6856420"/>
              <a:gd name="connsiteX1170" fmla="*/ 1111540 w 4676739"/>
              <a:gd name="connsiteY1170" fmla="*/ 3086000 h 6856420"/>
              <a:gd name="connsiteX1171" fmla="*/ 1111164 w 4676739"/>
              <a:gd name="connsiteY1171" fmla="*/ 3111369 h 6856420"/>
              <a:gd name="connsiteX1172" fmla="*/ 1104841 w 4676739"/>
              <a:gd name="connsiteY1172" fmla="*/ 3201705 h 6856420"/>
              <a:gd name="connsiteX1173" fmla="*/ 1104841 w 4676739"/>
              <a:gd name="connsiteY1173" fmla="*/ 3201705 h 6856420"/>
              <a:gd name="connsiteX1174" fmla="*/ 1092194 w 4676739"/>
              <a:gd name="connsiteY1174" fmla="*/ 3302505 h 6856420"/>
              <a:gd name="connsiteX1175" fmla="*/ 1089710 w 4676739"/>
              <a:gd name="connsiteY1175" fmla="*/ 3353243 h 6856420"/>
              <a:gd name="connsiteX1176" fmla="*/ 1088882 w 4676739"/>
              <a:gd name="connsiteY1176" fmla="*/ 3427244 h 6856420"/>
              <a:gd name="connsiteX1177" fmla="*/ 1088355 w 4676739"/>
              <a:gd name="connsiteY1177" fmla="*/ 3430029 h 6856420"/>
              <a:gd name="connsiteX1178" fmla="*/ 1085268 w 4676739"/>
              <a:gd name="connsiteY1178" fmla="*/ 3434997 h 6856420"/>
              <a:gd name="connsiteX1179" fmla="*/ 1084214 w 4676739"/>
              <a:gd name="connsiteY1179" fmla="*/ 3438159 h 6856420"/>
              <a:gd name="connsiteX1180" fmla="*/ 1084214 w 4676739"/>
              <a:gd name="connsiteY1180" fmla="*/ 3438159 h 6856420"/>
              <a:gd name="connsiteX1181" fmla="*/ 1080676 w 4676739"/>
              <a:gd name="connsiteY1181" fmla="*/ 3442751 h 6856420"/>
              <a:gd name="connsiteX1182" fmla="*/ 1077213 w 4676739"/>
              <a:gd name="connsiteY1182" fmla="*/ 3446892 h 6856420"/>
              <a:gd name="connsiteX1183" fmla="*/ 1080676 w 4676739"/>
              <a:gd name="connsiteY1183" fmla="*/ 3442826 h 6856420"/>
              <a:gd name="connsiteX1184" fmla="*/ 1080676 w 4676739"/>
              <a:gd name="connsiteY1184" fmla="*/ 3442826 h 6856420"/>
              <a:gd name="connsiteX1185" fmla="*/ 1077213 w 4676739"/>
              <a:gd name="connsiteY1185" fmla="*/ 3446892 h 6856420"/>
              <a:gd name="connsiteX1186" fmla="*/ 1077213 w 4676739"/>
              <a:gd name="connsiteY1186" fmla="*/ 3450957 h 6856420"/>
              <a:gd name="connsiteX1187" fmla="*/ 1075406 w 4676739"/>
              <a:gd name="connsiteY1187" fmla="*/ 3450957 h 6856420"/>
              <a:gd name="connsiteX1188" fmla="*/ 1065168 w 4676739"/>
              <a:gd name="connsiteY1188" fmla="*/ 3479111 h 6856420"/>
              <a:gd name="connsiteX1189" fmla="*/ 1065168 w 4676739"/>
              <a:gd name="connsiteY1189" fmla="*/ 3479111 h 6856420"/>
              <a:gd name="connsiteX1190" fmla="*/ 1065168 w 4676739"/>
              <a:gd name="connsiteY1190" fmla="*/ 3500416 h 6856420"/>
              <a:gd name="connsiteX1191" fmla="*/ 1065168 w 4676739"/>
              <a:gd name="connsiteY1191" fmla="*/ 3510277 h 6856420"/>
              <a:gd name="connsiteX1192" fmla="*/ 1065168 w 4676739"/>
              <a:gd name="connsiteY1192" fmla="*/ 3510277 h 6856420"/>
              <a:gd name="connsiteX1193" fmla="*/ 1068255 w 4676739"/>
              <a:gd name="connsiteY1193" fmla="*/ 3546713 h 6856420"/>
              <a:gd name="connsiteX1194" fmla="*/ 1092646 w 4676739"/>
              <a:gd name="connsiteY1194" fmla="*/ 3582245 h 6856420"/>
              <a:gd name="connsiteX1195" fmla="*/ 1092646 w 4676739"/>
              <a:gd name="connsiteY1195" fmla="*/ 3582245 h 6856420"/>
              <a:gd name="connsiteX1196" fmla="*/ 1104916 w 4676739"/>
              <a:gd name="connsiteY1196" fmla="*/ 3616347 h 6856420"/>
              <a:gd name="connsiteX1197" fmla="*/ 1104916 w 4676739"/>
              <a:gd name="connsiteY1197" fmla="*/ 3616347 h 6856420"/>
              <a:gd name="connsiteX1198" fmla="*/ 1092646 w 4676739"/>
              <a:gd name="connsiteY1198" fmla="*/ 3621315 h 6856420"/>
              <a:gd name="connsiteX1199" fmla="*/ 1092646 w 4676739"/>
              <a:gd name="connsiteY1199" fmla="*/ 3621315 h 6856420"/>
              <a:gd name="connsiteX1200" fmla="*/ 1056737 w 4676739"/>
              <a:gd name="connsiteY1200" fmla="*/ 3660461 h 6856420"/>
              <a:gd name="connsiteX1201" fmla="*/ 1056737 w 4676739"/>
              <a:gd name="connsiteY1201" fmla="*/ 3660461 h 6856420"/>
              <a:gd name="connsiteX1202" fmla="*/ 1053199 w 4676739"/>
              <a:gd name="connsiteY1202" fmla="*/ 3671301 h 6856420"/>
              <a:gd name="connsiteX1203" fmla="*/ 1056586 w 4676739"/>
              <a:gd name="connsiteY1203" fmla="*/ 3721889 h 6856420"/>
              <a:gd name="connsiteX1204" fmla="*/ 1064566 w 4676739"/>
              <a:gd name="connsiteY1204" fmla="*/ 3767509 h 6856420"/>
              <a:gd name="connsiteX1205" fmla="*/ 1065695 w 4676739"/>
              <a:gd name="connsiteY1205" fmla="*/ 3783543 h 6856420"/>
              <a:gd name="connsiteX1206" fmla="*/ 1068556 w 4676739"/>
              <a:gd name="connsiteY1206" fmla="*/ 3791674 h 6856420"/>
              <a:gd name="connsiteX1207" fmla="*/ 1068556 w 4676739"/>
              <a:gd name="connsiteY1207" fmla="*/ 3791674 h 6856420"/>
              <a:gd name="connsiteX1208" fmla="*/ 1072546 w 4676739"/>
              <a:gd name="connsiteY1208" fmla="*/ 3807558 h 6856420"/>
              <a:gd name="connsiteX1209" fmla="*/ 1072546 w 4676739"/>
              <a:gd name="connsiteY1209" fmla="*/ 3807558 h 6856420"/>
              <a:gd name="connsiteX1210" fmla="*/ 1076912 w 4676739"/>
              <a:gd name="connsiteY1210" fmla="*/ 3837670 h 6856420"/>
              <a:gd name="connsiteX1211" fmla="*/ 1080149 w 4676739"/>
              <a:gd name="connsiteY1211" fmla="*/ 3862286 h 6856420"/>
              <a:gd name="connsiteX1212" fmla="*/ 1084591 w 4676739"/>
              <a:gd name="connsiteY1212" fmla="*/ 3894129 h 6856420"/>
              <a:gd name="connsiteX1213" fmla="*/ 1084591 w 4676739"/>
              <a:gd name="connsiteY1213" fmla="*/ 3970840 h 6856420"/>
              <a:gd name="connsiteX1214" fmla="*/ 1080601 w 4676739"/>
              <a:gd name="connsiteY1214" fmla="*/ 4108000 h 6856420"/>
              <a:gd name="connsiteX1215" fmla="*/ 1068255 w 4676739"/>
              <a:gd name="connsiteY1215" fmla="*/ 4230330 h 6856420"/>
              <a:gd name="connsiteX1216" fmla="*/ 1058920 w 4676739"/>
              <a:gd name="connsiteY1216" fmla="*/ 4281821 h 6856420"/>
              <a:gd name="connsiteX1217" fmla="*/ 1036863 w 4676739"/>
              <a:gd name="connsiteY1217" fmla="*/ 4376975 h 6856420"/>
              <a:gd name="connsiteX1218" fmla="*/ 1036863 w 4676739"/>
              <a:gd name="connsiteY1218" fmla="*/ 4376975 h 6856420"/>
              <a:gd name="connsiteX1219" fmla="*/ 1032873 w 4676739"/>
              <a:gd name="connsiteY1219" fmla="*/ 4380965 h 6856420"/>
              <a:gd name="connsiteX1220" fmla="*/ 1032873 w 4676739"/>
              <a:gd name="connsiteY1220" fmla="*/ 4384578 h 6856420"/>
              <a:gd name="connsiteX1221" fmla="*/ 1033551 w 4676739"/>
              <a:gd name="connsiteY1221" fmla="*/ 4384578 h 6856420"/>
              <a:gd name="connsiteX1222" fmla="*/ 1033551 w 4676739"/>
              <a:gd name="connsiteY1222" fmla="*/ 4384578 h 6856420"/>
              <a:gd name="connsiteX1223" fmla="*/ 1033551 w 4676739"/>
              <a:gd name="connsiteY1223" fmla="*/ 4384578 h 6856420"/>
              <a:gd name="connsiteX1224" fmla="*/ 1033024 w 4676739"/>
              <a:gd name="connsiteY1224" fmla="*/ 4384127 h 6856420"/>
              <a:gd name="connsiteX1225" fmla="*/ 1029410 w 4676739"/>
              <a:gd name="connsiteY1225" fmla="*/ 4388342 h 6856420"/>
              <a:gd name="connsiteX1226" fmla="*/ 955335 w 4676739"/>
              <a:gd name="connsiteY1226" fmla="*/ 4463622 h 6856420"/>
              <a:gd name="connsiteX1227" fmla="*/ 932751 w 4676739"/>
              <a:gd name="connsiteY1227" fmla="*/ 4490497 h 6856420"/>
              <a:gd name="connsiteX1228" fmla="*/ 873204 w 4676739"/>
              <a:gd name="connsiteY1228" fmla="*/ 4565777 h 6856420"/>
              <a:gd name="connsiteX1229" fmla="*/ 873204 w 4676739"/>
              <a:gd name="connsiteY1229" fmla="*/ 4565777 h 6856420"/>
              <a:gd name="connsiteX1230" fmla="*/ 848513 w 4676739"/>
              <a:gd name="connsiteY1230" fmla="*/ 4593706 h 6856420"/>
              <a:gd name="connsiteX1231" fmla="*/ 743121 w 4676739"/>
              <a:gd name="connsiteY1231" fmla="*/ 4750364 h 6856420"/>
              <a:gd name="connsiteX1232" fmla="*/ 719859 w 4676739"/>
              <a:gd name="connsiteY1232" fmla="*/ 4790940 h 6856420"/>
              <a:gd name="connsiteX1233" fmla="*/ 668669 w 4676739"/>
              <a:gd name="connsiteY1233" fmla="*/ 4845518 h 6856420"/>
              <a:gd name="connsiteX1234" fmla="*/ 668669 w 4676739"/>
              <a:gd name="connsiteY1234" fmla="*/ 4845518 h 6856420"/>
              <a:gd name="connsiteX1235" fmla="*/ 665206 w 4676739"/>
              <a:gd name="connsiteY1235" fmla="*/ 4847700 h 6856420"/>
              <a:gd name="connsiteX1236" fmla="*/ 660765 w 4676739"/>
              <a:gd name="connsiteY1236" fmla="*/ 4850938 h 6856420"/>
              <a:gd name="connsiteX1237" fmla="*/ 660765 w 4676739"/>
              <a:gd name="connsiteY1237" fmla="*/ 4850938 h 6856420"/>
              <a:gd name="connsiteX1238" fmla="*/ 658581 w 4676739"/>
              <a:gd name="connsiteY1238" fmla="*/ 4833472 h 6856420"/>
              <a:gd name="connsiteX1239" fmla="*/ 669271 w 4676739"/>
              <a:gd name="connsiteY1239" fmla="*/ 4792068 h 6856420"/>
              <a:gd name="connsiteX1240" fmla="*/ 675294 w 4676739"/>
              <a:gd name="connsiteY1240" fmla="*/ 4770162 h 6856420"/>
              <a:gd name="connsiteX1241" fmla="*/ 701642 w 4676739"/>
              <a:gd name="connsiteY1241" fmla="*/ 4720929 h 6856420"/>
              <a:gd name="connsiteX1242" fmla="*/ 701642 w 4676739"/>
              <a:gd name="connsiteY1242" fmla="*/ 4720929 h 6856420"/>
              <a:gd name="connsiteX1243" fmla="*/ 725355 w 4676739"/>
              <a:gd name="connsiteY1243" fmla="*/ 4685020 h 6856420"/>
              <a:gd name="connsiteX1244" fmla="*/ 809443 w 4676739"/>
              <a:gd name="connsiteY1244" fmla="*/ 4558851 h 6856420"/>
              <a:gd name="connsiteX1245" fmla="*/ 820358 w 4676739"/>
              <a:gd name="connsiteY1245" fmla="*/ 4540106 h 6856420"/>
              <a:gd name="connsiteX1246" fmla="*/ 854084 w 4676739"/>
              <a:gd name="connsiteY1246" fmla="*/ 4482141 h 6856420"/>
              <a:gd name="connsiteX1247" fmla="*/ 888487 w 4676739"/>
              <a:gd name="connsiteY1247" fmla="*/ 4429445 h 6856420"/>
              <a:gd name="connsiteX1248" fmla="*/ 954281 w 4676739"/>
              <a:gd name="connsiteY1248" fmla="*/ 4305986 h 6856420"/>
              <a:gd name="connsiteX1249" fmla="*/ 994104 w 4676739"/>
              <a:gd name="connsiteY1249" fmla="*/ 4213844 h 6856420"/>
              <a:gd name="connsiteX1250" fmla="*/ 1001105 w 4676739"/>
              <a:gd name="connsiteY1250" fmla="*/ 4190281 h 6856420"/>
              <a:gd name="connsiteX1251" fmla="*/ 1005245 w 4676739"/>
              <a:gd name="connsiteY1251" fmla="*/ 4182753 h 6856420"/>
              <a:gd name="connsiteX1252" fmla="*/ 1016839 w 4676739"/>
              <a:gd name="connsiteY1252" fmla="*/ 4126970 h 6856420"/>
              <a:gd name="connsiteX1253" fmla="*/ 1013451 w 4676739"/>
              <a:gd name="connsiteY1253" fmla="*/ 4112893 h 6856420"/>
              <a:gd name="connsiteX1254" fmla="*/ 1000578 w 4676739"/>
              <a:gd name="connsiteY1254" fmla="*/ 4116130 h 6856420"/>
              <a:gd name="connsiteX1255" fmla="*/ 950366 w 4676739"/>
              <a:gd name="connsiteY1255" fmla="*/ 4157308 h 6856420"/>
              <a:gd name="connsiteX1256" fmla="*/ 898800 w 4676739"/>
              <a:gd name="connsiteY1256" fmla="*/ 4222049 h 6856420"/>
              <a:gd name="connsiteX1257" fmla="*/ 786332 w 4676739"/>
              <a:gd name="connsiteY1257" fmla="*/ 4386084 h 6856420"/>
              <a:gd name="connsiteX1258" fmla="*/ 761866 w 4676739"/>
              <a:gd name="connsiteY1258" fmla="*/ 4424401 h 6856420"/>
              <a:gd name="connsiteX1259" fmla="*/ 707438 w 4676739"/>
              <a:gd name="connsiteY1259" fmla="*/ 4548915 h 6856420"/>
              <a:gd name="connsiteX1260" fmla="*/ 662270 w 4676739"/>
              <a:gd name="connsiteY1260" fmla="*/ 4713928 h 6856420"/>
              <a:gd name="connsiteX1261" fmla="*/ 653688 w 4676739"/>
              <a:gd name="connsiteY1261" fmla="*/ 4768356 h 6856420"/>
              <a:gd name="connsiteX1262" fmla="*/ 650451 w 4676739"/>
              <a:gd name="connsiteY1262" fmla="*/ 4792897 h 6856420"/>
              <a:gd name="connsiteX1263" fmla="*/ 641568 w 4676739"/>
              <a:gd name="connsiteY1263" fmla="*/ 4763387 h 6856420"/>
              <a:gd name="connsiteX1264" fmla="*/ 622372 w 4676739"/>
              <a:gd name="connsiteY1264" fmla="*/ 4661458 h 6856420"/>
              <a:gd name="connsiteX1265" fmla="*/ 606036 w 4676739"/>
              <a:gd name="connsiteY1265" fmla="*/ 4586178 h 6856420"/>
              <a:gd name="connsiteX1266" fmla="*/ 606036 w 4676739"/>
              <a:gd name="connsiteY1266" fmla="*/ 4586178 h 6856420"/>
              <a:gd name="connsiteX1267" fmla="*/ 588119 w 4676739"/>
              <a:gd name="connsiteY1267" fmla="*/ 4495842 h 6856420"/>
              <a:gd name="connsiteX1268" fmla="*/ 533165 w 4676739"/>
              <a:gd name="connsiteY1268" fmla="*/ 4300943 h 6856420"/>
              <a:gd name="connsiteX1269" fmla="*/ 503053 w 4676739"/>
              <a:gd name="connsiteY1269" fmla="*/ 4222049 h 6856420"/>
              <a:gd name="connsiteX1270" fmla="*/ 503053 w 4676739"/>
              <a:gd name="connsiteY1270" fmla="*/ 4222049 h 6856420"/>
              <a:gd name="connsiteX1271" fmla="*/ 499214 w 4676739"/>
              <a:gd name="connsiteY1271" fmla="*/ 4143080 h 6856420"/>
              <a:gd name="connsiteX1272" fmla="*/ 499214 w 4676739"/>
              <a:gd name="connsiteY1272" fmla="*/ 4143080 h 6856420"/>
              <a:gd name="connsiteX1273" fmla="*/ 496052 w 4676739"/>
              <a:gd name="connsiteY1273" fmla="*/ 4062380 h 6856420"/>
              <a:gd name="connsiteX1274" fmla="*/ 486567 w 4676739"/>
              <a:gd name="connsiteY1274" fmla="*/ 3972044 h 6856420"/>
              <a:gd name="connsiteX1275" fmla="*/ 467973 w 4676739"/>
              <a:gd name="connsiteY1275" fmla="*/ 3881709 h 6856420"/>
              <a:gd name="connsiteX1276" fmla="*/ 455326 w 4676739"/>
              <a:gd name="connsiteY1276" fmla="*/ 3859125 h 6856420"/>
              <a:gd name="connsiteX1277" fmla="*/ 435828 w 4676739"/>
              <a:gd name="connsiteY1277" fmla="*/ 3876815 h 6856420"/>
              <a:gd name="connsiteX1278" fmla="*/ 403909 w 4676739"/>
              <a:gd name="connsiteY1278" fmla="*/ 3944567 h 6856420"/>
              <a:gd name="connsiteX1279" fmla="*/ 368227 w 4676739"/>
              <a:gd name="connsiteY1279" fmla="*/ 4097611 h 6856420"/>
              <a:gd name="connsiteX1280" fmla="*/ 364237 w 4676739"/>
              <a:gd name="connsiteY1280" fmla="*/ 4126820 h 6856420"/>
              <a:gd name="connsiteX1281" fmla="*/ 352267 w 4676739"/>
              <a:gd name="connsiteY1281" fmla="*/ 4221372 h 6856420"/>
              <a:gd name="connsiteX1282" fmla="*/ 348729 w 4676739"/>
              <a:gd name="connsiteY1282" fmla="*/ 4242224 h 6856420"/>
              <a:gd name="connsiteX1283" fmla="*/ 348052 w 4676739"/>
              <a:gd name="connsiteY1283" fmla="*/ 4293339 h 6856420"/>
              <a:gd name="connsiteX1284" fmla="*/ 368377 w 4676739"/>
              <a:gd name="connsiteY1284" fmla="*/ 4443899 h 6856420"/>
              <a:gd name="connsiteX1285" fmla="*/ 419643 w 4676739"/>
              <a:gd name="connsiteY1285" fmla="*/ 4557798 h 6856420"/>
              <a:gd name="connsiteX1286" fmla="*/ 424536 w 4676739"/>
              <a:gd name="connsiteY1286" fmla="*/ 4557798 h 6856420"/>
              <a:gd name="connsiteX1287" fmla="*/ 419643 w 4676739"/>
              <a:gd name="connsiteY1287" fmla="*/ 4557798 h 6856420"/>
              <a:gd name="connsiteX1288" fmla="*/ 435377 w 4676739"/>
              <a:gd name="connsiteY1288" fmla="*/ 4584296 h 6856420"/>
              <a:gd name="connsiteX1289" fmla="*/ 451562 w 4676739"/>
              <a:gd name="connsiteY1289" fmla="*/ 4624721 h 6856420"/>
              <a:gd name="connsiteX1290" fmla="*/ 455100 w 4676739"/>
              <a:gd name="connsiteY1290" fmla="*/ 4637444 h 6856420"/>
              <a:gd name="connsiteX1291" fmla="*/ 470909 w 4676739"/>
              <a:gd name="connsiteY1291" fmla="*/ 4720252 h 6856420"/>
              <a:gd name="connsiteX1292" fmla="*/ 470909 w 4676739"/>
              <a:gd name="connsiteY1292" fmla="*/ 4720252 h 6856420"/>
              <a:gd name="connsiteX1293" fmla="*/ 470909 w 4676739"/>
              <a:gd name="connsiteY1293" fmla="*/ 4724091 h 6856420"/>
              <a:gd name="connsiteX1294" fmla="*/ 474447 w 4676739"/>
              <a:gd name="connsiteY1294" fmla="*/ 4744341 h 6856420"/>
              <a:gd name="connsiteX1295" fmla="*/ 474447 w 4676739"/>
              <a:gd name="connsiteY1295" fmla="*/ 4744341 h 6856420"/>
              <a:gd name="connsiteX1296" fmla="*/ 490030 w 4676739"/>
              <a:gd name="connsiteY1296" fmla="*/ 4825041 h 6856420"/>
              <a:gd name="connsiteX1297" fmla="*/ 485438 w 4676739"/>
              <a:gd name="connsiteY1297" fmla="*/ 4822482 h 6856420"/>
              <a:gd name="connsiteX1298" fmla="*/ 381852 w 4676739"/>
              <a:gd name="connsiteY1298" fmla="*/ 4673502 h 6856420"/>
              <a:gd name="connsiteX1299" fmla="*/ 260953 w 4676739"/>
              <a:gd name="connsiteY1299" fmla="*/ 4527761 h 6856420"/>
              <a:gd name="connsiteX1300" fmla="*/ 167531 w 4676739"/>
              <a:gd name="connsiteY1300" fmla="*/ 4434414 h 6856420"/>
              <a:gd name="connsiteX1301" fmla="*/ 41512 w 4676739"/>
              <a:gd name="connsiteY1301" fmla="*/ 4330226 h 6856420"/>
              <a:gd name="connsiteX1302" fmla="*/ 15164 w 4676739"/>
              <a:gd name="connsiteY1302" fmla="*/ 4317127 h 6856420"/>
              <a:gd name="connsiteX1303" fmla="*/ 785 w 4676739"/>
              <a:gd name="connsiteY1303" fmla="*/ 4330904 h 6856420"/>
              <a:gd name="connsiteX1304" fmla="*/ 17347 w 4676739"/>
              <a:gd name="connsiteY1304" fmla="*/ 4370953 h 6856420"/>
              <a:gd name="connsiteX1305" fmla="*/ 115211 w 4676739"/>
              <a:gd name="connsiteY1305" fmla="*/ 4529793 h 6856420"/>
              <a:gd name="connsiteX1306" fmla="*/ 257340 w 4676739"/>
              <a:gd name="connsiteY1306" fmla="*/ 4680428 h 6856420"/>
              <a:gd name="connsiteX1307" fmla="*/ 411889 w 4676739"/>
              <a:gd name="connsiteY1307" fmla="*/ 4812244 h 6856420"/>
              <a:gd name="connsiteX1308" fmla="*/ 498612 w 4676739"/>
              <a:gd name="connsiteY1308" fmla="*/ 4869908 h 6856420"/>
              <a:gd name="connsiteX1309" fmla="*/ 503279 w 4676739"/>
              <a:gd name="connsiteY1309" fmla="*/ 4873371 h 6856420"/>
              <a:gd name="connsiteX1310" fmla="*/ 503279 w 4676739"/>
              <a:gd name="connsiteY1310" fmla="*/ 4873371 h 6856420"/>
              <a:gd name="connsiteX1311" fmla="*/ 548974 w 4676739"/>
              <a:gd name="connsiteY1311" fmla="*/ 5026716 h 6856420"/>
              <a:gd name="connsiteX1312" fmla="*/ 550329 w 4676739"/>
              <a:gd name="connsiteY1312" fmla="*/ 5028071 h 6856420"/>
              <a:gd name="connsiteX1313" fmla="*/ 554469 w 4676739"/>
              <a:gd name="connsiteY1313" fmla="*/ 5039815 h 6856420"/>
              <a:gd name="connsiteX1314" fmla="*/ 554469 w 4676739"/>
              <a:gd name="connsiteY1314" fmla="*/ 5039815 h 6856420"/>
              <a:gd name="connsiteX1315" fmla="*/ 566213 w 4676739"/>
              <a:gd name="connsiteY1315" fmla="*/ 5067818 h 6856420"/>
              <a:gd name="connsiteX1316" fmla="*/ 566213 w 4676739"/>
              <a:gd name="connsiteY1316" fmla="*/ 5067818 h 6856420"/>
              <a:gd name="connsiteX1317" fmla="*/ 567041 w 4676739"/>
              <a:gd name="connsiteY1317" fmla="*/ 5071433 h 6856420"/>
              <a:gd name="connsiteX1318" fmla="*/ 570278 w 4676739"/>
              <a:gd name="connsiteY1318" fmla="*/ 5079563 h 6856420"/>
              <a:gd name="connsiteX1319" fmla="*/ 570278 w 4676739"/>
              <a:gd name="connsiteY1319" fmla="*/ 5079563 h 6856420"/>
              <a:gd name="connsiteX1320" fmla="*/ 570955 w 4676739"/>
              <a:gd name="connsiteY1320" fmla="*/ 5083327 h 6856420"/>
              <a:gd name="connsiteX1321" fmla="*/ 574193 w 4676739"/>
              <a:gd name="connsiteY1321" fmla="*/ 5091532 h 6856420"/>
              <a:gd name="connsiteX1322" fmla="*/ 574193 w 4676739"/>
              <a:gd name="connsiteY1322" fmla="*/ 5091532 h 6856420"/>
              <a:gd name="connsiteX1323" fmla="*/ 586538 w 4676739"/>
              <a:gd name="connsiteY1323" fmla="*/ 5130527 h 6856420"/>
              <a:gd name="connsiteX1324" fmla="*/ 582549 w 4676739"/>
              <a:gd name="connsiteY1324" fmla="*/ 5134291 h 6856420"/>
              <a:gd name="connsiteX1325" fmla="*/ 582549 w 4676739"/>
              <a:gd name="connsiteY1325" fmla="*/ 5134291 h 6856420"/>
              <a:gd name="connsiteX1326" fmla="*/ 508248 w 4676739"/>
              <a:gd name="connsiteY1326" fmla="*/ 5047569 h 6856420"/>
              <a:gd name="connsiteX1327" fmla="*/ 432365 w 4676739"/>
              <a:gd name="connsiteY1327" fmla="*/ 4976128 h 6856420"/>
              <a:gd name="connsiteX1328" fmla="*/ 378314 w 4676739"/>
              <a:gd name="connsiteY1328" fmla="*/ 4930132 h 6856420"/>
              <a:gd name="connsiteX1329" fmla="*/ 307024 w 4676739"/>
              <a:gd name="connsiteY1329" fmla="*/ 4877436 h 6856420"/>
              <a:gd name="connsiteX1330" fmla="*/ 257415 w 4676739"/>
              <a:gd name="connsiteY1330" fmla="*/ 4843785 h 6856420"/>
              <a:gd name="connsiteX1331" fmla="*/ 287151 w 4676739"/>
              <a:gd name="connsiteY1331" fmla="*/ 4941649 h 6856420"/>
              <a:gd name="connsiteX1332" fmla="*/ 410911 w 4676739"/>
              <a:gd name="connsiteY1332" fmla="*/ 5119311 h 6856420"/>
              <a:gd name="connsiteX1333" fmla="*/ 495224 w 4676739"/>
              <a:gd name="connsiteY1333" fmla="*/ 5202119 h 6856420"/>
              <a:gd name="connsiteX1334" fmla="*/ 584355 w 4676739"/>
              <a:gd name="connsiteY1334" fmla="*/ 5263471 h 6856420"/>
              <a:gd name="connsiteX1335" fmla="*/ 704051 w 4676739"/>
              <a:gd name="connsiteY1335" fmla="*/ 5323695 h 6856420"/>
              <a:gd name="connsiteX1336" fmla="*/ 712783 w 4676739"/>
              <a:gd name="connsiteY1336" fmla="*/ 5332729 h 6856420"/>
              <a:gd name="connsiteX1337" fmla="*/ 732431 w 4676739"/>
              <a:gd name="connsiteY1337" fmla="*/ 5459877 h 6856420"/>
              <a:gd name="connsiteX1338" fmla="*/ 734464 w 4676739"/>
              <a:gd name="connsiteY1338" fmla="*/ 5485246 h 6856420"/>
              <a:gd name="connsiteX1339" fmla="*/ 766533 w 4676739"/>
              <a:gd name="connsiteY1339" fmla="*/ 5596510 h 6856420"/>
              <a:gd name="connsiteX1340" fmla="*/ 811701 w 4676739"/>
              <a:gd name="connsiteY1340" fmla="*/ 5700773 h 6856420"/>
              <a:gd name="connsiteX1341" fmla="*/ 815540 w 4676739"/>
              <a:gd name="connsiteY1341" fmla="*/ 5708301 h 6856420"/>
              <a:gd name="connsiteX1342" fmla="*/ 815540 w 4676739"/>
              <a:gd name="connsiteY1342" fmla="*/ 5708301 h 6856420"/>
              <a:gd name="connsiteX1343" fmla="*/ 819379 w 4676739"/>
              <a:gd name="connsiteY1343" fmla="*/ 5716280 h 6856420"/>
              <a:gd name="connsiteX1344" fmla="*/ 823143 w 4676739"/>
              <a:gd name="connsiteY1344" fmla="*/ 5724335 h 6856420"/>
              <a:gd name="connsiteX1345" fmla="*/ 823746 w 4676739"/>
              <a:gd name="connsiteY1345" fmla="*/ 5723808 h 6856420"/>
              <a:gd name="connsiteX1346" fmla="*/ 823746 w 4676739"/>
              <a:gd name="connsiteY1346" fmla="*/ 5723808 h 6856420"/>
              <a:gd name="connsiteX1347" fmla="*/ 822993 w 4676739"/>
              <a:gd name="connsiteY1347" fmla="*/ 5724260 h 6856420"/>
              <a:gd name="connsiteX1348" fmla="*/ 827058 w 4676739"/>
              <a:gd name="connsiteY1348" fmla="*/ 5731788 h 6856420"/>
              <a:gd name="connsiteX1349" fmla="*/ 827058 w 4676739"/>
              <a:gd name="connsiteY1349" fmla="*/ 5731788 h 6856420"/>
              <a:gd name="connsiteX1350" fmla="*/ 830746 w 4676739"/>
              <a:gd name="connsiteY1350" fmla="*/ 5736906 h 6856420"/>
              <a:gd name="connsiteX1351" fmla="*/ 830746 w 4676739"/>
              <a:gd name="connsiteY1351" fmla="*/ 5736906 h 6856420"/>
              <a:gd name="connsiteX1352" fmla="*/ 831500 w 4676739"/>
              <a:gd name="connsiteY1352" fmla="*/ 5739542 h 6856420"/>
              <a:gd name="connsiteX1353" fmla="*/ 834661 w 4676739"/>
              <a:gd name="connsiteY1353" fmla="*/ 5744510 h 6856420"/>
              <a:gd name="connsiteX1354" fmla="*/ 834661 w 4676739"/>
              <a:gd name="connsiteY1354" fmla="*/ 5744510 h 6856420"/>
              <a:gd name="connsiteX1355" fmla="*/ 835640 w 4676739"/>
              <a:gd name="connsiteY1355" fmla="*/ 5747521 h 6856420"/>
              <a:gd name="connsiteX1356" fmla="*/ 838726 w 4676739"/>
              <a:gd name="connsiteY1356" fmla="*/ 5752490 h 6856420"/>
              <a:gd name="connsiteX1357" fmla="*/ 840081 w 4676739"/>
              <a:gd name="connsiteY1357" fmla="*/ 5755501 h 6856420"/>
              <a:gd name="connsiteX1358" fmla="*/ 843093 w 4676739"/>
              <a:gd name="connsiteY1358" fmla="*/ 5758888 h 6856420"/>
              <a:gd name="connsiteX1359" fmla="*/ 843093 w 4676739"/>
              <a:gd name="connsiteY1359" fmla="*/ 5758888 h 6856420"/>
              <a:gd name="connsiteX1360" fmla="*/ 846480 w 4676739"/>
              <a:gd name="connsiteY1360" fmla="*/ 5763933 h 6856420"/>
              <a:gd name="connsiteX1361" fmla="*/ 847384 w 4676739"/>
              <a:gd name="connsiteY1361" fmla="*/ 5767018 h 6856420"/>
              <a:gd name="connsiteX1362" fmla="*/ 850470 w 4676739"/>
              <a:gd name="connsiteY1362" fmla="*/ 5771761 h 6856420"/>
              <a:gd name="connsiteX1363" fmla="*/ 851298 w 4676739"/>
              <a:gd name="connsiteY1363" fmla="*/ 5774923 h 6856420"/>
              <a:gd name="connsiteX1364" fmla="*/ 854309 w 4676739"/>
              <a:gd name="connsiteY1364" fmla="*/ 5782902 h 6856420"/>
              <a:gd name="connsiteX1365" fmla="*/ 858449 w 4676739"/>
              <a:gd name="connsiteY1365" fmla="*/ 5791184 h 6856420"/>
              <a:gd name="connsiteX1366" fmla="*/ 858449 w 4676739"/>
              <a:gd name="connsiteY1366" fmla="*/ 5791184 h 6856420"/>
              <a:gd name="connsiteX1367" fmla="*/ 859654 w 4676739"/>
              <a:gd name="connsiteY1367" fmla="*/ 5794797 h 6856420"/>
              <a:gd name="connsiteX1368" fmla="*/ 862665 w 4676739"/>
              <a:gd name="connsiteY1368" fmla="*/ 5798410 h 6856420"/>
              <a:gd name="connsiteX1369" fmla="*/ 862665 w 4676739"/>
              <a:gd name="connsiteY1369" fmla="*/ 5798410 h 6856420"/>
              <a:gd name="connsiteX1370" fmla="*/ 866128 w 4676739"/>
              <a:gd name="connsiteY1370" fmla="*/ 5803454 h 6856420"/>
              <a:gd name="connsiteX1371" fmla="*/ 866128 w 4676739"/>
              <a:gd name="connsiteY1371" fmla="*/ 5803454 h 6856420"/>
              <a:gd name="connsiteX1372" fmla="*/ 867031 w 4676739"/>
              <a:gd name="connsiteY1372" fmla="*/ 5806540 h 6856420"/>
              <a:gd name="connsiteX1373" fmla="*/ 870118 w 4676739"/>
              <a:gd name="connsiteY1373" fmla="*/ 5811058 h 6856420"/>
              <a:gd name="connsiteX1374" fmla="*/ 871247 w 4676739"/>
              <a:gd name="connsiteY1374" fmla="*/ 5814445 h 6856420"/>
              <a:gd name="connsiteX1375" fmla="*/ 874032 w 4676739"/>
              <a:gd name="connsiteY1375" fmla="*/ 5818360 h 6856420"/>
              <a:gd name="connsiteX1376" fmla="*/ 878248 w 4676739"/>
              <a:gd name="connsiteY1376" fmla="*/ 5825888 h 6856420"/>
              <a:gd name="connsiteX1377" fmla="*/ 878248 w 4676739"/>
              <a:gd name="connsiteY1377" fmla="*/ 5825888 h 6856420"/>
              <a:gd name="connsiteX1378" fmla="*/ 892551 w 4676739"/>
              <a:gd name="connsiteY1378" fmla="*/ 5852988 h 6856420"/>
              <a:gd name="connsiteX1379" fmla="*/ 847384 w 4676739"/>
              <a:gd name="connsiteY1379" fmla="*/ 5837932 h 6856420"/>
              <a:gd name="connsiteX1380" fmla="*/ 738604 w 4676739"/>
              <a:gd name="connsiteY1380" fmla="*/ 5725012 h 6856420"/>
              <a:gd name="connsiteX1381" fmla="*/ 716472 w 4676739"/>
              <a:gd name="connsiteY1381" fmla="*/ 5690309 h 6856420"/>
              <a:gd name="connsiteX1382" fmla="*/ 716472 w 4676739"/>
              <a:gd name="connsiteY1382" fmla="*/ 5690309 h 6856420"/>
              <a:gd name="connsiteX1383" fmla="*/ 707212 w 4676739"/>
              <a:gd name="connsiteY1383" fmla="*/ 5673145 h 6856420"/>
              <a:gd name="connsiteX1384" fmla="*/ 678681 w 4676739"/>
              <a:gd name="connsiteY1384" fmla="*/ 5633171 h 6856420"/>
              <a:gd name="connsiteX1385" fmla="*/ 605509 w 4676739"/>
              <a:gd name="connsiteY1385" fmla="*/ 5526273 h 6856420"/>
              <a:gd name="connsiteX1386" fmla="*/ 541446 w 4676739"/>
              <a:gd name="connsiteY1386" fmla="*/ 5439100 h 6856420"/>
              <a:gd name="connsiteX1387" fmla="*/ 518185 w 4676739"/>
              <a:gd name="connsiteY1387" fmla="*/ 5410117 h 6856420"/>
              <a:gd name="connsiteX1388" fmla="*/ 494245 w 4676739"/>
              <a:gd name="connsiteY1388" fmla="*/ 5378800 h 6856420"/>
              <a:gd name="connsiteX1389" fmla="*/ 494245 w 4676739"/>
              <a:gd name="connsiteY1389" fmla="*/ 5378800 h 6856420"/>
              <a:gd name="connsiteX1390" fmla="*/ 479189 w 4676739"/>
              <a:gd name="connsiteY1390" fmla="*/ 5358174 h 6856420"/>
              <a:gd name="connsiteX1391" fmla="*/ 470909 w 4676739"/>
              <a:gd name="connsiteY1391" fmla="*/ 5344849 h 6856420"/>
              <a:gd name="connsiteX1392" fmla="*/ 425741 w 4676739"/>
              <a:gd name="connsiteY1392" fmla="*/ 5290271 h 6856420"/>
              <a:gd name="connsiteX1393" fmla="*/ 346245 w 4676739"/>
              <a:gd name="connsiteY1393" fmla="*/ 5199935 h 6856420"/>
              <a:gd name="connsiteX1394" fmla="*/ 331867 w 4676739"/>
              <a:gd name="connsiteY1394" fmla="*/ 5192407 h 6856420"/>
              <a:gd name="connsiteX1395" fmla="*/ 392091 w 4676739"/>
              <a:gd name="connsiteY1395" fmla="*/ 5425775 h 6856420"/>
              <a:gd name="connsiteX1396" fmla="*/ 392091 w 4676739"/>
              <a:gd name="connsiteY1396" fmla="*/ 5425775 h 6856420"/>
              <a:gd name="connsiteX1397" fmla="*/ 412868 w 4676739"/>
              <a:gd name="connsiteY1397" fmla="*/ 5484945 h 6856420"/>
              <a:gd name="connsiteX1398" fmla="*/ 485438 w 4676739"/>
              <a:gd name="connsiteY1398" fmla="*/ 5606673 h 6856420"/>
              <a:gd name="connsiteX1399" fmla="*/ 594443 w 4676739"/>
              <a:gd name="connsiteY1399" fmla="*/ 5716506 h 6856420"/>
              <a:gd name="connsiteX1400" fmla="*/ 601971 w 4676739"/>
              <a:gd name="connsiteY1400" fmla="*/ 5720796 h 6856420"/>
              <a:gd name="connsiteX1401" fmla="*/ 696899 w 4676739"/>
              <a:gd name="connsiteY1401" fmla="*/ 5776128 h 6856420"/>
              <a:gd name="connsiteX1402" fmla="*/ 704954 w 4676739"/>
              <a:gd name="connsiteY1402" fmla="*/ 5780042 h 6856420"/>
              <a:gd name="connsiteX1403" fmla="*/ 720010 w 4676739"/>
              <a:gd name="connsiteY1403" fmla="*/ 5788474 h 6856420"/>
              <a:gd name="connsiteX1404" fmla="*/ 777599 w 4676739"/>
              <a:gd name="connsiteY1404" fmla="*/ 5814068 h 6856420"/>
              <a:gd name="connsiteX1405" fmla="*/ 905575 w 4676739"/>
              <a:gd name="connsiteY1405" fmla="*/ 5887994 h 6856420"/>
              <a:gd name="connsiteX1406" fmla="*/ 922437 w 4676739"/>
              <a:gd name="connsiteY1406" fmla="*/ 5906362 h 6856420"/>
              <a:gd name="connsiteX1407" fmla="*/ 961734 w 4676739"/>
              <a:gd name="connsiteY1407" fmla="*/ 5985707 h 6856420"/>
              <a:gd name="connsiteX1408" fmla="*/ 961734 w 4676739"/>
              <a:gd name="connsiteY1408" fmla="*/ 5985707 h 6856420"/>
              <a:gd name="connsiteX1409" fmla="*/ 965347 w 4676739"/>
              <a:gd name="connsiteY1409" fmla="*/ 5994214 h 6856420"/>
              <a:gd name="connsiteX1410" fmla="*/ 965347 w 4676739"/>
              <a:gd name="connsiteY1410" fmla="*/ 5994214 h 6856420"/>
              <a:gd name="connsiteX1411" fmla="*/ 966250 w 4676739"/>
              <a:gd name="connsiteY1411" fmla="*/ 5997676 h 6856420"/>
              <a:gd name="connsiteX1412" fmla="*/ 969412 w 4676739"/>
              <a:gd name="connsiteY1412" fmla="*/ 6009796 h 6856420"/>
              <a:gd name="connsiteX1413" fmla="*/ 969412 w 4676739"/>
              <a:gd name="connsiteY1413" fmla="*/ 6009796 h 6856420"/>
              <a:gd name="connsiteX1414" fmla="*/ 998395 w 4676739"/>
              <a:gd name="connsiteY1414" fmla="*/ 6085603 h 6856420"/>
              <a:gd name="connsiteX1415" fmla="*/ 1008332 w 4676739"/>
              <a:gd name="connsiteY1415" fmla="*/ 6097121 h 6856420"/>
              <a:gd name="connsiteX1416" fmla="*/ 1008332 w 4676739"/>
              <a:gd name="connsiteY1416" fmla="*/ 6097121 h 6856420"/>
              <a:gd name="connsiteX1417" fmla="*/ 1008859 w 4676739"/>
              <a:gd name="connsiteY1417" fmla="*/ 6131675 h 6856420"/>
              <a:gd name="connsiteX1418" fmla="*/ 1005396 w 4676739"/>
              <a:gd name="connsiteY1418" fmla="*/ 6171573 h 6856420"/>
              <a:gd name="connsiteX1419" fmla="*/ 1005396 w 4676739"/>
              <a:gd name="connsiteY1419" fmla="*/ 6171573 h 6856420"/>
              <a:gd name="connsiteX1420" fmla="*/ 1004869 w 4676739"/>
              <a:gd name="connsiteY1420" fmla="*/ 6186629 h 6856420"/>
              <a:gd name="connsiteX1421" fmla="*/ 1004869 w 4676739"/>
              <a:gd name="connsiteY1421" fmla="*/ 6203793 h 6856420"/>
              <a:gd name="connsiteX1422" fmla="*/ 1004869 w 4676739"/>
              <a:gd name="connsiteY1422" fmla="*/ 6203793 h 6856420"/>
              <a:gd name="connsiteX1423" fmla="*/ 1004869 w 4676739"/>
              <a:gd name="connsiteY1423" fmla="*/ 6210794 h 6856420"/>
              <a:gd name="connsiteX1424" fmla="*/ 1004869 w 4676739"/>
              <a:gd name="connsiteY1424" fmla="*/ 6210794 h 6856420"/>
              <a:gd name="connsiteX1425" fmla="*/ 1001180 w 4676739"/>
              <a:gd name="connsiteY1425" fmla="*/ 6257995 h 6856420"/>
              <a:gd name="connsiteX1426" fmla="*/ 997717 w 4676739"/>
              <a:gd name="connsiteY1426" fmla="*/ 6276739 h 6856420"/>
              <a:gd name="connsiteX1427" fmla="*/ 997717 w 4676739"/>
              <a:gd name="connsiteY1427" fmla="*/ 6325747 h 6856420"/>
              <a:gd name="connsiteX1428" fmla="*/ 993803 w 4676739"/>
              <a:gd name="connsiteY1428" fmla="*/ 6352847 h 6856420"/>
              <a:gd name="connsiteX1429" fmla="*/ 992824 w 4676739"/>
              <a:gd name="connsiteY1429" fmla="*/ 6398015 h 6856420"/>
              <a:gd name="connsiteX1430" fmla="*/ 985673 w 4676739"/>
              <a:gd name="connsiteY1430" fmla="*/ 6519065 h 6856420"/>
              <a:gd name="connsiteX1431" fmla="*/ 985673 w 4676739"/>
              <a:gd name="connsiteY1431" fmla="*/ 6519065 h 6856420"/>
              <a:gd name="connsiteX1432" fmla="*/ 982360 w 4676739"/>
              <a:gd name="connsiteY1432" fmla="*/ 6530055 h 6856420"/>
              <a:gd name="connsiteX1433" fmla="*/ 977844 w 4676739"/>
              <a:gd name="connsiteY1433" fmla="*/ 6669851 h 6856420"/>
              <a:gd name="connsiteX1434" fmla="*/ 977844 w 4676739"/>
              <a:gd name="connsiteY1434" fmla="*/ 6669851 h 6856420"/>
              <a:gd name="connsiteX1435" fmla="*/ 977844 w 4676739"/>
              <a:gd name="connsiteY1435" fmla="*/ 6673389 h 6856420"/>
              <a:gd name="connsiteX1436" fmla="*/ 974305 w 4676739"/>
              <a:gd name="connsiteY1436" fmla="*/ 6701543 h 6856420"/>
              <a:gd name="connsiteX1437" fmla="*/ 974305 w 4676739"/>
              <a:gd name="connsiteY1437" fmla="*/ 6701543 h 6856420"/>
              <a:gd name="connsiteX1438" fmla="*/ 971219 w 4676739"/>
              <a:gd name="connsiteY1438" fmla="*/ 6758154 h 6856420"/>
              <a:gd name="connsiteX1439" fmla="*/ 978747 w 4676739"/>
              <a:gd name="connsiteY1439" fmla="*/ 6804301 h 6856420"/>
              <a:gd name="connsiteX1440" fmla="*/ 978747 w 4676739"/>
              <a:gd name="connsiteY1440" fmla="*/ 6804301 h 6856420"/>
              <a:gd name="connsiteX1441" fmla="*/ 993276 w 4676739"/>
              <a:gd name="connsiteY1441" fmla="*/ 6841941 h 6856420"/>
              <a:gd name="connsiteX1442" fmla="*/ 1015860 w 4676739"/>
              <a:gd name="connsiteY1442" fmla="*/ 6855867 h 6856420"/>
              <a:gd name="connsiteX1443" fmla="*/ 1076084 w 4676739"/>
              <a:gd name="connsiteY1443" fmla="*/ 6855867 h 6856420"/>
              <a:gd name="connsiteX1444" fmla="*/ 1128027 w 4676739"/>
              <a:gd name="connsiteY1444" fmla="*/ 6854738 h 6856420"/>
              <a:gd name="connsiteX1445" fmla="*/ 1151665 w 4676739"/>
              <a:gd name="connsiteY1445" fmla="*/ 6854738 h 6856420"/>
              <a:gd name="connsiteX1446" fmla="*/ 1243506 w 4676739"/>
              <a:gd name="connsiteY1446" fmla="*/ 6854060 h 6856420"/>
              <a:gd name="connsiteX1447" fmla="*/ 1258562 w 4676739"/>
              <a:gd name="connsiteY1447" fmla="*/ 6850974 h 6856420"/>
              <a:gd name="connsiteX1448" fmla="*/ 1267370 w 4676739"/>
              <a:gd name="connsiteY1448" fmla="*/ 6836596 h 6856420"/>
              <a:gd name="connsiteX1449" fmla="*/ 1270607 w 4676739"/>
              <a:gd name="connsiteY1449" fmla="*/ 6738355 h 6856420"/>
              <a:gd name="connsiteX1450" fmla="*/ 1267220 w 4676739"/>
              <a:gd name="connsiteY1450" fmla="*/ 6725181 h 6856420"/>
              <a:gd name="connsiteX1451" fmla="*/ 1270457 w 4676739"/>
              <a:gd name="connsiteY1451" fmla="*/ 6626339 h 6856420"/>
              <a:gd name="connsiteX1452" fmla="*/ 1273769 w 4676739"/>
              <a:gd name="connsiteY1452" fmla="*/ 6613315 h 6856420"/>
              <a:gd name="connsiteX1453" fmla="*/ 1273769 w 4676739"/>
              <a:gd name="connsiteY1453" fmla="*/ 6595700 h 6856420"/>
              <a:gd name="connsiteX1454" fmla="*/ 1273769 w 4676739"/>
              <a:gd name="connsiteY1454" fmla="*/ 6595700 h 6856420"/>
              <a:gd name="connsiteX1455" fmla="*/ 1273769 w 4676739"/>
              <a:gd name="connsiteY1455" fmla="*/ 6576277 h 6856420"/>
              <a:gd name="connsiteX1456" fmla="*/ 1273769 w 4676739"/>
              <a:gd name="connsiteY1456" fmla="*/ 6491437 h 6856420"/>
              <a:gd name="connsiteX1457" fmla="*/ 1273769 w 4676739"/>
              <a:gd name="connsiteY1457" fmla="*/ 6491437 h 6856420"/>
              <a:gd name="connsiteX1458" fmla="*/ 1270080 w 4676739"/>
              <a:gd name="connsiteY1458" fmla="*/ 6403812 h 6856420"/>
              <a:gd name="connsiteX1459" fmla="*/ 1262552 w 4676739"/>
              <a:gd name="connsiteY1459" fmla="*/ 6369559 h 6856420"/>
              <a:gd name="connsiteX1460" fmla="*/ 1262100 w 4676739"/>
              <a:gd name="connsiteY1460" fmla="*/ 6367376 h 6856420"/>
              <a:gd name="connsiteX1461" fmla="*/ 1266918 w 4676739"/>
              <a:gd name="connsiteY1461" fmla="*/ 6368204 h 6856420"/>
              <a:gd name="connsiteX1462" fmla="*/ 1274446 w 4676739"/>
              <a:gd name="connsiteY1462" fmla="*/ 6340877 h 6856420"/>
              <a:gd name="connsiteX1463" fmla="*/ 1265112 w 4676739"/>
              <a:gd name="connsiteY1463" fmla="*/ 6261533 h 6856420"/>
              <a:gd name="connsiteX1464" fmla="*/ 1261197 w 4676739"/>
              <a:gd name="connsiteY1464" fmla="*/ 6258597 h 6856420"/>
              <a:gd name="connsiteX1465" fmla="*/ 1261197 w 4676739"/>
              <a:gd name="connsiteY1465" fmla="*/ 6258069 h 6856420"/>
              <a:gd name="connsiteX1466" fmla="*/ 1261197 w 4676739"/>
              <a:gd name="connsiteY1466" fmla="*/ 6218397 h 6856420"/>
              <a:gd name="connsiteX1467" fmla="*/ 1261197 w 4676739"/>
              <a:gd name="connsiteY1467" fmla="*/ 6203341 h 6856420"/>
              <a:gd name="connsiteX1468" fmla="*/ 1257433 w 4676739"/>
              <a:gd name="connsiteY1468" fmla="*/ 6163292 h 6856420"/>
              <a:gd name="connsiteX1469" fmla="*/ 1257433 w 4676739"/>
              <a:gd name="connsiteY1469" fmla="*/ 6151925 h 6856420"/>
              <a:gd name="connsiteX1470" fmla="*/ 1254347 w 4676739"/>
              <a:gd name="connsiteY1470" fmla="*/ 6112177 h 6856420"/>
              <a:gd name="connsiteX1471" fmla="*/ 1253744 w 4676739"/>
              <a:gd name="connsiteY1471" fmla="*/ 6074989 h 6856420"/>
              <a:gd name="connsiteX1472" fmla="*/ 1253744 w 4676739"/>
              <a:gd name="connsiteY1472" fmla="*/ 6061513 h 6856420"/>
              <a:gd name="connsiteX1473" fmla="*/ 1253744 w 4676739"/>
              <a:gd name="connsiteY1473" fmla="*/ 6053157 h 6856420"/>
              <a:gd name="connsiteX1474" fmla="*/ 1251862 w 4676739"/>
              <a:gd name="connsiteY1474" fmla="*/ 6051125 h 6856420"/>
              <a:gd name="connsiteX1475" fmla="*/ 1249980 w 4676739"/>
              <a:gd name="connsiteY1475" fmla="*/ 6052555 h 6856420"/>
              <a:gd name="connsiteX1476" fmla="*/ 1249980 w 4676739"/>
              <a:gd name="connsiteY1476" fmla="*/ 6052555 h 6856420"/>
              <a:gd name="connsiteX1477" fmla="*/ 1249980 w 4676739"/>
              <a:gd name="connsiteY1477" fmla="*/ 6052179 h 6856420"/>
              <a:gd name="connsiteX1478" fmla="*/ 1249980 w 4676739"/>
              <a:gd name="connsiteY1478" fmla="*/ 6021013 h 6856420"/>
              <a:gd name="connsiteX1479" fmla="*/ 1249378 w 4676739"/>
              <a:gd name="connsiteY1479" fmla="*/ 5989772 h 6856420"/>
              <a:gd name="connsiteX1480" fmla="*/ 1245840 w 4676739"/>
              <a:gd name="connsiteY1480" fmla="*/ 5984502 h 6856420"/>
              <a:gd name="connsiteX1481" fmla="*/ 1245238 w 4676739"/>
              <a:gd name="connsiteY1481" fmla="*/ 5934216 h 6856420"/>
              <a:gd name="connsiteX1482" fmla="*/ 1242904 w 4676739"/>
              <a:gd name="connsiteY1482" fmla="*/ 5933764 h 6856420"/>
              <a:gd name="connsiteX1483" fmla="*/ 1242528 w 4676739"/>
              <a:gd name="connsiteY1483" fmla="*/ 5932785 h 6856420"/>
              <a:gd name="connsiteX1484" fmla="*/ 1243582 w 4676739"/>
              <a:gd name="connsiteY1484" fmla="*/ 5926009 h 6856420"/>
              <a:gd name="connsiteX1485" fmla="*/ 1243506 w 4676739"/>
              <a:gd name="connsiteY1485" fmla="*/ 5912234 h 6856420"/>
              <a:gd name="connsiteX1486" fmla="*/ 1242603 w 4676739"/>
              <a:gd name="connsiteY1486" fmla="*/ 5893489 h 6856420"/>
              <a:gd name="connsiteX1487" fmla="*/ 1242603 w 4676739"/>
              <a:gd name="connsiteY1487" fmla="*/ 5882950 h 6856420"/>
              <a:gd name="connsiteX1488" fmla="*/ 1242603 w 4676739"/>
              <a:gd name="connsiteY1488" fmla="*/ 5879638 h 6856420"/>
              <a:gd name="connsiteX1489" fmla="*/ 1240947 w 4676739"/>
              <a:gd name="connsiteY1489" fmla="*/ 5877906 h 6856420"/>
              <a:gd name="connsiteX1490" fmla="*/ 1240947 w 4676739"/>
              <a:gd name="connsiteY1490" fmla="*/ 5877379 h 6856420"/>
              <a:gd name="connsiteX1491" fmla="*/ 1239366 w 4676739"/>
              <a:gd name="connsiteY1491" fmla="*/ 5847267 h 6856420"/>
              <a:gd name="connsiteX1492" fmla="*/ 1239366 w 4676739"/>
              <a:gd name="connsiteY1492" fmla="*/ 5847267 h 6856420"/>
              <a:gd name="connsiteX1493" fmla="*/ 1235301 w 4676739"/>
              <a:gd name="connsiteY1493" fmla="*/ 5816026 h 6856420"/>
              <a:gd name="connsiteX1494" fmla="*/ 1235301 w 4676739"/>
              <a:gd name="connsiteY1494" fmla="*/ 5808498 h 6856420"/>
              <a:gd name="connsiteX1495" fmla="*/ 1235301 w 4676739"/>
              <a:gd name="connsiteY1495" fmla="*/ 5771536 h 6856420"/>
              <a:gd name="connsiteX1496" fmla="*/ 1235301 w 4676739"/>
              <a:gd name="connsiteY1496" fmla="*/ 5760846 h 6856420"/>
              <a:gd name="connsiteX1497" fmla="*/ 1231462 w 4676739"/>
              <a:gd name="connsiteY1497" fmla="*/ 5736531 h 6856420"/>
              <a:gd name="connsiteX1498" fmla="*/ 1231462 w 4676739"/>
              <a:gd name="connsiteY1498" fmla="*/ 5736531 h 6856420"/>
              <a:gd name="connsiteX1499" fmla="*/ 1233494 w 4676739"/>
              <a:gd name="connsiteY1499" fmla="*/ 5733067 h 6856420"/>
              <a:gd name="connsiteX1500" fmla="*/ 1233494 w 4676739"/>
              <a:gd name="connsiteY1500" fmla="*/ 5700245 h 6856420"/>
              <a:gd name="connsiteX1501" fmla="*/ 1231612 w 4676739"/>
              <a:gd name="connsiteY1501" fmla="*/ 5696632 h 6856420"/>
              <a:gd name="connsiteX1502" fmla="*/ 1232214 w 4676739"/>
              <a:gd name="connsiteY1502" fmla="*/ 5669607 h 6856420"/>
              <a:gd name="connsiteX1503" fmla="*/ 1231236 w 4676739"/>
              <a:gd name="connsiteY1503" fmla="*/ 5662079 h 6856420"/>
              <a:gd name="connsiteX1504" fmla="*/ 1227923 w 4676739"/>
              <a:gd name="connsiteY1504" fmla="*/ 5649582 h 6856420"/>
              <a:gd name="connsiteX1505" fmla="*/ 1227923 w 4676739"/>
              <a:gd name="connsiteY1505" fmla="*/ 5621653 h 6856420"/>
              <a:gd name="connsiteX1506" fmla="*/ 1231462 w 4676739"/>
              <a:gd name="connsiteY1506" fmla="*/ 5601553 h 6856420"/>
              <a:gd name="connsiteX1507" fmla="*/ 1231462 w 4676739"/>
              <a:gd name="connsiteY1507" fmla="*/ 5597940 h 6856420"/>
              <a:gd name="connsiteX1508" fmla="*/ 1234924 w 4676739"/>
              <a:gd name="connsiteY1508" fmla="*/ 5585368 h 6856420"/>
              <a:gd name="connsiteX1509" fmla="*/ 1234924 w 4676739"/>
              <a:gd name="connsiteY1509" fmla="*/ 5579120 h 6856420"/>
              <a:gd name="connsiteX1510" fmla="*/ 1234924 w 4676739"/>
              <a:gd name="connsiteY1510" fmla="*/ 5569785 h 6856420"/>
              <a:gd name="connsiteX1511" fmla="*/ 1235527 w 4676739"/>
              <a:gd name="connsiteY1511" fmla="*/ 5550363 h 6856420"/>
              <a:gd name="connsiteX1512" fmla="*/ 1238914 w 4676739"/>
              <a:gd name="connsiteY1512" fmla="*/ 5502485 h 6856420"/>
              <a:gd name="connsiteX1513" fmla="*/ 1238914 w 4676739"/>
              <a:gd name="connsiteY1513" fmla="*/ 5491268 h 6856420"/>
              <a:gd name="connsiteX1514" fmla="*/ 1237936 w 4676739"/>
              <a:gd name="connsiteY1514" fmla="*/ 5489838 h 6856420"/>
              <a:gd name="connsiteX1515" fmla="*/ 1238914 w 4676739"/>
              <a:gd name="connsiteY1515" fmla="*/ 5487053 h 6856420"/>
              <a:gd name="connsiteX1516" fmla="*/ 1239366 w 4676739"/>
              <a:gd name="connsiteY1516" fmla="*/ 5483063 h 6856420"/>
              <a:gd name="connsiteX1517" fmla="*/ 1242603 w 4676739"/>
              <a:gd name="connsiteY1517" fmla="*/ 5474481 h 6856420"/>
              <a:gd name="connsiteX1518" fmla="*/ 1242603 w 4676739"/>
              <a:gd name="connsiteY1518" fmla="*/ 5471320 h 6856420"/>
              <a:gd name="connsiteX1519" fmla="*/ 1246442 w 4676739"/>
              <a:gd name="connsiteY1519" fmla="*/ 5459425 h 6856420"/>
              <a:gd name="connsiteX1520" fmla="*/ 1246442 w 4676739"/>
              <a:gd name="connsiteY1520" fmla="*/ 5459425 h 6856420"/>
              <a:gd name="connsiteX1521" fmla="*/ 1250432 w 4676739"/>
              <a:gd name="connsiteY1521" fmla="*/ 5447531 h 6856420"/>
              <a:gd name="connsiteX1522" fmla="*/ 1250432 w 4676739"/>
              <a:gd name="connsiteY1522" fmla="*/ 5447531 h 6856420"/>
              <a:gd name="connsiteX1523" fmla="*/ 1254422 w 4676739"/>
              <a:gd name="connsiteY1523" fmla="*/ 5435562 h 6856420"/>
              <a:gd name="connsiteX1524" fmla="*/ 1254422 w 4676739"/>
              <a:gd name="connsiteY1524" fmla="*/ 5435562 h 6856420"/>
              <a:gd name="connsiteX1525" fmla="*/ 1258412 w 4676739"/>
              <a:gd name="connsiteY1525" fmla="*/ 5423441 h 6856420"/>
              <a:gd name="connsiteX1526" fmla="*/ 1259014 w 4676739"/>
              <a:gd name="connsiteY1526" fmla="*/ 5419602 h 6856420"/>
              <a:gd name="connsiteX1527" fmla="*/ 1262176 w 4676739"/>
              <a:gd name="connsiteY1527" fmla="*/ 5411245 h 6856420"/>
              <a:gd name="connsiteX1528" fmla="*/ 1262627 w 4676739"/>
              <a:gd name="connsiteY1528" fmla="*/ 5407858 h 6856420"/>
              <a:gd name="connsiteX1529" fmla="*/ 1266166 w 4676739"/>
              <a:gd name="connsiteY1529" fmla="*/ 5387533 h 6856420"/>
              <a:gd name="connsiteX1530" fmla="*/ 1266166 w 4676739"/>
              <a:gd name="connsiteY1530" fmla="*/ 5384145 h 6856420"/>
              <a:gd name="connsiteX1531" fmla="*/ 1270005 w 4676739"/>
              <a:gd name="connsiteY1531" fmla="*/ 5368035 h 6856420"/>
              <a:gd name="connsiteX1532" fmla="*/ 1270005 w 4676739"/>
              <a:gd name="connsiteY1532" fmla="*/ 5364271 h 6856420"/>
              <a:gd name="connsiteX1533" fmla="*/ 1273468 w 4676739"/>
              <a:gd name="connsiteY1533" fmla="*/ 5347860 h 6856420"/>
              <a:gd name="connsiteX1534" fmla="*/ 1273995 w 4676739"/>
              <a:gd name="connsiteY1534" fmla="*/ 5340332 h 6856420"/>
              <a:gd name="connsiteX1535" fmla="*/ 1277458 w 4676739"/>
              <a:gd name="connsiteY1535" fmla="*/ 5323996 h 6856420"/>
              <a:gd name="connsiteX1536" fmla="*/ 1278135 w 4676739"/>
              <a:gd name="connsiteY1536" fmla="*/ 5316468 h 6856420"/>
              <a:gd name="connsiteX1537" fmla="*/ 1278813 w 4676739"/>
              <a:gd name="connsiteY1537" fmla="*/ 5315188 h 6856420"/>
              <a:gd name="connsiteX1538" fmla="*/ 1278060 w 4676739"/>
              <a:gd name="connsiteY1538" fmla="*/ 5312629 h 6856420"/>
              <a:gd name="connsiteX1539" fmla="*/ 1278060 w 4676739"/>
              <a:gd name="connsiteY1539" fmla="*/ 5308564 h 6856420"/>
              <a:gd name="connsiteX1540" fmla="*/ 1281523 w 4676739"/>
              <a:gd name="connsiteY1540" fmla="*/ 5295992 h 6856420"/>
              <a:gd name="connsiteX1541" fmla="*/ 1282125 w 4676739"/>
              <a:gd name="connsiteY1541" fmla="*/ 5284776 h 6856420"/>
              <a:gd name="connsiteX1542" fmla="*/ 1285513 w 4676739"/>
              <a:gd name="connsiteY1542" fmla="*/ 5272354 h 6856420"/>
              <a:gd name="connsiteX1543" fmla="*/ 1285964 w 4676739"/>
              <a:gd name="connsiteY1543" fmla="*/ 5268967 h 6856420"/>
              <a:gd name="connsiteX1544" fmla="*/ 1289352 w 4676739"/>
              <a:gd name="connsiteY1544" fmla="*/ 5260084 h 6856420"/>
              <a:gd name="connsiteX1545" fmla="*/ 1289352 w 4676739"/>
              <a:gd name="connsiteY1545" fmla="*/ 5257223 h 6856420"/>
              <a:gd name="connsiteX1546" fmla="*/ 1290707 w 4676739"/>
              <a:gd name="connsiteY1546" fmla="*/ 5250297 h 6856420"/>
              <a:gd name="connsiteX1547" fmla="*/ 1292890 w 4676739"/>
              <a:gd name="connsiteY1547" fmla="*/ 5248039 h 6856420"/>
              <a:gd name="connsiteX1548" fmla="*/ 1293793 w 4676739"/>
              <a:gd name="connsiteY1548" fmla="*/ 5241188 h 6856420"/>
              <a:gd name="connsiteX1549" fmla="*/ 1297181 w 4676739"/>
              <a:gd name="connsiteY1549" fmla="*/ 5228993 h 6856420"/>
              <a:gd name="connsiteX1550" fmla="*/ 1297181 w 4676739"/>
              <a:gd name="connsiteY1550" fmla="*/ 5222142 h 6856420"/>
              <a:gd name="connsiteX1551" fmla="*/ 1296127 w 4676739"/>
              <a:gd name="connsiteY1551" fmla="*/ 5220562 h 6856420"/>
              <a:gd name="connsiteX1552" fmla="*/ 1297256 w 4676739"/>
              <a:gd name="connsiteY1552" fmla="*/ 5217174 h 6856420"/>
              <a:gd name="connsiteX1553" fmla="*/ 1297256 w 4676739"/>
              <a:gd name="connsiteY1553" fmla="*/ 5213636 h 6856420"/>
              <a:gd name="connsiteX1554" fmla="*/ 1298912 w 4676739"/>
              <a:gd name="connsiteY1554" fmla="*/ 5199558 h 6856420"/>
              <a:gd name="connsiteX1555" fmla="*/ 1297332 w 4676739"/>
              <a:gd name="connsiteY1555" fmla="*/ 5197451 h 6856420"/>
              <a:gd name="connsiteX1556" fmla="*/ 1300794 w 4676739"/>
              <a:gd name="connsiteY1556" fmla="*/ 5189020 h 6856420"/>
              <a:gd name="connsiteX1557" fmla="*/ 1300794 w 4676739"/>
              <a:gd name="connsiteY1557" fmla="*/ 5135195 h 6856420"/>
              <a:gd name="connsiteX1558" fmla="*/ 1297407 w 4676739"/>
              <a:gd name="connsiteY1558" fmla="*/ 5118783 h 6856420"/>
              <a:gd name="connsiteX1559" fmla="*/ 1296805 w 4676739"/>
              <a:gd name="connsiteY1559" fmla="*/ 5107642 h 6856420"/>
              <a:gd name="connsiteX1560" fmla="*/ 1293417 w 4676739"/>
              <a:gd name="connsiteY1560" fmla="*/ 5091081 h 6856420"/>
              <a:gd name="connsiteX1561" fmla="*/ 1292739 w 4676739"/>
              <a:gd name="connsiteY1561" fmla="*/ 5084155 h 6856420"/>
              <a:gd name="connsiteX1562" fmla="*/ 1289653 w 4676739"/>
              <a:gd name="connsiteY1562" fmla="*/ 5075346 h 6856420"/>
              <a:gd name="connsiteX1563" fmla="*/ 1288975 w 4676739"/>
              <a:gd name="connsiteY1563" fmla="*/ 5071809 h 6856420"/>
              <a:gd name="connsiteX1564" fmla="*/ 1286265 w 4676739"/>
              <a:gd name="connsiteY1564" fmla="*/ 5059764 h 6856420"/>
              <a:gd name="connsiteX1565" fmla="*/ 1286265 w 4676739"/>
              <a:gd name="connsiteY1565" fmla="*/ 5059764 h 6856420"/>
              <a:gd name="connsiteX1566" fmla="*/ 1289201 w 4676739"/>
              <a:gd name="connsiteY1566" fmla="*/ 5059764 h 6856420"/>
              <a:gd name="connsiteX1567" fmla="*/ 1309226 w 4676739"/>
              <a:gd name="connsiteY1567" fmla="*/ 5019865 h 6856420"/>
              <a:gd name="connsiteX1568" fmla="*/ 1309677 w 4676739"/>
              <a:gd name="connsiteY1568" fmla="*/ 5016177 h 6856420"/>
              <a:gd name="connsiteX1569" fmla="*/ 1309075 w 4676739"/>
              <a:gd name="connsiteY1569" fmla="*/ 5012714 h 6856420"/>
              <a:gd name="connsiteX1570" fmla="*/ 1312388 w 4676739"/>
              <a:gd name="connsiteY1570" fmla="*/ 5011811 h 6856420"/>
              <a:gd name="connsiteX1571" fmla="*/ 1314270 w 4676739"/>
              <a:gd name="connsiteY1571" fmla="*/ 5002702 h 6856420"/>
              <a:gd name="connsiteX1572" fmla="*/ 1316754 w 4676739"/>
              <a:gd name="connsiteY1572" fmla="*/ 4999766 h 6856420"/>
              <a:gd name="connsiteX1573" fmla="*/ 1317205 w 4676739"/>
              <a:gd name="connsiteY1573" fmla="*/ 4992238 h 6856420"/>
              <a:gd name="connsiteX1574" fmla="*/ 1317205 w 4676739"/>
              <a:gd name="connsiteY1574" fmla="*/ 4952941 h 6856420"/>
              <a:gd name="connsiteX1575" fmla="*/ 1317205 w 4676739"/>
              <a:gd name="connsiteY1575" fmla="*/ 4941273 h 6856420"/>
              <a:gd name="connsiteX1576" fmla="*/ 1313517 w 4676739"/>
              <a:gd name="connsiteY1576" fmla="*/ 4925239 h 6856420"/>
              <a:gd name="connsiteX1577" fmla="*/ 1313517 w 4676739"/>
              <a:gd name="connsiteY1577" fmla="*/ 4917711 h 6856420"/>
              <a:gd name="connsiteX1578" fmla="*/ 1309753 w 4676739"/>
              <a:gd name="connsiteY1578" fmla="*/ 4905365 h 6856420"/>
              <a:gd name="connsiteX1579" fmla="*/ 1309753 w 4676739"/>
              <a:gd name="connsiteY1579" fmla="*/ 4901978 h 6856420"/>
              <a:gd name="connsiteX1580" fmla="*/ 1305989 w 4676739"/>
              <a:gd name="connsiteY1580" fmla="*/ 4893546 h 6856420"/>
              <a:gd name="connsiteX1581" fmla="*/ 1305989 w 4676739"/>
              <a:gd name="connsiteY1581" fmla="*/ 4890158 h 6856420"/>
              <a:gd name="connsiteX1582" fmla="*/ 1302375 w 4676739"/>
              <a:gd name="connsiteY1582" fmla="*/ 4881651 h 6856420"/>
              <a:gd name="connsiteX1583" fmla="*/ 1301999 w 4676739"/>
              <a:gd name="connsiteY1583" fmla="*/ 4878264 h 6856420"/>
              <a:gd name="connsiteX1584" fmla="*/ 1298235 w 4676739"/>
              <a:gd name="connsiteY1584" fmla="*/ 4876608 h 6856420"/>
              <a:gd name="connsiteX1585" fmla="*/ 1297708 w 4676739"/>
              <a:gd name="connsiteY1585" fmla="*/ 4873973 h 6856420"/>
              <a:gd name="connsiteX1586" fmla="*/ 1297708 w 4676739"/>
              <a:gd name="connsiteY1586" fmla="*/ 4869984 h 6856420"/>
              <a:gd name="connsiteX1587" fmla="*/ 1294772 w 4676739"/>
              <a:gd name="connsiteY1587" fmla="*/ 4869984 h 6856420"/>
              <a:gd name="connsiteX1588" fmla="*/ 1295901 w 4676739"/>
              <a:gd name="connsiteY1588" fmla="*/ 4866445 h 6856420"/>
              <a:gd name="connsiteX1589" fmla="*/ 1294019 w 4676739"/>
              <a:gd name="connsiteY1589" fmla="*/ 4838365 h 6856420"/>
              <a:gd name="connsiteX1590" fmla="*/ 1294019 w 4676739"/>
              <a:gd name="connsiteY1590" fmla="*/ 4822406 h 6856420"/>
              <a:gd name="connsiteX1591" fmla="*/ 1294923 w 4676739"/>
              <a:gd name="connsiteY1591" fmla="*/ 4820976 h 6856420"/>
              <a:gd name="connsiteX1592" fmla="*/ 1294245 w 4676739"/>
              <a:gd name="connsiteY1592" fmla="*/ 4819395 h 6856420"/>
              <a:gd name="connsiteX1593" fmla="*/ 1297557 w 4676739"/>
              <a:gd name="connsiteY1593" fmla="*/ 4814502 h 6856420"/>
              <a:gd name="connsiteX1594" fmla="*/ 1297557 w 4676739"/>
              <a:gd name="connsiteY1594" fmla="*/ 4814502 h 6856420"/>
              <a:gd name="connsiteX1595" fmla="*/ 1301246 w 4676739"/>
              <a:gd name="connsiteY1595" fmla="*/ 4809985 h 6856420"/>
              <a:gd name="connsiteX1596" fmla="*/ 1301246 w 4676739"/>
              <a:gd name="connsiteY1596" fmla="*/ 4809985 h 6856420"/>
              <a:gd name="connsiteX1597" fmla="*/ 1305612 w 4676739"/>
              <a:gd name="connsiteY1597" fmla="*/ 4802457 h 6856420"/>
              <a:gd name="connsiteX1598" fmla="*/ 1309903 w 4676739"/>
              <a:gd name="connsiteY1598" fmla="*/ 4794929 h 6856420"/>
              <a:gd name="connsiteX1599" fmla="*/ 1309903 w 4676739"/>
              <a:gd name="connsiteY1599" fmla="*/ 4794478 h 6856420"/>
              <a:gd name="connsiteX1600" fmla="*/ 1313667 w 4676739"/>
              <a:gd name="connsiteY1600" fmla="*/ 4787627 h 6856420"/>
              <a:gd name="connsiteX1601" fmla="*/ 1314495 w 4676739"/>
              <a:gd name="connsiteY1601" fmla="*/ 4786497 h 6856420"/>
              <a:gd name="connsiteX1602" fmla="*/ 1321120 w 4676739"/>
              <a:gd name="connsiteY1602" fmla="*/ 4774830 h 6856420"/>
              <a:gd name="connsiteX1603" fmla="*/ 1321120 w 4676739"/>
              <a:gd name="connsiteY1603" fmla="*/ 4774830 h 6856420"/>
              <a:gd name="connsiteX1604" fmla="*/ 1325336 w 4676739"/>
              <a:gd name="connsiteY1604" fmla="*/ 4774830 h 6856420"/>
              <a:gd name="connsiteX1605" fmla="*/ 1329250 w 4676739"/>
              <a:gd name="connsiteY1605" fmla="*/ 4770538 h 6856420"/>
              <a:gd name="connsiteX1606" fmla="*/ 1337757 w 4676739"/>
              <a:gd name="connsiteY1606" fmla="*/ 4754880 h 6856420"/>
              <a:gd name="connsiteX1607" fmla="*/ 1341295 w 4676739"/>
              <a:gd name="connsiteY1607" fmla="*/ 4751192 h 6856420"/>
              <a:gd name="connsiteX1608" fmla="*/ 1341295 w 4676739"/>
              <a:gd name="connsiteY1608" fmla="*/ 4751192 h 6856420"/>
              <a:gd name="connsiteX1609" fmla="*/ 1345059 w 4676739"/>
              <a:gd name="connsiteY1609" fmla="*/ 4746976 h 6856420"/>
              <a:gd name="connsiteX1610" fmla="*/ 1357254 w 4676739"/>
              <a:gd name="connsiteY1610" fmla="*/ 4727328 h 6856420"/>
              <a:gd name="connsiteX1611" fmla="*/ 1360943 w 4676739"/>
              <a:gd name="connsiteY1611" fmla="*/ 4723338 h 6856420"/>
              <a:gd name="connsiteX1612" fmla="*/ 1360943 w 4676739"/>
              <a:gd name="connsiteY1612" fmla="*/ 4715810 h 6856420"/>
              <a:gd name="connsiteX1613" fmla="*/ 1365159 w 4676739"/>
              <a:gd name="connsiteY1613" fmla="*/ 4711594 h 6856420"/>
              <a:gd name="connsiteX1614" fmla="*/ 1365987 w 4676739"/>
              <a:gd name="connsiteY1614" fmla="*/ 4708207 h 6856420"/>
              <a:gd name="connsiteX1615" fmla="*/ 1368396 w 4676739"/>
              <a:gd name="connsiteY1615" fmla="*/ 4707680 h 6856420"/>
              <a:gd name="connsiteX1616" fmla="*/ 1372310 w 4676739"/>
              <a:gd name="connsiteY1616" fmla="*/ 4703765 h 6856420"/>
              <a:gd name="connsiteX1617" fmla="*/ 1372310 w 4676739"/>
              <a:gd name="connsiteY1617" fmla="*/ 4701883 h 6856420"/>
              <a:gd name="connsiteX1618" fmla="*/ 1372988 w 4676739"/>
              <a:gd name="connsiteY1618" fmla="*/ 4701883 h 6856420"/>
              <a:gd name="connsiteX1619" fmla="*/ 1375924 w 4676739"/>
              <a:gd name="connsiteY1619" fmla="*/ 4698496 h 6856420"/>
              <a:gd name="connsiteX1620" fmla="*/ 1376978 w 4676739"/>
              <a:gd name="connsiteY1620" fmla="*/ 4695936 h 6856420"/>
              <a:gd name="connsiteX1621" fmla="*/ 1379989 w 4676739"/>
              <a:gd name="connsiteY1621" fmla="*/ 4687204 h 6856420"/>
              <a:gd name="connsiteX1622" fmla="*/ 1381269 w 4676739"/>
              <a:gd name="connsiteY1622" fmla="*/ 4684042 h 6856420"/>
              <a:gd name="connsiteX1623" fmla="*/ 1384355 w 4676739"/>
              <a:gd name="connsiteY1623" fmla="*/ 4680353 h 6856420"/>
              <a:gd name="connsiteX1624" fmla="*/ 1384355 w 4676739"/>
              <a:gd name="connsiteY1624" fmla="*/ 4680353 h 6856420"/>
              <a:gd name="connsiteX1625" fmla="*/ 1388119 w 4676739"/>
              <a:gd name="connsiteY1625" fmla="*/ 4675987 h 6856420"/>
              <a:gd name="connsiteX1626" fmla="*/ 1388119 w 4676739"/>
              <a:gd name="connsiteY1626" fmla="*/ 4675987 h 6856420"/>
              <a:gd name="connsiteX1627" fmla="*/ 1392711 w 4676739"/>
              <a:gd name="connsiteY1627" fmla="*/ 4668459 h 6856420"/>
              <a:gd name="connsiteX1628" fmla="*/ 1392711 w 4676739"/>
              <a:gd name="connsiteY1628" fmla="*/ 4668459 h 6856420"/>
              <a:gd name="connsiteX1629" fmla="*/ 1396024 w 4676739"/>
              <a:gd name="connsiteY1629" fmla="*/ 4664243 h 6856420"/>
              <a:gd name="connsiteX1630" fmla="*/ 1399712 w 4676739"/>
              <a:gd name="connsiteY1630" fmla="*/ 4660028 h 6856420"/>
              <a:gd name="connsiteX1631" fmla="*/ 1403777 w 4676739"/>
              <a:gd name="connsiteY1631" fmla="*/ 4654984 h 6856420"/>
              <a:gd name="connsiteX1632" fmla="*/ 1405057 w 4676739"/>
              <a:gd name="connsiteY1632" fmla="*/ 4652349 h 6856420"/>
              <a:gd name="connsiteX1633" fmla="*/ 1408144 w 4676739"/>
              <a:gd name="connsiteY1633" fmla="*/ 4648510 h 6856420"/>
              <a:gd name="connsiteX1634" fmla="*/ 1408144 w 4676739"/>
              <a:gd name="connsiteY1634" fmla="*/ 4648510 h 6856420"/>
              <a:gd name="connsiteX1635" fmla="*/ 1411832 w 4676739"/>
              <a:gd name="connsiteY1635" fmla="*/ 4644068 h 6856420"/>
              <a:gd name="connsiteX1636" fmla="*/ 1411832 w 4676739"/>
              <a:gd name="connsiteY1636" fmla="*/ 4644068 h 6856420"/>
              <a:gd name="connsiteX1637" fmla="*/ 1416499 w 4676739"/>
              <a:gd name="connsiteY1637" fmla="*/ 4636540 h 6856420"/>
              <a:gd name="connsiteX1638" fmla="*/ 1416499 w 4676739"/>
              <a:gd name="connsiteY1638" fmla="*/ 4636540 h 6856420"/>
              <a:gd name="connsiteX1639" fmla="*/ 1419963 w 4676739"/>
              <a:gd name="connsiteY1639" fmla="*/ 4632324 h 6856420"/>
              <a:gd name="connsiteX1640" fmla="*/ 1423727 w 4676739"/>
              <a:gd name="connsiteY1640" fmla="*/ 4626904 h 6856420"/>
              <a:gd name="connsiteX1641" fmla="*/ 1424856 w 4676739"/>
              <a:gd name="connsiteY1641" fmla="*/ 4624421 h 6856420"/>
              <a:gd name="connsiteX1642" fmla="*/ 1427942 w 4676739"/>
              <a:gd name="connsiteY1642" fmla="*/ 4620506 h 6856420"/>
              <a:gd name="connsiteX1643" fmla="*/ 1431857 w 4676739"/>
              <a:gd name="connsiteY1643" fmla="*/ 4616139 h 6856420"/>
              <a:gd name="connsiteX1644" fmla="*/ 1431857 w 4676739"/>
              <a:gd name="connsiteY1644" fmla="*/ 4616139 h 6856420"/>
              <a:gd name="connsiteX1645" fmla="*/ 1436449 w 4676739"/>
              <a:gd name="connsiteY1645" fmla="*/ 4608611 h 6856420"/>
              <a:gd name="connsiteX1646" fmla="*/ 1436449 w 4676739"/>
              <a:gd name="connsiteY1646" fmla="*/ 4608611 h 6856420"/>
              <a:gd name="connsiteX1647" fmla="*/ 1440288 w 4676739"/>
              <a:gd name="connsiteY1647" fmla="*/ 4600556 h 6856420"/>
              <a:gd name="connsiteX1648" fmla="*/ 1441568 w 4676739"/>
              <a:gd name="connsiteY1648" fmla="*/ 4596491 h 6856420"/>
              <a:gd name="connsiteX1649" fmla="*/ 1444353 w 4676739"/>
              <a:gd name="connsiteY1649" fmla="*/ 4593028 h 6856420"/>
              <a:gd name="connsiteX1650" fmla="*/ 1444353 w 4676739"/>
              <a:gd name="connsiteY1650" fmla="*/ 4593028 h 6856420"/>
              <a:gd name="connsiteX1651" fmla="*/ 1447816 w 4676739"/>
              <a:gd name="connsiteY1651" fmla="*/ 4588888 h 6856420"/>
              <a:gd name="connsiteX1652" fmla="*/ 1451656 w 4676739"/>
              <a:gd name="connsiteY1652" fmla="*/ 4583618 h 6856420"/>
              <a:gd name="connsiteX1653" fmla="*/ 1453011 w 4676739"/>
              <a:gd name="connsiteY1653" fmla="*/ 4580909 h 6856420"/>
              <a:gd name="connsiteX1654" fmla="*/ 1456021 w 4676739"/>
              <a:gd name="connsiteY1654" fmla="*/ 4577219 h 6856420"/>
              <a:gd name="connsiteX1655" fmla="*/ 1456021 w 4676739"/>
              <a:gd name="connsiteY1655" fmla="*/ 4577219 h 6856420"/>
              <a:gd name="connsiteX1656" fmla="*/ 1459560 w 4676739"/>
              <a:gd name="connsiteY1656" fmla="*/ 4573004 h 6856420"/>
              <a:gd name="connsiteX1657" fmla="*/ 1463399 w 4676739"/>
              <a:gd name="connsiteY1657" fmla="*/ 4567584 h 6856420"/>
              <a:gd name="connsiteX1658" fmla="*/ 1464603 w 4676739"/>
              <a:gd name="connsiteY1658" fmla="*/ 4565175 h 6856420"/>
              <a:gd name="connsiteX1659" fmla="*/ 1467916 w 4676739"/>
              <a:gd name="connsiteY1659" fmla="*/ 4561862 h 6856420"/>
              <a:gd name="connsiteX1660" fmla="*/ 1468367 w 4676739"/>
              <a:gd name="connsiteY1660" fmla="*/ 4561486 h 6856420"/>
              <a:gd name="connsiteX1661" fmla="*/ 1471831 w 4676739"/>
              <a:gd name="connsiteY1661" fmla="*/ 4557571 h 6856420"/>
              <a:gd name="connsiteX1662" fmla="*/ 1471831 w 4676739"/>
              <a:gd name="connsiteY1662" fmla="*/ 4557571 h 6856420"/>
              <a:gd name="connsiteX1663" fmla="*/ 1475368 w 4676739"/>
              <a:gd name="connsiteY1663" fmla="*/ 4553356 h 6856420"/>
              <a:gd name="connsiteX1664" fmla="*/ 1479208 w 4676739"/>
              <a:gd name="connsiteY1664" fmla="*/ 4548011 h 6856420"/>
              <a:gd name="connsiteX1665" fmla="*/ 1480487 w 4676739"/>
              <a:gd name="connsiteY1665" fmla="*/ 4545452 h 6856420"/>
              <a:gd name="connsiteX1666" fmla="*/ 1483574 w 4676739"/>
              <a:gd name="connsiteY1666" fmla="*/ 4541838 h 6856420"/>
              <a:gd name="connsiteX1667" fmla="*/ 1483574 w 4676739"/>
              <a:gd name="connsiteY1667" fmla="*/ 4541838 h 6856420"/>
              <a:gd name="connsiteX1668" fmla="*/ 1487187 w 4676739"/>
              <a:gd name="connsiteY1668" fmla="*/ 4536870 h 6856420"/>
              <a:gd name="connsiteX1669" fmla="*/ 1488091 w 4676739"/>
              <a:gd name="connsiteY1669" fmla="*/ 4533783 h 6856420"/>
              <a:gd name="connsiteX1670" fmla="*/ 1491177 w 4676739"/>
              <a:gd name="connsiteY1670" fmla="*/ 4529718 h 6856420"/>
              <a:gd name="connsiteX1671" fmla="*/ 1495092 w 4676739"/>
              <a:gd name="connsiteY1671" fmla="*/ 4525427 h 6856420"/>
              <a:gd name="connsiteX1672" fmla="*/ 1495092 w 4676739"/>
              <a:gd name="connsiteY1672" fmla="*/ 4525427 h 6856420"/>
              <a:gd name="connsiteX1673" fmla="*/ 1499910 w 4676739"/>
              <a:gd name="connsiteY1673" fmla="*/ 4518351 h 6856420"/>
              <a:gd name="connsiteX1674" fmla="*/ 1499910 w 4676739"/>
              <a:gd name="connsiteY1674" fmla="*/ 4517899 h 6856420"/>
              <a:gd name="connsiteX1675" fmla="*/ 1503071 w 4676739"/>
              <a:gd name="connsiteY1675" fmla="*/ 4513307 h 6856420"/>
              <a:gd name="connsiteX1676" fmla="*/ 1503071 w 4676739"/>
              <a:gd name="connsiteY1676" fmla="*/ 4513307 h 6856420"/>
              <a:gd name="connsiteX1677" fmla="*/ 1507814 w 4676739"/>
              <a:gd name="connsiteY1677" fmla="*/ 4505779 h 6856420"/>
              <a:gd name="connsiteX1678" fmla="*/ 1507814 w 4676739"/>
              <a:gd name="connsiteY1678" fmla="*/ 4505779 h 6856420"/>
              <a:gd name="connsiteX1679" fmla="*/ 1511277 w 4676739"/>
              <a:gd name="connsiteY1679" fmla="*/ 4501639 h 6856420"/>
              <a:gd name="connsiteX1680" fmla="*/ 1515041 w 4676739"/>
              <a:gd name="connsiteY1680" fmla="*/ 4497498 h 6856420"/>
              <a:gd name="connsiteX1681" fmla="*/ 1518880 w 4676739"/>
              <a:gd name="connsiteY1681" fmla="*/ 4493433 h 6856420"/>
              <a:gd name="connsiteX1682" fmla="*/ 1522870 w 4676739"/>
              <a:gd name="connsiteY1682" fmla="*/ 4489217 h 6856420"/>
              <a:gd name="connsiteX1683" fmla="*/ 1522494 w 4676739"/>
              <a:gd name="connsiteY1683" fmla="*/ 4489217 h 6856420"/>
              <a:gd name="connsiteX1684" fmla="*/ 1530774 w 4676739"/>
              <a:gd name="connsiteY1684" fmla="*/ 4477549 h 6856420"/>
              <a:gd name="connsiteX1685" fmla="*/ 1534764 w 4676739"/>
              <a:gd name="connsiteY1685" fmla="*/ 4473108 h 6856420"/>
              <a:gd name="connsiteX1686" fmla="*/ 1534764 w 4676739"/>
              <a:gd name="connsiteY1686" fmla="*/ 4473108 h 6856420"/>
              <a:gd name="connsiteX1687" fmla="*/ 1539733 w 4676739"/>
              <a:gd name="connsiteY1687" fmla="*/ 4466332 h 6856420"/>
              <a:gd name="connsiteX1688" fmla="*/ 1540184 w 4676739"/>
              <a:gd name="connsiteY1688" fmla="*/ 4465730 h 6856420"/>
              <a:gd name="connsiteX1689" fmla="*/ 1543497 w 4676739"/>
              <a:gd name="connsiteY1689" fmla="*/ 4461891 h 6856420"/>
              <a:gd name="connsiteX1690" fmla="*/ 1543497 w 4676739"/>
              <a:gd name="connsiteY1690" fmla="*/ 4461891 h 6856420"/>
              <a:gd name="connsiteX1691" fmla="*/ 1547110 w 4676739"/>
              <a:gd name="connsiteY1691" fmla="*/ 4457826 h 6856420"/>
              <a:gd name="connsiteX1692" fmla="*/ 1551025 w 4676739"/>
              <a:gd name="connsiteY1692" fmla="*/ 4453610 h 6856420"/>
              <a:gd name="connsiteX1693" fmla="*/ 1551025 w 4676739"/>
              <a:gd name="connsiteY1693" fmla="*/ 4453610 h 6856420"/>
              <a:gd name="connsiteX1694" fmla="*/ 1553810 w 4676739"/>
              <a:gd name="connsiteY1694" fmla="*/ 4449695 h 6856420"/>
              <a:gd name="connsiteX1695" fmla="*/ 1555015 w 4676739"/>
              <a:gd name="connsiteY1695" fmla="*/ 4449695 h 6856420"/>
              <a:gd name="connsiteX1696" fmla="*/ 1555391 w 4676739"/>
              <a:gd name="connsiteY1696" fmla="*/ 4447211 h 6856420"/>
              <a:gd name="connsiteX1697" fmla="*/ 1555843 w 4676739"/>
              <a:gd name="connsiteY1697" fmla="*/ 4446458 h 6856420"/>
              <a:gd name="connsiteX1698" fmla="*/ 1558824 w 4676739"/>
              <a:gd name="connsiteY1698" fmla="*/ 4446383 h 6856420"/>
              <a:gd name="connsiteX1699" fmla="*/ 1559155 w 4676739"/>
              <a:gd name="connsiteY1699" fmla="*/ 4445931 h 6856420"/>
              <a:gd name="connsiteX1700" fmla="*/ 1559155 w 4676739"/>
              <a:gd name="connsiteY1700" fmla="*/ 4445931 h 6856420"/>
              <a:gd name="connsiteX1701" fmla="*/ 1562919 w 4676739"/>
              <a:gd name="connsiteY1701" fmla="*/ 4441866 h 6856420"/>
              <a:gd name="connsiteX1702" fmla="*/ 1566758 w 4676739"/>
              <a:gd name="connsiteY1702" fmla="*/ 4437726 h 6856420"/>
              <a:gd name="connsiteX1703" fmla="*/ 1570748 w 4676739"/>
              <a:gd name="connsiteY1703" fmla="*/ 4433510 h 6856420"/>
              <a:gd name="connsiteX1704" fmla="*/ 1570748 w 4676739"/>
              <a:gd name="connsiteY1704" fmla="*/ 4433510 h 6856420"/>
              <a:gd name="connsiteX1705" fmla="*/ 1575340 w 4676739"/>
              <a:gd name="connsiteY1705" fmla="*/ 4425982 h 6856420"/>
              <a:gd name="connsiteX1706" fmla="*/ 1575340 w 4676739"/>
              <a:gd name="connsiteY1706" fmla="*/ 4425982 h 6856420"/>
              <a:gd name="connsiteX1707" fmla="*/ 1579631 w 4676739"/>
              <a:gd name="connsiteY1707" fmla="*/ 4418454 h 6856420"/>
              <a:gd name="connsiteX1708" fmla="*/ 1580083 w 4676739"/>
              <a:gd name="connsiteY1708" fmla="*/ 4417852 h 6856420"/>
              <a:gd name="connsiteX1709" fmla="*/ 1583395 w 4676739"/>
              <a:gd name="connsiteY1709" fmla="*/ 4413937 h 6856420"/>
              <a:gd name="connsiteX1710" fmla="*/ 1583395 w 4676739"/>
              <a:gd name="connsiteY1710" fmla="*/ 4413937 h 6856420"/>
              <a:gd name="connsiteX1711" fmla="*/ 1586933 w 4676739"/>
              <a:gd name="connsiteY1711" fmla="*/ 4409722 h 6856420"/>
              <a:gd name="connsiteX1712" fmla="*/ 1590848 w 4676739"/>
              <a:gd name="connsiteY1712" fmla="*/ 4405732 h 6856420"/>
              <a:gd name="connsiteX1713" fmla="*/ 1594687 w 4676739"/>
              <a:gd name="connsiteY1713" fmla="*/ 4400763 h 6856420"/>
              <a:gd name="connsiteX1714" fmla="*/ 1595365 w 4676739"/>
              <a:gd name="connsiteY1714" fmla="*/ 4397978 h 6856420"/>
              <a:gd name="connsiteX1715" fmla="*/ 1598677 w 4676739"/>
              <a:gd name="connsiteY1715" fmla="*/ 4393612 h 6856420"/>
              <a:gd name="connsiteX1716" fmla="*/ 1598677 w 4676739"/>
              <a:gd name="connsiteY1716" fmla="*/ 4393612 h 6856420"/>
              <a:gd name="connsiteX1717" fmla="*/ 1603495 w 4676739"/>
              <a:gd name="connsiteY1717" fmla="*/ 4386536 h 6856420"/>
              <a:gd name="connsiteX1718" fmla="*/ 1603871 w 4676739"/>
              <a:gd name="connsiteY1718" fmla="*/ 4386084 h 6856420"/>
              <a:gd name="connsiteX1719" fmla="*/ 1607259 w 4676739"/>
              <a:gd name="connsiteY1719" fmla="*/ 4382320 h 6856420"/>
              <a:gd name="connsiteX1720" fmla="*/ 1607259 w 4676739"/>
              <a:gd name="connsiteY1720" fmla="*/ 4382320 h 6856420"/>
              <a:gd name="connsiteX1721" fmla="*/ 1610872 w 4676739"/>
              <a:gd name="connsiteY1721" fmla="*/ 4378179 h 6856420"/>
              <a:gd name="connsiteX1722" fmla="*/ 1614787 w 4676739"/>
              <a:gd name="connsiteY1722" fmla="*/ 4374039 h 6856420"/>
              <a:gd name="connsiteX1723" fmla="*/ 1614787 w 4676739"/>
              <a:gd name="connsiteY1723" fmla="*/ 4374039 h 6856420"/>
              <a:gd name="connsiteX1724" fmla="*/ 1619228 w 4676739"/>
              <a:gd name="connsiteY1724" fmla="*/ 4366511 h 6856420"/>
              <a:gd name="connsiteX1725" fmla="*/ 1619228 w 4676739"/>
              <a:gd name="connsiteY1725" fmla="*/ 4366511 h 6856420"/>
              <a:gd name="connsiteX1726" fmla="*/ 1622767 w 4676739"/>
              <a:gd name="connsiteY1726" fmla="*/ 4362371 h 6856420"/>
              <a:gd name="connsiteX1727" fmla="*/ 1622767 w 4676739"/>
              <a:gd name="connsiteY1727" fmla="*/ 4362371 h 6856420"/>
              <a:gd name="connsiteX1728" fmla="*/ 1626455 w 4676739"/>
              <a:gd name="connsiteY1728" fmla="*/ 4357252 h 6856420"/>
              <a:gd name="connsiteX1729" fmla="*/ 1627585 w 4676739"/>
              <a:gd name="connsiteY1729" fmla="*/ 4354240 h 6856420"/>
              <a:gd name="connsiteX1730" fmla="*/ 1630596 w 4676739"/>
              <a:gd name="connsiteY1730" fmla="*/ 4350476 h 6856420"/>
              <a:gd name="connsiteX1731" fmla="*/ 1630596 w 4676739"/>
              <a:gd name="connsiteY1731" fmla="*/ 4350476 h 6856420"/>
              <a:gd name="connsiteX1732" fmla="*/ 1634510 w 4676739"/>
              <a:gd name="connsiteY1732" fmla="*/ 4346712 h 6856420"/>
              <a:gd name="connsiteX1733" fmla="*/ 1634510 w 4676739"/>
              <a:gd name="connsiteY1733" fmla="*/ 4346712 h 6856420"/>
              <a:gd name="connsiteX1734" fmla="*/ 1638425 w 4676739"/>
              <a:gd name="connsiteY1734" fmla="*/ 4342798 h 6856420"/>
              <a:gd name="connsiteX1735" fmla="*/ 1638425 w 4676739"/>
              <a:gd name="connsiteY1735" fmla="*/ 4342798 h 6856420"/>
              <a:gd name="connsiteX1736" fmla="*/ 1642490 w 4676739"/>
              <a:gd name="connsiteY1736" fmla="*/ 4338883 h 6856420"/>
              <a:gd name="connsiteX1737" fmla="*/ 1642490 w 4676739"/>
              <a:gd name="connsiteY1737" fmla="*/ 4338883 h 6856420"/>
              <a:gd name="connsiteX1738" fmla="*/ 1650771 w 4676739"/>
              <a:gd name="connsiteY1738" fmla="*/ 4327516 h 6856420"/>
              <a:gd name="connsiteX1739" fmla="*/ 1650771 w 4676739"/>
              <a:gd name="connsiteY1739" fmla="*/ 4327516 h 6856420"/>
              <a:gd name="connsiteX1740" fmla="*/ 1654234 w 4676739"/>
              <a:gd name="connsiteY1740" fmla="*/ 4323300 h 6856420"/>
              <a:gd name="connsiteX1741" fmla="*/ 1661762 w 4676739"/>
              <a:gd name="connsiteY1741" fmla="*/ 4315245 h 6856420"/>
              <a:gd name="connsiteX1742" fmla="*/ 1661762 w 4676739"/>
              <a:gd name="connsiteY1742" fmla="*/ 4315245 h 6856420"/>
              <a:gd name="connsiteX1743" fmla="*/ 1666354 w 4676739"/>
              <a:gd name="connsiteY1743" fmla="*/ 4308094 h 6856420"/>
              <a:gd name="connsiteX1744" fmla="*/ 1666354 w 4676739"/>
              <a:gd name="connsiteY1744" fmla="*/ 4307492 h 6856420"/>
              <a:gd name="connsiteX1745" fmla="*/ 1669741 w 4676739"/>
              <a:gd name="connsiteY1745" fmla="*/ 4303577 h 6856420"/>
              <a:gd name="connsiteX1746" fmla="*/ 1669741 w 4676739"/>
              <a:gd name="connsiteY1746" fmla="*/ 4303577 h 6856420"/>
              <a:gd name="connsiteX1747" fmla="*/ 1673581 w 4676739"/>
              <a:gd name="connsiteY1747" fmla="*/ 4299588 h 6856420"/>
              <a:gd name="connsiteX1748" fmla="*/ 1677345 w 4676739"/>
              <a:gd name="connsiteY1748" fmla="*/ 4295447 h 6856420"/>
              <a:gd name="connsiteX1749" fmla="*/ 1681334 w 4676739"/>
              <a:gd name="connsiteY1749" fmla="*/ 4291231 h 6856420"/>
              <a:gd name="connsiteX1750" fmla="*/ 1681334 w 4676739"/>
              <a:gd name="connsiteY1750" fmla="*/ 4291231 h 6856420"/>
              <a:gd name="connsiteX1751" fmla="*/ 1686002 w 4676739"/>
              <a:gd name="connsiteY1751" fmla="*/ 4283703 h 6856420"/>
              <a:gd name="connsiteX1752" fmla="*/ 1686002 w 4676739"/>
              <a:gd name="connsiteY1752" fmla="*/ 4283251 h 6856420"/>
              <a:gd name="connsiteX1753" fmla="*/ 1689540 w 4676739"/>
              <a:gd name="connsiteY1753" fmla="*/ 4279563 h 6856420"/>
              <a:gd name="connsiteX1754" fmla="*/ 1689540 w 4676739"/>
              <a:gd name="connsiteY1754" fmla="*/ 4279563 h 6856420"/>
              <a:gd name="connsiteX1755" fmla="*/ 1693229 w 4676739"/>
              <a:gd name="connsiteY1755" fmla="*/ 4275573 h 6856420"/>
              <a:gd name="connsiteX1756" fmla="*/ 1693229 w 4676739"/>
              <a:gd name="connsiteY1756" fmla="*/ 4275573 h 6856420"/>
              <a:gd name="connsiteX1757" fmla="*/ 1696993 w 4676739"/>
              <a:gd name="connsiteY1757" fmla="*/ 4271432 h 6856420"/>
              <a:gd name="connsiteX1758" fmla="*/ 1700757 w 4676739"/>
              <a:gd name="connsiteY1758" fmla="*/ 4267292 h 6856420"/>
              <a:gd name="connsiteX1759" fmla="*/ 1705048 w 4676739"/>
              <a:gd name="connsiteY1759" fmla="*/ 4256000 h 6856420"/>
              <a:gd name="connsiteX1760" fmla="*/ 1708661 w 4676739"/>
              <a:gd name="connsiteY1760" fmla="*/ 4251634 h 6856420"/>
              <a:gd name="connsiteX1761" fmla="*/ 1712651 w 4676739"/>
              <a:gd name="connsiteY1761" fmla="*/ 4246892 h 6856420"/>
              <a:gd name="connsiteX1762" fmla="*/ 1713554 w 4676739"/>
              <a:gd name="connsiteY1762" fmla="*/ 4243880 h 6856420"/>
              <a:gd name="connsiteX1763" fmla="*/ 1716867 w 4676739"/>
              <a:gd name="connsiteY1763" fmla="*/ 4239966 h 6856420"/>
              <a:gd name="connsiteX1764" fmla="*/ 1716867 w 4676739"/>
              <a:gd name="connsiteY1764" fmla="*/ 4239966 h 6856420"/>
              <a:gd name="connsiteX1765" fmla="*/ 1720706 w 4676739"/>
              <a:gd name="connsiteY1765" fmla="*/ 4236051 h 6856420"/>
              <a:gd name="connsiteX1766" fmla="*/ 1724695 w 4676739"/>
              <a:gd name="connsiteY1766" fmla="*/ 4232061 h 6856420"/>
              <a:gd name="connsiteX1767" fmla="*/ 1728535 w 4676739"/>
              <a:gd name="connsiteY1767" fmla="*/ 4228072 h 6856420"/>
              <a:gd name="connsiteX1768" fmla="*/ 1732675 w 4676739"/>
              <a:gd name="connsiteY1768" fmla="*/ 4224232 h 6856420"/>
              <a:gd name="connsiteX1769" fmla="*/ 1732675 w 4676739"/>
              <a:gd name="connsiteY1769" fmla="*/ 4224232 h 6856420"/>
              <a:gd name="connsiteX1770" fmla="*/ 1736665 w 4676739"/>
              <a:gd name="connsiteY1770" fmla="*/ 4220167 h 6856420"/>
              <a:gd name="connsiteX1771" fmla="*/ 1736665 w 4676739"/>
              <a:gd name="connsiteY1771" fmla="*/ 4220167 h 6856420"/>
              <a:gd name="connsiteX1772" fmla="*/ 1740505 w 4676739"/>
              <a:gd name="connsiteY1772" fmla="*/ 4216027 h 6856420"/>
              <a:gd name="connsiteX1773" fmla="*/ 1744419 w 4676739"/>
              <a:gd name="connsiteY1773" fmla="*/ 4211736 h 6856420"/>
              <a:gd name="connsiteX1774" fmla="*/ 1744419 w 4676739"/>
              <a:gd name="connsiteY1774" fmla="*/ 4211736 h 6856420"/>
              <a:gd name="connsiteX1775" fmla="*/ 1749312 w 4676739"/>
              <a:gd name="connsiteY1775" fmla="*/ 4204961 h 6856420"/>
              <a:gd name="connsiteX1776" fmla="*/ 1749839 w 4676739"/>
              <a:gd name="connsiteY1776" fmla="*/ 4204283 h 6856420"/>
              <a:gd name="connsiteX1777" fmla="*/ 1753076 w 4676739"/>
              <a:gd name="connsiteY1777" fmla="*/ 4200670 h 6856420"/>
              <a:gd name="connsiteX1778" fmla="*/ 1753076 w 4676739"/>
              <a:gd name="connsiteY1778" fmla="*/ 4200218 h 6856420"/>
              <a:gd name="connsiteX1779" fmla="*/ 1756614 w 4676739"/>
              <a:gd name="connsiteY1779" fmla="*/ 4196379 h 6856420"/>
              <a:gd name="connsiteX1780" fmla="*/ 1756614 w 4676739"/>
              <a:gd name="connsiteY1780" fmla="*/ 4196379 h 6856420"/>
              <a:gd name="connsiteX1781" fmla="*/ 1760152 w 4676739"/>
              <a:gd name="connsiteY1781" fmla="*/ 4192163 h 6856420"/>
              <a:gd name="connsiteX1782" fmla="*/ 1764067 w 4676739"/>
              <a:gd name="connsiteY1782" fmla="*/ 4188173 h 6856420"/>
              <a:gd name="connsiteX1783" fmla="*/ 1767906 w 4676739"/>
              <a:gd name="connsiteY1783" fmla="*/ 4184183 h 6856420"/>
              <a:gd name="connsiteX1784" fmla="*/ 1771821 w 4676739"/>
              <a:gd name="connsiteY1784" fmla="*/ 4178989 h 6856420"/>
              <a:gd name="connsiteX1785" fmla="*/ 1773402 w 4676739"/>
              <a:gd name="connsiteY1785" fmla="*/ 4176279 h 6856420"/>
              <a:gd name="connsiteX1786" fmla="*/ 1776338 w 4676739"/>
              <a:gd name="connsiteY1786" fmla="*/ 4173192 h 6856420"/>
              <a:gd name="connsiteX1787" fmla="*/ 1777994 w 4676739"/>
              <a:gd name="connsiteY1787" fmla="*/ 4173267 h 6856420"/>
              <a:gd name="connsiteX1788" fmla="*/ 1781457 w 4676739"/>
              <a:gd name="connsiteY1788" fmla="*/ 4169353 h 6856420"/>
              <a:gd name="connsiteX1789" fmla="*/ 1781457 w 4676739"/>
              <a:gd name="connsiteY1789" fmla="*/ 4169353 h 6856420"/>
              <a:gd name="connsiteX1790" fmla="*/ 1785145 w 4676739"/>
              <a:gd name="connsiteY1790" fmla="*/ 4165288 h 6856420"/>
              <a:gd name="connsiteX1791" fmla="*/ 1789060 w 4676739"/>
              <a:gd name="connsiteY1791" fmla="*/ 4161072 h 6856420"/>
              <a:gd name="connsiteX1792" fmla="*/ 1789060 w 4676739"/>
              <a:gd name="connsiteY1792" fmla="*/ 4161072 h 6856420"/>
              <a:gd name="connsiteX1793" fmla="*/ 1793125 w 4676739"/>
              <a:gd name="connsiteY1793" fmla="*/ 4153093 h 6856420"/>
              <a:gd name="connsiteX1794" fmla="*/ 1797642 w 4676739"/>
              <a:gd name="connsiteY1794" fmla="*/ 4146167 h 6856420"/>
              <a:gd name="connsiteX1795" fmla="*/ 1798169 w 4676739"/>
              <a:gd name="connsiteY1795" fmla="*/ 4145489 h 6856420"/>
              <a:gd name="connsiteX1796" fmla="*/ 1801406 w 4676739"/>
              <a:gd name="connsiteY1796" fmla="*/ 4141876 h 6856420"/>
              <a:gd name="connsiteX1797" fmla="*/ 1801406 w 4676739"/>
              <a:gd name="connsiteY1797" fmla="*/ 4141500 h 6856420"/>
              <a:gd name="connsiteX1798" fmla="*/ 1804944 w 4676739"/>
              <a:gd name="connsiteY1798" fmla="*/ 4137434 h 6856420"/>
              <a:gd name="connsiteX1799" fmla="*/ 1804944 w 4676739"/>
              <a:gd name="connsiteY1799" fmla="*/ 4137434 h 6856420"/>
              <a:gd name="connsiteX1800" fmla="*/ 1808708 w 4676739"/>
              <a:gd name="connsiteY1800" fmla="*/ 4133219 h 6856420"/>
              <a:gd name="connsiteX1801" fmla="*/ 1808708 w 4676739"/>
              <a:gd name="connsiteY1801" fmla="*/ 4133219 h 6856420"/>
              <a:gd name="connsiteX1802" fmla="*/ 1813074 w 4676739"/>
              <a:gd name="connsiteY1802" fmla="*/ 4125691 h 6856420"/>
              <a:gd name="connsiteX1803" fmla="*/ 1813074 w 4676739"/>
              <a:gd name="connsiteY1803" fmla="*/ 4125691 h 6856420"/>
              <a:gd name="connsiteX1804" fmla="*/ 1816612 w 4676739"/>
              <a:gd name="connsiteY1804" fmla="*/ 4121626 h 6856420"/>
              <a:gd name="connsiteX1805" fmla="*/ 1820452 w 4676739"/>
              <a:gd name="connsiteY1805" fmla="*/ 4117485 h 6856420"/>
              <a:gd name="connsiteX1806" fmla="*/ 1824441 w 4676739"/>
              <a:gd name="connsiteY1806" fmla="*/ 4113571 h 6856420"/>
              <a:gd name="connsiteX1807" fmla="*/ 1828507 w 4676739"/>
              <a:gd name="connsiteY1807" fmla="*/ 4109807 h 6856420"/>
              <a:gd name="connsiteX1808" fmla="*/ 1828507 w 4676739"/>
              <a:gd name="connsiteY1808" fmla="*/ 4109807 h 6856420"/>
              <a:gd name="connsiteX1809" fmla="*/ 1832346 w 4676739"/>
              <a:gd name="connsiteY1809" fmla="*/ 4105742 h 6856420"/>
              <a:gd name="connsiteX1810" fmla="*/ 1836185 w 4676739"/>
              <a:gd name="connsiteY1810" fmla="*/ 4101676 h 6856420"/>
              <a:gd name="connsiteX1811" fmla="*/ 1840024 w 4676739"/>
              <a:gd name="connsiteY1811" fmla="*/ 4097611 h 6856420"/>
              <a:gd name="connsiteX1812" fmla="*/ 1843864 w 4676739"/>
              <a:gd name="connsiteY1812" fmla="*/ 4093697 h 6856420"/>
              <a:gd name="connsiteX1813" fmla="*/ 1847854 w 4676739"/>
              <a:gd name="connsiteY1813" fmla="*/ 4088352 h 6856420"/>
              <a:gd name="connsiteX1814" fmla="*/ 1849359 w 4676739"/>
              <a:gd name="connsiteY1814" fmla="*/ 4085792 h 6856420"/>
              <a:gd name="connsiteX1815" fmla="*/ 1852370 w 4676739"/>
              <a:gd name="connsiteY1815" fmla="*/ 4082781 h 6856420"/>
              <a:gd name="connsiteX1816" fmla="*/ 1852822 w 4676739"/>
              <a:gd name="connsiteY1816" fmla="*/ 4082254 h 6856420"/>
              <a:gd name="connsiteX1817" fmla="*/ 1856285 w 4676739"/>
              <a:gd name="connsiteY1817" fmla="*/ 4078415 h 6856420"/>
              <a:gd name="connsiteX1818" fmla="*/ 1856285 w 4676739"/>
              <a:gd name="connsiteY1818" fmla="*/ 4078415 h 6856420"/>
              <a:gd name="connsiteX1819" fmla="*/ 1859974 w 4676739"/>
              <a:gd name="connsiteY1819" fmla="*/ 4074425 h 6856420"/>
              <a:gd name="connsiteX1820" fmla="*/ 1859974 w 4676739"/>
              <a:gd name="connsiteY1820" fmla="*/ 4074425 h 6856420"/>
              <a:gd name="connsiteX1821" fmla="*/ 1863738 w 4676739"/>
              <a:gd name="connsiteY1821" fmla="*/ 4070059 h 6856420"/>
              <a:gd name="connsiteX1822" fmla="*/ 1863738 w 4676739"/>
              <a:gd name="connsiteY1822" fmla="*/ 4070059 h 6856420"/>
              <a:gd name="connsiteX1823" fmla="*/ 1868480 w 4676739"/>
              <a:gd name="connsiteY1823" fmla="*/ 4062907 h 6856420"/>
              <a:gd name="connsiteX1824" fmla="*/ 1868857 w 4676739"/>
              <a:gd name="connsiteY1824" fmla="*/ 4062456 h 6856420"/>
              <a:gd name="connsiteX1825" fmla="*/ 1872244 w 4676739"/>
              <a:gd name="connsiteY1825" fmla="*/ 4058767 h 6856420"/>
              <a:gd name="connsiteX1826" fmla="*/ 1872244 w 4676739"/>
              <a:gd name="connsiteY1826" fmla="*/ 4058767 h 6856420"/>
              <a:gd name="connsiteX1827" fmla="*/ 1875858 w 4676739"/>
              <a:gd name="connsiteY1827" fmla="*/ 4054852 h 6856420"/>
              <a:gd name="connsiteX1828" fmla="*/ 1875858 w 4676739"/>
              <a:gd name="connsiteY1828" fmla="*/ 4054852 h 6856420"/>
              <a:gd name="connsiteX1829" fmla="*/ 1879622 w 4676739"/>
              <a:gd name="connsiteY1829" fmla="*/ 4050712 h 6856420"/>
              <a:gd name="connsiteX1830" fmla="*/ 1879622 w 4676739"/>
              <a:gd name="connsiteY1830" fmla="*/ 4050712 h 6856420"/>
              <a:gd name="connsiteX1831" fmla="*/ 1883386 w 4676739"/>
              <a:gd name="connsiteY1831" fmla="*/ 4045292 h 6856420"/>
              <a:gd name="connsiteX1832" fmla="*/ 1884967 w 4676739"/>
              <a:gd name="connsiteY1832" fmla="*/ 4042582 h 6856420"/>
              <a:gd name="connsiteX1833" fmla="*/ 1887902 w 4676739"/>
              <a:gd name="connsiteY1833" fmla="*/ 4039721 h 6856420"/>
              <a:gd name="connsiteX1834" fmla="*/ 1888505 w 4676739"/>
              <a:gd name="connsiteY1834" fmla="*/ 4039043 h 6856420"/>
              <a:gd name="connsiteX1835" fmla="*/ 1891817 w 4676739"/>
              <a:gd name="connsiteY1835" fmla="*/ 4035430 h 6856420"/>
              <a:gd name="connsiteX1836" fmla="*/ 1892193 w 4676739"/>
              <a:gd name="connsiteY1836" fmla="*/ 4035430 h 6856420"/>
              <a:gd name="connsiteX1837" fmla="*/ 1895732 w 4676739"/>
              <a:gd name="connsiteY1837" fmla="*/ 4031666 h 6856420"/>
              <a:gd name="connsiteX1838" fmla="*/ 1895732 w 4676739"/>
              <a:gd name="connsiteY1838" fmla="*/ 4031666 h 6856420"/>
              <a:gd name="connsiteX1839" fmla="*/ 1899420 w 4676739"/>
              <a:gd name="connsiteY1839" fmla="*/ 4027751 h 6856420"/>
              <a:gd name="connsiteX1840" fmla="*/ 1899420 w 4676739"/>
              <a:gd name="connsiteY1840" fmla="*/ 4027751 h 6856420"/>
              <a:gd name="connsiteX1841" fmla="*/ 1903184 w 4676739"/>
              <a:gd name="connsiteY1841" fmla="*/ 4023686 h 6856420"/>
              <a:gd name="connsiteX1842" fmla="*/ 1903184 w 4676739"/>
              <a:gd name="connsiteY1842" fmla="*/ 4023686 h 6856420"/>
              <a:gd name="connsiteX1843" fmla="*/ 1907099 w 4676739"/>
              <a:gd name="connsiteY1843" fmla="*/ 4019696 h 6856420"/>
              <a:gd name="connsiteX1844" fmla="*/ 1907099 w 4676739"/>
              <a:gd name="connsiteY1844" fmla="*/ 4019696 h 6856420"/>
              <a:gd name="connsiteX1845" fmla="*/ 1911013 w 4676739"/>
              <a:gd name="connsiteY1845" fmla="*/ 4015631 h 6856420"/>
              <a:gd name="connsiteX1846" fmla="*/ 1911013 w 4676739"/>
              <a:gd name="connsiteY1846" fmla="*/ 4015631 h 6856420"/>
              <a:gd name="connsiteX1847" fmla="*/ 1915079 w 4676739"/>
              <a:gd name="connsiteY1847" fmla="*/ 4011491 h 6856420"/>
              <a:gd name="connsiteX1848" fmla="*/ 1915079 w 4676739"/>
              <a:gd name="connsiteY1848" fmla="*/ 4011491 h 6856420"/>
              <a:gd name="connsiteX1849" fmla="*/ 1919068 w 4676739"/>
              <a:gd name="connsiteY1849" fmla="*/ 4006673 h 6856420"/>
              <a:gd name="connsiteX1850" fmla="*/ 1921854 w 4676739"/>
              <a:gd name="connsiteY1850" fmla="*/ 4003285 h 6856420"/>
              <a:gd name="connsiteX1851" fmla="*/ 1927048 w 4676739"/>
              <a:gd name="connsiteY1851" fmla="*/ 3999371 h 6856420"/>
              <a:gd name="connsiteX1852" fmla="*/ 1930887 w 4676739"/>
              <a:gd name="connsiteY1852" fmla="*/ 3995381 h 6856420"/>
              <a:gd name="connsiteX1853" fmla="*/ 1938415 w 4676739"/>
              <a:gd name="connsiteY1853" fmla="*/ 3987853 h 6856420"/>
              <a:gd name="connsiteX1854" fmla="*/ 1942480 w 4676739"/>
              <a:gd name="connsiteY1854" fmla="*/ 3983713 h 6856420"/>
              <a:gd name="connsiteX1855" fmla="*/ 1942480 w 4676739"/>
              <a:gd name="connsiteY1855" fmla="*/ 3983713 h 6856420"/>
              <a:gd name="connsiteX1856" fmla="*/ 1947148 w 4676739"/>
              <a:gd name="connsiteY1856" fmla="*/ 3976185 h 6856420"/>
              <a:gd name="connsiteX1857" fmla="*/ 1947148 w 4676739"/>
              <a:gd name="connsiteY1857" fmla="*/ 3976185 h 6856420"/>
              <a:gd name="connsiteX1858" fmla="*/ 1950837 w 4676739"/>
              <a:gd name="connsiteY1858" fmla="*/ 3972646 h 6856420"/>
              <a:gd name="connsiteX1859" fmla="*/ 1951213 w 4676739"/>
              <a:gd name="connsiteY1859" fmla="*/ 3972646 h 6856420"/>
              <a:gd name="connsiteX1860" fmla="*/ 1954751 w 4676739"/>
              <a:gd name="connsiteY1860" fmla="*/ 3969033 h 6856420"/>
              <a:gd name="connsiteX1861" fmla="*/ 1955203 w 4676739"/>
              <a:gd name="connsiteY1861" fmla="*/ 3968657 h 6856420"/>
              <a:gd name="connsiteX1862" fmla="*/ 1958741 w 4676739"/>
              <a:gd name="connsiteY1862" fmla="*/ 3965194 h 6856420"/>
              <a:gd name="connsiteX1863" fmla="*/ 1959193 w 4676739"/>
              <a:gd name="connsiteY1863" fmla="*/ 3964742 h 6856420"/>
              <a:gd name="connsiteX1864" fmla="*/ 1962731 w 4676739"/>
              <a:gd name="connsiteY1864" fmla="*/ 3961279 h 6856420"/>
              <a:gd name="connsiteX1865" fmla="*/ 1963258 w 4676739"/>
              <a:gd name="connsiteY1865" fmla="*/ 3960828 h 6856420"/>
              <a:gd name="connsiteX1866" fmla="*/ 1966645 w 4676739"/>
              <a:gd name="connsiteY1866" fmla="*/ 3957214 h 6856420"/>
              <a:gd name="connsiteX1867" fmla="*/ 1967022 w 4676739"/>
              <a:gd name="connsiteY1867" fmla="*/ 3957214 h 6856420"/>
              <a:gd name="connsiteX1868" fmla="*/ 1970485 w 4676739"/>
              <a:gd name="connsiteY1868" fmla="*/ 3953074 h 6856420"/>
              <a:gd name="connsiteX1869" fmla="*/ 1974399 w 4676739"/>
              <a:gd name="connsiteY1869" fmla="*/ 3949084 h 6856420"/>
              <a:gd name="connsiteX1870" fmla="*/ 1978464 w 4676739"/>
              <a:gd name="connsiteY1870" fmla="*/ 3945320 h 6856420"/>
              <a:gd name="connsiteX1871" fmla="*/ 1978464 w 4676739"/>
              <a:gd name="connsiteY1871" fmla="*/ 3945320 h 6856420"/>
              <a:gd name="connsiteX1872" fmla="*/ 1982379 w 4676739"/>
              <a:gd name="connsiteY1872" fmla="*/ 3941706 h 6856420"/>
              <a:gd name="connsiteX1873" fmla="*/ 1982379 w 4676739"/>
              <a:gd name="connsiteY1873" fmla="*/ 3941706 h 6856420"/>
              <a:gd name="connsiteX1874" fmla="*/ 1985992 w 4676739"/>
              <a:gd name="connsiteY1874" fmla="*/ 3938394 h 6856420"/>
              <a:gd name="connsiteX1875" fmla="*/ 1986595 w 4676739"/>
              <a:gd name="connsiteY1875" fmla="*/ 3937942 h 6856420"/>
              <a:gd name="connsiteX1876" fmla="*/ 1997360 w 4676739"/>
              <a:gd name="connsiteY1876" fmla="*/ 3929059 h 6856420"/>
              <a:gd name="connsiteX1877" fmla="*/ 1997360 w 4676739"/>
              <a:gd name="connsiteY1877" fmla="*/ 3929436 h 6856420"/>
              <a:gd name="connsiteX1878" fmla="*/ 2001500 w 4676739"/>
              <a:gd name="connsiteY1878" fmla="*/ 3925446 h 6856420"/>
              <a:gd name="connsiteX1879" fmla="*/ 2005565 w 4676739"/>
              <a:gd name="connsiteY1879" fmla="*/ 3921456 h 6856420"/>
              <a:gd name="connsiteX1880" fmla="*/ 2009555 w 4676739"/>
              <a:gd name="connsiteY1880" fmla="*/ 3917617 h 6856420"/>
              <a:gd name="connsiteX1881" fmla="*/ 2013620 w 4676739"/>
              <a:gd name="connsiteY1881" fmla="*/ 3913703 h 6856420"/>
              <a:gd name="connsiteX1882" fmla="*/ 2017685 w 4676739"/>
              <a:gd name="connsiteY1882" fmla="*/ 3909788 h 6856420"/>
              <a:gd name="connsiteX1883" fmla="*/ 2021675 w 4676739"/>
              <a:gd name="connsiteY1883" fmla="*/ 3905948 h 6856420"/>
              <a:gd name="connsiteX1884" fmla="*/ 2021675 w 4676739"/>
              <a:gd name="connsiteY1884" fmla="*/ 3905948 h 6856420"/>
              <a:gd name="connsiteX1885" fmla="*/ 2025514 w 4676739"/>
              <a:gd name="connsiteY1885" fmla="*/ 3901884 h 6856420"/>
              <a:gd name="connsiteX1886" fmla="*/ 2029278 w 4676739"/>
              <a:gd name="connsiteY1886" fmla="*/ 3897743 h 6856420"/>
              <a:gd name="connsiteX1887" fmla="*/ 2033193 w 4676739"/>
              <a:gd name="connsiteY1887" fmla="*/ 3893678 h 6856420"/>
              <a:gd name="connsiteX1888" fmla="*/ 2037333 w 4676739"/>
              <a:gd name="connsiteY1888" fmla="*/ 3889989 h 6856420"/>
              <a:gd name="connsiteX1889" fmla="*/ 2041398 w 4676739"/>
              <a:gd name="connsiteY1889" fmla="*/ 3885924 h 6856420"/>
              <a:gd name="connsiteX1890" fmla="*/ 2045237 w 4676739"/>
              <a:gd name="connsiteY1890" fmla="*/ 3882160 h 6856420"/>
              <a:gd name="connsiteX1891" fmla="*/ 2049453 w 4676739"/>
              <a:gd name="connsiteY1891" fmla="*/ 3878396 h 6856420"/>
              <a:gd name="connsiteX1892" fmla="*/ 2049453 w 4676739"/>
              <a:gd name="connsiteY1892" fmla="*/ 3878396 h 6856420"/>
              <a:gd name="connsiteX1893" fmla="*/ 2053368 w 4676739"/>
              <a:gd name="connsiteY1893" fmla="*/ 3874708 h 6856420"/>
              <a:gd name="connsiteX1894" fmla="*/ 2053368 w 4676739"/>
              <a:gd name="connsiteY1894" fmla="*/ 3874708 h 6856420"/>
              <a:gd name="connsiteX1895" fmla="*/ 2056906 w 4676739"/>
              <a:gd name="connsiteY1895" fmla="*/ 3870642 h 6856420"/>
              <a:gd name="connsiteX1896" fmla="*/ 2060745 w 4676739"/>
              <a:gd name="connsiteY1896" fmla="*/ 3866502 h 6856420"/>
              <a:gd name="connsiteX1897" fmla="*/ 2064810 w 4676739"/>
              <a:gd name="connsiteY1897" fmla="*/ 3862587 h 6856420"/>
              <a:gd name="connsiteX1898" fmla="*/ 2068800 w 4676739"/>
              <a:gd name="connsiteY1898" fmla="*/ 3858673 h 6856420"/>
              <a:gd name="connsiteX1899" fmla="*/ 2068800 w 4676739"/>
              <a:gd name="connsiteY1899" fmla="*/ 3858673 h 6856420"/>
              <a:gd name="connsiteX1900" fmla="*/ 2072865 w 4676739"/>
              <a:gd name="connsiteY1900" fmla="*/ 3854758 h 6856420"/>
              <a:gd name="connsiteX1901" fmla="*/ 2076930 w 4676739"/>
              <a:gd name="connsiteY1901" fmla="*/ 3850919 h 6856420"/>
              <a:gd name="connsiteX1902" fmla="*/ 2076930 w 4676739"/>
              <a:gd name="connsiteY1902" fmla="*/ 3850919 h 6856420"/>
              <a:gd name="connsiteX1903" fmla="*/ 2080845 w 4676739"/>
              <a:gd name="connsiteY1903" fmla="*/ 3847155 h 6856420"/>
              <a:gd name="connsiteX1904" fmla="*/ 2080845 w 4676739"/>
              <a:gd name="connsiteY1904" fmla="*/ 3847155 h 6856420"/>
              <a:gd name="connsiteX1905" fmla="*/ 2084684 w 4676739"/>
              <a:gd name="connsiteY1905" fmla="*/ 3843542 h 6856420"/>
              <a:gd name="connsiteX1906" fmla="*/ 2085060 w 4676739"/>
              <a:gd name="connsiteY1906" fmla="*/ 3843542 h 6856420"/>
              <a:gd name="connsiteX1907" fmla="*/ 2088674 w 4676739"/>
              <a:gd name="connsiteY1907" fmla="*/ 3840154 h 6856420"/>
              <a:gd name="connsiteX1908" fmla="*/ 2089276 w 4676739"/>
              <a:gd name="connsiteY1908" fmla="*/ 3839627 h 6856420"/>
              <a:gd name="connsiteX1909" fmla="*/ 2092664 w 4676739"/>
              <a:gd name="connsiteY1909" fmla="*/ 3836390 h 6856420"/>
              <a:gd name="connsiteX1910" fmla="*/ 2093492 w 4676739"/>
              <a:gd name="connsiteY1910" fmla="*/ 3835712 h 6856420"/>
              <a:gd name="connsiteX1911" fmla="*/ 2096578 w 4676739"/>
              <a:gd name="connsiteY1911" fmla="*/ 3832626 h 6856420"/>
              <a:gd name="connsiteX1912" fmla="*/ 2097557 w 4676739"/>
              <a:gd name="connsiteY1912" fmla="*/ 3831723 h 6856420"/>
              <a:gd name="connsiteX1913" fmla="*/ 2100568 w 4676739"/>
              <a:gd name="connsiteY1913" fmla="*/ 3828787 h 6856420"/>
              <a:gd name="connsiteX1914" fmla="*/ 2101396 w 4676739"/>
              <a:gd name="connsiteY1914" fmla="*/ 3827959 h 6856420"/>
              <a:gd name="connsiteX1915" fmla="*/ 2111935 w 4676739"/>
              <a:gd name="connsiteY1915" fmla="*/ 3819000 h 6856420"/>
              <a:gd name="connsiteX1916" fmla="*/ 2111935 w 4676739"/>
              <a:gd name="connsiteY1916" fmla="*/ 3819452 h 6856420"/>
              <a:gd name="connsiteX1917" fmla="*/ 2116001 w 4676739"/>
              <a:gd name="connsiteY1917" fmla="*/ 3814107 h 6856420"/>
              <a:gd name="connsiteX1918" fmla="*/ 2119012 w 4676739"/>
              <a:gd name="connsiteY1918" fmla="*/ 3811397 h 6856420"/>
              <a:gd name="connsiteX1919" fmla="*/ 2123980 w 4676739"/>
              <a:gd name="connsiteY1919" fmla="*/ 3806278 h 6856420"/>
              <a:gd name="connsiteX1920" fmla="*/ 2124884 w 4676739"/>
              <a:gd name="connsiteY1920" fmla="*/ 3803794 h 6856420"/>
              <a:gd name="connsiteX1921" fmla="*/ 2128497 w 4676739"/>
              <a:gd name="connsiteY1921" fmla="*/ 3800481 h 6856420"/>
              <a:gd name="connsiteX1922" fmla="*/ 2129024 w 4676739"/>
              <a:gd name="connsiteY1922" fmla="*/ 3800030 h 6856420"/>
              <a:gd name="connsiteX1923" fmla="*/ 2132336 w 4676739"/>
              <a:gd name="connsiteY1923" fmla="*/ 3795965 h 6856420"/>
              <a:gd name="connsiteX1924" fmla="*/ 2132336 w 4676739"/>
              <a:gd name="connsiteY1924" fmla="*/ 3795965 h 6856420"/>
              <a:gd name="connsiteX1925" fmla="*/ 2136025 w 4676739"/>
              <a:gd name="connsiteY1925" fmla="*/ 3791749 h 6856420"/>
              <a:gd name="connsiteX1926" fmla="*/ 2140165 w 4676739"/>
              <a:gd name="connsiteY1926" fmla="*/ 3787985 h 6856420"/>
              <a:gd name="connsiteX1927" fmla="*/ 2144005 w 4676739"/>
              <a:gd name="connsiteY1927" fmla="*/ 3783920 h 6856420"/>
              <a:gd name="connsiteX1928" fmla="*/ 2148070 w 4676739"/>
              <a:gd name="connsiteY1928" fmla="*/ 3780005 h 6856420"/>
              <a:gd name="connsiteX1929" fmla="*/ 2148070 w 4676739"/>
              <a:gd name="connsiteY1929" fmla="*/ 3780005 h 6856420"/>
              <a:gd name="connsiteX1930" fmla="*/ 2152662 w 4676739"/>
              <a:gd name="connsiteY1930" fmla="*/ 3776693 h 6856420"/>
              <a:gd name="connsiteX1931" fmla="*/ 2155748 w 4676739"/>
              <a:gd name="connsiteY1931" fmla="*/ 3776844 h 6856420"/>
              <a:gd name="connsiteX1932" fmla="*/ 2155899 w 4676739"/>
              <a:gd name="connsiteY1932" fmla="*/ 3776693 h 6856420"/>
              <a:gd name="connsiteX1933" fmla="*/ 2159061 w 4676739"/>
              <a:gd name="connsiteY1933" fmla="*/ 3775865 h 6856420"/>
              <a:gd name="connsiteX1934" fmla="*/ 2163803 w 4676739"/>
              <a:gd name="connsiteY1934" fmla="*/ 3772854 h 6856420"/>
              <a:gd name="connsiteX1935" fmla="*/ 2167341 w 4676739"/>
              <a:gd name="connsiteY1935" fmla="*/ 3771950 h 6856420"/>
              <a:gd name="connsiteX1936" fmla="*/ 2175773 w 4676739"/>
              <a:gd name="connsiteY1936" fmla="*/ 3768036 h 6856420"/>
              <a:gd name="connsiteX1937" fmla="*/ 2175773 w 4676739"/>
              <a:gd name="connsiteY1937" fmla="*/ 3768036 h 6856420"/>
              <a:gd name="connsiteX1938" fmla="*/ 2183828 w 4676739"/>
              <a:gd name="connsiteY1938" fmla="*/ 3764121 h 6856420"/>
              <a:gd name="connsiteX1939" fmla="*/ 2183828 w 4676739"/>
              <a:gd name="connsiteY1939" fmla="*/ 3764121 h 6856420"/>
              <a:gd name="connsiteX1940" fmla="*/ 2187441 w 4676739"/>
              <a:gd name="connsiteY1940" fmla="*/ 3760959 h 6856420"/>
              <a:gd name="connsiteX1941" fmla="*/ 2191657 w 4676739"/>
              <a:gd name="connsiteY1941" fmla="*/ 3760508 h 6856420"/>
              <a:gd name="connsiteX1942" fmla="*/ 2194518 w 4676739"/>
              <a:gd name="connsiteY1942" fmla="*/ 3759830 h 6856420"/>
              <a:gd name="connsiteX1943" fmla="*/ 2199561 w 4676739"/>
              <a:gd name="connsiteY1943" fmla="*/ 3756668 h 6856420"/>
              <a:gd name="connsiteX1944" fmla="*/ 2202573 w 4676739"/>
              <a:gd name="connsiteY1944" fmla="*/ 3755916 h 6856420"/>
              <a:gd name="connsiteX1945" fmla="*/ 2207466 w 4676739"/>
              <a:gd name="connsiteY1945" fmla="*/ 3752904 h 6856420"/>
              <a:gd name="connsiteX1946" fmla="*/ 2210853 w 4676739"/>
              <a:gd name="connsiteY1946" fmla="*/ 3752076 h 6856420"/>
              <a:gd name="connsiteX1947" fmla="*/ 2215370 w 4676739"/>
              <a:gd name="connsiteY1947" fmla="*/ 3748990 h 6856420"/>
              <a:gd name="connsiteX1948" fmla="*/ 2218758 w 4676739"/>
              <a:gd name="connsiteY1948" fmla="*/ 3748162 h 6856420"/>
              <a:gd name="connsiteX1949" fmla="*/ 2223199 w 4676739"/>
              <a:gd name="connsiteY1949" fmla="*/ 3745151 h 6856420"/>
              <a:gd name="connsiteX1950" fmla="*/ 2226737 w 4676739"/>
              <a:gd name="connsiteY1950" fmla="*/ 3744247 h 6856420"/>
              <a:gd name="connsiteX1951" fmla="*/ 2231405 w 4676739"/>
              <a:gd name="connsiteY1951" fmla="*/ 3740784 h 6856420"/>
              <a:gd name="connsiteX1952" fmla="*/ 2231405 w 4676739"/>
              <a:gd name="connsiteY1952" fmla="*/ 3740784 h 6856420"/>
              <a:gd name="connsiteX1953" fmla="*/ 2234642 w 4676739"/>
              <a:gd name="connsiteY1953" fmla="*/ 3737773 h 6856420"/>
              <a:gd name="connsiteX1954" fmla="*/ 2238406 w 4676739"/>
              <a:gd name="connsiteY1954" fmla="*/ 3736569 h 6856420"/>
              <a:gd name="connsiteX1955" fmla="*/ 2242697 w 4676739"/>
              <a:gd name="connsiteY1955" fmla="*/ 3733332 h 6856420"/>
              <a:gd name="connsiteX1956" fmla="*/ 2245557 w 4676739"/>
              <a:gd name="connsiteY1956" fmla="*/ 3732353 h 6856420"/>
              <a:gd name="connsiteX1957" fmla="*/ 2250676 w 4676739"/>
              <a:gd name="connsiteY1957" fmla="*/ 3729041 h 6856420"/>
              <a:gd name="connsiteX1958" fmla="*/ 2253387 w 4676739"/>
              <a:gd name="connsiteY1958" fmla="*/ 3728363 h 6856420"/>
              <a:gd name="connsiteX1959" fmla="*/ 2258581 w 4676739"/>
              <a:gd name="connsiteY1959" fmla="*/ 3725051 h 6856420"/>
              <a:gd name="connsiteX1960" fmla="*/ 2259936 w 4676739"/>
              <a:gd name="connsiteY1960" fmla="*/ 3724449 h 6856420"/>
              <a:gd name="connsiteX1961" fmla="*/ 2261366 w 4676739"/>
              <a:gd name="connsiteY1961" fmla="*/ 3724449 h 6856420"/>
              <a:gd name="connsiteX1962" fmla="*/ 2266561 w 4676739"/>
              <a:gd name="connsiteY1962" fmla="*/ 3721061 h 6856420"/>
              <a:gd name="connsiteX1963" fmla="*/ 2267765 w 4676739"/>
              <a:gd name="connsiteY1963" fmla="*/ 3720459 h 6856420"/>
              <a:gd name="connsiteX1964" fmla="*/ 2269195 w 4676739"/>
              <a:gd name="connsiteY1964" fmla="*/ 3720459 h 6856420"/>
              <a:gd name="connsiteX1965" fmla="*/ 2274465 w 4676739"/>
              <a:gd name="connsiteY1965" fmla="*/ 3716845 h 6856420"/>
              <a:gd name="connsiteX1966" fmla="*/ 2274465 w 4676739"/>
              <a:gd name="connsiteY1966" fmla="*/ 3716845 h 6856420"/>
              <a:gd name="connsiteX1967" fmla="*/ 2278229 w 4676739"/>
              <a:gd name="connsiteY1967" fmla="*/ 3713759 h 6856420"/>
              <a:gd name="connsiteX1968" fmla="*/ 2281692 w 4676739"/>
              <a:gd name="connsiteY1968" fmla="*/ 3712705 h 6856420"/>
              <a:gd name="connsiteX1969" fmla="*/ 2286209 w 4676739"/>
              <a:gd name="connsiteY1969" fmla="*/ 3709543 h 6856420"/>
              <a:gd name="connsiteX1970" fmla="*/ 2289446 w 4676739"/>
              <a:gd name="connsiteY1970" fmla="*/ 3708640 h 6856420"/>
              <a:gd name="connsiteX1971" fmla="*/ 2294113 w 4676739"/>
              <a:gd name="connsiteY1971" fmla="*/ 3705478 h 6856420"/>
              <a:gd name="connsiteX1972" fmla="*/ 2297199 w 4676739"/>
              <a:gd name="connsiteY1972" fmla="*/ 3704650 h 6856420"/>
              <a:gd name="connsiteX1973" fmla="*/ 2302093 w 4676739"/>
              <a:gd name="connsiteY1973" fmla="*/ 3701338 h 6856420"/>
              <a:gd name="connsiteX1974" fmla="*/ 2304878 w 4676739"/>
              <a:gd name="connsiteY1974" fmla="*/ 3700660 h 6856420"/>
              <a:gd name="connsiteX1975" fmla="*/ 2310148 w 4676739"/>
              <a:gd name="connsiteY1975" fmla="*/ 3697197 h 6856420"/>
              <a:gd name="connsiteX1976" fmla="*/ 2310148 w 4676739"/>
              <a:gd name="connsiteY1976" fmla="*/ 3697197 h 6856420"/>
              <a:gd name="connsiteX1977" fmla="*/ 2317676 w 4676739"/>
              <a:gd name="connsiteY1977" fmla="*/ 3693057 h 6856420"/>
              <a:gd name="connsiteX1978" fmla="*/ 2321740 w 4676739"/>
              <a:gd name="connsiteY1978" fmla="*/ 3689519 h 6856420"/>
              <a:gd name="connsiteX1979" fmla="*/ 2321740 w 4676739"/>
              <a:gd name="connsiteY1979" fmla="*/ 3689519 h 6856420"/>
              <a:gd name="connsiteX1980" fmla="*/ 2329268 w 4676739"/>
              <a:gd name="connsiteY1980" fmla="*/ 3685077 h 6856420"/>
              <a:gd name="connsiteX1981" fmla="*/ 2329268 w 4676739"/>
              <a:gd name="connsiteY1981" fmla="*/ 3685077 h 6856420"/>
              <a:gd name="connsiteX1982" fmla="*/ 2333409 w 4676739"/>
              <a:gd name="connsiteY1982" fmla="*/ 3681915 h 6856420"/>
              <a:gd name="connsiteX1983" fmla="*/ 2336646 w 4676739"/>
              <a:gd name="connsiteY1983" fmla="*/ 3680937 h 6856420"/>
              <a:gd name="connsiteX1984" fmla="*/ 2341389 w 4676739"/>
              <a:gd name="connsiteY1984" fmla="*/ 3677700 h 6856420"/>
              <a:gd name="connsiteX1985" fmla="*/ 2344174 w 4676739"/>
              <a:gd name="connsiteY1985" fmla="*/ 3676947 h 6856420"/>
              <a:gd name="connsiteX1986" fmla="*/ 2349369 w 4676739"/>
              <a:gd name="connsiteY1986" fmla="*/ 3673183 h 6856420"/>
              <a:gd name="connsiteX1987" fmla="*/ 2349369 w 4676739"/>
              <a:gd name="connsiteY1987" fmla="*/ 3673183 h 6856420"/>
              <a:gd name="connsiteX1988" fmla="*/ 2353358 w 4676739"/>
              <a:gd name="connsiteY1988" fmla="*/ 3669720 h 6856420"/>
              <a:gd name="connsiteX1989" fmla="*/ 2356143 w 4676739"/>
              <a:gd name="connsiteY1989" fmla="*/ 3668892 h 6856420"/>
              <a:gd name="connsiteX1990" fmla="*/ 2361338 w 4676739"/>
              <a:gd name="connsiteY1990" fmla="*/ 3665580 h 6856420"/>
              <a:gd name="connsiteX1991" fmla="*/ 2362843 w 4676739"/>
              <a:gd name="connsiteY1991" fmla="*/ 3664977 h 6856420"/>
              <a:gd name="connsiteX1992" fmla="*/ 2364499 w 4676739"/>
              <a:gd name="connsiteY1992" fmla="*/ 3664977 h 6856420"/>
              <a:gd name="connsiteX1993" fmla="*/ 2373157 w 4676739"/>
              <a:gd name="connsiteY1993" fmla="*/ 3660988 h 6856420"/>
              <a:gd name="connsiteX1994" fmla="*/ 2373157 w 4676739"/>
              <a:gd name="connsiteY1994" fmla="*/ 3660988 h 6856420"/>
              <a:gd name="connsiteX1995" fmla="*/ 2377297 w 4676739"/>
              <a:gd name="connsiteY1995" fmla="*/ 3657751 h 6856420"/>
              <a:gd name="connsiteX1996" fmla="*/ 2380308 w 4676739"/>
              <a:gd name="connsiteY1996" fmla="*/ 3656847 h 6856420"/>
              <a:gd name="connsiteX1997" fmla="*/ 2385427 w 4676739"/>
              <a:gd name="connsiteY1997" fmla="*/ 3653309 h 6856420"/>
              <a:gd name="connsiteX1998" fmla="*/ 2385427 w 4676739"/>
              <a:gd name="connsiteY1998" fmla="*/ 3653309 h 6856420"/>
              <a:gd name="connsiteX1999" fmla="*/ 2392955 w 4676739"/>
              <a:gd name="connsiteY1999" fmla="*/ 3649018 h 6856420"/>
              <a:gd name="connsiteX2000" fmla="*/ 2392955 w 4676739"/>
              <a:gd name="connsiteY2000" fmla="*/ 3649018 h 6856420"/>
              <a:gd name="connsiteX2001" fmla="*/ 2397020 w 4676739"/>
              <a:gd name="connsiteY2001" fmla="*/ 3645781 h 6856420"/>
              <a:gd name="connsiteX2002" fmla="*/ 2400032 w 4676739"/>
              <a:gd name="connsiteY2002" fmla="*/ 3644878 h 6856420"/>
              <a:gd name="connsiteX2003" fmla="*/ 2405075 w 4676739"/>
              <a:gd name="connsiteY2003" fmla="*/ 3641264 h 6856420"/>
              <a:gd name="connsiteX2004" fmla="*/ 2405075 w 4676739"/>
              <a:gd name="connsiteY2004" fmla="*/ 3641264 h 6856420"/>
              <a:gd name="connsiteX2005" fmla="*/ 2409065 w 4676739"/>
              <a:gd name="connsiteY2005" fmla="*/ 3637576 h 6856420"/>
              <a:gd name="connsiteX2006" fmla="*/ 2409065 w 4676739"/>
              <a:gd name="connsiteY2006" fmla="*/ 3637576 h 6856420"/>
              <a:gd name="connsiteX2007" fmla="*/ 2412528 w 4676739"/>
              <a:gd name="connsiteY2007" fmla="*/ 3634338 h 6856420"/>
              <a:gd name="connsiteX2008" fmla="*/ 2415765 w 4676739"/>
              <a:gd name="connsiteY2008" fmla="*/ 3633285 h 6856420"/>
              <a:gd name="connsiteX2009" fmla="*/ 2420658 w 4676739"/>
              <a:gd name="connsiteY2009" fmla="*/ 3629671 h 6856420"/>
              <a:gd name="connsiteX2010" fmla="*/ 2420658 w 4676739"/>
              <a:gd name="connsiteY2010" fmla="*/ 3629671 h 6856420"/>
              <a:gd name="connsiteX2011" fmla="*/ 2432251 w 4676739"/>
              <a:gd name="connsiteY2011" fmla="*/ 3621466 h 6856420"/>
              <a:gd name="connsiteX2012" fmla="*/ 2432251 w 4676739"/>
              <a:gd name="connsiteY2012" fmla="*/ 3621466 h 6856420"/>
              <a:gd name="connsiteX2013" fmla="*/ 2436317 w 4676739"/>
              <a:gd name="connsiteY2013" fmla="*/ 3618229 h 6856420"/>
              <a:gd name="connsiteX2014" fmla="*/ 2439253 w 4676739"/>
              <a:gd name="connsiteY2014" fmla="*/ 3617250 h 6856420"/>
              <a:gd name="connsiteX2015" fmla="*/ 2444372 w 4676739"/>
              <a:gd name="connsiteY2015" fmla="*/ 3613562 h 6856420"/>
              <a:gd name="connsiteX2016" fmla="*/ 2444372 w 4676739"/>
              <a:gd name="connsiteY2016" fmla="*/ 3613562 h 6856420"/>
              <a:gd name="connsiteX2017" fmla="*/ 2448211 w 4676739"/>
              <a:gd name="connsiteY2017" fmla="*/ 3610399 h 6856420"/>
              <a:gd name="connsiteX2018" fmla="*/ 2451373 w 4676739"/>
              <a:gd name="connsiteY2018" fmla="*/ 3609346 h 6856420"/>
              <a:gd name="connsiteX2019" fmla="*/ 2456341 w 4676739"/>
              <a:gd name="connsiteY2019" fmla="*/ 3605732 h 6856420"/>
              <a:gd name="connsiteX2020" fmla="*/ 2456341 w 4676739"/>
              <a:gd name="connsiteY2020" fmla="*/ 3605732 h 6856420"/>
              <a:gd name="connsiteX2021" fmla="*/ 2460406 w 4676739"/>
              <a:gd name="connsiteY2021" fmla="*/ 3602194 h 6856420"/>
              <a:gd name="connsiteX2022" fmla="*/ 2460406 w 4676739"/>
              <a:gd name="connsiteY2022" fmla="*/ 3602194 h 6856420"/>
              <a:gd name="connsiteX2023" fmla="*/ 2467934 w 4676739"/>
              <a:gd name="connsiteY2023" fmla="*/ 3597602 h 6856420"/>
              <a:gd name="connsiteX2024" fmla="*/ 2467934 w 4676739"/>
              <a:gd name="connsiteY2024" fmla="*/ 3597602 h 6856420"/>
              <a:gd name="connsiteX2025" fmla="*/ 2472225 w 4676739"/>
              <a:gd name="connsiteY2025" fmla="*/ 3593763 h 6856420"/>
              <a:gd name="connsiteX2026" fmla="*/ 2472225 w 4676739"/>
              <a:gd name="connsiteY2026" fmla="*/ 3593763 h 6856420"/>
              <a:gd name="connsiteX2027" fmla="*/ 2475989 w 4676739"/>
              <a:gd name="connsiteY2027" fmla="*/ 3590676 h 6856420"/>
              <a:gd name="connsiteX2028" fmla="*/ 2479226 w 4676739"/>
              <a:gd name="connsiteY2028" fmla="*/ 3589547 h 6856420"/>
              <a:gd name="connsiteX2029" fmla="*/ 2484119 w 4676739"/>
              <a:gd name="connsiteY2029" fmla="*/ 3585933 h 6856420"/>
              <a:gd name="connsiteX2030" fmla="*/ 2484119 w 4676739"/>
              <a:gd name="connsiteY2030" fmla="*/ 3585933 h 6856420"/>
              <a:gd name="connsiteX2031" fmla="*/ 2487733 w 4676739"/>
              <a:gd name="connsiteY2031" fmla="*/ 3582847 h 6856420"/>
              <a:gd name="connsiteX2032" fmla="*/ 2490895 w 4676739"/>
              <a:gd name="connsiteY2032" fmla="*/ 3581718 h 6856420"/>
              <a:gd name="connsiteX2033" fmla="*/ 2495863 w 4676739"/>
              <a:gd name="connsiteY2033" fmla="*/ 3577878 h 6856420"/>
              <a:gd name="connsiteX2034" fmla="*/ 2495863 w 4676739"/>
              <a:gd name="connsiteY2034" fmla="*/ 3577878 h 6856420"/>
              <a:gd name="connsiteX2035" fmla="*/ 2499778 w 4676739"/>
              <a:gd name="connsiteY2035" fmla="*/ 3573889 h 6856420"/>
              <a:gd name="connsiteX2036" fmla="*/ 2503993 w 4676739"/>
              <a:gd name="connsiteY2036" fmla="*/ 3570200 h 6856420"/>
              <a:gd name="connsiteX2037" fmla="*/ 2503993 w 4676739"/>
              <a:gd name="connsiteY2037" fmla="*/ 3570200 h 6856420"/>
              <a:gd name="connsiteX2038" fmla="*/ 2507531 w 4676739"/>
              <a:gd name="connsiteY2038" fmla="*/ 3567038 h 6856420"/>
              <a:gd name="connsiteX2039" fmla="*/ 2510693 w 4676739"/>
              <a:gd name="connsiteY2039" fmla="*/ 3565909 h 6856420"/>
              <a:gd name="connsiteX2040" fmla="*/ 2515662 w 4676739"/>
              <a:gd name="connsiteY2040" fmla="*/ 3562070 h 6856420"/>
              <a:gd name="connsiteX2041" fmla="*/ 2515662 w 4676739"/>
              <a:gd name="connsiteY2041" fmla="*/ 3562070 h 6856420"/>
              <a:gd name="connsiteX2042" fmla="*/ 2519652 w 4676739"/>
              <a:gd name="connsiteY2042" fmla="*/ 3558758 h 6856420"/>
              <a:gd name="connsiteX2043" fmla="*/ 2522362 w 4676739"/>
              <a:gd name="connsiteY2043" fmla="*/ 3557779 h 6856420"/>
              <a:gd name="connsiteX2044" fmla="*/ 2527631 w 4676739"/>
              <a:gd name="connsiteY2044" fmla="*/ 3553940 h 6856420"/>
              <a:gd name="connsiteX2045" fmla="*/ 2527631 w 4676739"/>
              <a:gd name="connsiteY2045" fmla="*/ 3553940 h 6856420"/>
              <a:gd name="connsiteX2046" fmla="*/ 2535686 w 4676739"/>
              <a:gd name="connsiteY2046" fmla="*/ 3549875 h 6856420"/>
              <a:gd name="connsiteX2047" fmla="*/ 2535686 w 4676739"/>
              <a:gd name="connsiteY2047" fmla="*/ 3549875 h 6856420"/>
              <a:gd name="connsiteX2048" fmla="*/ 2539977 w 4676739"/>
              <a:gd name="connsiteY2048" fmla="*/ 3546336 h 6856420"/>
              <a:gd name="connsiteX2049" fmla="*/ 2539977 w 4676739"/>
              <a:gd name="connsiteY2049" fmla="*/ 3546336 h 6856420"/>
              <a:gd name="connsiteX2050" fmla="*/ 2543440 w 4676739"/>
              <a:gd name="connsiteY2050" fmla="*/ 3543250 h 6856420"/>
              <a:gd name="connsiteX2051" fmla="*/ 2546376 w 4676739"/>
              <a:gd name="connsiteY2051" fmla="*/ 3541970 h 6856420"/>
              <a:gd name="connsiteX2052" fmla="*/ 2551420 w 4676739"/>
              <a:gd name="connsiteY2052" fmla="*/ 3538131 h 6856420"/>
              <a:gd name="connsiteX2053" fmla="*/ 2555334 w 4676739"/>
              <a:gd name="connsiteY2053" fmla="*/ 3534141 h 6856420"/>
              <a:gd name="connsiteX2054" fmla="*/ 2559399 w 4676739"/>
              <a:gd name="connsiteY2054" fmla="*/ 3530302 h 6856420"/>
              <a:gd name="connsiteX2055" fmla="*/ 2563540 w 4676739"/>
              <a:gd name="connsiteY2055" fmla="*/ 3526688 h 6856420"/>
              <a:gd name="connsiteX2056" fmla="*/ 2563540 w 4676739"/>
              <a:gd name="connsiteY2056" fmla="*/ 3526688 h 6856420"/>
              <a:gd name="connsiteX2057" fmla="*/ 2567379 w 4676739"/>
              <a:gd name="connsiteY2057" fmla="*/ 3523150 h 6856420"/>
              <a:gd name="connsiteX2058" fmla="*/ 2567755 w 4676739"/>
              <a:gd name="connsiteY2058" fmla="*/ 3523150 h 6856420"/>
              <a:gd name="connsiteX2059" fmla="*/ 2571294 w 4676739"/>
              <a:gd name="connsiteY2059" fmla="*/ 3519537 h 6856420"/>
              <a:gd name="connsiteX2060" fmla="*/ 2571294 w 4676739"/>
              <a:gd name="connsiteY2060" fmla="*/ 3519537 h 6856420"/>
              <a:gd name="connsiteX2061" fmla="*/ 2574606 w 4676739"/>
              <a:gd name="connsiteY2061" fmla="*/ 3516300 h 6856420"/>
              <a:gd name="connsiteX2062" fmla="*/ 2577391 w 4676739"/>
              <a:gd name="connsiteY2062" fmla="*/ 3515095 h 6856420"/>
              <a:gd name="connsiteX2063" fmla="*/ 2582510 w 4676739"/>
              <a:gd name="connsiteY2063" fmla="*/ 3511256 h 6856420"/>
              <a:gd name="connsiteX2064" fmla="*/ 2586425 w 4676739"/>
              <a:gd name="connsiteY2064" fmla="*/ 3507266 h 6856420"/>
              <a:gd name="connsiteX2065" fmla="*/ 2590264 w 4676739"/>
              <a:gd name="connsiteY2065" fmla="*/ 3503276 h 6856420"/>
              <a:gd name="connsiteX2066" fmla="*/ 2594329 w 4676739"/>
              <a:gd name="connsiteY2066" fmla="*/ 3499437 h 6856420"/>
              <a:gd name="connsiteX2067" fmla="*/ 2598394 w 4676739"/>
              <a:gd name="connsiteY2067" fmla="*/ 3495522 h 6856420"/>
              <a:gd name="connsiteX2068" fmla="*/ 2602535 w 4676739"/>
              <a:gd name="connsiteY2068" fmla="*/ 3491758 h 6856420"/>
              <a:gd name="connsiteX2069" fmla="*/ 2602535 w 4676739"/>
              <a:gd name="connsiteY2069" fmla="*/ 3491758 h 6856420"/>
              <a:gd name="connsiteX2070" fmla="*/ 2606525 w 4676739"/>
              <a:gd name="connsiteY2070" fmla="*/ 3488070 h 6856420"/>
              <a:gd name="connsiteX2071" fmla="*/ 2606525 w 4676739"/>
              <a:gd name="connsiteY2071" fmla="*/ 3488070 h 6856420"/>
              <a:gd name="connsiteX2072" fmla="*/ 2610364 w 4676739"/>
              <a:gd name="connsiteY2072" fmla="*/ 3484682 h 6856420"/>
              <a:gd name="connsiteX2073" fmla="*/ 2610816 w 4676739"/>
              <a:gd name="connsiteY2073" fmla="*/ 3484306 h 6856420"/>
              <a:gd name="connsiteX2074" fmla="*/ 2618344 w 4676739"/>
              <a:gd name="connsiteY2074" fmla="*/ 3479638 h 6856420"/>
              <a:gd name="connsiteX2075" fmla="*/ 2618344 w 4676739"/>
              <a:gd name="connsiteY2075" fmla="*/ 3479638 h 6856420"/>
              <a:gd name="connsiteX2076" fmla="*/ 2622484 w 4676739"/>
              <a:gd name="connsiteY2076" fmla="*/ 3475724 h 6856420"/>
              <a:gd name="connsiteX2077" fmla="*/ 2626624 w 4676739"/>
              <a:gd name="connsiteY2077" fmla="*/ 3471885 h 6856420"/>
              <a:gd name="connsiteX2078" fmla="*/ 2630690 w 4676739"/>
              <a:gd name="connsiteY2078" fmla="*/ 3468346 h 6856420"/>
              <a:gd name="connsiteX2079" fmla="*/ 2630690 w 4676739"/>
              <a:gd name="connsiteY2079" fmla="*/ 3468346 h 6856420"/>
              <a:gd name="connsiteX2080" fmla="*/ 2634002 w 4676739"/>
              <a:gd name="connsiteY2080" fmla="*/ 3465034 h 6856420"/>
              <a:gd name="connsiteX2081" fmla="*/ 2636712 w 4676739"/>
              <a:gd name="connsiteY2081" fmla="*/ 3463830 h 6856420"/>
              <a:gd name="connsiteX2082" fmla="*/ 2641831 w 4676739"/>
              <a:gd name="connsiteY2082" fmla="*/ 3459990 h 6856420"/>
              <a:gd name="connsiteX2083" fmla="*/ 2645896 w 4676739"/>
              <a:gd name="connsiteY2083" fmla="*/ 3456151 h 6856420"/>
              <a:gd name="connsiteX2084" fmla="*/ 2649961 w 4676739"/>
              <a:gd name="connsiteY2084" fmla="*/ 3452236 h 6856420"/>
              <a:gd name="connsiteX2085" fmla="*/ 2649961 w 4676739"/>
              <a:gd name="connsiteY2085" fmla="*/ 3452236 h 6856420"/>
              <a:gd name="connsiteX2086" fmla="*/ 2654026 w 4676739"/>
              <a:gd name="connsiteY2086" fmla="*/ 3448171 h 6856420"/>
              <a:gd name="connsiteX2087" fmla="*/ 2654026 w 4676739"/>
              <a:gd name="connsiteY2087" fmla="*/ 3448171 h 6856420"/>
              <a:gd name="connsiteX2088" fmla="*/ 2657941 w 4676739"/>
              <a:gd name="connsiteY2088" fmla="*/ 3444106 h 6856420"/>
              <a:gd name="connsiteX2089" fmla="*/ 2662081 w 4676739"/>
              <a:gd name="connsiteY2089" fmla="*/ 3440493 h 6856420"/>
              <a:gd name="connsiteX2090" fmla="*/ 2662081 w 4676739"/>
              <a:gd name="connsiteY2090" fmla="*/ 3440493 h 6856420"/>
              <a:gd name="connsiteX2091" fmla="*/ 2669609 w 4676739"/>
              <a:gd name="connsiteY2091" fmla="*/ 3436051 h 6856420"/>
              <a:gd name="connsiteX2092" fmla="*/ 2669609 w 4676739"/>
              <a:gd name="connsiteY2092" fmla="*/ 3436051 h 6856420"/>
              <a:gd name="connsiteX2093" fmla="*/ 2673674 w 4676739"/>
              <a:gd name="connsiteY2093" fmla="*/ 3432061 h 6856420"/>
              <a:gd name="connsiteX2094" fmla="*/ 2677513 w 4676739"/>
              <a:gd name="connsiteY2094" fmla="*/ 3426942 h 6856420"/>
              <a:gd name="connsiteX2095" fmla="*/ 2678492 w 4676739"/>
              <a:gd name="connsiteY2095" fmla="*/ 3424157 h 6856420"/>
              <a:gd name="connsiteX2096" fmla="*/ 2681955 w 4676739"/>
              <a:gd name="connsiteY2096" fmla="*/ 3420920 h 6856420"/>
              <a:gd name="connsiteX2097" fmla="*/ 2682407 w 4676739"/>
              <a:gd name="connsiteY2097" fmla="*/ 3420468 h 6856420"/>
              <a:gd name="connsiteX2098" fmla="*/ 2685568 w 4676739"/>
              <a:gd name="connsiteY2098" fmla="*/ 3417307 h 6856420"/>
              <a:gd name="connsiteX2099" fmla="*/ 2688429 w 4676739"/>
              <a:gd name="connsiteY2099" fmla="*/ 3416027 h 6856420"/>
              <a:gd name="connsiteX2100" fmla="*/ 2693473 w 4676739"/>
              <a:gd name="connsiteY2100" fmla="*/ 3412112 h 6856420"/>
              <a:gd name="connsiteX2101" fmla="*/ 2697387 w 4676739"/>
              <a:gd name="connsiteY2101" fmla="*/ 3408273 h 6856420"/>
              <a:gd name="connsiteX2102" fmla="*/ 2701452 w 4676739"/>
              <a:gd name="connsiteY2102" fmla="*/ 3404283 h 6856420"/>
              <a:gd name="connsiteX2103" fmla="*/ 2705518 w 4676739"/>
              <a:gd name="connsiteY2103" fmla="*/ 3400519 h 6856420"/>
              <a:gd name="connsiteX2104" fmla="*/ 2709583 w 4676739"/>
              <a:gd name="connsiteY2104" fmla="*/ 3396755 h 6856420"/>
              <a:gd name="connsiteX2105" fmla="*/ 2709583 w 4676739"/>
              <a:gd name="connsiteY2105" fmla="*/ 3396755 h 6856420"/>
              <a:gd name="connsiteX2106" fmla="*/ 2713497 w 4676739"/>
              <a:gd name="connsiteY2106" fmla="*/ 3393217 h 6856420"/>
              <a:gd name="connsiteX2107" fmla="*/ 2713497 w 4676739"/>
              <a:gd name="connsiteY2107" fmla="*/ 3392841 h 6856420"/>
              <a:gd name="connsiteX2108" fmla="*/ 2717111 w 4676739"/>
              <a:gd name="connsiteY2108" fmla="*/ 3389528 h 6856420"/>
              <a:gd name="connsiteX2109" fmla="*/ 2717713 w 4676739"/>
              <a:gd name="connsiteY2109" fmla="*/ 3389077 h 6856420"/>
              <a:gd name="connsiteX2110" fmla="*/ 2724714 w 4676739"/>
              <a:gd name="connsiteY2110" fmla="*/ 3384334 h 6856420"/>
              <a:gd name="connsiteX2111" fmla="*/ 2724714 w 4676739"/>
              <a:gd name="connsiteY2111" fmla="*/ 3384334 h 6856420"/>
              <a:gd name="connsiteX2112" fmla="*/ 2728779 w 4676739"/>
              <a:gd name="connsiteY2112" fmla="*/ 3380344 h 6856420"/>
              <a:gd name="connsiteX2113" fmla="*/ 2732844 w 4676739"/>
              <a:gd name="connsiteY2113" fmla="*/ 3376430 h 6856420"/>
              <a:gd name="connsiteX2114" fmla="*/ 2736834 w 4676739"/>
              <a:gd name="connsiteY2114" fmla="*/ 3372515 h 6856420"/>
              <a:gd name="connsiteX2115" fmla="*/ 2740899 w 4676739"/>
              <a:gd name="connsiteY2115" fmla="*/ 3368600 h 6856420"/>
              <a:gd name="connsiteX2116" fmla="*/ 2744889 w 4676739"/>
              <a:gd name="connsiteY2116" fmla="*/ 3364761 h 6856420"/>
              <a:gd name="connsiteX2117" fmla="*/ 2748879 w 4676739"/>
              <a:gd name="connsiteY2117" fmla="*/ 3360922 h 6856420"/>
              <a:gd name="connsiteX2118" fmla="*/ 2748879 w 4676739"/>
              <a:gd name="connsiteY2118" fmla="*/ 3360922 h 6856420"/>
              <a:gd name="connsiteX2119" fmla="*/ 2752568 w 4676739"/>
              <a:gd name="connsiteY2119" fmla="*/ 3356707 h 6856420"/>
              <a:gd name="connsiteX2120" fmla="*/ 2756557 w 4676739"/>
              <a:gd name="connsiteY2120" fmla="*/ 3352641 h 6856420"/>
              <a:gd name="connsiteX2121" fmla="*/ 2760547 w 4676739"/>
              <a:gd name="connsiteY2121" fmla="*/ 3348652 h 6856420"/>
              <a:gd name="connsiteX2122" fmla="*/ 2760547 w 4676739"/>
              <a:gd name="connsiteY2122" fmla="*/ 3348652 h 6856420"/>
              <a:gd name="connsiteX2123" fmla="*/ 2772517 w 4676739"/>
              <a:gd name="connsiteY2123" fmla="*/ 3336305 h 6856420"/>
              <a:gd name="connsiteX2124" fmla="*/ 2772517 w 4676739"/>
              <a:gd name="connsiteY2124" fmla="*/ 3336305 h 6856420"/>
              <a:gd name="connsiteX2125" fmla="*/ 2776657 w 4676739"/>
              <a:gd name="connsiteY2125" fmla="*/ 3332315 h 6856420"/>
              <a:gd name="connsiteX2126" fmla="*/ 2780572 w 4676739"/>
              <a:gd name="connsiteY2126" fmla="*/ 3328401 h 6856420"/>
              <a:gd name="connsiteX2127" fmla="*/ 2784787 w 4676739"/>
              <a:gd name="connsiteY2127" fmla="*/ 3324562 h 6856420"/>
              <a:gd name="connsiteX2128" fmla="*/ 2788627 w 4676739"/>
              <a:gd name="connsiteY2128" fmla="*/ 3320496 h 6856420"/>
              <a:gd name="connsiteX2129" fmla="*/ 2792541 w 4676739"/>
              <a:gd name="connsiteY2129" fmla="*/ 3316507 h 6856420"/>
              <a:gd name="connsiteX2130" fmla="*/ 2796456 w 4676739"/>
              <a:gd name="connsiteY2130" fmla="*/ 3312592 h 6856420"/>
              <a:gd name="connsiteX2131" fmla="*/ 2800446 w 4676739"/>
              <a:gd name="connsiteY2131" fmla="*/ 3308603 h 6856420"/>
              <a:gd name="connsiteX2132" fmla="*/ 2808350 w 4676739"/>
              <a:gd name="connsiteY2132" fmla="*/ 3300698 h 6856420"/>
              <a:gd name="connsiteX2133" fmla="*/ 2812340 w 4676739"/>
              <a:gd name="connsiteY2133" fmla="*/ 3296708 h 6856420"/>
              <a:gd name="connsiteX2134" fmla="*/ 2816254 w 4676739"/>
              <a:gd name="connsiteY2134" fmla="*/ 3292793 h 6856420"/>
              <a:gd name="connsiteX2135" fmla="*/ 2820169 w 4676739"/>
              <a:gd name="connsiteY2135" fmla="*/ 3288804 h 6856420"/>
              <a:gd name="connsiteX2136" fmla="*/ 2824159 w 4676739"/>
              <a:gd name="connsiteY2136" fmla="*/ 3284814 h 6856420"/>
              <a:gd name="connsiteX2137" fmla="*/ 2827998 w 4676739"/>
              <a:gd name="connsiteY2137" fmla="*/ 3280974 h 6856420"/>
              <a:gd name="connsiteX2138" fmla="*/ 2831988 w 4676739"/>
              <a:gd name="connsiteY2138" fmla="*/ 3275781 h 6856420"/>
              <a:gd name="connsiteX2139" fmla="*/ 2833343 w 4676739"/>
              <a:gd name="connsiteY2139" fmla="*/ 3272995 h 6856420"/>
              <a:gd name="connsiteX2140" fmla="*/ 2836429 w 4676739"/>
              <a:gd name="connsiteY2140" fmla="*/ 3269682 h 6856420"/>
              <a:gd name="connsiteX2141" fmla="*/ 2836429 w 4676739"/>
              <a:gd name="connsiteY2141" fmla="*/ 3269682 h 6856420"/>
              <a:gd name="connsiteX2142" fmla="*/ 2839817 w 4676739"/>
              <a:gd name="connsiteY2142" fmla="*/ 3265467 h 6856420"/>
              <a:gd name="connsiteX2143" fmla="*/ 2843732 w 4676739"/>
              <a:gd name="connsiteY2143" fmla="*/ 3261402 h 6856420"/>
              <a:gd name="connsiteX2144" fmla="*/ 2847721 w 4676739"/>
              <a:gd name="connsiteY2144" fmla="*/ 3257337 h 6856420"/>
              <a:gd name="connsiteX2145" fmla="*/ 2847721 w 4676739"/>
              <a:gd name="connsiteY2145" fmla="*/ 3257337 h 6856420"/>
              <a:gd name="connsiteX2146" fmla="*/ 2852012 w 4676739"/>
              <a:gd name="connsiteY2146" fmla="*/ 3249809 h 6856420"/>
              <a:gd name="connsiteX2147" fmla="*/ 2855927 w 4676739"/>
              <a:gd name="connsiteY2147" fmla="*/ 3245669 h 6856420"/>
              <a:gd name="connsiteX2148" fmla="*/ 2859766 w 4676739"/>
              <a:gd name="connsiteY2148" fmla="*/ 3241679 h 6856420"/>
              <a:gd name="connsiteX2149" fmla="*/ 2863606 w 4676739"/>
              <a:gd name="connsiteY2149" fmla="*/ 3236560 h 6856420"/>
              <a:gd name="connsiteX2150" fmla="*/ 2864810 w 4676739"/>
              <a:gd name="connsiteY2150" fmla="*/ 3233774 h 6856420"/>
              <a:gd name="connsiteX2151" fmla="*/ 2868047 w 4676739"/>
              <a:gd name="connsiteY2151" fmla="*/ 3230462 h 6856420"/>
              <a:gd name="connsiteX2152" fmla="*/ 2868047 w 4676739"/>
              <a:gd name="connsiteY2152" fmla="*/ 3230462 h 6856420"/>
              <a:gd name="connsiteX2153" fmla="*/ 2871585 w 4676739"/>
              <a:gd name="connsiteY2153" fmla="*/ 3226397 h 6856420"/>
              <a:gd name="connsiteX2154" fmla="*/ 2875349 w 4676739"/>
              <a:gd name="connsiteY2154" fmla="*/ 3222256 h 6856420"/>
              <a:gd name="connsiteX2155" fmla="*/ 2879189 w 4676739"/>
              <a:gd name="connsiteY2155" fmla="*/ 3217213 h 6856420"/>
              <a:gd name="connsiteX2156" fmla="*/ 2882049 w 4676739"/>
              <a:gd name="connsiteY2156" fmla="*/ 3214201 h 6856420"/>
              <a:gd name="connsiteX2157" fmla="*/ 2887695 w 4676739"/>
              <a:gd name="connsiteY2157" fmla="*/ 3206673 h 6856420"/>
              <a:gd name="connsiteX2158" fmla="*/ 2887695 w 4676739"/>
              <a:gd name="connsiteY2158" fmla="*/ 3206673 h 6856420"/>
              <a:gd name="connsiteX2159" fmla="*/ 2891158 w 4676739"/>
              <a:gd name="connsiteY2159" fmla="*/ 3202533 h 6856420"/>
              <a:gd name="connsiteX2160" fmla="*/ 2891158 w 4676739"/>
              <a:gd name="connsiteY2160" fmla="*/ 3202533 h 6856420"/>
              <a:gd name="connsiteX2161" fmla="*/ 2890330 w 4676739"/>
              <a:gd name="connsiteY2161" fmla="*/ 3195005 h 6856420"/>
              <a:gd name="connsiteX2162" fmla="*/ 2860745 w 4676739"/>
              <a:gd name="connsiteY2162" fmla="*/ 3195005 h 6856420"/>
              <a:gd name="connsiteX2163" fmla="*/ 2852012 w 4676739"/>
              <a:gd name="connsiteY2163" fmla="*/ 3197866 h 6856420"/>
              <a:gd name="connsiteX2164" fmla="*/ 2848474 w 4676739"/>
              <a:gd name="connsiteY2164" fmla="*/ 3198769 h 6856420"/>
              <a:gd name="connsiteX2165" fmla="*/ 2844033 w 4676739"/>
              <a:gd name="connsiteY2165" fmla="*/ 3201931 h 6856420"/>
              <a:gd name="connsiteX2166" fmla="*/ 2840269 w 4676739"/>
              <a:gd name="connsiteY2166" fmla="*/ 3202684 h 6856420"/>
              <a:gd name="connsiteX2167" fmla="*/ 2832139 w 4676739"/>
              <a:gd name="connsiteY2167" fmla="*/ 3205996 h 6856420"/>
              <a:gd name="connsiteX2168" fmla="*/ 2828901 w 4676739"/>
              <a:gd name="connsiteY2168" fmla="*/ 3206899 h 6856420"/>
              <a:gd name="connsiteX2169" fmla="*/ 2823180 w 4676739"/>
              <a:gd name="connsiteY2169" fmla="*/ 3209760 h 6856420"/>
              <a:gd name="connsiteX2170" fmla="*/ 2815652 w 4676739"/>
              <a:gd name="connsiteY2170" fmla="*/ 3213750 h 6856420"/>
              <a:gd name="connsiteX2171" fmla="*/ 2808124 w 4676739"/>
              <a:gd name="connsiteY2171" fmla="*/ 3214503 h 6856420"/>
              <a:gd name="connsiteX2172" fmla="*/ 2804661 w 4676739"/>
              <a:gd name="connsiteY2172" fmla="*/ 3216836 h 6856420"/>
              <a:gd name="connsiteX2173" fmla="*/ 2800897 w 4676739"/>
              <a:gd name="connsiteY2173" fmla="*/ 3218267 h 6856420"/>
              <a:gd name="connsiteX2174" fmla="*/ 2792165 w 4676739"/>
              <a:gd name="connsiteY2174" fmla="*/ 3222407 h 6856420"/>
              <a:gd name="connsiteX2175" fmla="*/ 2792165 w 4676739"/>
              <a:gd name="connsiteY2175" fmla="*/ 3222407 h 6856420"/>
              <a:gd name="connsiteX2176" fmla="*/ 2789229 w 4676739"/>
              <a:gd name="connsiteY2176" fmla="*/ 3224214 h 6856420"/>
              <a:gd name="connsiteX2177" fmla="*/ 2785239 w 4676739"/>
              <a:gd name="connsiteY2177" fmla="*/ 3225945 h 6856420"/>
              <a:gd name="connsiteX2178" fmla="*/ 2778916 w 4676739"/>
              <a:gd name="connsiteY2178" fmla="*/ 3232871 h 6856420"/>
              <a:gd name="connsiteX2179" fmla="*/ 2776281 w 4676739"/>
              <a:gd name="connsiteY2179" fmla="*/ 3232871 h 6856420"/>
              <a:gd name="connsiteX2180" fmla="*/ 2773571 w 4676739"/>
              <a:gd name="connsiteY2180" fmla="*/ 3234828 h 6856420"/>
              <a:gd name="connsiteX2181" fmla="*/ 2772441 w 4676739"/>
              <a:gd name="connsiteY2181" fmla="*/ 3233548 h 6856420"/>
              <a:gd name="connsiteX2182" fmla="*/ 2760547 w 4676739"/>
              <a:gd name="connsiteY2182" fmla="*/ 3241905 h 6856420"/>
              <a:gd name="connsiteX2183" fmla="*/ 2761601 w 4676739"/>
              <a:gd name="connsiteY2183" fmla="*/ 3242582 h 6856420"/>
              <a:gd name="connsiteX2184" fmla="*/ 2761601 w 4676739"/>
              <a:gd name="connsiteY2184" fmla="*/ 3242582 h 6856420"/>
              <a:gd name="connsiteX2185" fmla="*/ 2760623 w 4676739"/>
              <a:gd name="connsiteY2185" fmla="*/ 3241679 h 6856420"/>
              <a:gd name="connsiteX2186" fmla="*/ 2741276 w 4676739"/>
              <a:gd name="connsiteY2186" fmla="*/ 3253723 h 6856420"/>
              <a:gd name="connsiteX2187" fmla="*/ 2733145 w 4676739"/>
              <a:gd name="connsiteY2187" fmla="*/ 3257713 h 6856420"/>
              <a:gd name="connsiteX2188" fmla="*/ 2725617 w 4676739"/>
              <a:gd name="connsiteY2188" fmla="*/ 3261628 h 6856420"/>
              <a:gd name="connsiteX2189" fmla="*/ 2717412 w 4676739"/>
              <a:gd name="connsiteY2189" fmla="*/ 3265768 h 6856420"/>
              <a:gd name="connsiteX2190" fmla="*/ 2717412 w 4676739"/>
              <a:gd name="connsiteY2190" fmla="*/ 3265768 h 6856420"/>
              <a:gd name="connsiteX2191" fmla="*/ 2713648 w 4676739"/>
              <a:gd name="connsiteY2191" fmla="*/ 3268779 h 6856420"/>
              <a:gd name="connsiteX2192" fmla="*/ 2710561 w 4676739"/>
              <a:gd name="connsiteY2192" fmla="*/ 3269909 h 6856420"/>
              <a:gd name="connsiteX2193" fmla="*/ 2705668 w 4676739"/>
              <a:gd name="connsiteY2193" fmla="*/ 3272694 h 6856420"/>
              <a:gd name="connsiteX2194" fmla="*/ 2702732 w 4676739"/>
              <a:gd name="connsiteY2194" fmla="*/ 3273748 h 6856420"/>
              <a:gd name="connsiteX2195" fmla="*/ 2697613 w 4676739"/>
              <a:gd name="connsiteY2195" fmla="*/ 3277286 h 6856420"/>
              <a:gd name="connsiteX2196" fmla="*/ 2697613 w 4676739"/>
              <a:gd name="connsiteY2196" fmla="*/ 3277286 h 6856420"/>
              <a:gd name="connsiteX2197" fmla="*/ 2690085 w 4676739"/>
              <a:gd name="connsiteY2197" fmla="*/ 3281351 h 6856420"/>
              <a:gd name="connsiteX2198" fmla="*/ 2690085 w 4676739"/>
              <a:gd name="connsiteY2198" fmla="*/ 3281351 h 6856420"/>
              <a:gd name="connsiteX2199" fmla="*/ 2686171 w 4676739"/>
              <a:gd name="connsiteY2199" fmla="*/ 3284362 h 6856420"/>
              <a:gd name="connsiteX2200" fmla="*/ 2682934 w 4676739"/>
              <a:gd name="connsiteY2200" fmla="*/ 3285492 h 6856420"/>
              <a:gd name="connsiteX2201" fmla="*/ 2677965 w 4676739"/>
              <a:gd name="connsiteY2201" fmla="*/ 3288955 h 6856420"/>
              <a:gd name="connsiteX2202" fmla="*/ 2677965 w 4676739"/>
              <a:gd name="connsiteY2202" fmla="*/ 3288955 h 6856420"/>
              <a:gd name="connsiteX2203" fmla="*/ 2674276 w 4676739"/>
              <a:gd name="connsiteY2203" fmla="*/ 3292417 h 6856420"/>
              <a:gd name="connsiteX2204" fmla="*/ 2673900 w 4676739"/>
              <a:gd name="connsiteY2204" fmla="*/ 3292869 h 6856420"/>
              <a:gd name="connsiteX2205" fmla="*/ 2670287 w 4676739"/>
              <a:gd name="connsiteY2205" fmla="*/ 3296557 h 6856420"/>
              <a:gd name="connsiteX2206" fmla="*/ 2670287 w 4676739"/>
              <a:gd name="connsiteY2206" fmla="*/ 3296557 h 6856420"/>
              <a:gd name="connsiteX2207" fmla="*/ 2667200 w 4676739"/>
              <a:gd name="connsiteY2207" fmla="*/ 3299644 h 6856420"/>
              <a:gd name="connsiteX2208" fmla="*/ 2662834 w 4676739"/>
              <a:gd name="connsiteY2208" fmla="*/ 3300924 h 6856420"/>
              <a:gd name="connsiteX2209" fmla="*/ 2662834 w 4676739"/>
              <a:gd name="connsiteY2209" fmla="*/ 3300924 h 6856420"/>
              <a:gd name="connsiteX2210" fmla="*/ 2658844 w 4676739"/>
              <a:gd name="connsiteY2210" fmla="*/ 3304085 h 6856420"/>
              <a:gd name="connsiteX2211" fmla="*/ 2655833 w 4676739"/>
              <a:gd name="connsiteY2211" fmla="*/ 3305139 h 6856420"/>
              <a:gd name="connsiteX2212" fmla="*/ 2650789 w 4676739"/>
              <a:gd name="connsiteY2212" fmla="*/ 3308678 h 6856420"/>
              <a:gd name="connsiteX2213" fmla="*/ 2650789 w 4676739"/>
              <a:gd name="connsiteY2213" fmla="*/ 3308678 h 6856420"/>
              <a:gd name="connsiteX2214" fmla="*/ 2647176 w 4676739"/>
              <a:gd name="connsiteY2214" fmla="*/ 3311539 h 6856420"/>
              <a:gd name="connsiteX2215" fmla="*/ 2643637 w 4676739"/>
              <a:gd name="connsiteY2215" fmla="*/ 3312818 h 6856420"/>
              <a:gd name="connsiteX2216" fmla="*/ 2638895 w 4676739"/>
              <a:gd name="connsiteY2216" fmla="*/ 3316281 h 6856420"/>
              <a:gd name="connsiteX2217" fmla="*/ 2638895 w 4676739"/>
              <a:gd name="connsiteY2217" fmla="*/ 3316281 h 6856420"/>
              <a:gd name="connsiteX2218" fmla="*/ 2631367 w 4676739"/>
              <a:gd name="connsiteY2218" fmla="*/ 3320647 h 6856420"/>
              <a:gd name="connsiteX2219" fmla="*/ 2631367 w 4676739"/>
              <a:gd name="connsiteY2219" fmla="*/ 3320647 h 6856420"/>
              <a:gd name="connsiteX2220" fmla="*/ 2627302 w 4676739"/>
              <a:gd name="connsiteY2220" fmla="*/ 3323959 h 6856420"/>
              <a:gd name="connsiteX2221" fmla="*/ 2624441 w 4676739"/>
              <a:gd name="connsiteY2221" fmla="*/ 3324863 h 6856420"/>
              <a:gd name="connsiteX2222" fmla="*/ 2619398 w 4676739"/>
              <a:gd name="connsiteY2222" fmla="*/ 3327874 h 6856420"/>
              <a:gd name="connsiteX2223" fmla="*/ 2615859 w 4676739"/>
              <a:gd name="connsiteY2223" fmla="*/ 3328627 h 6856420"/>
              <a:gd name="connsiteX2224" fmla="*/ 2611493 w 4676739"/>
              <a:gd name="connsiteY2224" fmla="*/ 3331864 h 6856420"/>
              <a:gd name="connsiteX2225" fmla="*/ 2608633 w 4676739"/>
              <a:gd name="connsiteY2225" fmla="*/ 3332767 h 6856420"/>
              <a:gd name="connsiteX2226" fmla="*/ 2603438 w 4676739"/>
              <a:gd name="connsiteY2226" fmla="*/ 3336456 h 6856420"/>
              <a:gd name="connsiteX2227" fmla="*/ 2603438 w 4676739"/>
              <a:gd name="connsiteY2227" fmla="*/ 3336456 h 6856420"/>
              <a:gd name="connsiteX2228" fmla="*/ 2599599 w 4676739"/>
              <a:gd name="connsiteY2228" fmla="*/ 3339769 h 6856420"/>
              <a:gd name="connsiteX2229" fmla="*/ 2596362 w 4676739"/>
              <a:gd name="connsiteY2229" fmla="*/ 3340672 h 6856420"/>
              <a:gd name="connsiteX2230" fmla="*/ 2591469 w 4676739"/>
              <a:gd name="connsiteY2230" fmla="*/ 3344210 h 6856420"/>
              <a:gd name="connsiteX2231" fmla="*/ 2591469 w 4676739"/>
              <a:gd name="connsiteY2231" fmla="*/ 3344210 h 6856420"/>
              <a:gd name="connsiteX2232" fmla="*/ 2587931 w 4676739"/>
              <a:gd name="connsiteY2232" fmla="*/ 3347221 h 6856420"/>
              <a:gd name="connsiteX2233" fmla="*/ 2580403 w 4676739"/>
              <a:gd name="connsiteY2233" fmla="*/ 3352490 h 6856420"/>
              <a:gd name="connsiteX2234" fmla="*/ 2575509 w 4676739"/>
              <a:gd name="connsiteY2234" fmla="*/ 3356330 h 6856420"/>
              <a:gd name="connsiteX2235" fmla="*/ 2575509 w 4676739"/>
              <a:gd name="connsiteY2235" fmla="*/ 3356330 h 6856420"/>
              <a:gd name="connsiteX2236" fmla="*/ 2571369 w 4676739"/>
              <a:gd name="connsiteY2236" fmla="*/ 3359943 h 6856420"/>
              <a:gd name="connsiteX2237" fmla="*/ 2571369 w 4676739"/>
              <a:gd name="connsiteY2237" fmla="*/ 3359943 h 6856420"/>
              <a:gd name="connsiteX2238" fmla="*/ 2563841 w 4676739"/>
              <a:gd name="connsiteY2238" fmla="*/ 3364535 h 6856420"/>
              <a:gd name="connsiteX2239" fmla="*/ 2563841 w 4676739"/>
              <a:gd name="connsiteY2239" fmla="*/ 3364535 h 6856420"/>
              <a:gd name="connsiteX2240" fmla="*/ 2559550 w 4676739"/>
              <a:gd name="connsiteY2240" fmla="*/ 3368450 h 6856420"/>
              <a:gd name="connsiteX2241" fmla="*/ 2555635 w 4676739"/>
              <a:gd name="connsiteY2241" fmla="*/ 3371536 h 6856420"/>
              <a:gd name="connsiteX2242" fmla="*/ 2552624 w 4676739"/>
              <a:gd name="connsiteY2242" fmla="*/ 3372515 h 6856420"/>
              <a:gd name="connsiteX2243" fmla="*/ 2547580 w 4676739"/>
              <a:gd name="connsiteY2243" fmla="*/ 3376053 h 6856420"/>
              <a:gd name="connsiteX2244" fmla="*/ 2547580 w 4676739"/>
              <a:gd name="connsiteY2244" fmla="*/ 3376053 h 6856420"/>
              <a:gd name="connsiteX2245" fmla="*/ 2540052 w 4676739"/>
              <a:gd name="connsiteY2245" fmla="*/ 3380344 h 6856420"/>
              <a:gd name="connsiteX2246" fmla="*/ 2540052 w 4676739"/>
              <a:gd name="connsiteY2246" fmla="*/ 3380344 h 6856420"/>
              <a:gd name="connsiteX2247" fmla="*/ 2535912 w 4676739"/>
              <a:gd name="connsiteY2247" fmla="*/ 3383807 h 6856420"/>
              <a:gd name="connsiteX2248" fmla="*/ 2533202 w 4676739"/>
              <a:gd name="connsiteY2248" fmla="*/ 3384560 h 6856420"/>
              <a:gd name="connsiteX2249" fmla="*/ 2527932 w 4676739"/>
              <a:gd name="connsiteY2249" fmla="*/ 3388248 h 6856420"/>
              <a:gd name="connsiteX2250" fmla="*/ 2527932 w 4676739"/>
              <a:gd name="connsiteY2250" fmla="*/ 3388248 h 6856420"/>
              <a:gd name="connsiteX2251" fmla="*/ 2524018 w 4676739"/>
              <a:gd name="connsiteY2251" fmla="*/ 3391410 h 6856420"/>
              <a:gd name="connsiteX2252" fmla="*/ 2520931 w 4676739"/>
              <a:gd name="connsiteY2252" fmla="*/ 3392464 h 6856420"/>
              <a:gd name="connsiteX2253" fmla="*/ 2515888 w 4676739"/>
              <a:gd name="connsiteY2253" fmla="*/ 3396002 h 6856420"/>
              <a:gd name="connsiteX2254" fmla="*/ 2515888 w 4676739"/>
              <a:gd name="connsiteY2254" fmla="*/ 3396002 h 6856420"/>
              <a:gd name="connsiteX2255" fmla="*/ 2508360 w 4676739"/>
              <a:gd name="connsiteY2255" fmla="*/ 3400293 h 6856420"/>
              <a:gd name="connsiteX2256" fmla="*/ 2508360 w 4676739"/>
              <a:gd name="connsiteY2256" fmla="*/ 3400293 h 6856420"/>
              <a:gd name="connsiteX2257" fmla="*/ 2504294 w 4676739"/>
              <a:gd name="connsiteY2257" fmla="*/ 3403530 h 6856420"/>
              <a:gd name="connsiteX2258" fmla="*/ 2501359 w 4676739"/>
              <a:gd name="connsiteY2258" fmla="*/ 3404509 h 6856420"/>
              <a:gd name="connsiteX2259" fmla="*/ 2496239 w 4676739"/>
              <a:gd name="connsiteY2259" fmla="*/ 3408348 h 6856420"/>
              <a:gd name="connsiteX2260" fmla="*/ 2496239 w 4676739"/>
              <a:gd name="connsiteY2260" fmla="*/ 3408348 h 6856420"/>
              <a:gd name="connsiteX2261" fmla="*/ 2492174 w 4676739"/>
              <a:gd name="connsiteY2261" fmla="*/ 3412338 h 6856420"/>
              <a:gd name="connsiteX2262" fmla="*/ 2488260 w 4676739"/>
              <a:gd name="connsiteY2262" fmla="*/ 3415575 h 6856420"/>
              <a:gd name="connsiteX2263" fmla="*/ 2485324 w 4676739"/>
              <a:gd name="connsiteY2263" fmla="*/ 3416554 h 6856420"/>
              <a:gd name="connsiteX2264" fmla="*/ 2480205 w 4676739"/>
              <a:gd name="connsiteY2264" fmla="*/ 3420092 h 6856420"/>
              <a:gd name="connsiteX2265" fmla="*/ 2480205 w 4676739"/>
              <a:gd name="connsiteY2265" fmla="*/ 3420092 h 6856420"/>
              <a:gd name="connsiteX2266" fmla="*/ 2476516 w 4676739"/>
              <a:gd name="connsiteY2266" fmla="*/ 3423028 h 6856420"/>
              <a:gd name="connsiteX2267" fmla="*/ 2473053 w 4676739"/>
              <a:gd name="connsiteY2267" fmla="*/ 3424232 h 6856420"/>
              <a:gd name="connsiteX2268" fmla="*/ 2468311 w 4676739"/>
              <a:gd name="connsiteY2268" fmla="*/ 3427846 h 6856420"/>
              <a:gd name="connsiteX2269" fmla="*/ 2468311 w 4676739"/>
              <a:gd name="connsiteY2269" fmla="*/ 3427846 h 6856420"/>
              <a:gd name="connsiteX2270" fmla="*/ 2464697 w 4676739"/>
              <a:gd name="connsiteY2270" fmla="*/ 3430932 h 6856420"/>
              <a:gd name="connsiteX2271" fmla="*/ 2461611 w 4676739"/>
              <a:gd name="connsiteY2271" fmla="*/ 3432212 h 6856420"/>
              <a:gd name="connsiteX2272" fmla="*/ 2456717 w 4676739"/>
              <a:gd name="connsiteY2272" fmla="*/ 3436051 h 6856420"/>
              <a:gd name="connsiteX2273" fmla="*/ 2452577 w 4676739"/>
              <a:gd name="connsiteY2273" fmla="*/ 3439740 h 6856420"/>
              <a:gd name="connsiteX2274" fmla="*/ 2452577 w 4676739"/>
              <a:gd name="connsiteY2274" fmla="*/ 3439740 h 6856420"/>
              <a:gd name="connsiteX2275" fmla="*/ 2445049 w 4676739"/>
              <a:gd name="connsiteY2275" fmla="*/ 3443956 h 6856420"/>
              <a:gd name="connsiteX2276" fmla="*/ 2441210 w 4676739"/>
              <a:gd name="connsiteY2276" fmla="*/ 3447870 h 6856420"/>
              <a:gd name="connsiteX2277" fmla="*/ 2436994 w 4676739"/>
              <a:gd name="connsiteY2277" fmla="*/ 3451710 h 6856420"/>
              <a:gd name="connsiteX2278" fmla="*/ 2436994 w 4676739"/>
              <a:gd name="connsiteY2278" fmla="*/ 3451710 h 6856420"/>
              <a:gd name="connsiteX2279" fmla="*/ 2433230 w 4676739"/>
              <a:gd name="connsiteY2279" fmla="*/ 3455022 h 6856420"/>
              <a:gd name="connsiteX2280" fmla="*/ 2430520 w 4676739"/>
              <a:gd name="connsiteY2280" fmla="*/ 3456076 h 6856420"/>
              <a:gd name="connsiteX2281" fmla="*/ 2425326 w 4676739"/>
              <a:gd name="connsiteY2281" fmla="*/ 3459915 h 6856420"/>
              <a:gd name="connsiteX2282" fmla="*/ 2421261 w 4676739"/>
              <a:gd name="connsiteY2282" fmla="*/ 3463679 h 6856420"/>
              <a:gd name="connsiteX2283" fmla="*/ 2417120 w 4676739"/>
              <a:gd name="connsiteY2283" fmla="*/ 3467142 h 6856420"/>
              <a:gd name="connsiteX2284" fmla="*/ 2417120 w 4676739"/>
              <a:gd name="connsiteY2284" fmla="*/ 3467142 h 6856420"/>
              <a:gd name="connsiteX2285" fmla="*/ 2413883 w 4676739"/>
              <a:gd name="connsiteY2285" fmla="*/ 3470228 h 6856420"/>
              <a:gd name="connsiteX2286" fmla="*/ 2410797 w 4676739"/>
              <a:gd name="connsiteY2286" fmla="*/ 3471508 h 6856420"/>
              <a:gd name="connsiteX2287" fmla="*/ 2405753 w 4676739"/>
              <a:gd name="connsiteY2287" fmla="*/ 3478283 h 6856420"/>
              <a:gd name="connsiteX2288" fmla="*/ 2403043 w 4676739"/>
              <a:gd name="connsiteY2288" fmla="*/ 3479488 h 6856420"/>
              <a:gd name="connsiteX2289" fmla="*/ 2397999 w 4676739"/>
              <a:gd name="connsiteY2289" fmla="*/ 3483327 h 6856420"/>
              <a:gd name="connsiteX2290" fmla="*/ 2393859 w 4676739"/>
              <a:gd name="connsiteY2290" fmla="*/ 3487091 h 6856420"/>
              <a:gd name="connsiteX2291" fmla="*/ 2389794 w 4676739"/>
              <a:gd name="connsiteY2291" fmla="*/ 3490705 h 6856420"/>
              <a:gd name="connsiteX2292" fmla="*/ 2389794 w 4676739"/>
              <a:gd name="connsiteY2292" fmla="*/ 3490705 h 6856420"/>
              <a:gd name="connsiteX2293" fmla="*/ 2386406 w 4676739"/>
              <a:gd name="connsiteY2293" fmla="*/ 3493791 h 6856420"/>
              <a:gd name="connsiteX2294" fmla="*/ 2383395 w 4676739"/>
              <a:gd name="connsiteY2294" fmla="*/ 3495071 h 6856420"/>
              <a:gd name="connsiteX2295" fmla="*/ 2378426 w 4676739"/>
              <a:gd name="connsiteY2295" fmla="*/ 3498985 h 6856420"/>
              <a:gd name="connsiteX2296" fmla="*/ 2374361 w 4676739"/>
              <a:gd name="connsiteY2296" fmla="*/ 3502825 h 6856420"/>
              <a:gd name="connsiteX2297" fmla="*/ 2370371 w 4676739"/>
              <a:gd name="connsiteY2297" fmla="*/ 3506664 h 6856420"/>
              <a:gd name="connsiteX2298" fmla="*/ 2366307 w 4676739"/>
              <a:gd name="connsiteY2298" fmla="*/ 3510277 h 6856420"/>
              <a:gd name="connsiteX2299" fmla="*/ 2366307 w 4676739"/>
              <a:gd name="connsiteY2299" fmla="*/ 3510277 h 6856420"/>
              <a:gd name="connsiteX2300" fmla="*/ 2362919 w 4676739"/>
              <a:gd name="connsiteY2300" fmla="*/ 3513439 h 6856420"/>
              <a:gd name="connsiteX2301" fmla="*/ 2355843 w 4676739"/>
              <a:gd name="connsiteY2301" fmla="*/ 3518558 h 6856420"/>
              <a:gd name="connsiteX2302" fmla="*/ 2350949 w 4676739"/>
              <a:gd name="connsiteY2302" fmla="*/ 3522548 h 6856420"/>
              <a:gd name="connsiteX2303" fmla="*/ 2350949 w 4676739"/>
              <a:gd name="connsiteY2303" fmla="*/ 3522548 h 6856420"/>
              <a:gd name="connsiteX2304" fmla="*/ 2346960 w 4676739"/>
              <a:gd name="connsiteY2304" fmla="*/ 3526538 h 6856420"/>
              <a:gd name="connsiteX2305" fmla="*/ 2343045 w 4676739"/>
              <a:gd name="connsiteY2305" fmla="*/ 3530603 h 6856420"/>
              <a:gd name="connsiteX2306" fmla="*/ 2339055 w 4676739"/>
              <a:gd name="connsiteY2306" fmla="*/ 3535496 h 6856420"/>
              <a:gd name="connsiteX2307" fmla="*/ 2337625 w 4676739"/>
              <a:gd name="connsiteY2307" fmla="*/ 3538507 h 6856420"/>
              <a:gd name="connsiteX2308" fmla="*/ 2334990 w 4676739"/>
              <a:gd name="connsiteY2308" fmla="*/ 3541142 h 6856420"/>
              <a:gd name="connsiteX2309" fmla="*/ 2328064 w 4676739"/>
              <a:gd name="connsiteY2309" fmla="*/ 3546487 h 6856420"/>
              <a:gd name="connsiteX2310" fmla="*/ 2323171 w 4676739"/>
              <a:gd name="connsiteY2310" fmla="*/ 3550402 h 6856420"/>
              <a:gd name="connsiteX2311" fmla="*/ 2319031 w 4676739"/>
              <a:gd name="connsiteY2311" fmla="*/ 3554316 h 6856420"/>
              <a:gd name="connsiteX2312" fmla="*/ 2319031 w 4676739"/>
              <a:gd name="connsiteY2312" fmla="*/ 3554316 h 6856420"/>
              <a:gd name="connsiteX2313" fmla="*/ 2315116 w 4676739"/>
              <a:gd name="connsiteY2313" fmla="*/ 3558306 h 6856420"/>
              <a:gd name="connsiteX2314" fmla="*/ 2311126 w 4676739"/>
              <a:gd name="connsiteY2314" fmla="*/ 3562371 h 6856420"/>
              <a:gd name="connsiteX2315" fmla="*/ 2307136 w 4676739"/>
              <a:gd name="connsiteY2315" fmla="*/ 3566286 h 6856420"/>
              <a:gd name="connsiteX2316" fmla="*/ 2303071 w 4676739"/>
              <a:gd name="connsiteY2316" fmla="*/ 3570276 h 6856420"/>
              <a:gd name="connsiteX2317" fmla="*/ 2303071 w 4676739"/>
              <a:gd name="connsiteY2317" fmla="*/ 3570276 h 6856420"/>
              <a:gd name="connsiteX2318" fmla="*/ 2299006 w 4676739"/>
              <a:gd name="connsiteY2318" fmla="*/ 3574265 h 6856420"/>
              <a:gd name="connsiteX2319" fmla="*/ 2295016 w 4676739"/>
              <a:gd name="connsiteY2319" fmla="*/ 3578180 h 6856420"/>
              <a:gd name="connsiteX2320" fmla="*/ 2290951 w 4676739"/>
              <a:gd name="connsiteY2320" fmla="*/ 3581944 h 6856420"/>
              <a:gd name="connsiteX2321" fmla="*/ 2290951 w 4676739"/>
              <a:gd name="connsiteY2321" fmla="*/ 3581944 h 6856420"/>
              <a:gd name="connsiteX2322" fmla="*/ 2287037 w 4676739"/>
              <a:gd name="connsiteY2322" fmla="*/ 3585708 h 6856420"/>
              <a:gd name="connsiteX2323" fmla="*/ 2287037 w 4676739"/>
              <a:gd name="connsiteY2323" fmla="*/ 3585708 h 6856420"/>
              <a:gd name="connsiteX2324" fmla="*/ 2283273 w 4676739"/>
              <a:gd name="connsiteY2324" fmla="*/ 3589397 h 6856420"/>
              <a:gd name="connsiteX2325" fmla="*/ 2283273 w 4676739"/>
              <a:gd name="connsiteY2325" fmla="*/ 3589397 h 6856420"/>
              <a:gd name="connsiteX2326" fmla="*/ 2279584 w 4676739"/>
              <a:gd name="connsiteY2326" fmla="*/ 3593236 h 6856420"/>
              <a:gd name="connsiteX2327" fmla="*/ 2279584 w 4676739"/>
              <a:gd name="connsiteY2327" fmla="*/ 3593236 h 6856420"/>
              <a:gd name="connsiteX2328" fmla="*/ 2275669 w 4676739"/>
              <a:gd name="connsiteY2328" fmla="*/ 3596849 h 6856420"/>
              <a:gd name="connsiteX2329" fmla="*/ 2275669 w 4676739"/>
              <a:gd name="connsiteY2329" fmla="*/ 3596849 h 6856420"/>
              <a:gd name="connsiteX2330" fmla="*/ 2271981 w 4676739"/>
              <a:gd name="connsiteY2330" fmla="*/ 3600462 h 6856420"/>
              <a:gd name="connsiteX2331" fmla="*/ 2271981 w 4676739"/>
              <a:gd name="connsiteY2331" fmla="*/ 3600462 h 6856420"/>
              <a:gd name="connsiteX2332" fmla="*/ 2268292 w 4676739"/>
              <a:gd name="connsiteY2332" fmla="*/ 3604226 h 6856420"/>
              <a:gd name="connsiteX2333" fmla="*/ 2268292 w 4676739"/>
              <a:gd name="connsiteY2333" fmla="*/ 3604226 h 6856420"/>
              <a:gd name="connsiteX2334" fmla="*/ 2264603 w 4676739"/>
              <a:gd name="connsiteY2334" fmla="*/ 3608066 h 6856420"/>
              <a:gd name="connsiteX2335" fmla="*/ 2264603 w 4676739"/>
              <a:gd name="connsiteY2335" fmla="*/ 3608066 h 6856420"/>
              <a:gd name="connsiteX2336" fmla="*/ 2260839 w 4676739"/>
              <a:gd name="connsiteY2336" fmla="*/ 3611980 h 6856420"/>
              <a:gd name="connsiteX2337" fmla="*/ 2260839 w 4676739"/>
              <a:gd name="connsiteY2337" fmla="*/ 3611980 h 6856420"/>
              <a:gd name="connsiteX2338" fmla="*/ 2256925 w 4676739"/>
              <a:gd name="connsiteY2338" fmla="*/ 3615895 h 6856420"/>
              <a:gd name="connsiteX2339" fmla="*/ 2256925 w 4676739"/>
              <a:gd name="connsiteY2339" fmla="*/ 3615895 h 6856420"/>
              <a:gd name="connsiteX2340" fmla="*/ 2253010 w 4676739"/>
              <a:gd name="connsiteY2340" fmla="*/ 3619885 h 6856420"/>
              <a:gd name="connsiteX2341" fmla="*/ 2253010 w 4676739"/>
              <a:gd name="connsiteY2341" fmla="*/ 3619885 h 6856420"/>
              <a:gd name="connsiteX2342" fmla="*/ 2249321 w 4676739"/>
              <a:gd name="connsiteY2342" fmla="*/ 3625004 h 6856420"/>
              <a:gd name="connsiteX2343" fmla="*/ 2247966 w 4676739"/>
              <a:gd name="connsiteY2343" fmla="*/ 3628015 h 6856420"/>
              <a:gd name="connsiteX2344" fmla="*/ 2244880 w 4676739"/>
              <a:gd name="connsiteY2344" fmla="*/ 3630876 h 6856420"/>
              <a:gd name="connsiteX2345" fmla="*/ 2244278 w 4676739"/>
              <a:gd name="connsiteY2345" fmla="*/ 3631628 h 6856420"/>
              <a:gd name="connsiteX2346" fmla="*/ 2241041 w 4676739"/>
              <a:gd name="connsiteY2346" fmla="*/ 3635694 h 6856420"/>
              <a:gd name="connsiteX2347" fmla="*/ 2237427 w 4676739"/>
              <a:gd name="connsiteY2347" fmla="*/ 3639834 h 6856420"/>
              <a:gd name="connsiteX2348" fmla="*/ 2233513 w 4676739"/>
              <a:gd name="connsiteY2348" fmla="*/ 3644802 h 6856420"/>
              <a:gd name="connsiteX2349" fmla="*/ 2232760 w 4676739"/>
              <a:gd name="connsiteY2349" fmla="*/ 3647663 h 6856420"/>
              <a:gd name="connsiteX2350" fmla="*/ 2229372 w 4676739"/>
              <a:gd name="connsiteY2350" fmla="*/ 3651653 h 6856420"/>
              <a:gd name="connsiteX2351" fmla="*/ 2225458 w 4676739"/>
              <a:gd name="connsiteY2351" fmla="*/ 3655718 h 6856420"/>
              <a:gd name="connsiteX2352" fmla="*/ 2221543 w 4676739"/>
              <a:gd name="connsiteY2352" fmla="*/ 3659708 h 6856420"/>
              <a:gd name="connsiteX2353" fmla="*/ 2217629 w 4676739"/>
              <a:gd name="connsiteY2353" fmla="*/ 3663622 h 6856420"/>
              <a:gd name="connsiteX2354" fmla="*/ 2213563 w 4676739"/>
              <a:gd name="connsiteY2354" fmla="*/ 3667537 h 6856420"/>
              <a:gd name="connsiteX2355" fmla="*/ 2209574 w 4676739"/>
              <a:gd name="connsiteY2355" fmla="*/ 3671677 h 6856420"/>
              <a:gd name="connsiteX2356" fmla="*/ 2209574 w 4676739"/>
              <a:gd name="connsiteY2356" fmla="*/ 3671677 h 6856420"/>
              <a:gd name="connsiteX2357" fmla="*/ 2208437 w 4676739"/>
              <a:gd name="connsiteY2357" fmla="*/ 3676006 h 6856420"/>
              <a:gd name="connsiteX2358" fmla="*/ 2208670 w 4676739"/>
              <a:gd name="connsiteY2358" fmla="*/ 3676345 h 6856420"/>
              <a:gd name="connsiteX2359" fmla="*/ 2208670 w 4676739"/>
              <a:gd name="connsiteY2359" fmla="*/ 3676345 h 6856420"/>
              <a:gd name="connsiteX2360" fmla="*/ 2208219 w 4676739"/>
              <a:gd name="connsiteY2360" fmla="*/ 3678453 h 6856420"/>
              <a:gd name="connsiteX2361" fmla="*/ 2208219 w 4676739"/>
              <a:gd name="connsiteY2361" fmla="*/ 3678453 h 6856420"/>
              <a:gd name="connsiteX2362" fmla="*/ 2204756 w 4676739"/>
              <a:gd name="connsiteY2362" fmla="*/ 3678980 h 6856420"/>
              <a:gd name="connsiteX2363" fmla="*/ 2200841 w 4676739"/>
              <a:gd name="connsiteY2363" fmla="*/ 3683045 h 6856420"/>
              <a:gd name="connsiteX2364" fmla="*/ 2197002 w 4676739"/>
              <a:gd name="connsiteY2364" fmla="*/ 3687110 h 6856420"/>
              <a:gd name="connsiteX2365" fmla="*/ 2193388 w 4676739"/>
              <a:gd name="connsiteY2365" fmla="*/ 3691401 h 6856420"/>
              <a:gd name="connsiteX2366" fmla="*/ 2189925 w 4676739"/>
              <a:gd name="connsiteY2366" fmla="*/ 3695767 h 6856420"/>
              <a:gd name="connsiteX2367" fmla="*/ 2187742 w 4676739"/>
              <a:gd name="connsiteY2367" fmla="*/ 3702316 h 6856420"/>
              <a:gd name="connsiteX2368" fmla="*/ 2187742 w 4676739"/>
              <a:gd name="connsiteY2368" fmla="*/ 3702316 h 6856420"/>
              <a:gd name="connsiteX2369" fmla="*/ 2184957 w 4676739"/>
              <a:gd name="connsiteY2369" fmla="*/ 3702768 h 6856420"/>
              <a:gd name="connsiteX2370" fmla="*/ 2181494 w 4676739"/>
              <a:gd name="connsiteY2370" fmla="*/ 3707134 h 6856420"/>
              <a:gd name="connsiteX2371" fmla="*/ 2177128 w 4676739"/>
              <a:gd name="connsiteY2371" fmla="*/ 3714662 h 6856420"/>
              <a:gd name="connsiteX2372" fmla="*/ 2173816 w 4676739"/>
              <a:gd name="connsiteY2372" fmla="*/ 3719179 h 6856420"/>
              <a:gd name="connsiteX2373" fmla="*/ 2169148 w 4676739"/>
              <a:gd name="connsiteY2373" fmla="*/ 3726707 h 6856420"/>
              <a:gd name="connsiteX2374" fmla="*/ 2165459 w 4676739"/>
              <a:gd name="connsiteY2374" fmla="*/ 3730847 h 6856420"/>
              <a:gd name="connsiteX2375" fmla="*/ 2165459 w 4676739"/>
              <a:gd name="connsiteY2375" fmla="*/ 3733181 h 6856420"/>
              <a:gd name="connsiteX2376" fmla="*/ 2161771 w 4676739"/>
              <a:gd name="connsiteY2376" fmla="*/ 3735590 h 6856420"/>
              <a:gd name="connsiteX2377" fmla="*/ 2160340 w 4676739"/>
              <a:gd name="connsiteY2377" fmla="*/ 3738902 h 6856420"/>
              <a:gd name="connsiteX2378" fmla="*/ 2157480 w 4676739"/>
              <a:gd name="connsiteY2378" fmla="*/ 3742441 h 6856420"/>
              <a:gd name="connsiteX2379" fmla="*/ 2157480 w 4676739"/>
              <a:gd name="connsiteY2379" fmla="*/ 3742441 h 6856420"/>
              <a:gd name="connsiteX2380" fmla="*/ 2153791 w 4676739"/>
              <a:gd name="connsiteY2380" fmla="*/ 3746807 h 6856420"/>
              <a:gd name="connsiteX2381" fmla="*/ 2153791 w 4676739"/>
              <a:gd name="connsiteY2381" fmla="*/ 3746807 h 6856420"/>
              <a:gd name="connsiteX2382" fmla="*/ 2149124 w 4676739"/>
              <a:gd name="connsiteY2382" fmla="*/ 3753808 h 6856420"/>
              <a:gd name="connsiteX2383" fmla="*/ 2148521 w 4676739"/>
              <a:gd name="connsiteY2383" fmla="*/ 3754485 h 6856420"/>
              <a:gd name="connsiteX2384" fmla="*/ 2148521 w 4676739"/>
              <a:gd name="connsiteY2384" fmla="*/ 3756970 h 6856420"/>
              <a:gd name="connsiteX2385" fmla="*/ 2145661 w 4676739"/>
              <a:gd name="connsiteY2385" fmla="*/ 3758099 h 6856420"/>
              <a:gd name="connsiteX2386" fmla="*/ 2145661 w 4676739"/>
              <a:gd name="connsiteY2386" fmla="*/ 3758099 h 6856420"/>
              <a:gd name="connsiteX2387" fmla="*/ 2142198 w 4676739"/>
              <a:gd name="connsiteY2387" fmla="*/ 3762239 h 6856420"/>
              <a:gd name="connsiteX2388" fmla="*/ 2138283 w 4676739"/>
              <a:gd name="connsiteY2388" fmla="*/ 3766304 h 6856420"/>
              <a:gd name="connsiteX2389" fmla="*/ 2138283 w 4676739"/>
              <a:gd name="connsiteY2389" fmla="*/ 3766304 h 6856420"/>
              <a:gd name="connsiteX2390" fmla="*/ 2134218 w 4676739"/>
              <a:gd name="connsiteY2390" fmla="*/ 3770294 h 6856420"/>
              <a:gd name="connsiteX2391" fmla="*/ 2134218 w 4676739"/>
              <a:gd name="connsiteY2391" fmla="*/ 3770294 h 6856420"/>
              <a:gd name="connsiteX2392" fmla="*/ 2130379 w 4676739"/>
              <a:gd name="connsiteY2392" fmla="*/ 3774510 h 6856420"/>
              <a:gd name="connsiteX2393" fmla="*/ 2126163 w 4676739"/>
              <a:gd name="connsiteY2393" fmla="*/ 3778048 h 6856420"/>
              <a:gd name="connsiteX2394" fmla="*/ 2126163 w 4676739"/>
              <a:gd name="connsiteY2394" fmla="*/ 3778048 h 6856420"/>
              <a:gd name="connsiteX2395" fmla="*/ 2122249 w 4676739"/>
              <a:gd name="connsiteY2395" fmla="*/ 3781285 h 6856420"/>
              <a:gd name="connsiteX2396" fmla="*/ 2121647 w 4676739"/>
              <a:gd name="connsiteY2396" fmla="*/ 3781737 h 6856420"/>
              <a:gd name="connsiteX2397" fmla="*/ 2114796 w 4676739"/>
              <a:gd name="connsiteY2397" fmla="*/ 3786705 h 6856420"/>
              <a:gd name="connsiteX2398" fmla="*/ 2114796 w 4676739"/>
              <a:gd name="connsiteY2398" fmla="*/ 3786329 h 6856420"/>
              <a:gd name="connsiteX2399" fmla="*/ 2110656 w 4676739"/>
              <a:gd name="connsiteY2399" fmla="*/ 3790319 h 6856420"/>
              <a:gd name="connsiteX2400" fmla="*/ 2106591 w 4676739"/>
              <a:gd name="connsiteY2400" fmla="*/ 3794158 h 6856420"/>
              <a:gd name="connsiteX2401" fmla="*/ 2102525 w 4676739"/>
              <a:gd name="connsiteY2401" fmla="*/ 3798223 h 6856420"/>
              <a:gd name="connsiteX2402" fmla="*/ 2102525 w 4676739"/>
              <a:gd name="connsiteY2402" fmla="*/ 3798223 h 6856420"/>
              <a:gd name="connsiteX2403" fmla="*/ 2094997 w 4676739"/>
              <a:gd name="connsiteY2403" fmla="*/ 3806730 h 6856420"/>
              <a:gd name="connsiteX2404" fmla="*/ 2094997 w 4676739"/>
              <a:gd name="connsiteY2404" fmla="*/ 3806353 h 6856420"/>
              <a:gd name="connsiteX2405" fmla="*/ 2090782 w 4676739"/>
              <a:gd name="connsiteY2405" fmla="*/ 3810343 h 6856420"/>
              <a:gd name="connsiteX2406" fmla="*/ 2086792 w 4676739"/>
              <a:gd name="connsiteY2406" fmla="*/ 3814182 h 6856420"/>
              <a:gd name="connsiteX2407" fmla="*/ 2082727 w 4676739"/>
              <a:gd name="connsiteY2407" fmla="*/ 3818097 h 6856420"/>
              <a:gd name="connsiteX2408" fmla="*/ 2078737 w 4676739"/>
              <a:gd name="connsiteY2408" fmla="*/ 3822012 h 6856420"/>
              <a:gd name="connsiteX2409" fmla="*/ 2074672 w 4676739"/>
              <a:gd name="connsiteY2409" fmla="*/ 3825926 h 6856420"/>
              <a:gd name="connsiteX2410" fmla="*/ 2070607 w 4676739"/>
              <a:gd name="connsiteY2410" fmla="*/ 3829765 h 6856420"/>
              <a:gd name="connsiteX2411" fmla="*/ 2070607 w 4676739"/>
              <a:gd name="connsiteY2411" fmla="*/ 3829765 h 6856420"/>
              <a:gd name="connsiteX2412" fmla="*/ 2066617 w 4676739"/>
              <a:gd name="connsiteY2412" fmla="*/ 3833529 h 6856420"/>
              <a:gd name="connsiteX2413" fmla="*/ 2066617 w 4676739"/>
              <a:gd name="connsiteY2413" fmla="*/ 3833529 h 6856420"/>
              <a:gd name="connsiteX2414" fmla="*/ 2062778 w 4676739"/>
              <a:gd name="connsiteY2414" fmla="*/ 3837143 h 6856420"/>
              <a:gd name="connsiteX2415" fmla="*/ 2062778 w 4676739"/>
              <a:gd name="connsiteY2415" fmla="*/ 3837143 h 6856420"/>
              <a:gd name="connsiteX2416" fmla="*/ 2059164 w 4676739"/>
              <a:gd name="connsiteY2416" fmla="*/ 3840906 h 6856420"/>
              <a:gd name="connsiteX2417" fmla="*/ 2059164 w 4676739"/>
              <a:gd name="connsiteY2417" fmla="*/ 3840906 h 6856420"/>
              <a:gd name="connsiteX2418" fmla="*/ 2055626 w 4676739"/>
              <a:gd name="connsiteY2418" fmla="*/ 3845122 h 6856420"/>
              <a:gd name="connsiteX2419" fmla="*/ 2051711 w 4676739"/>
              <a:gd name="connsiteY2419" fmla="*/ 3849037 h 6856420"/>
              <a:gd name="connsiteX2420" fmla="*/ 2047646 w 4676739"/>
              <a:gd name="connsiteY2420" fmla="*/ 3852876 h 6856420"/>
              <a:gd name="connsiteX2421" fmla="*/ 2047646 w 4676739"/>
              <a:gd name="connsiteY2421" fmla="*/ 3852876 h 6856420"/>
              <a:gd name="connsiteX2422" fmla="*/ 2043129 w 4676739"/>
              <a:gd name="connsiteY2422" fmla="*/ 3854683 h 6856420"/>
              <a:gd name="connsiteX2423" fmla="*/ 2043129 w 4676739"/>
              <a:gd name="connsiteY2423" fmla="*/ 3848510 h 6856420"/>
              <a:gd name="connsiteX2424" fmla="*/ 2044334 w 4676739"/>
              <a:gd name="connsiteY2424" fmla="*/ 3840982 h 6856420"/>
              <a:gd name="connsiteX2425" fmla="*/ 2047119 w 4676739"/>
              <a:gd name="connsiteY2425" fmla="*/ 3836691 h 6856420"/>
              <a:gd name="connsiteX2426" fmla="*/ 2047947 w 4676739"/>
              <a:gd name="connsiteY2426" fmla="*/ 3833228 h 6856420"/>
              <a:gd name="connsiteX2427" fmla="*/ 2050959 w 4676739"/>
              <a:gd name="connsiteY2427" fmla="*/ 3828109 h 6856420"/>
              <a:gd name="connsiteX2428" fmla="*/ 2051410 w 4676739"/>
              <a:gd name="connsiteY2428" fmla="*/ 3825399 h 6856420"/>
              <a:gd name="connsiteX2429" fmla="*/ 2054874 w 4676739"/>
              <a:gd name="connsiteY2429" fmla="*/ 3816591 h 6856420"/>
              <a:gd name="connsiteX2430" fmla="*/ 2055475 w 4676739"/>
              <a:gd name="connsiteY2430" fmla="*/ 3813505 h 6856420"/>
              <a:gd name="connsiteX2431" fmla="*/ 2058938 w 4676739"/>
              <a:gd name="connsiteY2431" fmla="*/ 3804923 h 6856420"/>
              <a:gd name="connsiteX2432" fmla="*/ 2058938 w 4676739"/>
              <a:gd name="connsiteY2432" fmla="*/ 3802138 h 6856420"/>
              <a:gd name="connsiteX2433" fmla="*/ 2058035 w 4676739"/>
              <a:gd name="connsiteY2433" fmla="*/ 3800557 h 6856420"/>
              <a:gd name="connsiteX2434" fmla="*/ 2059014 w 4676739"/>
              <a:gd name="connsiteY2434" fmla="*/ 3797621 h 6856420"/>
              <a:gd name="connsiteX2435" fmla="*/ 2059616 w 4676739"/>
              <a:gd name="connsiteY2435" fmla="*/ 3793631 h 6856420"/>
              <a:gd name="connsiteX2436" fmla="*/ 2062928 w 4676739"/>
              <a:gd name="connsiteY2436" fmla="*/ 3785576 h 6856420"/>
              <a:gd name="connsiteX2437" fmla="*/ 2063831 w 4676739"/>
              <a:gd name="connsiteY2437" fmla="*/ 3781737 h 6856420"/>
              <a:gd name="connsiteX2438" fmla="*/ 2066767 w 4676739"/>
              <a:gd name="connsiteY2438" fmla="*/ 3777295 h 6856420"/>
              <a:gd name="connsiteX2439" fmla="*/ 2067746 w 4676739"/>
              <a:gd name="connsiteY2439" fmla="*/ 3773832 h 6856420"/>
              <a:gd name="connsiteX2440" fmla="*/ 2070757 w 4676739"/>
              <a:gd name="connsiteY2440" fmla="*/ 3769240 h 6856420"/>
              <a:gd name="connsiteX2441" fmla="*/ 2071661 w 4676739"/>
              <a:gd name="connsiteY2441" fmla="*/ 3765928 h 6856420"/>
              <a:gd name="connsiteX2442" fmla="*/ 2074672 w 4676739"/>
              <a:gd name="connsiteY2442" fmla="*/ 3761336 h 6856420"/>
              <a:gd name="connsiteX2443" fmla="*/ 2074145 w 4676739"/>
              <a:gd name="connsiteY2443" fmla="*/ 3757647 h 6856420"/>
              <a:gd name="connsiteX2444" fmla="*/ 2074145 w 4676739"/>
              <a:gd name="connsiteY2444" fmla="*/ 3757647 h 6856420"/>
              <a:gd name="connsiteX2445" fmla="*/ 2075500 w 4676739"/>
              <a:gd name="connsiteY2445" fmla="*/ 3758325 h 6856420"/>
              <a:gd name="connsiteX2446" fmla="*/ 2078586 w 4676739"/>
              <a:gd name="connsiteY2446" fmla="*/ 3753356 h 6856420"/>
              <a:gd name="connsiteX2447" fmla="*/ 2079565 w 4676739"/>
              <a:gd name="connsiteY2447" fmla="*/ 3750119 h 6856420"/>
              <a:gd name="connsiteX2448" fmla="*/ 2082651 w 4676739"/>
              <a:gd name="connsiteY2448" fmla="*/ 3745979 h 6856420"/>
              <a:gd name="connsiteX2449" fmla="*/ 2082651 w 4676739"/>
              <a:gd name="connsiteY2449" fmla="*/ 3745979 h 6856420"/>
              <a:gd name="connsiteX2450" fmla="*/ 2086717 w 4676739"/>
              <a:gd name="connsiteY2450" fmla="*/ 3737999 h 6856420"/>
              <a:gd name="connsiteX2451" fmla="*/ 2090706 w 4676739"/>
              <a:gd name="connsiteY2451" fmla="*/ 3730471 h 6856420"/>
              <a:gd name="connsiteX2452" fmla="*/ 2094696 w 4676739"/>
              <a:gd name="connsiteY2452" fmla="*/ 3722943 h 6856420"/>
              <a:gd name="connsiteX2453" fmla="*/ 2098536 w 4676739"/>
              <a:gd name="connsiteY2453" fmla="*/ 3714135 h 6856420"/>
              <a:gd name="connsiteX2454" fmla="*/ 2098987 w 4676739"/>
              <a:gd name="connsiteY2454" fmla="*/ 3711124 h 6856420"/>
              <a:gd name="connsiteX2455" fmla="*/ 2102751 w 4676739"/>
              <a:gd name="connsiteY2455" fmla="*/ 3703144 h 6856420"/>
              <a:gd name="connsiteX2456" fmla="*/ 2102751 w 4676739"/>
              <a:gd name="connsiteY2456" fmla="*/ 3703144 h 6856420"/>
              <a:gd name="connsiteX2457" fmla="*/ 2106741 w 4676739"/>
              <a:gd name="connsiteY2457" fmla="*/ 3695165 h 6856420"/>
              <a:gd name="connsiteX2458" fmla="*/ 2106741 w 4676739"/>
              <a:gd name="connsiteY2458" fmla="*/ 3695165 h 6856420"/>
              <a:gd name="connsiteX2459" fmla="*/ 2110806 w 4676739"/>
              <a:gd name="connsiteY2459" fmla="*/ 3687637 h 6856420"/>
              <a:gd name="connsiteX2460" fmla="*/ 2110806 w 4676739"/>
              <a:gd name="connsiteY2460" fmla="*/ 3687637 h 6856420"/>
              <a:gd name="connsiteX2461" fmla="*/ 2114796 w 4676739"/>
              <a:gd name="connsiteY2461" fmla="*/ 3680109 h 6856420"/>
              <a:gd name="connsiteX2462" fmla="*/ 2114796 w 4676739"/>
              <a:gd name="connsiteY2462" fmla="*/ 3680109 h 6856420"/>
              <a:gd name="connsiteX2463" fmla="*/ 2118711 w 4676739"/>
              <a:gd name="connsiteY2463" fmla="*/ 3672581 h 6856420"/>
              <a:gd name="connsiteX2464" fmla="*/ 2118711 w 4676739"/>
              <a:gd name="connsiteY2464" fmla="*/ 3672581 h 6856420"/>
              <a:gd name="connsiteX2465" fmla="*/ 2122324 w 4676739"/>
              <a:gd name="connsiteY2465" fmla="*/ 3668214 h 6856420"/>
              <a:gd name="connsiteX2466" fmla="*/ 2122324 w 4676739"/>
              <a:gd name="connsiteY2466" fmla="*/ 3668214 h 6856420"/>
              <a:gd name="connsiteX2467" fmla="*/ 2126540 w 4676739"/>
              <a:gd name="connsiteY2467" fmla="*/ 3660310 h 6856420"/>
              <a:gd name="connsiteX2468" fmla="*/ 2130454 w 4676739"/>
              <a:gd name="connsiteY2468" fmla="*/ 3652782 h 6856420"/>
              <a:gd name="connsiteX2469" fmla="*/ 2134519 w 4676739"/>
              <a:gd name="connsiteY2469" fmla="*/ 3640813 h 6856420"/>
              <a:gd name="connsiteX2470" fmla="*/ 2134519 w 4676739"/>
              <a:gd name="connsiteY2470" fmla="*/ 3640813 h 6856420"/>
              <a:gd name="connsiteX2471" fmla="*/ 2138585 w 4676739"/>
              <a:gd name="connsiteY2471" fmla="*/ 3632833 h 6856420"/>
              <a:gd name="connsiteX2472" fmla="*/ 2138585 w 4676739"/>
              <a:gd name="connsiteY2472" fmla="*/ 3632833 h 6856420"/>
              <a:gd name="connsiteX2473" fmla="*/ 2142725 w 4676739"/>
              <a:gd name="connsiteY2473" fmla="*/ 3621014 h 6856420"/>
              <a:gd name="connsiteX2474" fmla="*/ 2142725 w 4676739"/>
              <a:gd name="connsiteY2474" fmla="*/ 3621014 h 6856420"/>
              <a:gd name="connsiteX2475" fmla="*/ 2146564 w 4676739"/>
              <a:gd name="connsiteY2475" fmla="*/ 3612884 h 6856420"/>
              <a:gd name="connsiteX2476" fmla="*/ 2147468 w 4676739"/>
              <a:gd name="connsiteY2476" fmla="*/ 3608969 h 6856420"/>
              <a:gd name="connsiteX2477" fmla="*/ 2150479 w 4676739"/>
              <a:gd name="connsiteY2477" fmla="*/ 3604904 h 6856420"/>
              <a:gd name="connsiteX2478" fmla="*/ 2150479 w 4676739"/>
              <a:gd name="connsiteY2478" fmla="*/ 3604904 h 6856420"/>
              <a:gd name="connsiteX2479" fmla="*/ 2154544 w 4676739"/>
              <a:gd name="connsiteY2479" fmla="*/ 3596925 h 6856420"/>
              <a:gd name="connsiteX2480" fmla="*/ 2158534 w 4676739"/>
              <a:gd name="connsiteY2480" fmla="*/ 3589020 h 6856420"/>
              <a:gd name="connsiteX2481" fmla="*/ 2162524 w 4676739"/>
              <a:gd name="connsiteY2481" fmla="*/ 3581492 h 6856420"/>
              <a:gd name="connsiteX2482" fmla="*/ 2166513 w 4676739"/>
              <a:gd name="connsiteY2482" fmla="*/ 3573964 h 6856420"/>
              <a:gd name="connsiteX2483" fmla="*/ 2170579 w 4676739"/>
              <a:gd name="connsiteY2483" fmla="*/ 3565985 h 6856420"/>
              <a:gd name="connsiteX2484" fmla="*/ 2170579 w 4676739"/>
              <a:gd name="connsiteY2484" fmla="*/ 3565985 h 6856420"/>
              <a:gd name="connsiteX2485" fmla="*/ 2174794 w 4676739"/>
              <a:gd name="connsiteY2485" fmla="*/ 3558457 h 6856420"/>
              <a:gd name="connsiteX2486" fmla="*/ 2174794 w 4676739"/>
              <a:gd name="connsiteY2486" fmla="*/ 3558457 h 6856420"/>
              <a:gd name="connsiteX2487" fmla="*/ 2178257 w 4676739"/>
              <a:gd name="connsiteY2487" fmla="*/ 3553563 h 6856420"/>
              <a:gd name="connsiteX2488" fmla="*/ 2179236 w 4676739"/>
              <a:gd name="connsiteY2488" fmla="*/ 3550326 h 6856420"/>
              <a:gd name="connsiteX2489" fmla="*/ 2182172 w 4676739"/>
              <a:gd name="connsiteY2489" fmla="*/ 3546336 h 6856420"/>
              <a:gd name="connsiteX2490" fmla="*/ 2186387 w 4676739"/>
              <a:gd name="connsiteY2490" fmla="*/ 3534593 h 6856420"/>
              <a:gd name="connsiteX2491" fmla="*/ 2186387 w 4676739"/>
              <a:gd name="connsiteY2491" fmla="*/ 3534593 h 6856420"/>
              <a:gd name="connsiteX2492" fmla="*/ 2190227 w 4676739"/>
              <a:gd name="connsiteY2492" fmla="*/ 3526538 h 6856420"/>
              <a:gd name="connsiteX2493" fmla="*/ 2194216 w 4676739"/>
              <a:gd name="connsiteY2493" fmla="*/ 3519010 h 6856420"/>
              <a:gd name="connsiteX2494" fmla="*/ 2198282 w 4676739"/>
              <a:gd name="connsiteY2494" fmla="*/ 3511105 h 6856420"/>
              <a:gd name="connsiteX2495" fmla="*/ 2198282 w 4676739"/>
              <a:gd name="connsiteY2495" fmla="*/ 3511105 h 6856420"/>
              <a:gd name="connsiteX2496" fmla="*/ 2199185 w 4676739"/>
              <a:gd name="connsiteY2496" fmla="*/ 3506814 h 6856420"/>
              <a:gd name="connsiteX2497" fmla="*/ 2202271 w 4676739"/>
              <a:gd name="connsiteY2497" fmla="*/ 3503201 h 6856420"/>
              <a:gd name="connsiteX2498" fmla="*/ 2202271 w 4676739"/>
              <a:gd name="connsiteY2498" fmla="*/ 3503201 h 6856420"/>
              <a:gd name="connsiteX2499" fmla="*/ 2206261 w 4676739"/>
              <a:gd name="connsiteY2499" fmla="*/ 3495673 h 6856420"/>
              <a:gd name="connsiteX2500" fmla="*/ 2210251 w 4676739"/>
              <a:gd name="connsiteY2500" fmla="*/ 3488145 h 6856420"/>
              <a:gd name="connsiteX2501" fmla="*/ 2210251 w 4676739"/>
              <a:gd name="connsiteY2501" fmla="*/ 3488145 h 6856420"/>
              <a:gd name="connsiteX2502" fmla="*/ 2213714 w 4676739"/>
              <a:gd name="connsiteY2502" fmla="*/ 3482650 h 6856420"/>
              <a:gd name="connsiteX2503" fmla="*/ 2214316 w 4676739"/>
              <a:gd name="connsiteY2503" fmla="*/ 3480090 h 6856420"/>
              <a:gd name="connsiteX2504" fmla="*/ 2217704 w 4676739"/>
              <a:gd name="connsiteY2504" fmla="*/ 3474820 h 6856420"/>
              <a:gd name="connsiteX2505" fmla="*/ 2218457 w 4676739"/>
              <a:gd name="connsiteY2505" fmla="*/ 3472186 h 6856420"/>
              <a:gd name="connsiteX2506" fmla="*/ 2221694 w 4676739"/>
              <a:gd name="connsiteY2506" fmla="*/ 3467067 h 6856420"/>
              <a:gd name="connsiteX2507" fmla="*/ 2222446 w 4676739"/>
              <a:gd name="connsiteY2507" fmla="*/ 3464206 h 6856420"/>
              <a:gd name="connsiteX2508" fmla="*/ 2225683 w 4676739"/>
              <a:gd name="connsiteY2508" fmla="*/ 3459313 h 6856420"/>
              <a:gd name="connsiteX2509" fmla="*/ 2226662 w 4676739"/>
              <a:gd name="connsiteY2509" fmla="*/ 3456302 h 6856420"/>
              <a:gd name="connsiteX2510" fmla="*/ 2229673 w 4676739"/>
              <a:gd name="connsiteY2510" fmla="*/ 3452236 h 6856420"/>
              <a:gd name="connsiteX2511" fmla="*/ 2233814 w 4676739"/>
              <a:gd name="connsiteY2511" fmla="*/ 3440493 h 6856420"/>
              <a:gd name="connsiteX2512" fmla="*/ 2233814 w 4676739"/>
              <a:gd name="connsiteY2512" fmla="*/ 3440493 h 6856420"/>
              <a:gd name="connsiteX2513" fmla="*/ 2237728 w 4676739"/>
              <a:gd name="connsiteY2513" fmla="*/ 3431986 h 6856420"/>
              <a:gd name="connsiteX2514" fmla="*/ 2238255 w 4676739"/>
              <a:gd name="connsiteY2514" fmla="*/ 3428599 h 6856420"/>
              <a:gd name="connsiteX2515" fmla="*/ 2241793 w 4676739"/>
              <a:gd name="connsiteY2515" fmla="*/ 3420619 h 6856420"/>
              <a:gd name="connsiteX2516" fmla="*/ 2241793 w 4676739"/>
              <a:gd name="connsiteY2516" fmla="*/ 3420619 h 6856420"/>
              <a:gd name="connsiteX2517" fmla="*/ 2245859 w 4676739"/>
              <a:gd name="connsiteY2517" fmla="*/ 3412714 h 6856420"/>
              <a:gd name="connsiteX2518" fmla="*/ 2245859 w 4676739"/>
              <a:gd name="connsiteY2518" fmla="*/ 3412714 h 6856420"/>
              <a:gd name="connsiteX2519" fmla="*/ 2249924 w 4676739"/>
              <a:gd name="connsiteY2519" fmla="*/ 3405186 h 6856420"/>
              <a:gd name="connsiteX2520" fmla="*/ 2249924 w 4676739"/>
              <a:gd name="connsiteY2520" fmla="*/ 3405186 h 6856420"/>
              <a:gd name="connsiteX2521" fmla="*/ 2251505 w 4676739"/>
              <a:gd name="connsiteY2521" fmla="*/ 3401724 h 6856420"/>
              <a:gd name="connsiteX2522" fmla="*/ 2253462 w 4676739"/>
              <a:gd name="connsiteY2522" fmla="*/ 3400067 h 6856420"/>
              <a:gd name="connsiteX2523" fmla="*/ 2252558 w 4676739"/>
              <a:gd name="connsiteY2523" fmla="*/ 3397056 h 6856420"/>
              <a:gd name="connsiteX2524" fmla="*/ 2254139 w 4676739"/>
              <a:gd name="connsiteY2524" fmla="*/ 3397056 h 6856420"/>
              <a:gd name="connsiteX2525" fmla="*/ 2254742 w 4676739"/>
              <a:gd name="connsiteY2525" fmla="*/ 3393518 h 6856420"/>
              <a:gd name="connsiteX2526" fmla="*/ 2257452 w 4676739"/>
              <a:gd name="connsiteY2526" fmla="*/ 3392012 h 6856420"/>
              <a:gd name="connsiteX2527" fmla="*/ 2258280 w 4676739"/>
              <a:gd name="connsiteY2527" fmla="*/ 3388926 h 6856420"/>
              <a:gd name="connsiteX2528" fmla="*/ 2259484 w 4676739"/>
              <a:gd name="connsiteY2528" fmla="*/ 3386366 h 6856420"/>
              <a:gd name="connsiteX2529" fmla="*/ 2258355 w 4676739"/>
              <a:gd name="connsiteY2529" fmla="*/ 3385538 h 6856420"/>
              <a:gd name="connsiteX2530" fmla="*/ 2261231 w 4676739"/>
              <a:gd name="connsiteY2530" fmla="*/ 3384763 h 6856420"/>
              <a:gd name="connsiteX2531" fmla="*/ 2261441 w 4676739"/>
              <a:gd name="connsiteY2531" fmla="*/ 3384259 h 6856420"/>
              <a:gd name="connsiteX2532" fmla="*/ 2262345 w 4676739"/>
              <a:gd name="connsiteY2532" fmla="*/ 3381022 h 6856420"/>
              <a:gd name="connsiteX2533" fmla="*/ 2263173 w 4676739"/>
              <a:gd name="connsiteY2533" fmla="*/ 3379667 h 6856420"/>
              <a:gd name="connsiteX2534" fmla="*/ 2262495 w 4676739"/>
              <a:gd name="connsiteY2534" fmla="*/ 3378010 h 6856420"/>
              <a:gd name="connsiteX2535" fmla="*/ 2263474 w 4676739"/>
              <a:gd name="connsiteY2535" fmla="*/ 3377182 h 6856420"/>
              <a:gd name="connsiteX2536" fmla="*/ 2265281 w 4676739"/>
              <a:gd name="connsiteY2536" fmla="*/ 3377182 h 6856420"/>
              <a:gd name="connsiteX2537" fmla="*/ 2265281 w 4676739"/>
              <a:gd name="connsiteY2537" fmla="*/ 3375827 h 6856420"/>
              <a:gd name="connsiteX2538" fmla="*/ 2266636 w 4676739"/>
              <a:gd name="connsiteY2538" fmla="*/ 3374397 h 6856420"/>
              <a:gd name="connsiteX2539" fmla="*/ 2269496 w 4676739"/>
              <a:gd name="connsiteY2539" fmla="*/ 3369504 h 6856420"/>
              <a:gd name="connsiteX2540" fmla="*/ 2273411 w 4676739"/>
              <a:gd name="connsiteY2540" fmla="*/ 3360847 h 6856420"/>
              <a:gd name="connsiteX2541" fmla="*/ 2274013 w 4676739"/>
              <a:gd name="connsiteY2541" fmla="*/ 3357685 h 6856420"/>
              <a:gd name="connsiteX2542" fmla="*/ 2277702 w 4676739"/>
              <a:gd name="connsiteY2542" fmla="*/ 3350157 h 6856420"/>
              <a:gd name="connsiteX2543" fmla="*/ 2277702 w 4676739"/>
              <a:gd name="connsiteY2543" fmla="*/ 3350157 h 6856420"/>
              <a:gd name="connsiteX2544" fmla="*/ 2281165 w 4676739"/>
              <a:gd name="connsiteY2544" fmla="*/ 3344737 h 6856420"/>
              <a:gd name="connsiteX2545" fmla="*/ 2281918 w 4676739"/>
              <a:gd name="connsiteY2545" fmla="*/ 3342102 h 6856420"/>
              <a:gd name="connsiteX2546" fmla="*/ 2285381 w 4676739"/>
              <a:gd name="connsiteY2546" fmla="*/ 3338037 h 6856420"/>
              <a:gd name="connsiteX2547" fmla="*/ 2285381 w 4676739"/>
              <a:gd name="connsiteY2547" fmla="*/ 3338037 h 6856420"/>
              <a:gd name="connsiteX2548" fmla="*/ 2289747 w 4676739"/>
              <a:gd name="connsiteY2548" fmla="*/ 3330509 h 6856420"/>
              <a:gd name="connsiteX2549" fmla="*/ 2289747 w 4676739"/>
              <a:gd name="connsiteY2549" fmla="*/ 3330509 h 6856420"/>
              <a:gd name="connsiteX2550" fmla="*/ 2293059 w 4676739"/>
              <a:gd name="connsiteY2550" fmla="*/ 3325239 h 6856420"/>
              <a:gd name="connsiteX2551" fmla="*/ 2293887 w 4676739"/>
              <a:gd name="connsiteY2551" fmla="*/ 3322604 h 6856420"/>
              <a:gd name="connsiteX2552" fmla="*/ 2296898 w 4676739"/>
              <a:gd name="connsiteY2552" fmla="*/ 3319668 h 6856420"/>
              <a:gd name="connsiteX2553" fmla="*/ 2301265 w 4676739"/>
              <a:gd name="connsiteY2553" fmla="*/ 3318840 h 6856420"/>
              <a:gd name="connsiteX2554" fmla="*/ 2302921 w 4676739"/>
              <a:gd name="connsiteY2554" fmla="*/ 3318313 h 6856420"/>
              <a:gd name="connsiteX2555" fmla="*/ 2304577 w 4676739"/>
              <a:gd name="connsiteY2555" fmla="*/ 3318313 h 6856420"/>
              <a:gd name="connsiteX2556" fmla="*/ 2317149 w 4676739"/>
              <a:gd name="connsiteY2556" fmla="*/ 3314776 h 6856420"/>
              <a:gd name="connsiteX2557" fmla="*/ 2317149 w 4676739"/>
              <a:gd name="connsiteY2557" fmla="*/ 3314776 h 6856420"/>
              <a:gd name="connsiteX2558" fmla="*/ 2324677 w 4676739"/>
              <a:gd name="connsiteY2558" fmla="*/ 3310936 h 6856420"/>
              <a:gd name="connsiteX2559" fmla="*/ 2326182 w 4676739"/>
              <a:gd name="connsiteY2559" fmla="*/ 3310409 h 6856420"/>
              <a:gd name="connsiteX2560" fmla="*/ 2327838 w 4676739"/>
              <a:gd name="connsiteY2560" fmla="*/ 3310409 h 6856420"/>
              <a:gd name="connsiteX2561" fmla="*/ 2336420 w 4676739"/>
              <a:gd name="connsiteY2561" fmla="*/ 3307398 h 6856420"/>
              <a:gd name="connsiteX2562" fmla="*/ 2340485 w 4676739"/>
              <a:gd name="connsiteY2562" fmla="*/ 3306721 h 6856420"/>
              <a:gd name="connsiteX2563" fmla="*/ 2352379 w 4676739"/>
              <a:gd name="connsiteY2563" fmla="*/ 3302957 h 6856420"/>
              <a:gd name="connsiteX2564" fmla="*/ 2353734 w 4676739"/>
              <a:gd name="connsiteY2564" fmla="*/ 3302354 h 6856420"/>
              <a:gd name="connsiteX2565" fmla="*/ 2355315 w 4676739"/>
              <a:gd name="connsiteY2565" fmla="*/ 3302354 h 6856420"/>
              <a:gd name="connsiteX2566" fmla="*/ 2364198 w 4676739"/>
              <a:gd name="connsiteY2566" fmla="*/ 3299117 h 6856420"/>
              <a:gd name="connsiteX2567" fmla="*/ 2365704 w 4676739"/>
              <a:gd name="connsiteY2567" fmla="*/ 3298590 h 6856420"/>
              <a:gd name="connsiteX2568" fmla="*/ 2367360 w 4676739"/>
              <a:gd name="connsiteY2568" fmla="*/ 3298590 h 6856420"/>
              <a:gd name="connsiteX2569" fmla="*/ 2371953 w 4676739"/>
              <a:gd name="connsiteY2569" fmla="*/ 3295880 h 6856420"/>
              <a:gd name="connsiteX2570" fmla="*/ 2379481 w 4676739"/>
              <a:gd name="connsiteY2570" fmla="*/ 3294601 h 6856420"/>
              <a:gd name="connsiteX2571" fmla="*/ 2387836 w 4676739"/>
              <a:gd name="connsiteY2571" fmla="*/ 3291514 h 6856420"/>
              <a:gd name="connsiteX2572" fmla="*/ 2391600 w 4676739"/>
              <a:gd name="connsiteY2572" fmla="*/ 3290761 h 6856420"/>
              <a:gd name="connsiteX2573" fmla="*/ 2399731 w 4676739"/>
              <a:gd name="connsiteY2573" fmla="*/ 3287449 h 6856420"/>
              <a:gd name="connsiteX2574" fmla="*/ 2402968 w 4676739"/>
              <a:gd name="connsiteY2574" fmla="*/ 3286620 h 6856420"/>
              <a:gd name="connsiteX2575" fmla="*/ 2411549 w 4676739"/>
              <a:gd name="connsiteY2575" fmla="*/ 3282556 h 6856420"/>
              <a:gd name="connsiteX2576" fmla="*/ 2419529 w 4676739"/>
              <a:gd name="connsiteY2576" fmla="*/ 3279545 h 6856420"/>
              <a:gd name="connsiteX2577" fmla="*/ 2423444 w 4676739"/>
              <a:gd name="connsiteY2577" fmla="*/ 3278942 h 6856420"/>
              <a:gd name="connsiteX2578" fmla="*/ 2435489 w 4676739"/>
              <a:gd name="connsiteY2578" fmla="*/ 3275103 h 6856420"/>
              <a:gd name="connsiteX2579" fmla="*/ 2435489 w 4676739"/>
              <a:gd name="connsiteY2579" fmla="*/ 3275103 h 6856420"/>
              <a:gd name="connsiteX2580" fmla="*/ 2443017 w 4676739"/>
              <a:gd name="connsiteY2580" fmla="*/ 3271490 h 6856420"/>
              <a:gd name="connsiteX2581" fmla="*/ 2446178 w 4676739"/>
              <a:gd name="connsiteY2581" fmla="*/ 3270812 h 6856420"/>
              <a:gd name="connsiteX2582" fmla="*/ 2454911 w 4676739"/>
              <a:gd name="connsiteY2582" fmla="*/ 3266973 h 6856420"/>
              <a:gd name="connsiteX2583" fmla="*/ 2462890 w 4676739"/>
              <a:gd name="connsiteY2583" fmla="*/ 3263209 h 6856420"/>
              <a:gd name="connsiteX2584" fmla="*/ 2462890 w 4676739"/>
              <a:gd name="connsiteY2584" fmla="*/ 3263209 h 6856420"/>
              <a:gd name="connsiteX2585" fmla="*/ 2474709 w 4676739"/>
              <a:gd name="connsiteY2585" fmla="*/ 3259068 h 6856420"/>
              <a:gd name="connsiteX2586" fmla="*/ 2474709 w 4676739"/>
              <a:gd name="connsiteY2586" fmla="*/ 3259068 h 6856420"/>
              <a:gd name="connsiteX2587" fmla="*/ 2482689 w 4676739"/>
              <a:gd name="connsiteY2587" fmla="*/ 3255455 h 6856420"/>
              <a:gd name="connsiteX2588" fmla="*/ 2484119 w 4676739"/>
              <a:gd name="connsiteY2588" fmla="*/ 3254928 h 6856420"/>
              <a:gd name="connsiteX2589" fmla="*/ 2485700 w 4676739"/>
              <a:gd name="connsiteY2589" fmla="*/ 3254928 h 6856420"/>
              <a:gd name="connsiteX2590" fmla="*/ 2490518 w 4676739"/>
              <a:gd name="connsiteY2590" fmla="*/ 3251917 h 6856420"/>
              <a:gd name="connsiteX2591" fmla="*/ 2494132 w 4676739"/>
              <a:gd name="connsiteY2591" fmla="*/ 3251164 h 6856420"/>
              <a:gd name="connsiteX2592" fmla="*/ 2498724 w 4676739"/>
              <a:gd name="connsiteY2592" fmla="*/ 3247776 h 6856420"/>
              <a:gd name="connsiteX2593" fmla="*/ 2498724 w 4676739"/>
              <a:gd name="connsiteY2593" fmla="*/ 3247776 h 6856420"/>
              <a:gd name="connsiteX2594" fmla="*/ 2506252 w 4676739"/>
              <a:gd name="connsiteY2594" fmla="*/ 3243862 h 6856420"/>
              <a:gd name="connsiteX2595" fmla="*/ 2507531 w 4676739"/>
              <a:gd name="connsiteY2595" fmla="*/ 3243184 h 6856420"/>
              <a:gd name="connsiteX2596" fmla="*/ 2509037 w 4676739"/>
              <a:gd name="connsiteY2596" fmla="*/ 3243184 h 6856420"/>
              <a:gd name="connsiteX2597" fmla="*/ 2514081 w 4676739"/>
              <a:gd name="connsiteY2597" fmla="*/ 3240098 h 6856420"/>
              <a:gd name="connsiteX2598" fmla="*/ 2517243 w 4676739"/>
              <a:gd name="connsiteY2598" fmla="*/ 3239270 h 6856420"/>
              <a:gd name="connsiteX2599" fmla="*/ 2521985 w 4676739"/>
              <a:gd name="connsiteY2599" fmla="*/ 3236183 h 6856420"/>
              <a:gd name="connsiteX2600" fmla="*/ 2525222 w 4676739"/>
              <a:gd name="connsiteY2600" fmla="*/ 3235355 h 6856420"/>
              <a:gd name="connsiteX2601" fmla="*/ 2529890 w 4676739"/>
              <a:gd name="connsiteY2601" fmla="*/ 3232193 h 6856420"/>
              <a:gd name="connsiteX2602" fmla="*/ 2532976 w 4676739"/>
              <a:gd name="connsiteY2602" fmla="*/ 3231365 h 6856420"/>
              <a:gd name="connsiteX2603" fmla="*/ 2538020 w 4676739"/>
              <a:gd name="connsiteY2603" fmla="*/ 3227978 h 6856420"/>
              <a:gd name="connsiteX2604" fmla="*/ 2538020 w 4676739"/>
              <a:gd name="connsiteY2604" fmla="*/ 3227978 h 6856420"/>
              <a:gd name="connsiteX2605" fmla="*/ 2545548 w 4676739"/>
              <a:gd name="connsiteY2605" fmla="*/ 3223913 h 6856420"/>
              <a:gd name="connsiteX2606" fmla="*/ 2545548 w 4676739"/>
              <a:gd name="connsiteY2606" fmla="*/ 3223913 h 6856420"/>
              <a:gd name="connsiteX2607" fmla="*/ 2553076 w 4676739"/>
              <a:gd name="connsiteY2607" fmla="*/ 3219697 h 6856420"/>
              <a:gd name="connsiteX2608" fmla="*/ 2553904 w 4676739"/>
              <a:gd name="connsiteY2608" fmla="*/ 3218417 h 6856420"/>
              <a:gd name="connsiteX2609" fmla="*/ 2552398 w 4676739"/>
              <a:gd name="connsiteY2609" fmla="*/ 3216234 h 6856420"/>
              <a:gd name="connsiteX2610" fmla="*/ 2549237 w 4676739"/>
              <a:gd name="connsiteY2610" fmla="*/ 3215557 h 6856420"/>
              <a:gd name="connsiteX2611" fmla="*/ 2537267 w 4676739"/>
              <a:gd name="connsiteY2611" fmla="*/ 3212094 h 6856420"/>
              <a:gd name="connsiteX2612" fmla="*/ 2525373 w 4676739"/>
              <a:gd name="connsiteY2612" fmla="*/ 3211341 h 6856420"/>
              <a:gd name="connsiteX2613" fmla="*/ 2505047 w 4676739"/>
              <a:gd name="connsiteY2613" fmla="*/ 3208330 h 6856420"/>
              <a:gd name="connsiteX2614" fmla="*/ 2498724 w 4676739"/>
              <a:gd name="connsiteY2614" fmla="*/ 3208330 h 6856420"/>
              <a:gd name="connsiteX2615" fmla="*/ 2477495 w 4676739"/>
              <a:gd name="connsiteY2615" fmla="*/ 3210061 h 6856420"/>
              <a:gd name="connsiteX2616" fmla="*/ 2407108 w 4676739"/>
              <a:gd name="connsiteY2616" fmla="*/ 3211567 h 6856420"/>
              <a:gd name="connsiteX2617" fmla="*/ 2392052 w 4676739"/>
              <a:gd name="connsiteY2617" fmla="*/ 3212319 h 6856420"/>
              <a:gd name="connsiteX2618" fmla="*/ 2359907 w 4676739"/>
              <a:gd name="connsiteY2618" fmla="*/ 3215255 h 6856420"/>
              <a:gd name="connsiteX2619" fmla="*/ 2335893 w 4676739"/>
              <a:gd name="connsiteY2619" fmla="*/ 3215255 h 6856420"/>
              <a:gd name="connsiteX2620" fmla="*/ 2334914 w 4676739"/>
              <a:gd name="connsiteY2620" fmla="*/ 3214201 h 6856420"/>
              <a:gd name="connsiteX2621" fmla="*/ 2336044 w 4676739"/>
              <a:gd name="connsiteY2621" fmla="*/ 3212169 h 6856420"/>
              <a:gd name="connsiteX2622" fmla="*/ 2336044 w 4676739"/>
              <a:gd name="connsiteY2622" fmla="*/ 3212169 h 6856420"/>
              <a:gd name="connsiteX2623" fmla="*/ 2339657 w 4676739"/>
              <a:gd name="connsiteY2623" fmla="*/ 3207803 h 6856420"/>
              <a:gd name="connsiteX2624" fmla="*/ 2339657 w 4676739"/>
              <a:gd name="connsiteY2624" fmla="*/ 3207803 h 6856420"/>
              <a:gd name="connsiteX2625" fmla="*/ 2343873 w 4676739"/>
              <a:gd name="connsiteY2625" fmla="*/ 3199748 h 6856420"/>
              <a:gd name="connsiteX2626" fmla="*/ 2344626 w 4676739"/>
              <a:gd name="connsiteY2626" fmla="*/ 3195908 h 6856420"/>
              <a:gd name="connsiteX2627" fmla="*/ 2347788 w 4676739"/>
              <a:gd name="connsiteY2627" fmla="*/ 3191768 h 6856420"/>
              <a:gd name="connsiteX2628" fmla="*/ 2347788 w 4676739"/>
              <a:gd name="connsiteY2628" fmla="*/ 3191768 h 6856420"/>
              <a:gd name="connsiteX2629" fmla="*/ 2351852 w 4676739"/>
              <a:gd name="connsiteY2629" fmla="*/ 3183261 h 6856420"/>
              <a:gd name="connsiteX2630" fmla="*/ 2352455 w 4676739"/>
              <a:gd name="connsiteY2630" fmla="*/ 3179874 h 6856420"/>
              <a:gd name="connsiteX2631" fmla="*/ 2355692 w 4676739"/>
              <a:gd name="connsiteY2631" fmla="*/ 3174755 h 6856420"/>
              <a:gd name="connsiteX2632" fmla="*/ 2356445 w 4676739"/>
              <a:gd name="connsiteY2632" fmla="*/ 3171969 h 6856420"/>
              <a:gd name="connsiteX2633" fmla="*/ 2359907 w 4676739"/>
              <a:gd name="connsiteY2633" fmla="*/ 3167829 h 6856420"/>
              <a:gd name="connsiteX2634" fmla="*/ 2359907 w 4676739"/>
              <a:gd name="connsiteY2634" fmla="*/ 3167829 h 6856420"/>
              <a:gd name="connsiteX2635" fmla="*/ 2348540 w 4676739"/>
              <a:gd name="connsiteY2635" fmla="*/ 3163613 h 6856420"/>
              <a:gd name="connsiteX2636" fmla="*/ 2345529 w 4676739"/>
              <a:gd name="connsiteY2636" fmla="*/ 3164216 h 6856420"/>
              <a:gd name="connsiteX2637" fmla="*/ 2340560 w 4676739"/>
              <a:gd name="connsiteY2637" fmla="*/ 3167904 h 6856420"/>
              <a:gd name="connsiteX2638" fmla="*/ 2340560 w 4676739"/>
              <a:gd name="connsiteY2638" fmla="*/ 3167904 h 6856420"/>
              <a:gd name="connsiteX2639" fmla="*/ 2336721 w 4676739"/>
              <a:gd name="connsiteY2639" fmla="*/ 3171217 h 6856420"/>
              <a:gd name="connsiteX2640" fmla="*/ 2333710 w 4676739"/>
              <a:gd name="connsiteY2640" fmla="*/ 3172195 h 6856420"/>
              <a:gd name="connsiteX2641" fmla="*/ 2328591 w 4676739"/>
              <a:gd name="connsiteY2641" fmla="*/ 3175658 h 6856420"/>
              <a:gd name="connsiteX2642" fmla="*/ 2328591 w 4676739"/>
              <a:gd name="connsiteY2642" fmla="*/ 3175658 h 6856420"/>
              <a:gd name="connsiteX2643" fmla="*/ 2324752 w 4676739"/>
              <a:gd name="connsiteY2643" fmla="*/ 3178895 h 6856420"/>
              <a:gd name="connsiteX2644" fmla="*/ 2324074 w 4676739"/>
              <a:gd name="connsiteY2644" fmla="*/ 3179573 h 6856420"/>
              <a:gd name="connsiteX2645" fmla="*/ 2320762 w 4676739"/>
              <a:gd name="connsiteY2645" fmla="*/ 3183036 h 6856420"/>
              <a:gd name="connsiteX2646" fmla="*/ 2320762 w 4676739"/>
              <a:gd name="connsiteY2646" fmla="*/ 3183563 h 6856420"/>
              <a:gd name="connsiteX2647" fmla="*/ 2317299 w 4676739"/>
              <a:gd name="connsiteY2647" fmla="*/ 3187477 h 6856420"/>
              <a:gd name="connsiteX2648" fmla="*/ 2317299 w 4676739"/>
              <a:gd name="connsiteY2648" fmla="*/ 3187477 h 6856420"/>
              <a:gd name="connsiteX2649" fmla="*/ 2313611 w 4676739"/>
              <a:gd name="connsiteY2649" fmla="*/ 3190714 h 6856420"/>
              <a:gd name="connsiteX2650" fmla="*/ 2310825 w 4676739"/>
              <a:gd name="connsiteY2650" fmla="*/ 3191843 h 6856420"/>
              <a:gd name="connsiteX2651" fmla="*/ 2305706 w 4676739"/>
              <a:gd name="connsiteY2651" fmla="*/ 3195683 h 6856420"/>
              <a:gd name="connsiteX2652" fmla="*/ 2301566 w 4676739"/>
              <a:gd name="connsiteY2652" fmla="*/ 3199447 h 6856420"/>
              <a:gd name="connsiteX2653" fmla="*/ 2297802 w 4676739"/>
              <a:gd name="connsiteY2653" fmla="*/ 3202684 h 6856420"/>
              <a:gd name="connsiteX2654" fmla="*/ 2295092 w 4676739"/>
              <a:gd name="connsiteY2654" fmla="*/ 3203738 h 6856420"/>
              <a:gd name="connsiteX2655" fmla="*/ 2289897 w 4676739"/>
              <a:gd name="connsiteY2655" fmla="*/ 3207577 h 6856420"/>
              <a:gd name="connsiteX2656" fmla="*/ 2285757 w 4676739"/>
              <a:gd name="connsiteY2656" fmla="*/ 3211266 h 6856420"/>
              <a:gd name="connsiteX2657" fmla="*/ 2285757 w 4676739"/>
              <a:gd name="connsiteY2657" fmla="*/ 3211266 h 6856420"/>
              <a:gd name="connsiteX2658" fmla="*/ 2281993 w 4676739"/>
              <a:gd name="connsiteY2658" fmla="*/ 3214126 h 6856420"/>
              <a:gd name="connsiteX2659" fmla="*/ 2243148 w 4676739"/>
              <a:gd name="connsiteY2659" fmla="*/ 3215557 h 6856420"/>
              <a:gd name="connsiteX2660" fmla="*/ 2241266 w 4676739"/>
              <a:gd name="connsiteY2660" fmla="*/ 3218718 h 6856420"/>
              <a:gd name="connsiteX2661" fmla="*/ 2230276 w 4676739"/>
              <a:gd name="connsiteY2661" fmla="*/ 3218718 h 6856420"/>
              <a:gd name="connsiteX2662" fmla="*/ 2230276 w 4676739"/>
              <a:gd name="connsiteY2662" fmla="*/ 3218718 h 6856420"/>
              <a:gd name="connsiteX2663" fmla="*/ 2222748 w 4676739"/>
              <a:gd name="connsiteY2663" fmla="*/ 3221805 h 6856420"/>
              <a:gd name="connsiteX2664" fmla="*/ 2211230 w 4676739"/>
              <a:gd name="connsiteY2664" fmla="*/ 3223009 h 6856420"/>
              <a:gd name="connsiteX2665" fmla="*/ 2202949 w 4676739"/>
              <a:gd name="connsiteY2665" fmla="*/ 3225719 h 6856420"/>
              <a:gd name="connsiteX2666" fmla="*/ 2187893 w 4676739"/>
              <a:gd name="connsiteY2666" fmla="*/ 3226999 h 6856420"/>
              <a:gd name="connsiteX2667" fmla="*/ 2185409 w 4676739"/>
              <a:gd name="connsiteY2667" fmla="*/ 3229408 h 6856420"/>
              <a:gd name="connsiteX2668" fmla="*/ 2179386 w 4676739"/>
              <a:gd name="connsiteY2668" fmla="*/ 3229860 h 6856420"/>
              <a:gd name="connsiteX2669" fmla="*/ 2172536 w 4676739"/>
              <a:gd name="connsiteY2669" fmla="*/ 3231064 h 6856420"/>
              <a:gd name="connsiteX2670" fmla="*/ 2167567 w 4676739"/>
              <a:gd name="connsiteY2670" fmla="*/ 3233548 h 6856420"/>
              <a:gd name="connsiteX2671" fmla="*/ 2160039 w 4676739"/>
              <a:gd name="connsiteY2671" fmla="*/ 3234903 h 6856420"/>
              <a:gd name="connsiteX2672" fmla="*/ 2151608 w 4676739"/>
              <a:gd name="connsiteY2672" fmla="*/ 3238141 h 6856420"/>
              <a:gd name="connsiteX2673" fmla="*/ 2148220 w 4676739"/>
              <a:gd name="connsiteY2673" fmla="*/ 3238818 h 6856420"/>
              <a:gd name="connsiteX2674" fmla="*/ 2140090 w 4676739"/>
              <a:gd name="connsiteY2674" fmla="*/ 3242958 h 6856420"/>
              <a:gd name="connsiteX2675" fmla="*/ 2135724 w 4676739"/>
              <a:gd name="connsiteY2675" fmla="*/ 3245970 h 6856420"/>
              <a:gd name="connsiteX2676" fmla="*/ 2132336 w 4676739"/>
              <a:gd name="connsiteY2676" fmla="*/ 3246722 h 6856420"/>
              <a:gd name="connsiteX2677" fmla="*/ 2127970 w 4676739"/>
              <a:gd name="connsiteY2677" fmla="*/ 3249357 h 6856420"/>
              <a:gd name="connsiteX2678" fmla="*/ 2123679 w 4676739"/>
              <a:gd name="connsiteY2678" fmla="*/ 3250411 h 6856420"/>
              <a:gd name="connsiteX2679" fmla="*/ 2116151 w 4676739"/>
              <a:gd name="connsiteY2679" fmla="*/ 3254175 h 6856420"/>
              <a:gd name="connsiteX2680" fmla="*/ 2113441 w 4676739"/>
              <a:gd name="connsiteY2680" fmla="*/ 3254777 h 6856420"/>
              <a:gd name="connsiteX2681" fmla="*/ 2108322 w 4676739"/>
              <a:gd name="connsiteY2681" fmla="*/ 3257713 h 6856420"/>
              <a:gd name="connsiteX2682" fmla="*/ 2105010 w 4676739"/>
              <a:gd name="connsiteY2682" fmla="*/ 3258617 h 6856420"/>
              <a:gd name="connsiteX2683" fmla="*/ 2100493 w 4676739"/>
              <a:gd name="connsiteY2683" fmla="*/ 3261402 h 6856420"/>
              <a:gd name="connsiteX2684" fmla="*/ 2096578 w 4676739"/>
              <a:gd name="connsiteY2684" fmla="*/ 3262381 h 6856420"/>
              <a:gd name="connsiteX2685" fmla="*/ 2092588 w 4676739"/>
              <a:gd name="connsiteY2685" fmla="*/ 3265091 h 6856420"/>
              <a:gd name="connsiteX2686" fmla="*/ 2088373 w 4676739"/>
              <a:gd name="connsiteY2686" fmla="*/ 3266295 h 6856420"/>
              <a:gd name="connsiteX2687" fmla="*/ 2080845 w 4676739"/>
              <a:gd name="connsiteY2687" fmla="*/ 3270436 h 6856420"/>
              <a:gd name="connsiteX2688" fmla="*/ 2080845 w 4676739"/>
              <a:gd name="connsiteY2688" fmla="*/ 3270436 h 6856420"/>
              <a:gd name="connsiteX2689" fmla="*/ 2076629 w 4676739"/>
              <a:gd name="connsiteY2689" fmla="*/ 3273597 h 6856420"/>
              <a:gd name="connsiteX2690" fmla="*/ 2076629 w 4676739"/>
              <a:gd name="connsiteY2690" fmla="*/ 3275028 h 6856420"/>
              <a:gd name="connsiteX2691" fmla="*/ 2073091 w 4676739"/>
              <a:gd name="connsiteY2691" fmla="*/ 3274576 h 6856420"/>
              <a:gd name="connsiteX2692" fmla="*/ 2072413 w 4676739"/>
              <a:gd name="connsiteY2692" fmla="*/ 3276458 h 6856420"/>
              <a:gd name="connsiteX2693" fmla="*/ 2068499 w 4676739"/>
              <a:gd name="connsiteY2693" fmla="*/ 3277587 h 6856420"/>
              <a:gd name="connsiteX2694" fmla="*/ 2068951 w 4676739"/>
              <a:gd name="connsiteY2694" fmla="*/ 3278942 h 6856420"/>
              <a:gd name="connsiteX2695" fmla="*/ 2065337 w 4676739"/>
              <a:gd name="connsiteY2695" fmla="*/ 3278491 h 6856420"/>
              <a:gd name="connsiteX2696" fmla="*/ 2060820 w 4676739"/>
              <a:gd name="connsiteY2696" fmla="*/ 3281577 h 6856420"/>
              <a:gd name="connsiteX2697" fmla="*/ 2057659 w 4676739"/>
              <a:gd name="connsiteY2697" fmla="*/ 3282556 h 6856420"/>
              <a:gd name="connsiteX2698" fmla="*/ 2052916 w 4676739"/>
              <a:gd name="connsiteY2698" fmla="*/ 3286546 h 6856420"/>
              <a:gd name="connsiteX2699" fmla="*/ 2048926 w 4676739"/>
              <a:gd name="connsiteY2699" fmla="*/ 3289707 h 6856420"/>
              <a:gd name="connsiteX2700" fmla="*/ 2046141 w 4676739"/>
              <a:gd name="connsiteY2700" fmla="*/ 3290535 h 6856420"/>
              <a:gd name="connsiteX2701" fmla="*/ 2040871 w 4676739"/>
              <a:gd name="connsiteY2701" fmla="*/ 3294074 h 6856420"/>
              <a:gd name="connsiteX2702" fmla="*/ 2040871 w 4676739"/>
              <a:gd name="connsiteY2702" fmla="*/ 3294074 h 6856420"/>
              <a:gd name="connsiteX2703" fmla="*/ 2037258 w 4676739"/>
              <a:gd name="connsiteY2703" fmla="*/ 3296934 h 6856420"/>
              <a:gd name="connsiteX2704" fmla="*/ 2033118 w 4676739"/>
              <a:gd name="connsiteY2704" fmla="*/ 3298289 h 6856420"/>
              <a:gd name="connsiteX2705" fmla="*/ 2029579 w 4676739"/>
              <a:gd name="connsiteY2705" fmla="*/ 3297687 h 6856420"/>
              <a:gd name="connsiteX2706" fmla="*/ 2032515 w 4676739"/>
              <a:gd name="connsiteY2706" fmla="*/ 3292719 h 6856420"/>
              <a:gd name="connsiteX2707" fmla="*/ 2033343 w 4676739"/>
              <a:gd name="connsiteY2707" fmla="*/ 3290084 h 6856420"/>
              <a:gd name="connsiteX2708" fmla="*/ 2036655 w 4676739"/>
              <a:gd name="connsiteY2708" fmla="*/ 3284965 h 6856420"/>
              <a:gd name="connsiteX2709" fmla="*/ 2037483 w 4676739"/>
              <a:gd name="connsiteY2709" fmla="*/ 3282104 h 6856420"/>
              <a:gd name="connsiteX2710" fmla="*/ 2040796 w 4676739"/>
              <a:gd name="connsiteY2710" fmla="*/ 3277888 h 6856420"/>
              <a:gd name="connsiteX2711" fmla="*/ 2040796 w 4676739"/>
              <a:gd name="connsiteY2711" fmla="*/ 3277888 h 6856420"/>
              <a:gd name="connsiteX2712" fmla="*/ 2042053 w 4676739"/>
              <a:gd name="connsiteY2712" fmla="*/ 3271406 h 6856420"/>
              <a:gd name="connsiteX2713" fmla="*/ 2041774 w 4676739"/>
              <a:gd name="connsiteY2713" fmla="*/ 3271038 h 6856420"/>
              <a:gd name="connsiteX2714" fmla="*/ 2042603 w 4676739"/>
              <a:gd name="connsiteY2714" fmla="*/ 3269984 h 6856420"/>
              <a:gd name="connsiteX2715" fmla="*/ 2043807 w 4676739"/>
              <a:gd name="connsiteY2715" fmla="*/ 3266747 h 6856420"/>
              <a:gd name="connsiteX2716" fmla="*/ 2045313 w 4676739"/>
              <a:gd name="connsiteY2716" fmla="*/ 3266220 h 6856420"/>
              <a:gd name="connsiteX2717" fmla="*/ 2045313 w 4676739"/>
              <a:gd name="connsiteY2717" fmla="*/ 3263886 h 6856420"/>
              <a:gd name="connsiteX2718" fmla="*/ 2046141 w 4676739"/>
              <a:gd name="connsiteY2718" fmla="*/ 3262531 h 6856420"/>
              <a:gd name="connsiteX2719" fmla="*/ 2048851 w 4676739"/>
              <a:gd name="connsiteY2719" fmla="*/ 3260950 h 6856420"/>
              <a:gd name="connsiteX2720" fmla="*/ 2050055 w 4676739"/>
              <a:gd name="connsiteY2720" fmla="*/ 3258090 h 6856420"/>
              <a:gd name="connsiteX2721" fmla="*/ 2050733 w 4676739"/>
              <a:gd name="connsiteY2721" fmla="*/ 3256810 h 6856420"/>
              <a:gd name="connsiteX2722" fmla="*/ 2050131 w 4676739"/>
              <a:gd name="connsiteY2722" fmla="*/ 3255154 h 6856420"/>
              <a:gd name="connsiteX2723" fmla="*/ 2050808 w 4676739"/>
              <a:gd name="connsiteY2723" fmla="*/ 3254552 h 6856420"/>
              <a:gd name="connsiteX2724" fmla="*/ 2050808 w 4676739"/>
              <a:gd name="connsiteY2724" fmla="*/ 3254552 h 6856420"/>
              <a:gd name="connsiteX2725" fmla="*/ 2052841 w 4676739"/>
              <a:gd name="connsiteY2725" fmla="*/ 3254552 h 6856420"/>
              <a:gd name="connsiteX2726" fmla="*/ 2052841 w 4676739"/>
              <a:gd name="connsiteY2726" fmla="*/ 3252971 h 6856420"/>
              <a:gd name="connsiteX2727" fmla="*/ 2053593 w 4676739"/>
              <a:gd name="connsiteY2727" fmla="*/ 3252218 h 6856420"/>
              <a:gd name="connsiteX2728" fmla="*/ 2055250 w 4676739"/>
              <a:gd name="connsiteY2728" fmla="*/ 3248680 h 6856420"/>
              <a:gd name="connsiteX2729" fmla="*/ 2055927 w 4676739"/>
              <a:gd name="connsiteY2729" fmla="*/ 3246948 h 6856420"/>
              <a:gd name="connsiteX2730" fmla="*/ 2056981 w 4676739"/>
              <a:gd name="connsiteY2730" fmla="*/ 3246948 h 6856420"/>
              <a:gd name="connsiteX2731" fmla="*/ 2056981 w 4676739"/>
              <a:gd name="connsiteY2731" fmla="*/ 3245669 h 6856420"/>
              <a:gd name="connsiteX2732" fmla="*/ 2058110 w 4676739"/>
              <a:gd name="connsiteY2732" fmla="*/ 3244088 h 6856420"/>
              <a:gd name="connsiteX2733" fmla="*/ 2061423 w 4676739"/>
              <a:gd name="connsiteY2733" fmla="*/ 3239571 h 6856420"/>
              <a:gd name="connsiteX2734" fmla="*/ 2061423 w 4676739"/>
              <a:gd name="connsiteY2734" fmla="*/ 3239571 h 6856420"/>
              <a:gd name="connsiteX2735" fmla="*/ 2064810 w 4676739"/>
              <a:gd name="connsiteY2735" fmla="*/ 3235280 h 6856420"/>
              <a:gd name="connsiteX2736" fmla="*/ 2068800 w 4676739"/>
              <a:gd name="connsiteY2736" fmla="*/ 3231064 h 6856420"/>
              <a:gd name="connsiteX2737" fmla="*/ 2068800 w 4676739"/>
              <a:gd name="connsiteY2737" fmla="*/ 3231064 h 6856420"/>
              <a:gd name="connsiteX2738" fmla="*/ 2073543 w 4676739"/>
              <a:gd name="connsiteY2738" fmla="*/ 3223536 h 6856420"/>
              <a:gd name="connsiteX2739" fmla="*/ 2073543 w 4676739"/>
              <a:gd name="connsiteY2739" fmla="*/ 3223536 h 6856420"/>
              <a:gd name="connsiteX2740" fmla="*/ 2076855 w 4676739"/>
              <a:gd name="connsiteY2740" fmla="*/ 3219321 h 6856420"/>
              <a:gd name="connsiteX2741" fmla="*/ 2080619 w 4676739"/>
              <a:gd name="connsiteY2741" fmla="*/ 3214051 h 6856420"/>
              <a:gd name="connsiteX2742" fmla="*/ 2081899 w 4676739"/>
              <a:gd name="connsiteY2742" fmla="*/ 3211341 h 6856420"/>
              <a:gd name="connsiteX2743" fmla="*/ 2084985 w 4676739"/>
              <a:gd name="connsiteY2743" fmla="*/ 3207502 h 6856420"/>
              <a:gd name="connsiteX2744" fmla="*/ 2084985 w 4676739"/>
              <a:gd name="connsiteY2744" fmla="*/ 3207502 h 6856420"/>
              <a:gd name="connsiteX2745" fmla="*/ 2088824 w 4676739"/>
              <a:gd name="connsiteY2745" fmla="*/ 3203135 h 6856420"/>
              <a:gd name="connsiteX2746" fmla="*/ 2088824 w 4676739"/>
              <a:gd name="connsiteY2746" fmla="*/ 3203135 h 6856420"/>
              <a:gd name="connsiteX2747" fmla="*/ 2093492 w 4676739"/>
              <a:gd name="connsiteY2747" fmla="*/ 3195607 h 6856420"/>
              <a:gd name="connsiteX2748" fmla="*/ 2093492 w 4676739"/>
              <a:gd name="connsiteY2748" fmla="*/ 3195607 h 6856420"/>
              <a:gd name="connsiteX2749" fmla="*/ 2096879 w 4676739"/>
              <a:gd name="connsiteY2749" fmla="*/ 3191392 h 6856420"/>
              <a:gd name="connsiteX2750" fmla="*/ 2100869 w 4676739"/>
              <a:gd name="connsiteY2750" fmla="*/ 3187101 h 6856420"/>
              <a:gd name="connsiteX2751" fmla="*/ 2100493 w 4676739"/>
              <a:gd name="connsiteY2751" fmla="*/ 3187101 h 6856420"/>
              <a:gd name="connsiteX2752" fmla="*/ 2104859 w 4676739"/>
              <a:gd name="connsiteY2752" fmla="*/ 3179573 h 6856420"/>
              <a:gd name="connsiteX2753" fmla="*/ 2109075 w 4676739"/>
              <a:gd name="connsiteY2753" fmla="*/ 3176110 h 6856420"/>
              <a:gd name="connsiteX2754" fmla="*/ 2109075 w 4676739"/>
              <a:gd name="connsiteY2754" fmla="*/ 3176110 h 6856420"/>
              <a:gd name="connsiteX2755" fmla="*/ 2116603 w 4676739"/>
              <a:gd name="connsiteY2755" fmla="*/ 3171367 h 6856420"/>
              <a:gd name="connsiteX2756" fmla="*/ 2116603 w 4676739"/>
              <a:gd name="connsiteY2756" fmla="*/ 3171744 h 6856420"/>
              <a:gd name="connsiteX2757" fmla="*/ 2120894 w 4676739"/>
              <a:gd name="connsiteY2757" fmla="*/ 3167829 h 6856420"/>
              <a:gd name="connsiteX2758" fmla="*/ 2124884 w 4676739"/>
              <a:gd name="connsiteY2758" fmla="*/ 3163689 h 6856420"/>
              <a:gd name="connsiteX2759" fmla="*/ 2124507 w 4676739"/>
              <a:gd name="connsiteY2759" fmla="*/ 3163689 h 6856420"/>
              <a:gd name="connsiteX2760" fmla="*/ 2126540 w 4676739"/>
              <a:gd name="connsiteY2760" fmla="*/ 3160753 h 6856420"/>
              <a:gd name="connsiteX2761" fmla="*/ 2128873 w 4676739"/>
              <a:gd name="connsiteY2761" fmla="*/ 3159699 h 6856420"/>
              <a:gd name="connsiteX2762" fmla="*/ 2128873 w 4676739"/>
              <a:gd name="connsiteY2762" fmla="*/ 3159699 h 6856420"/>
              <a:gd name="connsiteX2763" fmla="*/ 2133014 w 4676739"/>
              <a:gd name="connsiteY2763" fmla="*/ 3155935 h 6856420"/>
              <a:gd name="connsiteX2764" fmla="*/ 2133014 w 4676739"/>
              <a:gd name="connsiteY2764" fmla="*/ 3155935 h 6856420"/>
              <a:gd name="connsiteX2765" fmla="*/ 2137004 w 4676739"/>
              <a:gd name="connsiteY2765" fmla="*/ 3152472 h 6856420"/>
              <a:gd name="connsiteX2766" fmla="*/ 2137455 w 4676739"/>
              <a:gd name="connsiteY2766" fmla="*/ 3152472 h 6856420"/>
              <a:gd name="connsiteX2767" fmla="*/ 2140617 w 4676739"/>
              <a:gd name="connsiteY2767" fmla="*/ 3149310 h 6856420"/>
              <a:gd name="connsiteX2768" fmla="*/ 2145435 w 4676739"/>
              <a:gd name="connsiteY2768" fmla="*/ 3144266 h 6856420"/>
              <a:gd name="connsiteX2769" fmla="*/ 2148898 w 4676739"/>
              <a:gd name="connsiteY2769" fmla="*/ 3140879 h 6856420"/>
              <a:gd name="connsiteX2770" fmla="*/ 2148898 w 4676739"/>
              <a:gd name="connsiteY2770" fmla="*/ 3140879 h 6856420"/>
              <a:gd name="connsiteX2771" fmla="*/ 2152587 w 4676739"/>
              <a:gd name="connsiteY2771" fmla="*/ 3137566 h 6856420"/>
              <a:gd name="connsiteX2772" fmla="*/ 2153189 w 4676739"/>
              <a:gd name="connsiteY2772" fmla="*/ 3137115 h 6856420"/>
              <a:gd name="connsiteX2773" fmla="*/ 2160115 w 4676739"/>
              <a:gd name="connsiteY2773" fmla="*/ 3132222 h 6856420"/>
              <a:gd name="connsiteX2774" fmla="*/ 2160115 w 4676739"/>
              <a:gd name="connsiteY2774" fmla="*/ 3132598 h 6856420"/>
              <a:gd name="connsiteX2775" fmla="*/ 2164255 w 4676739"/>
              <a:gd name="connsiteY2775" fmla="*/ 3128608 h 6856420"/>
              <a:gd name="connsiteX2776" fmla="*/ 2168320 w 4676739"/>
              <a:gd name="connsiteY2776" fmla="*/ 3124694 h 6856420"/>
              <a:gd name="connsiteX2777" fmla="*/ 2172536 w 4676739"/>
              <a:gd name="connsiteY2777" fmla="*/ 3120930 h 6856420"/>
              <a:gd name="connsiteX2778" fmla="*/ 2172536 w 4676739"/>
              <a:gd name="connsiteY2778" fmla="*/ 3120930 h 6856420"/>
              <a:gd name="connsiteX2779" fmla="*/ 2180064 w 4676739"/>
              <a:gd name="connsiteY2779" fmla="*/ 3116413 h 6856420"/>
              <a:gd name="connsiteX2780" fmla="*/ 2180064 w 4676739"/>
              <a:gd name="connsiteY2780" fmla="*/ 3116789 h 6856420"/>
              <a:gd name="connsiteX2781" fmla="*/ 2184204 w 4676739"/>
              <a:gd name="connsiteY2781" fmla="*/ 3112724 h 6856420"/>
              <a:gd name="connsiteX2782" fmla="*/ 2184505 w 4676739"/>
              <a:gd name="connsiteY2782" fmla="*/ 3104293 h 6856420"/>
              <a:gd name="connsiteX2783" fmla="*/ 2188495 w 4676739"/>
              <a:gd name="connsiteY2783" fmla="*/ 3100378 h 6856420"/>
              <a:gd name="connsiteX2784" fmla="*/ 2192485 w 4676739"/>
              <a:gd name="connsiteY2784" fmla="*/ 3096464 h 6856420"/>
              <a:gd name="connsiteX2785" fmla="*/ 2196475 w 4676739"/>
              <a:gd name="connsiteY2785" fmla="*/ 3092323 h 6856420"/>
              <a:gd name="connsiteX2786" fmla="*/ 2196475 w 4676739"/>
              <a:gd name="connsiteY2786" fmla="*/ 3092323 h 6856420"/>
              <a:gd name="connsiteX2787" fmla="*/ 2204530 w 4676739"/>
              <a:gd name="connsiteY2787" fmla="*/ 3083967 h 6856420"/>
              <a:gd name="connsiteX2788" fmla="*/ 2204530 w 4676739"/>
              <a:gd name="connsiteY2788" fmla="*/ 3083967 h 6856420"/>
              <a:gd name="connsiteX2789" fmla="*/ 2208595 w 4676739"/>
              <a:gd name="connsiteY2789" fmla="*/ 3079902 h 6856420"/>
              <a:gd name="connsiteX2790" fmla="*/ 2212585 w 4676739"/>
              <a:gd name="connsiteY2790" fmla="*/ 3075987 h 6856420"/>
              <a:gd name="connsiteX2791" fmla="*/ 2216575 w 4676739"/>
              <a:gd name="connsiteY2791" fmla="*/ 3072073 h 6856420"/>
              <a:gd name="connsiteX2792" fmla="*/ 2220564 w 4676739"/>
              <a:gd name="connsiteY2792" fmla="*/ 3068158 h 6856420"/>
              <a:gd name="connsiteX2793" fmla="*/ 2224554 w 4676739"/>
              <a:gd name="connsiteY2793" fmla="*/ 3064168 h 6856420"/>
              <a:gd name="connsiteX2794" fmla="*/ 2225683 w 4676739"/>
              <a:gd name="connsiteY2794" fmla="*/ 3063039 h 6856420"/>
              <a:gd name="connsiteX2795" fmla="*/ 2225683 w 4676739"/>
              <a:gd name="connsiteY2795" fmla="*/ 3061534 h 6856420"/>
              <a:gd name="connsiteX2796" fmla="*/ 2228318 w 4676739"/>
              <a:gd name="connsiteY2796" fmla="*/ 3059351 h 6856420"/>
              <a:gd name="connsiteX2797" fmla="*/ 2228921 w 4676739"/>
              <a:gd name="connsiteY2797" fmla="*/ 3056565 h 6856420"/>
              <a:gd name="connsiteX2798" fmla="*/ 2232308 w 4676739"/>
              <a:gd name="connsiteY2798" fmla="*/ 3052425 h 6856420"/>
              <a:gd name="connsiteX2799" fmla="*/ 2236298 w 4676739"/>
              <a:gd name="connsiteY2799" fmla="*/ 3048360 h 6856420"/>
              <a:gd name="connsiteX2800" fmla="*/ 2240213 w 4676739"/>
              <a:gd name="connsiteY2800" fmla="*/ 3044445 h 6856420"/>
              <a:gd name="connsiteX2801" fmla="*/ 2244202 w 4676739"/>
              <a:gd name="connsiteY2801" fmla="*/ 3040456 h 6856420"/>
              <a:gd name="connsiteX2802" fmla="*/ 2252107 w 4676739"/>
              <a:gd name="connsiteY2802" fmla="*/ 3032928 h 6856420"/>
              <a:gd name="connsiteX2803" fmla="*/ 2256021 w 4676739"/>
              <a:gd name="connsiteY2803" fmla="*/ 3028937 h 6856420"/>
              <a:gd name="connsiteX2804" fmla="*/ 2260011 w 4676739"/>
              <a:gd name="connsiteY2804" fmla="*/ 3024948 h 6856420"/>
              <a:gd name="connsiteX2805" fmla="*/ 2263926 w 4676739"/>
              <a:gd name="connsiteY2805" fmla="*/ 3021033 h 6856420"/>
              <a:gd name="connsiteX2806" fmla="*/ 2267916 w 4676739"/>
              <a:gd name="connsiteY2806" fmla="*/ 3017043 h 6856420"/>
              <a:gd name="connsiteX2807" fmla="*/ 2271830 w 4676739"/>
              <a:gd name="connsiteY2807" fmla="*/ 3013054 h 6856420"/>
              <a:gd name="connsiteX2808" fmla="*/ 2275745 w 4676739"/>
              <a:gd name="connsiteY2808" fmla="*/ 3009063 h 6856420"/>
              <a:gd name="connsiteX2809" fmla="*/ 2279885 w 4676739"/>
              <a:gd name="connsiteY2809" fmla="*/ 3005074 h 6856420"/>
              <a:gd name="connsiteX2810" fmla="*/ 2279885 w 4676739"/>
              <a:gd name="connsiteY2810" fmla="*/ 3005074 h 6856420"/>
              <a:gd name="connsiteX2811" fmla="*/ 2284628 w 4676739"/>
              <a:gd name="connsiteY2811" fmla="*/ 2997998 h 6856420"/>
              <a:gd name="connsiteX2812" fmla="*/ 2285079 w 4676739"/>
              <a:gd name="connsiteY2812" fmla="*/ 2997471 h 6856420"/>
              <a:gd name="connsiteX2813" fmla="*/ 2288392 w 4676739"/>
              <a:gd name="connsiteY2813" fmla="*/ 2993933 h 6856420"/>
              <a:gd name="connsiteX2814" fmla="*/ 2288843 w 4676739"/>
              <a:gd name="connsiteY2814" fmla="*/ 2993481 h 6856420"/>
              <a:gd name="connsiteX2815" fmla="*/ 2292382 w 4676739"/>
              <a:gd name="connsiteY2815" fmla="*/ 2989792 h 6856420"/>
              <a:gd name="connsiteX2816" fmla="*/ 2292382 w 4676739"/>
              <a:gd name="connsiteY2816" fmla="*/ 2989792 h 6856420"/>
              <a:gd name="connsiteX2817" fmla="*/ 2296070 w 4676739"/>
              <a:gd name="connsiteY2817" fmla="*/ 2985953 h 6856420"/>
              <a:gd name="connsiteX2818" fmla="*/ 2296070 w 4676739"/>
              <a:gd name="connsiteY2818" fmla="*/ 2985953 h 6856420"/>
              <a:gd name="connsiteX2819" fmla="*/ 2296206 w 4676739"/>
              <a:gd name="connsiteY2819" fmla="*/ 2982550 h 6856420"/>
              <a:gd name="connsiteX2820" fmla="*/ 2296070 w 4676739"/>
              <a:gd name="connsiteY2820" fmla="*/ 2982415 h 6856420"/>
              <a:gd name="connsiteX2821" fmla="*/ 2296070 w 4676739"/>
              <a:gd name="connsiteY2821" fmla="*/ 2982415 h 6856420"/>
              <a:gd name="connsiteX2822" fmla="*/ 2299608 w 4676739"/>
              <a:gd name="connsiteY2822" fmla="*/ 2982038 h 6856420"/>
              <a:gd name="connsiteX2823" fmla="*/ 2299608 w 4676739"/>
              <a:gd name="connsiteY2823" fmla="*/ 2979629 h 6856420"/>
              <a:gd name="connsiteX2824" fmla="*/ 2301039 w 4676739"/>
              <a:gd name="connsiteY2824" fmla="*/ 2978274 h 6856420"/>
              <a:gd name="connsiteX2825" fmla="*/ 2303222 w 4676739"/>
              <a:gd name="connsiteY2825" fmla="*/ 2978274 h 6856420"/>
              <a:gd name="connsiteX2826" fmla="*/ 2303222 w 4676739"/>
              <a:gd name="connsiteY2826" fmla="*/ 2976166 h 6856420"/>
              <a:gd name="connsiteX2827" fmla="*/ 2303824 w 4676739"/>
              <a:gd name="connsiteY2827" fmla="*/ 2975639 h 6856420"/>
              <a:gd name="connsiteX2828" fmla="*/ 2304953 w 4676739"/>
              <a:gd name="connsiteY2828" fmla="*/ 2974510 h 6856420"/>
              <a:gd name="connsiteX2829" fmla="*/ 2306911 w 4676739"/>
              <a:gd name="connsiteY2829" fmla="*/ 2974510 h 6856420"/>
              <a:gd name="connsiteX2830" fmla="*/ 2306911 w 4676739"/>
              <a:gd name="connsiteY2830" fmla="*/ 2972628 h 6856420"/>
              <a:gd name="connsiteX2831" fmla="*/ 2308266 w 4676739"/>
              <a:gd name="connsiteY2831" fmla="*/ 2971273 h 6856420"/>
              <a:gd name="connsiteX2832" fmla="*/ 2308943 w 4676739"/>
              <a:gd name="connsiteY2832" fmla="*/ 2970671 h 6856420"/>
              <a:gd name="connsiteX2833" fmla="*/ 2310599 w 4676739"/>
              <a:gd name="connsiteY2833" fmla="*/ 2970671 h 6856420"/>
              <a:gd name="connsiteX2834" fmla="*/ 2310599 w 4676739"/>
              <a:gd name="connsiteY2834" fmla="*/ 2969090 h 6856420"/>
              <a:gd name="connsiteX2835" fmla="*/ 2311126 w 4676739"/>
              <a:gd name="connsiteY2835" fmla="*/ 2968563 h 6856420"/>
              <a:gd name="connsiteX2836" fmla="*/ 2312557 w 4676739"/>
              <a:gd name="connsiteY2836" fmla="*/ 2967133 h 6856420"/>
              <a:gd name="connsiteX2837" fmla="*/ 2312557 w 4676739"/>
              <a:gd name="connsiteY2837" fmla="*/ 2966756 h 6856420"/>
              <a:gd name="connsiteX2838" fmla="*/ 2313912 w 4676739"/>
              <a:gd name="connsiteY2838" fmla="*/ 2966756 h 6856420"/>
              <a:gd name="connsiteX2839" fmla="*/ 2313912 w 4676739"/>
              <a:gd name="connsiteY2839" fmla="*/ 2965552 h 6856420"/>
              <a:gd name="connsiteX2840" fmla="*/ 2314966 w 4676739"/>
              <a:gd name="connsiteY2840" fmla="*/ 2964347 h 6856420"/>
              <a:gd name="connsiteX2841" fmla="*/ 2318504 w 4676739"/>
              <a:gd name="connsiteY2841" fmla="*/ 2959605 h 6856420"/>
              <a:gd name="connsiteX2842" fmla="*/ 2318504 w 4676739"/>
              <a:gd name="connsiteY2842" fmla="*/ 2959605 h 6856420"/>
              <a:gd name="connsiteX2843" fmla="*/ 2322117 w 4676739"/>
              <a:gd name="connsiteY2843" fmla="*/ 2955690 h 6856420"/>
              <a:gd name="connsiteX2844" fmla="*/ 2322117 w 4676739"/>
              <a:gd name="connsiteY2844" fmla="*/ 2955690 h 6856420"/>
              <a:gd name="connsiteX2845" fmla="*/ 2325881 w 4676739"/>
              <a:gd name="connsiteY2845" fmla="*/ 2951625 h 6856420"/>
              <a:gd name="connsiteX2846" fmla="*/ 2329795 w 4676739"/>
              <a:gd name="connsiteY2846" fmla="*/ 2947560 h 6856420"/>
              <a:gd name="connsiteX2847" fmla="*/ 2333786 w 4676739"/>
              <a:gd name="connsiteY2847" fmla="*/ 2943420 h 6856420"/>
              <a:gd name="connsiteX2848" fmla="*/ 2333786 w 4676739"/>
              <a:gd name="connsiteY2848" fmla="*/ 2943420 h 6856420"/>
              <a:gd name="connsiteX2849" fmla="*/ 2338302 w 4676739"/>
              <a:gd name="connsiteY2849" fmla="*/ 2935892 h 6856420"/>
              <a:gd name="connsiteX2850" fmla="*/ 2338302 w 4676739"/>
              <a:gd name="connsiteY2850" fmla="*/ 2935892 h 6856420"/>
              <a:gd name="connsiteX2851" fmla="*/ 2341991 w 4676739"/>
              <a:gd name="connsiteY2851" fmla="*/ 2931827 h 6856420"/>
              <a:gd name="connsiteX2852" fmla="*/ 2345830 w 4676739"/>
              <a:gd name="connsiteY2852" fmla="*/ 2927761 h 6856420"/>
              <a:gd name="connsiteX2853" fmla="*/ 2349745 w 4676739"/>
              <a:gd name="connsiteY2853" fmla="*/ 2923696 h 6856420"/>
              <a:gd name="connsiteX2854" fmla="*/ 2353734 w 4676739"/>
              <a:gd name="connsiteY2854" fmla="*/ 2919556 h 6856420"/>
              <a:gd name="connsiteX2855" fmla="*/ 2353734 w 4676739"/>
              <a:gd name="connsiteY2855" fmla="*/ 2919556 h 6856420"/>
              <a:gd name="connsiteX2856" fmla="*/ 2358252 w 4676739"/>
              <a:gd name="connsiteY2856" fmla="*/ 2912028 h 6856420"/>
              <a:gd name="connsiteX2857" fmla="*/ 2358252 w 4676739"/>
              <a:gd name="connsiteY2857" fmla="*/ 2912028 h 6856420"/>
              <a:gd name="connsiteX2858" fmla="*/ 2362016 w 4676739"/>
              <a:gd name="connsiteY2858" fmla="*/ 2907887 h 6856420"/>
              <a:gd name="connsiteX2859" fmla="*/ 2365855 w 4676739"/>
              <a:gd name="connsiteY2859" fmla="*/ 2903822 h 6856420"/>
              <a:gd name="connsiteX2860" fmla="*/ 2369769 w 4676739"/>
              <a:gd name="connsiteY2860" fmla="*/ 2899757 h 6856420"/>
              <a:gd name="connsiteX2861" fmla="*/ 2373684 w 4676739"/>
              <a:gd name="connsiteY2861" fmla="*/ 2895767 h 6856420"/>
              <a:gd name="connsiteX2862" fmla="*/ 2377749 w 4676739"/>
              <a:gd name="connsiteY2862" fmla="*/ 2892003 h 6856420"/>
              <a:gd name="connsiteX2863" fmla="*/ 2381663 w 4676739"/>
              <a:gd name="connsiteY2863" fmla="*/ 2887938 h 6856420"/>
              <a:gd name="connsiteX2864" fmla="*/ 2385503 w 4676739"/>
              <a:gd name="connsiteY2864" fmla="*/ 2884024 h 6856420"/>
              <a:gd name="connsiteX2865" fmla="*/ 2389417 w 4676739"/>
              <a:gd name="connsiteY2865" fmla="*/ 2878754 h 6856420"/>
              <a:gd name="connsiteX2866" fmla="*/ 2390847 w 4676739"/>
              <a:gd name="connsiteY2866" fmla="*/ 2876119 h 6856420"/>
              <a:gd name="connsiteX2867" fmla="*/ 2393934 w 4676739"/>
              <a:gd name="connsiteY2867" fmla="*/ 2872958 h 6856420"/>
              <a:gd name="connsiteX2868" fmla="*/ 2394310 w 4676739"/>
              <a:gd name="connsiteY2868" fmla="*/ 2872506 h 6856420"/>
              <a:gd name="connsiteX2869" fmla="*/ 2397849 w 4676739"/>
              <a:gd name="connsiteY2869" fmla="*/ 2868591 h 6856420"/>
              <a:gd name="connsiteX2870" fmla="*/ 2397849 w 4676739"/>
              <a:gd name="connsiteY2870" fmla="*/ 2868591 h 6856420"/>
              <a:gd name="connsiteX2871" fmla="*/ 2401537 w 4676739"/>
              <a:gd name="connsiteY2871" fmla="*/ 2864526 h 6856420"/>
              <a:gd name="connsiteX2872" fmla="*/ 2405377 w 4676739"/>
              <a:gd name="connsiteY2872" fmla="*/ 2859708 h 6856420"/>
              <a:gd name="connsiteX2873" fmla="*/ 2406506 w 4676739"/>
              <a:gd name="connsiteY2873" fmla="*/ 2856471 h 6856420"/>
              <a:gd name="connsiteX2874" fmla="*/ 2409592 w 4676739"/>
              <a:gd name="connsiteY2874" fmla="*/ 2852858 h 6856420"/>
              <a:gd name="connsiteX2875" fmla="*/ 2409592 w 4676739"/>
              <a:gd name="connsiteY2875" fmla="*/ 2852858 h 6856420"/>
              <a:gd name="connsiteX2876" fmla="*/ 2413356 w 4676739"/>
              <a:gd name="connsiteY2876" fmla="*/ 2848717 h 6856420"/>
              <a:gd name="connsiteX2877" fmla="*/ 2417195 w 4676739"/>
              <a:gd name="connsiteY2877" fmla="*/ 2844652 h 6856420"/>
              <a:gd name="connsiteX2878" fmla="*/ 2420959 w 4676739"/>
              <a:gd name="connsiteY2878" fmla="*/ 2840662 h 6856420"/>
              <a:gd name="connsiteX2879" fmla="*/ 2424949 w 4676739"/>
              <a:gd name="connsiteY2879" fmla="*/ 2835393 h 6856420"/>
              <a:gd name="connsiteX2880" fmla="*/ 2426229 w 4676739"/>
              <a:gd name="connsiteY2880" fmla="*/ 2832758 h 6856420"/>
              <a:gd name="connsiteX2881" fmla="*/ 2429391 w 4676739"/>
              <a:gd name="connsiteY2881" fmla="*/ 2829596 h 6856420"/>
              <a:gd name="connsiteX2882" fmla="*/ 2429767 w 4676739"/>
              <a:gd name="connsiteY2882" fmla="*/ 2829145 h 6856420"/>
              <a:gd name="connsiteX2883" fmla="*/ 2433004 w 4676739"/>
              <a:gd name="connsiteY2883" fmla="*/ 2824703 h 6856420"/>
              <a:gd name="connsiteX2884" fmla="*/ 2433004 w 4676739"/>
              <a:gd name="connsiteY2884" fmla="*/ 2824703 h 6856420"/>
              <a:gd name="connsiteX2885" fmla="*/ 2437672 w 4676739"/>
              <a:gd name="connsiteY2885" fmla="*/ 2817175 h 6856420"/>
              <a:gd name="connsiteX2886" fmla="*/ 2437672 w 4676739"/>
              <a:gd name="connsiteY2886" fmla="*/ 2817175 h 6856420"/>
              <a:gd name="connsiteX2887" fmla="*/ 2441059 w 4676739"/>
              <a:gd name="connsiteY2887" fmla="*/ 2813110 h 6856420"/>
              <a:gd name="connsiteX2888" fmla="*/ 2445275 w 4676739"/>
              <a:gd name="connsiteY2888" fmla="*/ 2805582 h 6856420"/>
              <a:gd name="connsiteX2889" fmla="*/ 2445275 w 4676739"/>
              <a:gd name="connsiteY2889" fmla="*/ 2805582 h 6856420"/>
              <a:gd name="connsiteX2890" fmla="*/ 2448813 w 4676739"/>
              <a:gd name="connsiteY2890" fmla="*/ 2801517 h 6856420"/>
              <a:gd name="connsiteX2891" fmla="*/ 2448813 w 4676739"/>
              <a:gd name="connsiteY2891" fmla="*/ 2801517 h 6856420"/>
              <a:gd name="connsiteX2892" fmla="*/ 2452502 w 4676739"/>
              <a:gd name="connsiteY2892" fmla="*/ 2797376 h 6856420"/>
              <a:gd name="connsiteX2893" fmla="*/ 2456341 w 4676739"/>
              <a:gd name="connsiteY2893" fmla="*/ 2793311 h 6856420"/>
              <a:gd name="connsiteX2894" fmla="*/ 2460256 w 4676739"/>
              <a:gd name="connsiteY2894" fmla="*/ 2788192 h 6856420"/>
              <a:gd name="connsiteX2895" fmla="*/ 2461535 w 4676739"/>
              <a:gd name="connsiteY2895" fmla="*/ 2785708 h 6856420"/>
              <a:gd name="connsiteX2896" fmla="*/ 2468009 w 4676739"/>
              <a:gd name="connsiteY2896" fmla="*/ 2781342 h 6856420"/>
              <a:gd name="connsiteX2897" fmla="*/ 2472752 w 4676739"/>
              <a:gd name="connsiteY2897" fmla="*/ 2774265 h 6856420"/>
              <a:gd name="connsiteX2898" fmla="*/ 2472752 w 4676739"/>
              <a:gd name="connsiteY2898" fmla="*/ 2773889 h 6856420"/>
              <a:gd name="connsiteX2899" fmla="*/ 2476140 w 4676739"/>
              <a:gd name="connsiteY2899" fmla="*/ 2769824 h 6856420"/>
              <a:gd name="connsiteX2900" fmla="*/ 2479979 w 4676739"/>
              <a:gd name="connsiteY2900" fmla="*/ 2765684 h 6856420"/>
              <a:gd name="connsiteX2901" fmla="*/ 2483894 w 4676739"/>
              <a:gd name="connsiteY2901" fmla="*/ 2761468 h 6856420"/>
              <a:gd name="connsiteX2902" fmla="*/ 2483894 w 4676739"/>
              <a:gd name="connsiteY2902" fmla="*/ 2761468 h 6856420"/>
              <a:gd name="connsiteX2903" fmla="*/ 2488636 w 4676739"/>
              <a:gd name="connsiteY2903" fmla="*/ 2754317 h 6856420"/>
              <a:gd name="connsiteX2904" fmla="*/ 2488636 w 4676739"/>
              <a:gd name="connsiteY2904" fmla="*/ 2753940 h 6856420"/>
              <a:gd name="connsiteX2905" fmla="*/ 2491949 w 4676739"/>
              <a:gd name="connsiteY2905" fmla="*/ 2749574 h 6856420"/>
              <a:gd name="connsiteX2906" fmla="*/ 2491949 w 4676739"/>
              <a:gd name="connsiteY2906" fmla="*/ 2749574 h 6856420"/>
              <a:gd name="connsiteX2907" fmla="*/ 2496390 w 4676739"/>
              <a:gd name="connsiteY2907" fmla="*/ 2742046 h 6856420"/>
              <a:gd name="connsiteX2908" fmla="*/ 2496390 w 4676739"/>
              <a:gd name="connsiteY2908" fmla="*/ 2742046 h 6856420"/>
              <a:gd name="connsiteX2909" fmla="*/ 2499702 w 4676739"/>
              <a:gd name="connsiteY2909" fmla="*/ 2737303 h 6856420"/>
              <a:gd name="connsiteX2910" fmla="*/ 2500832 w 4676739"/>
              <a:gd name="connsiteY2910" fmla="*/ 2733765 h 6856420"/>
              <a:gd name="connsiteX2911" fmla="*/ 2503843 w 4676739"/>
              <a:gd name="connsiteY2911" fmla="*/ 2730151 h 6856420"/>
              <a:gd name="connsiteX2912" fmla="*/ 2503843 w 4676739"/>
              <a:gd name="connsiteY2912" fmla="*/ 2730151 h 6856420"/>
              <a:gd name="connsiteX2913" fmla="*/ 2507456 w 4676739"/>
              <a:gd name="connsiteY2913" fmla="*/ 2726011 h 6856420"/>
              <a:gd name="connsiteX2914" fmla="*/ 2511371 w 4676739"/>
              <a:gd name="connsiteY2914" fmla="*/ 2721720 h 6856420"/>
              <a:gd name="connsiteX2915" fmla="*/ 2511371 w 4676739"/>
              <a:gd name="connsiteY2915" fmla="*/ 2721720 h 6856420"/>
              <a:gd name="connsiteX2916" fmla="*/ 2516038 w 4676739"/>
              <a:gd name="connsiteY2916" fmla="*/ 2714192 h 6856420"/>
              <a:gd name="connsiteX2917" fmla="*/ 2516038 w 4676739"/>
              <a:gd name="connsiteY2917" fmla="*/ 2714192 h 6856420"/>
              <a:gd name="connsiteX2918" fmla="*/ 2519501 w 4676739"/>
              <a:gd name="connsiteY2918" fmla="*/ 2710052 h 6856420"/>
              <a:gd name="connsiteX2919" fmla="*/ 2523416 w 4676739"/>
              <a:gd name="connsiteY2919" fmla="*/ 2705761 h 6856420"/>
              <a:gd name="connsiteX2920" fmla="*/ 2523416 w 4676739"/>
              <a:gd name="connsiteY2920" fmla="*/ 2705761 h 6856420"/>
              <a:gd name="connsiteX2921" fmla="*/ 2528083 w 4676739"/>
              <a:gd name="connsiteY2921" fmla="*/ 2698233 h 6856420"/>
              <a:gd name="connsiteX2922" fmla="*/ 2528459 w 4676739"/>
              <a:gd name="connsiteY2922" fmla="*/ 2697781 h 6856420"/>
              <a:gd name="connsiteX2923" fmla="*/ 2531772 w 4676739"/>
              <a:gd name="connsiteY2923" fmla="*/ 2693641 h 6856420"/>
              <a:gd name="connsiteX2924" fmla="*/ 2535611 w 4676739"/>
              <a:gd name="connsiteY2924" fmla="*/ 2689350 h 6856420"/>
              <a:gd name="connsiteX2925" fmla="*/ 2535611 w 4676739"/>
              <a:gd name="connsiteY2925" fmla="*/ 2689350 h 6856420"/>
              <a:gd name="connsiteX2926" fmla="*/ 2540278 w 4676739"/>
              <a:gd name="connsiteY2926" fmla="*/ 2681822 h 6856420"/>
              <a:gd name="connsiteX2927" fmla="*/ 2540278 w 4676739"/>
              <a:gd name="connsiteY2927" fmla="*/ 2681370 h 6856420"/>
              <a:gd name="connsiteX2928" fmla="*/ 2543666 w 4676739"/>
              <a:gd name="connsiteY2928" fmla="*/ 2677230 h 6856420"/>
              <a:gd name="connsiteX2929" fmla="*/ 2547355 w 4676739"/>
              <a:gd name="connsiteY2929" fmla="*/ 2673089 h 6856420"/>
              <a:gd name="connsiteX2930" fmla="*/ 2551194 w 4676739"/>
              <a:gd name="connsiteY2930" fmla="*/ 2667895 h 6856420"/>
              <a:gd name="connsiteX2931" fmla="*/ 2551947 w 4676739"/>
              <a:gd name="connsiteY2931" fmla="*/ 2665336 h 6856420"/>
              <a:gd name="connsiteX2932" fmla="*/ 2555410 w 4676739"/>
              <a:gd name="connsiteY2932" fmla="*/ 2661120 h 6856420"/>
              <a:gd name="connsiteX2933" fmla="*/ 2555410 w 4676739"/>
              <a:gd name="connsiteY2933" fmla="*/ 2661120 h 6856420"/>
              <a:gd name="connsiteX2934" fmla="*/ 2560002 w 4676739"/>
              <a:gd name="connsiteY2934" fmla="*/ 2653592 h 6856420"/>
              <a:gd name="connsiteX2935" fmla="*/ 2560002 w 4676739"/>
              <a:gd name="connsiteY2935" fmla="*/ 2653216 h 6856420"/>
              <a:gd name="connsiteX2936" fmla="*/ 2561507 w 4676739"/>
              <a:gd name="connsiteY2936" fmla="*/ 2649452 h 6856420"/>
              <a:gd name="connsiteX2937" fmla="*/ 2563314 w 4676739"/>
              <a:gd name="connsiteY2937" fmla="*/ 2649000 h 6856420"/>
              <a:gd name="connsiteX2938" fmla="*/ 2567078 w 4676739"/>
              <a:gd name="connsiteY2938" fmla="*/ 2641020 h 6856420"/>
              <a:gd name="connsiteX2939" fmla="*/ 2567078 w 4676739"/>
              <a:gd name="connsiteY2939" fmla="*/ 2637858 h 6856420"/>
              <a:gd name="connsiteX2940" fmla="*/ 2567831 w 4676739"/>
              <a:gd name="connsiteY2940" fmla="*/ 2637858 h 6856420"/>
              <a:gd name="connsiteX2941" fmla="*/ 2570767 w 4676739"/>
              <a:gd name="connsiteY2941" fmla="*/ 2636353 h 6856420"/>
              <a:gd name="connsiteX2942" fmla="*/ 2571896 w 4676739"/>
              <a:gd name="connsiteY2942" fmla="*/ 2633492 h 6856420"/>
              <a:gd name="connsiteX2943" fmla="*/ 2574982 w 4676739"/>
              <a:gd name="connsiteY2943" fmla="*/ 2629653 h 6856420"/>
              <a:gd name="connsiteX2944" fmla="*/ 2578746 w 4676739"/>
              <a:gd name="connsiteY2944" fmla="*/ 2624609 h 6856420"/>
              <a:gd name="connsiteX2945" fmla="*/ 2579424 w 4676739"/>
              <a:gd name="connsiteY2945" fmla="*/ 2621749 h 6856420"/>
              <a:gd name="connsiteX2946" fmla="*/ 2582811 w 4676739"/>
              <a:gd name="connsiteY2946" fmla="*/ 2617382 h 6856420"/>
              <a:gd name="connsiteX2947" fmla="*/ 2582811 w 4676739"/>
              <a:gd name="connsiteY2947" fmla="*/ 2617382 h 6856420"/>
              <a:gd name="connsiteX2948" fmla="*/ 2587253 w 4676739"/>
              <a:gd name="connsiteY2948" fmla="*/ 2609854 h 6856420"/>
              <a:gd name="connsiteX2949" fmla="*/ 2587253 w 4676739"/>
              <a:gd name="connsiteY2949" fmla="*/ 2609854 h 6856420"/>
              <a:gd name="connsiteX2950" fmla="*/ 2590866 w 4676739"/>
              <a:gd name="connsiteY2950" fmla="*/ 2605488 h 6856420"/>
              <a:gd name="connsiteX2951" fmla="*/ 2590866 w 4676739"/>
              <a:gd name="connsiteY2951" fmla="*/ 2605488 h 6856420"/>
              <a:gd name="connsiteX2952" fmla="*/ 2595308 w 4676739"/>
              <a:gd name="connsiteY2952" fmla="*/ 2597960 h 6856420"/>
              <a:gd name="connsiteX2953" fmla="*/ 2595308 w 4676739"/>
              <a:gd name="connsiteY2953" fmla="*/ 2597960 h 6856420"/>
              <a:gd name="connsiteX2954" fmla="*/ 2598846 w 4676739"/>
              <a:gd name="connsiteY2954" fmla="*/ 2592690 h 6856420"/>
              <a:gd name="connsiteX2955" fmla="*/ 2599824 w 4676739"/>
              <a:gd name="connsiteY2955" fmla="*/ 2589905 h 6856420"/>
              <a:gd name="connsiteX2956" fmla="*/ 2603137 w 4676739"/>
              <a:gd name="connsiteY2956" fmla="*/ 2585915 h 6856420"/>
              <a:gd name="connsiteX2957" fmla="*/ 2603137 w 4676739"/>
              <a:gd name="connsiteY2957" fmla="*/ 2585915 h 6856420"/>
              <a:gd name="connsiteX2958" fmla="*/ 2606825 w 4676739"/>
              <a:gd name="connsiteY2958" fmla="*/ 2580570 h 6856420"/>
              <a:gd name="connsiteX2959" fmla="*/ 2607729 w 4676739"/>
              <a:gd name="connsiteY2959" fmla="*/ 2577936 h 6856420"/>
              <a:gd name="connsiteX2960" fmla="*/ 2611041 w 4676739"/>
              <a:gd name="connsiteY2960" fmla="*/ 2573720 h 6856420"/>
              <a:gd name="connsiteX2961" fmla="*/ 2611041 w 4676739"/>
              <a:gd name="connsiteY2961" fmla="*/ 2573720 h 6856420"/>
              <a:gd name="connsiteX2962" fmla="*/ 2615332 w 4676739"/>
              <a:gd name="connsiteY2962" fmla="*/ 2566192 h 6856420"/>
              <a:gd name="connsiteX2963" fmla="*/ 2615332 w 4676739"/>
              <a:gd name="connsiteY2963" fmla="*/ 2566192 h 6856420"/>
              <a:gd name="connsiteX2964" fmla="*/ 2619322 w 4676739"/>
              <a:gd name="connsiteY2964" fmla="*/ 2558664 h 6856420"/>
              <a:gd name="connsiteX2965" fmla="*/ 2619322 w 4676739"/>
              <a:gd name="connsiteY2965" fmla="*/ 2558664 h 6856420"/>
              <a:gd name="connsiteX2966" fmla="*/ 2623162 w 4676739"/>
              <a:gd name="connsiteY2966" fmla="*/ 2550609 h 6856420"/>
              <a:gd name="connsiteX2967" fmla="*/ 2623162 w 4676739"/>
              <a:gd name="connsiteY2967" fmla="*/ 2550609 h 6856420"/>
              <a:gd name="connsiteX2968" fmla="*/ 2627302 w 4676739"/>
              <a:gd name="connsiteY2968" fmla="*/ 2543081 h 6856420"/>
              <a:gd name="connsiteX2969" fmla="*/ 2627302 w 4676739"/>
              <a:gd name="connsiteY2969" fmla="*/ 2543081 h 6856420"/>
              <a:gd name="connsiteX2970" fmla="*/ 2631141 w 4676739"/>
              <a:gd name="connsiteY2970" fmla="*/ 2535101 h 6856420"/>
              <a:gd name="connsiteX2971" fmla="*/ 2631141 w 4676739"/>
              <a:gd name="connsiteY2971" fmla="*/ 2535101 h 6856420"/>
              <a:gd name="connsiteX2972" fmla="*/ 2634981 w 4676739"/>
              <a:gd name="connsiteY2972" fmla="*/ 2526670 h 6856420"/>
              <a:gd name="connsiteX2973" fmla="*/ 2634981 w 4676739"/>
              <a:gd name="connsiteY2973" fmla="*/ 2523207 h 6856420"/>
              <a:gd name="connsiteX2974" fmla="*/ 2635582 w 4676739"/>
              <a:gd name="connsiteY2974" fmla="*/ 2521626 h 6856420"/>
              <a:gd name="connsiteX2975" fmla="*/ 2633550 w 4676739"/>
              <a:gd name="connsiteY2975" fmla="*/ 2519669 h 6856420"/>
              <a:gd name="connsiteX2976" fmla="*/ 2632195 w 4676739"/>
              <a:gd name="connsiteY2976" fmla="*/ 2519669 h 6856420"/>
              <a:gd name="connsiteX2977" fmla="*/ 2627001 w 4676739"/>
              <a:gd name="connsiteY2977" fmla="*/ 2522981 h 6856420"/>
              <a:gd name="connsiteX2978" fmla="*/ 2624441 w 4676739"/>
              <a:gd name="connsiteY2978" fmla="*/ 2523659 h 6856420"/>
              <a:gd name="connsiteX2979" fmla="*/ 2619096 w 4676739"/>
              <a:gd name="connsiteY2979" fmla="*/ 2527347 h 6856420"/>
              <a:gd name="connsiteX2980" fmla="*/ 2615257 w 4676739"/>
              <a:gd name="connsiteY2980" fmla="*/ 2530359 h 6856420"/>
              <a:gd name="connsiteX2981" fmla="*/ 2612020 w 4676739"/>
              <a:gd name="connsiteY2981" fmla="*/ 2531413 h 6856420"/>
              <a:gd name="connsiteX2982" fmla="*/ 2607127 w 4676739"/>
              <a:gd name="connsiteY2982" fmla="*/ 2534875 h 6856420"/>
              <a:gd name="connsiteX2983" fmla="*/ 2607127 w 4676739"/>
              <a:gd name="connsiteY2983" fmla="*/ 2534875 h 6856420"/>
              <a:gd name="connsiteX2984" fmla="*/ 2599599 w 4676739"/>
              <a:gd name="connsiteY2984" fmla="*/ 2539166 h 6856420"/>
              <a:gd name="connsiteX2985" fmla="*/ 2599599 w 4676739"/>
              <a:gd name="connsiteY2985" fmla="*/ 2539166 h 6856420"/>
              <a:gd name="connsiteX2986" fmla="*/ 2595533 w 4676739"/>
              <a:gd name="connsiteY2986" fmla="*/ 2542479 h 6856420"/>
              <a:gd name="connsiteX2987" fmla="*/ 2592748 w 4676739"/>
              <a:gd name="connsiteY2987" fmla="*/ 2543382 h 6856420"/>
              <a:gd name="connsiteX2988" fmla="*/ 2587554 w 4676739"/>
              <a:gd name="connsiteY2988" fmla="*/ 2547221 h 6856420"/>
              <a:gd name="connsiteX2989" fmla="*/ 2587554 w 4676739"/>
              <a:gd name="connsiteY2989" fmla="*/ 2547221 h 6856420"/>
              <a:gd name="connsiteX2990" fmla="*/ 2585597 w 4676739"/>
              <a:gd name="connsiteY2990" fmla="*/ 2550082 h 6856420"/>
              <a:gd name="connsiteX2991" fmla="*/ 2583188 w 4676739"/>
              <a:gd name="connsiteY2991" fmla="*/ 2550534 h 6856420"/>
              <a:gd name="connsiteX2992" fmla="*/ 2582736 w 4676739"/>
              <a:gd name="connsiteY2992" fmla="*/ 2550534 h 6856420"/>
              <a:gd name="connsiteX2993" fmla="*/ 2575208 w 4676739"/>
              <a:gd name="connsiteY2993" fmla="*/ 2558062 h 6856420"/>
              <a:gd name="connsiteX2994" fmla="*/ 2571971 w 4676739"/>
              <a:gd name="connsiteY2994" fmla="*/ 2558965 h 6856420"/>
              <a:gd name="connsiteX2995" fmla="*/ 2567229 w 4676739"/>
              <a:gd name="connsiteY2995" fmla="*/ 2562654 h 6856420"/>
              <a:gd name="connsiteX2996" fmla="*/ 2567229 w 4676739"/>
              <a:gd name="connsiteY2996" fmla="*/ 2562654 h 6856420"/>
              <a:gd name="connsiteX2997" fmla="*/ 2563615 w 4676739"/>
              <a:gd name="connsiteY2997" fmla="*/ 2565815 h 6856420"/>
              <a:gd name="connsiteX2998" fmla="*/ 2560754 w 4676739"/>
              <a:gd name="connsiteY2998" fmla="*/ 2567020 h 6856420"/>
              <a:gd name="connsiteX2999" fmla="*/ 2555635 w 4676739"/>
              <a:gd name="connsiteY2999" fmla="*/ 2570935 h 6856420"/>
              <a:gd name="connsiteX3000" fmla="*/ 2555635 w 4676739"/>
              <a:gd name="connsiteY3000" fmla="*/ 2570935 h 6856420"/>
              <a:gd name="connsiteX3001" fmla="*/ 2554431 w 4676739"/>
              <a:gd name="connsiteY3001" fmla="*/ 2573042 h 6856420"/>
              <a:gd name="connsiteX3002" fmla="*/ 2551344 w 4676739"/>
              <a:gd name="connsiteY3002" fmla="*/ 2574774 h 6856420"/>
              <a:gd name="connsiteX3003" fmla="*/ 2551344 w 4676739"/>
              <a:gd name="connsiteY3003" fmla="*/ 2574774 h 6856420"/>
              <a:gd name="connsiteX3004" fmla="*/ 2547355 w 4676739"/>
              <a:gd name="connsiteY3004" fmla="*/ 2578764 h 6856420"/>
              <a:gd name="connsiteX3005" fmla="*/ 2547355 w 4676739"/>
              <a:gd name="connsiteY3005" fmla="*/ 2578764 h 6856420"/>
              <a:gd name="connsiteX3006" fmla="*/ 2543365 w 4676739"/>
              <a:gd name="connsiteY3006" fmla="*/ 2582603 h 6856420"/>
              <a:gd name="connsiteX3007" fmla="*/ 2543365 w 4676739"/>
              <a:gd name="connsiteY3007" fmla="*/ 2582603 h 6856420"/>
              <a:gd name="connsiteX3008" fmla="*/ 2539450 w 4676739"/>
              <a:gd name="connsiteY3008" fmla="*/ 2585991 h 6856420"/>
              <a:gd name="connsiteX3009" fmla="*/ 2538923 w 4676739"/>
              <a:gd name="connsiteY3009" fmla="*/ 2586367 h 6856420"/>
              <a:gd name="connsiteX3010" fmla="*/ 2531772 w 4676739"/>
              <a:gd name="connsiteY3010" fmla="*/ 2591034 h 6856420"/>
              <a:gd name="connsiteX3011" fmla="*/ 2531772 w 4676739"/>
              <a:gd name="connsiteY3011" fmla="*/ 2591034 h 6856420"/>
              <a:gd name="connsiteX3012" fmla="*/ 2527556 w 4676739"/>
              <a:gd name="connsiteY3012" fmla="*/ 2594949 h 6856420"/>
              <a:gd name="connsiteX3013" fmla="*/ 2523416 w 4676739"/>
              <a:gd name="connsiteY3013" fmla="*/ 2598638 h 6856420"/>
              <a:gd name="connsiteX3014" fmla="*/ 2523416 w 4676739"/>
              <a:gd name="connsiteY3014" fmla="*/ 2598638 h 6856420"/>
              <a:gd name="connsiteX3015" fmla="*/ 2519426 w 4676739"/>
              <a:gd name="connsiteY3015" fmla="*/ 2602176 h 6856420"/>
              <a:gd name="connsiteX3016" fmla="*/ 2518974 w 4676739"/>
              <a:gd name="connsiteY3016" fmla="*/ 2602176 h 6856420"/>
              <a:gd name="connsiteX3017" fmla="*/ 2515812 w 4676739"/>
              <a:gd name="connsiteY3017" fmla="*/ 2605337 h 6856420"/>
              <a:gd name="connsiteX3018" fmla="*/ 2512952 w 4676739"/>
              <a:gd name="connsiteY3018" fmla="*/ 2606693 h 6856420"/>
              <a:gd name="connsiteX3019" fmla="*/ 2507833 w 4676739"/>
              <a:gd name="connsiteY3019" fmla="*/ 2610532 h 6856420"/>
              <a:gd name="connsiteX3020" fmla="*/ 2503843 w 4676739"/>
              <a:gd name="connsiteY3020" fmla="*/ 2614371 h 6856420"/>
              <a:gd name="connsiteX3021" fmla="*/ 2499778 w 4676739"/>
              <a:gd name="connsiteY3021" fmla="*/ 2618286 h 6856420"/>
              <a:gd name="connsiteX3022" fmla="*/ 2495788 w 4676739"/>
              <a:gd name="connsiteY3022" fmla="*/ 2622050 h 6856420"/>
              <a:gd name="connsiteX3023" fmla="*/ 2495788 w 4676739"/>
              <a:gd name="connsiteY3023" fmla="*/ 2622050 h 6856420"/>
              <a:gd name="connsiteX3024" fmla="*/ 2491873 w 4676739"/>
              <a:gd name="connsiteY3024" fmla="*/ 2625964 h 6856420"/>
              <a:gd name="connsiteX3025" fmla="*/ 2491873 w 4676739"/>
              <a:gd name="connsiteY3025" fmla="*/ 2625964 h 6856420"/>
              <a:gd name="connsiteX3026" fmla="*/ 2488034 w 4676739"/>
              <a:gd name="connsiteY3026" fmla="*/ 2630180 h 6856420"/>
              <a:gd name="connsiteX3027" fmla="*/ 2488034 w 4676739"/>
              <a:gd name="connsiteY3027" fmla="*/ 2630180 h 6856420"/>
              <a:gd name="connsiteX3028" fmla="*/ 2487055 w 4676739"/>
              <a:gd name="connsiteY3028" fmla="*/ 2632438 h 6856420"/>
              <a:gd name="connsiteX3029" fmla="*/ 2483969 w 4676739"/>
              <a:gd name="connsiteY3029" fmla="*/ 2634320 h 6856420"/>
              <a:gd name="connsiteX3030" fmla="*/ 2483969 w 4676739"/>
              <a:gd name="connsiteY3030" fmla="*/ 2634320 h 6856420"/>
              <a:gd name="connsiteX3031" fmla="*/ 2479828 w 4676739"/>
              <a:gd name="connsiteY3031" fmla="*/ 2638235 h 6856420"/>
              <a:gd name="connsiteX3032" fmla="*/ 2475839 w 4676739"/>
              <a:gd name="connsiteY3032" fmla="*/ 2641999 h 6856420"/>
              <a:gd name="connsiteX3033" fmla="*/ 2475839 w 4676739"/>
              <a:gd name="connsiteY3033" fmla="*/ 2641999 h 6856420"/>
              <a:gd name="connsiteX3034" fmla="*/ 2472225 w 4676739"/>
              <a:gd name="connsiteY3034" fmla="*/ 2646139 h 6856420"/>
              <a:gd name="connsiteX3035" fmla="*/ 2468311 w 4676739"/>
              <a:gd name="connsiteY3035" fmla="*/ 2650204 h 6856420"/>
              <a:gd name="connsiteX3036" fmla="*/ 2464170 w 4676739"/>
              <a:gd name="connsiteY3036" fmla="*/ 2654194 h 6856420"/>
              <a:gd name="connsiteX3037" fmla="*/ 2464170 w 4676739"/>
              <a:gd name="connsiteY3037" fmla="*/ 2654194 h 6856420"/>
              <a:gd name="connsiteX3038" fmla="*/ 2460105 w 4676739"/>
              <a:gd name="connsiteY3038" fmla="*/ 2658109 h 6856420"/>
              <a:gd name="connsiteX3039" fmla="*/ 2456040 w 4676739"/>
              <a:gd name="connsiteY3039" fmla="*/ 2662023 h 6856420"/>
              <a:gd name="connsiteX3040" fmla="*/ 2451975 w 4676739"/>
              <a:gd name="connsiteY3040" fmla="*/ 2665863 h 6856420"/>
              <a:gd name="connsiteX3041" fmla="*/ 2451975 w 4676739"/>
              <a:gd name="connsiteY3041" fmla="*/ 2665863 h 6856420"/>
              <a:gd name="connsiteX3042" fmla="*/ 2448286 w 4676739"/>
              <a:gd name="connsiteY3042" fmla="*/ 2669024 h 6856420"/>
              <a:gd name="connsiteX3043" fmla="*/ 2445275 w 4676739"/>
              <a:gd name="connsiteY3043" fmla="*/ 2670154 h 6856420"/>
              <a:gd name="connsiteX3044" fmla="*/ 2440382 w 4676739"/>
              <a:gd name="connsiteY3044" fmla="*/ 2674219 h 6856420"/>
              <a:gd name="connsiteX3045" fmla="*/ 2440382 w 4676739"/>
              <a:gd name="connsiteY3045" fmla="*/ 2674219 h 6856420"/>
              <a:gd name="connsiteX3046" fmla="*/ 2435790 w 4676739"/>
              <a:gd name="connsiteY3046" fmla="*/ 2681747 h 6856420"/>
              <a:gd name="connsiteX3047" fmla="*/ 2435790 w 4676739"/>
              <a:gd name="connsiteY3047" fmla="*/ 2681747 h 6856420"/>
              <a:gd name="connsiteX3048" fmla="*/ 2432176 w 4676739"/>
              <a:gd name="connsiteY3048" fmla="*/ 2685285 h 6856420"/>
              <a:gd name="connsiteX3049" fmla="*/ 2432176 w 4676739"/>
              <a:gd name="connsiteY3049" fmla="*/ 2685661 h 6856420"/>
              <a:gd name="connsiteX3050" fmla="*/ 2428638 w 4676739"/>
              <a:gd name="connsiteY3050" fmla="*/ 2689275 h 6856420"/>
              <a:gd name="connsiteX3051" fmla="*/ 2428186 w 4676739"/>
              <a:gd name="connsiteY3051" fmla="*/ 2689275 h 6856420"/>
              <a:gd name="connsiteX3052" fmla="*/ 2424648 w 4676739"/>
              <a:gd name="connsiteY3052" fmla="*/ 2692738 h 6856420"/>
              <a:gd name="connsiteX3053" fmla="*/ 2424121 w 4676739"/>
              <a:gd name="connsiteY3053" fmla="*/ 2693189 h 6856420"/>
              <a:gd name="connsiteX3054" fmla="*/ 2420658 w 4676739"/>
              <a:gd name="connsiteY3054" fmla="*/ 2696652 h 6856420"/>
              <a:gd name="connsiteX3055" fmla="*/ 2420207 w 4676739"/>
              <a:gd name="connsiteY3055" fmla="*/ 2697179 h 6856420"/>
              <a:gd name="connsiteX3056" fmla="*/ 2416744 w 4676739"/>
              <a:gd name="connsiteY3056" fmla="*/ 2700642 h 6856420"/>
              <a:gd name="connsiteX3057" fmla="*/ 2416217 w 4676739"/>
              <a:gd name="connsiteY3057" fmla="*/ 2701094 h 6856420"/>
              <a:gd name="connsiteX3058" fmla="*/ 2412754 w 4676739"/>
              <a:gd name="connsiteY3058" fmla="*/ 2704557 h 6856420"/>
              <a:gd name="connsiteX3059" fmla="*/ 2412227 w 4676739"/>
              <a:gd name="connsiteY3059" fmla="*/ 2705083 h 6856420"/>
              <a:gd name="connsiteX3060" fmla="*/ 2408764 w 4676739"/>
              <a:gd name="connsiteY3060" fmla="*/ 2708546 h 6856420"/>
              <a:gd name="connsiteX3061" fmla="*/ 2408312 w 4676739"/>
              <a:gd name="connsiteY3061" fmla="*/ 2709073 h 6856420"/>
              <a:gd name="connsiteX3062" fmla="*/ 2404850 w 4676739"/>
              <a:gd name="connsiteY3062" fmla="*/ 2712611 h 6856420"/>
              <a:gd name="connsiteX3063" fmla="*/ 2404473 w 4676739"/>
              <a:gd name="connsiteY3063" fmla="*/ 2712611 h 6856420"/>
              <a:gd name="connsiteX3064" fmla="*/ 2401161 w 4676739"/>
              <a:gd name="connsiteY3064" fmla="*/ 2716752 h 6856420"/>
              <a:gd name="connsiteX3065" fmla="*/ 2397322 w 4676739"/>
              <a:gd name="connsiteY3065" fmla="*/ 2720968 h 6856420"/>
              <a:gd name="connsiteX3066" fmla="*/ 2393407 w 4676739"/>
              <a:gd name="connsiteY3066" fmla="*/ 2724957 h 6856420"/>
              <a:gd name="connsiteX3067" fmla="*/ 2389342 w 4676739"/>
              <a:gd name="connsiteY3067" fmla="*/ 2729023 h 6856420"/>
              <a:gd name="connsiteX3068" fmla="*/ 2389342 w 4676739"/>
              <a:gd name="connsiteY3068" fmla="*/ 2729023 h 6856420"/>
              <a:gd name="connsiteX3069" fmla="*/ 2384750 w 4676739"/>
              <a:gd name="connsiteY3069" fmla="*/ 2736551 h 6856420"/>
              <a:gd name="connsiteX3070" fmla="*/ 2384750 w 4676739"/>
              <a:gd name="connsiteY3070" fmla="*/ 2736551 h 6856420"/>
              <a:gd name="connsiteX3071" fmla="*/ 2380986 w 4676739"/>
              <a:gd name="connsiteY3071" fmla="*/ 2740616 h 6856420"/>
              <a:gd name="connsiteX3072" fmla="*/ 2377071 w 4676739"/>
              <a:gd name="connsiteY3072" fmla="*/ 2744680 h 6856420"/>
              <a:gd name="connsiteX3073" fmla="*/ 2377071 w 4676739"/>
              <a:gd name="connsiteY3073" fmla="*/ 2744680 h 6856420"/>
              <a:gd name="connsiteX3074" fmla="*/ 2373157 w 4676739"/>
              <a:gd name="connsiteY3074" fmla="*/ 2748746 h 6856420"/>
              <a:gd name="connsiteX3075" fmla="*/ 2369167 w 4676739"/>
              <a:gd name="connsiteY3075" fmla="*/ 2752735 h 6856420"/>
              <a:gd name="connsiteX3076" fmla="*/ 2365252 w 4676739"/>
              <a:gd name="connsiteY3076" fmla="*/ 2756726 h 6856420"/>
              <a:gd name="connsiteX3077" fmla="*/ 2361338 w 4676739"/>
              <a:gd name="connsiteY3077" fmla="*/ 2760715 h 6856420"/>
              <a:gd name="connsiteX3078" fmla="*/ 2357423 w 4676739"/>
              <a:gd name="connsiteY3078" fmla="*/ 2764781 h 6856420"/>
              <a:gd name="connsiteX3079" fmla="*/ 2353584 w 4676739"/>
              <a:gd name="connsiteY3079" fmla="*/ 2768619 h 6856420"/>
              <a:gd name="connsiteX3080" fmla="*/ 2349594 w 4676739"/>
              <a:gd name="connsiteY3080" fmla="*/ 2773889 h 6856420"/>
              <a:gd name="connsiteX3081" fmla="*/ 2348164 w 4676739"/>
              <a:gd name="connsiteY3081" fmla="*/ 2776524 h 6856420"/>
              <a:gd name="connsiteX3082" fmla="*/ 2345454 w 4676739"/>
              <a:gd name="connsiteY3082" fmla="*/ 2779309 h 6856420"/>
              <a:gd name="connsiteX3083" fmla="*/ 2342819 w 4676739"/>
              <a:gd name="connsiteY3083" fmla="*/ 2780664 h 6856420"/>
              <a:gd name="connsiteX3084" fmla="*/ 2337550 w 4676739"/>
              <a:gd name="connsiteY3084" fmla="*/ 2784579 h 6856420"/>
              <a:gd name="connsiteX3085" fmla="*/ 2333635 w 4676739"/>
              <a:gd name="connsiteY3085" fmla="*/ 2788644 h 6856420"/>
              <a:gd name="connsiteX3086" fmla="*/ 2333635 w 4676739"/>
              <a:gd name="connsiteY3086" fmla="*/ 2788644 h 6856420"/>
              <a:gd name="connsiteX3087" fmla="*/ 2329118 w 4676739"/>
              <a:gd name="connsiteY3087" fmla="*/ 2796172 h 6856420"/>
              <a:gd name="connsiteX3088" fmla="*/ 2329118 w 4676739"/>
              <a:gd name="connsiteY3088" fmla="*/ 2796172 h 6856420"/>
              <a:gd name="connsiteX3089" fmla="*/ 2325504 w 4676739"/>
              <a:gd name="connsiteY3089" fmla="*/ 2800463 h 6856420"/>
              <a:gd name="connsiteX3090" fmla="*/ 2321665 w 4676739"/>
              <a:gd name="connsiteY3090" fmla="*/ 2804377 h 6856420"/>
              <a:gd name="connsiteX3091" fmla="*/ 2317676 w 4676739"/>
              <a:gd name="connsiteY3091" fmla="*/ 2809647 h 6856420"/>
              <a:gd name="connsiteX3092" fmla="*/ 2316546 w 4676739"/>
              <a:gd name="connsiteY3092" fmla="*/ 2812207 h 6856420"/>
              <a:gd name="connsiteX3093" fmla="*/ 2313309 w 4676739"/>
              <a:gd name="connsiteY3093" fmla="*/ 2815745 h 6856420"/>
              <a:gd name="connsiteX3094" fmla="*/ 2313309 w 4676739"/>
              <a:gd name="connsiteY3094" fmla="*/ 2815745 h 6856420"/>
              <a:gd name="connsiteX3095" fmla="*/ 2309696 w 4676739"/>
              <a:gd name="connsiteY3095" fmla="*/ 2820111 h 6856420"/>
              <a:gd name="connsiteX3096" fmla="*/ 2309696 w 4676739"/>
              <a:gd name="connsiteY3096" fmla="*/ 2820111 h 6856420"/>
              <a:gd name="connsiteX3097" fmla="*/ 2305480 w 4676739"/>
              <a:gd name="connsiteY3097" fmla="*/ 2827639 h 6856420"/>
              <a:gd name="connsiteX3098" fmla="*/ 2301566 w 4676739"/>
              <a:gd name="connsiteY3098" fmla="*/ 2831704 h 6856420"/>
              <a:gd name="connsiteX3099" fmla="*/ 2297726 w 4676739"/>
              <a:gd name="connsiteY3099" fmla="*/ 2835694 h 6856420"/>
              <a:gd name="connsiteX3100" fmla="*/ 2293812 w 4676739"/>
              <a:gd name="connsiteY3100" fmla="*/ 2840888 h 6856420"/>
              <a:gd name="connsiteX3101" fmla="*/ 2292382 w 4676739"/>
              <a:gd name="connsiteY3101" fmla="*/ 2843523 h 6856420"/>
              <a:gd name="connsiteX3102" fmla="*/ 2289370 w 4676739"/>
              <a:gd name="connsiteY3102" fmla="*/ 2846986 h 6856420"/>
              <a:gd name="connsiteX3103" fmla="*/ 2289370 w 4676739"/>
              <a:gd name="connsiteY3103" fmla="*/ 2846986 h 6856420"/>
              <a:gd name="connsiteX3104" fmla="*/ 2285832 w 4676739"/>
              <a:gd name="connsiteY3104" fmla="*/ 2851126 h 6856420"/>
              <a:gd name="connsiteX3105" fmla="*/ 2281993 w 4676739"/>
              <a:gd name="connsiteY3105" fmla="*/ 2855191 h 6856420"/>
              <a:gd name="connsiteX3106" fmla="*/ 2278003 w 4676739"/>
              <a:gd name="connsiteY3106" fmla="*/ 2859407 h 6856420"/>
              <a:gd name="connsiteX3107" fmla="*/ 2278003 w 4676739"/>
              <a:gd name="connsiteY3107" fmla="*/ 2859407 h 6856420"/>
              <a:gd name="connsiteX3108" fmla="*/ 2273260 w 4676739"/>
              <a:gd name="connsiteY3108" fmla="*/ 2866408 h 6856420"/>
              <a:gd name="connsiteX3109" fmla="*/ 2272809 w 4676739"/>
              <a:gd name="connsiteY3109" fmla="*/ 2867010 h 6856420"/>
              <a:gd name="connsiteX3110" fmla="*/ 2269496 w 4676739"/>
              <a:gd name="connsiteY3110" fmla="*/ 2870774 h 6856420"/>
              <a:gd name="connsiteX3111" fmla="*/ 2269496 w 4676739"/>
              <a:gd name="connsiteY3111" fmla="*/ 2870774 h 6856420"/>
              <a:gd name="connsiteX3112" fmla="*/ 2265808 w 4676739"/>
              <a:gd name="connsiteY3112" fmla="*/ 2874840 h 6856420"/>
              <a:gd name="connsiteX3113" fmla="*/ 2262044 w 4676739"/>
              <a:gd name="connsiteY3113" fmla="*/ 2878980 h 6856420"/>
              <a:gd name="connsiteX3114" fmla="*/ 2258054 w 4676739"/>
              <a:gd name="connsiteY3114" fmla="*/ 2883196 h 6856420"/>
              <a:gd name="connsiteX3115" fmla="*/ 2258430 w 4676739"/>
              <a:gd name="connsiteY3115" fmla="*/ 2883196 h 6856420"/>
              <a:gd name="connsiteX3116" fmla="*/ 2253612 w 4676739"/>
              <a:gd name="connsiteY3116" fmla="*/ 2890197 h 6856420"/>
              <a:gd name="connsiteX3117" fmla="*/ 2253161 w 4676739"/>
              <a:gd name="connsiteY3117" fmla="*/ 2890648 h 6856420"/>
              <a:gd name="connsiteX3118" fmla="*/ 2249321 w 4676739"/>
              <a:gd name="connsiteY3118" fmla="*/ 2895015 h 6856420"/>
              <a:gd name="connsiteX3119" fmla="*/ 2246310 w 4676739"/>
              <a:gd name="connsiteY3119" fmla="*/ 2896370 h 6856420"/>
              <a:gd name="connsiteX3120" fmla="*/ 2245181 w 4676739"/>
              <a:gd name="connsiteY3120" fmla="*/ 2899004 h 6856420"/>
              <a:gd name="connsiteX3121" fmla="*/ 2241944 w 4676739"/>
              <a:gd name="connsiteY3121" fmla="*/ 2902543 h 6856420"/>
              <a:gd name="connsiteX3122" fmla="*/ 2241944 w 4676739"/>
              <a:gd name="connsiteY3122" fmla="*/ 2902543 h 6856420"/>
              <a:gd name="connsiteX3123" fmla="*/ 2238255 w 4676739"/>
              <a:gd name="connsiteY3123" fmla="*/ 2906834 h 6856420"/>
              <a:gd name="connsiteX3124" fmla="*/ 2238255 w 4676739"/>
              <a:gd name="connsiteY3124" fmla="*/ 2906834 h 6856420"/>
              <a:gd name="connsiteX3125" fmla="*/ 2233964 w 4676739"/>
              <a:gd name="connsiteY3125" fmla="*/ 2914362 h 6856420"/>
              <a:gd name="connsiteX3126" fmla="*/ 2233964 w 4676739"/>
              <a:gd name="connsiteY3126" fmla="*/ 2914362 h 6856420"/>
              <a:gd name="connsiteX3127" fmla="*/ 2230200 w 4676739"/>
              <a:gd name="connsiteY3127" fmla="*/ 2918728 h 6856420"/>
              <a:gd name="connsiteX3128" fmla="*/ 2230200 w 4676739"/>
              <a:gd name="connsiteY3128" fmla="*/ 2918728 h 6856420"/>
              <a:gd name="connsiteX3129" fmla="*/ 2225608 w 4676739"/>
              <a:gd name="connsiteY3129" fmla="*/ 2926256 h 6856420"/>
              <a:gd name="connsiteX3130" fmla="*/ 2225608 w 4676739"/>
              <a:gd name="connsiteY3130" fmla="*/ 2926256 h 6856420"/>
              <a:gd name="connsiteX3131" fmla="*/ 2222296 w 4676739"/>
              <a:gd name="connsiteY3131" fmla="*/ 2931375 h 6856420"/>
              <a:gd name="connsiteX3132" fmla="*/ 2221769 w 4676739"/>
              <a:gd name="connsiteY3132" fmla="*/ 2934311 h 6856420"/>
              <a:gd name="connsiteX3133" fmla="*/ 2218381 w 4676739"/>
              <a:gd name="connsiteY3133" fmla="*/ 2938376 h 6856420"/>
              <a:gd name="connsiteX3134" fmla="*/ 2214467 w 4676739"/>
              <a:gd name="connsiteY3134" fmla="*/ 2943645 h 6856420"/>
              <a:gd name="connsiteX3135" fmla="*/ 2213488 w 4676739"/>
              <a:gd name="connsiteY3135" fmla="*/ 2946280 h 6856420"/>
              <a:gd name="connsiteX3136" fmla="*/ 2210176 w 4676739"/>
              <a:gd name="connsiteY3136" fmla="*/ 2950120 h 6856420"/>
              <a:gd name="connsiteX3137" fmla="*/ 2206412 w 4676739"/>
              <a:gd name="connsiteY3137" fmla="*/ 2954260 h 6856420"/>
              <a:gd name="connsiteX3138" fmla="*/ 2202573 w 4676739"/>
              <a:gd name="connsiteY3138" fmla="*/ 2959379 h 6856420"/>
              <a:gd name="connsiteX3139" fmla="*/ 2201368 w 4676739"/>
              <a:gd name="connsiteY3139" fmla="*/ 2962164 h 6856420"/>
              <a:gd name="connsiteX3140" fmla="*/ 2198206 w 4676739"/>
              <a:gd name="connsiteY3140" fmla="*/ 2965853 h 6856420"/>
              <a:gd name="connsiteX3141" fmla="*/ 2198206 w 4676739"/>
              <a:gd name="connsiteY3141" fmla="*/ 2965853 h 6856420"/>
              <a:gd name="connsiteX3142" fmla="*/ 2194442 w 4676739"/>
              <a:gd name="connsiteY3142" fmla="*/ 2970219 h 6856420"/>
              <a:gd name="connsiteX3143" fmla="*/ 2194442 w 4676739"/>
              <a:gd name="connsiteY3143" fmla="*/ 2970219 h 6856420"/>
              <a:gd name="connsiteX3144" fmla="*/ 2189850 w 4676739"/>
              <a:gd name="connsiteY3144" fmla="*/ 2977747 h 6856420"/>
              <a:gd name="connsiteX3145" fmla="*/ 2189850 w 4676739"/>
              <a:gd name="connsiteY3145" fmla="*/ 2978199 h 6856420"/>
              <a:gd name="connsiteX3146" fmla="*/ 2186538 w 4676739"/>
              <a:gd name="connsiteY3146" fmla="*/ 2982339 h 6856420"/>
              <a:gd name="connsiteX3147" fmla="*/ 2182699 w 4676739"/>
              <a:gd name="connsiteY3147" fmla="*/ 2986630 h 6856420"/>
              <a:gd name="connsiteX3148" fmla="*/ 2182699 w 4676739"/>
              <a:gd name="connsiteY3148" fmla="*/ 2986630 h 6856420"/>
              <a:gd name="connsiteX3149" fmla="*/ 2178107 w 4676739"/>
              <a:gd name="connsiteY3149" fmla="*/ 2994158 h 6856420"/>
              <a:gd name="connsiteX3150" fmla="*/ 2178107 w 4676739"/>
              <a:gd name="connsiteY3150" fmla="*/ 2994158 h 6856420"/>
              <a:gd name="connsiteX3151" fmla="*/ 2174568 w 4676739"/>
              <a:gd name="connsiteY3151" fmla="*/ 2998449 h 6856420"/>
              <a:gd name="connsiteX3152" fmla="*/ 2174568 w 4676739"/>
              <a:gd name="connsiteY3152" fmla="*/ 2998449 h 6856420"/>
              <a:gd name="connsiteX3153" fmla="*/ 2170428 w 4676739"/>
              <a:gd name="connsiteY3153" fmla="*/ 3006354 h 6856420"/>
              <a:gd name="connsiteX3154" fmla="*/ 2166589 w 4676739"/>
              <a:gd name="connsiteY3154" fmla="*/ 3010419 h 6856420"/>
              <a:gd name="connsiteX3155" fmla="*/ 2162749 w 4676739"/>
              <a:gd name="connsiteY3155" fmla="*/ 3015538 h 6856420"/>
              <a:gd name="connsiteX3156" fmla="*/ 2161319 w 4676739"/>
              <a:gd name="connsiteY3156" fmla="*/ 3018700 h 6856420"/>
              <a:gd name="connsiteX3157" fmla="*/ 2162298 w 4676739"/>
              <a:gd name="connsiteY3157" fmla="*/ 3019829 h 6856420"/>
              <a:gd name="connsiteX3158" fmla="*/ 2162298 w 4676739"/>
              <a:gd name="connsiteY3158" fmla="*/ 3019829 h 6856420"/>
              <a:gd name="connsiteX3159" fmla="*/ 2162298 w 4676739"/>
              <a:gd name="connsiteY3159" fmla="*/ 3020958 h 6856420"/>
              <a:gd name="connsiteX3160" fmla="*/ 2161545 w 4676739"/>
              <a:gd name="connsiteY3160" fmla="*/ 3020958 h 6856420"/>
              <a:gd name="connsiteX3161" fmla="*/ 2158835 w 4676739"/>
              <a:gd name="connsiteY3161" fmla="*/ 3022388 h 6856420"/>
              <a:gd name="connsiteX3162" fmla="*/ 2158835 w 4676739"/>
              <a:gd name="connsiteY3162" fmla="*/ 3022388 h 6856420"/>
              <a:gd name="connsiteX3163" fmla="*/ 2155071 w 4676739"/>
              <a:gd name="connsiteY3163" fmla="*/ 3026830 h 6856420"/>
              <a:gd name="connsiteX3164" fmla="*/ 2155071 w 4676739"/>
              <a:gd name="connsiteY3164" fmla="*/ 3026830 h 6856420"/>
              <a:gd name="connsiteX3165" fmla="*/ 2150554 w 4676739"/>
              <a:gd name="connsiteY3165" fmla="*/ 3034358 h 6856420"/>
              <a:gd name="connsiteX3166" fmla="*/ 2150554 w 4676739"/>
              <a:gd name="connsiteY3166" fmla="*/ 3034358 h 6856420"/>
              <a:gd name="connsiteX3167" fmla="*/ 2146865 w 4676739"/>
              <a:gd name="connsiteY3167" fmla="*/ 3038724 h 6856420"/>
              <a:gd name="connsiteX3168" fmla="*/ 2146865 w 4676739"/>
              <a:gd name="connsiteY3168" fmla="*/ 3038724 h 6856420"/>
              <a:gd name="connsiteX3169" fmla="*/ 2142424 w 4676739"/>
              <a:gd name="connsiteY3169" fmla="*/ 3046252 h 6856420"/>
              <a:gd name="connsiteX3170" fmla="*/ 2142424 w 4676739"/>
              <a:gd name="connsiteY3170" fmla="*/ 3046252 h 6856420"/>
              <a:gd name="connsiteX3171" fmla="*/ 2141746 w 4676739"/>
              <a:gd name="connsiteY3171" fmla="*/ 3049489 h 6856420"/>
              <a:gd name="connsiteX3172" fmla="*/ 2142650 w 4676739"/>
              <a:gd name="connsiteY3172" fmla="*/ 3050618 h 6856420"/>
              <a:gd name="connsiteX3173" fmla="*/ 2142650 w 4676739"/>
              <a:gd name="connsiteY3173" fmla="*/ 3050618 h 6856420"/>
              <a:gd name="connsiteX3174" fmla="*/ 2141671 w 4676739"/>
              <a:gd name="connsiteY3174" fmla="*/ 3049489 h 6856420"/>
              <a:gd name="connsiteX3175" fmla="*/ 2138810 w 4676739"/>
              <a:gd name="connsiteY3175" fmla="*/ 3050693 h 6856420"/>
              <a:gd name="connsiteX3176" fmla="*/ 2138810 w 4676739"/>
              <a:gd name="connsiteY3176" fmla="*/ 3050693 h 6856420"/>
              <a:gd name="connsiteX3177" fmla="*/ 2136552 w 4676739"/>
              <a:gd name="connsiteY3177" fmla="*/ 3053328 h 6856420"/>
              <a:gd name="connsiteX3178" fmla="*/ 2137079 w 4676739"/>
              <a:gd name="connsiteY3178" fmla="*/ 3056716 h 6856420"/>
              <a:gd name="connsiteX3179" fmla="*/ 2134670 w 4676739"/>
              <a:gd name="connsiteY3179" fmla="*/ 3058899 h 6856420"/>
              <a:gd name="connsiteX3180" fmla="*/ 2134670 w 4676739"/>
              <a:gd name="connsiteY3180" fmla="*/ 3058899 h 6856420"/>
              <a:gd name="connsiteX3181" fmla="*/ 2130304 w 4676739"/>
              <a:gd name="connsiteY3181" fmla="*/ 3066427 h 6856420"/>
              <a:gd name="connsiteX3182" fmla="*/ 2130304 w 4676739"/>
              <a:gd name="connsiteY3182" fmla="*/ 3066427 h 6856420"/>
              <a:gd name="connsiteX3183" fmla="*/ 2126615 w 4676739"/>
              <a:gd name="connsiteY3183" fmla="*/ 3070793 h 6856420"/>
              <a:gd name="connsiteX3184" fmla="*/ 2126615 w 4676739"/>
              <a:gd name="connsiteY3184" fmla="*/ 3070793 h 6856420"/>
              <a:gd name="connsiteX3185" fmla="*/ 2124884 w 4676739"/>
              <a:gd name="connsiteY3185" fmla="*/ 3077869 h 6856420"/>
              <a:gd name="connsiteX3186" fmla="*/ 2122249 w 4676739"/>
              <a:gd name="connsiteY3186" fmla="*/ 3078697 h 6856420"/>
              <a:gd name="connsiteX3187" fmla="*/ 2122249 w 4676739"/>
              <a:gd name="connsiteY3187" fmla="*/ 3078697 h 6856420"/>
              <a:gd name="connsiteX3188" fmla="*/ 2118560 w 4676739"/>
              <a:gd name="connsiteY3188" fmla="*/ 3084042 h 6856420"/>
              <a:gd name="connsiteX3189" fmla="*/ 2117732 w 4676739"/>
              <a:gd name="connsiteY3189" fmla="*/ 3086527 h 6856420"/>
              <a:gd name="connsiteX3190" fmla="*/ 2113667 w 4676739"/>
              <a:gd name="connsiteY3190" fmla="*/ 3091269 h 6856420"/>
              <a:gd name="connsiteX3191" fmla="*/ 2112613 w 4676739"/>
              <a:gd name="connsiteY3191" fmla="*/ 3087430 h 6856420"/>
              <a:gd name="connsiteX3192" fmla="*/ 2112613 w 4676739"/>
              <a:gd name="connsiteY3192" fmla="*/ 3087430 h 6856420"/>
              <a:gd name="connsiteX3193" fmla="*/ 2114420 w 4676739"/>
              <a:gd name="connsiteY3193" fmla="*/ 3086903 h 6856420"/>
              <a:gd name="connsiteX3194" fmla="*/ 2114420 w 4676739"/>
              <a:gd name="connsiteY3194" fmla="*/ 3079375 h 6856420"/>
              <a:gd name="connsiteX3195" fmla="*/ 2112462 w 4676739"/>
              <a:gd name="connsiteY3195" fmla="*/ 3078622 h 6856420"/>
              <a:gd name="connsiteX3196" fmla="*/ 2112462 w 4676739"/>
              <a:gd name="connsiteY3196" fmla="*/ 3068384 h 6856420"/>
              <a:gd name="connsiteX3197" fmla="*/ 2114119 w 4676739"/>
              <a:gd name="connsiteY3197" fmla="*/ 3066803 h 6856420"/>
              <a:gd name="connsiteX3198" fmla="*/ 2115549 w 4676739"/>
              <a:gd name="connsiteY3198" fmla="*/ 3059276 h 6856420"/>
              <a:gd name="connsiteX3199" fmla="*/ 2116001 w 4676739"/>
              <a:gd name="connsiteY3199" fmla="*/ 3050543 h 6856420"/>
              <a:gd name="connsiteX3200" fmla="*/ 2118108 w 4676739"/>
              <a:gd name="connsiteY3200" fmla="*/ 3047456 h 6856420"/>
              <a:gd name="connsiteX3201" fmla="*/ 2118108 w 4676739"/>
              <a:gd name="connsiteY3201" fmla="*/ 3047456 h 6856420"/>
              <a:gd name="connsiteX3202" fmla="*/ 2122098 w 4676739"/>
              <a:gd name="connsiteY3202" fmla="*/ 3026905 h 6856420"/>
              <a:gd name="connsiteX3203" fmla="*/ 2122851 w 4676739"/>
              <a:gd name="connsiteY3203" fmla="*/ 3015839 h 6856420"/>
              <a:gd name="connsiteX3204" fmla="*/ 2122851 w 4676739"/>
              <a:gd name="connsiteY3204" fmla="*/ 3004246 h 6856420"/>
              <a:gd name="connsiteX3205" fmla="*/ 2122851 w 4676739"/>
              <a:gd name="connsiteY3205" fmla="*/ 2988136 h 6856420"/>
              <a:gd name="connsiteX3206" fmla="*/ 2124507 w 4676739"/>
              <a:gd name="connsiteY3206" fmla="*/ 2878604 h 6856420"/>
              <a:gd name="connsiteX3207" fmla="*/ 2130228 w 4676739"/>
              <a:gd name="connsiteY3207" fmla="*/ 2857073 h 6856420"/>
              <a:gd name="connsiteX3208" fmla="*/ 2130228 w 4676739"/>
              <a:gd name="connsiteY3208" fmla="*/ 2857073 h 6856420"/>
              <a:gd name="connsiteX3209" fmla="*/ 2134595 w 4676739"/>
              <a:gd name="connsiteY3209" fmla="*/ 2853084 h 6856420"/>
              <a:gd name="connsiteX3210" fmla="*/ 2134595 w 4676739"/>
              <a:gd name="connsiteY3210" fmla="*/ 2853084 h 6856420"/>
              <a:gd name="connsiteX3211" fmla="*/ 2137531 w 4676739"/>
              <a:gd name="connsiteY3211" fmla="*/ 2849244 h 6856420"/>
              <a:gd name="connsiteX3212" fmla="*/ 2137531 w 4676739"/>
              <a:gd name="connsiteY3212" fmla="*/ 2848717 h 6856420"/>
              <a:gd name="connsiteX3213" fmla="*/ 2137982 w 4676739"/>
              <a:gd name="connsiteY3213" fmla="*/ 2848717 h 6856420"/>
              <a:gd name="connsiteX3214" fmla="*/ 2137982 w 4676739"/>
              <a:gd name="connsiteY3214" fmla="*/ 2848115 h 6856420"/>
              <a:gd name="connsiteX3215" fmla="*/ 2139337 w 4676739"/>
              <a:gd name="connsiteY3215" fmla="*/ 2846083 h 6856420"/>
              <a:gd name="connsiteX3216" fmla="*/ 2142424 w 4676739"/>
              <a:gd name="connsiteY3216" fmla="*/ 2844953 h 6856420"/>
              <a:gd name="connsiteX3217" fmla="*/ 2142424 w 4676739"/>
              <a:gd name="connsiteY3217" fmla="*/ 2844953 h 6856420"/>
              <a:gd name="connsiteX3218" fmla="*/ 2146639 w 4676739"/>
              <a:gd name="connsiteY3218" fmla="*/ 2840888 h 6856420"/>
              <a:gd name="connsiteX3219" fmla="*/ 2150705 w 4676739"/>
              <a:gd name="connsiteY3219" fmla="*/ 2837049 h 6856420"/>
              <a:gd name="connsiteX3220" fmla="*/ 2150705 w 4676739"/>
              <a:gd name="connsiteY3220" fmla="*/ 2837049 h 6856420"/>
              <a:gd name="connsiteX3221" fmla="*/ 2154845 w 4676739"/>
              <a:gd name="connsiteY3221" fmla="*/ 2833134 h 6856420"/>
              <a:gd name="connsiteX3222" fmla="*/ 2154845 w 4676739"/>
              <a:gd name="connsiteY3222" fmla="*/ 2833134 h 6856420"/>
              <a:gd name="connsiteX3223" fmla="*/ 2158760 w 4676739"/>
              <a:gd name="connsiteY3223" fmla="*/ 2829145 h 6856420"/>
              <a:gd name="connsiteX3224" fmla="*/ 2162524 w 4676739"/>
              <a:gd name="connsiteY3224" fmla="*/ 2824929 h 6856420"/>
              <a:gd name="connsiteX3225" fmla="*/ 2166363 w 4676739"/>
              <a:gd name="connsiteY3225" fmla="*/ 2820939 h 6856420"/>
              <a:gd name="connsiteX3226" fmla="*/ 2170353 w 4676739"/>
              <a:gd name="connsiteY3226" fmla="*/ 2816949 h 6856420"/>
              <a:gd name="connsiteX3227" fmla="*/ 2174343 w 4676739"/>
              <a:gd name="connsiteY3227" fmla="*/ 2812884 h 6856420"/>
              <a:gd name="connsiteX3228" fmla="*/ 2174343 w 4676739"/>
              <a:gd name="connsiteY3228" fmla="*/ 2812884 h 6856420"/>
              <a:gd name="connsiteX3229" fmla="*/ 2179160 w 4676739"/>
              <a:gd name="connsiteY3229" fmla="*/ 2806034 h 6856420"/>
              <a:gd name="connsiteX3230" fmla="*/ 2179763 w 4676739"/>
              <a:gd name="connsiteY3230" fmla="*/ 2805356 h 6856420"/>
              <a:gd name="connsiteX3231" fmla="*/ 2183000 w 4676739"/>
              <a:gd name="connsiteY3231" fmla="*/ 2802044 h 6856420"/>
              <a:gd name="connsiteX3232" fmla="*/ 2183602 w 4676739"/>
              <a:gd name="connsiteY3232" fmla="*/ 2801366 h 6856420"/>
              <a:gd name="connsiteX3233" fmla="*/ 2186914 w 4676739"/>
              <a:gd name="connsiteY3233" fmla="*/ 2797903 h 6856420"/>
              <a:gd name="connsiteX3234" fmla="*/ 2187366 w 4676739"/>
              <a:gd name="connsiteY3234" fmla="*/ 2797452 h 6856420"/>
              <a:gd name="connsiteX3235" fmla="*/ 2190829 w 4676739"/>
              <a:gd name="connsiteY3235" fmla="*/ 2793612 h 6856420"/>
              <a:gd name="connsiteX3236" fmla="*/ 2190829 w 4676739"/>
              <a:gd name="connsiteY3236" fmla="*/ 2793612 h 6856420"/>
              <a:gd name="connsiteX3237" fmla="*/ 2194593 w 4676739"/>
              <a:gd name="connsiteY3237" fmla="*/ 2789924 h 6856420"/>
              <a:gd name="connsiteX3238" fmla="*/ 2194593 w 4676739"/>
              <a:gd name="connsiteY3238" fmla="*/ 2789924 h 6856420"/>
              <a:gd name="connsiteX3239" fmla="*/ 2198282 w 4676739"/>
              <a:gd name="connsiteY3239" fmla="*/ 2786687 h 6856420"/>
              <a:gd name="connsiteX3240" fmla="*/ 2198959 w 4676739"/>
              <a:gd name="connsiteY3240" fmla="*/ 2786009 h 6856420"/>
              <a:gd name="connsiteX3241" fmla="*/ 2202271 w 4676739"/>
              <a:gd name="connsiteY3241" fmla="*/ 2782622 h 6856420"/>
              <a:gd name="connsiteX3242" fmla="*/ 2202723 w 4676739"/>
              <a:gd name="connsiteY3242" fmla="*/ 2782095 h 6856420"/>
              <a:gd name="connsiteX3243" fmla="*/ 2206186 w 4676739"/>
              <a:gd name="connsiteY3243" fmla="*/ 2778255 h 6856420"/>
              <a:gd name="connsiteX3244" fmla="*/ 2206186 w 4676739"/>
              <a:gd name="connsiteY3244" fmla="*/ 2778255 h 6856420"/>
              <a:gd name="connsiteX3245" fmla="*/ 2209875 w 4676739"/>
              <a:gd name="connsiteY3245" fmla="*/ 2774191 h 6856420"/>
              <a:gd name="connsiteX3246" fmla="*/ 2209875 w 4676739"/>
              <a:gd name="connsiteY3246" fmla="*/ 2774191 h 6856420"/>
              <a:gd name="connsiteX3247" fmla="*/ 2213639 w 4676739"/>
              <a:gd name="connsiteY3247" fmla="*/ 2770125 h 6856420"/>
              <a:gd name="connsiteX3248" fmla="*/ 2217629 w 4676739"/>
              <a:gd name="connsiteY3248" fmla="*/ 2765909 h 6856420"/>
              <a:gd name="connsiteX3249" fmla="*/ 2217629 w 4676739"/>
              <a:gd name="connsiteY3249" fmla="*/ 2765909 h 6856420"/>
              <a:gd name="connsiteX3250" fmla="*/ 2221919 w 4676739"/>
              <a:gd name="connsiteY3250" fmla="*/ 2758381 h 6856420"/>
              <a:gd name="connsiteX3251" fmla="*/ 2226135 w 4676739"/>
              <a:gd name="connsiteY3251" fmla="*/ 2750853 h 6856420"/>
              <a:gd name="connsiteX3252" fmla="*/ 2226135 w 4676739"/>
              <a:gd name="connsiteY3252" fmla="*/ 2750477 h 6856420"/>
              <a:gd name="connsiteX3253" fmla="*/ 2229598 w 4676739"/>
              <a:gd name="connsiteY3253" fmla="*/ 2746412 h 6856420"/>
              <a:gd name="connsiteX3254" fmla="*/ 2233437 w 4676739"/>
              <a:gd name="connsiteY3254" fmla="*/ 2742197 h 6856420"/>
              <a:gd name="connsiteX3255" fmla="*/ 2233437 w 4676739"/>
              <a:gd name="connsiteY3255" fmla="*/ 2742197 h 6856420"/>
              <a:gd name="connsiteX3256" fmla="*/ 2235244 w 4676739"/>
              <a:gd name="connsiteY3256" fmla="*/ 2738809 h 6856420"/>
              <a:gd name="connsiteX3257" fmla="*/ 2237277 w 4676739"/>
              <a:gd name="connsiteY3257" fmla="*/ 2737002 h 6856420"/>
              <a:gd name="connsiteX3258" fmla="*/ 2238029 w 4676739"/>
              <a:gd name="connsiteY3258" fmla="*/ 2734292 h 6856420"/>
              <a:gd name="connsiteX3259" fmla="*/ 2241492 w 4676739"/>
              <a:gd name="connsiteY3259" fmla="*/ 2730302 h 6856420"/>
              <a:gd name="connsiteX3260" fmla="*/ 2245332 w 4676739"/>
              <a:gd name="connsiteY3260" fmla="*/ 2726237 h 6856420"/>
              <a:gd name="connsiteX3261" fmla="*/ 2249171 w 4676739"/>
              <a:gd name="connsiteY3261" fmla="*/ 2721344 h 6856420"/>
              <a:gd name="connsiteX3262" fmla="*/ 2250526 w 4676739"/>
              <a:gd name="connsiteY3262" fmla="*/ 2718332 h 6856420"/>
              <a:gd name="connsiteX3263" fmla="*/ 2253612 w 4676739"/>
              <a:gd name="connsiteY3263" fmla="*/ 2715096 h 6856420"/>
              <a:gd name="connsiteX3264" fmla="*/ 2253612 w 4676739"/>
              <a:gd name="connsiteY3264" fmla="*/ 2714719 h 6856420"/>
              <a:gd name="connsiteX3265" fmla="*/ 2257151 w 4676739"/>
              <a:gd name="connsiteY3265" fmla="*/ 2710654 h 6856420"/>
              <a:gd name="connsiteX3266" fmla="*/ 2257151 w 4676739"/>
              <a:gd name="connsiteY3266" fmla="*/ 2710654 h 6856420"/>
              <a:gd name="connsiteX3267" fmla="*/ 2260915 w 4676739"/>
              <a:gd name="connsiteY3267" fmla="*/ 2706513 h 6856420"/>
              <a:gd name="connsiteX3268" fmla="*/ 2264904 w 4676739"/>
              <a:gd name="connsiteY3268" fmla="*/ 2702373 h 6856420"/>
              <a:gd name="connsiteX3269" fmla="*/ 2264904 w 4676739"/>
              <a:gd name="connsiteY3269" fmla="*/ 2702373 h 6856420"/>
              <a:gd name="connsiteX3270" fmla="*/ 2269572 w 4676739"/>
              <a:gd name="connsiteY3270" fmla="*/ 2694845 h 6856420"/>
              <a:gd name="connsiteX3271" fmla="*/ 2269948 w 4676739"/>
              <a:gd name="connsiteY3271" fmla="*/ 2694318 h 6856420"/>
              <a:gd name="connsiteX3272" fmla="*/ 2273336 w 4676739"/>
              <a:gd name="connsiteY3272" fmla="*/ 2690329 h 6856420"/>
              <a:gd name="connsiteX3273" fmla="*/ 2273336 w 4676739"/>
              <a:gd name="connsiteY3273" fmla="*/ 2690329 h 6856420"/>
              <a:gd name="connsiteX3274" fmla="*/ 2277024 w 4676739"/>
              <a:gd name="connsiteY3274" fmla="*/ 2686188 h 6856420"/>
              <a:gd name="connsiteX3275" fmla="*/ 2281014 w 4676739"/>
              <a:gd name="connsiteY3275" fmla="*/ 2682048 h 6856420"/>
              <a:gd name="connsiteX3276" fmla="*/ 2281014 w 4676739"/>
              <a:gd name="connsiteY3276" fmla="*/ 2682048 h 6856420"/>
              <a:gd name="connsiteX3277" fmla="*/ 2285456 w 4676739"/>
              <a:gd name="connsiteY3277" fmla="*/ 2675273 h 6856420"/>
              <a:gd name="connsiteX3278" fmla="*/ 2288241 w 4676739"/>
              <a:gd name="connsiteY3278" fmla="*/ 2673993 h 6856420"/>
              <a:gd name="connsiteX3279" fmla="*/ 2293586 w 4676739"/>
              <a:gd name="connsiteY3279" fmla="*/ 2666465 h 6856420"/>
              <a:gd name="connsiteX3280" fmla="*/ 2293586 w 4676739"/>
              <a:gd name="connsiteY3280" fmla="*/ 2666465 h 6856420"/>
              <a:gd name="connsiteX3281" fmla="*/ 2297049 w 4676739"/>
              <a:gd name="connsiteY3281" fmla="*/ 2662400 h 6856420"/>
              <a:gd name="connsiteX3282" fmla="*/ 2300888 w 4676739"/>
              <a:gd name="connsiteY3282" fmla="*/ 2658259 h 6856420"/>
              <a:gd name="connsiteX3283" fmla="*/ 2304803 w 4676739"/>
              <a:gd name="connsiteY3283" fmla="*/ 2654044 h 6856420"/>
              <a:gd name="connsiteX3284" fmla="*/ 2304803 w 4676739"/>
              <a:gd name="connsiteY3284" fmla="*/ 2654044 h 6856420"/>
              <a:gd name="connsiteX3285" fmla="*/ 2309018 w 4676739"/>
              <a:gd name="connsiteY3285" fmla="*/ 2646516 h 6856420"/>
              <a:gd name="connsiteX3286" fmla="*/ 2313234 w 4676739"/>
              <a:gd name="connsiteY3286" fmla="*/ 2638988 h 6856420"/>
              <a:gd name="connsiteX3287" fmla="*/ 2313234 w 4676739"/>
              <a:gd name="connsiteY3287" fmla="*/ 2638988 h 6856420"/>
              <a:gd name="connsiteX3288" fmla="*/ 2316998 w 4676739"/>
              <a:gd name="connsiteY3288" fmla="*/ 2634621 h 6856420"/>
              <a:gd name="connsiteX3289" fmla="*/ 2316998 w 4676739"/>
              <a:gd name="connsiteY3289" fmla="*/ 2634621 h 6856420"/>
              <a:gd name="connsiteX3290" fmla="*/ 2321590 w 4676739"/>
              <a:gd name="connsiteY3290" fmla="*/ 2627093 h 6856420"/>
              <a:gd name="connsiteX3291" fmla="*/ 2321590 w 4676739"/>
              <a:gd name="connsiteY3291" fmla="*/ 2627093 h 6856420"/>
              <a:gd name="connsiteX3292" fmla="*/ 2325204 w 4676739"/>
              <a:gd name="connsiteY3292" fmla="*/ 2622878 h 6856420"/>
              <a:gd name="connsiteX3293" fmla="*/ 2325204 w 4676739"/>
              <a:gd name="connsiteY3293" fmla="*/ 2622878 h 6856420"/>
              <a:gd name="connsiteX3294" fmla="*/ 2329344 w 4676739"/>
              <a:gd name="connsiteY3294" fmla="*/ 2614898 h 6856420"/>
              <a:gd name="connsiteX3295" fmla="*/ 2329344 w 4676739"/>
              <a:gd name="connsiteY3295" fmla="*/ 2614898 h 6856420"/>
              <a:gd name="connsiteX3296" fmla="*/ 2333108 w 4676739"/>
              <a:gd name="connsiteY3296" fmla="*/ 2610758 h 6856420"/>
              <a:gd name="connsiteX3297" fmla="*/ 2336947 w 4676739"/>
              <a:gd name="connsiteY3297" fmla="*/ 2605639 h 6856420"/>
              <a:gd name="connsiteX3298" fmla="*/ 2338001 w 4676739"/>
              <a:gd name="connsiteY3298" fmla="*/ 2602929 h 6856420"/>
              <a:gd name="connsiteX3299" fmla="*/ 2341314 w 4676739"/>
              <a:gd name="connsiteY3299" fmla="*/ 2599089 h 6856420"/>
              <a:gd name="connsiteX3300" fmla="*/ 2341314 w 4676739"/>
              <a:gd name="connsiteY3300" fmla="*/ 2599089 h 6856420"/>
              <a:gd name="connsiteX3301" fmla="*/ 2345002 w 4676739"/>
              <a:gd name="connsiteY3301" fmla="*/ 2594949 h 6856420"/>
              <a:gd name="connsiteX3302" fmla="*/ 2348842 w 4676739"/>
              <a:gd name="connsiteY3302" fmla="*/ 2589905 h 6856420"/>
              <a:gd name="connsiteX3303" fmla="*/ 2349970 w 4676739"/>
              <a:gd name="connsiteY3303" fmla="*/ 2587044 h 6856420"/>
              <a:gd name="connsiteX3304" fmla="*/ 2353207 w 4676739"/>
              <a:gd name="connsiteY3304" fmla="*/ 2583356 h 6856420"/>
              <a:gd name="connsiteX3305" fmla="*/ 2353207 w 4676739"/>
              <a:gd name="connsiteY3305" fmla="*/ 2583356 h 6856420"/>
              <a:gd name="connsiteX3306" fmla="*/ 2356897 w 4676739"/>
              <a:gd name="connsiteY3306" fmla="*/ 2579215 h 6856420"/>
              <a:gd name="connsiteX3307" fmla="*/ 2360661 w 4676739"/>
              <a:gd name="connsiteY3307" fmla="*/ 2574247 h 6856420"/>
              <a:gd name="connsiteX3308" fmla="*/ 2361865 w 4676739"/>
              <a:gd name="connsiteY3308" fmla="*/ 2571236 h 6856420"/>
              <a:gd name="connsiteX3309" fmla="*/ 2365026 w 4676739"/>
              <a:gd name="connsiteY3309" fmla="*/ 2567697 h 6856420"/>
              <a:gd name="connsiteX3310" fmla="*/ 2365026 w 4676739"/>
              <a:gd name="connsiteY3310" fmla="*/ 2567697 h 6856420"/>
              <a:gd name="connsiteX3311" fmla="*/ 2368866 w 4676739"/>
              <a:gd name="connsiteY3311" fmla="*/ 2563858 h 6856420"/>
              <a:gd name="connsiteX3312" fmla="*/ 2368866 w 4676739"/>
              <a:gd name="connsiteY3312" fmla="*/ 2563858 h 6856420"/>
              <a:gd name="connsiteX3313" fmla="*/ 2372554 w 4676739"/>
              <a:gd name="connsiteY3313" fmla="*/ 2559191 h 6856420"/>
              <a:gd name="connsiteX3314" fmla="*/ 2373458 w 4676739"/>
              <a:gd name="connsiteY3314" fmla="*/ 2555728 h 6856420"/>
              <a:gd name="connsiteX3315" fmla="*/ 2376544 w 4676739"/>
              <a:gd name="connsiteY3315" fmla="*/ 2551889 h 6856420"/>
              <a:gd name="connsiteX3316" fmla="*/ 2380384 w 4676739"/>
              <a:gd name="connsiteY3316" fmla="*/ 2547598 h 6856420"/>
              <a:gd name="connsiteX3317" fmla="*/ 2380384 w 4676739"/>
              <a:gd name="connsiteY3317" fmla="*/ 2547598 h 6856420"/>
              <a:gd name="connsiteX3318" fmla="*/ 2384976 w 4676739"/>
              <a:gd name="connsiteY3318" fmla="*/ 2540070 h 6856420"/>
              <a:gd name="connsiteX3319" fmla="*/ 2384976 w 4676739"/>
              <a:gd name="connsiteY3319" fmla="*/ 2540070 h 6856420"/>
              <a:gd name="connsiteX3320" fmla="*/ 2388363 w 4676739"/>
              <a:gd name="connsiteY3320" fmla="*/ 2535929 h 6856420"/>
              <a:gd name="connsiteX3321" fmla="*/ 2392278 w 4676739"/>
              <a:gd name="connsiteY3321" fmla="*/ 2531638 h 6856420"/>
              <a:gd name="connsiteX3322" fmla="*/ 2392278 w 4676739"/>
              <a:gd name="connsiteY3322" fmla="*/ 2531638 h 6856420"/>
              <a:gd name="connsiteX3323" fmla="*/ 2396870 w 4676739"/>
              <a:gd name="connsiteY3323" fmla="*/ 2524110 h 6856420"/>
              <a:gd name="connsiteX3324" fmla="*/ 2396870 w 4676739"/>
              <a:gd name="connsiteY3324" fmla="*/ 2524110 h 6856420"/>
              <a:gd name="connsiteX3325" fmla="*/ 2400333 w 4676739"/>
              <a:gd name="connsiteY3325" fmla="*/ 2519443 h 6856420"/>
              <a:gd name="connsiteX3326" fmla="*/ 2401311 w 4676739"/>
              <a:gd name="connsiteY3326" fmla="*/ 2515980 h 6856420"/>
              <a:gd name="connsiteX3327" fmla="*/ 2404473 w 4676739"/>
              <a:gd name="connsiteY3327" fmla="*/ 2512141 h 6856420"/>
              <a:gd name="connsiteX3328" fmla="*/ 2408312 w 4676739"/>
              <a:gd name="connsiteY3328" fmla="*/ 2507850 h 6856420"/>
              <a:gd name="connsiteX3329" fmla="*/ 2408312 w 4676739"/>
              <a:gd name="connsiteY3329" fmla="*/ 2507850 h 6856420"/>
              <a:gd name="connsiteX3330" fmla="*/ 2412905 w 4676739"/>
              <a:gd name="connsiteY3330" fmla="*/ 2500322 h 6856420"/>
              <a:gd name="connsiteX3331" fmla="*/ 2412905 w 4676739"/>
              <a:gd name="connsiteY3331" fmla="*/ 2500322 h 6856420"/>
              <a:gd name="connsiteX3332" fmla="*/ 2416367 w 4676739"/>
              <a:gd name="connsiteY3332" fmla="*/ 2496181 h 6856420"/>
              <a:gd name="connsiteX3333" fmla="*/ 2420282 w 4676739"/>
              <a:gd name="connsiteY3333" fmla="*/ 2491966 h 6856420"/>
              <a:gd name="connsiteX3334" fmla="*/ 2420282 w 4676739"/>
              <a:gd name="connsiteY3334" fmla="*/ 2491966 h 6856420"/>
              <a:gd name="connsiteX3335" fmla="*/ 2424799 w 4676739"/>
              <a:gd name="connsiteY3335" fmla="*/ 2484438 h 6856420"/>
              <a:gd name="connsiteX3336" fmla="*/ 2424799 w 4676739"/>
              <a:gd name="connsiteY3336" fmla="*/ 2484438 h 6856420"/>
              <a:gd name="connsiteX3337" fmla="*/ 2428337 w 4676739"/>
              <a:gd name="connsiteY3337" fmla="*/ 2480222 h 6856420"/>
              <a:gd name="connsiteX3338" fmla="*/ 2432101 w 4676739"/>
              <a:gd name="connsiteY3338" fmla="*/ 2475103 h 6856420"/>
              <a:gd name="connsiteX3339" fmla="*/ 2433080 w 4676739"/>
              <a:gd name="connsiteY3339" fmla="*/ 2472242 h 6856420"/>
              <a:gd name="connsiteX3340" fmla="*/ 2436166 w 4676739"/>
              <a:gd name="connsiteY3340" fmla="*/ 2464338 h 6856420"/>
              <a:gd name="connsiteX3341" fmla="*/ 2440532 w 4676739"/>
              <a:gd name="connsiteY3341" fmla="*/ 2456810 h 6856420"/>
              <a:gd name="connsiteX3342" fmla="*/ 2440532 w 4676739"/>
              <a:gd name="connsiteY3342" fmla="*/ 2456810 h 6856420"/>
              <a:gd name="connsiteX3343" fmla="*/ 2444221 w 4676739"/>
              <a:gd name="connsiteY3343" fmla="*/ 2452670 h 6856420"/>
              <a:gd name="connsiteX3344" fmla="*/ 2444221 w 4676739"/>
              <a:gd name="connsiteY3344" fmla="*/ 2452670 h 6856420"/>
              <a:gd name="connsiteX3345" fmla="*/ 2448211 w 4676739"/>
              <a:gd name="connsiteY3345" fmla="*/ 2448530 h 6856420"/>
              <a:gd name="connsiteX3346" fmla="*/ 2448211 w 4676739"/>
              <a:gd name="connsiteY3346" fmla="*/ 2448530 h 6856420"/>
              <a:gd name="connsiteX3347" fmla="*/ 2452201 w 4676739"/>
              <a:gd name="connsiteY3347" fmla="*/ 2444239 h 6856420"/>
              <a:gd name="connsiteX3348" fmla="*/ 2452201 w 4676739"/>
              <a:gd name="connsiteY3348" fmla="*/ 2444239 h 6856420"/>
              <a:gd name="connsiteX3349" fmla="*/ 2456717 w 4676739"/>
              <a:gd name="connsiteY3349" fmla="*/ 2436711 h 6856420"/>
              <a:gd name="connsiteX3350" fmla="*/ 2456717 w 4676739"/>
              <a:gd name="connsiteY3350" fmla="*/ 2436711 h 6856420"/>
              <a:gd name="connsiteX3351" fmla="*/ 2460331 w 4676739"/>
              <a:gd name="connsiteY3351" fmla="*/ 2432420 h 6856420"/>
              <a:gd name="connsiteX3352" fmla="*/ 2460331 w 4676739"/>
              <a:gd name="connsiteY3352" fmla="*/ 2432420 h 6856420"/>
              <a:gd name="connsiteX3353" fmla="*/ 2464848 w 4676739"/>
              <a:gd name="connsiteY3353" fmla="*/ 2424892 h 6856420"/>
              <a:gd name="connsiteX3354" fmla="*/ 2464848 w 4676739"/>
              <a:gd name="connsiteY3354" fmla="*/ 2424515 h 6856420"/>
              <a:gd name="connsiteX3355" fmla="*/ 2468235 w 4676739"/>
              <a:gd name="connsiteY3355" fmla="*/ 2420375 h 6856420"/>
              <a:gd name="connsiteX3356" fmla="*/ 2471999 w 4676739"/>
              <a:gd name="connsiteY3356" fmla="*/ 2415331 h 6856420"/>
              <a:gd name="connsiteX3357" fmla="*/ 2473129 w 4676739"/>
              <a:gd name="connsiteY3357" fmla="*/ 2412320 h 6856420"/>
              <a:gd name="connsiteX3358" fmla="*/ 2473580 w 4676739"/>
              <a:gd name="connsiteY3358" fmla="*/ 2410062 h 6856420"/>
              <a:gd name="connsiteX3359" fmla="*/ 2476290 w 4676739"/>
              <a:gd name="connsiteY3359" fmla="*/ 2408556 h 6856420"/>
              <a:gd name="connsiteX3360" fmla="*/ 2476290 w 4676739"/>
              <a:gd name="connsiteY3360" fmla="*/ 2408556 h 6856420"/>
              <a:gd name="connsiteX3361" fmla="*/ 2480130 w 4676739"/>
              <a:gd name="connsiteY3361" fmla="*/ 2404265 h 6856420"/>
              <a:gd name="connsiteX3362" fmla="*/ 2480130 w 4676739"/>
              <a:gd name="connsiteY3362" fmla="*/ 2404265 h 6856420"/>
              <a:gd name="connsiteX3363" fmla="*/ 2484646 w 4676739"/>
              <a:gd name="connsiteY3363" fmla="*/ 2396737 h 6856420"/>
              <a:gd name="connsiteX3364" fmla="*/ 2484646 w 4676739"/>
              <a:gd name="connsiteY3364" fmla="*/ 2396737 h 6856420"/>
              <a:gd name="connsiteX3365" fmla="*/ 2488260 w 4676739"/>
              <a:gd name="connsiteY3365" fmla="*/ 2392446 h 6856420"/>
              <a:gd name="connsiteX3366" fmla="*/ 2488260 w 4676739"/>
              <a:gd name="connsiteY3366" fmla="*/ 2392446 h 6856420"/>
              <a:gd name="connsiteX3367" fmla="*/ 2492325 w 4676739"/>
              <a:gd name="connsiteY3367" fmla="*/ 2384542 h 6856420"/>
              <a:gd name="connsiteX3368" fmla="*/ 2496315 w 4676739"/>
              <a:gd name="connsiteY3368" fmla="*/ 2376562 h 6856420"/>
              <a:gd name="connsiteX3369" fmla="*/ 2500606 w 4676739"/>
              <a:gd name="connsiteY3369" fmla="*/ 2369034 h 6856420"/>
              <a:gd name="connsiteX3370" fmla="*/ 2500606 w 4676739"/>
              <a:gd name="connsiteY3370" fmla="*/ 2369034 h 6856420"/>
              <a:gd name="connsiteX3371" fmla="*/ 2504219 w 4676739"/>
              <a:gd name="connsiteY3371" fmla="*/ 2364743 h 6856420"/>
              <a:gd name="connsiteX3372" fmla="*/ 2504219 w 4676739"/>
              <a:gd name="connsiteY3372" fmla="*/ 2364743 h 6856420"/>
              <a:gd name="connsiteX3373" fmla="*/ 2508736 w 4676739"/>
              <a:gd name="connsiteY3373" fmla="*/ 2357215 h 6856420"/>
              <a:gd name="connsiteX3374" fmla="*/ 2508736 w 4676739"/>
              <a:gd name="connsiteY3374" fmla="*/ 2357215 h 6856420"/>
              <a:gd name="connsiteX3375" fmla="*/ 2512124 w 4676739"/>
              <a:gd name="connsiteY3375" fmla="*/ 2353075 h 6856420"/>
              <a:gd name="connsiteX3376" fmla="*/ 2515888 w 4676739"/>
              <a:gd name="connsiteY3376" fmla="*/ 2347880 h 6856420"/>
              <a:gd name="connsiteX3377" fmla="*/ 2516941 w 4676739"/>
              <a:gd name="connsiteY3377" fmla="*/ 2345095 h 6856420"/>
              <a:gd name="connsiteX3378" fmla="*/ 2520103 w 4676739"/>
              <a:gd name="connsiteY3378" fmla="*/ 2341256 h 6856420"/>
              <a:gd name="connsiteX3379" fmla="*/ 2523943 w 4676739"/>
              <a:gd name="connsiteY3379" fmla="*/ 2337115 h 6856420"/>
              <a:gd name="connsiteX3380" fmla="*/ 2527857 w 4676739"/>
              <a:gd name="connsiteY3380" fmla="*/ 2332147 h 6856420"/>
              <a:gd name="connsiteX3381" fmla="*/ 2528911 w 4676739"/>
              <a:gd name="connsiteY3381" fmla="*/ 2329211 h 6856420"/>
              <a:gd name="connsiteX3382" fmla="*/ 2531997 w 4676739"/>
              <a:gd name="connsiteY3382" fmla="*/ 2325447 h 6856420"/>
              <a:gd name="connsiteX3383" fmla="*/ 2535686 w 4676739"/>
              <a:gd name="connsiteY3383" fmla="*/ 2320252 h 6856420"/>
              <a:gd name="connsiteX3384" fmla="*/ 2536590 w 4676739"/>
              <a:gd name="connsiteY3384" fmla="*/ 2317392 h 6856420"/>
              <a:gd name="connsiteX3385" fmla="*/ 2539827 w 4676739"/>
              <a:gd name="connsiteY3385" fmla="*/ 2313553 h 6856420"/>
              <a:gd name="connsiteX3386" fmla="*/ 2543591 w 4676739"/>
              <a:gd name="connsiteY3386" fmla="*/ 2308283 h 6856420"/>
              <a:gd name="connsiteX3387" fmla="*/ 2543591 w 4676739"/>
              <a:gd name="connsiteY3387" fmla="*/ 2305723 h 6856420"/>
              <a:gd name="connsiteX3388" fmla="*/ 2547656 w 4676739"/>
              <a:gd name="connsiteY3388" fmla="*/ 2298195 h 6856420"/>
              <a:gd name="connsiteX3389" fmla="*/ 2547656 w 4676739"/>
              <a:gd name="connsiteY3389" fmla="*/ 2298195 h 6856420"/>
              <a:gd name="connsiteX3390" fmla="*/ 2551344 w 4676739"/>
              <a:gd name="connsiteY3390" fmla="*/ 2293829 h 6856420"/>
              <a:gd name="connsiteX3391" fmla="*/ 2555635 w 4676739"/>
              <a:gd name="connsiteY3391" fmla="*/ 2282537 h 6856420"/>
              <a:gd name="connsiteX3392" fmla="*/ 2555635 w 4676739"/>
              <a:gd name="connsiteY3392" fmla="*/ 2282537 h 6856420"/>
              <a:gd name="connsiteX3393" fmla="*/ 2559249 w 4676739"/>
              <a:gd name="connsiteY3393" fmla="*/ 2278171 h 6856420"/>
              <a:gd name="connsiteX3394" fmla="*/ 2559249 w 4676739"/>
              <a:gd name="connsiteY3394" fmla="*/ 2278171 h 6856420"/>
              <a:gd name="connsiteX3395" fmla="*/ 2563615 w 4676739"/>
              <a:gd name="connsiteY3395" fmla="*/ 2270643 h 6856420"/>
              <a:gd name="connsiteX3396" fmla="*/ 2563615 w 4676739"/>
              <a:gd name="connsiteY3396" fmla="*/ 2270643 h 6856420"/>
              <a:gd name="connsiteX3397" fmla="*/ 2567229 w 4676739"/>
              <a:gd name="connsiteY3397" fmla="*/ 2265599 h 6856420"/>
              <a:gd name="connsiteX3398" fmla="*/ 2568207 w 4676739"/>
              <a:gd name="connsiteY3398" fmla="*/ 2262513 h 6856420"/>
              <a:gd name="connsiteX3399" fmla="*/ 2571369 w 4676739"/>
              <a:gd name="connsiteY3399" fmla="*/ 2258523 h 6856420"/>
              <a:gd name="connsiteX3400" fmla="*/ 2571369 w 4676739"/>
              <a:gd name="connsiteY3400" fmla="*/ 2258523 h 6856420"/>
              <a:gd name="connsiteX3401" fmla="*/ 2575585 w 4676739"/>
              <a:gd name="connsiteY3401" fmla="*/ 2250995 h 6856420"/>
              <a:gd name="connsiteX3402" fmla="*/ 2575585 w 4676739"/>
              <a:gd name="connsiteY3402" fmla="*/ 2250995 h 6856420"/>
              <a:gd name="connsiteX3403" fmla="*/ 2579349 w 4676739"/>
              <a:gd name="connsiteY3403" fmla="*/ 2242940 h 6856420"/>
              <a:gd name="connsiteX3404" fmla="*/ 2579349 w 4676739"/>
              <a:gd name="connsiteY3404" fmla="*/ 2242940 h 6856420"/>
              <a:gd name="connsiteX3405" fmla="*/ 2583564 w 4676739"/>
              <a:gd name="connsiteY3405" fmla="*/ 2235412 h 6856420"/>
              <a:gd name="connsiteX3406" fmla="*/ 2583564 w 4676739"/>
              <a:gd name="connsiteY3406" fmla="*/ 2235412 h 6856420"/>
              <a:gd name="connsiteX3407" fmla="*/ 2587027 w 4676739"/>
              <a:gd name="connsiteY3407" fmla="*/ 2230142 h 6856420"/>
              <a:gd name="connsiteX3408" fmla="*/ 2587855 w 4676739"/>
              <a:gd name="connsiteY3408" fmla="*/ 2227357 h 6856420"/>
              <a:gd name="connsiteX3409" fmla="*/ 2591168 w 4676739"/>
              <a:gd name="connsiteY3409" fmla="*/ 2223141 h 6856420"/>
              <a:gd name="connsiteX3410" fmla="*/ 2591168 w 4676739"/>
              <a:gd name="connsiteY3410" fmla="*/ 2223141 h 6856420"/>
              <a:gd name="connsiteX3411" fmla="*/ 2583640 w 4676739"/>
              <a:gd name="connsiteY3411" fmla="*/ 2219377 h 6856420"/>
              <a:gd name="connsiteX3412" fmla="*/ 2580779 w 4676739"/>
              <a:gd name="connsiteY3412" fmla="*/ 2219377 h 6856420"/>
              <a:gd name="connsiteX3413" fmla="*/ 2575735 w 4676739"/>
              <a:gd name="connsiteY3413" fmla="*/ 2222991 h 6856420"/>
              <a:gd name="connsiteX3414" fmla="*/ 2575735 w 4676739"/>
              <a:gd name="connsiteY3414" fmla="*/ 2222991 h 6856420"/>
              <a:gd name="connsiteX3415" fmla="*/ 2568207 w 4676739"/>
              <a:gd name="connsiteY3415" fmla="*/ 2226679 h 6856420"/>
              <a:gd name="connsiteX3416" fmla="*/ 2564895 w 4676739"/>
              <a:gd name="connsiteY3416" fmla="*/ 2227206 h 6856420"/>
              <a:gd name="connsiteX3417" fmla="*/ 2556313 w 4676739"/>
              <a:gd name="connsiteY3417" fmla="*/ 2230594 h 6856420"/>
              <a:gd name="connsiteX3418" fmla="*/ 2553528 w 4676739"/>
              <a:gd name="connsiteY3418" fmla="*/ 2231272 h 6856420"/>
              <a:gd name="connsiteX3419" fmla="*/ 2548409 w 4676739"/>
              <a:gd name="connsiteY3419" fmla="*/ 2234509 h 6856420"/>
              <a:gd name="connsiteX3420" fmla="*/ 2545698 w 4676739"/>
              <a:gd name="connsiteY3420" fmla="*/ 2235186 h 6856420"/>
              <a:gd name="connsiteX3421" fmla="*/ 2540504 w 4676739"/>
              <a:gd name="connsiteY3421" fmla="*/ 2239025 h 6856420"/>
              <a:gd name="connsiteX3422" fmla="*/ 2536364 w 4676739"/>
              <a:gd name="connsiteY3422" fmla="*/ 2242413 h 6856420"/>
              <a:gd name="connsiteX3423" fmla="*/ 2536364 w 4676739"/>
              <a:gd name="connsiteY3423" fmla="*/ 2242413 h 6856420"/>
              <a:gd name="connsiteX3424" fmla="*/ 2528836 w 4676739"/>
              <a:gd name="connsiteY3424" fmla="*/ 2246704 h 6856420"/>
              <a:gd name="connsiteX3425" fmla="*/ 2528836 w 4676739"/>
              <a:gd name="connsiteY3425" fmla="*/ 2246704 h 6856420"/>
              <a:gd name="connsiteX3426" fmla="*/ 2524846 w 4676739"/>
              <a:gd name="connsiteY3426" fmla="*/ 2249790 h 6856420"/>
              <a:gd name="connsiteX3427" fmla="*/ 2521835 w 4676739"/>
              <a:gd name="connsiteY3427" fmla="*/ 2250920 h 6856420"/>
              <a:gd name="connsiteX3428" fmla="*/ 2516866 w 4676739"/>
              <a:gd name="connsiteY3428" fmla="*/ 2254759 h 6856420"/>
              <a:gd name="connsiteX3429" fmla="*/ 2512876 w 4676739"/>
              <a:gd name="connsiteY3429" fmla="*/ 2257996 h 6856420"/>
              <a:gd name="connsiteX3430" fmla="*/ 2510166 w 4676739"/>
              <a:gd name="connsiteY3430" fmla="*/ 2258899 h 6856420"/>
              <a:gd name="connsiteX3431" fmla="*/ 2505047 w 4676739"/>
              <a:gd name="connsiteY3431" fmla="*/ 2262739 h 6856420"/>
              <a:gd name="connsiteX3432" fmla="*/ 2500907 w 4676739"/>
              <a:gd name="connsiteY3432" fmla="*/ 2266352 h 6856420"/>
              <a:gd name="connsiteX3433" fmla="*/ 2500907 w 4676739"/>
              <a:gd name="connsiteY3433" fmla="*/ 2266352 h 6856420"/>
              <a:gd name="connsiteX3434" fmla="*/ 2496917 w 4676739"/>
              <a:gd name="connsiteY3434" fmla="*/ 2269740 h 6856420"/>
              <a:gd name="connsiteX3435" fmla="*/ 2496390 w 4676739"/>
              <a:gd name="connsiteY3435" fmla="*/ 2269740 h 6856420"/>
              <a:gd name="connsiteX3436" fmla="*/ 2489540 w 4676739"/>
              <a:gd name="connsiteY3436" fmla="*/ 2274181 h 6856420"/>
              <a:gd name="connsiteX3437" fmla="*/ 2485173 w 4676739"/>
              <a:gd name="connsiteY3437" fmla="*/ 2280956 h 6856420"/>
              <a:gd name="connsiteX3438" fmla="*/ 2482463 w 4676739"/>
              <a:gd name="connsiteY3438" fmla="*/ 2282236 h 6856420"/>
              <a:gd name="connsiteX3439" fmla="*/ 2477419 w 4676739"/>
              <a:gd name="connsiteY3439" fmla="*/ 2286226 h 6856420"/>
              <a:gd name="connsiteX3440" fmla="*/ 2477419 w 4676739"/>
              <a:gd name="connsiteY3440" fmla="*/ 2286226 h 6856420"/>
              <a:gd name="connsiteX3441" fmla="*/ 2469365 w 4676739"/>
              <a:gd name="connsiteY3441" fmla="*/ 2294507 h 6856420"/>
              <a:gd name="connsiteX3442" fmla="*/ 2469365 w 4676739"/>
              <a:gd name="connsiteY3442" fmla="*/ 2294507 h 6856420"/>
              <a:gd name="connsiteX3443" fmla="*/ 2465224 w 4676739"/>
              <a:gd name="connsiteY3443" fmla="*/ 2298497 h 6856420"/>
              <a:gd name="connsiteX3444" fmla="*/ 2457169 w 4676739"/>
              <a:gd name="connsiteY3444" fmla="*/ 2306476 h 6856420"/>
              <a:gd name="connsiteX3445" fmla="*/ 2453179 w 4676739"/>
              <a:gd name="connsiteY3445" fmla="*/ 2310391 h 6856420"/>
              <a:gd name="connsiteX3446" fmla="*/ 2453179 w 4676739"/>
              <a:gd name="connsiteY3446" fmla="*/ 2310391 h 6856420"/>
              <a:gd name="connsiteX3447" fmla="*/ 2449039 w 4676739"/>
              <a:gd name="connsiteY3447" fmla="*/ 2314381 h 6856420"/>
              <a:gd name="connsiteX3448" fmla="*/ 2445049 w 4676739"/>
              <a:gd name="connsiteY3448" fmla="*/ 2318295 h 6856420"/>
              <a:gd name="connsiteX3449" fmla="*/ 2445049 w 4676739"/>
              <a:gd name="connsiteY3449" fmla="*/ 2318295 h 6856420"/>
              <a:gd name="connsiteX3450" fmla="*/ 2440984 w 4676739"/>
              <a:gd name="connsiteY3450" fmla="*/ 2322285 h 6856420"/>
              <a:gd name="connsiteX3451" fmla="*/ 2440984 w 4676739"/>
              <a:gd name="connsiteY3451" fmla="*/ 2322285 h 6856420"/>
              <a:gd name="connsiteX3452" fmla="*/ 2440081 w 4676739"/>
              <a:gd name="connsiteY3452" fmla="*/ 2324543 h 6856420"/>
              <a:gd name="connsiteX3453" fmla="*/ 2436994 w 4676739"/>
              <a:gd name="connsiteY3453" fmla="*/ 2326425 h 6856420"/>
              <a:gd name="connsiteX3454" fmla="*/ 2436994 w 4676739"/>
              <a:gd name="connsiteY3454" fmla="*/ 2326425 h 6856420"/>
              <a:gd name="connsiteX3455" fmla="*/ 2433080 w 4676739"/>
              <a:gd name="connsiteY3455" fmla="*/ 2330415 h 6856420"/>
              <a:gd name="connsiteX3456" fmla="*/ 2429240 w 4676739"/>
              <a:gd name="connsiteY3456" fmla="*/ 2334706 h 6856420"/>
              <a:gd name="connsiteX3457" fmla="*/ 2425326 w 4676739"/>
              <a:gd name="connsiteY3457" fmla="*/ 2338546 h 6856420"/>
              <a:gd name="connsiteX3458" fmla="*/ 2421110 w 4676739"/>
              <a:gd name="connsiteY3458" fmla="*/ 2342460 h 6856420"/>
              <a:gd name="connsiteX3459" fmla="*/ 2421110 w 4676739"/>
              <a:gd name="connsiteY3459" fmla="*/ 2342460 h 6856420"/>
              <a:gd name="connsiteX3460" fmla="*/ 2417195 w 4676739"/>
              <a:gd name="connsiteY3460" fmla="*/ 2346450 h 6856420"/>
              <a:gd name="connsiteX3461" fmla="*/ 2413206 w 4676739"/>
              <a:gd name="connsiteY3461" fmla="*/ 2350515 h 6856420"/>
              <a:gd name="connsiteX3462" fmla="*/ 2409291 w 4676739"/>
              <a:gd name="connsiteY3462" fmla="*/ 2354505 h 6856420"/>
              <a:gd name="connsiteX3463" fmla="*/ 2405301 w 4676739"/>
              <a:gd name="connsiteY3463" fmla="*/ 2358570 h 6856420"/>
              <a:gd name="connsiteX3464" fmla="*/ 2401387 w 4676739"/>
              <a:gd name="connsiteY3464" fmla="*/ 2362635 h 6856420"/>
              <a:gd name="connsiteX3465" fmla="*/ 2401387 w 4676739"/>
              <a:gd name="connsiteY3465" fmla="*/ 2362635 h 6856420"/>
              <a:gd name="connsiteX3466" fmla="*/ 2397020 w 4676739"/>
              <a:gd name="connsiteY3466" fmla="*/ 2370163 h 6856420"/>
              <a:gd name="connsiteX3467" fmla="*/ 2393031 w 4676739"/>
              <a:gd name="connsiteY3467" fmla="*/ 2374379 h 6856420"/>
              <a:gd name="connsiteX3468" fmla="*/ 2393031 w 4676739"/>
              <a:gd name="connsiteY3468" fmla="*/ 2374379 h 6856420"/>
              <a:gd name="connsiteX3469" fmla="*/ 2388664 w 4676739"/>
              <a:gd name="connsiteY3469" fmla="*/ 2381907 h 6856420"/>
              <a:gd name="connsiteX3470" fmla="*/ 2388664 w 4676739"/>
              <a:gd name="connsiteY3470" fmla="*/ 2381907 h 6856420"/>
              <a:gd name="connsiteX3471" fmla="*/ 2384900 w 4676739"/>
              <a:gd name="connsiteY3471" fmla="*/ 2386047 h 6856420"/>
              <a:gd name="connsiteX3472" fmla="*/ 2381061 w 4676739"/>
              <a:gd name="connsiteY3472" fmla="*/ 2390112 h 6856420"/>
              <a:gd name="connsiteX3473" fmla="*/ 2377147 w 4676739"/>
              <a:gd name="connsiteY3473" fmla="*/ 2395081 h 6856420"/>
              <a:gd name="connsiteX3474" fmla="*/ 2375867 w 4676739"/>
              <a:gd name="connsiteY3474" fmla="*/ 2398017 h 6856420"/>
              <a:gd name="connsiteX3475" fmla="*/ 2372705 w 4676739"/>
              <a:gd name="connsiteY3475" fmla="*/ 2401254 h 6856420"/>
              <a:gd name="connsiteX3476" fmla="*/ 2372705 w 4676739"/>
              <a:gd name="connsiteY3476" fmla="*/ 2401254 h 6856420"/>
              <a:gd name="connsiteX3477" fmla="*/ 2369167 w 4676739"/>
              <a:gd name="connsiteY3477" fmla="*/ 2405244 h 6856420"/>
              <a:gd name="connsiteX3478" fmla="*/ 2369167 w 4676739"/>
              <a:gd name="connsiteY3478" fmla="*/ 2405244 h 6856420"/>
              <a:gd name="connsiteX3479" fmla="*/ 2365403 w 4676739"/>
              <a:gd name="connsiteY3479" fmla="*/ 2409384 h 6856420"/>
              <a:gd name="connsiteX3480" fmla="*/ 2361488 w 4676739"/>
              <a:gd name="connsiteY3480" fmla="*/ 2413600 h 6856420"/>
              <a:gd name="connsiteX3481" fmla="*/ 2361488 w 4676739"/>
              <a:gd name="connsiteY3481" fmla="*/ 2413600 h 6856420"/>
              <a:gd name="connsiteX3482" fmla="*/ 2356821 w 4676739"/>
              <a:gd name="connsiteY3482" fmla="*/ 2421128 h 6856420"/>
              <a:gd name="connsiteX3483" fmla="*/ 2356821 w 4676739"/>
              <a:gd name="connsiteY3483" fmla="*/ 2421579 h 6856420"/>
              <a:gd name="connsiteX3484" fmla="*/ 2353358 w 4676739"/>
              <a:gd name="connsiteY3484" fmla="*/ 2425494 h 6856420"/>
              <a:gd name="connsiteX3485" fmla="*/ 2353358 w 4676739"/>
              <a:gd name="connsiteY3485" fmla="*/ 2425494 h 6856420"/>
              <a:gd name="connsiteX3486" fmla="*/ 2349669 w 4676739"/>
              <a:gd name="connsiteY3486" fmla="*/ 2429634 h 6856420"/>
              <a:gd name="connsiteX3487" fmla="*/ 2345755 w 4676739"/>
              <a:gd name="connsiteY3487" fmla="*/ 2433850 h 6856420"/>
              <a:gd name="connsiteX3488" fmla="*/ 2345755 w 4676739"/>
              <a:gd name="connsiteY3488" fmla="*/ 2433850 h 6856420"/>
              <a:gd name="connsiteX3489" fmla="*/ 2341163 w 4676739"/>
              <a:gd name="connsiteY3489" fmla="*/ 2441378 h 6856420"/>
              <a:gd name="connsiteX3490" fmla="*/ 2341163 w 4676739"/>
              <a:gd name="connsiteY3490" fmla="*/ 2441378 h 6856420"/>
              <a:gd name="connsiteX3491" fmla="*/ 2337700 w 4676739"/>
              <a:gd name="connsiteY3491" fmla="*/ 2445443 h 6856420"/>
              <a:gd name="connsiteX3492" fmla="*/ 2333936 w 4676739"/>
              <a:gd name="connsiteY3492" fmla="*/ 2449658 h 6856420"/>
              <a:gd name="connsiteX3493" fmla="*/ 2329871 w 4676739"/>
              <a:gd name="connsiteY3493" fmla="*/ 2453649 h 6856420"/>
              <a:gd name="connsiteX3494" fmla="*/ 2329871 w 4676739"/>
              <a:gd name="connsiteY3494" fmla="*/ 2453649 h 6856420"/>
              <a:gd name="connsiteX3495" fmla="*/ 2327838 w 4676739"/>
              <a:gd name="connsiteY3495" fmla="*/ 2456659 h 6856420"/>
              <a:gd name="connsiteX3496" fmla="*/ 2325731 w 4676739"/>
              <a:gd name="connsiteY3496" fmla="*/ 2457940 h 6856420"/>
              <a:gd name="connsiteX3497" fmla="*/ 2325731 w 4676739"/>
              <a:gd name="connsiteY3497" fmla="*/ 2457563 h 6856420"/>
              <a:gd name="connsiteX3498" fmla="*/ 2321364 w 4676739"/>
              <a:gd name="connsiteY3498" fmla="*/ 2465091 h 6856420"/>
              <a:gd name="connsiteX3499" fmla="*/ 2321364 w 4676739"/>
              <a:gd name="connsiteY3499" fmla="*/ 2465091 h 6856420"/>
              <a:gd name="connsiteX3500" fmla="*/ 2317751 w 4676739"/>
              <a:gd name="connsiteY3500" fmla="*/ 2473974 h 6856420"/>
              <a:gd name="connsiteX3501" fmla="*/ 2316396 w 4676739"/>
              <a:gd name="connsiteY3501" fmla="*/ 2477211 h 6856420"/>
              <a:gd name="connsiteX3502" fmla="*/ 2313309 w 4676739"/>
              <a:gd name="connsiteY3502" fmla="*/ 2480749 h 6856420"/>
              <a:gd name="connsiteX3503" fmla="*/ 2313309 w 4676739"/>
              <a:gd name="connsiteY3503" fmla="*/ 2480749 h 6856420"/>
              <a:gd name="connsiteX3504" fmla="*/ 2309696 w 4676739"/>
              <a:gd name="connsiteY3504" fmla="*/ 2485492 h 6856420"/>
              <a:gd name="connsiteX3505" fmla="*/ 2308943 w 4676739"/>
              <a:gd name="connsiteY3505" fmla="*/ 2488804 h 6856420"/>
              <a:gd name="connsiteX3506" fmla="*/ 2305706 w 4676739"/>
              <a:gd name="connsiteY3506" fmla="*/ 2492719 h 6856420"/>
              <a:gd name="connsiteX3507" fmla="*/ 2301942 w 4676739"/>
              <a:gd name="connsiteY3507" fmla="*/ 2497762 h 6856420"/>
              <a:gd name="connsiteX3508" fmla="*/ 2300813 w 4676739"/>
              <a:gd name="connsiteY3508" fmla="*/ 2500774 h 6856420"/>
              <a:gd name="connsiteX3509" fmla="*/ 2297651 w 4676739"/>
              <a:gd name="connsiteY3509" fmla="*/ 2504538 h 6856420"/>
              <a:gd name="connsiteX3510" fmla="*/ 2297651 w 4676739"/>
              <a:gd name="connsiteY3510" fmla="*/ 2504538 h 6856420"/>
              <a:gd name="connsiteX3511" fmla="*/ 2293887 w 4676739"/>
              <a:gd name="connsiteY3511" fmla="*/ 2508829 h 6856420"/>
              <a:gd name="connsiteX3512" fmla="*/ 2293887 w 4676739"/>
              <a:gd name="connsiteY3512" fmla="*/ 2508829 h 6856420"/>
              <a:gd name="connsiteX3513" fmla="*/ 2289370 w 4676739"/>
              <a:gd name="connsiteY3513" fmla="*/ 2516357 h 6856420"/>
              <a:gd name="connsiteX3514" fmla="*/ 2289370 w 4676739"/>
              <a:gd name="connsiteY3514" fmla="*/ 2516357 h 6856420"/>
              <a:gd name="connsiteX3515" fmla="*/ 2285757 w 4676739"/>
              <a:gd name="connsiteY3515" fmla="*/ 2520572 h 6856420"/>
              <a:gd name="connsiteX3516" fmla="*/ 2285757 w 4676739"/>
              <a:gd name="connsiteY3516" fmla="*/ 2520572 h 6856420"/>
              <a:gd name="connsiteX3517" fmla="*/ 2281315 w 4676739"/>
              <a:gd name="connsiteY3517" fmla="*/ 2528100 h 6856420"/>
              <a:gd name="connsiteX3518" fmla="*/ 2281315 w 4676739"/>
              <a:gd name="connsiteY3518" fmla="*/ 2528477 h 6856420"/>
              <a:gd name="connsiteX3519" fmla="*/ 2277928 w 4676739"/>
              <a:gd name="connsiteY3519" fmla="*/ 2532617 h 6856420"/>
              <a:gd name="connsiteX3520" fmla="*/ 2274164 w 4676739"/>
              <a:gd name="connsiteY3520" fmla="*/ 2537736 h 6856420"/>
              <a:gd name="connsiteX3521" fmla="*/ 2273260 w 4676739"/>
              <a:gd name="connsiteY3521" fmla="*/ 2540597 h 6856420"/>
              <a:gd name="connsiteX3522" fmla="*/ 2269948 w 4676739"/>
              <a:gd name="connsiteY3522" fmla="*/ 2544436 h 6856420"/>
              <a:gd name="connsiteX3523" fmla="*/ 2266259 w 4676739"/>
              <a:gd name="connsiteY3523" fmla="*/ 2549480 h 6856420"/>
              <a:gd name="connsiteX3524" fmla="*/ 2265281 w 4676739"/>
              <a:gd name="connsiteY3524" fmla="*/ 2552491 h 6856420"/>
              <a:gd name="connsiteX3525" fmla="*/ 2262119 w 4676739"/>
              <a:gd name="connsiteY3525" fmla="*/ 2556932 h 6856420"/>
              <a:gd name="connsiteX3526" fmla="*/ 2261441 w 4676739"/>
              <a:gd name="connsiteY3526" fmla="*/ 2560320 h 6856420"/>
              <a:gd name="connsiteX3527" fmla="*/ 2258204 w 4676739"/>
              <a:gd name="connsiteY3527" fmla="*/ 2564310 h 6856420"/>
              <a:gd name="connsiteX3528" fmla="*/ 2254215 w 4676739"/>
              <a:gd name="connsiteY3528" fmla="*/ 2568526 h 6856420"/>
              <a:gd name="connsiteX3529" fmla="*/ 2254215 w 4676739"/>
              <a:gd name="connsiteY3529" fmla="*/ 2568526 h 6856420"/>
              <a:gd name="connsiteX3530" fmla="*/ 2249773 w 4676739"/>
              <a:gd name="connsiteY3530" fmla="*/ 2576054 h 6856420"/>
              <a:gd name="connsiteX3531" fmla="*/ 2249773 w 4676739"/>
              <a:gd name="connsiteY3531" fmla="*/ 2576054 h 6856420"/>
              <a:gd name="connsiteX3532" fmla="*/ 2246235 w 4676739"/>
              <a:gd name="connsiteY3532" fmla="*/ 2581097 h 6856420"/>
              <a:gd name="connsiteX3533" fmla="*/ 2245181 w 4676739"/>
              <a:gd name="connsiteY3533" fmla="*/ 2584109 h 6856420"/>
              <a:gd name="connsiteX3534" fmla="*/ 2242095 w 4676739"/>
              <a:gd name="connsiteY3534" fmla="*/ 2587948 h 6856420"/>
              <a:gd name="connsiteX3535" fmla="*/ 2238331 w 4676739"/>
              <a:gd name="connsiteY3535" fmla="*/ 2593142 h 6856420"/>
              <a:gd name="connsiteX3536" fmla="*/ 2237502 w 4676739"/>
              <a:gd name="connsiteY3536" fmla="*/ 2595927 h 6856420"/>
              <a:gd name="connsiteX3537" fmla="*/ 2234115 w 4676739"/>
              <a:gd name="connsiteY3537" fmla="*/ 2600068 h 6856420"/>
              <a:gd name="connsiteX3538" fmla="*/ 2234115 w 4676739"/>
              <a:gd name="connsiteY3538" fmla="*/ 2600068 h 6856420"/>
              <a:gd name="connsiteX3539" fmla="*/ 2229749 w 4676739"/>
              <a:gd name="connsiteY3539" fmla="*/ 2607596 h 6856420"/>
              <a:gd name="connsiteX3540" fmla="*/ 2229749 w 4676739"/>
              <a:gd name="connsiteY3540" fmla="*/ 2607596 h 6856420"/>
              <a:gd name="connsiteX3541" fmla="*/ 2226135 w 4676739"/>
              <a:gd name="connsiteY3541" fmla="*/ 2611962 h 6856420"/>
              <a:gd name="connsiteX3542" fmla="*/ 2226135 w 4676739"/>
              <a:gd name="connsiteY3542" fmla="*/ 2611962 h 6856420"/>
              <a:gd name="connsiteX3543" fmla="*/ 2221919 w 4676739"/>
              <a:gd name="connsiteY3543" fmla="*/ 2620092 h 6856420"/>
              <a:gd name="connsiteX3544" fmla="*/ 2220941 w 4676739"/>
              <a:gd name="connsiteY3544" fmla="*/ 2623856 h 6856420"/>
              <a:gd name="connsiteX3545" fmla="*/ 2217854 w 4676739"/>
              <a:gd name="connsiteY3545" fmla="*/ 2627846 h 6856420"/>
              <a:gd name="connsiteX3546" fmla="*/ 2217854 w 4676739"/>
              <a:gd name="connsiteY3546" fmla="*/ 2627846 h 6856420"/>
              <a:gd name="connsiteX3547" fmla="*/ 2213789 w 4676739"/>
              <a:gd name="connsiteY3547" fmla="*/ 2635901 h 6856420"/>
              <a:gd name="connsiteX3548" fmla="*/ 2213036 w 4676739"/>
              <a:gd name="connsiteY3548" fmla="*/ 2639816 h 6856420"/>
              <a:gd name="connsiteX3549" fmla="*/ 2209950 w 4676739"/>
              <a:gd name="connsiteY3549" fmla="*/ 2643806 h 6856420"/>
              <a:gd name="connsiteX3550" fmla="*/ 2205659 w 4676739"/>
              <a:gd name="connsiteY3550" fmla="*/ 2655173 h 6856420"/>
              <a:gd name="connsiteX3551" fmla="*/ 2205659 w 4676739"/>
              <a:gd name="connsiteY3551" fmla="*/ 2655173 h 6856420"/>
              <a:gd name="connsiteX3552" fmla="*/ 2202121 w 4676739"/>
              <a:gd name="connsiteY3552" fmla="*/ 2659539 h 6856420"/>
              <a:gd name="connsiteX3553" fmla="*/ 2202121 w 4676739"/>
              <a:gd name="connsiteY3553" fmla="*/ 2659539 h 6856420"/>
              <a:gd name="connsiteX3554" fmla="*/ 2197980 w 4676739"/>
              <a:gd name="connsiteY3554" fmla="*/ 2667067 h 6856420"/>
              <a:gd name="connsiteX3555" fmla="*/ 2193689 w 4676739"/>
              <a:gd name="connsiteY3555" fmla="*/ 2674595 h 6856420"/>
              <a:gd name="connsiteX3556" fmla="*/ 2193689 w 4676739"/>
              <a:gd name="connsiteY3556" fmla="*/ 2674595 h 6856420"/>
              <a:gd name="connsiteX3557" fmla="*/ 2190302 w 4676739"/>
              <a:gd name="connsiteY3557" fmla="*/ 2678735 h 6856420"/>
              <a:gd name="connsiteX3558" fmla="*/ 2186613 w 4676739"/>
              <a:gd name="connsiteY3558" fmla="*/ 2683855 h 6856420"/>
              <a:gd name="connsiteX3559" fmla="*/ 2185860 w 4676739"/>
              <a:gd name="connsiteY3559" fmla="*/ 2686640 h 6856420"/>
              <a:gd name="connsiteX3560" fmla="*/ 2182548 w 4676739"/>
              <a:gd name="connsiteY3560" fmla="*/ 2691383 h 6856420"/>
              <a:gd name="connsiteX3561" fmla="*/ 2181494 w 4676739"/>
              <a:gd name="connsiteY3561" fmla="*/ 2694620 h 6856420"/>
              <a:gd name="connsiteX3562" fmla="*/ 2178408 w 4676739"/>
              <a:gd name="connsiteY3562" fmla="*/ 2698609 h 6856420"/>
              <a:gd name="connsiteX3563" fmla="*/ 2178408 w 4676739"/>
              <a:gd name="connsiteY3563" fmla="*/ 2698609 h 6856420"/>
              <a:gd name="connsiteX3564" fmla="*/ 2174192 w 4676739"/>
              <a:gd name="connsiteY3564" fmla="*/ 2706137 h 6856420"/>
              <a:gd name="connsiteX3565" fmla="*/ 2174192 w 4676739"/>
              <a:gd name="connsiteY3565" fmla="*/ 2706137 h 6856420"/>
              <a:gd name="connsiteX3566" fmla="*/ 2170654 w 4676739"/>
              <a:gd name="connsiteY3566" fmla="*/ 2711332 h 6856420"/>
              <a:gd name="connsiteX3567" fmla="*/ 2169976 w 4676739"/>
              <a:gd name="connsiteY3567" fmla="*/ 2714192 h 6856420"/>
              <a:gd name="connsiteX3568" fmla="*/ 2166589 w 4676739"/>
              <a:gd name="connsiteY3568" fmla="*/ 2718935 h 6856420"/>
              <a:gd name="connsiteX3569" fmla="*/ 2165685 w 4676739"/>
              <a:gd name="connsiteY3569" fmla="*/ 2722172 h 6856420"/>
              <a:gd name="connsiteX3570" fmla="*/ 2162524 w 4676739"/>
              <a:gd name="connsiteY3570" fmla="*/ 2726237 h 6856420"/>
              <a:gd name="connsiteX3571" fmla="*/ 2162524 w 4676739"/>
              <a:gd name="connsiteY3571" fmla="*/ 2726237 h 6856420"/>
              <a:gd name="connsiteX3572" fmla="*/ 2158534 w 4676739"/>
              <a:gd name="connsiteY3572" fmla="*/ 2734669 h 6856420"/>
              <a:gd name="connsiteX3573" fmla="*/ 2157931 w 4676739"/>
              <a:gd name="connsiteY3573" fmla="*/ 2738131 h 6856420"/>
              <a:gd name="connsiteX3574" fmla="*/ 2154694 w 4676739"/>
              <a:gd name="connsiteY3574" fmla="*/ 2743325 h 6856420"/>
              <a:gd name="connsiteX3575" fmla="*/ 2154017 w 4676739"/>
              <a:gd name="connsiteY3575" fmla="*/ 2746035 h 6856420"/>
              <a:gd name="connsiteX3576" fmla="*/ 2150705 w 4676739"/>
              <a:gd name="connsiteY3576" fmla="*/ 2750929 h 6856420"/>
              <a:gd name="connsiteX3577" fmla="*/ 2149801 w 4676739"/>
              <a:gd name="connsiteY3577" fmla="*/ 2754015 h 6856420"/>
              <a:gd name="connsiteX3578" fmla="*/ 2146639 w 4676739"/>
              <a:gd name="connsiteY3578" fmla="*/ 2758608 h 6856420"/>
              <a:gd name="connsiteX3579" fmla="*/ 2145736 w 4676739"/>
              <a:gd name="connsiteY3579" fmla="*/ 2761995 h 6856420"/>
              <a:gd name="connsiteX3580" fmla="*/ 2142650 w 4676739"/>
              <a:gd name="connsiteY3580" fmla="*/ 2766361 h 6856420"/>
              <a:gd name="connsiteX3581" fmla="*/ 2141596 w 4676739"/>
              <a:gd name="connsiteY3581" fmla="*/ 2769899 h 6856420"/>
              <a:gd name="connsiteX3582" fmla="*/ 2138585 w 4676739"/>
              <a:gd name="connsiteY3582" fmla="*/ 2773889 h 6856420"/>
              <a:gd name="connsiteX3583" fmla="*/ 2138585 w 4676739"/>
              <a:gd name="connsiteY3583" fmla="*/ 2773889 h 6856420"/>
              <a:gd name="connsiteX3584" fmla="*/ 2134519 w 4676739"/>
              <a:gd name="connsiteY3584" fmla="*/ 2782095 h 6856420"/>
              <a:gd name="connsiteX3585" fmla="*/ 2133842 w 4676739"/>
              <a:gd name="connsiteY3585" fmla="*/ 2785783 h 6856420"/>
              <a:gd name="connsiteX3586" fmla="*/ 2130680 w 4676739"/>
              <a:gd name="connsiteY3586" fmla="*/ 2789773 h 6856420"/>
              <a:gd name="connsiteX3587" fmla="*/ 2129476 w 4676739"/>
              <a:gd name="connsiteY3587" fmla="*/ 2791128 h 6856420"/>
              <a:gd name="connsiteX3588" fmla="*/ 2130304 w 4676739"/>
              <a:gd name="connsiteY3588" fmla="*/ 2793161 h 6856420"/>
              <a:gd name="connsiteX3589" fmla="*/ 2126615 w 4676739"/>
              <a:gd name="connsiteY3589" fmla="*/ 2797828 h 6856420"/>
              <a:gd name="connsiteX3590" fmla="*/ 2126615 w 4676739"/>
              <a:gd name="connsiteY3590" fmla="*/ 2797828 h 6856420"/>
              <a:gd name="connsiteX3591" fmla="*/ 2124658 w 4676739"/>
              <a:gd name="connsiteY3591" fmla="*/ 2802345 h 6856420"/>
              <a:gd name="connsiteX3592" fmla="*/ 2122550 w 4676739"/>
              <a:gd name="connsiteY3592" fmla="*/ 2797678 h 6856420"/>
              <a:gd name="connsiteX3593" fmla="*/ 2122023 w 4676739"/>
              <a:gd name="connsiteY3593" fmla="*/ 2779083 h 6856420"/>
              <a:gd name="connsiteX3594" fmla="*/ 2118936 w 4676739"/>
              <a:gd name="connsiteY3594" fmla="*/ 2750402 h 6856420"/>
              <a:gd name="connsiteX3595" fmla="*/ 2118033 w 4676739"/>
              <a:gd name="connsiteY3595" fmla="*/ 2739336 h 6856420"/>
              <a:gd name="connsiteX3596" fmla="*/ 2114645 w 4676739"/>
              <a:gd name="connsiteY3596" fmla="*/ 2730528 h 6856420"/>
              <a:gd name="connsiteX3597" fmla="*/ 2114194 w 4676739"/>
              <a:gd name="connsiteY3597" fmla="*/ 2723377 h 6856420"/>
              <a:gd name="connsiteX3598" fmla="*/ 2110881 w 4676739"/>
              <a:gd name="connsiteY3598" fmla="*/ 2706815 h 6856420"/>
              <a:gd name="connsiteX3599" fmla="*/ 2110129 w 4676739"/>
              <a:gd name="connsiteY3599" fmla="*/ 2699889 h 6856420"/>
              <a:gd name="connsiteX3600" fmla="*/ 2106892 w 4676739"/>
              <a:gd name="connsiteY3600" fmla="*/ 2687016 h 6856420"/>
              <a:gd name="connsiteX3601" fmla="*/ 2106289 w 4676739"/>
              <a:gd name="connsiteY3601" fmla="*/ 2679488 h 6856420"/>
              <a:gd name="connsiteX3602" fmla="*/ 2102977 w 4676739"/>
              <a:gd name="connsiteY3602" fmla="*/ 2671132 h 6856420"/>
              <a:gd name="connsiteX3603" fmla="*/ 2102224 w 4676739"/>
              <a:gd name="connsiteY3603" fmla="*/ 2668347 h 6856420"/>
              <a:gd name="connsiteX3604" fmla="*/ 2098761 w 4676739"/>
              <a:gd name="connsiteY3604" fmla="*/ 2663077 h 6856420"/>
              <a:gd name="connsiteX3605" fmla="*/ 2098761 w 4676739"/>
              <a:gd name="connsiteY3605" fmla="*/ 2663077 h 6856420"/>
              <a:gd name="connsiteX3606" fmla="*/ 2094169 w 4676739"/>
              <a:gd name="connsiteY3606" fmla="*/ 2659464 h 6856420"/>
              <a:gd name="connsiteX3607" fmla="*/ 2091836 w 4676739"/>
              <a:gd name="connsiteY3607" fmla="*/ 2659464 h 6856420"/>
              <a:gd name="connsiteX3608" fmla="*/ 2087244 w 4676739"/>
              <a:gd name="connsiteY3608" fmla="*/ 2664733 h 6856420"/>
              <a:gd name="connsiteX3609" fmla="*/ 2086415 w 4676739"/>
              <a:gd name="connsiteY3609" fmla="*/ 2667142 h 6856420"/>
              <a:gd name="connsiteX3610" fmla="*/ 2083254 w 4676739"/>
              <a:gd name="connsiteY3610" fmla="*/ 2672261 h 6856420"/>
              <a:gd name="connsiteX3611" fmla="*/ 2082426 w 4676739"/>
              <a:gd name="connsiteY3611" fmla="*/ 2675047 h 6856420"/>
              <a:gd name="connsiteX3612" fmla="*/ 2079189 w 4676739"/>
              <a:gd name="connsiteY3612" fmla="*/ 2679940 h 6856420"/>
              <a:gd name="connsiteX3613" fmla="*/ 2064133 w 4676739"/>
              <a:gd name="connsiteY3613" fmla="*/ 2730678 h 6856420"/>
              <a:gd name="connsiteX3614" fmla="*/ 2036204 w 4676739"/>
              <a:gd name="connsiteY3614" fmla="*/ 2855116 h 6856420"/>
              <a:gd name="connsiteX3615" fmla="*/ 2015502 w 4676739"/>
              <a:gd name="connsiteY3615" fmla="*/ 2974962 h 6856420"/>
              <a:gd name="connsiteX3616" fmla="*/ 2015502 w 4676739"/>
              <a:gd name="connsiteY3616" fmla="*/ 2974962 h 6856420"/>
              <a:gd name="connsiteX3617" fmla="*/ 2011512 w 4676739"/>
              <a:gd name="connsiteY3617" fmla="*/ 2991674 h 6856420"/>
              <a:gd name="connsiteX3618" fmla="*/ 1999769 w 4676739"/>
              <a:gd name="connsiteY3618" fmla="*/ 3089989 h 6856420"/>
              <a:gd name="connsiteX3619" fmla="*/ 1999769 w 4676739"/>
              <a:gd name="connsiteY3619" fmla="*/ 3089989 h 6856420"/>
              <a:gd name="connsiteX3620" fmla="*/ 1996155 w 4676739"/>
              <a:gd name="connsiteY3620" fmla="*/ 3098571 h 6856420"/>
              <a:gd name="connsiteX3621" fmla="*/ 1991714 w 4676739"/>
              <a:gd name="connsiteY3621" fmla="*/ 3106099 h 6856420"/>
              <a:gd name="connsiteX3622" fmla="*/ 1991714 w 4676739"/>
              <a:gd name="connsiteY3622" fmla="*/ 3106099 h 6856420"/>
              <a:gd name="connsiteX3623" fmla="*/ 1964387 w 4676739"/>
              <a:gd name="connsiteY3623" fmla="*/ 3157817 h 6856420"/>
              <a:gd name="connsiteX3624" fmla="*/ 1964387 w 4676739"/>
              <a:gd name="connsiteY3624" fmla="*/ 3157817 h 6856420"/>
              <a:gd name="connsiteX3625" fmla="*/ 1948653 w 4676739"/>
              <a:gd name="connsiteY3625" fmla="*/ 3193499 h 6856420"/>
              <a:gd name="connsiteX3626" fmla="*/ 1915079 w 4676739"/>
              <a:gd name="connsiteY3626" fmla="*/ 3262381 h 6856420"/>
              <a:gd name="connsiteX3627" fmla="*/ 1864792 w 4676739"/>
              <a:gd name="connsiteY3627" fmla="*/ 3381549 h 6856420"/>
              <a:gd name="connsiteX3628" fmla="*/ 1838293 w 4676739"/>
              <a:gd name="connsiteY3628" fmla="*/ 3442902 h 6856420"/>
              <a:gd name="connsiteX3629" fmla="*/ 1826399 w 4676739"/>
              <a:gd name="connsiteY3629" fmla="*/ 3470680 h 6856420"/>
              <a:gd name="connsiteX3630" fmla="*/ 1826399 w 4676739"/>
              <a:gd name="connsiteY3630" fmla="*/ 3470680 h 6856420"/>
              <a:gd name="connsiteX3631" fmla="*/ 1813827 w 4676739"/>
              <a:gd name="connsiteY3631" fmla="*/ 3491683 h 6856420"/>
              <a:gd name="connsiteX3632" fmla="*/ 1816462 w 4676739"/>
              <a:gd name="connsiteY3632" fmla="*/ 3437858 h 6856420"/>
              <a:gd name="connsiteX3633" fmla="*/ 1852897 w 4676739"/>
              <a:gd name="connsiteY3633" fmla="*/ 3262607 h 6856420"/>
              <a:gd name="connsiteX3634" fmla="*/ 1902733 w 4676739"/>
              <a:gd name="connsiteY3634" fmla="*/ 3070417 h 6856420"/>
              <a:gd name="connsiteX3635" fmla="*/ 1944889 w 4676739"/>
              <a:gd name="connsiteY3635" fmla="*/ 2939204 h 6856420"/>
              <a:gd name="connsiteX3636" fmla="*/ 1998790 w 4676739"/>
              <a:gd name="connsiteY3636" fmla="*/ 2797678 h 6856420"/>
              <a:gd name="connsiteX3637" fmla="*/ 2051486 w 4676739"/>
              <a:gd name="connsiteY3637" fmla="*/ 2678735 h 6856420"/>
              <a:gd name="connsiteX3638" fmla="*/ 2056303 w 4676739"/>
              <a:gd name="connsiteY3638" fmla="*/ 2674821 h 6856420"/>
              <a:gd name="connsiteX3639" fmla="*/ 2057357 w 4676739"/>
              <a:gd name="connsiteY3639" fmla="*/ 2672412 h 6856420"/>
              <a:gd name="connsiteX3640" fmla="*/ 2056078 w 4676739"/>
              <a:gd name="connsiteY3640" fmla="*/ 2671433 h 6856420"/>
              <a:gd name="connsiteX3641" fmla="*/ 2059059 w 4676739"/>
              <a:gd name="connsiteY3641" fmla="*/ 2670628 h 6856420"/>
              <a:gd name="connsiteX3642" fmla="*/ 2059239 w 4676739"/>
              <a:gd name="connsiteY3642" fmla="*/ 2670229 h 6856420"/>
              <a:gd name="connsiteX3643" fmla="*/ 2060293 w 4676739"/>
              <a:gd name="connsiteY3643" fmla="*/ 2666917 h 6856420"/>
              <a:gd name="connsiteX3644" fmla="*/ 2061347 w 4676739"/>
              <a:gd name="connsiteY3644" fmla="*/ 2664508 h 6856420"/>
              <a:gd name="connsiteX3645" fmla="*/ 2060143 w 4676739"/>
              <a:gd name="connsiteY3645" fmla="*/ 2663604 h 6856420"/>
              <a:gd name="connsiteX3646" fmla="*/ 2063086 w 4676739"/>
              <a:gd name="connsiteY3646" fmla="*/ 2662671 h 6856420"/>
              <a:gd name="connsiteX3647" fmla="*/ 2063229 w 4676739"/>
              <a:gd name="connsiteY3647" fmla="*/ 2662324 h 6856420"/>
              <a:gd name="connsiteX3648" fmla="*/ 2063831 w 4676739"/>
              <a:gd name="connsiteY3648" fmla="*/ 2659163 h 6856420"/>
              <a:gd name="connsiteX3649" fmla="*/ 2064584 w 4676739"/>
              <a:gd name="connsiteY3649" fmla="*/ 2657732 h 6856420"/>
              <a:gd name="connsiteX3650" fmla="*/ 2063831 w 4676739"/>
              <a:gd name="connsiteY3650" fmla="*/ 2655775 h 6856420"/>
              <a:gd name="connsiteX3651" fmla="*/ 2063831 w 4676739"/>
              <a:gd name="connsiteY3651" fmla="*/ 2655775 h 6856420"/>
              <a:gd name="connsiteX3652" fmla="*/ 2065412 w 4676739"/>
              <a:gd name="connsiteY3652" fmla="*/ 2656754 h 6856420"/>
              <a:gd name="connsiteX3653" fmla="*/ 2066843 w 4676739"/>
              <a:gd name="connsiteY3653" fmla="*/ 2653968 h 6856420"/>
              <a:gd name="connsiteX3654" fmla="*/ 2067746 w 4676739"/>
              <a:gd name="connsiteY3654" fmla="*/ 2651334 h 6856420"/>
              <a:gd name="connsiteX3655" fmla="*/ 2067746 w 4676739"/>
              <a:gd name="connsiteY3655" fmla="*/ 2644558 h 6856420"/>
              <a:gd name="connsiteX3656" fmla="*/ 2067746 w 4676739"/>
              <a:gd name="connsiteY3656" fmla="*/ 2644107 h 6856420"/>
              <a:gd name="connsiteX3657" fmla="*/ 2069026 w 4676739"/>
              <a:gd name="connsiteY3657" fmla="*/ 2645010 h 6856420"/>
              <a:gd name="connsiteX3658" fmla="*/ 2070306 w 4676739"/>
              <a:gd name="connsiteY3658" fmla="*/ 2642225 h 6856420"/>
              <a:gd name="connsiteX3659" fmla="*/ 2071811 w 4676739"/>
              <a:gd name="connsiteY3659" fmla="*/ 2635449 h 6856420"/>
              <a:gd name="connsiteX3660" fmla="*/ 2074672 w 4676739"/>
              <a:gd name="connsiteY3660" fmla="*/ 2631685 h 6856420"/>
              <a:gd name="connsiteX3661" fmla="*/ 2074672 w 4676739"/>
              <a:gd name="connsiteY3661" fmla="*/ 2631685 h 6856420"/>
              <a:gd name="connsiteX3662" fmla="*/ 2078511 w 4676739"/>
              <a:gd name="connsiteY3662" fmla="*/ 2623781 h 6856420"/>
              <a:gd name="connsiteX3663" fmla="*/ 2078511 w 4676739"/>
              <a:gd name="connsiteY3663" fmla="*/ 2623781 h 6856420"/>
              <a:gd name="connsiteX3664" fmla="*/ 2082200 w 4676739"/>
              <a:gd name="connsiteY3664" fmla="*/ 2618662 h 6856420"/>
              <a:gd name="connsiteX3665" fmla="*/ 2082727 w 4676739"/>
              <a:gd name="connsiteY3665" fmla="*/ 2616027 h 6856420"/>
              <a:gd name="connsiteX3666" fmla="*/ 2090255 w 4676739"/>
              <a:gd name="connsiteY3666" fmla="*/ 2599842 h 6856420"/>
              <a:gd name="connsiteX3667" fmla="*/ 2091986 w 4676739"/>
              <a:gd name="connsiteY3667" fmla="*/ 2595852 h 6856420"/>
              <a:gd name="connsiteX3668" fmla="*/ 2094470 w 4676739"/>
              <a:gd name="connsiteY3668" fmla="*/ 2592465 h 6856420"/>
              <a:gd name="connsiteX3669" fmla="*/ 2094470 w 4676739"/>
              <a:gd name="connsiteY3669" fmla="*/ 2592465 h 6856420"/>
              <a:gd name="connsiteX3670" fmla="*/ 2098084 w 4676739"/>
              <a:gd name="connsiteY3670" fmla="*/ 2588249 h 6856420"/>
              <a:gd name="connsiteX3671" fmla="*/ 2098084 w 4676739"/>
              <a:gd name="connsiteY3671" fmla="*/ 2588249 h 6856420"/>
              <a:gd name="connsiteX3672" fmla="*/ 2099356 w 4676739"/>
              <a:gd name="connsiteY3672" fmla="*/ 2585674 h 6856420"/>
              <a:gd name="connsiteX3673" fmla="*/ 2098761 w 4676739"/>
              <a:gd name="connsiteY3673" fmla="*/ 2584786 h 6856420"/>
              <a:gd name="connsiteX3674" fmla="*/ 2100116 w 4676739"/>
              <a:gd name="connsiteY3674" fmla="*/ 2580646 h 6856420"/>
              <a:gd name="connsiteX3675" fmla="*/ 2106289 w 4676739"/>
              <a:gd name="connsiteY3675" fmla="*/ 2568676 h 6856420"/>
              <a:gd name="connsiteX3676" fmla="*/ 2107870 w 4676739"/>
              <a:gd name="connsiteY3676" fmla="*/ 2564536 h 6856420"/>
              <a:gd name="connsiteX3677" fmla="*/ 2110279 w 4676739"/>
              <a:gd name="connsiteY3677" fmla="*/ 2560696 h 6856420"/>
              <a:gd name="connsiteX3678" fmla="*/ 2111183 w 4676739"/>
              <a:gd name="connsiteY3678" fmla="*/ 2556857 h 6856420"/>
              <a:gd name="connsiteX3679" fmla="*/ 2114043 w 4676739"/>
              <a:gd name="connsiteY3679" fmla="*/ 2551964 h 6856420"/>
              <a:gd name="connsiteX3680" fmla="*/ 2115097 w 4676739"/>
              <a:gd name="connsiteY3680" fmla="*/ 2548953 h 6856420"/>
              <a:gd name="connsiteX3681" fmla="*/ 2118108 w 4676739"/>
              <a:gd name="connsiteY3681" fmla="*/ 2544436 h 6856420"/>
              <a:gd name="connsiteX3682" fmla="*/ 2119238 w 4676739"/>
              <a:gd name="connsiteY3682" fmla="*/ 2540973 h 6856420"/>
              <a:gd name="connsiteX3683" fmla="*/ 2122324 w 4676739"/>
              <a:gd name="connsiteY3683" fmla="*/ 2537209 h 6856420"/>
              <a:gd name="connsiteX3684" fmla="*/ 2122324 w 4676739"/>
              <a:gd name="connsiteY3684" fmla="*/ 2537209 h 6856420"/>
              <a:gd name="connsiteX3685" fmla="*/ 2125937 w 4676739"/>
              <a:gd name="connsiteY3685" fmla="*/ 2532241 h 6856420"/>
              <a:gd name="connsiteX3686" fmla="*/ 2126540 w 4676739"/>
              <a:gd name="connsiteY3686" fmla="*/ 2529305 h 6856420"/>
              <a:gd name="connsiteX3687" fmla="*/ 2129852 w 4676739"/>
              <a:gd name="connsiteY3687" fmla="*/ 2524938 h 6856420"/>
              <a:gd name="connsiteX3688" fmla="*/ 2129852 w 4676739"/>
              <a:gd name="connsiteY3688" fmla="*/ 2524938 h 6856420"/>
              <a:gd name="connsiteX3689" fmla="*/ 2133992 w 4676739"/>
              <a:gd name="connsiteY3689" fmla="*/ 2516206 h 6856420"/>
              <a:gd name="connsiteX3690" fmla="*/ 2134595 w 4676739"/>
              <a:gd name="connsiteY3690" fmla="*/ 2513270 h 6856420"/>
              <a:gd name="connsiteX3691" fmla="*/ 2142123 w 4676739"/>
              <a:gd name="connsiteY3691" fmla="*/ 2500398 h 6856420"/>
              <a:gd name="connsiteX3692" fmla="*/ 2143101 w 4676739"/>
              <a:gd name="connsiteY3692" fmla="*/ 2497311 h 6856420"/>
              <a:gd name="connsiteX3693" fmla="*/ 2146113 w 4676739"/>
              <a:gd name="connsiteY3693" fmla="*/ 2492568 h 6856420"/>
              <a:gd name="connsiteX3694" fmla="*/ 2147317 w 4676739"/>
              <a:gd name="connsiteY3694" fmla="*/ 2489331 h 6856420"/>
              <a:gd name="connsiteX3695" fmla="*/ 2150027 w 4676739"/>
              <a:gd name="connsiteY3695" fmla="*/ 2484588 h 6856420"/>
              <a:gd name="connsiteX3696" fmla="*/ 2153407 w 4676739"/>
              <a:gd name="connsiteY3696" fmla="*/ 2479545 h 6856420"/>
              <a:gd name="connsiteX3697" fmla="*/ 2154393 w 4676739"/>
              <a:gd name="connsiteY3697" fmla="*/ 2479469 h 6856420"/>
              <a:gd name="connsiteX3698" fmla="*/ 2157103 w 4676739"/>
              <a:gd name="connsiteY3698" fmla="*/ 2476082 h 6856420"/>
              <a:gd name="connsiteX3699" fmla="*/ 2157103 w 4676739"/>
              <a:gd name="connsiteY3699" fmla="*/ 2476082 h 6856420"/>
              <a:gd name="connsiteX3700" fmla="*/ 2158835 w 4676739"/>
              <a:gd name="connsiteY3700" fmla="*/ 2469608 h 6856420"/>
              <a:gd name="connsiteX3701" fmla="*/ 2158835 w 4676739"/>
              <a:gd name="connsiteY3701" fmla="*/ 2469156 h 6856420"/>
              <a:gd name="connsiteX3702" fmla="*/ 2160491 w 4676739"/>
              <a:gd name="connsiteY3702" fmla="*/ 2467500 h 6856420"/>
              <a:gd name="connsiteX3703" fmla="*/ 2161169 w 4676739"/>
              <a:gd name="connsiteY3703" fmla="*/ 2464187 h 6856420"/>
              <a:gd name="connsiteX3704" fmla="*/ 2161997 w 4676739"/>
              <a:gd name="connsiteY3704" fmla="*/ 2462832 h 6856420"/>
              <a:gd name="connsiteX3705" fmla="*/ 2161319 w 4676739"/>
              <a:gd name="connsiteY3705" fmla="*/ 2460876 h 6856420"/>
              <a:gd name="connsiteX3706" fmla="*/ 2161319 w 4676739"/>
              <a:gd name="connsiteY3706" fmla="*/ 2460876 h 6856420"/>
              <a:gd name="connsiteX3707" fmla="*/ 2162825 w 4676739"/>
              <a:gd name="connsiteY3707" fmla="*/ 2461854 h 6856420"/>
              <a:gd name="connsiteX3708" fmla="*/ 2164330 w 4676739"/>
              <a:gd name="connsiteY3708" fmla="*/ 2459445 h 6856420"/>
              <a:gd name="connsiteX3709" fmla="*/ 2165384 w 4676739"/>
              <a:gd name="connsiteY3709" fmla="*/ 2456358 h 6856420"/>
              <a:gd name="connsiteX3710" fmla="*/ 2166062 w 4676739"/>
              <a:gd name="connsiteY3710" fmla="*/ 2455154 h 6856420"/>
              <a:gd name="connsiteX3711" fmla="*/ 2165459 w 4676739"/>
              <a:gd name="connsiteY3711" fmla="*/ 2453422 h 6856420"/>
              <a:gd name="connsiteX3712" fmla="*/ 2166062 w 4676739"/>
              <a:gd name="connsiteY3712" fmla="*/ 2452670 h 6856420"/>
              <a:gd name="connsiteX3713" fmla="*/ 2168320 w 4676739"/>
              <a:gd name="connsiteY3713" fmla="*/ 2452294 h 6856420"/>
              <a:gd name="connsiteX3714" fmla="*/ 2168320 w 4676739"/>
              <a:gd name="connsiteY3714" fmla="*/ 2448755 h 6856420"/>
              <a:gd name="connsiteX3715" fmla="*/ 2168320 w 4676739"/>
              <a:gd name="connsiteY3715" fmla="*/ 2448755 h 6856420"/>
              <a:gd name="connsiteX3716" fmla="*/ 2168320 w 4676739"/>
              <a:gd name="connsiteY3716" fmla="*/ 2448303 h 6856420"/>
              <a:gd name="connsiteX3717" fmla="*/ 2171105 w 4676739"/>
              <a:gd name="connsiteY3717" fmla="*/ 2444690 h 6856420"/>
              <a:gd name="connsiteX3718" fmla="*/ 2172912 w 4676739"/>
              <a:gd name="connsiteY3718" fmla="*/ 2444690 h 6856420"/>
              <a:gd name="connsiteX3719" fmla="*/ 2174041 w 4676739"/>
              <a:gd name="connsiteY3719" fmla="*/ 2441152 h 6856420"/>
              <a:gd name="connsiteX3720" fmla="*/ 2175999 w 4676739"/>
              <a:gd name="connsiteY3720" fmla="*/ 2440475 h 6856420"/>
              <a:gd name="connsiteX3721" fmla="*/ 2175999 w 4676739"/>
              <a:gd name="connsiteY3721" fmla="*/ 2436861 h 6856420"/>
              <a:gd name="connsiteX3722" fmla="*/ 2175999 w 4676739"/>
              <a:gd name="connsiteY3722" fmla="*/ 2436861 h 6856420"/>
              <a:gd name="connsiteX3723" fmla="*/ 2175999 w 4676739"/>
              <a:gd name="connsiteY3723" fmla="*/ 2436861 h 6856420"/>
              <a:gd name="connsiteX3724" fmla="*/ 2179763 w 4676739"/>
              <a:gd name="connsiteY3724" fmla="*/ 2429333 h 6856420"/>
              <a:gd name="connsiteX3725" fmla="*/ 2181494 w 4676739"/>
              <a:gd name="connsiteY3725" fmla="*/ 2428956 h 6856420"/>
              <a:gd name="connsiteX3726" fmla="*/ 2181494 w 4676739"/>
              <a:gd name="connsiteY3726" fmla="*/ 2426171 h 6856420"/>
              <a:gd name="connsiteX3727" fmla="*/ 2183451 w 4676739"/>
              <a:gd name="connsiteY3727" fmla="*/ 2425343 h 6856420"/>
              <a:gd name="connsiteX3728" fmla="*/ 2183451 w 4676739"/>
              <a:gd name="connsiteY3728" fmla="*/ 2421428 h 6856420"/>
              <a:gd name="connsiteX3729" fmla="*/ 2185258 w 4676739"/>
              <a:gd name="connsiteY3729" fmla="*/ 2420901 h 6856420"/>
              <a:gd name="connsiteX3730" fmla="*/ 2185710 w 4676739"/>
              <a:gd name="connsiteY3730" fmla="*/ 2418267 h 6856420"/>
              <a:gd name="connsiteX3731" fmla="*/ 2187742 w 4676739"/>
              <a:gd name="connsiteY3731" fmla="*/ 2417590 h 6856420"/>
              <a:gd name="connsiteX3732" fmla="*/ 2187742 w 4676739"/>
              <a:gd name="connsiteY3732" fmla="*/ 2413524 h 6856420"/>
              <a:gd name="connsiteX3733" fmla="*/ 2187742 w 4676739"/>
              <a:gd name="connsiteY3733" fmla="*/ 2413524 h 6856420"/>
              <a:gd name="connsiteX3734" fmla="*/ 2187742 w 4676739"/>
              <a:gd name="connsiteY3734" fmla="*/ 2413524 h 6856420"/>
              <a:gd name="connsiteX3735" fmla="*/ 2190754 w 4676739"/>
              <a:gd name="connsiteY3735" fmla="*/ 2409760 h 6856420"/>
              <a:gd name="connsiteX3736" fmla="*/ 2190754 w 4676739"/>
              <a:gd name="connsiteY3736" fmla="*/ 2409760 h 6856420"/>
              <a:gd name="connsiteX3737" fmla="*/ 2187742 w 4676739"/>
              <a:gd name="connsiteY3737" fmla="*/ 2413524 h 6856420"/>
              <a:gd name="connsiteX3738" fmla="*/ 2190754 w 4676739"/>
              <a:gd name="connsiteY3738" fmla="*/ 2409760 h 6856420"/>
              <a:gd name="connsiteX3739" fmla="*/ 2192334 w 4676739"/>
              <a:gd name="connsiteY3739" fmla="*/ 2409384 h 6856420"/>
              <a:gd name="connsiteX3740" fmla="*/ 2193163 w 4676739"/>
              <a:gd name="connsiteY3740" fmla="*/ 2406674 h 6856420"/>
              <a:gd name="connsiteX3741" fmla="*/ 2193840 w 4676739"/>
              <a:gd name="connsiteY3741" fmla="*/ 2406674 h 6856420"/>
              <a:gd name="connsiteX3742" fmla="*/ 2195120 w 4676739"/>
              <a:gd name="connsiteY3742" fmla="*/ 2405168 h 6856420"/>
              <a:gd name="connsiteX3743" fmla="*/ 2197077 w 4676739"/>
              <a:gd name="connsiteY3743" fmla="*/ 2401103 h 6856420"/>
              <a:gd name="connsiteX3744" fmla="*/ 2199335 w 4676739"/>
              <a:gd name="connsiteY3744" fmla="*/ 2398318 h 6856420"/>
              <a:gd name="connsiteX3745" fmla="*/ 2200088 w 4676739"/>
              <a:gd name="connsiteY3745" fmla="*/ 2397339 h 6856420"/>
              <a:gd name="connsiteX3746" fmla="*/ 2203325 w 4676739"/>
              <a:gd name="connsiteY3746" fmla="*/ 2390338 h 6856420"/>
              <a:gd name="connsiteX3747" fmla="*/ 2204003 w 4676739"/>
              <a:gd name="connsiteY3747" fmla="*/ 2389360 h 6856420"/>
              <a:gd name="connsiteX3748" fmla="*/ 2207165 w 4676739"/>
              <a:gd name="connsiteY3748" fmla="*/ 2385671 h 6856420"/>
              <a:gd name="connsiteX3749" fmla="*/ 2207165 w 4676739"/>
              <a:gd name="connsiteY3749" fmla="*/ 2385671 h 6856420"/>
              <a:gd name="connsiteX3750" fmla="*/ 2209348 w 4676739"/>
              <a:gd name="connsiteY3750" fmla="*/ 2379498 h 6856420"/>
              <a:gd name="connsiteX3751" fmla="*/ 2210853 w 4676739"/>
              <a:gd name="connsiteY3751" fmla="*/ 2372948 h 6856420"/>
              <a:gd name="connsiteX3752" fmla="*/ 2212434 w 4676739"/>
              <a:gd name="connsiteY3752" fmla="*/ 2369486 h 6856420"/>
              <a:gd name="connsiteX3753" fmla="*/ 2215069 w 4676739"/>
              <a:gd name="connsiteY3753" fmla="*/ 2365947 h 6856420"/>
              <a:gd name="connsiteX3754" fmla="*/ 2216951 w 4676739"/>
              <a:gd name="connsiteY3754" fmla="*/ 2361431 h 6856420"/>
              <a:gd name="connsiteX3755" fmla="*/ 2219059 w 4676739"/>
              <a:gd name="connsiteY3755" fmla="*/ 2358570 h 6856420"/>
              <a:gd name="connsiteX3756" fmla="*/ 2219661 w 4676739"/>
              <a:gd name="connsiteY3756" fmla="*/ 2357667 h 6856420"/>
              <a:gd name="connsiteX3757" fmla="*/ 2222748 w 4676739"/>
              <a:gd name="connsiteY3757" fmla="*/ 2352849 h 6856420"/>
              <a:gd name="connsiteX3758" fmla="*/ 2232383 w 4676739"/>
              <a:gd name="connsiteY3758" fmla="*/ 2337793 h 6856420"/>
              <a:gd name="connsiteX3759" fmla="*/ 2234943 w 4676739"/>
              <a:gd name="connsiteY3759" fmla="*/ 2334405 h 6856420"/>
              <a:gd name="connsiteX3760" fmla="*/ 2236599 w 4676739"/>
              <a:gd name="connsiteY3760" fmla="*/ 2329813 h 6856420"/>
              <a:gd name="connsiteX3761" fmla="*/ 2238857 w 4676739"/>
              <a:gd name="connsiteY3761" fmla="*/ 2326952 h 6856420"/>
              <a:gd name="connsiteX3762" fmla="*/ 2239460 w 4676739"/>
              <a:gd name="connsiteY3762" fmla="*/ 2325974 h 6856420"/>
              <a:gd name="connsiteX3763" fmla="*/ 2240965 w 4676739"/>
              <a:gd name="connsiteY3763" fmla="*/ 2322586 h 6856420"/>
              <a:gd name="connsiteX3764" fmla="*/ 2242697 w 4676739"/>
              <a:gd name="connsiteY3764" fmla="*/ 2322134 h 6856420"/>
              <a:gd name="connsiteX3765" fmla="*/ 2242697 w 4676739"/>
              <a:gd name="connsiteY3765" fmla="*/ 2318446 h 6856420"/>
              <a:gd name="connsiteX3766" fmla="*/ 2242697 w 4676739"/>
              <a:gd name="connsiteY3766" fmla="*/ 2318446 h 6856420"/>
              <a:gd name="connsiteX3767" fmla="*/ 2242697 w 4676739"/>
              <a:gd name="connsiteY3767" fmla="*/ 2318069 h 6856420"/>
              <a:gd name="connsiteX3768" fmla="*/ 2245482 w 4676739"/>
              <a:gd name="connsiteY3768" fmla="*/ 2314456 h 6856420"/>
              <a:gd name="connsiteX3769" fmla="*/ 2247138 w 4676739"/>
              <a:gd name="connsiteY3769" fmla="*/ 2314456 h 6856420"/>
              <a:gd name="connsiteX3770" fmla="*/ 2249171 w 4676739"/>
              <a:gd name="connsiteY3770" fmla="*/ 2310692 h 6856420"/>
              <a:gd name="connsiteX3771" fmla="*/ 2249773 w 4676739"/>
              <a:gd name="connsiteY3771" fmla="*/ 2310692 h 6856420"/>
              <a:gd name="connsiteX3772" fmla="*/ 2249773 w 4676739"/>
              <a:gd name="connsiteY3772" fmla="*/ 2309939 h 6856420"/>
              <a:gd name="connsiteX3773" fmla="*/ 2252408 w 4676739"/>
              <a:gd name="connsiteY3773" fmla="*/ 2304293 h 6856420"/>
              <a:gd name="connsiteX3774" fmla="*/ 2254591 w 4676739"/>
              <a:gd name="connsiteY3774" fmla="*/ 2302938 h 6856420"/>
              <a:gd name="connsiteX3775" fmla="*/ 2254591 w 4676739"/>
              <a:gd name="connsiteY3775" fmla="*/ 2302938 h 6856420"/>
              <a:gd name="connsiteX3776" fmla="*/ 2258054 w 4676739"/>
              <a:gd name="connsiteY3776" fmla="*/ 2299249 h 6856420"/>
              <a:gd name="connsiteX3777" fmla="*/ 2258054 w 4676739"/>
              <a:gd name="connsiteY3777" fmla="*/ 2299249 h 6856420"/>
              <a:gd name="connsiteX3778" fmla="*/ 2261667 w 4676739"/>
              <a:gd name="connsiteY3778" fmla="*/ 2294582 h 6856420"/>
              <a:gd name="connsiteX3779" fmla="*/ 2263173 w 4676739"/>
              <a:gd name="connsiteY3779" fmla="*/ 2287054 h 6856420"/>
              <a:gd name="connsiteX3780" fmla="*/ 2263173 w 4676739"/>
              <a:gd name="connsiteY3780" fmla="*/ 2284871 h 6856420"/>
              <a:gd name="connsiteX3781" fmla="*/ 2265582 w 4676739"/>
              <a:gd name="connsiteY3781" fmla="*/ 2283365 h 6856420"/>
              <a:gd name="connsiteX3782" fmla="*/ 2265582 w 4676739"/>
              <a:gd name="connsiteY3782" fmla="*/ 2283365 h 6856420"/>
              <a:gd name="connsiteX3783" fmla="*/ 2269271 w 4676739"/>
              <a:gd name="connsiteY3783" fmla="*/ 2279375 h 6856420"/>
              <a:gd name="connsiteX3784" fmla="*/ 2273185 w 4676739"/>
              <a:gd name="connsiteY3784" fmla="*/ 2275461 h 6856420"/>
              <a:gd name="connsiteX3785" fmla="*/ 2277326 w 4676739"/>
              <a:gd name="connsiteY3785" fmla="*/ 2271546 h 6856420"/>
              <a:gd name="connsiteX3786" fmla="*/ 2281466 w 4676739"/>
              <a:gd name="connsiteY3786" fmla="*/ 2267858 h 6856420"/>
              <a:gd name="connsiteX3787" fmla="*/ 2281466 w 4676739"/>
              <a:gd name="connsiteY3787" fmla="*/ 2267858 h 6856420"/>
              <a:gd name="connsiteX3788" fmla="*/ 2285155 w 4676739"/>
              <a:gd name="connsiteY3788" fmla="*/ 2264696 h 6856420"/>
              <a:gd name="connsiteX3789" fmla="*/ 2287639 w 4676739"/>
              <a:gd name="connsiteY3789" fmla="*/ 2263491 h 6856420"/>
              <a:gd name="connsiteX3790" fmla="*/ 2292984 w 4676739"/>
              <a:gd name="connsiteY3790" fmla="*/ 2259577 h 6856420"/>
              <a:gd name="connsiteX3791" fmla="*/ 2297124 w 4676739"/>
              <a:gd name="connsiteY3791" fmla="*/ 2255813 h 6856420"/>
              <a:gd name="connsiteX3792" fmla="*/ 2301265 w 4676739"/>
              <a:gd name="connsiteY3792" fmla="*/ 2252425 h 6856420"/>
              <a:gd name="connsiteX3793" fmla="*/ 2301265 w 4676739"/>
              <a:gd name="connsiteY3793" fmla="*/ 2252425 h 6856420"/>
              <a:gd name="connsiteX3794" fmla="*/ 2308341 w 4676739"/>
              <a:gd name="connsiteY3794" fmla="*/ 2246629 h 6856420"/>
              <a:gd name="connsiteX3795" fmla="*/ 2309545 w 4676739"/>
              <a:gd name="connsiteY3795" fmla="*/ 2244295 h 6856420"/>
              <a:gd name="connsiteX3796" fmla="*/ 2316245 w 4676739"/>
              <a:gd name="connsiteY3796" fmla="*/ 2239552 h 6856420"/>
              <a:gd name="connsiteX3797" fmla="*/ 2316245 w 4676739"/>
              <a:gd name="connsiteY3797" fmla="*/ 2240004 h 6856420"/>
              <a:gd name="connsiteX3798" fmla="*/ 2320461 w 4676739"/>
              <a:gd name="connsiteY3798" fmla="*/ 2236089 h 6856420"/>
              <a:gd name="connsiteX3799" fmla="*/ 2324752 w 4676739"/>
              <a:gd name="connsiteY3799" fmla="*/ 2232325 h 6856420"/>
              <a:gd name="connsiteX3800" fmla="*/ 2328817 w 4676739"/>
              <a:gd name="connsiteY3800" fmla="*/ 2228863 h 6856420"/>
              <a:gd name="connsiteX3801" fmla="*/ 2328817 w 4676739"/>
              <a:gd name="connsiteY3801" fmla="*/ 2228863 h 6856420"/>
              <a:gd name="connsiteX3802" fmla="*/ 2336345 w 4676739"/>
              <a:gd name="connsiteY3802" fmla="*/ 2224045 h 6856420"/>
              <a:gd name="connsiteX3803" fmla="*/ 2336345 w 4676739"/>
              <a:gd name="connsiteY3803" fmla="*/ 2224045 h 6856420"/>
              <a:gd name="connsiteX3804" fmla="*/ 2340636 w 4676739"/>
              <a:gd name="connsiteY3804" fmla="*/ 2220130 h 6856420"/>
              <a:gd name="connsiteX3805" fmla="*/ 2344776 w 4676739"/>
              <a:gd name="connsiteY3805" fmla="*/ 2216291 h 6856420"/>
              <a:gd name="connsiteX3806" fmla="*/ 2348917 w 4676739"/>
              <a:gd name="connsiteY3806" fmla="*/ 2212677 h 6856420"/>
              <a:gd name="connsiteX3807" fmla="*/ 2348917 w 4676739"/>
              <a:gd name="connsiteY3807" fmla="*/ 2212677 h 6856420"/>
              <a:gd name="connsiteX3808" fmla="*/ 2352906 w 4676739"/>
              <a:gd name="connsiteY3808" fmla="*/ 2209365 h 6856420"/>
              <a:gd name="connsiteX3809" fmla="*/ 2353358 w 4676739"/>
              <a:gd name="connsiteY3809" fmla="*/ 2208989 h 6856420"/>
              <a:gd name="connsiteX3810" fmla="*/ 2360886 w 4676739"/>
              <a:gd name="connsiteY3810" fmla="*/ 2201461 h 6856420"/>
              <a:gd name="connsiteX3811" fmla="*/ 2361338 w 4676739"/>
              <a:gd name="connsiteY3811" fmla="*/ 2201461 h 6856420"/>
              <a:gd name="connsiteX3812" fmla="*/ 2368263 w 4676739"/>
              <a:gd name="connsiteY3812" fmla="*/ 2196492 h 6856420"/>
              <a:gd name="connsiteX3813" fmla="*/ 2368263 w 4676739"/>
              <a:gd name="connsiteY3813" fmla="*/ 2196492 h 6856420"/>
              <a:gd name="connsiteX3814" fmla="*/ 2372479 w 4676739"/>
              <a:gd name="connsiteY3814" fmla="*/ 2192578 h 6856420"/>
              <a:gd name="connsiteX3815" fmla="*/ 2376620 w 4676739"/>
              <a:gd name="connsiteY3815" fmla="*/ 2188738 h 6856420"/>
              <a:gd name="connsiteX3816" fmla="*/ 2380760 w 4676739"/>
              <a:gd name="connsiteY3816" fmla="*/ 2185050 h 6856420"/>
              <a:gd name="connsiteX3817" fmla="*/ 2380760 w 4676739"/>
              <a:gd name="connsiteY3817" fmla="*/ 2185050 h 6856420"/>
              <a:gd name="connsiteX3818" fmla="*/ 2384750 w 4676739"/>
              <a:gd name="connsiteY3818" fmla="*/ 2181587 h 6856420"/>
              <a:gd name="connsiteX3819" fmla="*/ 2384750 w 4676739"/>
              <a:gd name="connsiteY3819" fmla="*/ 2181587 h 6856420"/>
              <a:gd name="connsiteX3820" fmla="*/ 2391826 w 4676739"/>
              <a:gd name="connsiteY3820" fmla="*/ 2176694 h 6856420"/>
              <a:gd name="connsiteX3821" fmla="*/ 2391826 w 4676739"/>
              <a:gd name="connsiteY3821" fmla="*/ 2176694 h 6856420"/>
              <a:gd name="connsiteX3822" fmla="*/ 2396192 w 4676739"/>
              <a:gd name="connsiteY3822" fmla="*/ 2172628 h 6856420"/>
              <a:gd name="connsiteX3823" fmla="*/ 2396192 w 4676739"/>
              <a:gd name="connsiteY3823" fmla="*/ 2172628 h 6856420"/>
              <a:gd name="connsiteX3824" fmla="*/ 2404247 w 4676739"/>
              <a:gd name="connsiteY3824" fmla="*/ 2164197 h 6856420"/>
              <a:gd name="connsiteX3825" fmla="*/ 2404247 w 4676739"/>
              <a:gd name="connsiteY3825" fmla="*/ 2164197 h 6856420"/>
              <a:gd name="connsiteX3826" fmla="*/ 2408463 w 4676739"/>
              <a:gd name="connsiteY3826" fmla="*/ 2160282 h 6856420"/>
              <a:gd name="connsiteX3827" fmla="*/ 2412528 w 4676739"/>
              <a:gd name="connsiteY3827" fmla="*/ 2156444 h 6856420"/>
              <a:gd name="connsiteX3828" fmla="*/ 2416669 w 4676739"/>
              <a:gd name="connsiteY3828" fmla="*/ 2152680 h 6856420"/>
              <a:gd name="connsiteX3829" fmla="*/ 2420734 w 4676739"/>
              <a:gd name="connsiteY3829" fmla="*/ 2149066 h 6856420"/>
              <a:gd name="connsiteX3830" fmla="*/ 2420734 w 4676739"/>
              <a:gd name="connsiteY3830" fmla="*/ 2149066 h 6856420"/>
              <a:gd name="connsiteX3831" fmla="*/ 2424573 w 4676739"/>
              <a:gd name="connsiteY3831" fmla="*/ 2145678 h 6856420"/>
              <a:gd name="connsiteX3832" fmla="*/ 2425175 w 4676739"/>
              <a:gd name="connsiteY3832" fmla="*/ 2145152 h 6856420"/>
              <a:gd name="connsiteX3833" fmla="*/ 2428487 w 4676739"/>
              <a:gd name="connsiteY3833" fmla="*/ 2141538 h 6856420"/>
              <a:gd name="connsiteX3834" fmla="*/ 2428487 w 4676739"/>
              <a:gd name="connsiteY3834" fmla="*/ 2141538 h 6856420"/>
              <a:gd name="connsiteX3835" fmla="*/ 2432176 w 4676739"/>
              <a:gd name="connsiteY3835" fmla="*/ 2137774 h 6856420"/>
              <a:gd name="connsiteX3836" fmla="*/ 2432176 w 4676739"/>
              <a:gd name="connsiteY3836" fmla="*/ 2137774 h 6856420"/>
              <a:gd name="connsiteX3837" fmla="*/ 2436015 w 4676739"/>
              <a:gd name="connsiteY3837" fmla="*/ 2134462 h 6856420"/>
              <a:gd name="connsiteX3838" fmla="*/ 2436542 w 4676739"/>
              <a:gd name="connsiteY3838" fmla="*/ 2134010 h 6856420"/>
              <a:gd name="connsiteX3839" fmla="*/ 2443468 w 4676739"/>
              <a:gd name="connsiteY3839" fmla="*/ 2129117 h 6856420"/>
              <a:gd name="connsiteX3840" fmla="*/ 2443468 w 4676739"/>
              <a:gd name="connsiteY3840" fmla="*/ 2129493 h 6856420"/>
              <a:gd name="connsiteX3841" fmla="*/ 2447834 w 4676739"/>
              <a:gd name="connsiteY3841" fmla="*/ 2125428 h 6856420"/>
              <a:gd name="connsiteX3842" fmla="*/ 2455362 w 4676739"/>
              <a:gd name="connsiteY3842" fmla="*/ 2121062 h 6856420"/>
              <a:gd name="connsiteX3843" fmla="*/ 2455362 w 4676739"/>
              <a:gd name="connsiteY3843" fmla="*/ 2121514 h 6856420"/>
              <a:gd name="connsiteX3844" fmla="*/ 2459653 w 4676739"/>
              <a:gd name="connsiteY3844" fmla="*/ 2117373 h 6856420"/>
              <a:gd name="connsiteX3845" fmla="*/ 2459653 w 4676739"/>
              <a:gd name="connsiteY3845" fmla="*/ 2117373 h 6856420"/>
              <a:gd name="connsiteX3846" fmla="*/ 2471849 w 4676739"/>
              <a:gd name="connsiteY3846" fmla="*/ 2105178 h 6856420"/>
              <a:gd name="connsiteX3847" fmla="*/ 2471849 w 4676739"/>
              <a:gd name="connsiteY3847" fmla="*/ 2105178 h 6856420"/>
              <a:gd name="connsiteX3848" fmla="*/ 2476064 w 4676739"/>
              <a:gd name="connsiteY3848" fmla="*/ 2101263 h 6856420"/>
              <a:gd name="connsiteX3849" fmla="*/ 2480130 w 4676739"/>
              <a:gd name="connsiteY3849" fmla="*/ 2097349 h 6856420"/>
              <a:gd name="connsiteX3850" fmla="*/ 2484119 w 4676739"/>
              <a:gd name="connsiteY3850" fmla="*/ 2093434 h 6856420"/>
              <a:gd name="connsiteX3851" fmla="*/ 2487959 w 4676739"/>
              <a:gd name="connsiteY3851" fmla="*/ 2089293 h 6856420"/>
              <a:gd name="connsiteX3852" fmla="*/ 2491873 w 4676739"/>
              <a:gd name="connsiteY3852" fmla="*/ 2085454 h 6856420"/>
              <a:gd name="connsiteX3853" fmla="*/ 2499853 w 4676739"/>
              <a:gd name="connsiteY3853" fmla="*/ 2077474 h 6856420"/>
              <a:gd name="connsiteX3854" fmla="*/ 2504069 w 4676739"/>
              <a:gd name="connsiteY3854" fmla="*/ 2073710 h 6856420"/>
              <a:gd name="connsiteX3855" fmla="*/ 2504069 w 4676739"/>
              <a:gd name="connsiteY3855" fmla="*/ 2073710 h 6856420"/>
              <a:gd name="connsiteX3856" fmla="*/ 2508284 w 4676739"/>
              <a:gd name="connsiteY3856" fmla="*/ 2070097 h 6856420"/>
              <a:gd name="connsiteX3857" fmla="*/ 2508284 w 4676739"/>
              <a:gd name="connsiteY3857" fmla="*/ 2070097 h 6856420"/>
              <a:gd name="connsiteX3858" fmla="*/ 2512048 w 4676739"/>
              <a:gd name="connsiteY3858" fmla="*/ 2066634 h 6856420"/>
              <a:gd name="connsiteX3859" fmla="*/ 2512575 w 4676739"/>
              <a:gd name="connsiteY3859" fmla="*/ 2066183 h 6856420"/>
              <a:gd name="connsiteX3860" fmla="*/ 2516038 w 4676739"/>
              <a:gd name="connsiteY3860" fmla="*/ 2062946 h 6856420"/>
              <a:gd name="connsiteX3861" fmla="*/ 2516716 w 4676739"/>
              <a:gd name="connsiteY3861" fmla="*/ 2062419 h 6856420"/>
              <a:gd name="connsiteX3862" fmla="*/ 2523491 w 4676739"/>
              <a:gd name="connsiteY3862" fmla="*/ 2057375 h 6856420"/>
              <a:gd name="connsiteX3863" fmla="*/ 2523491 w 4676739"/>
              <a:gd name="connsiteY3863" fmla="*/ 2057751 h 6856420"/>
              <a:gd name="connsiteX3864" fmla="*/ 2527707 w 4676739"/>
              <a:gd name="connsiteY3864" fmla="*/ 2053837 h 6856420"/>
              <a:gd name="connsiteX3865" fmla="*/ 2531696 w 4676739"/>
              <a:gd name="connsiteY3865" fmla="*/ 2049922 h 6856420"/>
              <a:gd name="connsiteX3866" fmla="*/ 2535761 w 4676739"/>
              <a:gd name="connsiteY3866" fmla="*/ 2046008 h 6856420"/>
              <a:gd name="connsiteX3867" fmla="*/ 2539525 w 4676739"/>
              <a:gd name="connsiteY3867" fmla="*/ 2041792 h 6856420"/>
              <a:gd name="connsiteX3868" fmla="*/ 2543440 w 4676739"/>
              <a:gd name="connsiteY3868" fmla="*/ 2037953 h 6856420"/>
              <a:gd name="connsiteX3869" fmla="*/ 2547505 w 4676739"/>
              <a:gd name="connsiteY3869" fmla="*/ 2034038 h 6856420"/>
              <a:gd name="connsiteX3870" fmla="*/ 2551495 w 4676739"/>
              <a:gd name="connsiteY3870" fmla="*/ 2030124 h 6856420"/>
              <a:gd name="connsiteX3871" fmla="*/ 2555485 w 4676739"/>
              <a:gd name="connsiteY3871" fmla="*/ 2025908 h 6856420"/>
              <a:gd name="connsiteX3872" fmla="*/ 2555485 w 4676739"/>
              <a:gd name="connsiteY3872" fmla="*/ 2025908 h 6856420"/>
              <a:gd name="connsiteX3873" fmla="*/ 2563615 w 4676739"/>
              <a:gd name="connsiteY3873" fmla="*/ 2017552 h 6856420"/>
              <a:gd name="connsiteX3874" fmla="*/ 2563615 w 4676739"/>
              <a:gd name="connsiteY3874" fmla="*/ 2017928 h 6856420"/>
              <a:gd name="connsiteX3875" fmla="*/ 2568433 w 4676739"/>
              <a:gd name="connsiteY3875" fmla="*/ 2012734 h 6856420"/>
              <a:gd name="connsiteX3876" fmla="*/ 2572799 w 4676739"/>
              <a:gd name="connsiteY3876" fmla="*/ 2009121 h 6856420"/>
              <a:gd name="connsiteX3877" fmla="*/ 2572799 w 4676739"/>
              <a:gd name="connsiteY3877" fmla="*/ 2009121 h 6856420"/>
              <a:gd name="connsiteX3878" fmla="*/ 2576714 w 4676739"/>
              <a:gd name="connsiteY3878" fmla="*/ 2005131 h 6856420"/>
              <a:gd name="connsiteX3879" fmla="*/ 2576714 w 4676739"/>
              <a:gd name="connsiteY3879" fmla="*/ 2005131 h 6856420"/>
              <a:gd name="connsiteX3880" fmla="*/ 2580478 w 4676739"/>
              <a:gd name="connsiteY3880" fmla="*/ 2000990 h 6856420"/>
              <a:gd name="connsiteX3881" fmla="*/ 2584468 w 4676739"/>
              <a:gd name="connsiteY3881" fmla="*/ 1997076 h 6856420"/>
              <a:gd name="connsiteX3882" fmla="*/ 2588533 w 4676739"/>
              <a:gd name="connsiteY3882" fmla="*/ 1993086 h 6856420"/>
              <a:gd name="connsiteX3883" fmla="*/ 2592447 w 4676739"/>
              <a:gd name="connsiteY3883" fmla="*/ 1989322 h 6856420"/>
              <a:gd name="connsiteX3884" fmla="*/ 2596512 w 4676739"/>
              <a:gd name="connsiteY3884" fmla="*/ 1985332 h 6856420"/>
              <a:gd name="connsiteX3885" fmla="*/ 2596512 w 4676739"/>
              <a:gd name="connsiteY3885" fmla="*/ 1985332 h 6856420"/>
              <a:gd name="connsiteX3886" fmla="*/ 2600578 w 4676739"/>
              <a:gd name="connsiteY3886" fmla="*/ 1981493 h 6856420"/>
              <a:gd name="connsiteX3887" fmla="*/ 2600578 w 4676739"/>
              <a:gd name="connsiteY3887" fmla="*/ 1981493 h 6856420"/>
              <a:gd name="connsiteX3888" fmla="*/ 2604567 w 4676739"/>
              <a:gd name="connsiteY3888" fmla="*/ 1977729 h 6856420"/>
              <a:gd name="connsiteX3889" fmla="*/ 2604567 w 4676739"/>
              <a:gd name="connsiteY3889" fmla="*/ 1977729 h 6856420"/>
              <a:gd name="connsiteX3890" fmla="*/ 2608407 w 4676739"/>
              <a:gd name="connsiteY3890" fmla="*/ 1974040 h 6856420"/>
              <a:gd name="connsiteX3891" fmla="*/ 2608407 w 4676739"/>
              <a:gd name="connsiteY3891" fmla="*/ 1974040 h 6856420"/>
              <a:gd name="connsiteX3892" fmla="*/ 2612095 w 4676739"/>
              <a:gd name="connsiteY3892" fmla="*/ 1970502 h 6856420"/>
              <a:gd name="connsiteX3893" fmla="*/ 2612547 w 4676739"/>
              <a:gd name="connsiteY3893" fmla="*/ 1970050 h 6856420"/>
              <a:gd name="connsiteX3894" fmla="*/ 2616010 w 4676739"/>
              <a:gd name="connsiteY3894" fmla="*/ 1966663 h 6856420"/>
              <a:gd name="connsiteX3895" fmla="*/ 2616537 w 4676739"/>
              <a:gd name="connsiteY3895" fmla="*/ 1966211 h 6856420"/>
              <a:gd name="connsiteX3896" fmla="*/ 2635282 w 4676739"/>
              <a:gd name="connsiteY3896" fmla="*/ 1949424 h 6856420"/>
              <a:gd name="connsiteX3897" fmla="*/ 2635282 w 4676739"/>
              <a:gd name="connsiteY3897" fmla="*/ 1949424 h 6856420"/>
              <a:gd name="connsiteX3898" fmla="*/ 2639422 w 4676739"/>
              <a:gd name="connsiteY3898" fmla="*/ 1945358 h 6856420"/>
              <a:gd name="connsiteX3899" fmla="*/ 2643337 w 4676739"/>
              <a:gd name="connsiteY3899" fmla="*/ 1941519 h 6856420"/>
              <a:gd name="connsiteX3900" fmla="*/ 2647401 w 4676739"/>
              <a:gd name="connsiteY3900" fmla="*/ 1936174 h 6856420"/>
              <a:gd name="connsiteX3901" fmla="*/ 2647311 w 4676739"/>
              <a:gd name="connsiteY3901" fmla="*/ 1934157 h 6856420"/>
              <a:gd name="connsiteX3902" fmla="*/ 2647401 w 4676739"/>
              <a:gd name="connsiteY3902" fmla="*/ 1934066 h 6856420"/>
              <a:gd name="connsiteX3903" fmla="*/ 2651241 w 4676739"/>
              <a:gd name="connsiteY3903" fmla="*/ 1929550 h 6856420"/>
              <a:gd name="connsiteX3904" fmla="*/ 2659145 w 4676739"/>
              <a:gd name="connsiteY3904" fmla="*/ 1922022 h 6856420"/>
              <a:gd name="connsiteX3905" fmla="*/ 2663211 w 4676739"/>
              <a:gd name="connsiteY3905" fmla="*/ 1917881 h 6856420"/>
              <a:gd name="connsiteX3906" fmla="*/ 2662834 w 4676739"/>
              <a:gd name="connsiteY3906" fmla="*/ 1917881 h 6856420"/>
              <a:gd name="connsiteX3907" fmla="*/ 2667501 w 4676739"/>
              <a:gd name="connsiteY3907" fmla="*/ 1910353 h 6856420"/>
              <a:gd name="connsiteX3908" fmla="*/ 2667501 w 4676739"/>
              <a:gd name="connsiteY3908" fmla="*/ 1910353 h 6856420"/>
              <a:gd name="connsiteX3909" fmla="*/ 2671340 w 4676739"/>
              <a:gd name="connsiteY3909" fmla="*/ 1906288 h 6856420"/>
              <a:gd name="connsiteX3910" fmla="*/ 2671340 w 4676739"/>
              <a:gd name="connsiteY3910" fmla="*/ 1906288 h 6856420"/>
              <a:gd name="connsiteX3911" fmla="*/ 2675406 w 4676739"/>
              <a:gd name="connsiteY3911" fmla="*/ 1902223 h 6856420"/>
              <a:gd name="connsiteX3912" fmla="*/ 2675406 w 4676739"/>
              <a:gd name="connsiteY3912" fmla="*/ 1902223 h 6856420"/>
              <a:gd name="connsiteX3913" fmla="*/ 2679320 w 4676739"/>
              <a:gd name="connsiteY3913" fmla="*/ 1898233 h 6856420"/>
              <a:gd name="connsiteX3914" fmla="*/ 2695505 w 4676739"/>
              <a:gd name="connsiteY3914" fmla="*/ 1883177 h 6856420"/>
              <a:gd name="connsiteX3915" fmla="*/ 2695957 w 4676739"/>
              <a:gd name="connsiteY3915" fmla="*/ 1882650 h 6856420"/>
              <a:gd name="connsiteX3916" fmla="*/ 2699345 w 4676739"/>
              <a:gd name="connsiteY3916" fmla="*/ 1879112 h 6856420"/>
              <a:gd name="connsiteX3917" fmla="*/ 2699796 w 4676739"/>
              <a:gd name="connsiteY3917" fmla="*/ 1878660 h 6856420"/>
              <a:gd name="connsiteX3918" fmla="*/ 2703259 w 4676739"/>
              <a:gd name="connsiteY3918" fmla="*/ 1874972 h 6856420"/>
              <a:gd name="connsiteX3919" fmla="*/ 2703259 w 4676739"/>
              <a:gd name="connsiteY3919" fmla="*/ 1874972 h 6856420"/>
              <a:gd name="connsiteX3920" fmla="*/ 2706948 w 4676739"/>
              <a:gd name="connsiteY3920" fmla="*/ 1871057 h 6856420"/>
              <a:gd name="connsiteX3921" fmla="*/ 2706948 w 4676739"/>
              <a:gd name="connsiteY3921" fmla="*/ 1871057 h 6856420"/>
              <a:gd name="connsiteX3922" fmla="*/ 2710787 w 4676739"/>
              <a:gd name="connsiteY3922" fmla="*/ 1867068 h 6856420"/>
              <a:gd name="connsiteX3923" fmla="*/ 2714626 w 4676739"/>
              <a:gd name="connsiteY3923" fmla="*/ 1863002 h 6856420"/>
              <a:gd name="connsiteX3924" fmla="*/ 2718541 w 4676739"/>
              <a:gd name="connsiteY3924" fmla="*/ 1858937 h 6856420"/>
              <a:gd name="connsiteX3925" fmla="*/ 2722380 w 4676739"/>
              <a:gd name="connsiteY3925" fmla="*/ 1854947 h 6856420"/>
              <a:gd name="connsiteX3926" fmla="*/ 2726370 w 4676739"/>
              <a:gd name="connsiteY3926" fmla="*/ 1850731 h 6856420"/>
              <a:gd name="connsiteX3927" fmla="*/ 2726370 w 4676739"/>
              <a:gd name="connsiteY3927" fmla="*/ 1850731 h 6856420"/>
              <a:gd name="connsiteX3928" fmla="*/ 2730887 w 4676739"/>
              <a:gd name="connsiteY3928" fmla="*/ 1843203 h 6856420"/>
              <a:gd name="connsiteX3929" fmla="*/ 2730887 w 4676739"/>
              <a:gd name="connsiteY3929" fmla="*/ 1843203 h 6856420"/>
              <a:gd name="connsiteX3930" fmla="*/ 2734651 w 4676739"/>
              <a:gd name="connsiteY3930" fmla="*/ 1838988 h 6856420"/>
              <a:gd name="connsiteX3931" fmla="*/ 2738490 w 4676739"/>
              <a:gd name="connsiteY3931" fmla="*/ 1834923 h 6856420"/>
              <a:gd name="connsiteX3932" fmla="*/ 2742480 w 4676739"/>
              <a:gd name="connsiteY3932" fmla="*/ 1830707 h 6856420"/>
              <a:gd name="connsiteX3933" fmla="*/ 2742480 w 4676739"/>
              <a:gd name="connsiteY3933" fmla="*/ 1830707 h 6856420"/>
              <a:gd name="connsiteX3934" fmla="*/ 2747373 w 4676739"/>
              <a:gd name="connsiteY3934" fmla="*/ 1823782 h 6856420"/>
              <a:gd name="connsiteX3935" fmla="*/ 2747825 w 4676739"/>
              <a:gd name="connsiteY3935" fmla="*/ 1823255 h 6856420"/>
              <a:gd name="connsiteX3936" fmla="*/ 2751137 w 4676739"/>
              <a:gd name="connsiteY3936" fmla="*/ 1819264 h 6856420"/>
              <a:gd name="connsiteX3937" fmla="*/ 2751137 w 4676739"/>
              <a:gd name="connsiteY3937" fmla="*/ 1819264 h 6856420"/>
              <a:gd name="connsiteX3938" fmla="*/ 2754525 w 4676739"/>
              <a:gd name="connsiteY3938" fmla="*/ 1813694 h 6856420"/>
              <a:gd name="connsiteX3939" fmla="*/ 2755127 w 4676739"/>
              <a:gd name="connsiteY3939" fmla="*/ 1811285 h 6856420"/>
              <a:gd name="connsiteX3940" fmla="*/ 2758665 w 4676739"/>
              <a:gd name="connsiteY3940" fmla="*/ 1806844 h 6856420"/>
              <a:gd name="connsiteX3941" fmla="*/ 2758665 w 4676739"/>
              <a:gd name="connsiteY3941" fmla="*/ 1806844 h 6856420"/>
              <a:gd name="connsiteX3942" fmla="*/ 2763483 w 4676739"/>
              <a:gd name="connsiteY3942" fmla="*/ 1799767 h 6856420"/>
              <a:gd name="connsiteX3943" fmla="*/ 2763483 w 4676739"/>
              <a:gd name="connsiteY3943" fmla="*/ 1799240 h 6856420"/>
              <a:gd name="connsiteX3944" fmla="*/ 2766871 w 4676739"/>
              <a:gd name="connsiteY3944" fmla="*/ 1795250 h 6856420"/>
              <a:gd name="connsiteX3945" fmla="*/ 2766871 w 4676739"/>
              <a:gd name="connsiteY3945" fmla="*/ 1795250 h 6856420"/>
              <a:gd name="connsiteX3946" fmla="*/ 2770559 w 4676739"/>
              <a:gd name="connsiteY3946" fmla="*/ 1791035 h 6856420"/>
              <a:gd name="connsiteX3947" fmla="*/ 2774323 w 4676739"/>
              <a:gd name="connsiteY3947" fmla="*/ 1786894 h 6856420"/>
              <a:gd name="connsiteX3948" fmla="*/ 2778389 w 4676739"/>
              <a:gd name="connsiteY3948" fmla="*/ 1782754 h 6856420"/>
              <a:gd name="connsiteX3949" fmla="*/ 2778012 w 4676739"/>
              <a:gd name="connsiteY3949" fmla="*/ 1783130 h 6856420"/>
              <a:gd name="connsiteX3950" fmla="*/ 2782755 w 4676739"/>
              <a:gd name="connsiteY3950" fmla="*/ 1775602 h 6856420"/>
              <a:gd name="connsiteX3951" fmla="*/ 2782755 w 4676739"/>
              <a:gd name="connsiteY3951" fmla="*/ 1775602 h 6856420"/>
              <a:gd name="connsiteX3952" fmla="*/ 2786293 w 4676739"/>
              <a:gd name="connsiteY3952" fmla="*/ 1771161 h 6856420"/>
              <a:gd name="connsiteX3953" fmla="*/ 2786293 w 4676739"/>
              <a:gd name="connsiteY3953" fmla="*/ 1771161 h 6856420"/>
              <a:gd name="connsiteX3954" fmla="*/ 2790810 w 4676739"/>
              <a:gd name="connsiteY3954" fmla="*/ 1763633 h 6856420"/>
              <a:gd name="connsiteX3955" fmla="*/ 2790810 w 4676739"/>
              <a:gd name="connsiteY3955" fmla="*/ 1763633 h 6856420"/>
              <a:gd name="connsiteX3956" fmla="*/ 2794122 w 4676739"/>
              <a:gd name="connsiteY3956" fmla="*/ 1759342 h 6856420"/>
              <a:gd name="connsiteX3957" fmla="*/ 2798488 w 4676739"/>
              <a:gd name="connsiteY3957" fmla="*/ 1747824 h 6856420"/>
              <a:gd name="connsiteX3958" fmla="*/ 2798488 w 4676739"/>
              <a:gd name="connsiteY3958" fmla="*/ 1747824 h 6856420"/>
              <a:gd name="connsiteX3959" fmla="*/ 2797133 w 4676739"/>
              <a:gd name="connsiteY3959" fmla="*/ 1740296 h 6856420"/>
              <a:gd name="connsiteX3960" fmla="*/ 2795929 w 4676739"/>
              <a:gd name="connsiteY3960" fmla="*/ 1740296 h 6856420"/>
              <a:gd name="connsiteX3961" fmla="*/ 2790659 w 4676739"/>
              <a:gd name="connsiteY3961" fmla="*/ 1743081 h 6856420"/>
              <a:gd name="connsiteX3962" fmla="*/ 2786971 w 4676739"/>
              <a:gd name="connsiteY3962" fmla="*/ 1743985 h 6856420"/>
              <a:gd name="connsiteX3963" fmla="*/ 2778690 w 4676739"/>
              <a:gd name="connsiteY3963" fmla="*/ 1747598 h 6856420"/>
              <a:gd name="connsiteX3964" fmla="*/ 2776130 w 4676739"/>
              <a:gd name="connsiteY3964" fmla="*/ 1748200 h 6856420"/>
              <a:gd name="connsiteX3965" fmla="*/ 2770861 w 4676739"/>
              <a:gd name="connsiteY3965" fmla="*/ 1751136 h 6856420"/>
              <a:gd name="connsiteX3966" fmla="*/ 2767624 w 4676739"/>
              <a:gd name="connsiteY3966" fmla="*/ 1751964 h 6856420"/>
              <a:gd name="connsiteX3967" fmla="*/ 2762956 w 4676739"/>
              <a:gd name="connsiteY3967" fmla="*/ 1754976 h 6856420"/>
              <a:gd name="connsiteX3968" fmla="*/ 2760096 w 4676739"/>
              <a:gd name="connsiteY3968" fmla="*/ 1756030 h 6856420"/>
              <a:gd name="connsiteX3969" fmla="*/ 2754826 w 4676739"/>
              <a:gd name="connsiteY3969" fmla="*/ 1759342 h 6856420"/>
              <a:gd name="connsiteX3970" fmla="*/ 2754826 w 4676739"/>
              <a:gd name="connsiteY3970" fmla="*/ 1759342 h 6856420"/>
              <a:gd name="connsiteX3971" fmla="*/ 2751137 w 4676739"/>
              <a:gd name="connsiteY3971" fmla="*/ 1762579 h 6856420"/>
              <a:gd name="connsiteX3972" fmla="*/ 2750535 w 4676739"/>
              <a:gd name="connsiteY3972" fmla="*/ 1763106 h 6856420"/>
              <a:gd name="connsiteX3973" fmla="*/ 2743459 w 4676739"/>
              <a:gd name="connsiteY3973" fmla="*/ 1767096 h 6856420"/>
              <a:gd name="connsiteX3974" fmla="*/ 2741050 w 4676739"/>
              <a:gd name="connsiteY3974" fmla="*/ 1767773 h 6856420"/>
              <a:gd name="connsiteX3975" fmla="*/ 2735554 w 4676739"/>
              <a:gd name="connsiteY3975" fmla="*/ 1771010 h 6856420"/>
              <a:gd name="connsiteX3976" fmla="*/ 2733145 w 4676739"/>
              <a:gd name="connsiteY3976" fmla="*/ 1771763 h 6856420"/>
              <a:gd name="connsiteX3977" fmla="*/ 2727499 w 4676739"/>
              <a:gd name="connsiteY3977" fmla="*/ 1775075 h 6856420"/>
              <a:gd name="connsiteX3978" fmla="*/ 2727499 w 4676739"/>
              <a:gd name="connsiteY3978" fmla="*/ 1775075 h 6856420"/>
              <a:gd name="connsiteX3979" fmla="*/ 2719971 w 4676739"/>
              <a:gd name="connsiteY3979" fmla="*/ 1779065 h 6856420"/>
              <a:gd name="connsiteX3980" fmla="*/ 2719971 w 4676739"/>
              <a:gd name="connsiteY3980" fmla="*/ 1779065 h 6856420"/>
              <a:gd name="connsiteX3981" fmla="*/ 2712443 w 4676739"/>
              <a:gd name="connsiteY3981" fmla="*/ 1782904 h 6856420"/>
              <a:gd name="connsiteX3982" fmla="*/ 2709884 w 4676739"/>
              <a:gd name="connsiteY3982" fmla="*/ 1783431 h 6856420"/>
              <a:gd name="connsiteX3983" fmla="*/ 2704689 w 4676739"/>
              <a:gd name="connsiteY3983" fmla="*/ 1785991 h 6856420"/>
              <a:gd name="connsiteX3984" fmla="*/ 2701302 w 4676739"/>
              <a:gd name="connsiteY3984" fmla="*/ 1787195 h 6856420"/>
              <a:gd name="connsiteX3985" fmla="*/ 2696710 w 4676739"/>
              <a:gd name="connsiteY3985" fmla="*/ 1790282 h 6856420"/>
              <a:gd name="connsiteX3986" fmla="*/ 2693924 w 4676739"/>
              <a:gd name="connsiteY3986" fmla="*/ 1791336 h 6856420"/>
              <a:gd name="connsiteX3987" fmla="*/ 2688655 w 4676739"/>
              <a:gd name="connsiteY3987" fmla="*/ 1794723 h 6856420"/>
              <a:gd name="connsiteX3988" fmla="*/ 2688655 w 4676739"/>
              <a:gd name="connsiteY3988" fmla="*/ 1794723 h 6856420"/>
              <a:gd name="connsiteX3989" fmla="*/ 2681127 w 4676739"/>
              <a:gd name="connsiteY3989" fmla="*/ 1799014 h 6856420"/>
              <a:gd name="connsiteX3990" fmla="*/ 2681127 w 4676739"/>
              <a:gd name="connsiteY3990" fmla="*/ 1799014 h 6856420"/>
              <a:gd name="connsiteX3991" fmla="*/ 2677137 w 4676739"/>
              <a:gd name="connsiteY3991" fmla="*/ 1802101 h 6856420"/>
              <a:gd name="connsiteX3992" fmla="*/ 2674126 w 4676739"/>
              <a:gd name="connsiteY3992" fmla="*/ 1803230 h 6856420"/>
              <a:gd name="connsiteX3993" fmla="*/ 2669007 w 4676739"/>
              <a:gd name="connsiteY3993" fmla="*/ 1806693 h 6856420"/>
              <a:gd name="connsiteX3994" fmla="*/ 2669007 w 4676739"/>
              <a:gd name="connsiteY3994" fmla="*/ 1806693 h 6856420"/>
              <a:gd name="connsiteX3995" fmla="*/ 2661479 w 4676739"/>
              <a:gd name="connsiteY3995" fmla="*/ 1813694 h 6856420"/>
              <a:gd name="connsiteX3996" fmla="*/ 2658769 w 4676739"/>
              <a:gd name="connsiteY3996" fmla="*/ 1815049 h 6856420"/>
              <a:gd name="connsiteX3997" fmla="*/ 2653574 w 4676739"/>
              <a:gd name="connsiteY3997" fmla="*/ 1818662 h 6856420"/>
              <a:gd name="connsiteX3998" fmla="*/ 2653574 w 4676739"/>
              <a:gd name="connsiteY3998" fmla="*/ 1818662 h 6856420"/>
              <a:gd name="connsiteX3999" fmla="*/ 2649810 w 4676739"/>
              <a:gd name="connsiteY3999" fmla="*/ 1821598 h 6856420"/>
              <a:gd name="connsiteX4000" fmla="*/ 2646799 w 4676739"/>
              <a:gd name="connsiteY4000" fmla="*/ 1822878 h 6856420"/>
              <a:gd name="connsiteX4001" fmla="*/ 2641982 w 4676739"/>
              <a:gd name="connsiteY4001" fmla="*/ 1826943 h 6856420"/>
              <a:gd name="connsiteX4002" fmla="*/ 2637766 w 4676739"/>
              <a:gd name="connsiteY4002" fmla="*/ 1830556 h 6856420"/>
              <a:gd name="connsiteX4003" fmla="*/ 2637766 w 4676739"/>
              <a:gd name="connsiteY4003" fmla="*/ 1830556 h 6856420"/>
              <a:gd name="connsiteX4004" fmla="*/ 2634002 w 4676739"/>
              <a:gd name="connsiteY4004" fmla="*/ 1833568 h 6856420"/>
              <a:gd name="connsiteX4005" fmla="*/ 2631141 w 4676739"/>
              <a:gd name="connsiteY4005" fmla="*/ 1834847 h 6856420"/>
              <a:gd name="connsiteX4006" fmla="*/ 2626022 w 4676739"/>
              <a:gd name="connsiteY4006" fmla="*/ 1838611 h 6856420"/>
              <a:gd name="connsiteX4007" fmla="*/ 2621881 w 4676739"/>
              <a:gd name="connsiteY4007" fmla="*/ 1842225 h 6856420"/>
              <a:gd name="connsiteX4008" fmla="*/ 2621881 w 4676739"/>
              <a:gd name="connsiteY4008" fmla="*/ 1842225 h 6856420"/>
              <a:gd name="connsiteX4009" fmla="*/ 2617967 w 4676739"/>
              <a:gd name="connsiteY4009" fmla="*/ 1845839 h 6856420"/>
              <a:gd name="connsiteX4010" fmla="*/ 2617591 w 4676739"/>
              <a:gd name="connsiteY4010" fmla="*/ 1845839 h 6856420"/>
              <a:gd name="connsiteX4011" fmla="*/ 2614279 w 4676739"/>
              <a:gd name="connsiteY4011" fmla="*/ 1848849 h 6856420"/>
              <a:gd name="connsiteX4012" fmla="*/ 2611343 w 4676739"/>
              <a:gd name="connsiteY4012" fmla="*/ 1850280 h 6856420"/>
              <a:gd name="connsiteX4013" fmla="*/ 2606224 w 4676739"/>
              <a:gd name="connsiteY4013" fmla="*/ 1854044 h 6856420"/>
              <a:gd name="connsiteX4014" fmla="*/ 2602083 w 4676739"/>
              <a:gd name="connsiteY4014" fmla="*/ 1857431 h 6856420"/>
              <a:gd name="connsiteX4015" fmla="*/ 2602083 w 4676739"/>
              <a:gd name="connsiteY4015" fmla="*/ 1857431 h 6856420"/>
              <a:gd name="connsiteX4016" fmla="*/ 2594555 w 4676739"/>
              <a:gd name="connsiteY4016" fmla="*/ 1862174 h 6856420"/>
              <a:gd name="connsiteX4017" fmla="*/ 2594555 w 4676739"/>
              <a:gd name="connsiteY4017" fmla="*/ 1861798 h 6856420"/>
              <a:gd name="connsiteX4018" fmla="*/ 2590189 w 4676739"/>
              <a:gd name="connsiteY4018" fmla="*/ 1865712 h 6856420"/>
              <a:gd name="connsiteX4019" fmla="*/ 2586049 w 4676739"/>
              <a:gd name="connsiteY4019" fmla="*/ 1869326 h 6856420"/>
              <a:gd name="connsiteX4020" fmla="*/ 2586049 w 4676739"/>
              <a:gd name="connsiteY4020" fmla="*/ 1869326 h 6856420"/>
              <a:gd name="connsiteX4021" fmla="*/ 2582435 w 4676739"/>
              <a:gd name="connsiteY4021" fmla="*/ 1872487 h 6856420"/>
              <a:gd name="connsiteX4022" fmla="*/ 2580026 w 4676739"/>
              <a:gd name="connsiteY4022" fmla="*/ 1873767 h 6856420"/>
              <a:gd name="connsiteX4023" fmla="*/ 2574154 w 4676739"/>
              <a:gd name="connsiteY4023" fmla="*/ 1880693 h 6856420"/>
              <a:gd name="connsiteX4024" fmla="*/ 2573703 w 4676739"/>
              <a:gd name="connsiteY4024" fmla="*/ 1881145 h 6856420"/>
              <a:gd name="connsiteX4025" fmla="*/ 2570616 w 4676739"/>
              <a:gd name="connsiteY4025" fmla="*/ 1884156 h 6856420"/>
              <a:gd name="connsiteX4026" fmla="*/ 2567981 w 4676739"/>
              <a:gd name="connsiteY4026" fmla="*/ 1885661 h 6856420"/>
              <a:gd name="connsiteX4027" fmla="*/ 2562712 w 4676739"/>
              <a:gd name="connsiteY4027" fmla="*/ 1889501 h 6856420"/>
              <a:gd name="connsiteX4028" fmla="*/ 2558722 w 4676739"/>
              <a:gd name="connsiteY4028" fmla="*/ 1893415 h 6856420"/>
              <a:gd name="connsiteX4029" fmla="*/ 2554657 w 4676739"/>
              <a:gd name="connsiteY4029" fmla="*/ 1896426 h 6856420"/>
              <a:gd name="connsiteX4030" fmla="*/ 2551570 w 4676739"/>
              <a:gd name="connsiteY4030" fmla="*/ 1897405 h 6856420"/>
              <a:gd name="connsiteX4031" fmla="*/ 2546828 w 4676739"/>
              <a:gd name="connsiteY4031" fmla="*/ 1901244 h 6856420"/>
              <a:gd name="connsiteX4032" fmla="*/ 2542687 w 4676739"/>
              <a:gd name="connsiteY4032" fmla="*/ 1905008 h 6856420"/>
              <a:gd name="connsiteX4033" fmla="*/ 2538697 w 4676739"/>
              <a:gd name="connsiteY4033" fmla="*/ 1908697 h 6856420"/>
              <a:gd name="connsiteX4034" fmla="*/ 2538697 w 4676739"/>
              <a:gd name="connsiteY4034" fmla="*/ 1908697 h 6856420"/>
              <a:gd name="connsiteX4035" fmla="*/ 2535009 w 4676739"/>
              <a:gd name="connsiteY4035" fmla="*/ 1912762 h 6856420"/>
              <a:gd name="connsiteX4036" fmla="*/ 2535009 w 4676739"/>
              <a:gd name="connsiteY4036" fmla="*/ 1912762 h 6856420"/>
              <a:gd name="connsiteX4037" fmla="*/ 2531245 w 4676739"/>
              <a:gd name="connsiteY4037" fmla="*/ 1916903 h 6856420"/>
              <a:gd name="connsiteX4038" fmla="*/ 2527104 w 4676739"/>
              <a:gd name="connsiteY4038" fmla="*/ 1920742 h 6856420"/>
              <a:gd name="connsiteX4039" fmla="*/ 2523114 w 4676739"/>
              <a:gd name="connsiteY4039" fmla="*/ 1924506 h 6856420"/>
              <a:gd name="connsiteX4040" fmla="*/ 2523114 w 4676739"/>
              <a:gd name="connsiteY4040" fmla="*/ 1924506 h 6856420"/>
              <a:gd name="connsiteX4041" fmla="*/ 2519200 w 4676739"/>
              <a:gd name="connsiteY4041" fmla="*/ 1928119 h 6856420"/>
              <a:gd name="connsiteX4042" fmla="*/ 2518823 w 4676739"/>
              <a:gd name="connsiteY4042" fmla="*/ 1928119 h 6856420"/>
              <a:gd name="connsiteX4043" fmla="*/ 2515285 w 4676739"/>
              <a:gd name="connsiteY4043" fmla="*/ 1931883 h 6856420"/>
              <a:gd name="connsiteX4044" fmla="*/ 2515285 w 4676739"/>
              <a:gd name="connsiteY4044" fmla="*/ 1931883 h 6856420"/>
              <a:gd name="connsiteX4045" fmla="*/ 2511672 w 4676739"/>
              <a:gd name="connsiteY4045" fmla="*/ 1936099 h 6856420"/>
              <a:gd name="connsiteX4046" fmla="*/ 2507757 w 4676739"/>
              <a:gd name="connsiteY4046" fmla="*/ 1940014 h 6856420"/>
              <a:gd name="connsiteX4047" fmla="*/ 2503692 w 4676739"/>
              <a:gd name="connsiteY4047" fmla="*/ 1943928 h 6856420"/>
              <a:gd name="connsiteX4048" fmla="*/ 2503692 w 4676739"/>
              <a:gd name="connsiteY4048" fmla="*/ 1943928 h 6856420"/>
              <a:gd name="connsiteX4049" fmla="*/ 2499627 w 4676739"/>
              <a:gd name="connsiteY4049" fmla="*/ 1947918 h 6856420"/>
              <a:gd name="connsiteX4050" fmla="*/ 2499627 w 4676739"/>
              <a:gd name="connsiteY4050" fmla="*/ 1947918 h 6856420"/>
              <a:gd name="connsiteX4051" fmla="*/ 2495637 w 4676739"/>
              <a:gd name="connsiteY4051" fmla="*/ 1951908 h 6856420"/>
              <a:gd name="connsiteX4052" fmla="*/ 2495637 w 4676739"/>
              <a:gd name="connsiteY4052" fmla="*/ 1951908 h 6856420"/>
              <a:gd name="connsiteX4053" fmla="*/ 2491647 w 4676739"/>
              <a:gd name="connsiteY4053" fmla="*/ 1955822 h 6856420"/>
              <a:gd name="connsiteX4054" fmla="*/ 2491647 w 4676739"/>
              <a:gd name="connsiteY4054" fmla="*/ 1955822 h 6856420"/>
              <a:gd name="connsiteX4055" fmla="*/ 2487959 w 4676739"/>
              <a:gd name="connsiteY4055" fmla="*/ 1959963 h 6856420"/>
              <a:gd name="connsiteX4056" fmla="*/ 2484195 w 4676739"/>
              <a:gd name="connsiteY4056" fmla="*/ 1964178 h 6856420"/>
              <a:gd name="connsiteX4057" fmla="*/ 2480205 w 4676739"/>
              <a:gd name="connsiteY4057" fmla="*/ 1968093 h 6856420"/>
              <a:gd name="connsiteX4058" fmla="*/ 2476215 w 4676739"/>
              <a:gd name="connsiteY4058" fmla="*/ 1972083 h 6856420"/>
              <a:gd name="connsiteX4059" fmla="*/ 2472300 w 4676739"/>
              <a:gd name="connsiteY4059" fmla="*/ 1976073 h 6856420"/>
              <a:gd name="connsiteX4060" fmla="*/ 2468311 w 4676739"/>
              <a:gd name="connsiteY4060" fmla="*/ 1980288 h 6856420"/>
              <a:gd name="connsiteX4061" fmla="*/ 2460406 w 4676739"/>
              <a:gd name="connsiteY4061" fmla="*/ 1987816 h 6856420"/>
              <a:gd name="connsiteX4062" fmla="*/ 2455362 w 4676739"/>
              <a:gd name="connsiteY4062" fmla="*/ 1994516 h 6856420"/>
              <a:gd name="connsiteX4063" fmla="*/ 2454760 w 4676739"/>
              <a:gd name="connsiteY4063" fmla="*/ 1995194 h 6856420"/>
              <a:gd name="connsiteX4064" fmla="*/ 2451598 w 4676739"/>
              <a:gd name="connsiteY4064" fmla="*/ 1998506 h 6856420"/>
              <a:gd name="connsiteX4065" fmla="*/ 2450921 w 4676739"/>
              <a:gd name="connsiteY4065" fmla="*/ 1999108 h 6856420"/>
              <a:gd name="connsiteX4066" fmla="*/ 2447609 w 4676739"/>
              <a:gd name="connsiteY4066" fmla="*/ 2002571 h 6856420"/>
              <a:gd name="connsiteX4067" fmla="*/ 2447157 w 4676739"/>
              <a:gd name="connsiteY4067" fmla="*/ 2003098 h 6856420"/>
              <a:gd name="connsiteX4068" fmla="*/ 2443694 w 4676739"/>
              <a:gd name="connsiteY4068" fmla="*/ 2006486 h 6856420"/>
              <a:gd name="connsiteX4069" fmla="*/ 2443167 w 4676739"/>
              <a:gd name="connsiteY4069" fmla="*/ 2006937 h 6856420"/>
              <a:gd name="connsiteX4070" fmla="*/ 2436166 w 4676739"/>
              <a:gd name="connsiteY4070" fmla="*/ 2011831 h 6856420"/>
              <a:gd name="connsiteX4071" fmla="*/ 2436166 w 4676739"/>
              <a:gd name="connsiteY4071" fmla="*/ 2011454 h 6856420"/>
              <a:gd name="connsiteX4072" fmla="*/ 2431950 w 4676739"/>
              <a:gd name="connsiteY4072" fmla="*/ 2015745 h 6856420"/>
              <a:gd name="connsiteX4073" fmla="*/ 2427810 w 4676739"/>
              <a:gd name="connsiteY4073" fmla="*/ 2023273 h 6856420"/>
              <a:gd name="connsiteX4074" fmla="*/ 2426756 w 4676739"/>
              <a:gd name="connsiteY4074" fmla="*/ 2026962 h 6856420"/>
              <a:gd name="connsiteX4075" fmla="*/ 2423594 w 4676739"/>
              <a:gd name="connsiteY4075" fmla="*/ 2030575 h 6856420"/>
              <a:gd name="connsiteX4076" fmla="*/ 2423594 w 4676739"/>
              <a:gd name="connsiteY4076" fmla="*/ 2030575 h 6856420"/>
              <a:gd name="connsiteX4077" fmla="*/ 2419906 w 4676739"/>
              <a:gd name="connsiteY4077" fmla="*/ 2034640 h 6856420"/>
              <a:gd name="connsiteX4078" fmla="*/ 2416066 w 4676739"/>
              <a:gd name="connsiteY4078" fmla="*/ 2038706 h 6856420"/>
              <a:gd name="connsiteX4079" fmla="*/ 2412152 w 4676739"/>
              <a:gd name="connsiteY4079" fmla="*/ 2042771 h 6856420"/>
              <a:gd name="connsiteX4080" fmla="*/ 2408237 w 4676739"/>
              <a:gd name="connsiteY4080" fmla="*/ 2046986 h 6856420"/>
              <a:gd name="connsiteX4081" fmla="*/ 2408614 w 4676739"/>
              <a:gd name="connsiteY4081" fmla="*/ 2046986 h 6856420"/>
              <a:gd name="connsiteX4082" fmla="*/ 2403720 w 4676739"/>
              <a:gd name="connsiteY4082" fmla="*/ 2053987 h 6856420"/>
              <a:gd name="connsiteX4083" fmla="*/ 2403720 w 4676739"/>
              <a:gd name="connsiteY4083" fmla="*/ 2054514 h 6856420"/>
              <a:gd name="connsiteX4084" fmla="*/ 2400333 w 4676739"/>
              <a:gd name="connsiteY4084" fmla="*/ 2058504 h 6856420"/>
              <a:gd name="connsiteX4085" fmla="*/ 2400333 w 4676739"/>
              <a:gd name="connsiteY4085" fmla="*/ 2058504 h 6856420"/>
              <a:gd name="connsiteX4086" fmla="*/ 2396795 w 4676739"/>
              <a:gd name="connsiteY4086" fmla="*/ 2063021 h 6856420"/>
              <a:gd name="connsiteX4087" fmla="*/ 2396795 w 4676739"/>
              <a:gd name="connsiteY4087" fmla="*/ 2063021 h 6856420"/>
              <a:gd name="connsiteX4088" fmla="*/ 2391977 w 4676739"/>
              <a:gd name="connsiteY4088" fmla="*/ 2070549 h 6856420"/>
              <a:gd name="connsiteX4089" fmla="*/ 2391977 w 4676739"/>
              <a:gd name="connsiteY4089" fmla="*/ 2070549 h 6856420"/>
              <a:gd name="connsiteX4090" fmla="*/ 2388439 w 4676739"/>
              <a:gd name="connsiteY4090" fmla="*/ 2074388 h 6856420"/>
              <a:gd name="connsiteX4091" fmla="*/ 2388439 w 4676739"/>
              <a:gd name="connsiteY4091" fmla="*/ 2074388 h 6856420"/>
              <a:gd name="connsiteX4092" fmla="*/ 2384976 w 4676739"/>
              <a:gd name="connsiteY4092" fmla="*/ 2078604 h 6856420"/>
              <a:gd name="connsiteX4093" fmla="*/ 2381061 w 4676739"/>
              <a:gd name="connsiteY4093" fmla="*/ 2082895 h 6856420"/>
              <a:gd name="connsiteX4094" fmla="*/ 2381061 w 4676739"/>
              <a:gd name="connsiteY4094" fmla="*/ 2082895 h 6856420"/>
              <a:gd name="connsiteX4095" fmla="*/ 2376243 w 4676739"/>
              <a:gd name="connsiteY4095" fmla="*/ 2089971 h 6856420"/>
              <a:gd name="connsiteX4096" fmla="*/ 2376243 w 4676739"/>
              <a:gd name="connsiteY4096" fmla="*/ 2090498 h 6856420"/>
              <a:gd name="connsiteX4097" fmla="*/ 2372856 w 4676739"/>
              <a:gd name="connsiteY4097" fmla="*/ 2094488 h 6856420"/>
              <a:gd name="connsiteX4098" fmla="*/ 2372856 w 4676739"/>
              <a:gd name="connsiteY4098" fmla="*/ 2094488 h 6856420"/>
              <a:gd name="connsiteX4099" fmla="*/ 2369242 w 4676739"/>
              <a:gd name="connsiteY4099" fmla="*/ 2098628 h 6856420"/>
              <a:gd name="connsiteX4100" fmla="*/ 2365328 w 4676739"/>
              <a:gd name="connsiteY4100" fmla="*/ 2102919 h 6856420"/>
              <a:gd name="connsiteX4101" fmla="*/ 2365328 w 4676739"/>
              <a:gd name="connsiteY4101" fmla="*/ 2102919 h 6856420"/>
              <a:gd name="connsiteX4102" fmla="*/ 2360661 w 4676739"/>
              <a:gd name="connsiteY4102" fmla="*/ 2110447 h 6856420"/>
              <a:gd name="connsiteX4103" fmla="*/ 2360661 w 4676739"/>
              <a:gd name="connsiteY4103" fmla="*/ 2110447 h 6856420"/>
              <a:gd name="connsiteX4104" fmla="*/ 2356595 w 4676739"/>
              <a:gd name="connsiteY4104" fmla="*/ 2117524 h 6856420"/>
              <a:gd name="connsiteX4105" fmla="*/ 2356068 w 4676739"/>
              <a:gd name="connsiteY4105" fmla="*/ 2118051 h 6856420"/>
              <a:gd name="connsiteX4106" fmla="*/ 2348540 w 4676739"/>
              <a:gd name="connsiteY4106" fmla="*/ 2125579 h 6856420"/>
              <a:gd name="connsiteX4107" fmla="*/ 2348540 w 4676739"/>
              <a:gd name="connsiteY4107" fmla="*/ 2125579 h 6856420"/>
              <a:gd name="connsiteX4108" fmla="*/ 2345153 w 4676739"/>
              <a:gd name="connsiteY4108" fmla="*/ 2129794 h 6856420"/>
              <a:gd name="connsiteX4109" fmla="*/ 2341238 w 4676739"/>
              <a:gd name="connsiteY4109" fmla="*/ 2134085 h 6856420"/>
              <a:gd name="connsiteX4110" fmla="*/ 2341238 w 4676739"/>
              <a:gd name="connsiteY4110" fmla="*/ 2134085 h 6856420"/>
              <a:gd name="connsiteX4111" fmla="*/ 2336496 w 4676739"/>
              <a:gd name="connsiteY4111" fmla="*/ 2141613 h 6856420"/>
              <a:gd name="connsiteX4112" fmla="*/ 2336496 w 4676739"/>
              <a:gd name="connsiteY4112" fmla="*/ 2141613 h 6856420"/>
              <a:gd name="connsiteX4113" fmla="*/ 2333032 w 4676739"/>
              <a:gd name="connsiteY4113" fmla="*/ 2145753 h 6856420"/>
              <a:gd name="connsiteX4114" fmla="*/ 2329193 w 4676739"/>
              <a:gd name="connsiteY4114" fmla="*/ 2150120 h 6856420"/>
              <a:gd name="connsiteX4115" fmla="*/ 2329193 w 4676739"/>
              <a:gd name="connsiteY4115" fmla="*/ 2150120 h 6856420"/>
              <a:gd name="connsiteX4116" fmla="*/ 2324526 w 4676739"/>
              <a:gd name="connsiteY4116" fmla="*/ 2157648 h 6856420"/>
              <a:gd name="connsiteX4117" fmla="*/ 2324526 w 4676739"/>
              <a:gd name="connsiteY4117" fmla="*/ 2157648 h 6856420"/>
              <a:gd name="connsiteX4118" fmla="*/ 2320837 w 4676739"/>
              <a:gd name="connsiteY4118" fmla="*/ 2162014 h 6856420"/>
              <a:gd name="connsiteX4119" fmla="*/ 2320837 w 4676739"/>
              <a:gd name="connsiteY4119" fmla="*/ 2162014 h 6856420"/>
              <a:gd name="connsiteX4120" fmla="*/ 2316772 w 4676739"/>
              <a:gd name="connsiteY4120" fmla="*/ 2170069 h 6856420"/>
              <a:gd name="connsiteX4121" fmla="*/ 2312406 w 4676739"/>
              <a:gd name="connsiteY4121" fmla="*/ 2177597 h 6856420"/>
              <a:gd name="connsiteX4122" fmla="*/ 2312406 w 4676739"/>
              <a:gd name="connsiteY4122" fmla="*/ 2177597 h 6856420"/>
              <a:gd name="connsiteX4123" fmla="*/ 2308491 w 4676739"/>
              <a:gd name="connsiteY4123" fmla="*/ 2185125 h 6856420"/>
              <a:gd name="connsiteX4124" fmla="*/ 2308491 w 4676739"/>
              <a:gd name="connsiteY4124" fmla="*/ 2185125 h 6856420"/>
              <a:gd name="connsiteX4125" fmla="*/ 2305029 w 4676739"/>
              <a:gd name="connsiteY4125" fmla="*/ 2189491 h 6856420"/>
              <a:gd name="connsiteX4126" fmla="*/ 2305029 w 4676739"/>
              <a:gd name="connsiteY4126" fmla="*/ 2189491 h 6856420"/>
              <a:gd name="connsiteX4127" fmla="*/ 2300437 w 4676739"/>
              <a:gd name="connsiteY4127" fmla="*/ 2197019 h 6856420"/>
              <a:gd name="connsiteX4128" fmla="*/ 2300437 w 4676739"/>
              <a:gd name="connsiteY4128" fmla="*/ 2197396 h 6856420"/>
              <a:gd name="connsiteX4129" fmla="*/ 2296898 w 4676739"/>
              <a:gd name="connsiteY4129" fmla="*/ 2205450 h 6856420"/>
              <a:gd name="connsiteX4130" fmla="*/ 2296898 w 4676739"/>
              <a:gd name="connsiteY4130" fmla="*/ 2205450 h 6856420"/>
              <a:gd name="connsiteX4131" fmla="*/ 2293210 w 4676739"/>
              <a:gd name="connsiteY4131" fmla="*/ 2209892 h 6856420"/>
              <a:gd name="connsiteX4132" fmla="*/ 2293586 w 4676739"/>
              <a:gd name="connsiteY4132" fmla="*/ 2209892 h 6856420"/>
              <a:gd name="connsiteX4133" fmla="*/ 2289069 w 4676739"/>
              <a:gd name="connsiteY4133" fmla="*/ 2217420 h 6856420"/>
              <a:gd name="connsiteX4134" fmla="*/ 2289069 w 4676739"/>
              <a:gd name="connsiteY4134" fmla="*/ 2217420 h 6856420"/>
              <a:gd name="connsiteX4135" fmla="*/ 2285381 w 4676739"/>
              <a:gd name="connsiteY4135" fmla="*/ 2221862 h 6856420"/>
              <a:gd name="connsiteX4136" fmla="*/ 2285381 w 4676739"/>
              <a:gd name="connsiteY4136" fmla="*/ 2221862 h 6856420"/>
              <a:gd name="connsiteX4137" fmla="*/ 2280939 w 4676739"/>
              <a:gd name="connsiteY4137" fmla="*/ 2229390 h 6856420"/>
              <a:gd name="connsiteX4138" fmla="*/ 2276949 w 4676739"/>
              <a:gd name="connsiteY4138" fmla="*/ 2233680 h 6856420"/>
              <a:gd name="connsiteX4139" fmla="*/ 2276949 w 4676739"/>
              <a:gd name="connsiteY4139" fmla="*/ 2233680 h 6856420"/>
              <a:gd name="connsiteX4140" fmla="*/ 2272357 w 4676739"/>
              <a:gd name="connsiteY4140" fmla="*/ 2241208 h 6856420"/>
              <a:gd name="connsiteX4141" fmla="*/ 2272357 w 4676739"/>
              <a:gd name="connsiteY4141" fmla="*/ 2241208 h 6856420"/>
              <a:gd name="connsiteX4142" fmla="*/ 2268894 w 4676739"/>
              <a:gd name="connsiteY4142" fmla="*/ 2245650 h 6856420"/>
              <a:gd name="connsiteX4143" fmla="*/ 2268894 w 4676739"/>
              <a:gd name="connsiteY4143" fmla="*/ 2245650 h 6856420"/>
              <a:gd name="connsiteX4144" fmla="*/ 2264528 w 4676739"/>
              <a:gd name="connsiteY4144" fmla="*/ 2253554 h 6856420"/>
              <a:gd name="connsiteX4145" fmla="*/ 2264528 w 4676739"/>
              <a:gd name="connsiteY4145" fmla="*/ 2253554 h 6856420"/>
              <a:gd name="connsiteX4146" fmla="*/ 2260237 w 4676739"/>
              <a:gd name="connsiteY4146" fmla="*/ 2261082 h 6856420"/>
              <a:gd name="connsiteX4147" fmla="*/ 2260237 w 4676739"/>
              <a:gd name="connsiteY4147" fmla="*/ 2261082 h 6856420"/>
              <a:gd name="connsiteX4148" fmla="*/ 2256774 w 4676739"/>
              <a:gd name="connsiteY4148" fmla="*/ 2265524 h 6856420"/>
              <a:gd name="connsiteX4149" fmla="*/ 2256774 w 4676739"/>
              <a:gd name="connsiteY4149" fmla="*/ 2265524 h 6856420"/>
              <a:gd name="connsiteX4150" fmla="*/ 2254290 w 4676739"/>
              <a:gd name="connsiteY4150" fmla="*/ 2271697 h 6856420"/>
              <a:gd name="connsiteX4151" fmla="*/ 2252182 w 4676739"/>
              <a:gd name="connsiteY4151" fmla="*/ 2272977 h 6856420"/>
              <a:gd name="connsiteX4152" fmla="*/ 2252182 w 4676739"/>
              <a:gd name="connsiteY4152" fmla="*/ 2272977 h 6856420"/>
              <a:gd name="connsiteX4153" fmla="*/ 2248794 w 4676739"/>
              <a:gd name="connsiteY4153" fmla="*/ 2278246 h 6856420"/>
              <a:gd name="connsiteX4154" fmla="*/ 2247891 w 4676739"/>
              <a:gd name="connsiteY4154" fmla="*/ 2281107 h 6856420"/>
              <a:gd name="connsiteX4155" fmla="*/ 2244579 w 4676739"/>
              <a:gd name="connsiteY4155" fmla="*/ 2285172 h 6856420"/>
              <a:gd name="connsiteX4156" fmla="*/ 2244579 w 4676739"/>
              <a:gd name="connsiteY4156" fmla="*/ 2285172 h 6856420"/>
              <a:gd name="connsiteX4157" fmla="*/ 2240739 w 4676739"/>
              <a:gd name="connsiteY4157" fmla="*/ 2293904 h 6856420"/>
              <a:gd name="connsiteX4158" fmla="*/ 2239610 w 4676739"/>
              <a:gd name="connsiteY4158" fmla="*/ 2297142 h 6856420"/>
              <a:gd name="connsiteX4159" fmla="*/ 2238556 w 4676739"/>
              <a:gd name="connsiteY4159" fmla="*/ 2299626 h 6856420"/>
              <a:gd name="connsiteX4160" fmla="*/ 2239008 w 4676739"/>
              <a:gd name="connsiteY4160" fmla="*/ 2299626 h 6856420"/>
              <a:gd name="connsiteX4161" fmla="*/ 2236449 w 4676739"/>
              <a:gd name="connsiteY4161" fmla="*/ 2300755 h 6856420"/>
              <a:gd name="connsiteX4162" fmla="*/ 2236449 w 4676739"/>
              <a:gd name="connsiteY4162" fmla="*/ 2300755 h 6856420"/>
              <a:gd name="connsiteX4163" fmla="*/ 2232760 w 4676739"/>
              <a:gd name="connsiteY4163" fmla="*/ 2305874 h 6856420"/>
              <a:gd name="connsiteX4164" fmla="*/ 2231856 w 4676739"/>
              <a:gd name="connsiteY4164" fmla="*/ 2308735 h 6856420"/>
              <a:gd name="connsiteX4165" fmla="*/ 2228619 w 4676739"/>
              <a:gd name="connsiteY4165" fmla="*/ 2312875 h 6856420"/>
              <a:gd name="connsiteX4166" fmla="*/ 2228619 w 4676739"/>
              <a:gd name="connsiteY4166" fmla="*/ 2312875 h 6856420"/>
              <a:gd name="connsiteX4167" fmla="*/ 2227867 w 4676739"/>
              <a:gd name="connsiteY4167" fmla="*/ 2316714 h 6856420"/>
              <a:gd name="connsiteX4168" fmla="*/ 2227867 w 4676739"/>
              <a:gd name="connsiteY4168" fmla="*/ 2316714 h 6856420"/>
              <a:gd name="connsiteX4169" fmla="*/ 2222371 w 4676739"/>
              <a:gd name="connsiteY4169" fmla="*/ 2314080 h 6856420"/>
              <a:gd name="connsiteX4170" fmla="*/ 2222371 w 4676739"/>
              <a:gd name="connsiteY4170" fmla="*/ 2310316 h 6856420"/>
              <a:gd name="connsiteX4171" fmla="*/ 2223952 w 4676739"/>
              <a:gd name="connsiteY4171" fmla="*/ 2271697 h 6856420"/>
              <a:gd name="connsiteX4172" fmla="*/ 2224780 w 4676739"/>
              <a:gd name="connsiteY4172" fmla="*/ 2256641 h 6856420"/>
              <a:gd name="connsiteX4173" fmla="*/ 2228017 w 4676739"/>
              <a:gd name="connsiteY4173" fmla="*/ 2236240 h 6856420"/>
              <a:gd name="connsiteX4174" fmla="*/ 2228619 w 4676739"/>
              <a:gd name="connsiteY4174" fmla="*/ 2228712 h 6856420"/>
              <a:gd name="connsiteX4175" fmla="*/ 2231781 w 4676739"/>
              <a:gd name="connsiteY4175" fmla="*/ 2211699 h 6856420"/>
              <a:gd name="connsiteX4176" fmla="*/ 2232158 w 4676739"/>
              <a:gd name="connsiteY4176" fmla="*/ 2201385 h 6856420"/>
              <a:gd name="connsiteX4177" fmla="*/ 2230878 w 4676739"/>
              <a:gd name="connsiteY4177" fmla="*/ 2200030 h 6856420"/>
              <a:gd name="connsiteX4178" fmla="*/ 2232007 w 4676739"/>
              <a:gd name="connsiteY4178" fmla="*/ 2196643 h 6856420"/>
              <a:gd name="connsiteX4179" fmla="*/ 2232835 w 4676739"/>
              <a:gd name="connsiteY4179" fmla="*/ 2189115 h 6856420"/>
              <a:gd name="connsiteX4180" fmla="*/ 2236072 w 4676739"/>
              <a:gd name="connsiteY4180" fmla="*/ 2173005 h 6856420"/>
              <a:gd name="connsiteX4181" fmla="*/ 2236072 w 4676739"/>
              <a:gd name="connsiteY4181" fmla="*/ 2169467 h 6856420"/>
              <a:gd name="connsiteX4182" fmla="*/ 2239610 w 4676739"/>
              <a:gd name="connsiteY4182" fmla="*/ 2153056 h 6856420"/>
              <a:gd name="connsiteX4183" fmla="*/ 2239610 w 4676739"/>
              <a:gd name="connsiteY4183" fmla="*/ 2149668 h 6856420"/>
              <a:gd name="connsiteX4184" fmla="*/ 2243299 w 4676739"/>
              <a:gd name="connsiteY4184" fmla="*/ 2133709 h 6856420"/>
              <a:gd name="connsiteX4185" fmla="*/ 2243299 w 4676739"/>
              <a:gd name="connsiteY4185" fmla="*/ 2133709 h 6856420"/>
              <a:gd name="connsiteX4186" fmla="*/ 2246837 w 4676739"/>
              <a:gd name="connsiteY4186" fmla="*/ 2127084 h 6856420"/>
              <a:gd name="connsiteX4187" fmla="*/ 2246837 w 4676739"/>
              <a:gd name="connsiteY4187" fmla="*/ 2127084 h 6856420"/>
              <a:gd name="connsiteX4188" fmla="*/ 2251128 w 4676739"/>
              <a:gd name="connsiteY4188" fmla="*/ 2125202 h 6856420"/>
              <a:gd name="connsiteX4189" fmla="*/ 2251128 w 4676739"/>
              <a:gd name="connsiteY4189" fmla="*/ 2125579 h 6856420"/>
              <a:gd name="connsiteX4190" fmla="*/ 2255419 w 4676739"/>
              <a:gd name="connsiteY4190" fmla="*/ 2122266 h 6856420"/>
              <a:gd name="connsiteX4191" fmla="*/ 2257903 w 4676739"/>
              <a:gd name="connsiteY4191" fmla="*/ 2121438 h 6856420"/>
              <a:gd name="connsiteX4192" fmla="*/ 2263098 w 4676739"/>
              <a:gd name="connsiteY4192" fmla="*/ 2117599 h 6856420"/>
              <a:gd name="connsiteX4193" fmla="*/ 2267012 w 4676739"/>
              <a:gd name="connsiteY4193" fmla="*/ 2112706 h 6856420"/>
              <a:gd name="connsiteX4194" fmla="*/ 2268668 w 4676739"/>
              <a:gd name="connsiteY4194" fmla="*/ 2109695 h 6856420"/>
              <a:gd name="connsiteX4195" fmla="*/ 2271529 w 4676739"/>
              <a:gd name="connsiteY4195" fmla="*/ 2106909 h 6856420"/>
              <a:gd name="connsiteX4196" fmla="*/ 2272131 w 4676739"/>
              <a:gd name="connsiteY4196" fmla="*/ 2106307 h 6856420"/>
              <a:gd name="connsiteX4197" fmla="*/ 2279132 w 4676739"/>
              <a:gd name="connsiteY4197" fmla="*/ 2101640 h 6856420"/>
              <a:gd name="connsiteX4198" fmla="*/ 2279132 w 4676739"/>
              <a:gd name="connsiteY4198" fmla="*/ 2101640 h 6856420"/>
              <a:gd name="connsiteX4199" fmla="*/ 2283273 w 4676739"/>
              <a:gd name="connsiteY4199" fmla="*/ 2097650 h 6856420"/>
              <a:gd name="connsiteX4200" fmla="*/ 2287338 w 4676739"/>
              <a:gd name="connsiteY4200" fmla="*/ 2093811 h 6856420"/>
              <a:gd name="connsiteX4201" fmla="*/ 2291403 w 4676739"/>
              <a:gd name="connsiteY4201" fmla="*/ 2090047 h 6856420"/>
              <a:gd name="connsiteX4202" fmla="*/ 2291403 w 4676739"/>
              <a:gd name="connsiteY4202" fmla="*/ 2090047 h 6856420"/>
              <a:gd name="connsiteX4203" fmla="*/ 2295317 w 4676739"/>
              <a:gd name="connsiteY4203" fmla="*/ 2086433 h 6856420"/>
              <a:gd name="connsiteX4204" fmla="*/ 2295317 w 4676739"/>
              <a:gd name="connsiteY4204" fmla="*/ 2086433 h 6856420"/>
              <a:gd name="connsiteX4205" fmla="*/ 2299081 w 4676739"/>
              <a:gd name="connsiteY4205" fmla="*/ 2082970 h 6856420"/>
              <a:gd name="connsiteX4206" fmla="*/ 2299533 w 4676739"/>
              <a:gd name="connsiteY4206" fmla="*/ 2082519 h 6856420"/>
              <a:gd name="connsiteX4207" fmla="*/ 2302996 w 4676739"/>
              <a:gd name="connsiteY4207" fmla="*/ 2078980 h 6856420"/>
              <a:gd name="connsiteX4208" fmla="*/ 2302996 w 4676739"/>
              <a:gd name="connsiteY4208" fmla="*/ 2078980 h 6856420"/>
              <a:gd name="connsiteX4209" fmla="*/ 2310072 w 4676739"/>
              <a:gd name="connsiteY4209" fmla="*/ 2073485 h 6856420"/>
              <a:gd name="connsiteX4210" fmla="*/ 2311202 w 4676739"/>
              <a:gd name="connsiteY4210" fmla="*/ 2070700 h 6856420"/>
              <a:gd name="connsiteX4211" fmla="*/ 2314439 w 4676739"/>
              <a:gd name="connsiteY4211" fmla="*/ 2067161 h 6856420"/>
              <a:gd name="connsiteX4212" fmla="*/ 2314439 w 4676739"/>
              <a:gd name="connsiteY4212" fmla="*/ 2067161 h 6856420"/>
              <a:gd name="connsiteX4213" fmla="*/ 2318052 w 4676739"/>
              <a:gd name="connsiteY4213" fmla="*/ 2063021 h 6856420"/>
              <a:gd name="connsiteX4214" fmla="*/ 2322042 w 4676739"/>
              <a:gd name="connsiteY4214" fmla="*/ 2059106 h 6856420"/>
              <a:gd name="connsiteX4215" fmla="*/ 2326107 w 4676739"/>
              <a:gd name="connsiteY4215" fmla="*/ 2055192 h 6856420"/>
              <a:gd name="connsiteX4216" fmla="*/ 2326107 w 4676739"/>
              <a:gd name="connsiteY4216" fmla="*/ 2055192 h 6856420"/>
              <a:gd name="connsiteX4217" fmla="*/ 2330097 w 4676739"/>
              <a:gd name="connsiteY4217" fmla="*/ 2051428 h 6856420"/>
              <a:gd name="connsiteX4218" fmla="*/ 2330097 w 4676739"/>
              <a:gd name="connsiteY4218" fmla="*/ 2051428 h 6856420"/>
              <a:gd name="connsiteX4219" fmla="*/ 2333936 w 4676739"/>
              <a:gd name="connsiteY4219" fmla="*/ 2047890 h 6856420"/>
              <a:gd name="connsiteX4220" fmla="*/ 2334313 w 4676739"/>
              <a:gd name="connsiteY4220" fmla="*/ 2047890 h 6856420"/>
              <a:gd name="connsiteX4221" fmla="*/ 2337926 w 4676739"/>
              <a:gd name="connsiteY4221" fmla="*/ 2044502 h 6856420"/>
              <a:gd name="connsiteX4222" fmla="*/ 2338453 w 4676739"/>
              <a:gd name="connsiteY4222" fmla="*/ 2043975 h 6856420"/>
              <a:gd name="connsiteX4223" fmla="*/ 2341915 w 4676739"/>
              <a:gd name="connsiteY4223" fmla="*/ 2040663 h 6856420"/>
              <a:gd name="connsiteX4224" fmla="*/ 2342518 w 4676739"/>
              <a:gd name="connsiteY4224" fmla="*/ 2040211 h 6856420"/>
              <a:gd name="connsiteX4225" fmla="*/ 2349369 w 4676739"/>
              <a:gd name="connsiteY4225" fmla="*/ 2035318 h 6856420"/>
              <a:gd name="connsiteX4226" fmla="*/ 2349369 w 4676739"/>
              <a:gd name="connsiteY4226" fmla="*/ 2035318 h 6856420"/>
              <a:gd name="connsiteX4227" fmla="*/ 2353509 w 4676739"/>
              <a:gd name="connsiteY4227" fmla="*/ 2031328 h 6856420"/>
              <a:gd name="connsiteX4228" fmla="*/ 2357574 w 4676739"/>
              <a:gd name="connsiteY4228" fmla="*/ 2027263 h 6856420"/>
              <a:gd name="connsiteX4229" fmla="*/ 2357574 w 4676739"/>
              <a:gd name="connsiteY4229" fmla="*/ 2027263 h 6856420"/>
              <a:gd name="connsiteX4230" fmla="*/ 2362316 w 4676739"/>
              <a:gd name="connsiteY4230" fmla="*/ 2019735 h 6856420"/>
              <a:gd name="connsiteX4231" fmla="*/ 2362316 w 4676739"/>
              <a:gd name="connsiteY4231" fmla="*/ 2019735 h 6856420"/>
              <a:gd name="connsiteX4232" fmla="*/ 2365855 w 4676739"/>
              <a:gd name="connsiteY4232" fmla="*/ 2016197 h 6856420"/>
              <a:gd name="connsiteX4233" fmla="*/ 2366307 w 4676739"/>
              <a:gd name="connsiteY4233" fmla="*/ 2016197 h 6856420"/>
              <a:gd name="connsiteX4234" fmla="*/ 2373835 w 4676739"/>
              <a:gd name="connsiteY4234" fmla="*/ 2011605 h 6856420"/>
              <a:gd name="connsiteX4235" fmla="*/ 2373835 w 4676739"/>
              <a:gd name="connsiteY4235" fmla="*/ 2011605 h 6856420"/>
              <a:gd name="connsiteX4236" fmla="*/ 2378050 w 4676739"/>
              <a:gd name="connsiteY4236" fmla="*/ 2007540 h 6856420"/>
              <a:gd name="connsiteX4237" fmla="*/ 2382040 w 4676739"/>
              <a:gd name="connsiteY4237" fmla="*/ 2003700 h 6856420"/>
              <a:gd name="connsiteX4238" fmla="*/ 2382040 w 4676739"/>
              <a:gd name="connsiteY4238" fmla="*/ 2003700 h 6856420"/>
              <a:gd name="connsiteX4239" fmla="*/ 2386105 w 4676739"/>
              <a:gd name="connsiteY4239" fmla="*/ 1999786 h 6856420"/>
              <a:gd name="connsiteX4240" fmla="*/ 2386105 w 4676739"/>
              <a:gd name="connsiteY4240" fmla="*/ 1999786 h 6856420"/>
              <a:gd name="connsiteX4241" fmla="*/ 2390019 w 4676739"/>
              <a:gd name="connsiteY4241" fmla="*/ 1995871 h 6856420"/>
              <a:gd name="connsiteX4242" fmla="*/ 2390019 w 4676739"/>
              <a:gd name="connsiteY4242" fmla="*/ 1995871 h 6856420"/>
              <a:gd name="connsiteX4243" fmla="*/ 2393934 w 4676739"/>
              <a:gd name="connsiteY4243" fmla="*/ 1991957 h 6856420"/>
              <a:gd name="connsiteX4244" fmla="*/ 2393934 w 4676739"/>
              <a:gd name="connsiteY4244" fmla="*/ 1991957 h 6856420"/>
              <a:gd name="connsiteX4245" fmla="*/ 2397547 w 4676739"/>
              <a:gd name="connsiteY4245" fmla="*/ 1987892 h 6856420"/>
              <a:gd name="connsiteX4246" fmla="*/ 2401462 w 4676739"/>
              <a:gd name="connsiteY4246" fmla="*/ 1983751 h 6856420"/>
              <a:gd name="connsiteX4247" fmla="*/ 2409366 w 4676739"/>
              <a:gd name="connsiteY4247" fmla="*/ 1976223 h 6856420"/>
              <a:gd name="connsiteX4248" fmla="*/ 2413356 w 4676739"/>
              <a:gd name="connsiteY4248" fmla="*/ 1972233 h 6856420"/>
              <a:gd name="connsiteX4249" fmla="*/ 2417271 w 4676739"/>
              <a:gd name="connsiteY4249" fmla="*/ 1968319 h 6856420"/>
              <a:gd name="connsiteX4250" fmla="*/ 2421261 w 4676739"/>
              <a:gd name="connsiteY4250" fmla="*/ 1964404 h 6856420"/>
              <a:gd name="connsiteX4251" fmla="*/ 2425175 w 4676739"/>
              <a:gd name="connsiteY4251" fmla="*/ 1959586 h 6856420"/>
              <a:gd name="connsiteX4252" fmla="*/ 2426455 w 4676739"/>
              <a:gd name="connsiteY4252" fmla="*/ 1956500 h 6856420"/>
              <a:gd name="connsiteX4253" fmla="*/ 2429541 w 4676739"/>
              <a:gd name="connsiteY4253" fmla="*/ 1953338 h 6856420"/>
              <a:gd name="connsiteX4254" fmla="*/ 2429993 w 4676739"/>
              <a:gd name="connsiteY4254" fmla="*/ 1952886 h 6856420"/>
              <a:gd name="connsiteX4255" fmla="*/ 2433531 w 4676739"/>
              <a:gd name="connsiteY4255" fmla="*/ 1949348 h 6856420"/>
              <a:gd name="connsiteX4256" fmla="*/ 2433983 w 4676739"/>
              <a:gd name="connsiteY4256" fmla="*/ 1949348 h 6856420"/>
              <a:gd name="connsiteX4257" fmla="*/ 2437446 w 4676739"/>
              <a:gd name="connsiteY4257" fmla="*/ 1945735 h 6856420"/>
              <a:gd name="connsiteX4258" fmla="*/ 2437446 w 4676739"/>
              <a:gd name="connsiteY4258" fmla="*/ 1945735 h 6856420"/>
              <a:gd name="connsiteX4259" fmla="*/ 2441059 w 4676739"/>
              <a:gd name="connsiteY4259" fmla="*/ 1942121 h 6856420"/>
              <a:gd name="connsiteX4260" fmla="*/ 2441059 w 4676739"/>
              <a:gd name="connsiteY4260" fmla="*/ 1941745 h 6856420"/>
              <a:gd name="connsiteX4261" fmla="*/ 2444597 w 4676739"/>
              <a:gd name="connsiteY4261" fmla="*/ 1937830 h 6856420"/>
              <a:gd name="connsiteX4262" fmla="*/ 2444597 w 4676739"/>
              <a:gd name="connsiteY4262" fmla="*/ 1937830 h 6856420"/>
              <a:gd name="connsiteX4263" fmla="*/ 2448211 w 4676739"/>
              <a:gd name="connsiteY4263" fmla="*/ 1933539 h 6856420"/>
              <a:gd name="connsiteX4264" fmla="*/ 2452125 w 4676739"/>
              <a:gd name="connsiteY4264" fmla="*/ 1929550 h 6856420"/>
              <a:gd name="connsiteX4265" fmla="*/ 2456115 w 4676739"/>
              <a:gd name="connsiteY4265" fmla="*/ 1925560 h 6856420"/>
              <a:gd name="connsiteX4266" fmla="*/ 2460030 w 4676739"/>
              <a:gd name="connsiteY4266" fmla="*/ 1921645 h 6856420"/>
              <a:gd name="connsiteX4267" fmla="*/ 2463944 w 4676739"/>
              <a:gd name="connsiteY4267" fmla="*/ 1917655 h 6856420"/>
              <a:gd name="connsiteX4268" fmla="*/ 2467934 w 4676739"/>
              <a:gd name="connsiteY4268" fmla="*/ 1913666 h 6856420"/>
              <a:gd name="connsiteX4269" fmla="*/ 2471849 w 4676739"/>
              <a:gd name="connsiteY4269" fmla="*/ 1909676 h 6856420"/>
              <a:gd name="connsiteX4270" fmla="*/ 2475763 w 4676739"/>
              <a:gd name="connsiteY4270" fmla="*/ 1905761 h 6856420"/>
              <a:gd name="connsiteX4271" fmla="*/ 2479828 w 4676739"/>
              <a:gd name="connsiteY4271" fmla="*/ 1901922 h 6856420"/>
              <a:gd name="connsiteX4272" fmla="*/ 2484044 w 4676739"/>
              <a:gd name="connsiteY4272" fmla="*/ 1897932 h 6856420"/>
              <a:gd name="connsiteX4273" fmla="*/ 2484044 w 4676739"/>
              <a:gd name="connsiteY4273" fmla="*/ 1897932 h 6856420"/>
              <a:gd name="connsiteX4274" fmla="*/ 2488561 w 4676739"/>
              <a:gd name="connsiteY4274" fmla="*/ 1890931 h 6856420"/>
              <a:gd name="connsiteX4275" fmla="*/ 2489163 w 4676739"/>
              <a:gd name="connsiteY4275" fmla="*/ 1890178 h 6856420"/>
              <a:gd name="connsiteX4276" fmla="*/ 2492400 w 4676739"/>
              <a:gd name="connsiteY4276" fmla="*/ 1886866 h 6856420"/>
              <a:gd name="connsiteX4277" fmla="*/ 2493002 w 4676739"/>
              <a:gd name="connsiteY4277" fmla="*/ 1886264 h 6856420"/>
              <a:gd name="connsiteX4278" fmla="*/ 2496315 w 4676739"/>
              <a:gd name="connsiteY4278" fmla="*/ 1882801 h 6856420"/>
              <a:gd name="connsiteX4279" fmla="*/ 2496842 w 4676739"/>
              <a:gd name="connsiteY4279" fmla="*/ 1882274 h 6856420"/>
              <a:gd name="connsiteX4280" fmla="*/ 2500229 w 4676739"/>
              <a:gd name="connsiteY4280" fmla="*/ 1878660 h 6856420"/>
              <a:gd name="connsiteX4281" fmla="*/ 2500229 w 4676739"/>
              <a:gd name="connsiteY4281" fmla="*/ 1878284 h 6856420"/>
              <a:gd name="connsiteX4282" fmla="*/ 2503843 w 4676739"/>
              <a:gd name="connsiteY4282" fmla="*/ 1874520 h 6856420"/>
              <a:gd name="connsiteX4283" fmla="*/ 2503843 w 4676739"/>
              <a:gd name="connsiteY4283" fmla="*/ 1874520 h 6856420"/>
              <a:gd name="connsiteX4284" fmla="*/ 2507531 w 4676739"/>
              <a:gd name="connsiteY4284" fmla="*/ 1870605 h 6856420"/>
              <a:gd name="connsiteX4285" fmla="*/ 2507531 w 4676739"/>
              <a:gd name="connsiteY4285" fmla="*/ 1870605 h 6856420"/>
              <a:gd name="connsiteX4286" fmla="*/ 2511371 w 4676739"/>
              <a:gd name="connsiteY4286" fmla="*/ 1866540 h 6856420"/>
              <a:gd name="connsiteX4287" fmla="*/ 2511371 w 4676739"/>
              <a:gd name="connsiteY4287" fmla="*/ 1866540 h 6856420"/>
              <a:gd name="connsiteX4288" fmla="*/ 2515285 w 4676739"/>
              <a:gd name="connsiteY4288" fmla="*/ 1862400 h 6856420"/>
              <a:gd name="connsiteX4289" fmla="*/ 2519049 w 4676739"/>
              <a:gd name="connsiteY4289" fmla="*/ 1858485 h 6856420"/>
              <a:gd name="connsiteX4290" fmla="*/ 2523039 w 4676739"/>
              <a:gd name="connsiteY4290" fmla="*/ 1854420 h 6856420"/>
              <a:gd name="connsiteX4291" fmla="*/ 2527029 w 4676739"/>
              <a:gd name="connsiteY4291" fmla="*/ 1850280 h 6856420"/>
              <a:gd name="connsiteX4292" fmla="*/ 2527029 w 4676739"/>
              <a:gd name="connsiteY4292" fmla="*/ 1850280 h 6856420"/>
              <a:gd name="connsiteX4293" fmla="*/ 2531169 w 4676739"/>
              <a:gd name="connsiteY4293" fmla="*/ 1842752 h 6856420"/>
              <a:gd name="connsiteX4294" fmla="*/ 2535009 w 4676739"/>
              <a:gd name="connsiteY4294" fmla="*/ 1837332 h 6856420"/>
              <a:gd name="connsiteX4295" fmla="*/ 2536514 w 4676739"/>
              <a:gd name="connsiteY4295" fmla="*/ 1834697 h 6856420"/>
              <a:gd name="connsiteX4296" fmla="*/ 2539601 w 4676739"/>
              <a:gd name="connsiteY4296" fmla="*/ 1831686 h 6856420"/>
              <a:gd name="connsiteX4297" fmla="*/ 2540052 w 4676739"/>
              <a:gd name="connsiteY4297" fmla="*/ 1831159 h 6856420"/>
              <a:gd name="connsiteX4298" fmla="*/ 2543515 w 4676739"/>
              <a:gd name="connsiteY4298" fmla="*/ 1827395 h 6856420"/>
              <a:gd name="connsiteX4299" fmla="*/ 2543515 w 4676739"/>
              <a:gd name="connsiteY4299" fmla="*/ 1827395 h 6856420"/>
              <a:gd name="connsiteX4300" fmla="*/ 2547129 w 4676739"/>
              <a:gd name="connsiteY4300" fmla="*/ 1823405 h 6856420"/>
              <a:gd name="connsiteX4301" fmla="*/ 2547129 w 4676739"/>
              <a:gd name="connsiteY4301" fmla="*/ 1823405 h 6856420"/>
              <a:gd name="connsiteX4302" fmla="*/ 2550893 w 4676739"/>
              <a:gd name="connsiteY4302" fmla="*/ 1819340 h 6856420"/>
              <a:gd name="connsiteX4303" fmla="*/ 2554732 w 4676739"/>
              <a:gd name="connsiteY4303" fmla="*/ 1815275 h 6856420"/>
              <a:gd name="connsiteX4304" fmla="*/ 2558647 w 4676739"/>
              <a:gd name="connsiteY4304" fmla="*/ 1811285 h 6856420"/>
              <a:gd name="connsiteX4305" fmla="*/ 2562561 w 4676739"/>
              <a:gd name="connsiteY4305" fmla="*/ 1807220 h 6856420"/>
              <a:gd name="connsiteX4306" fmla="*/ 2566476 w 4676739"/>
              <a:gd name="connsiteY4306" fmla="*/ 1803080 h 6856420"/>
              <a:gd name="connsiteX4307" fmla="*/ 2566476 w 4676739"/>
              <a:gd name="connsiteY4307" fmla="*/ 1803080 h 6856420"/>
              <a:gd name="connsiteX4308" fmla="*/ 2571294 w 4676739"/>
              <a:gd name="connsiteY4308" fmla="*/ 1795552 h 6856420"/>
              <a:gd name="connsiteX4309" fmla="*/ 2571294 w 4676739"/>
              <a:gd name="connsiteY4309" fmla="*/ 1795552 h 6856420"/>
              <a:gd name="connsiteX4310" fmla="*/ 2574681 w 4676739"/>
              <a:gd name="connsiteY4310" fmla="*/ 1791261 h 6856420"/>
              <a:gd name="connsiteX4311" fmla="*/ 2578746 w 4676739"/>
              <a:gd name="connsiteY4311" fmla="*/ 1787346 h 6856420"/>
              <a:gd name="connsiteX4312" fmla="*/ 2578746 w 4676739"/>
              <a:gd name="connsiteY4312" fmla="*/ 1787346 h 6856420"/>
              <a:gd name="connsiteX4313" fmla="*/ 2582887 w 4676739"/>
              <a:gd name="connsiteY4313" fmla="*/ 1783206 h 6856420"/>
              <a:gd name="connsiteX4314" fmla="*/ 2582887 w 4676739"/>
              <a:gd name="connsiteY4314" fmla="*/ 1783206 h 6856420"/>
              <a:gd name="connsiteX4315" fmla="*/ 2586801 w 4676739"/>
              <a:gd name="connsiteY4315" fmla="*/ 1779065 h 6856420"/>
              <a:gd name="connsiteX4316" fmla="*/ 2590791 w 4676739"/>
              <a:gd name="connsiteY4316" fmla="*/ 1774925 h 6856420"/>
              <a:gd name="connsiteX4317" fmla="*/ 2590791 w 4676739"/>
              <a:gd name="connsiteY4317" fmla="*/ 1774925 h 6856420"/>
              <a:gd name="connsiteX4318" fmla="*/ 2595609 w 4676739"/>
              <a:gd name="connsiteY4318" fmla="*/ 1767999 h 6856420"/>
              <a:gd name="connsiteX4319" fmla="*/ 2596061 w 4676739"/>
              <a:gd name="connsiteY4319" fmla="*/ 1767397 h 6856420"/>
              <a:gd name="connsiteX4320" fmla="*/ 2599373 w 4676739"/>
              <a:gd name="connsiteY4320" fmla="*/ 1763783 h 6856420"/>
              <a:gd name="connsiteX4321" fmla="*/ 2599373 w 4676739"/>
              <a:gd name="connsiteY4321" fmla="*/ 1763407 h 6856420"/>
              <a:gd name="connsiteX4322" fmla="*/ 2602836 w 4676739"/>
              <a:gd name="connsiteY4322" fmla="*/ 1759041 h 6856420"/>
              <a:gd name="connsiteX4323" fmla="*/ 2602836 w 4676739"/>
              <a:gd name="connsiteY4323" fmla="*/ 1759041 h 6856420"/>
              <a:gd name="connsiteX4324" fmla="*/ 2607277 w 4676739"/>
              <a:gd name="connsiteY4324" fmla="*/ 1751513 h 6856420"/>
              <a:gd name="connsiteX4325" fmla="*/ 2607277 w 4676739"/>
              <a:gd name="connsiteY4325" fmla="*/ 1751513 h 6856420"/>
              <a:gd name="connsiteX4326" fmla="*/ 2610740 w 4676739"/>
              <a:gd name="connsiteY4326" fmla="*/ 1747448 h 6856420"/>
              <a:gd name="connsiteX4327" fmla="*/ 2610740 w 4676739"/>
              <a:gd name="connsiteY4327" fmla="*/ 1747448 h 6856420"/>
              <a:gd name="connsiteX4328" fmla="*/ 2614504 w 4676739"/>
              <a:gd name="connsiteY4328" fmla="*/ 1743307 h 6856420"/>
              <a:gd name="connsiteX4329" fmla="*/ 2618344 w 4676739"/>
              <a:gd name="connsiteY4329" fmla="*/ 1739242 h 6856420"/>
              <a:gd name="connsiteX4330" fmla="*/ 2622333 w 4676739"/>
              <a:gd name="connsiteY4330" fmla="*/ 1735026 h 6856420"/>
              <a:gd name="connsiteX4331" fmla="*/ 2621957 w 4676739"/>
              <a:gd name="connsiteY4331" fmla="*/ 1735026 h 6856420"/>
              <a:gd name="connsiteX4332" fmla="*/ 2626775 w 4676739"/>
              <a:gd name="connsiteY4332" fmla="*/ 1727498 h 6856420"/>
              <a:gd name="connsiteX4333" fmla="*/ 2626775 w 4676739"/>
              <a:gd name="connsiteY4333" fmla="*/ 1727498 h 6856420"/>
              <a:gd name="connsiteX4334" fmla="*/ 2630313 w 4676739"/>
              <a:gd name="connsiteY4334" fmla="*/ 1723358 h 6856420"/>
              <a:gd name="connsiteX4335" fmla="*/ 2634077 w 4676739"/>
              <a:gd name="connsiteY4335" fmla="*/ 1719218 h 6856420"/>
              <a:gd name="connsiteX4336" fmla="*/ 2638067 w 4676739"/>
              <a:gd name="connsiteY4336" fmla="*/ 1715002 h 6856420"/>
              <a:gd name="connsiteX4337" fmla="*/ 2637691 w 4676739"/>
              <a:gd name="connsiteY4337" fmla="*/ 1715002 h 6856420"/>
              <a:gd name="connsiteX4338" fmla="*/ 2641906 w 4676739"/>
              <a:gd name="connsiteY4338" fmla="*/ 1707022 h 6856420"/>
              <a:gd name="connsiteX4339" fmla="*/ 2646498 w 4676739"/>
              <a:gd name="connsiteY4339" fmla="*/ 1699946 h 6856420"/>
              <a:gd name="connsiteX4340" fmla="*/ 2646498 w 4676739"/>
              <a:gd name="connsiteY4340" fmla="*/ 1699494 h 6856420"/>
              <a:gd name="connsiteX4341" fmla="*/ 2649886 w 4676739"/>
              <a:gd name="connsiteY4341" fmla="*/ 1695429 h 6856420"/>
              <a:gd name="connsiteX4342" fmla="*/ 2653574 w 4676739"/>
              <a:gd name="connsiteY4342" fmla="*/ 1691289 h 6856420"/>
              <a:gd name="connsiteX4343" fmla="*/ 2657414 w 4676739"/>
              <a:gd name="connsiteY4343" fmla="*/ 1686019 h 6856420"/>
              <a:gd name="connsiteX4344" fmla="*/ 2658618 w 4676739"/>
              <a:gd name="connsiteY4344" fmla="*/ 1683309 h 6856420"/>
              <a:gd name="connsiteX4345" fmla="*/ 2661554 w 4676739"/>
              <a:gd name="connsiteY4345" fmla="*/ 1679470 h 6856420"/>
              <a:gd name="connsiteX4346" fmla="*/ 2665243 w 4676739"/>
              <a:gd name="connsiteY4346" fmla="*/ 1675405 h 6856420"/>
              <a:gd name="connsiteX4347" fmla="*/ 2669233 w 4676739"/>
              <a:gd name="connsiteY4347" fmla="*/ 1670135 h 6856420"/>
              <a:gd name="connsiteX4348" fmla="*/ 2669609 w 4676739"/>
              <a:gd name="connsiteY4348" fmla="*/ 1667726 h 6856420"/>
              <a:gd name="connsiteX4349" fmla="*/ 2673825 w 4676739"/>
              <a:gd name="connsiteY4349" fmla="*/ 1660198 h 6856420"/>
              <a:gd name="connsiteX4350" fmla="*/ 2673825 w 4676739"/>
              <a:gd name="connsiteY4350" fmla="*/ 1660198 h 6856420"/>
              <a:gd name="connsiteX4351" fmla="*/ 2677137 w 4676739"/>
              <a:gd name="connsiteY4351" fmla="*/ 1655982 h 6856420"/>
              <a:gd name="connsiteX4352" fmla="*/ 2681052 w 4676739"/>
              <a:gd name="connsiteY4352" fmla="*/ 1651691 h 6856420"/>
              <a:gd name="connsiteX4353" fmla="*/ 2681052 w 4676739"/>
              <a:gd name="connsiteY4353" fmla="*/ 1651691 h 6856420"/>
              <a:gd name="connsiteX4354" fmla="*/ 2685719 w 4676739"/>
              <a:gd name="connsiteY4354" fmla="*/ 1644163 h 6856420"/>
              <a:gd name="connsiteX4355" fmla="*/ 2685719 w 4676739"/>
              <a:gd name="connsiteY4355" fmla="*/ 1644163 h 6856420"/>
              <a:gd name="connsiteX4356" fmla="*/ 2689107 w 4676739"/>
              <a:gd name="connsiteY4356" fmla="*/ 1638819 h 6856420"/>
              <a:gd name="connsiteX4357" fmla="*/ 2689107 w 4676739"/>
              <a:gd name="connsiteY4357" fmla="*/ 1637765 h 6856420"/>
              <a:gd name="connsiteX4358" fmla="*/ 2681955 w 4676739"/>
              <a:gd name="connsiteY4358" fmla="*/ 1635356 h 6856420"/>
              <a:gd name="connsiteX4359" fmla="*/ 2674427 w 4676739"/>
              <a:gd name="connsiteY4359" fmla="*/ 1636635 h 6856420"/>
              <a:gd name="connsiteX4360" fmla="*/ 2665544 w 4676739"/>
              <a:gd name="connsiteY4360" fmla="*/ 1640023 h 6856420"/>
              <a:gd name="connsiteX4361" fmla="*/ 2662909 w 4676739"/>
              <a:gd name="connsiteY4361" fmla="*/ 1640550 h 6856420"/>
              <a:gd name="connsiteX4362" fmla="*/ 2657715 w 4676739"/>
              <a:gd name="connsiteY4362" fmla="*/ 1644389 h 6856420"/>
              <a:gd name="connsiteX4363" fmla="*/ 2653801 w 4676739"/>
              <a:gd name="connsiteY4363" fmla="*/ 1647175 h 6856420"/>
              <a:gd name="connsiteX4364" fmla="*/ 2649886 w 4676739"/>
              <a:gd name="connsiteY4364" fmla="*/ 1648153 h 6856420"/>
              <a:gd name="connsiteX4365" fmla="*/ 2641755 w 4676739"/>
              <a:gd name="connsiteY4365" fmla="*/ 1652143 h 6856420"/>
              <a:gd name="connsiteX4366" fmla="*/ 2641755 w 4676739"/>
              <a:gd name="connsiteY4366" fmla="*/ 1652143 h 6856420"/>
              <a:gd name="connsiteX4367" fmla="*/ 2634227 w 4676739"/>
              <a:gd name="connsiteY4367" fmla="*/ 1656509 h 6856420"/>
              <a:gd name="connsiteX4368" fmla="*/ 2634227 w 4676739"/>
              <a:gd name="connsiteY4368" fmla="*/ 1656509 h 6856420"/>
              <a:gd name="connsiteX4369" fmla="*/ 2630012 w 4676739"/>
              <a:gd name="connsiteY4369" fmla="*/ 1659746 h 6856420"/>
              <a:gd name="connsiteX4370" fmla="*/ 2627302 w 4676739"/>
              <a:gd name="connsiteY4370" fmla="*/ 1660650 h 6856420"/>
              <a:gd name="connsiteX4371" fmla="*/ 2621957 w 4676739"/>
              <a:gd name="connsiteY4371" fmla="*/ 1664113 h 6856420"/>
              <a:gd name="connsiteX4372" fmla="*/ 2621957 w 4676739"/>
              <a:gd name="connsiteY4372" fmla="*/ 1664113 h 6856420"/>
              <a:gd name="connsiteX4373" fmla="*/ 2614429 w 4676739"/>
              <a:gd name="connsiteY4373" fmla="*/ 1668780 h 6856420"/>
              <a:gd name="connsiteX4374" fmla="*/ 2614429 w 4676739"/>
              <a:gd name="connsiteY4374" fmla="*/ 1668404 h 6856420"/>
              <a:gd name="connsiteX4375" fmla="*/ 2609988 w 4676739"/>
              <a:gd name="connsiteY4375" fmla="*/ 1672168 h 6856420"/>
              <a:gd name="connsiteX4376" fmla="*/ 2606224 w 4676739"/>
              <a:gd name="connsiteY4376" fmla="*/ 1674953 h 6856420"/>
              <a:gd name="connsiteX4377" fmla="*/ 2601857 w 4676739"/>
              <a:gd name="connsiteY4377" fmla="*/ 1675932 h 6856420"/>
              <a:gd name="connsiteX4378" fmla="*/ 2594329 w 4676739"/>
              <a:gd name="connsiteY4378" fmla="*/ 1680373 h 6856420"/>
              <a:gd name="connsiteX4379" fmla="*/ 2594329 w 4676739"/>
              <a:gd name="connsiteY4379" fmla="*/ 1680373 h 6856420"/>
              <a:gd name="connsiteX4380" fmla="*/ 2589963 w 4676739"/>
              <a:gd name="connsiteY4380" fmla="*/ 1683911 h 6856420"/>
              <a:gd name="connsiteX4381" fmla="*/ 2589963 w 4676739"/>
              <a:gd name="connsiteY4381" fmla="*/ 1683911 h 6856420"/>
              <a:gd name="connsiteX4382" fmla="*/ 2586500 w 4676739"/>
              <a:gd name="connsiteY4382" fmla="*/ 1686847 h 6856420"/>
              <a:gd name="connsiteX4383" fmla="*/ 2583263 w 4676739"/>
              <a:gd name="connsiteY4383" fmla="*/ 1688278 h 6856420"/>
              <a:gd name="connsiteX4384" fmla="*/ 2578370 w 4676739"/>
              <a:gd name="connsiteY4384" fmla="*/ 1691966 h 6856420"/>
              <a:gd name="connsiteX4385" fmla="*/ 2574230 w 4676739"/>
              <a:gd name="connsiteY4385" fmla="*/ 1695354 h 6856420"/>
              <a:gd name="connsiteX4386" fmla="*/ 2573703 w 4676739"/>
              <a:gd name="connsiteY4386" fmla="*/ 1695354 h 6856420"/>
              <a:gd name="connsiteX4387" fmla="*/ 2570315 w 4676739"/>
              <a:gd name="connsiteY4387" fmla="*/ 1698892 h 6856420"/>
              <a:gd name="connsiteX4388" fmla="*/ 2570315 w 4676739"/>
              <a:gd name="connsiteY4388" fmla="*/ 1699344 h 6856420"/>
              <a:gd name="connsiteX4389" fmla="*/ 2567003 w 4676739"/>
              <a:gd name="connsiteY4389" fmla="*/ 1702731 h 6856420"/>
              <a:gd name="connsiteX4390" fmla="*/ 2564443 w 4676739"/>
              <a:gd name="connsiteY4390" fmla="*/ 1703860 h 6856420"/>
              <a:gd name="connsiteX4391" fmla="*/ 2559174 w 4676739"/>
              <a:gd name="connsiteY4391" fmla="*/ 1707700 h 6856420"/>
              <a:gd name="connsiteX4392" fmla="*/ 2555033 w 4676739"/>
              <a:gd name="connsiteY4392" fmla="*/ 1711464 h 6856420"/>
              <a:gd name="connsiteX4393" fmla="*/ 2550968 w 4676739"/>
              <a:gd name="connsiteY4393" fmla="*/ 1715002 h 6856420"/>
              <a:gd name="connsiteX4394" fmla="*/ 2550968 w 4676739"/>
              <a:gd name="connsiteY4394" fmla="*/ 1715002 h 6856420"/>
              <a:gd name="connsiteX4395" fmla="*/ 2547580 w 4676739"/>
              <a:gd name="connsiteY4395" fmla="*/ 1718088 h 6856420"/>
              <a:gd name="connsiteX4396" fmla="*/ 2544946 w 4676739"/>
              <a:gd name="connsiteY4396" fmla="*/ 1719443 h 6856420"/>
              <a:gd name="connsiteX4397" fmla="*/ 2539676 w 4676739"/>
              <a:gd name="connsiteY4397" fmla="*/ 1723283 h 6856420"/>
              <a:gd name="connsiteX4398" fmla="*/ 2535611 w 4676739"/>
              <a:gd name="connsiteY4398" fmla="*/ 1727122 h 6856420"/>
              <a:gd name="connsiteX4399" fmla="*/ 2531546 w 4676739"/>
              <a:gd name="connsiteY4399" fmla="*/ 1730811 h 6856420"/>
              <a:gd name="connsiteX4400" fmla="*/ 2531546 w 4676739"/>
              <a:gd name="connsiteY4400" fmla="*/ 1730811 h 6856420"/>
              <a:gd name="connsiteX4401" fmla="*/ 2527707 w 4676739"/>
              <a:gd name="connsiteY4401" fmla="*/ 1734876 h 6856420"/>
              <a:gd name="connsiteX4402" fmla="*/ 2527707 w 4676739"/>
              <a:gd name="connsiteY4402" fmla="*/ 1734876 h 6856420"/>
              <a:gd name="connsiteX4403" fmla="*/ 2523792 w 4676739"/>
              <a:gd name="connsiteY4403" fmla="*/ 1738941 h 6856420"/>
              <a:gd name="connsiteX4404" fmla="*/ 2519727 w 4676739"/>
              <a:gd name="connsiteY4404" fmla="*/ 1742705 h 6856420"/>
              <a:gd name="connsiteX4405" fmla="*/ 2519727 w 4676739"/>
              <a:gd name="connsiteY4405" fmla="*/ 1742705 h 6856420"/>
              <a:gd name="connsiteX4406" fmla="*/ 2515737 w 4676739"/>
              <a:gd name="connsiteY4406" fmla="*/ 1746243 h 6856420"/>
              <a:gd name="connsiteX4407" fmla="*/ 2515737 w 4676739"/>
              <a:gd name="connsiteY4407" fmla="*/ 1746243 h 6856420"/>
              <a:gd name="connsiteX4408" fmla="*/ 2512048 w 4676739"/>
              <a:gd name="connsiteY4408" fmla="*/ 1749631 h 6856420"/>
              <a:gd name="connsiteX4409" fmla="*/ 2511446 w 4676739"/>
              <a:gd name="connsiteY4409" fmla="*/ 1750158 h 6856420"/>
              <a:gd name="connsiteX4410" fmla="*/ 2508134 w 4676739"/>
              <a:gd name="connsiteY4410" fmla="*/ 1753545 h 6856420"/>
              <a:gd name="connsiteX4411" fmla="*/ 2507607 w 4676739"/>
              <a:gd name="connsiteY4411" fmla="*/ 1754148 h 6856420"/>
              <a:gd name="connsiteX4412" fmla="*/ 2504219 w 4676739"/>
              <a:gd name="connsiteY4412" fmla="*/ 1757836 h 6856420"/>
              <a:gd name="connsiteX4413" fmla="*/ 2504219 w 4676739"/>
              <a:gd name="connsiteY4413" fmla="*/ 1757836 h 6856420"/>
              <a:gd name="connsiteX4414" fmla="*/ 2500530 w 4676739"/>
              <a:gd name="connsiteY4414" fmla="*/ 1761525 h 6856420"/>
              <a:gd name="connsiteX4415" fmla="*/ 2500530 w 4676739"/>
              <a:gd name="connsiteY4415" fmla="*/ 1761525 h 6856420"/>
              <a:gd name="connsiteX4416" fmla="*/ 2496842 w 4676739"/>
              <a:gd name="connsiteY4416" fmla="*/ 1765063 h 6856420"/>
              <a:gd name="connsiteX4417" fmla="*/ 2496390 w 4676739"/>
              <a:gd name="connsiteY4417" fmla="*/ 1765515 h 6856420"/>
              <a:gd name="connsiteX4418" fmla="*/ 2492852 w 4676739"/>
              <a:gd name="connsiteY4418" fmla="*/ 1768827 h 6856420"/>
              <a:gd name="connsiteX4419" fmla="*/ 2492325 w 4676739"/>
              <a:gd name="connsiteY4419" fmla="*/ 1769279 h 6856420"/>
              <a:gd name="connsiteX4420" fmla="*/ 2481108 w 4676739"/>
              <a:gd name="connsiteY4420" fmla="*/ 1781399 h 6856420"/>
              <a:gd name="connsiteX4421" fmla="*/ 2481108 w 4676739"/>
              <a:gd name="connsiteY4421" fmla="*/ 1781399 h 6856420"/>
              <a:gd name="connsiteX4422" fmla="*/ 2477194 w 4676739"/>
              <a:gd name="connsiteY4422" fmla="*/ 1785389 h 6856420"/>
              <a:gd name="connsiteX4423" fmla="*/ 2477194 w 4676739"/>
              <a:gd name="connsiteY4423" fmla="*/ 1785389 h 6856420"/>
              <a:gd name="connsiteX4424" fmla="*/ 2473430 w 4676739"/>
              <a:gd name="connsiteY4424" fmla="*/ 1788626 h 6856420"/>
              <a:gd name="connsiteX4425" fmla="*/ 2470494 w 4676739"/>
              <a:gd name="connsiteY4425" fmla="*/ 1789680 h 6856420"/>
              <a:gd name="connsiteX4426" fmla="*/ 2465601 w 4676739"/>
              <a:gd name="connsiteY4426" fmla="*/ 1793670 h 6856420"/>
              <a:gd name="connsiteX4427" fmla="*/ 2461761 w 4676739"/>
              <a:gd name="connsiteY4427" fmla="*/ 1797584 h 6856420"/>
              <a:gd name="connsiteX4428" fmla="*/ 2457771 w 4676739"/>
              <a:gd name="connsiteY4428" fmla="*/ 1801499 h 6856420"/>
              <a:gd name="connsiteX4429" fmla="*/ 2453782 w 4676739"/>
              <a:gd name="connsiteY4429" fmla="*/ 1805488 h 6856420"/>
              <a:gd name="connsiteX4430" fmla="*/ 2445877 w 4676739"/>
              <a:gd name="connsiteY4430" fmla="*/ 1813016 h 6856420"/>
              <a:gd name="connsiteX4431" fmla="*/ 2441963 w 4676739"/>
              <a:gd name="connsiteY4431" fmla="*/ 1817006 h 6856420"/>
              <a:gd name="connsiteX4432" fmla="*/ 2437973 w 4676739"/>
              <a:gd name="connsiteY4432" fmla="*/ 1820996 h 6856420"/>
              <a:gd name="connsiteX4433" fmla="*/ 2434058 w 4676739"/>
              <a:gd name="connsiteY4433" fmla="*/ 1824910 h 6856420"/>
              <a:gd name="connsiteX4434" fmla="*/ 2430144 w 4676739"/>
              <a:gd name="connsiteY4434" fmla="*/ 1828901 h 6856420"/>
              <a:gd name="connsiteX4435" fmla="*/ 2426304 w 4676739"/>
              <a:gd name="connsiteY4435" fmla="*/ 1832815 h 6856420"/>
              <a:gd name="connsiteX4436" fmla="*/ 2422239 w 4676739"/>
              <a:gd name="connsiteY4436" fmla="*/ 1838009 h 6856420"/>
              <a:gd name="connsiteX4437" fmla="*/ 2421185 w 4676739"/>
              <a:gd name="connsiteY4437" fmla="*/ 1840569 h 6856420"/>
              <a:gd name="connsiteX4438" fmla="*/ 2417647 w 4676739"/>
              <a:gd name="connsiteY4438" fmla="*/ 1848097 h 6856420"/>
              <a:gd name="connsiteX4439" fmla="*/ 2417647 w 4676739"/>
              <a:gd name="connsiteY4439" fmla="*/ 1848548 h 6856420"/>
              <a:gd name="connsiteX4440" fmla="*/ 2414184 w 4676739"/>
              <a:gd name="connsiteY4440" fmla="*/ 1852162 h 6856420"/>
              <a:gd name="connsiteX4441" fmla="*/ 2414184 w 4676739"/>
              <a:gd name="connsiteY4441" fmla="*/ 1852538 h 6856420"/>
              <a:gd name="connsiteX4442" fmla="*/ 2410571 w 4676739"/>
              <a:gd name="connsiteY4442" fmla="*/ 1856377 h 6856420"/>
              <a:gd name="connsiteX4443" fmla="*/ 2410571 w 4676739"/>
              <a:gd name="connsiteY4443" fmla="*/ 1856377 h 6856420"/>
              <a:gd name="connsiteX4444" fmla="*/ 2406882 w 4676739"/>
              <a:gd name="connsiteY4444" fmla="*/ 1860367 h 6856420"/>
              <a:gd name="connsiteX4445" fmla="*/ 2406882 w 4676739"/>
              <a:gd name="connsiteY4445" fmla="*/ 1860367 h 6856420"/>
              <a:gd name="connsiteX4446" fmla="*/ 2403043 w 4676739"/>
              <a:gd name="connsiteY4446" fmla="*/ 1864357 h 6856420"/>
              <a:gd name="connsiteX4447" fmla="*/ 2399053 w 4676739"/>
              <a:gd name="connsiteY4447" fmla="*/ 1868573 h 6856420"/>
              <a:gd name="connsiteX4448" fmla="*/ 2399053 w 4676739"/>
              <a:gd name="connsiteY4448" fmla="*/ 1868573 h 6856420"/>
              <a:gd name="connsiteX4449" fmla="*/ 2394536 w 4676739"/>
              <a:gd name="connsiteY4449" fmla="*/ 1876101 h 6856420"/>
              <a:gd name="connsiteX4450" fmla="*/ 2394536 w 4676739"/>
              <a:gd name="connsiteY4450" fmla="*/ 1876101 h 6856420"/>
              <a:gd name="connsiteX4451" fmla="*/ 2390998 w 4676739"/>
              <a:gd name="connsiteY4451" fmla="*/ 1880015 h 6856420"/>
              <a:gd name="connsiteX4452" fmla="*/ 2390998 w 4676739"/>
              <a:gd name="connsiteY4452" fmla="*/ 1880015 h 6856420"/>
              <a:gd name="connsiteX4453" fmla="*/ 2387234 w 4676739"/>
              <a:gd name="connsiteY4453" fmla="*/ 1884080 h 6856420"/>
              <a:gd name="connsiteX4454" fmla="*/ 2383395 w 4676739"/>
              <a:gd name="connsiteY4454" fmla="*/ 1888221 h 6856420"/>
              <a:gd name="connsiteX4455" fmla="*/ 2379481 w 4676739"/>
              <a:gd name="connsiteY4455" fmla="*/ 1892211 h 6856420"/>
              <a:gd name="connsiteX4456" fmla="*/ 2375641 w 4676739"/>
              <a:gd name="connsiteY4456" fmla="*/ 1896276 h 6856420"/>
              <a:gd name="connsiteX4457" fmla="*/ 2371576 w 4676739"/>
              <a:gd name="connsiteY4457" fmla="*/ 1900040 h 6856420"/>
              <a:gd name="connsiteX4458" fmla="*/ 2367586 w 4676739"/>
              <a:gd name="connsiteY4458" fmla="*/ 1904105 h 6856420"/>
              <a:gd name="connsiteX4459" fmla="*/ 2363671 w 4676739"/>
              <a:gd name="connsiteY4459" fmla="*/ 1908245 h 6856420"/>
              <a:gd name="connsiteX4460" fmla="*/ 2363671 w 4676739"/>
              <a:gd name="connsiteY4460" fmla="*/ 1908245 h 6856420"/>
              <a:gd name="connsiteX4461" fmla="*/ 2358929 w 4676739"/>
              <a:gd name="connsiteY4461" fmla="*/ 1915773 h 6856420"/>
              <a:gd name="connsiteX4462" fmla="*/ 2358929 w 4676739"/>
              <a:gd name="connsiteY4462" fmla="*/ 1915773 h 6856420"/>
              <a:gd name="connsiteX4463" fmla="*/ 2355391 w 4676739"/>
              <a:gd name="connsiteY4463" fmla="*/ 1919688 h 6856420"/>
              <a:gd name="connsiteX4464" fmla="*/ 2355391 w 4676739"/>
              <a:gd name="connsiteY4464" fmla="*/ 1919688 h 6856420"/>
              <a:gd name="connsiteX4465" fmla="*/ 2351777 w 4676739"/>
              <a:gd name="connsiteY4465" fmla="*/ 1923753 h 6856420"/>
              <a:gd name="connsiteX4466" fmla="*/ 2347788 w 4676739"/>
              <a:gd name="connsiteY4466" fmla="*/ 1928044 h 6856420"/>
              <a:gd name="connsiteX4467" fmla="*/ 2347788 w 4676739"/>
              <a:gd name="connsiteY4467" fmla="*/ 1928044 h 6856420"/>
              <a:gd name="connsiteX4468" fmla="*/ 2343496 w 4676739"/>
              <a:gd name="connsiteY4468" fmla="*/ 1935572 h 6856420"/>
              <a:gd name="connsiteX4469" fmla="*/ 2343496 w 4676739"/>
              <a:gd name="connsiteY4469" fmla="*/ 1935572 h 6856420"/>
              <a:gd name="connsiteX4470" fmla="*/ 2339657 w 4676739"/>
              <a:gd name="connsiteY4470" fmla="*/ 1939938 h 6856420"/>
              <a:gd name="connsiteX4471" fmla="*/ 2339657 w 4676739"/>
              <a:gd name="connsiteY4471" fmla="*/ 1939938 h 6856420"/>
              <a:gd name="connsiteX4472" fmla="*/ 2334914 w 4676739"/>
              <a:gd name="connsiteY4472" fmla="*/ 1947090 h 6856420"/>
              <a:gd name="connsiteX4473" fmla="*/ 2334914 w 4676739"/>
              <a:gd name="connsiteY4473" fmla="*/ 1947542 h 6856420"/>
              <a:gd name="connsiteX4474" fmla="*/ 2331452 w 4676739"/>
              <a:gd name="connsiteY4474" fmla="*/ 1951607 h 6856420"/>
              <a:gd name="connsiteX4475" fmla="*/ 2331452 w 4676739"/>
              <a:gd name="connsiteY4475" fmla="*/ 1951607 h 6856420"/>
              <a:gd name="connsiteX4476" fmla="*/ 2327688 w 4676739"/>
              <a:gd name="connsiteY4476" fmla="*/ 1955747 h 6856420"/>
              <a:gd name="connsiteX4477" fmla="*/ 2323773 w 4676739"/>
              <a:gd name="connsiteY4477" fmla="*/ 1960038 h 6856420"/>
              <a:gd name="connsiteX4478" fmla="*/ 2323773 w 4676739"/>
              <a:gd name="connsiteY4478" fmla="*/ 1960038 h 6856420"/>
              <a:gd name="connsiteX4479" fmla="*/ 2319106 w 4676739"/>
              <a:gd name="connsiteY4479" fmla="*/ 1967566 h 6856420"/>
              <a:gd name="connsiteX4480" fmla="*/ 2319106 w 4676739"/>
              <a:gd name="connsiteY4480" fmla="*/ 1967566 h 6856420"/>
              <a:gd name="connsiteX4481" fmla="*/ 2315493 w 4676739"/>
              <a:gd name="connsiteY4481" fmla="*/ 1971782 h 6856420"/>
              <a:gd name="connsiteX4482" fmla="*/ 2315493 w 4676739"/>
              <a:gd name="connsiteY4482" fmla="*/ 1971782 h 6856420"/>
              <a:gd name="connsiteX4483" fmla="*/ 2311578 w 4676739"/>
              <a:gd name="connsiteY4483" fmla="*/ 1979761 h 6856420"/>
              <a:gd name="connsiteX4484" fmla="*/ 2307739 w 4676739"/>
              <a:gd name="connsiteY4484" fmla="*/ 1984956 h 6856420"/>
              <a:gd name="connsiteX4485" fmla="*/ 2307061 w 4676739"/>
              <a:gd name="connsiteY4485" fmla="*/ 1987666 h 6856420"/>
              <a:gd name="connsiteX4486" fmla="*/ 2303598 w 4676739"/>
              <a:gd name="connsiteY4486" fmla="*/ 1991957 h 6856420"/>
              <a:gd name="connsiteX4487" fmla="*/ 2303598 w 4676739"/>
              <a:gd name="connsiteY4487" fmla="*/ 1991957 h 6856420"/>
              <a:gd name="connsiteX4488" fmla="*/ 2298931 w 4676739"/>
              <a:gd name="connsiteY4488" fmla="*/ 1999485 h 6856420"/>
              <a:gd name="connsiteX4489" fmla="*/ 2298931 w 4676739"/>
              <a:gd name="connsiteY4489" fmla="*/ 1999936 h 6856420"/>
              <a:gd name="connsiteX4490" fmla="*/ 2295694 w 4676739"/>
              <a:gd name="connsiteY4490" fmla="*/ 2004152 h 6856420"/>
              <a:gd name="connsiteX4491" fmla="*/ 2291855 w 4676739"/>
              <a:gd name="connsiteY4491" fmla="*/ 2008443 h 6856420"/>
              <a:gd name="connsiteX4492" fmla="*/ 2291855 w 4676739"/>
              <a:gd name="connsiteY4492" fmla="*/ 2008443 h 6856420"/>
              <a:gd name="connsiteX4493" fmla="*/ 2283348 w 4676739"/>
              <a:gd name="connsiteY4493" fmla="*/ 2020036 h 6856420"/>
              <a:gd name="connsiteX4494" fmla="*/ 2283348 w 4676739"/>
              <a:gd name="connsiteY4494" fmla="*/ 2020036 h 6856420"/>
              <a:gd name="connsiteX4495" fmla="*/ 2279584 w 4676739"/>
              <a:gd name="connsiteY4495" fmla="*/ 2028166 h 6856420"/>
              <a:gd name="connsiteX4496" fmla="*/ 2275218 w 4676739"/>
              <a:gd name="connsiteY4496" fmla="*/ 2035694 h 6856420"/>
              <a:gd name="connsiteX4497" fmla="*/ 2275218 w 4676739"/>
              <a:gd name="connsiteY4497" fmla="*/ 2035694 h 6856420"/>
              <a:gd name="connsiteX4498" fmla="*/ 2271755 w 4676739"/>
              <a:gd name="connsiteY4498" fmla="*/ 2040136 h 6856420"/>
              <a:gd name="connsiteX4499" fmla="*/ 2271755 w 4676739"/>
              <a:gd name="connsiteY4499" fmla="*/ 2040136 h 6856420"/>
              <a:gd name="connsiteX4500" fmla="*/ 2268819 w 4676739"/>
              <a:gd name="connsiteY4500" fmla="*/ 2044653 h 6856420"/>
              <a:gd name="connsiteX4501" fmla="*/ 2267163 w 4676739"/>
              <a:gd name="connsiteY4501" fmla="*/ 2031178 h 6856420"/>
              <a:gd name="connsiteX4502" fmla="*/ 2267614 w 4676739"/>
              <a:gd name="connsiteY4502" fmla="*/ 2027865 h 6856420"/>
              <a:gd name="connsiteX4503" fmla="*/ 2268443 w 4676739"/>
              <a:gd name="connsiteY4503" fmla="*/ 2026510 h 6856420"/>
              <a:gd name="connsiteX4504" fmla="*/ 2267539 w 4676739"/>
              <a:gd name="connsiteY4504" fmla="*/ 2023951 h 6856420"/>
              <a:gd name="connsiteX4505" fmla="*/ 2267539 w 4676739"/>
              <a:gd name="connsiteY4505" fmla="*/ 2019886 h 6856420"/>
              <a:gd name="connsiteX4506" fmla="*/ 2270851 w 4676739"/>
              <a:gd name="connsiteY4506" fmla="*/ 2010852 h 6856420"/>
              <a:gd name="connsiteX4507" fmla="*/ 2272131 w 4676739"/>
              <a:gd name="connsiteY4507" fmla="*/ 2003926 h 6856420"/>
              <a:gd name="connsiteX4508" fmla="*/ 2275067 w 4676739"/>
              <a:gd name="connsiteY4508" fmla="*/ 1995645 h 6856420"/>
              <a:gd name="connsiteX4509" fmla="*/ 2275669 w 4676739"/>
              <a:gd name="connsiteY4509" fmla="*/ 1992107 h 6856420"/>
              <a:gd name="connsiteX4510" fmla="*/ 2278906 w 4676739"/>
              <a:gd name="connsiteY4510" fmla="*/ 1983525 h 6856420"/>
              <a:gd name="connsiteX4511" fmla="*/ 2279509 w 4676739"/>
              <a:gd name="connsiteY4511" fmla="*/ 1980288 h 6856420"/>
              <a:gd name="connsiteX4512" fmla="*/ 2282746 w 4676739"/>
              <a:gd name="connsiteY4512" fmla="*/ 1971405 h 6856420"/>
              <a:gd name="connsiteX4513" fmla="*/ 2283273 w 4676739"/>
              <a:gd name="connsiteY4513" fmla="*/ 1968469 h 6856420"/>
              <a:gd name="connsiteX4514" fmla="*/ 2286736 w 4676739"/>
              <a:gd name="connsiteY4514" fmla="*/ 1959511 h 6856420"/>
              <a:gd name="connsiteX4515" fmla="*/ 2287263 w 4676739"/>
              <a:gd name="connsiteY4515" fmla="*/ 1956575 h 6856420"/>
              <a:gd name="connsiteX4516" fmla="*/ 2290725 w 4676739"/>
              <a:gd name="connsiteY4516" fmla="*/ 1947767 h 6856420"/>
              <a:gd name="connsiteX4517" fmla="*/ 2291328 w 4676739"/>
              <a:gd name="connsiteY4517" fmla="*/ 1944681 h 6856420"/>
              <a:gd name="connsiteX4518" fmla="*/ 2295016 w 4676739"/>
              <a:gd name="connsiteY4518" fmla="*/ 1928872 h 6856420"/>
              <a:gd name="connsiteX4519" fmla="*/ 2295016 w 4676739"/>
              <a:gd name="connsiteY4519" fmla="*/ 1928872 h 6856420"/>
              <a:gd name="connsiteX4520" fmla="*/ 2298629 w 4676739"/>
              <a:gd name="connsiteY4520" fmla="*/ 1919763 h 6856420"/>
              <a:gd name="connsiteX4521" fmla="*/ 2299232 w 4676739"/>
              <a:gd name="connsiteY4521" fmla="*/ 1916978 h 6856420"/>
              <a:gd name="connsiteX4522" fmla="*/ 2300211 w 4676739"/>
              <a:gd name="connsiteY4522" fmla="*/ 1911106 h 6856420"/>
              <a:gd name="connsiteX4523" fmla="*/ 2302770 w 4676739"/>
              <a:gd name="connsiteY4523" fmla="*/ 1908471 h 6856420"/>
              <a:gd name="connsiteX4524" fmla="*/ 2303598 w 4676739"/>
              <a:gd name="connsiteY4524" fmla="*/ 1905008 h 6856420"/>
              <a:gd name="connsiteX4525" fmla="*/ 2306685 w 4676739"/>
              <a:gd name="connsiteY4525" fmla="*/ 1900115 h 6856420"/>
              <a:gd name="connsiteX4526" fmla="*/ 2307287 w 4676739"/>
              <a:gd name="connsiteY4526" fmla="*/ 1897104 h 6856420"/>
              <a:gd name="connsiteX4527" fmla="*/ 2310976 w 4676739"/>
              <a:gd name="connsiteY4527" fmla="*/ 1885360 h 6856420"/>
              <a:gd name="connsiteX4528" fmla="*/ 2310976 w 4676739"/>
              <a:gd name="connsiteY4528" fmla="*/ 1885360 h 6856420"/>
              <a:gd name="connsiteX4529" fmla="*/ 2314890 w 4676739"/>
              <a:gd name="connsiteY4529" fmla="*/ 1869476 h 6856420"/>
              <a:gd name="connsiteX4530" fmla="*/ 2314890 w 4676739"/>
              <a:gd name="connsiteY4530" fmla="*/ 1869476 h 6856420"/>
              <a:gd name="connsiteX4531" fmla="*/ 2318579 w 4676739"/>
              <a:gd name="connsiteY4531" fmla="*/ 1860894 h 6856420"/>
              <a:gd name="connsiteX4532" fmla="*/ 2319257 w 4676739"/>
              <a:gd name="connsiteY4532" fmla="*/ 1857507 h 6856420"/>
              <a:gd name="connsiteX4533" fmla="*/ 2322719 w 4676739"/>
              <a:gd name="connsiteY4533" fmla="*/ 1849452 h 6856420"/>
              <a:gd name="connsiteX4534" fmla="*/ 2323322 w 4676739"/>
              <a:gd name="connsiteY4534" fmla="*/ 1841924 h 6856420"/>
              <a:gd name="connsiteX4535" fmla="*/ 2326709 w 4676739"/>
              <a:gd name="connsiteY4535" fmla="*/ 1833944 h 6856420"/>
              <a:gd name="connsiteX4536" fmla="*/ 2327537 w 4676739"/>
              <a:gd name="connsiteY4536" fmla="*/ 1829954 h 6856420"/>
              <a:gd name="connsiteX4537" fmla="*/ 2330398 w 4676739"/>
              <a:gd name="connsiteY4537" fmla="*/ 1825137 h 6856420"/>
              <a:gd name="connsiteX4538" fmla="*/ 2331000 w 4676739"/>
              <a:gd name="connsiteY4538" fmla="*/ 1822201 h 6856420"/>
              <a:gd name="connsiteX4539" fmla="*/ 2334538 w 4676739"/>
              <a:gd name="connsiteY4539" fmla="*/ 1814070 h 6856420"/>
              <a:gd name="connsiteX4540" fmla="*/ 2335441 w 4676739"/>
              <a:gd name="connsiteY4540" fmla="*/ 1810156 h 6856420"/>
              <a:gd name="connsiteX4541" fmla="*/ 2338754 w 4676739"/>
              <a:gd name="connsiteY4541" fmla="*/ 1802628 h 6856420"/>
              <a:gd name="connsiteX4542" fmla="*/ 2338754 w 4676739"/>
              <a:gd name="connsiteY4542" fmla="*/ 1802628 h 6856420"/>
              <a:gd name="connsiteX4543" fmla="*/ 2342367 w 4676739"/>
              <a:gd name="connsiteY4543" fmla="*/ 1794648 h 6856420"/>
              <a:gd name="connsiteX4544" fmla="*/ 2346282 w 4676739"/>
              <a:gd name="connsiteY4544" fmla="*/ 1786216 h 6856420"/>
              <a:gd name="connsiteX4545" fmla="*/ 2347110 w 4676739"/>
              <a:gd name="connsiteY4545" fmla="*/ 1782679 h 6856420"/>
              <a:gd name="connsiteX4546" fmla="*/ 2350422 w 4676739"/>
              <a:gd name="connsiteY4546" fmla="*/ 1775151 h 6856420"/>
              <a:gd name="connsiteX4547" fmla="*/ 2350422 w 4676739"/>
              <a:gd name="connsiteY4547" fmla="*/ 1775151 h 6856420"/>
              <a:gd name="connsiteX4548" fmla="*/ 2354186 w 4676739"/>
              <a:gd name="connsiteY4548" fmla="*/ 1766644 h 6856420"/>
              <a:gd name="connsiteX4549" fmla="*/ 2354939 w 4676739"/>
              <a:gd name="connsiteY4549" fmla="*/ 1763106 h 6856420"/>
              <a:gd name="connsiteX4550" fmla="*/ 2354939 w 4676739"/>
              <a:gd name="connsiteY4550" fmla="*/ 1752266 h 6856420"/>
              <a:gd name="connsiteX4551" fmla="*/ 2355541 w 4676739"/>
              <a:gd name="connsiteY4551" fmla="*/ 1751663 h 6856420"/>
              <a:gd name="connsiteX4552" fmla="*/ 2358176 w 4676739"/>
              <a:gd name="connsiteY4552" fmla="*/ 1751287 h 6856420"/>
              <a:gd name="connsiteX4553" fmla="*/ 2358176 w 4676739"/>
              <a:gd name="connsiteY4553" fmla="*/ 1749480 h 6856420"/>
              <a:gd name="connsiteX4554" fmla="*/ 2358703 w 4676739"/>
              <a:gd name="connsiteY4554" fmla="*/ 1748953 h 6856420"/>
              <a:gd name="connsiteX4555" fmla="*/ 2362091 w 4676739"/>
              <a:gd name="connsiteY4555" fmla="*/ 1742479 h 6856420"/>
              <a:gd name="connsiteX4556" fmla="*/ 2362843 w 4676739"/>
              <a:gd name="connsiteY4556" fmla="*/ 1739468 h 6856420"/>
              <a:gd name="connsiteX4557" fmla="*/ 2366307 w 4676739"/>
              <a:gd name="connsiteY4557" fmla="*/ 1731413 h 6856420"/>
              <a:gd name="connsiteX4558" fmla="*/ 2366307 w 4676739"/>
              <a:gd name="connsiteY4558" fmla="*/ 1731413 h 6856420"/>
              <a:gd name="connsiteX4559" fmla="*/ 2370145 w 4676739"/>
              <a:gd name="connsiteY4559" fmla="*/ 1722680 h 6856420"/>
              <a:gd name="connsiteX4560" fmla="*/ 2370974 w 4676739"/>
              <a:gd name="connsiteY4560" fmla="*/ 1719443 h 6856420"/>
              <a:gd name="connsiteX4561" fmla="*/ 2374286 w 4676739"/>
              <a:gd name="connsiteY4561" fmla="*/ 1711539 h 6856420"/>
              <a:gd name="connsiteX4562" fmla="*/ 2374286 w 4676739"/>
              <a:gd name="connsiteY4562" fmla="*/ 1711539 h 6856420"/>
              <a:gd name="connsiteX4563" fmla="*/ 2378050 w 4676739"/>
              <a:gd name="connsiteY4563" fmla="*/ 1702807 h 6856420"/>
              <a:gd name="connsiteX4564" fmla="*/ 2379029 w 4676739"/>
              <a:gd name="connsiteY4564" fmla="*/ 1699494 h 6856420"/>
              <a:gd name="connsiteX4565" fmla="*/ 2381889 w 4676739"/>
              <a:gd name="connsiteY4565" fmla="*/ 1694300 h 6856420"/>
              <a:gd name="connsiteX4566" fmla="*/ 2382416 w 4676739"/>
              <a:gd name="connsiteY4566" fmla="*/ 1691740 h 6856420"/>
              <a:gd name="connsiteX4567" fmla="*/ 2386180 w 4676739"/>
              <a:gd name="connsiteY4567" fmla="*/ 1683685 h 6856420"/>
              <a:gd name="connsiteX4568" fmla="*/ 2386180 w 4676739"/>
              <a:gd name="connsiteY4568" fmla="*/ 1683685 h 6856420"/>
              <a:gd name="connsiteX4569" fmla="*/ 2390170 w 4676739"/>
              <a:gd name="connsiteY4569" fmla="*/ 1675630 h 6856420"/>
              <a:gd name="connsiteX4570" fmla="*/ 2390170 w 4676739"/>
              <a:gd name="connsiteY4570" fmla="*/ 1675630 h 6856420"/>
              <a:gd name="connsiteX4571" fmla="*/ 2393934 w 4676739"/>
              <a:gd name="connsiteY4571" fmla="*/ 1662682 h 6856420"/>
              <a:gd name="connsiteX4572" fmla="*/ 2394762 w 4676739"/>
              <a:gd name="connsiteY4572" fmla="*/ 1659671 h 6856420"/>
              <a:gd name="connsiteX4573" fmla="*/ 2397999 w 4676739"/>
              <a:gd name="connsiteY4573" fmla="*/ 1651691 h 6856420"/>
              <a:gd name="connsiteX4574" fmla="*/ 2402215 w 4676739"/>
              <a:gd name="connsiteY4574" fmla="*/ 1647852 h 6856420"/>
              <a:gd name="connsiteX4575" fmla="*/ 2402215 w 4676739"/>
              <a:gd name="connsiteY4575" fmla="*/ 1647852 h 6856420"/>
              <a:gd name="connsiteX4576" fmla="*/ 2406732 w 4676739"/>
              <a:gd name="connsiteY4576" fmla="*/ 1644314 h 6856420"/>
              <a:gd name="connsiteX4577" fmla="*/ 2410044 w 4676739"/>
              <a:gd name="connsiteY4577" fmla="*/ 1644314 h 6856420"/>
              <a:gd name="connsiteX4578" fmla="*/ 2413582 w 4676739"/>
              <a:gd name="connsiteY4578" fmla="*/ 1643712 h 6856420"/>
              <a:gd name="connsiteX4579" fmla="*/ 2417873 w 4676739"/>
              <a:gd name="connsiteY4579" fmla="*/ 1640776 h 6856420"/>
              <a:gd name="connsiteX4580" fmla="*/ 2421788 w 4676739"/>
              <a:gd name="connsiteY4580" fmla="*/ 1639797 h 6856420"/>
              <a:gd name="connsiteX4581" fmla="*/ 2429843 w 4676739"/>
              <a:gd name="connsiteY4581" fmla="*/ 1636410 h 6856420"/>
              <a:gd name="connsiteX4582" fmla="*/ 2433381 w 4676739"/>
              <a:gd name="connsiteY4582" fmla="*/ 1635732 h 6856420"/>
              <a:gd name="connsiteX4583" fmla="*/ 2441737 w 4676739"/>
              <a:gd name="connsiteY4583" fmla="*/ 1632269 h 6856420"/>
              <a:gd name="connsiteX4584" fmla="*/ 2444899 w 4676739"/>
              <a:gd name="connsiteY4584" fmla="*/ 1631592 h 6856420"/>
              <a:gd name="connsiteX4585" fmla="*/ 2453706 w 4676739"/>
              <a:gd name="connsiteY4585" fmla="*/ 1627978 h 6856420"/>
              <a:gd name="connsiteX4586" fmla="*/ 2453706 w 4676739"/>
              <a:gd name="connsiteY4586" fmla="*/ 1627978 h 6856420"/>
              <a:gd name="connsiteX4587" fmla="*/ 2454986 w 4676739"/>
              <a:gd name="connsiteY4587" fmla="*/ 1627075 h 6856420"/>
              <a:gd name="connsiteX4588" fmla="*/ 2454007 w 4676739"/>
              <a:gd name="connsiteY4588" fmla="*/ 1625042 h 6856420"/>
              <a:gd name="connsiteX4589" fmla="*/ 2454007 w 4676739"/>
              <a:gd name="connsiteY4589" fmla="*/ 1625042 h 6856420"/>
              <a:gd name="connsiteX4590" fmla="*/ 2461535 w 4676739"/>
              <a:gd name="connsiteY4590" fmla="*/ 1624440 h 6856420"/>
              <a:gd name="connsiteX4591" fmla="*/ 2461535 w 4676739"/>
              <a:gd name="connsiteY4591" fmla="*/ 1623085 h 6856420"/>
              <a:gd name="connsiteX4592" fmla="*/ 2464848 w 4676739"/>
              <a:gd name="connsiteY4592" fmla="*/ 1623913 h 6856420"/>
              <a:gd name="connsiteX4593" fmla="*/ 2465450 w 4676739"/>
              <a:gd name="connsiteY4593" fmla="*/ 1622257 h 6856420"/>
              <a:gd name="connsiteX4594" fmla="*/ 2465450 w 4676739"/>
              <a:gd name="connsiteY4594" fmla="*/ 1622257 h 6856420"/>
              <a:gd name="connsiteX4595" fmla="*/ 2469515 w 4676739"/>
              <a:gd name="connsiteY4595" fmla="*/ 1620977 h 6856420"/>
              <a:gd name="connsiteX4596" fmla="*/ 2469515 w 4676739"/>
              <a:gd name="connsiteY4596" fmla="*/ 1619773 h 6856420"/>
              <a:gd name="connsiteX4597" fmla="*/ 2473204 w 4676739"/>
              <a:gd name="connsiteY4597" fmla="*/ 1620224 h 6856420"/>
              <a:gd name="connsiteX4598" fmla="*/ 2473881 w 4676739"/>
              <a:gd name="connsiteY4598" fmla="*/ 1618267 h 6856420"/>
              <a:gd name="connsiteX4599" fmla="*/ 2477495 w 4676739"/>
              <a:gd name="connsiteY4599" fmla="*/ 1617063 h 6856420"/>
              <a:gd name="connsiteX4600" fmla="*/ 2480355 w 4676739"/>
              <a:gd name="connsiteY4600" fmla="*/ 1615933 h 6856420"/>
              <a:gd name="connsiteX4601" fmla="*/ 2485324 w 4676739"/>
              <a:gd name="connsiteY4601" fmla="*/ 1612471 h 6856420"/>
              <a:gd name="connsiteX4602" fmla="*/ 2485324 w 4676739"/>
              <a:gd name="connsiteY4602" fmla="*/ 1612471 h 6856420"/>
              <a:gd name="connsiteX4603" fmla="*/ 2488862 w 4676739"/>
              <a:gd name="connsiteY4603" fmla="*/ 1609158 h 6856420"/>
              <a:gd name="connsiteX4604" fmla="*/ 2489765 w 4676739"/>
              <a:gd name="connsiteY4604" fmla="*/ 1608556 h 6856420"/>
              <a:gd name="connsiteX4605" fmla="*/ 2497293 w 4676739"/>
              <a:gd name="connsiteY4605" fmla="*/ 1606599 h 6856420"/>
              <a:gd name="connsiteX4606" fmla="*/ 2530341 w 4676739"/>
              <a:gd name="connsiteY4606" fmla="*/ 1594855 h 6856420"/>
              <a:gd name="connsiteX4607" fmla="*/ 2549613 w 4676739"/>
              <a:gd name="connsiteY4607" fmla="*/ 1596586 h 6856420"/>
              <a:gd name="connsiteX4608" fmla="*/ 2551194 w 4676739"/>
              <a:gd name="connsiteY4608" fmla="*/ 1596586 h 6856420"/>
              <a:gd name="connsiteX4609" fmla="*/ 2552699 w 4676739"/>
              <a:gd name="connsiteY4609" fmla="*/ 1597113 h 6856420"/>
              <a:gd name="connsiteX4610" fmla="*/ 2569939 w 4676739"/>
              <a:gd name="connsiteY4610" fmla="*/ 1599071 h 6856420"/>
              <a:gd name="connsiteX4611" fmla="*/ 2573853 w 4676739"/>
              <a:gd name="connsiteY4611" fmla="*/ 1597565 h 6856420"/>
              <a:gd name="connsiteX4612" fmla="*/ 2596437 w 4676739"/>
              <a:gd name="connsiteY4612" fmla="*/ 1600953 h 6856420"/>
              <a:gd name="connsiteX4613" fmla="*/ 2603965 w 4676739"/>
              <a:gd name="connsiteY4613" fmla="*/ 1601404 h 6856420"/>
              <a:gd name="connsiteX4614" fmla="*/ 2632345 w 4676739"/>
              <a:gd name="connsiteY4614" fmla="*/ 1604867 h 6856420"/>
              <a:gd name="connsiteX4615" fmla="*/ 2639873 w 4676739"/>
              <a:gd name="connsiteY4615" fmla="*/ 1605319 h 6856420"/>
              <a:gd name="connsiteX4616" fmla="*/ 2655607 w 4676739"/>
              <a:gd name="connsiteY4616" fmla="*/ 1604641 h 6856420"/>
              <a:gd name="connsiteX4617" fmla="*/ 2655607 w 4676739"/>
              <a:gd name="connsiteY4617" fmla="*/ 1602684 h 6856420"/>
              <a:gd name="connsiteX4618" fmla="*/ 2658995 w 4676739"/>
              <a:gd name="connsiteY4618" fmla="*/ 1607050 h 6856420"/>
              <a:gd name="connsiteX4619" fmla="*/ 2704163 w 4676739"/>
              <a:gd name="connsiteY4619" fmla="*/ 1608782 h 6856420"/>
              <a:gd name="connsiteX4620" fmla="*/ 2723434 w 4676739"/>
              <a:gd name="connsiteY4620" fmla="*/ 1609384 h 6856420"/>
              <a:gd name="connsiteX4621" fmla="*/ 2745115 w 4676739"/>
              <a:gd name="connsiteY4621" fmla="*/ 1610814 h 6856420"/>
              <a:gd name="connsiteX4622" fmla="*/ 2747750 w 4676739"/>
              <a:gd name="connsiteY4622" fmla="*/ 1609685 h 6856420"/>
              <a:gd name="connsiteX4623" fmla="*/ 2750836 w 4676739"/>
              <a:gd name="connsiteY4623" fmla="*/ 1609685 h 6856420"/>
              <a:gd name="connsiteX4624" fmla="*/ 2778916 w 4676739"/>
              <a:gd name="connsiteY4624" fmla="*/ 1609685 h 6856420"/>
              <a:gd name="connsiteX4625" fmla="*/ 2838010 w 4676739"/>
              <a:gd name="connsiteY4625" fmla="*/ 1609309 h 6856420"/>
              <a:gd name="connsiteX4626" fmla="*/ 2839516 w 4676739"/>
              <a:gd name="connsiteY4626" fmla="*/ 1608782 h 6856420"/>
              <a:gd name="connsiteX4627" fmla="*/ 2841097 w 4676739"/>
              <a:gd name="connsiteY4627" fmla="*/ 1608782 h 6856420"/>
              <a:gd name="connsiteX4628" fmla="*/ 2843069 w 4676739"/>
              <a:gd name="connsiteY4628" fmla="*/ 1605372 h 6856420"/>
              <a:gd name="connsiteX4629" fmla="*/ 2843054 w 4676739"/>
              <a:gd name="connsiteY4629" fmla="*/ 1605319 h 6856420"/>
              <a:gd name="connsiteX4630" fmla="*/ 2870155 w 4676739"/>
              <a:gd name="connsiteY4630" fmla="*/ 1604717 h 6856420"/>
              <a:gd name="connsiteX4631" fmla="*/ 2878586 w 4676739"/>
              <a:gd name="connsiteY4631" fmla="*/ 1606825 h 6856420"/>
              <a:gd name="connsiteX4632" fmla="*/ 2889351 w 4676739"/>
              <a:gd name="connsiteY4632" fmla="*/ 1605545 h 6856420"/>
              <a:gd name="connsiteX4633" fmla="*/ 2912462 w 4676739"/>
              <a:gd name="connsiteY4633" fmla="*/ 1604867 h 6856420"/>
              <a:gd name="connsiteX4634" fmla="*/ 2914420 w 4676739"/>
              <a:gd name="connsiteY4634" fmla="*/ 1601706 h 6856420"/>
              <a:gd name="connsiteX4635" fmla="*/ 2928949 w 4676739"/>
              <a:gd name="connsiteY4635" fmla="*/ 1601706 h 6856420"/>
              <a:gd name="connsiteX4636" fmla="*/ 2930680 w 4676739"/>
              <a:gd name="connsiteY4636" fmla="*/ 1601103 h 6856420"/>
              <a:gd name="connsiteX4637" fmla="*/ 2932486 w 4676739"/>
              <a:gd name="connsiteY4637" fmla="*/ 1601103 h 6856420"/>
              <a:gd name="connsiteX4638" fmla="*/ 2944532 w 4676739"/>
              <a:gd name="connsiteY4638" fmla="*/ 1597565 h 6856420"/>
              <a:gd name="connsiteX4639" fmla="*/ 2946338 w 4676739"/>
              <a:gd name="connsiteY4639" fmla="*/ 1598995 h 6856420"/>
              <a:gd name="connsiteX4640" fmla="*/ 2960566 w 4676739"/>
              <a:gd name="connsiteY4640" fmla="*/ 1597716 h 6856420"/>
              <a:gd name="connsiteX4641" fmla="*/ 2971783 w 4676739"/>
              <a:gd name="connsiteY4641" fmla="*/ 1597038 h 6856420"/>
              <a:gd name="connsiteX4642" fmla="*/ 2988269 w 4676739"/>
              <a:gd name="connsiteY4642" fmla="*/ 1593876 h 6856420"/>
              <a:gd name="connsiteX4643" fmla="*/ 2999561 w 4676739"/>
              <a:gd name="connsiteY4643" fmla="*/ 1593124 h 6856420"/>
              <a:gd name="connsiteX4644" fmla="*/ 3016122 w 4676739"/>
              <a:gd name="connsiteY4644" fmla="*/ 1589435 h 6856420"/>
              <a:gd name="connsiteX4645" fmla="*/ 3016122 w 4676739"/>
              <a:gd name="connsiteY4645" fmla="*/ 1589435 h 6856420"/>
              <a:gd name="connsiteX4646" fmla="*/ 3017252 w 4676739"/>
              <a:gd name="connsiteY4646" fmla="*/ 1588607 h 6856420"/>
              <a:gd name="connsiteX4647" fmla="*/ 3016499 w 4676739"/>
              <a:gd name="connsiteY4647" fmla="*/ 1586574 h 6856420"/>
              <a:gd name="connsiteX4648" fmla="*/ 3016499 w 4676739"/>
              <a:gd name="connsiteY4648" fmla="*/ 1586574 h 6856420"/>
              <a:gd name="connsiteX4649" fmla="*/ 3024027 w 4676739"/>
              <a:gd name="connsiteY4649" fmla="*/ 1586574 h 6856420"/>
              <a:gd name="connsiteX4650" fmla="*/ 3024704 w 4676739"/>
              <a:gd name="connsiteY4650" fmla="*/ 1586123 h 6856420"/>
              <a:gd name="connsiteX4651" fmla="*/ 3027791 w 4676739"/>
              <a:gd name="connsiteY4651" fmla="*/ 1586123 h 6856420"/>
              <a:gd name="connsiteX4652" fmla="*/ 3035319 w 4676739"/>
              <a:gd name="connsiteY4652" fmla="*/ 1585445 h 6856420"/>
              <a:gd name="connsiteX4653" fmla="*/ 3051880 w 4676739"/>
              <a:gd name="connsiteY4653" fmla="*/ 1581983 h 6856420"/>
              <a:gd name="connsiteX4654" fmla="*/ 3053536 w 4676739"/>
              <a:gd name="connsiteY4654" fmla="*/ 1581455 h 6856420"/>
              <a:gd name="connsiteX4655" fmla="*/ 3055193 w 4676739"/>
              <a:gd name="connsiteY4655" fmla="*/ 1581455 h 6856420"/>
              <a:gd name="connsiteX4656" fmla="*/ 3067689 w 4676739"/>
              <a:gd name="connsiteY4656" fmla="*/ 1577992 h 6856420"/>
              <a:gd name="connsiteX4657" fmla="*/ 3069421 w 4676739"/>
              <a:gd name="connsiteY4657" fmla="*/ 1577465 h 6856420"/>
              <a:gd name="connsiteX4658" fmla="*/ 3071152 w 4676739"/>
              <a:gd name="connsiteY4658" fmla="*/ 1577465 h 6856420"/>
              <a:gd name="connsiteX4659" fmla="*/ 3083574 w 4676739"/>
              <a:gd name="connsiteY4659" fmla="*/ 1573852 h 6856420"/>
              <a:gd name="connsiteX4660" fmla="*/ 3085079 w 4676739"/>
              <a:gd name="connsiteY4660" fmla="*/ 1573325 h 6856420"/>
              <a:gd name="connsiteX4661" fmla="*/ 3086660 w 4676739"/>
              <a:gd name="connsiteY4661" fmla="*/ 1573325 h 6856420"/>
              <a:gd name="connsiteX4662" fmla="*/ 3088542 w 4676739"/>
              <a:gd name="connsiteY4662" fmla="*/ 1571594 h 6856420"/>
              <a:gd name="connsiteX4663" fmla="*/ 3088542 w 4676739"/>
              <a:gd name="connsiteY4663" fmla="*/ 1571594 h 6856420"/>
              <a:gd name="connsiteX4664" fmla="*/ 3099382 w 4676739"/>
              <a:gd name="connsiteY4664" fmla="*/ 1569712 h 6856420"/>
              <a:gd name="connsiteX4665" fmla="*/ 3100737 w 4676739"/>
              <a:gd name="connsiteY4665" fmla="*/ 1569185 h 6856420"/>
              <a:gd name="connsiteX4666" fmla="*/ 3102168 w 4676739"/>
              <a:gd name="connsiteY4666" fmla="*/ 1569185 h 6856420"/>
              <a:gd name="connsiteX4667" fmla="*/ 3107437 w 4676739"/>
              <a:gd name="connsiteY4667" fmla="*/ 1565948 h 6856420"/>
              <a:gd name="connsiteX4668" fmla="*/ 3107437 w 4676739"/>
              <a:gd name="connsiteY4668" fmla="*/ 1565948 h 6856420"/>
              <a:gd name="connsiteX4669" fmla="*/ 3114965 w 4676739"/>
              <a:gd name="connsiteY4669" fmla="*/ 1562636 h 6856420"/>
              <a:gd name="connsiteX4670" fmla="*/ 3122493 w 4676739"/>
              <a:gd name="connsiteY4670" fmla="*/ 1561506 h 6856420"/>
              <a:gd name="connsiteX4671" fmla="*/ 3131075 w 4676739"/>
              <a:gd name="connsiteY4671" fmla="*/ 1558269 h 6856420"/>
              <a:gd name="connsiteX4672" fmla="*/ 3138603 w 4676739"/>
              <a:gd name="connsiteY4672" fmla="*/ 1557517 h 6856420"/>
              <a:gd name="connsiteX4673" fmla="*/ 3151250 w 4676739"/>
              <a:gd name="connsiteY4673" fmla="*/ 1553978 h 6856420"/>
              <a:gd name="connsiteX4674" fmla="*/ 3152605 w 4676739"/>
              <a:gd name="connsiteY4674" fmla="*/ 1553376 h 6856420"/>
              <a:gd name="connsiteX4675" fmla="*/ 3154111 w 4676739"/>
              <a:gd name="connsiteY4675" fmla="*/ 1553376 h 6856420"/>
              <a:gd name="connsiteX4676" fmla="*/ 3163144 w 4676739"/>
              <a:gd name="connsiteY4676" fmla="*/ 1549762 h 6856420"/>
              <a:gd name="connsiteX4677" fmla="*/ 3163144 w 4676739"/>
              <a:gd name="connsiteY4677" fmla="*/ 1549762 h 6856420"/>
              <a:gd name="connsiteX4678" fmla="*/ 3170672 w 4676739"/>
              <a:gd name="connsiteY4678" fmla="*/ 1546450 h 6856420"/>
              <a:gd name="connsiteX4679" fmla="*/ 3174210 w 4676739"/>
              <a:gd name="connsiteY4679" fmla="*/ 1545698 h 6856420"/>
              <a:gd name="connsiteX4680" fmla="*/ 3182641 w 4676739"/>
              <a:gd name="connsiteY4680" fmla="*/ 1542008 h 6856420"/>
              <a:gd name="connsiteX4681" fmla="*/ 3183922 w 4676739"/>
              <a:gd name="connsiteY4681" fmla="*/ 1541407 h 6856420"/>
              <a:gd name="connsiteX4682" fmla="*/ 3185276 w 4676739"/>
              <a:gd name="connsiteY4682" fmla="*/ 1541407 h 6856420"/>
              <a:gd name="connsiteX4683" fmla="*/ 3190622 w 4676739"/>
              <a:gd name="connsiteY4683" fmla="*/ 1538094 h 6856420"/>
              <a:gd name="connsiteX4684" fmla="*/ 3190622 w 4676739"/>
              <a:gd name="connsiteY4684" fmla="*/ 1538094 h 6856420"/>
              <a:gd name="connsiteX4685" fmla="*/ 3198150 w 4676739"/>
              <a:gd name="connsiteY4685" fmla="*/ 1533502 h 6856420"/>
              <a:gd name="connsiteX4686" fmla="*/ 3198150 w 4676739"/>
              <a:gd name="connsiteY4686" fmla="*/ 1533502 h 6856420"/>
              <a:gd name="connsiteX4687" fmla="*/ 3202440 w 4676739"/>
              <a:gd name="connsiteY4687" fmla="*/ 1530190 h 6856420"/>
              <a:gd name="connsiteX4688" fmla="*/ 3205527 w 4676739"/>
              <a:gd name="connsiteY4688" fmla="*/ 1529512 h 6856420"/>
              <a:gd name="connsiteX4689" fmla="*/ 3210269 w 4676739"/>
              <a:gd name="connsiteY4689" fmla="*/ 1526501 h 6856420"/>
              <a:gd name="connsiteX4690" fmla="*/ 3213732 w 4676739"/>
              <a:gd name="connsiteY4690" fmla="*/ 1525523 h 6856420"/>
              <a:gd name="connsiteX4691" fmla="*/ 3222239 w 4676739"/>
              <a:gd name="connsiteY4691" fmla="*/ 1521457 h 6856420"/>
              <a:gd name="connsiteX4692" fmla="*/ 3222239 w 4676739"/>
              <a:gd name="connsiteY4692" fmla="*/ 1521457 h 6856420"/>
              <a:gd name="connsiteX4693" fmla="*/ 3226304 w 4676739"/>
              <a:gd name="connsiteY4693" fmla="*/ 1518371 h 6856420"/>
              <a:gd name="connsiteX4694" fmla="*/ 3229616 w 4676739"/>
              <a:gd name="connsiteY4694" fmla="*/ 1517392 h 6856420"/>
              <a:gd name="connsiteX4695" fmla="*/ 3234283 w 4676739"/>
              <a:gd name="connsiteY4695" fmla="*/ 1514305 h 6856420"/>
              <a:gd name="connsiteX4696" fmla="*/ 3237370 w 4676739"/>
              <a:gd name="connsiteY4696" fmla="*/ 1513402 h 6856420"/>
              <a:gd name="connsiteX4697" fmla="*/ 3242263 w 4676739"/>
              <a:gd name="connsiteY4697" fmla="*/ 1510090 h 6856420"/>
              <a:gd name="connsiteX4698" fmla="*/ 3244898 w 4676739"/>
              <a:gd name="connsiteY4698" fmla="*/ 1509337 h 6856420"/>
              <a:gd name="connsiteX4699" fmla="*/ 3250243 w 4676739"/>
              <a:gd name="connsiteY4699" fmla="*/ 1505724 h 6856420"/>
              <a:gd name="connsiteX4700" fmla="*/ 3250243 w 4676739"/>
              <a:gd name="connsiteY4700" fmla="*/ 1505724 h 6856420"/>
              <a:gd name="connsiteX4701" fmla="*/ 3254082 w 4676739"/>
              <a:gd name="connsiteY4701" fmla="*/ 1502713 h 6856420"/>
              <a:gd name="connsiteX4702" fmla="*/ 3257395 w 4676739"/>
              <a:gd name="connsiteY4702" fmla="*/ 1501508 h 6856420"/>
              <a:gd name="connsiteX4703" fmla="*/ 3262288 w 4676739"/>
              <a:gd name="connsiteY4703" fmla="*/ 1498045 h 6856420"/>
              <a:gd name="connsiteX4704" fmla="*/ 3262288 w 4676739"/>
              <a:gd name="connsiteY4704" fmla="*/ 1498045 h 6856420"/>
              <a:gd name="connsiteX4705" fmla="*/ 3269816 w 4676739"/>
              <a:gd name="connsiteY4705" fmla="*/ 1493604 h 6856420"/>
              <a:gd name="connsiteX4706" fmla="*/ 3269816 w 4676739"/>
              <a:gd name="connsiteY4706" fmla="*/ 1493604 h 6856420"/>
              <a:gd name="connsiteX4707" fmla="*/ 3274107 w 4676739"/>
              <a:gd name="connsiteY4707" fmla="*/ 1489614 h 6856420"/>
              <a:gd name="connsiteX4708" fmla="*/ 3278097 w 4676739"/>
              <a:gd name="connsiteY4708" fmla="*/ 1485775 h 6856420"/>
              <a:gd name="connsiteX4709" fmla="*/ 3278097 w 4676739"/>
              <a:gd name="connsiteY4709" fmla="*/ 1485775 h 6856420"/>
              <a:gd name="connsiteX4710" fmla="*/ 3282162 w 4676739"/>
              <a:gd name="connsiteY4710" fmla="*/ 1481860 h 6856420"/>
              <a:gd name="connsiteX4711" fmla="*/ 3282162 w 4676739"/>
              <a:gd name="connsiteY4711" fmla="*/ 1481860 h 6856420"/>
              <a:gd name="connsiteX4712" fmla="*/ 3286001 w 4676739"/>
              <a:gd name="connsiteY4712" fmla="*/ 1477795 h 6856420"/>
              <a:gd name="connsiteX4713" fmla="*/ 3290066 w 4676739"/>
              <a:gd name="connsiteY4713" fmla="*/ 1474031 h 6856420"/>
              <a:gd name="connsiteX4714" fmla="*/ 3290066 w 4676739"/>
              <a:gd name="connsiteY4714" fmla="*/ 1474031 h 6856420"/>
              <a:gd name="connsiteX4715" fmla="*/ 3293981 w 4676739"/>
              <a:gd name="connsiteY4715" fmla="*/ 1470493 h 6856420"/>
              <a:gd name="connsiteX4716" fmla="*/ 3293981 w 4676739"/>
              <a:gd name="connsiteY4716" fmla="*/ 1470493 h 6856420"/>
              <a:gd name="connsiteX4717" fmla="*/ 3297443 w 4676739"/>
              <a:gd name="connsiteY4717" fmla="*/ 1466503 h 6856420"/>
              <a:gd name="connsiteX4718" fmla="*/ 3297443 w 4676739"/>
              <a:gd name="connsiteY4718" fmla="*/ 1466503 h 6856420"/>
              <a:gd name="connsiteX4719" fmla="*/ 3301207 w 4676739"/>
              <a:gd name="connsiteY4719" fmla="*/ 1462212 h 6856420"/>
              <a:gd name="connsiteX4720" fmla="*/ 3301207 w 4676739"/>
              <a:gd name="connsiteY4720" fmla="*/ 1462212 h 6856420"/>
              <a:gd name="connsiteX4721" fmla="*/ 3301735 w 4676739"/>
              <a:gd name="connsiteY4721" fmla="*/ 1455204 h 6856420"/>
              <a:gd name="connsiteX4722" fmla="*/ 3301207 w 4676739"/>
              <a:gd name="connsiteY4722" fmla="*/ 1454684 h 6856420"/>
              <a:gd name="connsiteX4723" fmla="*/ 3301207 w 4676739"/>
              <a:gd name="connsiteY4723" fmla="*/ 1454684 h 6856420"/>
              <a:gd name="connsiteX4724" fmla="*/ 3296164 w 4676739"/>
              <a:gd name="connsiteY4724" fmla="*/ 1450995 h 6856420"/>
              <a:gd name="connsiteX4725" fmla="*/ 3293228 w 4676739"/>
              <a:gd name="connsiteY4725" fmla="*/ 1450393 h 6856420"/>
              <a:gd name="connsiteX4726" fmla="*/ 3277193 w 4676739"/>
              <a:gd name="connsiteY4726" fmla="*/ 1446855 h 6856420"/>
              <a:gd name="connsiteX4727" fmla="*/ 3273429 w 4676739"/>
              <a:gd name="connsiteY4727" fmla="*/ 1446253 h 6856420"/>
              <a:gd name="connsiteX4728" fmla="*/ 3264697 w 4676739"/>
              <a:gd name="connsiteY4728" fmla="*/ 1443166 h 6856420"/>
              <a:gd name="connsiteX4729" fmla="*/ 3249641 w 4676739"/>
              <a:gd name="connsiteY4729" fmla="*/ 1442413 h 6856420"/>
              <a:gd name="connsiteX4730" fmla="*/ 3237295 w 4676739"/>
              <a:gd name="connsiteY4730" fmla="*/ 1439026 h 6856420"/>
              <a:gd name="connsiteX4731" fmla="*/ 3225702 w 4676739"/>
              <a:gd name="connsiteY4731" fmla="*/ 1437897 h 6856420"/>
              <a:gd name="connsiteX4732" fmla="*/ 3217196 w 4676739"/>
              <a:gd name="connsiteY4732" fmla="*/ 1435187 h 6856420"/>
              <a:gd name="connsiteX4733" fmla="*/ 3202140 w 4676739"/>
              <a:gd name="connsiteY4733" fmla="*/ 1434208 h 6856420"/>
              <a:gd name="connsiteX4734" fmla="*/ 3190622 w 4676739"/>
              <a:gd name="connsiteY4734" fmla="*/ 1434208 h 6856420"/>
              <a:gd name="connsiteX4735" fmla="*/ 3182266 w 4676739"/>
              <a:gd name="connsiteY4735" fmla="*/ 1434208 h 6856420"/>
              <a:gd name="connsiteX4736" fmla="*/ 3158025 w 4676739"/>
              <a:gd name="connsiteY4736" fmla="*/ 1431347 h 6856420"/>
              <a:gd name="connsiteX4737" fmla="*/ 3103673 w 4676739"/>
              <a:gd name="connsiteY4737" fmla="*/ 1431347 h 6856420"/>
              <a:gd name="connsiteX4738" fmla="*/ 3067990 w 4676739"/>
              <a:gd name="connsiteY4738" fmla="*/ 1434434 h 6856420"/>
              <a:gd name="connsiteX4739" fmla="*/ 3040588 w 4676739"/>
              <a:gd name="connsiteY4739" fmla="*/ 1435412 h 6856420"/>
              <a:gd name="connsiteX4740" fmla="*/ 3034942 w 4676739"/>
              <a:gd name="connsiteY4740" fmla="*/ 1438424 h 6856420"/>
              <a:gd name="connsiteX4741" fmla="*/ 3012358 w 4676739"/>
              <a:gd name="connsiteY4741" fmla="*/ 1439252 h 6856420"/>
              <a:gd name="connsiteX4742" fmla="*/ 3009272 w 4676739"/>
              <a:gd name="connsiteY4742" fmla="*/ 1439252 h 6856420"/>
              <a:gd name="connsiteX4743" fmla="*/ 2992861 w 4676739"/>
              <a:gd name="connsiteY4743" fmla="*/ 1442188 h 6856420"/>
              <a:gd name="connsiteX4744" fmla="*/ 2973665 w 4676739"/>
              <a:gd name="connsiteY4744" fmla="*/ 1443241 h 6856420"/>
              <a:gd name="connsiteX4745" fmla="*/ 2961168 w 4676739"/>
              <a:gd name="connsiteY4745" fmla="*/ 1446253 h 6856420"/>
              <a:gd name="connsiteX4746" fmla="*/ 2946112 w 4676739"/>
              <a:gd name="connsiteY4746" fmla="*/ 1447156 h 6856420"/>
              <a:gd name="connsiteX4747" fmla="*/ 2925786 w 4676739"/>
              <a:gd name="connsiteY4747" fmla="*/ 1450544 h 6856420"/>
              <a:gd name="connsiteX4748" fmla="*/ 2922098 w 4676739"/>
              <a:gd name="connsiteY4748" fmla="*/ 1450995 h 6856420"/>
              <a:gd name="connsiteX4749" fmla="*/ 2906063 w 4676739"/>
              <a:gd name="connsiteY4749" fmla="*/ 1454308 h 6856420"/>
              <a:gd name="connsiteX4750" fmla="*/ 2898535 w 4676739"/>
              <a:gd name="connsiteY4750" fmla="*/ 1454985 h 6856420"/>
              <a:gd name="connsiteX4751" fmla="*/ 2882500 w 4676739"/>
              <a:gd name="connsiteY4751" fmla="*/ 1458448 h 6856420"/>
              <a:gd name="connsiteX4752" fmla="*/ 2874972 w 4676739"/>
              <a:gd name="connsiteY4752" fmla="*/ 1458975 h 6856420"/>
              <a:gd name="connsiteX4753" fmla="*/ 2862702 w 4676739"/>
              <a:gd name="connsiteY4753" fmla="*/ 1462061 h 6856420"/>
              <a:gd name="connsiteX4754" fmla="*/ 2855174 w 4676739"/>
              <a:gd name="connsiteY4754" fmla="*/ 1462965 h 6856420"/>
              <a:gd name="connsiteX4755" fmla="*/ 2842904 w 4676739"/>
              <a:gd name="connsiteY4755" fmla="*/ 1466352 h 6856420"/>
              <a:gd name="connsiteX4756" fmla="*/ 2839742 w 4676739"/>
              <a:gd name="connsiteY4756" fmla="*/ 1466955 h 6856420"/>
              <a:gd name="connsiteX4757" fmla="*/ 2834999 w 4676739"/>
              <a:gd name="connsiteY4757" fmla="*/ 1470041 h 6856420"/>
              <a:gd name="connsiteX4758" fmla="*/ 2827471 w 4676739"/>
              <a:gd name="connsiteY4758" fmla="*/ 1470794 h 6856420"/>
              <a:gd name="connsiteX4759" fmla="*/ 2815502 w 4676739"/>
              <a:gd name="connsiteY4759" fmla="*/ 1474106 h 6856420"/>
              <a:gd name="connsiteX4760" fmla="*/ 2807974 w 4676739"/>
              <a:gd name="connsiteY4760" fmla="*/ 1474859 h 6856420"/>
              <a:gd name="connsiteX4761" fmla="*/ 2799618 w 4676739"/>
              <a:gd name="connsiteY4761" fmla="*/ 1477720 h 6856420"/>
              <a:gd name="connsiteX4762" fmla="*/ 2791638 w 4676739"/>
              <a:gd name="connsiteY4762" fmla="*/ 1478623 h 6856420"/>
              <a:gd name="connsiteX4763" fmla="*/ 2787121 w 4676739"/>
              <a:gd name="connsiteY4763" fmla="*/ 1482086 h 6856420"/>
              <a:gd name="connsiteX4764" fmla="*/ 2779593 w 4676739"/>
              <a:gd name="connsiteY4764" fmla="*/ 1482086 h 6856420"/>
              <a:gd name="connsiteX4765" fmla="*/ 2772065 w 4676739"/>
              <a:gd name="connsiteY4765" fmla="*/ 1482989 h 6856420"/>
              <a:gd name="connsiteX4766" fmla="*/ 2763483 w 4676739"/>
              <a:gd name="connsiteY4766" fmla="*/ 1485925 h 6856420"/>
              <a:gd name="connsiteX4767" fmla="*/ 2755955 w 4676739"/>
              <a:gd name="connsiteY4767" fmla="*/ 1486904 h 6856420"/>
              <a:gd name="connsiteX4768" fmla="*/ 2747524 w 4676739"/>
              <a:gd name="connsiteY4768" fmla="*/ 1491044 h 6856420"/>
              <a:gd name="connsiteX4769" fmla="*/ 2747524 w 4676739"/>
              <a:gd name="connsiteY4769" fmla="*/ 1491044 h 6856420"/>
              <a:gd name="connsiteX4770" fmla="*/ 2743308 w 4676739"/>
              <a:gd name="connsiteY4770" fmla="*/ 1494055 h 6856420"/>
              <a:gd name="connsiteX4771" fmla="*/ 2735780 w 4676739"/>
              <a:gd name="connsiteY4771" fmla="*/ 1495034 h 6856420"/>
              <a:gd name="connsiteX4772" fmla="*/ 2727273 w 4676739"/>
              <a:gd name="connsiteY4772" fmla="*/ 1498121 h 6856420"/>
              <a:gd name="connsiteX4773" fmla="*/ 2719745 w 4676739"/>
              <a:gd name="connsiteY4773" fmla="*/ 1499024 h 6856420"/>
              <a:gd name="connsiteX4774" fmla="*/ 2711164 w 4676739"/>
              <a:gd name="connsiteY4774" fmla="*/ 1502110 h 6856420"/>
              <a:gd name="connsiteX4775" fmla="*/ 2704163 w 4676739"/>
              <a:gd name="connsiteY4775" fmla="*/ 1503089 h 6856420"/>
              <a:gd name="connsiteX4776" fmla="*/ 2686547 w 4676739"/>
              <a:gd name="connsiteY4776" fmla="*/ 1505799 h 6856420"/>
              <a:gd name="connsiteX4777" fmla="*/ 2694828 w 4676739"/>
              <a:gd name="connsiteY4777" fmla="*/ 1498271 h 6856420"/>
              <a:gd name="connsiteX4778" fmla="*/ 2694828 w 4676739"/>
              <a:gd name="connsiteY4778" fmla="*/ 1498271 h 6856420"/>
              <a:gd name="connsiteX4779" fmla="*/ 2702883 w 4676739"/>
              <a:gd name="connsiteY4779" fmla="*/ 1494131 h 6856420"/>
              <a:gd name="connsiteX4780" fmla="*/ 2702883 w 4676739"/>
              <a:gd name="connsiteY4780" fmla="*/ 1494131 h 6856420"/>
              <a:gd name="connsiteX4781" fmla="*/ 2707324 w 4676739"/>
              <a:gd name="connsiteY4781" fmla="*/ 1490743 h 6856420"/>
              <a:gd name="connsiteX4782" fmla="*/ 2707324 w 4676739"/>
              <a:gd name="connsiteY4782" fmla="*/ 1490743 h 6856420"/>
              <a:gd name="connsiteX4783" fmla="*/ 2714852 w 4676739"/>
              <a:gd name="connsiteY4783" fmla="*/ 1486678 h 6856420"/>
              <a:gd name="connsiteX4784" fmla="*/ 2714852 w 4676739"/>
              <a:gd name="connsiteY4784" fmla="*/ 1486678 h 6856420"/>
              <a:gd name="connsiteX4785" fmla="*/ 2722380 w 4676739"/>
              <a:gd name="connsiteY4785" fmla="*/ 1482538 h 6856420"/>
              <a:gd name="connsiteX4786" fmla="*/ 2722380 w 4676739"/>
              <a:gd name="connsiteY4786" fmla="*/ 1482538 h 6856420"/>
              <a:gd name="connsiteX4787" fmla="*/ 2730360 w 4676739"/>
              <a:gd name="connsiteY4787" fmla="*/ 1478548 h 6856420"/>
              <a:gd name="connsiteX4788" fmla="*/ 2730360 w 4676739"/>
              <a:gd name="connsiteY4788" fmla="*/ 1478548 h 6856420"/>
              <a:gd name="connsiteX4789" fmla="*/ 2737888 w 4676739"/>
              <a:gd name="connsiteY4789" fmla="*/ 1474558 h 6856420"/>
              <a:gd name="connsiteX4790" fmla="*/ 2737888 w 4676739"/>
              <a:gd name="connsiteY4790" fmla="*/ 1474558 h 6856420"/>
              <a:gd name="connsiteX4791" fmla="*/ 2745416 w 4676739"/>
              <a:gd name="connsiteY4791" fmla="*/ 1470267 h 6856420"/>
              <a:gd name="connsiteX4792" fmla="*/ 2745416 w 4676739"/>
              <a:gd name="connsiteY4792" fmla="*/ 1470267 h 6856420"/>
              <a:gd name="connsiteX4793" fmla="*/ 2749632 w 4676739"/>
              <a:gd name="connsiteY4793" fmla="*/ 1466277 h 6856420"/>
              <a:gd name="connsiteX4794" fmla="*/ 2753697 w 4676739"/>
              <a:gd name="connsiteY4794" fmla="*/ 1462965 h 6856420"/>
              <a:gd name="connsiteX4795" fmla="*/ 2756181 w 4676739"/>
              <a:gd name="connsiteY4795" fmla="*/ 1462137 h 6856420"/>
              <a:gd name="connsiteX4796" fmla="*/ 2758891 w 4676739"/>
              <a:gd name="connsiteY4796" fmla="*/ 1459502 h 6856420"/>
              <a:gd name="connsiteX4797" fmla="*/ 2761526 w 4676739"/>
              <a:gd name="connsiteY4797" fmla="*/ 1459050 h 6856420"/>
              <a:gd name="connsiteX4798" fmla="*/ 2764236 w 4676739"/>
              <a:gd name="connsiteY4798" fmla="*/ 1458222 h 6856420"/>
              <a:gd name="connsiteX4799" fmla="*/ 2766871 w 4676739"/>
              <a:gd name="connsiteY4799" fmla="*/ 1456867 h 6856420"/>
              <a:gd name="connsiteX4800" fmla="*/ 2765440 w 4676739"/>
              <a:gd name="connsiteY4800" fmla="*/ 1456340 h 6856420"/>
              <a:gd name="connsiteX4801" fmla="*/ 2766720 w 4676739"/>
              <a:gd name="connsiteY4801" fmla="*/ 1455587 h 6856420"/>
              <a:gd name="connsiteX4802" fmla="*/ 2768151 w 4676739"/>
              <a:gd name="connsiteY4802" fmla="*/ 1455587 h 6856420"/>
              <a:gd name="connsiteX4803" fmla="*/ 2769506 w 4676739"/>
              <a:gd name="connsiteY4803" fmla="*/ 1454835 h 6856420"/>
              <a:gd name="connsiteX4804" fmla="*/ 2771162 w 4676739"/>
              <a:gd name="connsiteY4804" fmla="*/ 1454157 h 6856420"/>
              <a:gd name="connsiteX4805" fmla="*/ 2773044 w 4676739"/>
              <a:gd name="connsiteY4805" fmla="*/ 1454157 h 6856420"/>
              <a:gd name="connsiteX4806" fmla="*/ 2776130 w 4676739"/>
              <a:gd name="connsiteY4806" fmla="*/ 1450845 h 6856420"/>
              <a:gd name="connsiteX4807" fmla="*/ 2781475 w 4676739"/>
              <a:gd name="connsiteY4807" fmla="*/ 1450393 h 6856420"/>
              <a:gd name="connsiteX4808" fmla="*/ 2789379 w 4676739"/>
              <a:gd name="connsiteY4808" fmla="*/ 1446479 h 6856420"/>
              <a:gd name="connsiteX4809" fmla="*/ 2796907 w 4676739"/>
              <a:gd name="connsiteY4809" fmla="*/ 1442489 h 6856420"/>
              <a:gd name="connsiteX4810" fmla="*/ 2815577 w 4676739"/>
              <a:gd name="connsiteY4810" fmla="*/ 1431423 h 6856420"/>
              <a:gd name="connsiteX4811" fmla="*/ 2815577 w 4676739"/>
              <a:gd name="connsiteY4811" fmla="*/ 1431423 h 6856420"/>
              <a:gd name="connsiteX4812" fmla="*/ 2820470 w 4676739"/>
              <a:gd name="connsiteY4812" fmla="*/ 1430670 h 6856420"/>
              <a:gd name="connsiteX4813" fmla="*/ 2820470 w 4676739"/>
              <a:gd name="connsiteY4813" fmla="*/ 1430670 h 6856420"/>
              <a:gd name="connsiteX4814" fmla="*/ 2822277 w 4676739"/>
              <a:gd name="connsiteY4814" fmla="*/ 1427583 h 6856420"/>
              <a:gd name="connsiteX4815" fmla="*/ 2824761 w 4676739"/>
              <a:gd name="connsiteY4815" fmla="*/ 1428035 h 6856420"/>
              <a:gd name="connsiteX4816" fmla="*/ 2828224 w 4676739"/>
              <a:gd name="connsiteY4816" fmla="*/ 1426680 h 6856420"/>
              <a:gd name="connsiteX4817" fmla="*/ 2828224 w 4676739"/>
              <a:gd name="connsiteY4817" fmla="*/ 1426680 h 6856420"/>
              <a:gd name="connsiteX4818" fmla="*/ 2831536 w 4676739"/>
              <a:gd name="connsiteY4818" fmla="*/ 1422690 h 6856420"/>
              <a:gd name="connsiteX4819" fmla="*/ 2832214 w 4676739"/>
              <a:gd name="connsiteY4819" fmla="*/ 1422690 h 6856420"/>
              <a:gd name="connsiteX4820" fmla="*/ 2834096 w 4676739"/>
              <a:gd name="connsiteY4820" fmla="*/ 1422690 h 6856420"/>
              <a:gd name="connsiteX4821" fmla="*/ 2836053 w 4676739"/>
              <a:gd name="connsiteY4821" fmla="*/ 1422690 h 6856420"/>
              <a:gd name="connsiteX4822" fmla="*/ 2836053 w 4676739"/>
              <a:gd name="connsiteY4822" fmla="*/ 1420356 h 6856420"/>
              <a:gd name="connsiteX4823" fmla="*/ 2836053 w 4676739"/>
              <a:gd name="connsiteY4823" fmla="*/ 1420356 h 6856420"/>
              <a:gd name="connsiteX4824" fmla="*/ 2837634 w 4676739"/>
              <a:gd name="connsiteY4824" fmla="*/ 1419001 h 6856420"/>
              <a:gd name="connsiteX4825" fmla="*/ 2839892 w 4676739"/>
              <a:gd name="connsiteY4825" fmla="*/ 1419001 h 6856420"/>
              <a:gd name="connsiteX4826" fmla="*/ 2840344 w 4676739"/>
              <a:gd name="connsiteY4826" fmla="*/ 1417797 h 6856420"/>
              <a:gd name="connsiteX4827" fmla="*/ 2841699 w 4676739"/>
              <a:gd name="connsiteY4827" fmla="*/ 1417119 h 6856420"/>
              <a:gd name="connsiteX4828" fmla="*/ 2847721 w 4676739"/>
              <a:gd name="connsiteY4828" fmla="*/ 1414936 h 6856420"/>
              <a:gd name="connsiteX4829" fmla="*/ 2847721 w 4676739"/>
              <a:gd name="connsiteY4829" fmla="*/ 1414936 h 6856420"/>
              <a:gd name="connsiteX4830" fmla="*/ 2855249 w 4676739"/>
              <a:gd name="connsiteY4830" fmla="*/ 1410570 h 6856420"/>
              <a:gd name="connsiteX4831" fmla="*/ 2855249 w 4676739"/>
              <a:gd name="connsiteY4831" fmla="*/ 1410570 h 6856420"/>
              <a:gd name="connsiteX4832" fmla="*/ 2859465 w 4676739"/>
              <a:gd name="connsiteY4832" fmla="*/ 1407408 h 6856420"/>
              <a:gd name="connsiteX4833" fmla="*/ 2862476 w 4676739"/>
              <a:gd name="connsiteY4833" fmla="*/ 1406580 h 6856420"/>
              <a:gd name="connsiteX4834" fmla="*/ 2867595 w 4676739"/>
              <a:gd name="connsiteY4834" fmla="*/ 1403268 h 6856420"/>
              <a:gd name="connsiteX4835" fmla="*/ 2867595 w 4676739"/>
              <a:gd name="connsiteY4835" fmla="*/ 1403268 h 6856420"/>
              <a:gd name="connsiteX4836" fmla="*/ 2875123 w 4676739"/>
              <a:gd name="connsiteY4836" fmla="*/ 1398902 h 6856420"/>
              <a:gd name="connsiteX4837" fmla="*/ 2883103 w 4676739"/>
              <a:gd name="connsiteY4837" fmla="*/ 1395062 h 6856420"/>
              <a:gd name="connsiteX4838" fmla="*/ 2891082 w 4676739"/>
              <a:gd name="connsiteY4838" fmla="*/ 1391072 h 6856420"/>
              <a:gd name="connsiteX4839" fmla="*/ 2898987 w 4676739"/>
              <a:gd name="connsiteY4839" fmla="*/ 1387158 h 6856420"/>
              <a:gd name="connsiteX4840" fmla="*/ 2898987 w 4676739"/>
              <a:gd name="connsiteY4840" fmla="*/ 1387158 h 6856420"/>
              <a:gd name="connsiteX4841" fmla="*/ 2906966 w 4676739"/>
              <a:gd name="connsiteY4841" fmla="*/ 1383168 h 6856420"/>
              <a:gd name="connsiteX4842" fmla="*/ 2906966 w 4676739"/>
              <a:gd name="connsiteY4842" fmla="*/ 1383168 h 6856420"/>
              <a:gd name="connsiteX4843" fmla="*/ 2914947 w 4676739"/>
              <a:gd name="connsiteY4843" fmla="*/ 1379178 h 6856420"/>
              <a:gd name="connsiteX4844" fmla="*/ 2914947 w 4676739"/>
              <a:gd name="connsiteY4844" fmla="*/ 1379178 h 6856420"/>
              <a:gd name="connsiteX4845" fmla="*/ 2922851 w 4676739"/>
              <a:gd name="connsiteY4845" fmla="*/ 1375038 h 6856420"/>
              <a:gd name="connsiteX4846" fmla="*/ 2922851 w 4676739"/>
              <a:gd name="connsiteY4846" fmla="*/ 1375038 h 6856420"/>
              <a:gd name="connsiteX4847" fmla="*/ 2927067 w 4676739"/>
              <a:gd name="connsiteY4847" fmla="*/ 1371274 h 6856420"/>
              <a:gd name="connsiteX4848" fmla="*/ 2927067 w 4676739"/>
              <a:gd name="connsiteY4848" fmla="*/ 1371274 h 6856420"/>
              <a:gd name="connsiteX4849" fmla="*/ 2934595 w 4676739"/>
              <a:gd name="connsiteY4849" fmla="*/ 1367284 h 6856420"/>
              <a:gd name="connsiteX4850" fmla="*/ 2934595 w 4676739"/>
              <a:gd name="connsiteY4850" fmla="*/ 1367284 h 6856420"/>
              <a:gd name="connsiteX4851" fmla="*/ 2942122 w 4676739"/>
              <a:gd name="connsiteY4851" fmla="*/ 1363219 h 6856420"/>
              <a:gd name="connsiteX4852" fmla="*/ 2942122 w 4676739"/>
              <a:gd name="connsiteY4852" fmla="*/ 1363219 h 6856420"/>
              <a:gd name="connsiteX4853" fmla="*/ 2950177 w 4676739"/>
              <a:gd name="connsiteY4853" fmla="*/ 1359530 h 6856420"/>
              <a:gd name="connsiteX4854" fmla="*/ 2950177 w 4676739"/>
              <a:gd name="connsiteY4854" fmla="*/ 1359530 h 6856420"/>
              <a:gd name="connsiteX4855" fmla="*/ 2957705 w 4676739"/>
              <a:gd name="connsiteY4855" fmla="*/ 1355540 h 6856420"/>
              <a:gd name="connsiteX4856" fmla="*/ 2957705 w 4676739"/>
              <a:gd name="connsiteY4856" fmla="*/ 1355540 h 6856420"/>
              <a:gd name="connsiteX4857" fmla="*/ 2961319 w 4676739"/>
              <a:gd name="connsiteY4857" fmla="*/ 1352680 h 6856420"/>
              <a:gd name="connsiteX4858" fmla="*/ 2964857 w 4676739"/>
              <a:gd name="connsiteY4858" fmla="*/ 1351249 h 6856420"/>
              <a:gd name="connsiteX4859" fmla="*/ 2973288 w 4676739"/>
              <a:gd name="connsiteY4859" fmla="*/ 1347259 h 6856420"/>
              <a:gd name="connsiteX4860" fmla="*/ 2981268 w 4676739"/>
              <a:gd name="connsiteY4860" fmla="*/ 1343270 h 6856420"/>
              <a:gd name="connsiteX4861" fmla="*/ 2981268 w 4676739"/>
              <a:gd name="connsiteY4861" fmla="*/ 1343270 h 6856420"/>
              <a:gd name="connsiteX4862" fmla="*/ 2985333 w 4676739"/>
              <a:gd name="connsiteY4862" fmla="*/ 1340183 h 6856420"/>
              <a:gd name="connsiteX4863" fmla="*/ 2992033 w 4676739"/>
              <a:gd name="connsiteY4863" fmla="*/ 1339054 h 6856420"/>
              <a:gd name="connsiteX4864" fmla="*/ 2997227 w 4676739"/>
              <a:gd name="connsiteY4864" fmla="*/ 1336043 h 6856420"/>
              <a:gd name="connsiteX4865" fmla="*/ 3000690 w 4676739"/>
              <a:gd name="connsiteY4865" fmla="*/ 1335290 h 6856420"/>
              <a:gd name="connsiteX4866" fmla="*/ 3005056 w 4676739"/>
              <a:gd name="connsiteY4866" fmla="*/ 1332429 h 6856420"/>
              <a:gd name="connsiteX4867" fmla="*/ 3008670 w 4676739"/>
              <a:gd name="connsiteY4867" fmla="*/ 1331375 h 6856420"/>
              <a:gd name="connsiteX4868" fmla="*/ 3013337 w 4676739"/>
              <a:gd name="connsiteY4868" fmla="*/ 1327988 h 6856420"/>
              <a:gd name="connsiteX4869" fmla="*/ 3013337 w 4676739"/>
              <a:gd name="connsiteY4869" fmla="*/ 1327988 h 6856420"/>
              <a:gd name="connsiteX4870" fmla="*/ 3020865 w 4676739"/>
              <a:gd name="connsiteY4870" fmla="*/ 1323697 h 6856420"/>
              <a:gd name="connsiteX4871" fmla="*/ 3020865 w 4676739"/>
              <a:gd name="connsiteY4871" fmla="*/ 1323697 h 6856420"/>
              <a:gd name="connsiteX4872" fmla="*/ 3028845 w 4676739"/>
              <a:gd name="connsiteY4872" fmla="*/ 1319632 h 6856420"/>
              <a:gd name="connsiteX4873" fmla="*/ 3036900 w 4676739"/>
              <a:gd name="connsiteY4873" fmla="*/ 1316018 h 6856420"/>
              <a:gd name="connsiteX4874" fmla="*/ 3036900 w 4676739"/>
              <a:gd name="connsiteY4874" fmla="*/ 1316018 h 6856420"/>
              <a:gd name="connsiteX4875" fmla="*/ 3040814 w 4676739"/>
              <a:gd name="connsiteY4875" fmla="*/ 1313007 h 6856420"/>
              <a:gd name="connsiteX4876" fmla="*/ 3041793 w 4676739"/>
              <a:gd name="connsiteY4876" fmla="*/ 1312104 h 6856420"/>
              <a:gd name="connsiteX4877" fmla="*/ 3043901 w 4676739"/>
              <a:gd name="connsiteY4877" fmla="*/ 1309687 h 6856420"/>
              <a:gd name="connsiteX4878" fmla="*/ 3044277 w 4676739"/>
              <a:gd name="connsiteY4878" fmla="*/ 1309695 h 6856420"/>
              <a:gd name="connsiteX4879" fmla="*/ 3052257 w 4676739"/>
              <a:gd name="connsiteY4879" fmla="*/ 1307963 h 6856420"/>
              <a:gd name="connsiteX4880" fmla="*/ 3060462 w 4676739"/>
              <a:gd name="connsiteY4880" fmla="*/ 1303823 h 6856420"/>
              <a:gd name="connsiteX4881" fmla="*/ 3060462 w 4676739"/>
              <a:gd name="connsiteY4881" fmla="*/ 1303823 h 6856420"/>
              <a:gd name="connsiteX4882" fmla="*/ 3064828 w 4676739"/>
              <a:gd name="connsiteY4882" fmla="*/ 1300435 h 6856420"/>
              <a:gd name="connsiteX4883" fmla="*/ 3064828 w 4676739"/>
              <a:gd name="connsiteY4883" fmla="*/ 1300435 h 6856420"/>
              <a:gd name="connsiteX4884" fmla="*/ 3072356 w 4676739"/>
              <a:gd name="connsiteY4884" fmla="*/ 1295693 h 6856420"/>
              <a:gd name="connsiteX4885" fmla="*/ 3072356 w 4676739"/>
              <a:gd name="connsiteY4885" fmla="*/ 1295693 h 6856420"/>
              <a:gd name="connsiteX4886" fmla="*/ 3076648 w 4676739"/>
              <a:gd name="connsiteY4886" fmla="*/ 1291778 h 6856420"/>
              <a:gd name="connsiteX4887" fmla="*/ 3080713 w 4676739"/>
              <a:gd name="connsiteY4887" fmla="*/ 1288616 h 6856420"/>
              <a:gd name="connsiteX4888" fmla="*/ 3083272 w 4676739"/>
              <a:gd name="connsiteY4888" fmla="*/ 1287638 h 6856420"/>
              <a:gd name="connsiteX4889" fmla="*/ 3088692 w 4676739"/>
              <a:gd name="connsiteY4889" fmla="*/ 1284024 h 6856420"/>
              <a:gd name="connsiteX4890" fmla="*/ 3088692 w 4676739"/>
              <a:gd name="connsiteY4890" fmla="*/ 1284024 h 6856420"/>
              <a:gd name="connsiteX4891" fmla="*/ 3092306 w 4676739"/>
              <a:gd name="connsiteY4891" fmla="*/ 1281164 h 6856420"/>
              <a:gd name="connsiteX4892" fmla="*/ 3096597 w 4676739"/>
              <a:gd name="connsiteY4892" fmla="*/ 1279809 h 6856420"/>
              <a:gd name="connsiteX4893" fmla="*/ 3096597 w 4676739"/>
              <a:gd name="connsiteY4893" fmla="*/ 1279809 h 6856420"/>
              <a:gd name="connsiteX4894" fmla="*/ 3100888 w 4676739"/>
              <a:gd name="connsiteY4894" fmla="*/ 1276195 h 6856420"/>
              <a:gd name="connsiteX4895" fmla="*/ 3100888 w 4676739"/>
              <a:gd name="connsiteY4895" fmla="*/ 1276195 h 6856420"/>
              <a:gd name="connsiteX4896" fmla="*/ 3104802 w 4676739"/>
              <a:gd name="connsiteY4896" fmla="*/ 1272733 h 6856420"/>
              <a:gd name="connsiteX4897" fmla="*/ 3105254 w 4676739"/>
              <a:gd name="connsiteY4897" fmla="*/ 1272733 h 6856420"/>
              <a:gd name="connsiteX4898" fmla="*/ 3112782 w 4676739"/>
              <a:gd name="connsiteY4898" fmla="*/ 1268517 h 6856420"/>
              <a:gd name="connsiteX4899" fmla="*/ 3112782 w 4676739"/>
              <a:gd name="connsiteY4899" fmla="*/ 1268517 h 6856420"/>
              <a:gd name="connsiteX4900" fmla="*/ 3120310 w 4676739"/>
              <a:gd name="connsiteY4900" fmla="*/ 1264377 h 6856420"/>
              <a:gd name="connsiteX4901" fmla="*/ 3120310 w 4676739"/>
              <a:gd name="connsiteY4901" fmla="*/ 1264377 h 6856420"/>
              <a:gd name="connsiteX4902" fmla="*/ 3124300 w 4676739"/>
              <a:gd name="connsiteY4902" fmla="*/ 1261365 h 6856420"/>
              <a:gd name="connsiteX4903" fmla="*/ 3127838 w 4676739"/>
              <a:gd name="connsiteY4903" fmla="*/ 1260386 h 6856420"/>
              <a:gd name="connsiteX4904" fmla="*/ 3132204 w 4676739"/>
              <a:gd name="connsiteY4904" fmla="*/ 1257300 h 6856420"/>
              <a:gd name="connsiteX4905" fmla="*/ 3135516 w 4676739"/>
              <a:gd name="connsiteY4905" fmla="*/ 1256322 h 6856420"/>
              <a:gd name="connsiteX4906" fmla="*/ 3140183 w 4676739"/>
              <a:gd name="connsiteY4906" fmla="*/ 1253159 h 6856420"/>
              <a:gd name="connsiteX4907" fmla="*/ 3143346 w 4676739"/>
              <a:gd name="connsiteY4907" fmla="*/ 1252331 h 6856420"/>
              <a:gd name="connsiteX4908" fmla="*/ 3148088 w 4676739"/>
              <a:gd name="connsiteY4908" fmla="*/ 1249095 h 6856420"/>
              <a:gd name="connsiteX4909" fmla="*/ 3151175 w 4676739"/>
              <a:gd name="connsiteY4909" fmla="*/ 1248342 h 6856420"/>
              <a:gd name="connsiteX4910" fmla="*/ 3155993 w 4676739"/>
              <a:gd name="connsiteY4910" fmla="*/ 1245180 h 6856420"/>
              <a:gd name="connsiteX4911" fmla="*/ 3159154 w 4676739"/>
              <a:gd name="connsiteY4911" fmla="*/ 1244427 h 6856420"/>
              <a:gd name="connsiteX4912" fmla="*/ 3163897 w 4676739"/>
              <a:gd name="connsiteY4912" fmla="*/ 1241341 h 6856420"/>
              <a:gd name="connsiteX4913" fmla="*/ 3167134 w 4676739"/>
              <a:gd name="connsiteY4913" fmla="*/ 1240512 h 6856420"/>
              <a:gd name="connsiteX4914" fmla="*/ 3171802 w 4676739"/>
              <a:gd name="connsiteY4914" fmla="*/ 1237351 h 6856420"/>
              <a:gd name="connsiteX4915" fmla="*/ 3175113 w 4676739"/>
              <a:gd name="connsiteY4915" fmla="*/ 1236523 h 6856420"/>
              <a:gd name="connsiteX4916" fmla="*/ 3179781 w 4676739"/>
              <a:gd name="connsiteY4916" fmla="*/ 1233361 h 6856420"/>
              <a:gd name="connsiteX4917" fmla="*/ 3182566 w 4676739"/>
              <a:gd name="connsiteY4917" fmla="*/ 1232457 h 6856420"/>
              <a:gd name="connsiteX4918" fmla="*/ 3187761 w 4676739"/>
              <a:gd name="connsiteY4918" fmla="*/ 1228844 h 6856420"/>
              <a:gd name="connsiteX4919" fmla="*/ 3187761 w 4676739"/>
              <a:gd name="connsiteY4919" fmla="*/ 1228844 h 6856420"/>
              <a:gd name="connsiteX4920" fmla="*/ 3191600 w 4676739"/>
              <a:gd name="connsiteY4920" fmla="*/ 1225532 h 6856420"/>
              <a:gd name="connsiteX4921" fmla="*/ 3198525 w 4676739"/>
              <a:gd name="connsiteY4921" fmla="*/ 1224553 h 6856420"/>
              <a:gd name="connsiteX4922" fmla="*/ 3203720 w 4676739"/>
              <a:gd name="connsiteY4922" fmla="*/ 1221316 h 6856420"/>
              <a:gd name="connsiteX4923" fmla="*/ 3203720 w 4676739"/>
              <a:gd name="connsiteY4923" fmla="*/ 1221316 h 6856420"/>
              <a:gd name="connsiteX4924" fmla="*/ 3211248 w 4676739"/>
              <a:gd name="connsiteY4924" fmla="*/ 1217628 h 6856420"/>
              <a:gd name="connsiteX4925" fmla="*/ 3214184 w 4676739"/>
              <a:gd name="connsiteY4925" fmla="*/ 1216875 h 6856420"/>
              <a:gd name="connsiteX4926" fmla="*/ 3219078 w 4676739"/>
              <a:gd name="connsiteY4926" fmla="*/ 1213864 h 6856420"/>
              <a:gd name="connsiteX4927" fmla="*/ 3222465 w 4676739"/>
              <a:gd name="connsiteY4927" fmla="*/ 1213036 h 6856420"/>
              <a:gd name="connsiteX4928" fmla="*/ 3226981 w 4676739"/>
              <a:gd name="connsiteY4928" fmla="*/ 1210024 h 6856420"/>
              <a:gd name="connsiteX4929" fmla="*/ 3230670 w 4676739"/>
              <a:gd name="connsiteY4929" fmla="*/ 1209121 h 6856420"/>
              <a:gd name="connsiteX4930" fmla="*/ 3239026 w 4676739"/>
              <a:gd name="connsiteY4930" fmla="*/ 1205357 h 6856420"/>
              <a:gd name="connsiteX4931" fmla="*/ 3239026 w 4676739"/>
              <a:gd name="connsiteY4931" fmla="*/ 1205357 h 6856420"/>
              <a:gd name="connsiteX4932" fmla="*/ 3246554 w 4676739"/>
              <a:gd name="connsiteY4932" fmla="*/ 1201744 h 6856420"/>
              <a:gd name="connsiteX4933" fmla="*/ 3249490 w 4676739"/>
              <a:gd name="connsiteY4933" fmla="*/ 1201066 h 6856420"/>
              <a:gd name="connsiteX4934" fmla="*/ 3254459 w 4676739"/>
              <a:gd name="connsiteY4934" fmla="*/ 1197904 h 6856420"/>
              <a:gd name="connsiteX4935" fmla="*/ 3257771 w 4676739"/>
              <a:gd name="connsiteY4935" fmla="*/ 1197151 h 6856420"/>
              <a:gd name="connsiteX4936" fmla="*/ 3266428 w 4676739"/>
              <a:gd name="connsiteY4936" fmla="*/ 1193387 h 6856420"/>
              <a:gd name="connsiteX4937" fmla="*/ 3266428 w 4676739"/>
              <a:gd name="connsiteY4937" fmla="*/ 1193387 h 6856420"/>
              <a:gd name="connsiteX4938" fmla="*/ 3274333 w 4676739"/>
              <a:gd name="connsiteY4938" fmla="*/ 1189699 h 6856420"/>
              <a:gd name="connsiteX4939" fmla="*/ 3281861 w 4676739"/>
              <a:gd name="connsiteY4939" fmla="*/ 1185257 h 6856420"/>
              <a:gd name="connsiteX4940" fmla="*/ 3290217 w 4676739"/>
              <a:gd name="connsiteY4940" fmla="*/ 1181267 h 6856420"/>
              <a:gd name="connsiteX4941" fmla="*/ 3290217 w 4676739"/>
              <a:gd name="connsiteY4941" fmla="*/ 1181267 h 6856420"/>
              <a:gd name="connsiteX4942" fmla="*/ 3294282 w 4676739"/>
              <a:gd name="connsiteY4942" fmla="*/ 1178106 h 6856420"/>
              <a:gd name="connsiteX4943" fmla="*/ 3298046 w 4676739"/>
              <a:gd name="connsiteY4943" fmla="*/ 1177353 h 6856420"/>
              <a:gd name="connsiteX4944" fmla="*/ 3306251 w 4676739"/>
              <a:gd name="connsiteY4944" fmla="*/ 1173664 h 6856420"/>
              <a:gd name="connsiteX4945" fmla="*/ 3307606 w 4676739"/>
              <a:gd name="connsiteY4945" fmla="*/ 1173137 h 6856420"/>
              <a:gd name="connsiteX4946" fmla="*/ 3309112 w 4676739"/>
              <a:gd name="connsiteY4946" fmla="*/ 1173137 h 6856420"/>
              <a:gd name="connsiteX4947" fmla="*/ 3314081 w 4676739"/>
              <a:gd name="connsiteY4947" fmla="*/ 1170051 h 6856420"/>
              <a:gd name="connsiteX4948" fmla="*/ 3317619 w 4676739"/>
              <a:gd name="connsiteY4948" fmla="*/ 1169298 h 6856420"/>
              <a:gd name="connsiteX4949" fmla="*/ 3326050 w 4676739"/>
              <a:gd name="connsiteY4949" fmla="*/ 1165684 h 6856420"/>
              <a:gd name="connsiteX4950" fmla="*/ 3327480 w 4676739"/>
              <a:gd name="connsiteY4950" fmla="*/ 1165157 h 6856420"/>
              <a:gd name="connsiteX4951" fmla="*/ 3328911 w 4676739"/>
              <a:gd name="connsiteY4951" fmla="*/ 1165157 h 6856420"/>
              <a:gd name="connsiteX4952" fmla="*/ 3333879 w 4676739"/>
              <a:gd name="connsiteY4952" fmla="*/ 1162146 h 6856420"/>
              <a:gd name="connsiteX4953" fmla="*/ 3337643 w 4676739"/>
              <a:gd name="connsiteY4953" fmla="*/ 1161393 h 6856420"/>
              <a:gd name="connsiteX4954" fmla="*/ 3345773 w 4676739"/>
              <a:gd name="connsiteY4954" fmla="*/ 1157855 h 6856420"/>
              <a:gd name="connsiteX4955" fmla="*/ 3348785 w 4676739"/>
              <a:gd name="connsiteY4955" fmla="*/ 1157253 h 6856420"/>
              <a:gd name="connsiteX4956" fmla="*/ 3353678 w 4676739"/>
              <a:gd name="connsiteY4956" fmla="*/ 1154167 h 6856420"/>
              <a:gd name="connsiteX4957" fmla="*/ 3357216 w 4676739"/>
              <a:gd name="connsiteY4957" fmla="*/ 1153414 h 6856420"/>
              <a:gd name="connsiteX4958" fmla="*/ 3365647 w 4676739"/>
              <a:gd name="connsiteY4958" fmla="*/ 1149499 h 6856420"/>
              <a:gd name="connsiteX4959" fmla="*/ 3365647 w 4676739"/>
              <a:gd name="connsiteY4959" fmla="*/ 1149499 h 6856420"/>
              <a:gd name="connsiteX4960" fmla="*/ 3369637 w 4676739"/>
              <a:gd name="connsiteY4960" fmla="*/ 1146262 h 6856420"/>
              <a:gd name="connsiteX4961" fmla="*/ 3373251 w 4676739"/>
              <a:gd name="connsiteY4961" fmla="*/ 1145434 h 6856420"/>
              <a:gd name="connsiteX4962" fmla="*/ 3381607 w 4676739"/>
              <a:gd name="connsiteY4962" fmla="*/ 1141821 h 6856420"/>
              <a:gd name="connsiteX4963" fmla="*/ 3383037 w 4676739"/>
              <a:gd name="connsiteY4963" fmla="*/ 1141294 h 6856420"/>
              <a:gd name="connsiteX4964" fmla="*/ 3384467 w 4676739"/>
              <a:gd name="connsiteY4964" fmla="*/ 1141294 h 6856420"/>
              <a:gd name="connsiteX4965" fmla="*/ 3389436 w 4676739"/>
              <a:gd name="connsiteY4965" fmla="*/ 1138283 h 6856420"/>
              <a:gd name="connsiteX4966" fmla="*/ 3393200 w 4676739"/>
              <a:gd name="connsiteY4966" fmla="*/ 1137530 h 6856420"/>
              <a:gd name="connsiteX4967" fmla="*/ 3401405 w 4676739"/>
              <a:gd name="connsiteY4967" fmla="*/ 1133465 h 6856420"/>
              <a:gd name="connsiteX4968" fmla="*/ 3401405 w 4676739"/>
              <a:gd name="connsiteY4968" fmla="*/ 1133465 h 6856420"/>
              <a:gd name="connsiteX4969" fmla="*/ 3405470 w 4676739"/>
              <a:gd name="connsiteY4969" fmla="*/ 1130303 h 6856420"/>
              <a:gd name="connsiteX4970" fmla="*/ 3409009 w 4676739"/>
              <a:gd name="connsiteY4970" fmla="*/ 1129399 h 6856420"/>
              <a:gd name="connsiteX4971" fmla="*/ 3413299 w 4676739"/>
              <a:gd name="connsiteY4971" fmla="*/ 1126464 h 6856420"/>
              <a:gd name="connsiteX4972" fmla="*/ 3416988 w 4676739"/>
              <a:gd name="connsiteY4972" fmla="*/ 1125410 h 6856420"/>
              <a:gd name="connsiteX4973" fmla="*/ 3425268 w 4676739"/>
              <a:gd name="connsiteY4973" fmla="*/ 1122022 h 6856420"/>
              <a:gd name="connsiteX4974" fmla="*/ 3428581 w 4676739"/>
              <a:gd name="connsiteY4974" fmla="*/ 1121345 h 6856420"/>
              <a:gd name="connsiteX4975" fmla="*/ 3437088 w 4676739"/>
              <a:gd name="connsiteY4975" fmla="*/ 1118333 h 6856420"/>
              <a:gd name="connsiteX4976" fmla="*/ 3441078 w 4676739"/>
              <a:gd name="connsiteY4976" fmla="*/ 1117656 h 6856420"/>
              <a:gd name="connsiteX4977" fmla="*/ 3449133 w 4676739"/>
              <a:gd name="connsiteY4977" fmla="*/ 1113741 h 6856420"/>
              <a:gd name="connsiteX4978" fmla="*/ 3449133 w 4676739"/>
              <a:gd name="connsiteY4978" fmla="*/ 1113741 h 6856420"/>
              <a:gd name="connsiteX4979" fmla="*/ 3453047 w 4676739"/>
              <a:gd name="connsiteY4979" fmla="*/ 1110881 h 6856420"/>
              <a:gd name="connsiteX4980" fmla="*/ 3453047 w 4676739"/>
              <a:gd name="connsiteY4980" fmla="*/ 1109601 h 6856420"/>
              <a:gd name="connsiteX4981" fmla="*/ 3461403 w 4676739"/>
              <a:gd name="connsiteY4981" fmla="*/ 1106740 h 6856420"/>
              <a:gd name="connsiteX4982" fmla="*/ 3463210 w 4676739"/>
              <a:gd name="connsiteY4982" fmla="*/ 1107418 h 6856420"/>
              <a:gd name="connsiteX4983" fmla="*/ 3465016 w 4676739"/>
              <a:gd name="connsiteY4983" fmla="*/ 1106514 h 6856420"/>
              <a:gd name="connsiteX4984" fmla="*/ 3468856 w 4676739"/>
              <a:gd name="connsiteY4984" fmla="*/ 1105762 h 6856420"/>
              <a:gd name="connsiteX4985" fmla="*/ 3472695 w 4676739"/>
              <a:gd name="connsiteY4985" fmla="*/ 1103202 h 6856420"/>
              <a:gd name="connsiteX4986" fmla="*/ 3480223 w 4676739"/>
              <a:gd name="connsiteY4986" fmla="*/ 1101546 h 6856420"/>
              <a:gd name="connsiteX4987" fmla="*/ 3484439 w 4676739"/>
              <a:gd name="connsiteY4987" fmla="*/ 1098986 h 6856420"/>
              <a:gd name="connsiteX4988" fmla="*/ 3491967 w 4676739"/>
              <a:gd name="connsiteY4988" fmla="*/ 1097782 h 6856420"/>
              <a:gd name="connsiteX4989" fmla="*/ 3493849 w 4676739"/>
              <a:gd name="connsiteY4989" fmla="*/ 1094846 h 6856420"/>
              <a:gd name="connsiteX4990" fmla="*/ 3495956 w 4676739"/>
              <a:gd name="connsiteY4990" fmla="*/ 1095448 h 6856420"/>
              <a:gd name="connsiteX4991" fmla="*/ 3500474 w 4676739"/>
              <a:gd name="connsiteY4991" fmla="*/ 1093943 h 6856420"/>
              <a:gd name="connsiteX4992" fmla="*/ 3503861 w 4676739"/>
              <a:gd name="connsiteY4992" fmla="*/ 1091458 h 6856420"/>
              <a:gd name="connsiteX4993" fmla="*/ 3511389 w 4676739"/>
              <a:gd name="connsiteY4993" fmla="*/ 1089652 h 6856420"/>
              <a:gd name="connsiteX4994" fmla="*/ 3519820 w 4676739"/>
              <a:gd name="connsiteY4994" fmla="*/ 1086791 h 6856420"/>
              <a:gd name="connsiteX4995" fmla="*/ 3523283 w 4676739"/>
              <a:gd name="connsiteY4995" fmla="*/ 1085812 h 6856420"/>
              <a:gd name="connsiteX4996" fmla="*/ 3527725 w 4676739"/>
              <a:gd name="connsiteY4996" fmla="*/ 1082801 h 6856420"/>
              <a:gd name="connsiteX4997" fmla="*/ 3531714 w 4676739"/>
              <a:gd name="connsiteY4997" fmla="*/ 1081898 h 6856420"/>
              <a:gd name="connsiteX4998" fmla="*/ 3539242 w 4676739"/>
              <a:gd name="connsiteY4998" fmla="*/ 1079112 h 6856420"/>
              <a:gd name="connsiteX4999" fmla="*/ 3547674 w 4676739"/>
              <a:gd name="connsiteY4999" fmla="*/ 1074069 h 6856420"/>
              <a:gd name="connsiteX5000" fmla="*/ 3550836 w 4676739"/>
              <a:gd name="connsiteY5000" fmla="*/ 1071961 h 6856420"/>
              <a:gd name="connsiteX5001" fmla="*/ 3558741 w 4676739"/>
              <a:gd name="connsiteY5001" fmla="*/ 1069853 h 6856420"/>
              <a:gd name="connsiteX5002" fmla="*/ 3562880 w 4676739"/>
              <a:gd name="connsiteY5002" fmla="*/ 1067444 h 6856420"/>
              <a:gd name="connsiteX5003" fmla="*/ 3570408 w 4676739"/>
              <a:gd name="connsiteY5003" fmla="*/ 1065938 h 6856420"/>
              <a:gd name="connsiteX5004" fmla="*/ 3574474 w 4676739"/>
              <a:gd name="connsiteY5004" fmla="*/ 1063755 h 6856420"/>
              <a:gd name="connsiteX5005" fmla="*/ 3582002 w 4676739"/>
              <a:gd name="connsiteY5005" fmla="*/ 1062174 h 6856420"/>
              <a:gd name="connsiteX5006" fmla="*/ 3594724 w 4676739"/>
              <a:gd name="connsiteY5006" fmla="*/ 1058185 h 6856420"/>
              <a:gd name="connsiteX5007" fmla="*/ 3653969 w 4676739"/>
              <a:gd name="connsiteY5007" fmla="*/ 1034471 h 6856420"/>
              <a:gd name="connsiteX5008" fmla="*/ 3655701 w 4676739"/>
              <a:gd name="connsiteY5008" fmla="*/ 1031159 h 6856420"/>
              <a:gd name="connsiteX5009" fmla="*/ 3658712 w 4676739"/>
              <a:gd name="connsiteY5009" fmla="*/ 1029955 h 6856420"/>
              <a:gd name="connsiteX5010" fmla="*/ 3661572 w 4676739"/>
              <a:gd name="connsiteY5010" fmla="*/ 1028825 h 6856420"/>
              <a:gd name="connsiteX5011" fmla="*/ 3665864 w 4676739"/>
              <a:gd name="connsiteY5011" fmla="*/ 1026943 h 6856420"/>
              <a:gd name="connsiteX5012" fmla="*/ 3677005 w 4676739"/>
              <a:gd name="connsiteY5012" fmla="*/ 1025588 h 6856420"/>
              <a:gd name="connsiteX5013" fmla="*/ 3689577 w 4676739"/>
              <a:gd name="connsiteY5013" fmla="*/ 1022502 h 6856420"/>
              <a:gd name="connsiteX5014" fmla="*/ 3701622 w 4676739"/>
              <a:gd name="connsiteY5014" fmla="*/ 1018738 h 6856420"/>
              <a:gd name="connsiteX5015" fmla="*/ 3717506 w 4676739"/>
              <a:gd name="connsiteY5015" fmla="*/ 1010457 h 6856420"/>
              <a:gd name="connsiteX5016" fmla="*/ 3719237 w 4676739"/>
              <a:gd name="connsiteY5016" fmla="*/ 1009253 h 6856420"/>
              <a:gd name="connsiteX5017" fmla="*/ 3717506 w 4676739"/>
              <a:gd name="connsiteY5017" fmla="*/ 1010457 h 6856420"/>
              <a:gd name="connsiteX5018" fmla="*/ 3719237 w 4676739"/>
              <a:gd name="connsiteY5018" fmla="*/ 1010457 h 6856420"/>
              <a:gd name="connsiteX5019" fmla="*/ 3720968 w 4676739"/>
              <a:gd name="connsiteY5019" fmla="*/ 1010457 h 6856420"/>
              <a:gd name="connsiteX5020" fmla="*/ 3721796 w 4676739"/>
              <a:gd name="connsiteY5020" fmla="*/ 1007672 h 6856420"/>
              <a:gd name="connsiteX5021" fmla="*/ 3729324 w 4676739"/>
              <a:gd name="connsiteY5021" fmla="*/ 1006919 h 6856420"/>
              <a:gd name="connsiteX5022" fmla="*/ 3730830 w 4676739"/>
              <a:gd name="connsiteY5022" fmla="*/ 1006317 h 6856420"/>
              <a:gd name="connsiteX5023" fmla="*/ 3732411 w 4676739"/>
              <a:gd name="connsiteY5023" fmla="*/ 1006317 h 6856420"/>
              <a:gd name="connsiteX5024" fmla="*/ 3748822 w 4676739"/>
              <a:gd name="connsiteY5024" fmla="*/ 1002929 h 6856420"/>
              <a:gd name="connsiteX5025" fmla="*/ 3750177 w 4676739"/>
              <a:gd name="connsiteY5025" fmla="*/ 1002252 h 6856420"/>
              <a:gd name="connsiteX5026" fmla="*/ 3751683 w 4676739"/>
              <a:gd name="connsiteY5026" fmla="*/ 1002252 h 6856420"/>
              <a:gd name="connsiteX5027" fmla="*/ 3760641 w 4676739"/>
              <a:gd name="connsiteY5027" fmla="*/ 999015 h 6856420"/>
              <a:gd name="connsiteX5028" fmla="*/ 3762372 w 4676739"/>
              <a:gd name="connsiteY5028" fmla="*/ 998412 h 6856420"/>
              <a:gd name="connsiteX5029" fmla="*/ 3764179 w 4676739"/>
              <a:gd name="connsiteY5029" fmla="*/ 998412 h 6856420"/>
              <a:gd name="connsiteX5030" fmla="*/ 3776525 w 4676739"/>
              <a:gd name="connsiteY5030" fmla="*/ 994573 h 6856420"/>
              <a:gd name="connsiteX5031" fmla="*/ 3776525 w 4676739"/>
              <a:gd name="connsiteY5031" fmla="*/ 994573 h 6856420"/>
              <a:gd name="connsiteX5032" fmla="*/ 3792258 w 4676739"/>
              <a:gd name="connsiteY5032" fmla="*/ 991185 h 6856420"/>
              <a:gd name="connsiteX5033" fmla="*/ 3794066 w 4676739"/>
              <a:gd name="connsiteY5033" fmla="*/ 990508 h 6856420"/>
              <a:gd name="connsiteX5034" fmla="*/ 3796022 w 4676739"/>
              <a:gd name="connsiteY5034" fmla="*/ 990508 h 6856420"/>
              <a:gd name="connsiteX5035" fmla="*/ 3800540 w 4676739"/>
              <a:gd name="connsiteY5035" fmla="*/ 990508 h 6856420"/>
              <a:gd name="connsiteX5036" fmla="*/ 3802497 w 4676739"/>
              <a:gd name="connsiteY5036" fmla="*/ 990508 h 6856420"/>
              <a:gd name="connsiteX5037" fmla="*/ 3804379 w 4676739"/>
              <a:gd name="connsiteY5037" fmla="*/ 991035 h 6856420"/>
              <a:gd name="connsiteX5038" fmla="*/ 3808068 w 4676739"/>
              <a:gd name="connsiteY5038" fmla="*/ 990742 h 6856420"/>
              <a:gd name="connsiteX5039" fmla="*/ 3808217 w 4676739"/>
              <a:gd name="connsiteY5039" fmla="*/ 990583 h 6856420"/>
              <a:gd name="connsiteX5040" fmla="*/ 3808217 w 4676739"/>
              <a:gd name="connsiteY5040" fmla="*/ 990583 h 6856420"/>
              <a:gd name="connsiteX5041" fmla="*/ 3839986 w 4676739"/>
              <a:gd name="connsiteY5041" fmla="*/ 986744 h 6856420"/>
              <a:gd name="connsiteX5042" fmla="*/ 3847062 w 4676739"/>
              <a:gd name="connsiteY5042" fmla="*/ 986744 h 6856420"/>
              <a:gd name="connsiteX5043" fmla="*/ 3891402 w 4676739"/>
              <a:gd name="connsiteY5043" fmla="*/ 983130 h 6856420"/>
              <a:gd name="connsiteX5044" fmla="*/ 3954713 w 4676739"/>
              <a:gd name="connsiteY5044" fmla="*/ 704369 h 6856420"/>
              <a:gd name="connsiteX5045" fmla="*/ 3954713 w 4676739"/>
              <a:gd name="connsiteY5045" fmla="*/ 704369 h 6856420"/>
              <a:gd name="connsiteX5046" fmla="*/ 3954713 w 4676739"/>
              <a:gd name="connsiteY5046" fmla="*/ 704369 h 6856420"/>
              <a:gd name="connsiteX5047" fmla="*/ 3943571 w 4676739"/>
              <a:gd name="connsiteY5047" fmla="*/ 637821 h 6856420"/>
              <a:gd name="connsiteX5048" fmla="*/ 3942743 w 4676739"/>
              <a:gd name="connsiteY5048" fmla="*/ 634284 h 6856420"/>
              <a:gd name="connsiteX5049" fmla="*/ 3943421 w 4676739"/>
              <a:gd name="connsiteY5049" fmla="*/ 637972 h 6856420"/>
              <a:gd name="connsiteX5050" fmla="*/ 2450018 w 4676739"/>
              <a:gd name="connsiteY5050" fmla="*/ 924488 h 6856420"/>
              <a:gd name="connsiteX5051" fmla="*/ 2450018 w 4676739"/>
              <a:gd name="connsiteY5051" fmla="*/ 924488 h 6856420"/>
              <a:gd name="connsiteX5052" fmla="*/ 2080619 w 4676739"/>
              <a:gd name="connsiteY5052" fmla="*/ 878040 h 6856420"/>
              <a:gd name="connsiteX5053" fmla="*/ 2084684 w 4676739"/>
              <a:gd name="connsiteY5053" fmla="*/ 877212 h 6856420"/>
              <a:gd name="connsiteX5054" fmla="*/ 2084684 w 4676739"/>
              <a:gd name="connsiteY5054" fmla="*/ 877212 h 6856420"/>
              <a:gd name="connsiteX5055" fmla="*/ 2080468 w 4676739"/>
              <a:gd name="connsiteY5055" fmla="*/ 878190 h 6856420"/>
              <a:gd name="connsiteX5056" fmla="*/ 644429 w 4676739"/>
              <a:gd name="connsiteY5056" fmla="*/ 1252934 h 6856420"/>
              <a:gd name="connsiteX5057" fmla="*/ 644805 w 4676739"/>
              <a:gd name="connsiteY5057" fmla="*/ 1254364 h 6856420"/>
              <a:gd name="connsiteX5058" fmla="*/ 644429 w 4676739"/>
              <a:gd name="connsiteY5058" fmla="*/ 1252934 h 6856420"/>
              <a:gd name="connsiteX5059" fmla="*/ 857848 w 4676739"/>
              <a:gd name="connsiteY5059" fmla="*/ 1588456 h 6856420"/>
              <a:gd name="connsiteX5060" fmla="*/ 857848 w 4676739"/>
              <a:gd name="connsiteY5060" fmla="*/ 1588456 h 6856420"/>
              <a:gd name="connsiteX5061" fmla="*/ 992749 w 4676739"/>
              <a:gd name="connsiteY5061" fmla="*/ 1371575 h 6856420"/>
              <a:gd name="connsiteX5062" fmla="*/ 992749 w 4676739"/>
              <a:gd name="connsiteY5062" fmla="*/ 1369994 h 6856420"/>
              <a:gd name="connsiteX5063" fmla="*/ 993577 w 4676739"/>
              <a:gd name="connsiteY5063" fmla="*/ 1371725 h 6856420"/>
              <a:gd name="connsiteX5064" fmla="*/ 977166 w 4676739"/>
              <a:gd name="connsiteY5064" fmla="*/ 1115623 h 6856420"/>
              <a:gd name="connsiteX5065" fmla="*/ 977166 w 4676739"/>
              <a:gd name="connsiteY5065" fmla="*/ 1115623 h 6856420"/>
              <a:gd name="connsiteX5066" fmla="*/ 975359 w 4676739"/>
              <a:gd name="connsiteY5066" fmla="*/ 1118860 h 6856420"/>
              <a:gd name="connsiteX5067" fmla="*/ 977166 w 4676739"/>
              <a:gd name="connsiteY5067" fmla="*/ 1115774 h 6856420"/>
              <a:gd name="connsiteX5068" fmla="*/ 858826 w 4676739"/>
              <a:gd name="connsiteY5068" fmla="*/ 1587629 h 6856420"/>
              <a:gd name="connsiteX5069" fmla="*/ 858826 w 4676739"/>
              <a:gd name="connsiteY5069" fmla="*/ 1587629 h 6856420"/>
              <a:gd name="connsiteX5070" fmla="*/ 858826 w 4676739"/>
              <a:gd name="connsiteY5070" fmla="*/ 1587629 h 6856420"/>
              <a:gd name="connsiteX5071" fmla="*/ 968885 w 4676739"/>
              <a:gd name="connsiteY5071" fmla="*/ 1789755 h 6856420"/>
              <a:gd name="connsiteX5072" fmla="*/ 897595 w 4676739"/>
              <a:gd name="connsiteY5072" fmla="*/ 1632344 h 6856420"/>
              <a:gd name="connsiteX5073" fmla="*/ 878775 w 4676739"/>
              <a:gd name="connsiteY5073" fmla="*/ 1602910 h 6856420"/>
              <a:gd name="connsiteX5074" fmla="*/ 878775 w 4676739"/>
              <a:gd name="connsiteY5074" fmla="*/ 1602910 h 6856420"/>
              <a:gd name="connsiteX5075" fmla="*/ 863719 w 4676739"/>
              <a:gd name="connsiteY5075" fmla="*/ 1560227 h 6856420"/>
              <a:gd name="connsiteX5076" fmla="*/ 920254 w 4676739"/>
              <a:gd name="connsiteY5076" fmla="*/ 1495636 h 6856420"/>
              <a:gd name="connsiteX5077" fmla="*/ 936839 w 4676739"/>
              <a:gd name="connsiteY5077" fmla="*/ 1491737 h 6856420"/>
              <a:gd name="connsiteX5078" fmla="*/ 937493 w 4676739"/>
              <a:gd name="connsiteY5078" fmla="*/ 1492173 h 6856420"/>
              <a:gd name="connsiteX5079" fmla="*/ 957292 w 4676739"/>
              <a:gd name="connsiteY5079" fmla="*/ 1557140 h 6856420"/>
              <a:gd name="connsiteX5080" fmla="*/ 962336 w 4676739"/>
              <a:gd name="connsiteY5080" fmla="*/ 1570088 h 6856420"/>
              <a:gd name="connsiteX5081" fmla="*/ 964670 w 4676739"/>
              <a:gd name="connsiteY5081" fmla="*/ 1575132 h 6856420"/>
              <a:gd name="connsiteX5082" fmla="*/ 965874 w 4676739"/>
              <a:gd name="connsiteY5082" fmla="*/ 1576487 h 6856420"/>
              <a:gd name="connsiteX5083" fmla="*/ 965874 w 4676739"/>
              <a:gd name="connsiteY5083" fmla="*/ 1664715 h 6856420"/>
              <a:gd name="connsiteX5084" fmla="*/ 973402 w 4676739"/>
              <a:gd name="connsiteY5084" fmla="*/ 1672243 h 6856420"/>
              <a:gd name="connsiteX5085" fmla="*/ 973402 w 4676739"/>
              <a:gd name="connsiteY5085" fmla="*/ 1672243 h 6856420"/>
              <a:gd name="connsiteX5086" fmla="*/ 971219 w 4676739"/>
              <a:gd name="connsiteY5086" fmla="*/ 1674050 h 6856420"/>
              <a:gd name="connsiteX5087" fmla="*/ 968885 w 4676739"/>
              <a:gd name="connsiteY5087" fmla="*/ 1789906 h 6856420"/>
              <a:gd name="connsiteX5088" fmla="*/ 2196776 w 4676739"/>
              <a:gd name="connsiteY5088" fmla="*/ 3737924 h 6856420"/>
              <a:gd name="connsiteX5089" fmla="*/ 2196776 w 4676739"/>
              <a:gd name="connsiteY5089" fmla="*/ 3737924 h 6856420"/>
              <a:gd name="connsiteX5090" fmla="*/ 2291252 w 4676739"/>
              <a:gd name="connsiteY5090" fmla="*/ 2909845 h 6856420"/>
              <a:gd name="connsiteX5091" fmla="*/ 2291704 w 4676739"/>
              <a:gd name="connsiteY5091" fmla="*/ 2911125 h 6856420"/>
              <a:gd name="connsiteX5092" fmla="*/ 2291704 w 4676739"/>
              <a:gd name="connsiteY5092" fmla="*/ 2911125 h 6856420"/>
              <a:gd name="connsiteX5093" fmla="*/ 2290951 w 4676739"/>
              <a:gd name="connsiteY5093" fmla="*/ 2909920 h 6856420"/>
              <a:gd name="connsiteX5094" fmla="*/ 2181720 w 4676739"/>
              <a:gd name="connsiteY5094" fmla="*/ 3044596 h 6856420"/>
              <a:gd name="connsiteX5095" fmla="*/ 2181720 w 4676739"/>
              <a:gd name="connsiteY5095" fmla="*/ 3044596 h 6856420"/>
              <a:gd name="connsiteX5096" fmla="*/ 2750234 w 4676739"/>
              <a:gd name="connsiteY5096" fmla="*/ 1032364 h 6856420"/>
              <a:gd name="connsiteX5097" fmla="*/ 2749481 w 4676739"/>
              <a:gd name="connsiteY5097" fmla="*/ 1033417 h 6856420"/>
              <a:gd name="connsiteX5098" fmla="*/ 2747321 w 4676739"/>
              <a:gd name="connsiteY5098" fmla="*/ 1032853 h 6856420"/>
              <a:gd name="connsiteX5099" fmla="*/ 2747885 w 4676739"/>
              <a:gd name="connsiteY5099" fmla="*/ 1030685 h 6856420"/>
              <a:gd name="connsiteX5100" fmla="*/ 2750046 w 4676739"/>
              <a:gd name="connsiteY5100" fmla="*/ 1031257 h 6856420"/>
              <a:gd name="connsiteX5101" fmla="*/ 2750234 w 4676739"/>
              <a:gd name="connsiteY5101" fmla="*/ 1032364 h 6856420"/>
              <a:gd name="connsiteX5102" fmla="*/ 2350121 w 4676739"/>
              <a:gd name="connsiteY5102" fmla="*/ 1311953 h 6856420"/>
              <a:gd name="connsiteX5103" fmla="*/ 2353133 w 4676739"/>
              <a:gd name="connsiteY5103" fmla="*/ 1314437 h 6856420"/>
              <a:gd name="connsiteX5104" fmla="*/ 2349443 w 4676739"/>
              <a:gd name="connsiteY5104" fmla="*/ 1313910 h 6856420"/>
              <a:gd name="connsiteX5105" fmla="*/ 2350121 w 4676739"/>
              <a:gd name="connsiteY5105" fmla="*/ 1311953 h 6856420"/>
              <a:gd name="connsiteX5106" fmla="*/ 2312481 w 4676739"/>
              <a:gd name="connsiteY5106" fmla="*/ 1292079 h 6856420"/>
              <a:gd name="connsiteX5107" fmla="*/ 2318428 w 4676739"/>
              <a:gd name="connsiteY5107" fmla="*/ 1286207 h 6856420"/>
              <a:gd name="connsiteX5108" fmla="*/ 2312481 w 4676739"/>
              <a:gd name="connsiteY5108" fmla="*/ 1292079 h 6856420"/>
              <a:gd name="connsiteX5109" fmla="*/ 2168395 w 4676739"/>
              <a:gd name="connsiteY5109" fmla="*/ 1373607 h 6856420"/>
              <a:gd name="connsiteX5110" fmla="*/ 2169449 w 4676739"/>
              <a:gd name="connsiteY5110" fmla="*/ 1372855 h 6856420"/>
              <a:gd name="connsiteX5111" fmla="*/ 2186463 w 4676739"/>
              <a:gd name="connsiteY5111" fmla="*/ 1219133 h 6856420"/>
              <a:gd name="connsiteX5112" fmla="*/ 2186463 w 4676739"/>
              <a:gd name="connsiteY5112" fmla="*/ 1220187 h 6856420"/>
              <a:gd name="connsiteX5113" fmla="*/ 2185785 w 4676739"/>
              <a:gd name="connsiteY5113" fmla="*/ 1219359 h 6856420"/>
              <a:gd name="connsiteX5114" fmla="*/ 2090782 w 4676739"/>
              <a:gd name="connsiteY5114" fmla="*/ 1424723 h 6856420"/>
              <a:gd name="connsiteX5115" fmla="*/ 2090782 w 4676739"/>
              <a:gd name="connsiteY5115" fmla="*/ 1424723 h 6856420"/>
              <a:gd name="connsiteX5116" fmla="*/ 2090782 w 4676739"/>
              <a:gd name="connsiteY5116" fmla="*/ 1424723 h 6856420"/>
              <a:gd name="connsiteX5117" fmla="*/ 2358552 w 4676739"/>
              <a:gd name="connsiteY5117" fmla="*/ 863887 h 6856420"/>
              <a:gd name="connsiteX5118" fmla="*/ 2357273 w 4676739"/>
              <a:gd name="connsiteY5118" fmla="*/ 861403 h 6856420"/>
              <a:gd name="connsiteX5119" fmla="*/ 2358327 w 4676739"/>
              <a:gd name="connsiteY5119" fmla="*/ 863887 h 6856420"/>
              <a:gd name="connsiteX5120" fmla="*/ 2366908 w 4676739"/>
              <a:gd name="connsiteY5120" fmla="*/ 781983 h 6856420"/>
              <a:gd name="connsiteX5121" fmla="*/ 2368189 w 4676739"/>
              <a:gd name="connsiteY5121" fmla="*/ 780929 h 6856420"/>
              <a:gd name="connsiteX5122" fmla="*/ 2149425 w 4676739"/>
              <a:gd name="connsiteY5122" fmla="*/ 1197377 h 6856420"/>
              <a:gd name="connsiteX5123" fmla="*/ 2149425 w 4676739"/>
              <a:gd name="connsiteY5123" fmla="*/ 1197377 h 6856420"/>
              <a:gd name="connsiteX5124" fmla="*/ 2150780 w 4676739"/>
              <a:gd name="connsiteY5124" fmla="*/ 1199410 h 6856420"/>
              <a:gd name="connsiteX5125" fmla="*/ 2159889 w 4676739"/>
              <a:gd name="connsiteY5125" fmla="*/ 1198883 h 6856420"/>
              <a:gd name="connsiteX5126" fmla="*/ 2157706 w 4676739"/>
              <a:gd name="connsiteY5126" fmla="*/ 1200313 h 6856420"/>
              <a:gd name="connsiteX5127" fmla="*/ 2156878 w 4676739"/>
              <a:gd name="connsiteY5127" fmla="*/ 1201894 h 6856420"/>
              <a:gd name="connsiteX5128" fmla="*/ 2142875 w 4676739"/>
              <a:gd name="connsiteY5128" fmla="*/ 1205282 h 6856420"/>
              <a:gd name="connsiteX5129" fmla="*/ 2149199 w 4676739"/>
              <a:gd name="connsiteY5129" fmla="*/ 1197377 h 6856420"/>
              <a:gd name="connsiteX5130" fmla="*/ 1709639 w 4676739"/>
              <a:gd name="connsiteY5130" fmla="*/ 1543665 h 6856420"/>
              <a:gd name="connsiteX5131" fmla="*/ 1764970 w 4676739"/>
              <a:gd name="connsiteY5131" fmla="*/ 1478999 h 6856420"/>
              <a:gd name="connsiteX5132" fmla="*/ 1770089 w 4676739"/>
              <a:gd name="connsiteY5132" fmla="*/ 1473052 h 6856420"/>
              <a:gd name="connsiteX5133" fmla="*/ 1772197 w 4676739"/>
              <a:gd name="connsiteY5133" fmla="*/ 1468460 h 6856420"/>
              <a:gd name="connsiteX5134" fmla="*/ 1772197 w 4676739"/>
              <a:gd name="connsiteY5134" fmla="*/ 1467632 h 6856420"/>
              <a:gd name="connsiteX5135" fmla="*/ 1825495 w 4676739"/>
              <a:gd name="connsiteY5135" fmla="*/ 1423819 h 6856420"/>
              <a:gd name="connsiteX5136" fmla="*/ 1836863 w 4676739"/>
              <a:gd name="connsiteY5136" fmla="*/ 1418700 h 6856420"/>
              <a:gd name="connsiteX5137" fmla="*/ 1888279 w 4676739"/>
              <a:gd name="connsiteY5137" fmla="*/ 1369241 h 6856420"/>
              <a:gd name="connsiteX5138" fmla="*/ 1888731 w 4676739"/>
              <a:gd name="connsiteY5138" fmla="*/ 1369241 h 6856420"/>
              <a:gd name="connsiteX5139" fmla="*/ 1921252 w 4676739"/>
              <a:gd name="connsiteY5139" fmla="*/ 1353056 h 6856420"/>
              <a:gd name="connsiteX5140" fmla="*/ 2028073 w 4676739"/>
              <a:gd name="connsiteY5140" fmla="*/ 1276873 h 6856420"/>
              <a:gd name="connsiteX5141" fmla="*/ 2028073 w 4676739"/>
              <a:gd name="connsiteY5141" fmla="*/ 1276873 h 6856420"/>
              <a:gd name="connsiteX5142" fmla="*/ 2110881 w 4676739"/>
              <a:gd name="connsiteY5142" fmla="*/ 1303447 h 6856420"/>
              <a:gd name="connsiteX5143" fmla="*/ 2103353 w 4676739"/>
              <a:gd name="connsiteY5143" fmla="*/ 1312179 h 6856420"/>
              <a:gd name="connsiteX5144" fmla="*/ 2103353 w 4676739"/>
              <a:gd name="connsiteY5144" fmla="*/ 1312857 h 6856420"/>
              <a:gd name="connsiteX5145" fmla="*/ 2025514 w 4676739"/>
              <a:gd name="connsiteY5145" fmla="*/ 1363369 h 6856420"/>
              <a:gd name="connsiteX5146" fmla="*/ 2025514 w 4676739"/>
              <a:gd name="connsiteY5146" fmla="*/ 1363369 h 6856420"/>
              <a:gd name="connsiteX5147" fmla="*/ 1902958 w 4676739"/>
              <a:gd name="connsiteY5147" fmla="*/ 1449941 h 6856420"/>
              <a:gd name="connsiteX5148" fmla="*/ 1886924 w 4676739"/>
              <a:gd name="connsiteY5148" fmla="*/ 1461986 h 6856420"/>
              <a:gd name="connsiteX5149" fmla="*/ 1886924 w 4676739"/>
              <a:gd name="connsiteY5149" fmla="*/ 1461986 h 6856420"/>
              <a:gd name="connsiteX5150" fmla="*/ 1886924 w 4676739"/>
              <a:gd name="connsiteY5150" fmla="*/ 1461986 h 6856420"/>
              <a:gd name="connsiteX5151" fmla="*/ 1811042 w 4676739"/>
              <a:gd name="connsiteY5151" fmla="*/ 1517468 h 6856420"/>
              <a:gd name="connsiteX5152" fmla="*/ 1772649 w 4676739"/>
              <a:gd name="connsiteY5152" fmla="*/ 1545622 h 6856420"/>
              <a:gd name="connsiteX5153" fmla="*/ 1737268 w 4676739"/>
              <a:gd name="connsiteY5153" fmla="*/ 1572723 h 6856420"/>
              <a:gd name="connsiteX5154" fmla="*/ 1693153 w 4676739"/>
              <a:gd name="connsiteY5154" fmla="*/ 1607427 h 6856420"/>
              <a:gd name="connsiteX5155" fmla="*/ 1693153 w 4676739"/>
              <a:gd name="connsiteY5155" fmla="*/ 1607427 h 6856420"/>
              <a:gd name="connsiteX5156" fmla="*/ 1693153 w 4676739"/>
              <a:gd name="connsiteY5156" fmla="*/ 1607427 h 6856420"/>
              <a:gd name="connsiteX5157" fmla="*/ 1674183 w 4676739"/>
              <a:gd name="connsiteY5157" fmla="*/ 1617439 h 6856420"/>
              <a:gd name="connsiteX5158" fmla="*/ 1674559 w 4676739"/>
              <a:gd name="connsiteY5158" fmla="*/ 1616762 h 6856420"/>
              <a:gd name="connsiteX5159" fmla="*/ 1701058 w 4676739"/>
              <a:gd name="connsiteY5159" fmla="*/ 1550365 h 6856420"/>
              <a:gd name="connsiteX5160" fmla="*/ 1709414 w 4676739"/>
              <a:gd name="connsiteY5160" fmla="*/ 1543890 h 6856420"/>
              <a:gd name="connsiteX5161" fmla="*/ 1725900 w 4676739"/>
              <a:gd name="connsiteY5161" fmla="*/ 1656585 h 6856420"/>
              <a:gd name="connsiteX5162" fmla="*/ 1725900 w 4676739"/>
              <a:gd name="connsiteY5162" fmla="*/ 1656585 h 6856420"/>
              <a:gd name="connsiteX5163" fmla="*/ 1725900 w 4676739"/>
              <a:gd name="connsiteY5163" fmla="*/ 1656585 h 6856420"/>
              <a:gd name="connsiteX5164" fmla="*/ 1705875 w 4676739"/>
              <a:gd name="connsiteY5164" fmla="*/ 1830707 h 6856420"/>
              <a:gd name="connsiteX5165" fmla="*/ 1704822 w 4676739"/>
              <a:gd name="connsiteY5165" fmla="*/ 1830180 h 6856420"/>
              <a:gd name="connsiteX5166" fmla="*/ 1707757 w 4676739"/>
              <a:gd name="connsiteY5166" fmla="*/ 1828976 h 6856420"/>
              <a:gd name="connsiteX5167" fmla="*/ 1707757 w 4676739"/>
              <a:gd name="connsiteY5167" fmla="*/ 1828976 h 6856420"/>
              <a:gd name="connsiteX5168" fmla="*/ 1707757 w 4676739"/>
              <a:gd name="connsiteY5168" fmla="*/ 1828976 h 6856420"/>
              <a:gd name="connsiteX5169" fmla="*/ 1707757 w 4676739"/>
              <a:gd name="connsiteY5169" fmla="*/ 1828976 h 6856420"/>
              <a:gd name="connsiteX5170" fmla="*/ 1706478 w 4676739"/>
              <a:gd name="connsiteY5170" fmla="*/ 1830256 h 6856420"/>
              <a:gd name="connsiteX5171" fmla="*/ 1707757 w 4676739"/>
              <a:gd name="connsiteY5171" fmla="*/ 1828976 h 6856420"/>
              <a:gd name="connsiteX5172" fmla="*/ 1706403 w 4676739"/>
              <a:gd name="connsiteY5172" fmla="*/ 1830481 h 6856420"/>
              <a:gd name="connsiteX5173" fmla="*/ 1706403 w 4676739"/>
              <a:gd name="connsiteY5173" fmla="*/ 1830481 h 6856420"/>
              <a:gd name="connsiteX5174" fmla="*/ 1707833 w 4676739"/>
              <a:gd name="connsiteY5174" fmla="*/ 1828901 h 6856420"/>
              <a:gd name="connsiteX5175" fmla="*/ 1710317 w 4676739"/>
              <a:gd name="connsiteY5175" fmla="*/ 1826642 h 6856420"/>
              <a:gd name="connsiteX5176" fmla="*/ 1710317 w 4676739"/>
              <a:gd name="connsiteY5176" fmla="*/ 1826642 h 6856420"/>
              <a:gd name="connsiteX5177" fmla="*/ 1707457 w 4676739"/>
              <a:gd name="connsiteY5177" fmla="*/ 1829201 h 6856420"/>
              <a:gd name="connsiteX5178" fmla="*/ 1492683 w 4676739"/>
              <a:gd name="connsiteY5178" fmla="*/ 1951004 h 6856420"/>
              <a:gd name="connsiteX5179" fmla="*/ 1587009 w 4676739"/>
              <a:gd name="connsiteY5179" fmla="*/ 1790131 h 6856420"/>
              <a:gd name="connsiteX5180" fmla="*/ 1591224 w 4676739"/>
              <a:gd name="connsiteY5180" fmla="*/ 1775075 h 6856420"/>
              <a:gd name="connsiteX5181" fmla="*/ 1604775 w 4676739"/>
              <a:gd name="connsiteY5181" fmla="*/ 1758213 h 6856420"/>
              <a:gd name="connsiteX5182" fmla="*/ 1671322 w 4676739"/>
              <a:gd name="connsiteY5182" fmla="*/ 1702430 h 6856420"/>
              <a:gd name="connsiteX5183" fmla="*/ 1727180 w 4676739"/>
              <a:gd name="connsiteY5183" fmla="*/ 1679846 h 6856420"/>
              <a:gd name="connsiteX5184" fmla="*/ 1727180 w 4676739"/>
              <a:gd name="connsiteY5184" fmla="*/ 1677211 h 6856420"/>
              <a:gd name="connsiteX5185" fmla="*/ 1728008 w 4676739"/>
              <a:gd name="connsiteY5185" fmla="*/ 1677211 h 6856420"/>
              <a:gd name="connsiteX5186" fmla="*/ 1729965 w 4676739"/>
              <a:gd name="connsiteY5186" fmla="*/ 1677211 h 6856420"/>
              <a:gd name="connsiteX5187" fmla="*/ 1730944 w 4676739"/>
              <a:gd name="connsiteY5187" fmla="*/ 1680674 h 6856420"/>
              <a:gd name="connsiteX5188" fmla="*/ 1730944 w 4676739"/>
              <a:gd name="connsiteY5188" fmla="*/ 1680674 h 6856420"/>
              <a:gd name="connsiteX5189" fmla="*/ 1710317 w 4676739"/>
              <a:gd name="connsiteY5189" fmla="*/ 1709055 h 6856420"/>
              <a:gd name="connsiteX5190" fmla="*/ 1710317 w 4676739"/>
              <a:gd name="connsiteY5190" fmla="*/ 1709055 h 6856420"/>
              <a:gd name="connsiteX5191" fmla="*/ 1678399 w 4676739"/>
              <a:gd name="connsiteY5191" fmla="*/ 1763783 h 6856420"/>
              <a:gd name="connsiteX5192" fmla="*/ 1678399 w 4676739"/>
              <a:gd name="connsiteY5192" fmla="*/ 1763783 h 6856420"/>
              <a:gd name="connsiteX5193" fmla="*/ 1658976 w 4676739"/>
              <a:gd name="connsiteY5193" fmla="*/ 1795777 h 6856420"/>
              <a:gd name="connsiteX5194" fmla="*/ 1654685 w 4676739"/>
              <a:gd name="connsiteY5194" fmla="*/ 1803305 h 6856420"/>
              <a:gd name="connsiteX5195" fmla="*/ 1654685 w 4676739"/>
              <a:gd name="connsiteY5195" fmla="*/ 1803305 h 6856420"/>
              <a:gd name="connsiteX5196" fmla="*/ 1620282 w 4676739"/>
              <a:gd name="connsiteY5196" fmla="*/ 1867142 h 6856420"/>
              <a:gd name="connsiteX5197" fmla="*/ 1579405 w 4676739"/>
              <a:gd name="connsiteY5197" fmla="*/ 1960038 h 6856420"/>
              <a:gd name="connsiteX5198" fmla="*/ 1561564 w 4676739"/>
              <a:gd name="connsiteY5198" fmla="*/ 1978783 h 6856420"/>
              <a:gd name="connsiteX5199" fmla="*/ 1515342 w 4676739"/>
              <a:gd name="connsiteY5199" fmla="*/ 2000238 h 6856420"/>
              <a:gd name="connsiteX5200" fmla="*/ 1515342 w 4676739"/>
              <a:gd name="connsiteY5200" fmla="*/ 2000238 h 6856420"/>
              <a:gd name="connsiteX5201" fmla="*/ 1456548 w 4676739"/>
              <a:gd name="connsiteY5201" fmla="*/ 2028016 h 6856420"/>
              <a:gd name="connsiteX5202" fmla="*/ 1456548 w 4676739"/>
              <a:gd name="connsiteY5202" fmla="*/ 2028016 h 6856420"/>
              <a:gd name="connsiteX5203" fmla="*/ 1439912 w 4676739"/>
              <a:gd name="connsiteY5203" fmla="*/ 2028016 h 6856420"/>
              <a:gd name="connsiteX5204" fmla="*/ 1439912 w 4676739"/>
              <a:gd name="connsiteY5204" fmla="*/ 2028016 h 6856420"/>
              <a:gd name="connsiteX5205" fmla="*/ 1472358 w 4676739"/>
              <a:gd name="connsiteY5205" fmla="*/ 1972233 h 6856420"/>
              <a:gd name="connsiteX5206" fmla="*/ 1479886 w 4676739"/>
              <a:gd name="connsiteY5206" fmla="*/ 1965533 h 6856420"/>
              <a:gd name="connsiteX5207" fmla="*/ 1492457 w 4676739"/>
              <a:gd name="connsiteY5207" fmla="*/ 1951155 h 6856420"/>
              <a:gd name="connsiteX5208" fmla="*/ 1266843 w 4676739"/>
              <a:gd name="connsiteY5208" fmla="*/ 6570933 h 6856420"/>
              <a:gd name="connsiteX5209" fmla="*/ 1267445 w 4676739"/>
              <a:gd name="connsiteY5209" fmla="*/ 6571685 h 6856420"/>
              <a:gd name="connsiteX5210" fmla="*/ 1266918 w 4676739"/>
              <a:gd name="connsiteY5210" fmla="*/ 6571685 h 6856420"/>
              <a:gd name="connsiteX5211" fmla="*/ 1266617 w 4676739"/>
              <a:gd name="connsiteY5211" fmla="*/ 6571084 h 6856420"/>
              <a:gd name="connsiteX5212" fmla="*/ 1231160 w 4676739"/>
              <a:gd name="connsiteY5212" fmla="*/ 6025153 h 6856420"/>
              <a:gd name="connsiteX5213" fmla="*/ 1231160 w 4676739"/>
              <a:gd name="connsiteY5213" fmla="*/ 6025153 h 6856420"/>
              <a:gd name="connsiteX5214" fmla="*/ 1231160 w 4676739"/>
              <a:gd name="connsiteY5214" fmla="*/ 6025153 h 6856420"/>
              <a:gd name="connsiteX5215" fmla="*/ 1244033 w 4676739"/>
              <a:gd name="connsiteY5215" fmla="*/ 4861928 h 6856420"/>
              <a:gd name="connsiteX5216" fmla="*/ 1244033 w 4676739"/>
              <a:gd name="connsiteY5216" fmla="*/ 4867048 h 6856420"/>
              <a:gd name="connsiteX5217" fmla="*/ 1244033 w 4676739"/>
              <a:gd name="connsiteY5217" fmla="*/ 4867800 h 6856420"/>
              <a:gd name="connsiteX5218" fmla="*/ 1244033 w 4676739"/>
              <a:gd name="connsiteY5218" fmla="*/ 4861928 h 6856420"/>
              <a:gd name="connsiteX5219" fmla="*/ 1242979 w 4676739"/>
              <a:gd name="connsiteY5219" fmla="*/ 690292 h 6856420"/>
              <a:gd name="connsiteX5220" fmla="*/ 1243356 w 4676739"/>
              <a:gd name="connsiteY5220" fmla="*/ 690292 h 6856420"/>
              <a:gd name="connsiteX5221" fmla="*/ 1242603 w 4676739"/>
              <a:gd name="connsiteY5221" fmla="*/ 691044 h 6856420"/>
              <a:gd name="connsiteX5222" fmla="*/ 1242603 w 4676739"/>
              <a:gd name="connsiteY5222" fmla="*/ 691044 h 6856420"/>
              <a:gd name="connsiteX5223" fmla="*/ 1329777 w 4676739"/>
              <a:gd name="connsiteY5223" fmla="*/ 275274 h 6856420"/>
              <a:gd name="connsiteX5224" fmla="*/ 1329777 w 4676739"/>
              <a:gd name="connsiteY5224" fmla="*/ 275650 h 6856420"/>
              <a:gd name="connsiteX5225" fmla="*/ 1328799 w 4676739"/>
              <a:gd name="connsiteY5225" fmla="*/ 275650 h 6856420"/>
              <a:gd name="connsiteX5226" fmla="*/ 1328799 w 4676739"/>
              <a:gd name="connsiteY5226" fmla="*/ 273843 h 6856420"/>
              <a:gd name="connsiteX5227" fmla="*/ 1329777 w 4676739"/>
              <a:gd name="connsiteY5227" fmla="*/ 275274 h 6856420"/>
              <a:gd name="connsiteX5228" fmla="*/ 1306742 w 4676739"/>
              <a:gd name="connsiteY5228" fmla="*/ 1419980 h 6856420"/>
              <a:gd name="connsiteX5229" fmla="*/ 1306290 w 4676739"/>
              <a:gd name="connsiteY5229" fmla="*/ 1419302 h 6856420"/>
              <a:gd name="connsiteX5230" fmla="*/ 1307344 w 4676739"/>
              <a:gd name="connsiteY5230" fmla="*/ 1419302 h 6856420"/>
              <a:gd name="connsiteX5231" fmla="*/ 1293191 w 4676739"/>
              <a:gd name="connsiteY5231" fmla="*/ 1554354 h 6856420"/>
              <a:gd name="connsiteX5232" fmla="*/ 1294094 w 4676739"/>
              <a:gd name="connsiteY5232" fmla="*/ 1553376 h 6856420"/>
              <a:gd name="connsiteX5233" fmla="*/ 1294094 w 4676739"/>
              <a:gd name="connsiteY5233" fmla="*/ 1553376 h 6856420"/>
              <a:gd name="connsiteX5234" fmla="*/ 1294094 w 4676739"/>
              <a:gd name="connsiteY5234" fmla="*/ 1553376 h 6856420"/>
              <a:gd name="connsiteX5235" fmla="*/ 1294094 w 4676739"/>
              <a:gd name="connsiteY5235" fmla="*/ 1554430 h 6856420"/>
              <a:gd name="connsiteX5236" fmla="*/ 1294245 w 4676739"/>
              <a:gd name="connsiteY5236" fmla="*/ 1321589 h 6856420"/>
              <a:gd name="connsiteX5237" fmla="*/ 1293342 w 4676739"/>
              <a:gd name="connsiteY5237" fmla="*/ 1315792 h 6856420"/>
              <a:gd name="connsiteX5238" fmla="*/ 1293342 w 4676739"/>
              <a:gd name="connsiteY5238" fmla="*/ 1315792 h 6856420"/>
              <a:gd name="connsiteX5239" fmla="*/ 1294245 w 4676739"/>
              <a:gd name="connsiteY5239" fmla="*/ 1321815 h 6856420"/>
              <a:gd name="connsiteX5240" fmla="*/ 1290029 w 4676739"/>
              <a:gd name="connsiteY5240" fmla="*/ 738094 h 6856420"/>
              <a:gd name="connsiteX5241" fmla="*/ 1290029 w 4676739"/>
              <a:gd name="connsiteY5241" fmla="*/ 738471 h 6856420"/>
              <a:gd name="connsiteX5242" fmla="*/ 1288825 w 4676739"/>
              <a:gd name="connsiteY5242" fmla="*/ 738471 h 6856420"/>
              <a:gd name="connsiteX5243" fmla="*/ 1225063 w 4676739"/>
              <a:gd name="connsiteY5243" fmla="*/ 1573701 h 6856420"/>
              <a:gd name="connsiteX5244" fmla="*/ 1224611 w 4676739"/>
              <a:gd name="connsiteY5244" fmla="*/ 1575207 h 6856420"/>
              <a:gd name="connsiteX5245" fmla="*/ 1224611 w 4676739"/>
              <a:gd name="connsiteY5245" fmla="*/ 1575207 h 6856420"/>
              <a:gd name="connsiteX5246" fmla="*/ 1225063 w 4676739"/>
              <a:gd name="connsiteY5246" fmla="*/ 1574078 h 6856420"/>
              <a:gd name="connsiteX5247" fmla="*/ 1258939 w 4676739"/>
              <a:gd name="connsiteY5247" fmla="*/ 1822125 h 6856420"/>
              <a:gd name="connsiteX5248" fmla="*/ 1258939 w 4676739"/>
              <a:gd name="connsiteY5248" fmla="*/ 1822125 h 6856420"/>
              <a:gd name="connsiteX5249" fmla="*/ 1258939 w 4676739"/>
              <a:gd name="connsiteY5249" fmla="*/ 1822125 h 6856420"/>
              <a:gd name="connsiteX5250" fmla="*/ 1258939 w 4676739"/>
              <a:gd name="connsiteY5250" fmla="*/ 1822125 h 6856420"/>
              <a:gd name="connsiteX5251" fmla="*/ 1196532 w 4676739"/>
              <a:gd name="connsiteY5251" fmla="*/ 1731789 h 6856420"/>
              <a:gd name="connsiteX5252" fmla="*/ 1196532 w 4676739"/>
              <a:gd name="connsiteY5252" fmla="*/ 1731789 h 6856420"/>
              <a:gd name="connsiteX5253" fmla="*/ 1196005 w 4676739"/>
              <a:gd name="connsiteY5253" fmla="*/ 1731789 h 6856420"/>
              <a:gd name="connsiteX5254" fmla="*/ 1196005 w 4676739"/>
              <a:gd name="connsiteY5254" fmla="*/ 1731338 h 6856420"/>
              <a:gd name="connsiteX5255" fmla="*/ 1364782 w 4676739"/>
              <a:gd name="connsiteY5255" fmla="*/ 579329 h 6856420"/>
              <a:gd name="connsiteX5256" fmla="*/ 1367568 w 4676739"/>
              <a:gd name="connsiteY5256" fmla="*/ 586104 h 6856420"/>
              <a:gd name="connsiteX5257" fmla="*/ 1360943 w 4676739"/>
              <a:gd name="connsiteY5257" fmla="*/ 581738 h 6856420"/>
              <a:gd name="connsiteX5258" fmla="*/ 1364782 w 4676739"/>
              <a:gd name="connsiteY5258" fmla="*/ 580007 h 6856420"/>
              <a:gd name="connsiteX5259" fmla="*/ 1246969 w 4676739"/>
              <a:gd name="connsiteY5259" fmla="*/ 153320 h 6856420"/>
              <a:gd name="connsiteX5260" fmla="*/ 1246969 w 4676739"/>
              <a:gd name="connsiteY5260" fmla="*/ 153320 h 6856420"/>
              <a:gd name="connsiteX5261" fmla="*/ 1246969 w 4676739"/>
              <a:gd name="connsiteY5261" fmla="*/ 153320 h 6856420"/>
              <a:gd name="connsiteX5262" fmla="*/ 1246969 w 4676739"/>
              <a:gd name="connsiteY5262" fmla="*/ 153320 h 6856420"/>
              <a:gd name="connsiteX5263" fmla="*/ 1161978 w 4676739"/>
              <a:gd name="connsiteY5263" fmla="*/ 2783450 h 6856420"/>
              <a:gd name="connsiteX5264" fmla="*/ 1163408 w 4676739"/>
              <a:gd name="connsiteY5264" fmla="*/ 2783450 h 6856420"/>
              <a:gd name="connsiteX5265" fmla="*/ 1162957 w 4676739"/>
              <a:gd name="connsiteY5265" fmla="*/ 2784052 h 6856420"/>
              <a:gd name="connsiteX5266" fmla="*/ 1171690 w 4676739"/>
              <a:gd name="connsiteY5266" fmla="*/ 2716902 h 6856420"/>
              <a:gd name="connsiteX5267" fmla="*/ 1171690 w 4676739"/>
              <a:gd name="connsiteY5267" fmla="*/ 2716902 h 6856420"/>
              <a:gd name="connsiteX5268" fmla="*/ 1171690 w 4676739"/>
              <a:gd name="connsiteY5268" fmla="*/ 2716902 h 6856420"/>
              <a:gd name="connsiteX5269" fmla="*/ 1211061 w 4676739"/>
              <a:gd name="connsiteY5269" fmla="*/ 3228053 h 6856420"/>
              <a:gd name="connsiteX5270" fmla="*/ 1211061 w 4676739"/>
              <a:gd name="connsiteY5270" fmla="*/ 3228053 h 6856420"/>
              <a:gd name="connsiteX5271" fmla="*/ 1211061 w 4676739"/>
              <a:gd name="connsiteY5271" fmla="*/ 3228053 h 6856420"/>
              <a:gd name="connsiteX5272" fmla="*/ 1211061 w 4676739"/>
              <a:gd name="connsiteY5272" fmla="*/ 3228053 h 6856420"/>
              <a:gd name="connsiteX5273" fmla="*/ 1203533 w 4676739"/>
              <a:gd name="connsiteY5273" fmla="*/ 3205469 h 6856420"/>
              <a:gd name="connsiteX5274" fmla="*/ 1203533 w 4676739"/>
              <a:gd name="connsiteY5274" fmla="*/ 3203662 h 6856420"/>
              <a:gd name="connsiteX5275" fmla="*/ 1203533 w 4676739"/>
              <a:gd name="connsiteY5275" fmla="*/ 3203662 h 6856420"/>
              <a:gd name="connsiteX5276" fmla="*/ 1205942 w 4676739"/>
              <a:gd name="connsiteY5276" fmla="*/ 3203662 h 6856420"/>
              <a:gd name="connsiteX5277" fmla="*/ 1183358 w 4676739"/>
              <a:gd name="connsiteY5277" fmla="*/ 3077493 h 6856420"/>
              <a:gd name="connsiteX5278" fmla="*/ 1183358 w 4676739"/>
              <a:gd name="connsiteY5278" fmla="*/ 3077493 h 6856420"/>
              <a:gd name="connsiteX5279" fmla="*/ 1181777 w 4676739"/>
              <a:gd name="connsiteY5279" fmla="*/ 3080579 h 6856420"/>
              <a:gd name="connsiteX5280" fmla="*/ 1183282 w 4676739"/>
              <a:gd name="connsiteY5280" fmla="*/ 3077644 h 6856420"/>
              <a:gd name="connsiteX5281" fmla="*/ 1230633 w 4676739"/>
              <a:gd name="connsiteY5281" fmla="*/ 3283459 h 6856420"/>
              <a:gd name="connsiteX5282" fmla="*/ 1231687 w 4676739"/>
              <a:gd name="connsiteY5282" fmla="*/ 3283911 h 6856420"/>
              <a:gd name="connsiteX5283" fmla="*/ 1179745 w 4676739"/>
              <a:gd name="connsiteY5283" fmla="*/ 2685134 h 6856420"/>
              <a:gd name="connsiteX5284" fmla="*/ 1179745 w 4676739"/>
              <a:gd name="connsiteY5284" fmla="*/ 2685134 h 6856420"/>
              <a:gd name="connsiteX5285" fmla="*/ 1187649 w 4676739"/>
              <a:gd name="connsiteY5285" fmla="*/ 2475705 h 6856420"/>
              <a:gd name="connsiteX5286" fmla="*/ 1187649 w 4676739"/>
              <a:gd name="connsiteY5286" fmla="*/ 2475705 h 6856420"/>
              <a:gd name="connsiteX5287" fmla="*/ 1187649 w 4676739"/>
              <a:gd name="connsiteY5287" fmla="*/ 2475705 h 6856420"/>
              <a:gd name="connsiteX5288" fmla="*/ 1166721 w 4676739"/>
              <a:gd name="connsiteY5288" fmla="*/ 2345170 h 6856420"/>
              <a:gd name="connsiteX5289" fmla="*/ 1166721 w 4676739"/>
              <a:gd name="connsiteY5289" fmla="*/ 2339825 h 6856420"/>
              <a:gd name="connsiteX5290" fmla="*/ 1166645 w 4676739"/>
              <a:gd name="connsiteY5290" fmla="*/ 2345321 h 6856420"/>
              <a:gd name="connsiteX5291" fmla="*/ 1167699 w 4676739"/>
              <a:gd name="connsiteY5291" fmla="*/ 2720817 h 6856420"/>
              <a:gd name="connsiteX5292" fmla="*/ 1167699 w 4676739"/>
              <a:gd name="connsiteY5292" fmla="*/ 2720817 h 6856420"/>
              <a:gd name="connsiteX5293" fmla="*/ 1209857 w 4676739"/>
              <a:gd name="connsiteY5293" fmla="*/ 2146808 h 6856420"/>
              <a:gd name="connsiteX5294" fmla="*/ 1209857 w 4676739"/>
              <a:gd name="connsiteY5294" fmla="*/ 2146808 h 6856420"/>
              <a:gd name="connsiteX5295" fmla="*/ 1211362 w 4676739"/>
              <a:gd name="connsiteY5295" fmla="*/ 2140936 h 6856420"/>
              <a:gd name="connsiteX5296" fmla="*/ 1209781 w 4676739"/>
              <a:gd name="connsiteY5296" fmla="*/ 2146958 h 6856420"/>
              <a:gd name="connsiteX5297" fmla="*/ 1251034 w 4676739"/>
              <a:gd name="connsiteY5297" fmla="*/ 2665712 h 6856420"/>
              <a:gd name="connsiteX5298" fmla="*/ 1251034 w 4676739"/>
              <a:gd name="connsiteY5298" fmla="*/ 2665712 h 6856420"/>
              <a:gd name="connsiteX5299" fmla="*/ 1251034 w 4676739"/>
              <a:gd name="connsiteY5299" fmla="*/ 2665712 h 6856420"/>
              <a:gd name="connsiteX5300" fmla="*/ 1252013 w 4676739"/>
              <a:gd name="connsiteY5300" fmla="*/ 2665712 h 6856420"/>
              <a:gd name="connsiteX5301" fmla="*/ 1258562 w 4676739"/>
              <a:gd name="connsiteY5301" fmla="*/ 2610306 h 6856420"/>
              <a:gd name="connsiteX5302" fmla="*/ 1256906 w 4676739"/>
              <a:gd name="connsiteY5302" fmla="*/ 2611209 h 6856420"/>
              <a:gd name="connsiteX5303" fmla="*/ 1258261 w 4676739"/>
              <a:gd name="connsiteY5303" fmla="*/ 2610306 h 6856420"/>
              <a:gd name="connsiteX5304" fmla="*/ 1258261 w 4676739"/>
              <a:gd name="connsiteY5304" fmla="*/ 2610306 h 6856420"/>
              <a:gd name="connsiteX5305" fmla="*/ 1344984 w 4676739"/>
              <a:gd name="connsiteY5305" fmla="*/ 1415011 h 6856420"/>
              <a:gd name="connsiteX5306" fmla="*/ 1344984 w 4676739"/>
              <a:gd name="connsiteY5306" fmla="*/ 1415011 h 6856420"/>
              <a:gd name="connsiteX5307" fmla="*/ 1344984 w 4676739"/>
              <a:gd name="connsiteY5307" fmla="*/ 1415011 h 6856420"/>
              <a:gd name="connsiteX5308" fmla="*/ 1344984 w 4676739"/>
              <a:gd name="connsiteY5308" fmla="*/ 1415463 h 6856420"/>
              <a:gd name="connsiteX5309" fmla="*/ 1345435 w 4676739"/>
              <a:gd name="connsiteY5309" fmla="*/ 1415011 h 6856420"/>
              <a:gd name="connsiteX5310" fmla="*/ 1345435 w 4676739"/>
              <a:gd name="connsiteY5310" fmla="*/ 1415011 h 6856420"/>
              <a:gd name="connsiteX5311" fmla="*/ 1345435 w 4676739"/>
              <a:gd name="connsiteY5311" fmla="*/ 1415011 h 6856420"/>
              <a:gd name="connsiteX5312" fmla="*/ 1207673 w 4676739"/>
              <a:gd name="connsiteY5312" fmla="*/ 1968545 h 6856420"/>
              <a:gd name="connsiteX5313" fmla="*/ 1207673 w 4676739"/>
              <a:gd name="connsiteY5313" fmla="*/ 1968545 h 6856420"/>
              <a:gd name="connsiteX5314" fmla="*/ 1207673 w 4676739"/>
              <a:gd name="connsiteY5314" fmla="*/ 1968545 h 6856420"/>
              <a:gd name="connsiteX5315" fmla="*/ 1191488 w 4676739"/>
              <a:gd name="connsiteY5315" fmla="*/ 3576072 h 6856420"/>
              <a:gd name="connsiteX5316" fmla="*/ 1191488 w 4676739"/>
              <a:gd name="connsiteY5316" fmla="*/ 3576072 h 6856420"/>
              <a:gd name="connsiteX5317" fmla="*/ 1256756 w 4676739"/>
              <a:gd name="connsiteY5317" fmla="*/ 2611510 h 6856420"/>
              <a:gd name="connsiteX5318" fmla="*/ 1255702 w 4676739"/>
              <a:gd name="connsiteY5318" fmla="*/ 2611887 h 6856420"/>
              <a:gd name="connsiteX5319" fmla="*/ 1255702 w 4676739"/>
              <a:gd name="connsiteY5319" fmla="*/ 2611887 h 6856420"/>
              <a:gd name="connsiteX5320" fmla="*/ 1251034 w 4676739"/>
              <a:gd name="connsiteY5320" fmla="*/ 2178877 h 6856420"/>
              <a:gd name="connsiteX5321" fmla="*/ 1251034 w 4676739"/>
              <a:gd name="connsiteY5321" fmla="*/ 2178877 h 6856420"/>
              <a:gd name="connsiteX5322" fmla="*/ 1251034 w 4676739"/>
              <a:gd name="connsiteY5322" fmla="*/ 2178877 h 6856420"/>
              <a:gd name="connsiteX5323" fmla="*/ 1251034 w 4676739"/>
              <a:gd name="connsiteY5323" fmla="*/ 2178877 h 6856420"/>
              <a:gd name="connsiteX5324" fmla="*/ 1285437 w 4676739"/>
              <a:gd name="connsiteY5324" fmla="*/ 1850807 h 6856420"/>
              <a:gd name="connsiteX5325" fmla="*/ 1281222 w 4676739"/>
              <a:gd name="connsiteY5325" fmla="*/ 1852915 h 6856420"/>
              <a:gd name="connsiteX5326" fmla="*/ 1285287 w 4676739"/>
              <a:gd name="connsiteY5326" fmla="*/ 1850807 h 6856420"/>
              <a:gd name="connsiteX5327" fmla="*/ 1341370 w 4676739"/>
              <a:gd name="connsiteY5327" fmla="*/ 1160641 h 6856420"/>
              <a:gd name="connsiteX5328" fmla="*/ 1339714 w 4676739"/>
              <a:gd name="connsiteY5328" fmla="*/ 1159963 h 6856420"/>
              <a:gd name="connsiteX5329" fmla="*/ 1341144 w 4676739"/>
              <a:gd name="connsiteY5329" fmla="*/ 1159361 h 6856420"/>
              <a:gd name="connsiteX5330" fmla="*/ 1253594 w 4676739"/>
              <a:gd name="connsiteY5330" fmla="*/ 150008 h 6856420"/>
              <a:gd name="connsiteX5331" fmla="*/ 1253594 w 4676739"/>
              <a:gd name="connsiteY5331" fmla="*/ 150008 h 6856420"/>
              <a:gd name="connsiteX5332" fmla="*/ 1253594 w 4676739"/>
              <a:gd name="connsiteY5332" fmla="*/ 150008 h 6856420"/>
              <a:gd name="connsiteX5333" fmla="*/ 1238990 w 4676739"/>
              <a:gd name="connsiteY5333" fmla="*/ 279640 h 6856420"/>
              <a:gd name="connsiteX5334" fmla="*/ 1238990 w 4676739"/>
              <a:gd name="connsiteY5334" fmla="*/ 279640 h 6856420"/>
              <a:gd name="connsiteX5335" fmla="*/ 1238463 w 4676739"/>
              <a:gd name="connsiteY5335" fmla="*/ 279640 h 6856420"/>
              <a:gd name="connsiteX5336" fmla="*/ 1246518 w 4676739"/>
              <a:gd name="connsiteY5336" fmla="*/ 1086791 h 6856420"/>
              <a:gd name="connsiteX5337" fmla="*/ 1246518 w 4676739"/>
              <a:gd name="connsiteY5337" fmla="*/ 1086791 h 6856420"/>
              <a:gd name="connsiteX5338" fmla="*/ 1214900 w 4676739"/>
              <a:gd name="connsiteY5338" fmla="*/ 1276722 h 6856420"/>
              <a:gd name="connsiteX5339" fmla="*/ 1214900 w 4676739"/>
              <a:gd name="connsiteY5339" fmla="*/ 1276722 h 6856420"/>
              <a:gd name="connsiteX5340" fmla="*/ 1214900 w 4676739"/>
              <a:gd name="connsiteY5340" fmla="*/ 1276722 h 6856420"/>
              <a:gd name="connsiteX5341" fmla="*/ 1164538 w 4676739"/>
              <a:gd name="connsiteY5341" fmla="*/ 2075668 h 6856420"/>
              <a:gd name="connsiteX5342" fmla="*/ 1165968 w 4676739"/>
              <a:gd name="connsiteY5342" fmla="*/ 2078228 h 6856420"/>
              <a:gd name="connsiteX5343" fmla="*/ 1164839 w 4676739"/>
              <a:gd name="connsiteY5343" fmla="*/ 2075668 h 6856420"/>
              <a:gd name="connsiteX5344" fmla="*/ 1155504 w 4676739"/>
              <a:gd name="connsiteY5344" fmla="*/ 3421372 h 6856420"/>
              <a:gd name="connsiteX5345" fmla="*/ 1155504 w 4676739"/>
              <a:gd name="connsiteY5345" fmla="*/ 3421372 h 6856420"/>
              <a:gd name="connsiteX5346" fmla="*/ 1155504 w 4676739"/>
              <a:gd name="connsiteY5346" fmla="*/ 3422200 h 6856420"/>
              <a:gd name="connsiteX5347" fmla="*/ 1154977 w 4676739"/>
              <a:gd name="connsiteY5347" fmla="*/ 3421447 h 6856420"/>
              <a:gd name="connsiteX5348" fmla="*/ 1152794 w 4676739"/>
              <a:gd name="connsiteY5348" fmla="*/ 5293583 h 6856420"/>
              <a:gd name="connsiteX5349" fmla="*/ 1152794 w 4676739"/>
              <a:gd name="connsiteY5349" fmla="*/ 5293583 h 6856420"/>
              <a:gd name="connsiteX5350" fmla="*/ 1152041 w 4676739"/>
              <a:gd name="connsiteY5350" fmla="*/ 5293583 h 6856420"/>
              <a:gd name="connsiteX5351" fmla="*/ 1153171 w 4676739"/>
              <a:gd name="connsiteY5351" fmla="*/ 5293583 h 6856420"/>
              <a:gd name="connsiteX5352" fmla="*/ 1129533 w 4676739"/>
              <a:gd name="connsiteY5352" fmla="*/ 5295465 h 6856420"/>
              <a:gd name="connsiteX5353" fmla="*/ 1126672 w 4676739"/>
              <a:gd name="connsiteY5353" fmla="*/ 5291476 h 6856420"/>
              <a:gd name="connsiteX5354" fmla="*/ 1129081 w 4676739"/>
              <a:gd name="connsiteY5354" fmla="*/ 5293508 h 6856420"/>
              <a:gd name="connsiteX5355" fmla="*/ 1129834 w 4676739"/>
              <a:gd name="connsiteY5355" fmla="*/ 5295465 h 6856420"/>
              <a:gd name="connsiteX5356" fmla="*/ 1075482 w 4676739"/>
              <a:gd name="connsiteY5356" fmla="*/ 5894242 h 6856420"/>
              <a:gd name="connsiteX5357" fmla="*/ 1075482 w 4676739"/>
              <a:gd name="connsiteY5357" fmla="*/ 5894242 h 6856420"/>
              <a:gd name="connsiteX5358" fmla="*/ 1075482 w 4676739"/>
              <a:gd name="connsiteY5358" fmla="*/ 5894242 h 6856420"/>
              <a:gd name="connsiteX5359" fmla="*/ 1222880 w 4676739"/>
              <a:gd name="connsiteY5359" fmla="*/ 6476833 h 6856420"/>
              <a:gd name="connsiteX5360" fmla="*/ 1222880 w 4676739"/>
              <a:gd name="connsiteY5360" fmla="*/ 6476231 h 6856420"/>
              <a:gd name="connsiteX5361" fmla="*/ 1222880 w 4676739"/>
              <a:gd name="connsiteY5361" fmla="*/ 6476231 h 6856420"/>
              <a:gd name="connsiteX5362" fmla="*/ 1222880 w 4676739"/>
              <a:gd name="connsiteY5362" fmla="*/ 6476833 h 6856420"/>
              <a:gd name="connsiteX5363" fmla="*/ 1222880 w 4676739"/>
              <a:gd name="connsiteY5363" fmla="*/ 3967678 h 6856420"/>
              <a:gd name="connsiteX5364" fmla="*/ 1222880 w 4676739"/>
              <a:gd name="connsiteY5364" fmla="*/ 3967678 h 6856420"/>
              <a:gd name="connsiteX5365" fmla="*/ 1222880 w 4676739"/>
              <a:gd name="connsiteY5365" fmla="*/ 3967678 h 6856420"/>
              <a:gd name="connsiteX5366" fmla="*/ 1214749 w 4676739"/>
              <a:gd name="connsiteY5366" fmla="*/ 3793556 h 6856420"/>
              <a:gd name="connsiteX5367" fmla="*/ 1214298 w 4676739"/>
              <a:gd name="connsiteY5367" fmla="*/ 3793556 h 6856420"/>
              <a:gd name="connsiteX5368" fmla="*/ 1214749 w 4676739"/>
              <a:gd name="connsiteY5368" fmla="*/ 3793556 h 6856420"/>
              <a:gd name="connsiteX5369" fmla="*/ 1191111 w 4676739"/>
              <a:gd name="connsiteY5369" fmla="*/ 4081953 h 6856420"/>
              <a:gd name="connsiteX5370" fmla="*/ 1191111 w 4676739"/>
              <a:gd name="connsiteY5370" fmla="*/ 4081953 h 6856420"/>
              <a:gd name="connsiteX5371" fmla="*/ 1191111 w 4676739"/>
              <a:gd name="connsiteY5371" fmla="*/ 4081953 h 6856420"/>
              <a:gd name="connsiteX5372" fmla="*/ 1132017 w 4676739"/>
              <a:gd name="connsiteY5372" fmla="*/ 4818868 h 6856420"/>
              <a:gd name="connsiteX5373" fmla="*/ 1132017 w 4676739"/>
              <a:gd name="connsiteY5373" fmla="*/ 4818266 h 6856420"/>
              <a:gd name="connsiteX5374" fmla="*/ 1132469 w 4676739"/>
              <a:gd name="connsiteY5374" fmla="*/ 4818266 h 6856420"/>
              <a:gd name="connsiteX5375" fmla="*/ 1237936 w 4676739"/>
              <a:gd name="connsiteY5375" fmla="*/ 3835035 h 6856420"/>
              <a:gd name="connsiteX5376" fmla="*/ 1238463 w 4676739"/>
              <a:gd name="connsiteY5376" fmla="*/ 3836239 h 6856420"/>
              <a:gd name="connsiteX5377" fmla="*/ 1237785 w 4676739"/>
              <a:gd name="connsiteY5377" fmla="*/ 3835487 h 6856420"/>
              <a:gd name="connsiteX5378" fmla="*/ 1222880 w 4676739"/>
              <a:gd name="connsiteY5378" fmla="*/ 4354993 h 6856420"/>
              <a:gd name="connsiteX5379" fmla="*/ 1222880 w 4676739"/>
              <a:gd name="connsiteY5379" fmla="*/ 4354993 h 6856420"/>
              <a:gd name="connsiteX5380" fmla="*/ 1222880 w 4676739"/>
              <a:gd name="connsiteY5380" fmla="*/ 4354993 h 6856420"/>
              <a:gd name="connsiteX5381" fmla="*/ 1235978 w 4676739"/>
              <a:gd name="connsiteY5381" fmla="*/ 3885021 h 6856420"/>
              <a:gd name="connsiteX5382" fmla="*/ 1235978 w 4676739"/>
              <a:gd name="connsiteY5382" fmla="*/ 3885021 h 6856420"/>
              <a:gd name="connsiteX5383" fmla="*/ 1239215 w 4676739"/>
              <a:gd name="connsiteY5383" fmla="*/ 3836842 h 6856420"/>
              <a:gd name="connsiteX5384" fmla="*/ 1239215 w 4676739"/>
              <a:gd name="connsiteY5384" fmla="*/ 3837519 h 6856420"/>
              <a:gd name="connsiteX5385" fmla="*/ 1238688 w 4676739"/>
              <a:gd name="connsiteY5385" fmla="*/ 3836992 h 6856420"/>
              <a:gd name="connsiteX5386" fmla="*/ 1239140 w 4676739"/>
              <a:gd name="connsiteY5386" fmla="*/ 3836315 h 6856420"/>
              <a:gd name="connsiteX5387" fmla="*/ 1239140 w 4676739"/>
              <a:gd name="connsiteY5387" fmla="*/ 3836766 h 6856420"/>
              <a:gd name="connsiteX5388" fmla="*/ 1193144 w 4676739"/>
              <a:gd name="connsiteY5388" fmla="*/ 3696294 h 6856420"/>
              <a:gd name="connsiteX5389" fmla="*/ 1194348 w 4676739"/>
              <a:gd name="connsiteY5389" fmla="*/ 3698628 h 6856420"/>
              <a:gd name="connsiteX5390" fmla="*/ 1191413 w 4676739"/>
              <a:gd name="connsiteY5390" fmla="*/ 3698176 h 6856420"/>
              <a:gd name="connsiteX5391" fmla="*/ 1132920 w 4676739"/>
              <a:gd name="connsiteY5391" fmla="*/ 3757722 h 6856420"/>
              <a:gd name="connsiteX5392" fmla="*/ 1132920 w 4676739"/>
              <a:gd name="connsiteY5392" fmla="*/ 3757722 h 6856420"/>
              <a:gd name="connsiteX5393" fmla="*/ 1132920 w 4676739"/>
              <a:gd name="connsiteY5393" fmla="*/ 3757722 h 6856420"/>
              <a:gd name="connsiteX5394" fmla="*/ 1132920 w 4676739"/>
              <a:gd name="connsiteY5394" fmla="*/ 3757722 h 6856420"/>
              <a:gd name="connsiteX5395" fmla="*/ 1223256 w 4676739"/>
              <a:gd name="connsiteY5395" fmla="*/ 4505629 h 6856420"/>
              <a:gd name="connsiteX5396" fmla="*/ 1222127 w 4676739"/>
              <a:gd name="connsiteY5396" fmla="*/ 4504650 h 6856420"/>
              <a:gd name="connsiteX5397" fmla="*/ 1223256 w 4676739"/>
              <a:gd name="connsiteY5397" fmla="*/ 4504198 h 6856420"/>
              <a:gd name="connsiteX5398" fmla="*/ 1089634 w 4676739"/>
              <a:gd name="connsiteY5398" fmla="*/ 4696689 h 6856420"/>
              <a:gd name="connsiteX5399" fmla="*/ 1096108 w 4676739"/>
              <a:gd name="connsiteY5399" fmla="*/ 4688032 h 6856420"/>
              <a:gd name="connsiteX5400" fmla="*/ 1089409 w 4676739"/>
              <a:gd name="connsiteY5400" fmla="*/ 4696689 h 6856420"/>
              <a:gd name="connsiteX5401" fmla="*/ 1215427 w 4676739"/>
              <a:gd name="connsiteY5401" fmla="*/ 6167508 h 6856420"/>
              <a:gd name="connsiteX5402" fmla="*/ 1215427 w 4676739"/>
              <a:gd name="connsiteY5402" fmla="*/ 6167131 h 6856420"/>
              <a:gd name="connsiteX5403" fmla="*/ 1215427 w 4676739"/>
              <a:gd name="connsiteY5403" fmla="*/ 6167131 h 6856420"/>
              <a:gd name="connsiteX5404" fmla="*/ 1206920 w 4676739"/>
              <a:gd name="connsiteY5404" fmla="*/ 5912760 h 6856420"/>
              <a:gd name="connsiteX5405" fmla="*/ 1207522 w 4676739"/>
              <a:gd name="connsiteY5405" fmla="*/ 5910276 h 6856420"/>
              <a:gd name="connsiteX5406" fmla="*/ 1208125 w 4676739"/>
              <a:gd name="connsiteY5406" fmla="*/ 5910878 h 6856420"/>
              <a:gd name="connsiteX5407" fmla="*/ 1243055 w 4676739"/>
              <a:gd name="connsiteY5407" fmla="*/ 4909204 h 6856420"/>
              <a:gd name="connsiteX5408" fmla="*/ 1243055 w 4676739"/>
              <a:gd name="connsiteY5408" fmla="*/ 4909204 h 6856420"/>
              <a:gd name="connsiteX5409" fmla="*/ 1243055 w 4676739"/>
              <a:gd name="connsiteY5409" fmla="*/ 4909204 h 6856420"/>
              <a:gd name="connsiteX5410" fmla="*/ 1243506 w 4676739"/>
              <a:gd name="connsiteY5410" fmla="*/ 4909204 h 6856420"/>
              <a:gd name="connsiteX5411" fmla="*/ 1242829 w 4676739"/>
              <a:gd name="connsiteY5411" fmla="*/ 4909204 h 6856420"/>
              <a:gd name="connsiteX5412" fmla="*/ 1293116 w 4676739"/>
              <a:gd name="connsiteY5412" fmla="*/ 3828937 h 6856420"/>
              <a:gd name="connsiteX5413" fmla="*/ 1294320 w 4676739"/>
              <a:gd name="connsiteY5413" fmla="*/ 3828937 h 6856420"/>
              <a:gd name="connsiteX5414" fmla="*/ 1313216 w 4676739"/>
              <a:gd name="connsiteY5414" fmla="*/ 3525409 h 6856420"/>
              <a:gd name="connsiteX5415" fmla="*/ 1314721 w 4676739"/>
              <a:gd name="connsiteY5415" fmla="*/ 3525936 h 6856420"/>
              <a:gd name="connsiteX5416" fmla="*/ 1313968 w 4676739"/>
              <a:gd name="connsiteY5416" fmla="*/ 3527215 h 6856420"/>
              <a:gd name="connsiteX5417" fmla="*/ 1312990 w 4676739"/>
              <a:gd name="connsiteY5417" fmla="*/ 3525409 h 6856420"/>
              <a:gd name="connsiteX5418" fmla="*/ 1358384 w 4676739"/>
              <a:gd name="connsiteY5418" fmla="*/ 1660876 h 6856420"/>
              <a:gd name="connsiteX5419" fmla="*/ 1358384 w 4676739"/>
              <a:gd name="connsiteY5419" fmla="*/ 1660876 h 6856420"/>
              <a:gd name="connsiteX5420" fmla="*/ 1357781 w 4676739"/>
              <a:gd name="connsiteY5420" fmla="*/ 1660876 h 6856420"/>
              <a:gd name="connsiteX5421" fmla="*/ 1358233 w 4676739"/>
              <a:gd name="connsiteY5421" fmla="*/ 1660876 h 6856420"/>
              <a:gd name="connsiteX5422" fmla="*/ 1358233 w 4676739"/>
              <a:gd name="connsiteY5422" fmla="*/ 1660876 h 6856420"/>
              <a:gd name="connsiteX5423" fmla="*/ 1358233 w 4676739"/>
              <a:gd name="connsiteY5423" fmla="*/ 1660876 h 6856420"/>
              <a:gd name="connsiteX5424" fmla="*/ 1353942 w 4676739"/>
              <a:gd name="connsiteY5424" fmla="*/ 1454759 h 6856420"/>
              <a:gd name="connsiteX5425" fmla="*/ 1353942 w 4676739"/>
              <a:gd name="connsiteY5425" fmla="*/ 1454759 h 6856420"/>
              <a:gd name="connsiteX5426" fmla="*/ 1353942 w 4676739"/>
              <a:gd name="connsiteY5426" fmla="*/ 1454759 h 6856420"/>
              <a:gd name="connsiteX5427" fmla="*/ 1353942 w 4676739"/>
              <a:gd name="connsiteY5427" fmla="*/ 1454759 h 6856420"/>
              <a:gd name="connsiteX5428" fmla="*/ 1223256 w 4676739"/>
              <a:gd name="connsiteY5428" fmla="*/ 790414 h 6856420"/>
              <a:gd name="connsiteX5429" fmla="*/ 1223256 w 4676739"/>
              <a:gd name="connsiteY5429" fmla="*/ 791317 h 6856420"/>
              <a:gd name="connsiteX5430" fmla="*/ 1223256 w 4676739"/>
              <a:gd name="connsiteY5430" fmla="*/ 790866 h 6856420"/>
              <a:gd name="connsiteX5431" fmla="*/ 1155504 w 4676739"/>
              <a:gd name="connsiteY5431" fmla="*/ 1838912 h 6856420"/>
              <a:gd name="connsiteX5432" fmla="*/ 1155504 w 4676739"/>
              <a:gd name="connsiteY5432" fmla="*/ 1838912 h 6856420"/>
              <a:gd name="connsiteX5433" fmla="*/ 1234774 w 4676739"/>
              <a:gd name="connsiteY5433" fmla="*/ 6437311 h 6856420"/>
              <a:gd name="connsiteX5434" fmla="*/ 1234774 w 4676739"/>
              <a:gd name="connsiteY5434" fmla="*/ 6436784 h 6856420"/>
              <a:gd name="connsiteX5435" fmla="*/ 1235226 w 4676739"/>
              <a:gd name="connsiteY5435" fmla="*/ 6438290 h 6856420"/>
              <a:gd name="connsiteX5436" fmla="*/ 1287470 w 4676739"/>
              <a:gd name="connsiteY5436" fmla="*/ 2575451 h 6856420"/>
              <a:gd name="connsiteX5437" fmla="*/ 1281824 w 4676739"/>
              <a:gd name="connsiteY5437" fmla="*/ 2575978 h 6856420"/>
              <a:gd name="connsiteX5438" fmla="*/ 1287169 w 4676739"/>
              <a:gd name="connsiteY5438" fmla="*/ 2575376 h 6856420"/>
              <a:gd name="connsiteX5439" fmla="*/ 1441342 w 4676739"/>
              <a:gd name="connsiteY5439" fmla="*/ 46874 h 6856420"/>
              <a:gd name="connsiteX5440" fmla="*/ 1441342 w 4676739"/>
              <a:gd name="connsiteY5440" fmla="*/ 46874 h 6856420"/>
              <a:gd name="connsiteX5441" fmla="*/ 1440062 w 4676739"/>
              <a:gd name="connsiteY5441" fmla="*/ 49961 h 6856420"/>
              <a:gd name="connsiteX5442" fmla="*/ 1441041 w 4676739"/>
              <a:gd name="connsiteY5442" fmla="*/ 46799 h 6856420"/>
              <a:gd name="connsiteX5443" fmla="*/ 1223030 w 4676739"/>
              <a:gd name="connsiteY5443" fmla="*/ 287770 h 6856420"/>
              <a:gd name="connsiteX5444" fmla="*/ 1223030 w 4676739"/>
              <a:gd name="connsiteY5444" fmla="*/ 287770 h 6856420"/>
              <a:gd name="connsiteX5445" fmla="*/ 1161226 w 4676739"/>
              <a:gd name="connsiteY5445" fmla="*/ 1563163 h 6856420"/>
              <a:gd name="connsiteX5446" fmla="*/ 1161226 w 4676739"/>
              <a:gd name="connsiteY5446" fmla="*/ 1563163 h 6856420"/>
              <a:gd name="connsiteX5447" fmla="*/ 1162807 w 4676739"/>
              <a:gd name="connsiteY5447" fmla="*/ 1561732 h 6856420"/>
              <a:gd name="connsiteX5448" fmla="*/ 1161301 w 4676739"/>
              <a:gd name="connsiteY5448" fmla="*/ 1562936 h 6856420"/>
              <a:gd name="connsiteX5449" fmla="*/ 1159494 w 4676739"/>
              <a:gd name="connsiteY5449" fmla="*/ 1897932 h 6856420"/>
              <a:gd name="connsiteX5450" fmla="*/ 1159494 w 4676739"/>
              <a:gd name="connsiteY5450" fmla="*/ 1897932 h 6856420"/>
              <a:gd name="connsiteX5451" fmla="*/ 1159043 w 4676739"/>
              <a:gd name="connsiteY5451" fmla="*/ 1897932 h 6856420"/>
              <a:gd name="connsiteX5452" fmla="*/ 1078869 w 4676739"/>
              <a:gd name="connsiteY5452" fmla="*/ 3694487 h 6856420"/>
              <a:gd name="connsiteX5453" fmla="*/ 1078117 w 4676739"/>
              <a:gd name="connsiteY5453" fmla="*/ 3696294 h 6856420"/>
              <a:gd name="connsiteX5454" fmla="*/ 1077288 w 4676739"/>
              <a:gd name="connsiteY5454" fmla="*/ 3694638 h 6856420"/>
              <a:gd name="connsiteX5455" fmla="*/ 1274597 w 4676739"/>
              <a:gd name="connsiteY5455" fmla="*/ 5162446 h 6856420"/>
              <a:gd name="connsiteX5456" fmla="*/ 1275124 w 4676739"/>
              <a:gd name="connsiteY5456" fmla="*/ 5163800 h 6856420"/>
              <a:gd name="connsiteX5457" fmla="*/ 1274221 w 4676739"/>
              <a:gd name="connsiteY5457" fmla="*/ 5162446 h 6856420"/>
              <a:gd name="connsiteX5458" fmla="*/ 1315173 w 4676739"/>
              <a:gd name="connsiteY5458" fmla="*/ 2680693 h 6856420"/>
              <a:gd name="connsiteX5459" fmla="*/ 1316678 w 4676739"/>
              <a:gd name="connsiteY5459" fmla="*/ 2679112 h 6856420"/>
              <a:gd name="connsiteX5460" fmla="*/ 1315098 w 4676739"/>
              <a:gd name="connsiteY5460" fmla="*/ 2680693 h 6856420"/>
              <a:gd name="connsiteX5461" fmla="*/ 1405509 w 4676739"/>
              <a:gd name="connsiteY5461" fmla="*/ 1597189 h 6856420"/>
              <a:gd name="connsiteX5462" fmla="*/ 1405509 w 4676739"/>
              <a:gd name="connsiteY5462" fmla="*/ 1597189 h 6856420"/>
              <a:gd name="connsiteX5463" fmla="*/ 1405509 w 4676739"/>
              <a:gd name="connsiteY5463" fmla="*/ 1597189 h 6856420"/>
              <a:gd name="connsiteX5464" fmla="*/ 1405961 w 4676739"/>
              <a:gd name="connsiteY5464" fmla="*/ 1597189 h 6856420"/>
              <a:gd name="connsiteX5465" fmla="*/ 1088656 w 4676739"/>
              <a:gd name="connsiteY5465" fmla="*/ 4128551 h 6856420"/>
              <a:gd name="connsiteX5466" fmla="*/ 1088656 w 4676739"/>
              <a:gd name="connsiteY5466" fmla="*/ 4129681 h 6856420"/>
              <a:gd name="connsiteX5467" fmla="*/ 1087978 w 4676739"/>
              <a:gd name="connsiteY5467" fmla="*/ 4129154 h 6856420"/>
              <a:gd name="connsiteX5468" fmla="*/ 1245388 w 4676739"/>
              <a:gd name="connsiteY5468" fmla="*/ 6535627 h 6856420"/>
              <a:gd name="connsiteX5469" fmla="*/ 1245915 w 4676739"/>
              <a:gd name="connsiteY5469" fmla="*/ 6539616 h 6856420"/>
              <a:gd name="connsiteX5470" fmla="*/ 1245388 w 4676739"/>
              <a:gd name="connsiteY5470" fmla="*/ 6535627 h 6856420"/>
              <a:gd name="connsiteX5471" fmla="*/ 1235150 w 4676739"/>
              <a:gd name="connsiteY5471" fmla="*/ 6111951 h 6856420"/>
              <a:gd name="connsiteX5472" fmla="*/ 1235150 w 4676739"/>
              <a:gd name="connsiteY5472" fmla="*/ 6111951 h 6856420"/>
              <a:gd name="connsiteX5473" fmla="*/ 1235150 w 4676739"/>
              <a:gd name="connsiteY5473" fmla="*/ 6111951 h 6856420"/>
              <a:gd name="connsiteX5474" fmla="*/ 1235752 w 4676739"/>
              <a:gd name="connsiteY5474" fmla="*/ 6111951 h 6856420"/>
              <a:gd name="connsiteX5475" fmla="*/ 1037766 w 4676739"/>
              <a:gd name="connsiteY5475" fmla="*/ 4375545 h 6856420"/>
              <a:gd name="connsiteX5476" fmla="*/ 1037766 w 4676739"/>
              <a:gd name="connsiteY5476" fmla="*/ 4375545 h 6856420"/>
              <a:gd name="connsiteX5477" fmla="*/ 1037315 w 4676739"/>
              <a:gd name="connsiteY5477" fmla="*/ 4375018 h 6856420"/>
              <a:gd name="connsiteX5478" fmla="*/ 443055 w 4676739"/>
              <a:gd name="connsiteY5478" fmla="*/ 4260291 h 6856420"/>
              <a:gd name="connsiteX5479" fmla="*/ 443055 w 4676739"/>
              <a:gd name="connsiteY5479" fmla="*/ 4259613 h 6856420"/>
              <a:gd name="connsiteX5480" fmla="*/ 443733 w 4676739"/>
              <a:gd name="connsiteY5480" fmla="*/ 4259613 h 6856420"/>
              <a:gd name="connsiteX5481" fmla="*/ 524960 w 4676739"/>
              <a:gd name="connsiteY5481" fmla="*/ 4875554 h 6856420"/>
              <a:gd name="connsiteX5482" fmla="*/ 515926 w 4676739"/>
              <a:gd name="connsiteY5482" fmla="*/ 4865692 h 6856420"/>
              <a:gd name="connsiteX5483" fmla="*/ 516679 w 4676739"/>
              <a:gd name="connsiteY5483" fmla="*/ 4861477 h 6856420"/>
              <a:gd name="connsiteX5484" fmla="*/ 515023 w 4676739"/>
              <a:gd name="connsiteY5484" fmla="*/ 4848453 h 6856420"/>
              <a:gd name="connsiteX5485" fmla="*/ 513592 w 4676739"/>
              <a:gd name="connsiteY5485" fmla="*/ 4840398 h 6856420"/>
              <a:gd name="connsiteX5486" fmla="*/ 512162 w 4676739"/>
              <a:gd name="connsiteY5486" fmla="*/ 4825944 h 6856420"/>
              <a:gd name="connsiteX5487" fmla="*/ 494020 w 4676739"/>
              <a:gd name="connsiteY5487" fmla="*/ 4722284 h 6856420"/>
              <a:gd name="connsiteX5488" fmla="*/ 489051 w 4676739"/>
              <a:gd name="connsiteY5488" fmla="*/ 4711820 h 6856420"/>
              <a:gd name="connsiteX5489" fmla="*/ 486868 w 4676739"/>
              <a:gd name="connsiteY5489" fmla="*/ 4710766 h 6856420"/>
              <a:gd name="connsiteX5490" fmla="*/ 484007 w 4676739"/>
              <a:gd name="connsiteY5490" fmla="*/ 4674105 h 6856420"/>
              <a:gd name="connsiteX5491" fmla="*/ 471360 w 4676739"/>
              <a:gd name="connsiteY5491" fmla="*/ 4632550 h 6856420"/>
              <a:gd name="connsiteX5492" fmla="*/ 474522 w 4676739"/>
              <a:gd name="connsiteY5492" fmla="*/ 4628485 h 6856420"/>
              <a:gd name="connsiteX5493" fmla="*/ 465187 w 4676739"/>
              <a:gd name="connsiteY5493" fmla="*/ 4554334 h 6856420"/>
              <a:gd name="connsiteX5494" fmla="*/ 463080 w 4676739"/>
              <a:gd name="connsiteY5494" fmla="*/ 4552679 h 6856420"/>
              <a:gd name="connsiteX5495" fmla="*/ 463080 w 4676739"/>
              <a:gd name="connsiteY5495" fmla="*/ 4550495 h 6856420"/>
              <a:gd name="connsiteX5496" fmla="*/ 466844 w 4676739"/>
              <a:gd name="connsiteY5496" fmla="*/ 4542139 h 6856420"/>
              <a:gd name="connsiteX5497" fmla="*/ 467897 w 4676739"/>
              <a:gd name="connsiteY5497" fmla="*/ 4531148 h 6856420"/>
              <a:gd name="connsiteX5498" fmla="*/ 467897 w 4676739"/>
              <a:gd name="connsiteY5498" fmla="*/ 4530621 h 6856420"/>
              <a:gd name="connsiteX5499" fmla="*/ 470231 w 4676739"/>
              <a:gd name="connsiteY5499" fmla="*/ 4529568 h 6856420"/>
              <a:gd name="connsiteX5500" fmla="*/ 472038 w 4676739"/>
              <a:gd name="connsiteY5500" fmla="*/ 4535966 h 6856420"/>
              <a:gd name="connsiteX5501" fmla="*/ 473468 w 4676739"/>
              <a:gd name="connsiteY5501" fmla="*/ 4541010 h 6856420"/>
              <a:gd name="connsiteX5502" fmla="*/ 475651 w 4676739"/>
              <a:gd name="connsiteY5502" fmla="*/ 4557195 h 6856420"/>
              <a:gd name="connsiteX5503" fmla="*/ 480620 w 4676739"/>
              <a:gd name="connsiteY5503" fmla="*/ 4574209 h 6856420"/>
              <a:gd name="connsiteX5504" fmla="*/ 582323 w 4676739"/>
              <a:gd name="connsiteY5504" fmla="*/ 4788379 h 6856420"/>
              <a:gd name="connsiteX5505" fmla="*/ 622748 w 4676739"/>
              <a:gd name="connsiteY5505" fmla="*/ 4897761 h 6856420"/>
              <a:gd name="connsiteX5506" fmla="*/ 624028 w 4676739"/>
              <a:gd name="connsiteY5506" fmla="*/ 4900020 h 6856420"/>
              <a:gd name="connsiteX5507" fmla="*/ 587065 w 4676739"/>
              <a:gd name="connsiteY5507" fmla="*/ 5015198 h 6856420"/>
              <a:gd name="connsiteX5508" fmla="*/ 583904 w 4676739"/>
              <a:gd name="connsiteY5508" fmla="*/ 5017381 h 6856420"/>
              <a:gd name="connsiteX5509" fmla="*/ 581419 w 4676739"/>
              <a:gd name="connsiteY5509" fmla="*/ 5021823 h 6856420"/>
              <a:gd name="connsiteX5510" fmla="*/ 581419 w 4676739"/>
              <a:gd name="connsiteY5510" fmla="*/ 5024232 h 6856420"/>
              <a:gd name="connsiteX5511" fmla="*/ 575021 w 4676739"/>
              <a:gd name="connsiteY5511" fmla="*/ 5027243 h 6856420"/>
              <a:gd name="connsiteX5512" fmla="*/ 573741 w 4676739"/>
              <a:gd name="connsiteY5512" fmla="*/ 5027243 h 6856420"/>
              <a:gd name="connsiteX5513" fmla="*/ 573741 w 4676739"/>
              <a:gd name="connsiteY5513" fmla="*/ 5027243 h 6856420"/>
              <a:gd name="connsiteX5514" fmla="*/ 570955 w 4676739"/>
              <a:gd name="connsiteY5514" fmla="*/ 5027243 h 6856420"/>
              <a:gd name="connsiteX5515" fmla="*/ 572837 w 4676739"/>
              <a:gd name="connsiteY5515" fmla="*/ 5024383 h 6856420"/>
              <a:gd name="connsiteX5516" fmla="*/ 524884 w 4676739"/>
              <a:gd name="connsiteY5516" fmla="*/ 4875554 h 6856420"/>
              <a:gd name="connsiteX5517" fmla="*/ 570127 w 4676739"/>
              <a:gd name="connsiteY5517" fmla="*/ 5027544 h 6856420"/>
              <a:gd name="connsiteX5518" fmla="*/ 570127 w 4676739"/>
              <a:gd name="connsiteY5518" fmla="*/ 5027544 h 6856420"/>
              <a:gd name="connsiteX5519" fmla="*/ 987555 w 4676739"/>
              <a:gd name="connsiteY5519" fmla="*/ 5995869 h 6856420"/>
              <a:gd name="connsiteX5520" fmla="*/ 981984 w 4676739"/>
              <a:gd name="connsiteY5520" fmla="*/ 5988341 h 6856420"/>
              <a:gd name="connsiteX5521" fmla="*/ 979650 w 4676739"/>
              <a:gd name="connsiteY5521" fmla="*/ 5984577 h 6856420"/>
              <a:gd name="connsiteX5522" fmla="*/ 976790 w 4676739"/>
              <a:gd name="connsiteY5522" fmla="*/ 5979233 h 6856420"/>
              <a:gd name="connsiteX5523" fmla="*/ 974983 w 4676739"/>
              <a:gd name="connsiteY5523" fmla="*/ 5975769 h 6856420"/>
              <a:gd name="connsiteX5524" fmla="*/ 973929 w 4676739"/>
              <a:gd name="connsiteY5524" fmla="*/ 5974038 h 6856420"/>
              <a:gd name="connsiteX5525" fmla="*/ 971972 w 4676739"/>
              <a:gd name="connsiteY5525" fmla="*/ 5970726 h 6856420"/>
              <a:gd name="connsiteX5526" fmla="*/ 971972 w 4676739"/>
              <a:gd name="connsiteY5526" fmla="*/ 5970726 h 6856420"/>
              <a:gd name="connsiteX5527" fmla="*/ 972875 w 4676739"/>
              <a:gd name="connsiteY5527" fmla="*/ 5968317 h 6856420"/>
              <a:gd name="connsiteX5528" fmla="*/ 956539 w 4676739"/>
              <a:gd name="connsiteY5528" fmla="*/ 5918481 h 6856420"/>
              <a:gd name="connsiteX5529" fmla="*/ 909640 w 4676739"/>
              <a:gd name="connsiteY5529" fmla="*/ 5810530 h 6856420"/>
              <a:gd name="connsiteX5530" fmla="*/ 907231 w 4676739"/>
              <a:gd name="connsiteY5530" fmla="*/ 5808573 h 6856420"/>
              <a:gd name="connsiteX5531" fmla="*/ 906779 w 4676739"/>
              <a:gd name="connsiteY5531" fmla="*/ 5784107 h 6856420"/>
              <a:gd name="connsiteX5532" fmla="*/ 903467 w 4676739"/>
              <a:gd name="connsiteY5532" fmla="*/ 5760244 h 6856420"/>
              <a:gd name="connsiteX5533" fmla="*/ 903467 w 4676739"/>
              <a:gd name="connsiteY5533" fmla="*/ 5760244 h 6856420"/>
              <a:gd name="connsiteX5534" fmla="*/ 899402 w 4676739"/>
              <a:gd name="connsiteY5534" fmla="*/ 5735928 h 6856420"/>
              <a:gd name="connsiteX5535" fmla="*/ 899402 w 4676739"/>
              <a:gd name="connsiteY5535" fmla="*/ 5735928 h 6856420"/>
              <a:gd name="connsiteX5536" fmla="*/ 879377 w 4676739"/>
              <a:gd name="connsiteY5536" fmla="*/ 5621879 h 6856420"/>
              <a:gd name="connsiteX5537" fmla="*/ 875764 w 4676739"/>
              <a:gd name="connsiteY5537" fmla="*/ 5605091 h 6856420"/>
              <a:gd name="connsiteX5538" fmla="*/ 875764 w 4676739"/>
              <a:gd name="connsiteY5538" fmla="*/ 5605091 h 6856420"/>
              <a:gd name="connsiteX5539" fmla="*/ 874710 w 4676739"/>
              <a:gd name="connsiteY5539" fmla="*/ 5594101 h 6856420"/>
              <a:gd name="connsiteX5540" fmla="*/ 871849 w 4676739"/>
              <a:gd name="connsiteY5540" fmla="*/ 5585368 h 6856420"/>
              <a:gd name="connsiteX5541" fmla="*/ 871849 w 4676739"/>
              <a:gd name="connsiteY5541" fmla="*/ 5585368 h 6856420"/>
              <a:gd name="connsiteX5542" fmla="*/ 870795 w 4676739"/>
              <a:gd name="connsiteY5542" fmla="*/ 5582282 h 6856420"/>
              <a:gd name="connsiteX5543" fmla="*/ 869667 w 4676739"/>
              <a:gd name="connsiteY5543" fmla="*/ 5576335 h 6856420"/>
              <a:gd name="connsiteX5544" fmla="*/ 871398 w 4676739"/>
              <a:gd name="connsiteY5544" fmla="*/ 5567000 h 6856420"/>
              <a:gd name="connsiteX5545" fmla="*/ 869064 w 4676739"/>
              <a:gd name="connsiteY5545" fmla="*/ 5543513 h 6856420"/>
              <a:gd name="connsiteX5546" fmla="*/ 794838 w 4676739"/>
              <a:gd name="connsiteY5546" fmla="*/ 5242393 h 6856420"/>
              <a:gd name="connsiteX5547" fmla="*/ 786633 w 4676739"/>
              <a:gd name="connsiteY5547" fmla="*/ 5229521 h 6856420"/>
              <a:gd name="connsiteX5548" fmla="*/ 784299 w 4676739"/>
              <a:gd name="connsiteY5548" fmla="*/ 5230273 h 6856420"/>
              <a:gd name="connsiteX5549" fmla="*/ 784299 w 4676739"/>
              <a:gd name="connsiteY5549" fmla="*/ 5230273 h 6856420"/>
              <a:gd name="connsiteX5550" fmla="*/ 784299 w 4676739"/>
              <a:gd name="connsiteY5550" fmla="*/ 5230273 h 6856420"/>
              <a:gd name="connsiteX5551" fmla="*/ 776771 w 4676739"/>
              <a:gd name="connsiteY5551" fmla="*/ 5206183 h 6856420"/>
              <a:gd name="connsiteX5552" fmla="*/ 776771 w 4676739"/>
              <a:gd name="connsiteY5552" fmla="*/ 5206183 h 6856420"/>
              <a:gd name="connsiteX5553" fmla="*/ 740335 w 4676739"/>
              <a:gd name="connsiteY5553" fmla="*/ 5091607 h 6856420"/>
              <a:gd name="connsiteX5554" fmla="*/ 725279 w 4676739"/>
              <a:gd name="connsiteY5554" fmla="*/ 5117127 h 6856420"/>
              <a:gd name="connsiteX5555" fmla="*/ 717751 w 4676739"/>
              <a:gd name="connsiteY5555" fmla="*/ 5151605 h 6856420"/>
              <a:gd name="connsiteX5556" fmla="*/ 717751 w 4676739"/>
              <a:gd name="connsiteY5556" fmla="*/ 5151605 h 6856420"/>
              <a:gd name="connsiteX5557" fmla="*/ 701340 w 4676739"/>
              <a:gd name="connsiteY5557" fmla="*/ 5241941 h 6856420"/>
              <a:gd name="connsiteX5558" fmla="*/ 678229 w 4676739"/>
              <a:gd name="connsiteY5558" fmla="*/ 5236446 h 6856420"/>
              <a:gd name="connsiteX5559" fmla="*/ 645709 w 4676739"/>
              <a:gd name="connsiteY5559" fmla="*/ 5200237 h 6856420"/>
              <a:gd name="connsiteX5560" fmla="*/ 603702 w 4676739"/>
              <a:gd name="connsiteY5560" fmla="*/ 5080466 h 6856420"/>
              <a:gd name="connsiteX5561" fmla="*/ 603100 w 4676739"/>
              <a:gd name="connsiteY5561" fmla="*/ 5078056 h 6856420"/>
              <a:gd name="connsiteX5562" fmla="*/ 611531 w 4676739"/>
              <a:gd name="connsiteY5562" fmla="*/ 5044859 h 6856420"/>
              <a:gd name="connsiteX5563" fmla="*/ 612811 w 4676739"/>
              <a:gd name="connsiteY5563" fmla="*/ 5033039 h 6856420"/>
              <a:gd name="connsiteX5564" fmla="*/ 612811 w 4676739"/>
              <a:gd name="connsiteY5564" fmla="*/ 5027168 h 6856420"/>
              <a:gd name="connsiteX5565" fmla="*/ 611983 w 4676739"/>
              <a:gd name="connsiteY5565" fmla="*/ 5025737 h 6856420"/>
              <a:gd name="connsiteX5566" fmla="*/ 624856 w 4676739"/>
              <a:gd name="connsiteY5566" fmla="*/ 4979139 h 6856420"/>
              <a:gd name="connsiteX5567" fmla="*/ 638181 w 4676739"/>
              <a:gd name="connsiteY5567" fmla="*/ 4919743 h 6856420"/>
              <a:gd name="connsiteX5568" fmla="*/ 639761 w 4676739"/>
              <a:gd name="connsiteY5568" fmla="*/ 4919743 h 6856420"/>
              <a:gd name="connsiteX5569" fmla="*/ 672433 w 4676739"/>
              <a:gd name="connsiteY5569" fmla="*/ 4867048 h 6856420"/>
              <a:gd name="connsiteX5570" fmla="*/ 717601 w 4676739"/>
              <a:gd name="connsiteY5570" fmla="*/ 4838290 h 6856420"/>
              <a:gd name="connsiteX5571" fmla="*/ 732657 w 4676739"/>
              <a:gd name="connsiteY5571" fmla="*/ 4816911 h 6856420"/>
              <a:gd name="connsiteX5572" fmla="*/ 741314 w 4676739"/>
              <a:gd name="connsiteY5572" fmla="*/ 4813072 h 6856420"/>
              <a:gd name="connsiteX5573" fmla="*/ 817121 w 4676739"/>
              <a:gd name="connsiteY5573" fmla="*/ 4744115 h 6856420"/>
              <a:gd name="connsiteX5574" fmla="*/ 935536 w 4676739"/>
              <a:gd name="connsiteY5574" fmla="*/ 4631195 h 6856420"/>
              <a:gd name="connsiteX5575" fmla="*/ 964594 w 4676739"/>
              <a:gd name="connsiteY5575" fmla="*/ 4594083 h 6856420"/>
              <a:gd name="connsiteX5576" fmla="*/ 979048 w 4676739"/>
              <a:gd name="connsiteY5576" fmla="*/ 4582865 h 6856420"/>
              <a:gd name="connsiteX5577" fmla="*/ 1061856 w 4676739"/>
              <a:gd name="connsiteY5577" fmla="*/ 4504273 h 6856420"/>
              <a:gd name="connsiteX5578" fmla="*/ 1062609 w 4676739"/>
              <a:gd name="connsiteY5578" fmla="*/ 4504650 h 6856420"/>
              <a:gd name="connsiteX5579" fmla="*/ 1065545 w 4676739"/>
              <a:gd name="connsiteY5579" fmla="*/ 4503822 h 6856420"/>
              <a:gd name="connsiteX5580" fmla="*/ 1065545 w 4676739"/>
              <a:gd name="connsiteY5580" fmla="*/ 4503822 h 6856420"/>
              <a:gd name="connsiteX5581" fmla="*/ 1065921 w 4676739"/>
              <a:gd name="connsiteY5581" fmla="*/ 4561637 h 6856420"/>
              <a:gd name="connsiteX5582" fmla="*/ 1062458 w 4676739"/>
              <a:gd name="connsiteY5582" fmla="*/ 4578349 h 6856420"/>
              <a:gd name="connsiteX5583" fmla="*/ 1061931 w 4676739"/>
              <a:gd name="connsiteY5583" fmla="*/ 4632852 h 6856420"/>
              <a:gd name="connsiteX5584" fmla="*/ 1061931 w 4676739"/>
              <a:gd name="connsiteY5584" fmla="*/ 4632852 h 6856420"/>
              <a:gd name="connsiteX5585" fmla="*/ 1058920 w 4676739"/>
              <a:gd name="connsiteY5585" fmla="*/ 4639852 h 6856420"/>
              <a:gd name="connsiteX5586" fmla="*/ 1054554 w 4676739"/>
              <a:gd name="connsiteY5586" fmla="*/ 4720402 h 6856420"/>
              <a:gd name="connsiteX5587" fmla="*/ 1054554 w 4676739"/>
              <a:gd name="connsiteY5587" fmla="*/ 4720402 h 6856420"/>
              <a:gd name="connsiteX5588" fmla="*/ 1054554 w 4676739"/>
              <a:gd name="connsiteY5588" fmla="*/ 4724392 h 6856420"/>
              <a:gd name="connsiteX5589" fmla="*/ 1054554 w 4676739"/>
              <a:gd name="connsiteY5589" fmla="*/ 4724392 h 6856420"/>
              <a:gd name="connsiteX5590" fmla="*/ 1051392 w 4676739"/>
              <a:gd name="connsiteY5590" fmla="*/ 4764064 h 6856420"/>
              <a:gd name="connsiteX5591" fmla="*/ 1051392 w 4676739"/>
              <a:gd name="connsiteY5591" fmla="*/ 4764064 h 6856420"/>
              <a:gd name="connsiteX5592" fmla="*/ 1047327 w 4676739"/>
              <a:gd name="connsiteY5592" fmla="*/ 4814276 h 6856420"/>
              <a:gd name="connsiteX5593" fmla="*/ 1042283 w 4676739"/>
              <a:gd name="connsiteY5593" fmla="*/ 4858541 h 6856420"/>
              <a:gd name="connsiteX5594" fmla="*/ 1039423 w 4676739"/>
              <a:gd name="connsiteY5594" fmla="*/ 4878791 h 6856420"/>
              <a:gd name="connsiteX5595" fmla="*/ 1039423 w 4676739"/>
              <a:gd name="connsiteY5595" fmla="*/ 4878791 h 6856420"/>
              <a:gd name="connsiteX5596" fmla="*/ 1026625 w 4676739"/>
              <a:gd name="connsiteY5596" fmla="*/ 4941875 h 6856420"/>
              <a:gd name="connsiteX5597" fmla="*/ 1026625 w 4676739"/>
              <a:gd name="connsiteY5597" fmla="*/ 4941875 h 6856420"/>
              <a:gd name="connsiteX5598" fmla="*/ 1023237 w 4676739"/>
              <a:gd name="connsiteY5598" fmla="*/ 4949931 h 6856420"/>
              <a:gd name="connsiteX5599" fmla="*/ 1023237 w 4676739"/>
              <a:gd name="connsiteY5599" fmla="*/ 4949931 h 6856420"/>
              <a:gd name="connsiteX5600" fmla="*/ 1015709 w 4676739"/>
              <a:gd name="connsiteY5600" fmla="*/ 4983807 h 6856420"/>
              <a:gd name="connsiteX5601" fmla="*/ 1014806 w 4676739"/>
              <a:gd name="connsiteY5601" fmla="*/ 5021447 h 6856420"/>
              <a:gd name="connsiteX5602" fmla="*/ 1014806 w 4676739"/>
              <a:gd name="connsiteY5602" fmla="*/ 5021447 h 6856420"/>
              <a:gd name="connsiteX5603" fmla="*/ 1038595 w 4676739"/>
              <a:gd name="connsiteY5603" fmla="*/ 5072035 h 6856420"/>
              <a:gd name="connsiteX5604" fmla="*/ 1054780 w 4676739"/>
              <a:gd name="connsiteY5604" fmla="*/ 5104255 h 6856420"/>
              <a:gd name="connsiteX5605" fmla="*/ 1054780 w 4676739"/>
              <a:gd name="connsiteY5605" fmla="*/ 5104255 h 6856420"/>
              <a:gd name="connsiteX5606" fmla="*/ 1015107 w 4676739"/>
              <a:gd name="connsiteY5606" fmla="*/ 5220863 h 6856420"/>
              <a:gd name="connsiteX5607" fmla="*/ 1056361 w 4676739"/>
              <a:gd name="connsiteY5607" fmla="*/ 5309844 h 6856420"/>
              <a:gd name="connsiteX5608" fmla="*/ 1065695 w 4676739"/>
              <a:gd name="connsiteY5608" fmla="*/ 5342816 h 6856420"/>
              <a:gd name="connsiteX5609" fmla="*/ 1062835 w 4676739"/>
              <a:gd name="connsiteY5609" fmla="*/ 5457167 h 6856420"/>
              <a:gd name="connsiteX5610" fmla="*/ 1066674 w 4676739"/>
              <a:gd name="connsiteY5610" fmla="*/ 5504066 h 6856420"/>
              <a:gd name="connsiteX5611" fmla="*/ 1066222 w 4676739"/>
              <a:gd name="connsiteY5611" fmla="*/ 5523789 h 6856420"/>
              <a:gd name="connsiteX5612" fmla="*/ 1065469 w 4676739"/>
              <a:gd name="connsiteY5612" fmla="*/ 5630160 h 6856420"/>
              <a:gd name="connsiteX5613" fmla="*/ 1061931 w 4676739"/>
              <a:gd name="connsiteY5613" fmla="*/ 5716657 h 6856420"/>
              <a:gd name="connsiteX5614" fmla="*/ 1061931 w 4676739"/>
              <a:gd name="connsiteY5614" fmla="*/ 5716657 h 6856420"/>
              <a:gd name="connsiteX5615" fmla="*/ 1058167 w 4676739"/>
              <a:gd name="connsiteY5615" fmla="*/ 5772364 h 6856420"/>
              <a:gd name="connsiteX5616" fmla="*/ 1058167 w 4676739"/>
              <a:gd name="connsiteY5616" fmla="*/ 5773568 h 6856420"/>
              <a:gd name="connsiteX5617" fmla="*/ 1053048 w 4676739"/>
              <a:gd name="connsiteY5617" fmla="*/ 5774246 h 6856420"/>
              <a:gd name="connsiteX5618" fmla="*/ 1033174 w 4676739"/>
              <a:gd name="connsiteY5618" fmla="*/ 5923827 h 6856420"/>
              <a:gd name="connsiteX5619" fmla="*/ 1035884 w 4676739"/>
              <a:gd name="connsiteY5619" fmla="*/ 5937001 h 6856420"/>
              <a:gd name="connsiteX5620" fmla="*/ 1036788 w 4676739"/>
              <a:gd name="connsiteY5620" fmla="*/ 5938055 h 6856420"/>
              <a:gd name="connsiteX5621" fmla="*/ 1035884 w 4676739"/>
              <a:gd name="connsiteY5621" fmla="*/ 5938657 h 6856420"/>
              <a:gd name="connsiteX5622" fmla="*/ 1021431 w 4676739"/>
              <a:gd name="connsiteY5622" fmla="*/ 5997376 h 6856420"/>
              <a:gd name="connsiteX5623" fmla="*/ 1013150 w 4676739"/>
              <a:gd name="connsiteY5623" fmla="*/ 6049469 h 6856420"/>
              <a:gd name="connsiteX5624" fmla="*/ 1008257 w 4676739"/>
              <a:gd name="connsiteY5624" fmla="*/ 6037575 h 6856420"/>
              <a:gd name="connsiteX5625" fmla="*/ 987555 w 4676739"/>
              <a:gd name="connsiteY5625" fmla="*/ 5995869 h 6856420"/>
              <a:gd name="connsiteX5626" fmla="*/ 1272037 w 4676739"/>
              <a:gd name="connsiteY5626" fmla="*/ 5059387 h 6856420"/>
              <a:gd name="connsiteX5627" fmla="*/ 1271510 w 4676739"/>
              <a:gd name="connsiteY5627" fmla="*/ 5058861 h 6856420"/>
              <a:gd name="connsiteX5628" fmla="*/ 1272188 w 4676739"/>
              <a:gd name="connsiteY5628" fmla="*/ 5058861 h 6856420"/>
              <a:gd name="connsiteX5629" fmla="*/ 1271736 w 4676739"/>
              <a:gd name="connsiteY5629" fmla="*/ 5059387 h 6856420"/>
              <a:gd name="connsiteX5630" fmla="*/ 2145661 w 4676739"/>
              <a:gd name="connsiteY5630" fmla="*/ 3345113 h 6856420"/>
              <a:gd name="connsiteX5631" fmla="*/ 2167567 w 4676739"/>
              <a:gd name="connsiteY5631" fmla="*/ 3345866 h 6856420"/>
              <a:gd name="connsiteX5632" fmla="*/ 2168170 w 4676739"/>
              <a:gd name="connsiteY5632" fmla="*/ 3347297 h 6856420"/>
              <a:gd name="connsiteX5633" fmla="*/ 2123002 w 4676739"/>
              <a:gd name="connsiteY5633" fmla="*/ 3410832 h 6856420"/>
              <a:gd name="connsiteX5634" fmla="*/ 2124959 w 4676739"/>
              <a:gd name="connsiteY5634" fmla="*/ 3416102 h 6856420"/>
              <a:gd name="connsiteX5635" fmla="*/ 2124959 w 4676739"/>
              <a:gd name="connsiteY5635" fmla="*/ 3416102 h 6856420"/>
              <a:gd name="connsiteX5636" fmla="*/ 2116527 w 4676739"/>
              <a:gd name="connsiteY5636" fmla="*/ 3422350 h 6856420"/>
              <a:gd name="connsiteX5637" fmla="*/ 2117581 w 4676739"/>
              <a:gd name="connsiteY5637" fmla="*/ 3426114 h 6856420"/>
              <a:gd name="connsiteX5638" fmla="*/ 2116829 w 4676739"/>
              <a:gd name="connsiteY5638" fmla="*/ 3427921 h 6856420"/>
              <a:gd name="connsiteX5639" fmla="*/ 2116829 w 4676739"/>
              <a:gd name="connsiteY5639" fmla="*/ 3427921 h 6856420"/>
              <a:gd name="connsiteX5640" fmla="*/ 2114194 w 4676739"/>
              <a:gd name="connsiteY5640" fmla="*/ 3427921 h 6856420"/>
              <a:gd name="connsiteX5641" fmla="*/ 2108623 w 4676739"/>
              <a:gd name="connsiteY5641" fmla="*/ 3437557 h 6856420"/>
              <a:gd name="connsiteX5642" fmla="*/ 2108999 w 4676739"/>
              <a:gd name="connsiteY5642" fmla="*/ 3438460 h 6856420"/>
              <a:gd name="connsiteX5643" fmla="*/ 2104859 w 4676739"/>
              <a:gd name="connsiteY5643" fmla="*/ 3445988 h 6856420"/>
              <a:gd name="connsiteX5644" fmla="*/ 2100418 w 4676739"/>
              <a:gd name="connsiteY5644" fmla="*/ 3447720 h 6856420"/>
              <a:gd name="connsiteX5645" fmla="*/ 2084533 w 4676739"/>
              <a:gd name="connsiteY5645" fmla="*/ 3467443 h 6856420"/>
              <a:gd name="connsiteX5646" fmla="*/ 2042828 w 4676739"/>
              <a:gd name="connsiteY5646" fmla="*/ 3560489 h 6856420"/>
              <a:gd name="connsiteX5647" fmla="*/ 2022578 w 4676739"/>
              <a:gd name="connsiteY5647" fmla="*/ 3707736 h 6856420"/>
              <a:gd name="connsiteX5648" fmla="*/ 2024159 w 4676739"/>
              <a:gd name="connsiteY5648" fmla="*/ 3713909 h 6856420"/>
              <a:gd name="connsiteX5649" fmla="*/ 2023105 w 4676739"/>
              <a:gd name="connsiteY5649" fmla="*/ 3751549 h 6856420"/>
              <a:gd name="connsiteX5650" fmla="*/ 2009404 w 4676739"/>
              <a:gd name="connsiteY5650" fmla="*/ 3859576 h 6856420"/>
              <a:gd name="connsiteX5651" fmla="*/ 2005038 w 4676739"/>
              <a:gd name="connsiteY5651" fmla="*/ 3880955 h 6856420"/>
              <a:gd name="connsiteX5652" fmla="*/ 2003156 w 4676739"/>
              <a:gd name="connsiteY5652" fmla="*/ 3882085 h 6856420"/>
              <a:gd name="connsiteX5653" fmla="*/ 1985616 w 4676739"/>
              <a:gd name="connsiteY5653" fmla="*/ 3908207 h 6856420"/>
              <a:gd name="connsiteX5654" fmla="*/ 1899270 w 4676739"/>
              <a:gd name="connsiteY5654" fmla="*/ 3997865 h 6856420"/>
              <a:gd name="connsiteX5655" fmla="*/ 1760980 w 4676739"/>
              <a:gd name="connsiteY5655" fmla="*/ 4155200 h 6856420"/>
              <a:gd name="connsiteX5656" fmla="*/ 1682087 w 4676739"/>
              <a:gd name="connsiteY5656" fmla="*/ 4258710 h 6856420"/>
              <a:gd name="connsiteX5657" fmla="*/ 1550874 w 4676739"/>
              <a:gd name="connsiteY5657" fmla="*/ 4424326 h 6856420"/>
              <a:gd name="connsiteX5658" fmla="*/ 1541690 w 4676739"/>
              <a:gd name="connsiteY5658" fmla="*/ 4441490 h 6856420"/>
              <a:gd name="connsiteX5659" fmla="*/ 1539582 w 4676739"/>
              <a:gd name="connsiteY5659" fmla="*/ 4442092 h 6856420"/>
              <a:gd name="connsiteX5660" fmla="*/ 1532054 w 4676739"/>
              <a:gd name="connsiteY5660" fmla="*/ 4434113 h 6856420"/>
              <a:gd name="connsiteX5661" fmla="*/ 1536420 w 4676739"/>
              <a:gd name="connsiteY5661" fmla="*/ 4398957 h 6856420"/>
              <a:gd name="connsiteX5662" fmla="*/ 1548766 w 4676739"/>
              <a:gd name="connsiteY5662" fmla="*/ 4329172 h 6856420"/>
              <a:gd name="connsiteX5663" fmla="*/ 1550423 w 4676739"/>
              <a:gd name="connsiteY5663" fmla="*/ 4316149 h 6856420"/>
              <a:gd name="connsiteX5664" fmla="*/ 1551552 w 4676739"/>
              <a:gd name="connsiteY5664" fmla="*/ 4310954 h 6856420"/>
              <a:gd name="connsiteX5665" fmla="*/ 1554714 w 4676739"/>
              <a:gd name="connsiteY5665" fmla="*/ 4298157 h 6856420"/>
              <a:gd name="connsiteX5666" fmla="*/ 1555466 w 4676739"/>
              <a:gd name="connsiteY5666" fmla="*/ 4292812 h 6856420"/>
              <a:gd name="connsiteX5667" fmla="*/ 1555466 w 4676739"/>
              <a:gd name="connsiteY5667" fmla="*/ 4289801 h 6856420"/>
              <a:gd name="connsiteX5668" fmla="*/ 1559833 w 4676739"/>
              <a:gd name="connsiteY5668" fmla="*/ 4271734 h 6856420"/>
              <a:gd name="connsiteX5669" fmla="*/ 1596193 w 4676739"/>
              <a:gd name="connsiteY5669" fmla="*/ 4127196 h 6856420"/>
              <a:gd name="connsiteX5670" fmla="*/ 1619304 w 4676739"/>
              <a:gd name="connsiteY5670" fmla="*/ 4045894 h 6856420"/>
              <a:gd name="connsiteX5671" fmla="*/ 1622466 w 4676739"/>
              <a:gd name="connsiteY5671" fmla="*/ 4038366 h 6856420"/>
              <a:gd name="connsiteX5672" fmla="*/ 1622466 w 4676739"/>
              <a:gd name="connsiteY5672" fmla="*/ 4038366 h 6856420"/>
              <a:gd name="connsiteX5673" fmla="*/ 1623294 w 4676739"/>
              <a:gd name="connsiteY5673" fmla="*/ 4034451 h 6856420"/>
              <a:gd name="connsiteX5674" fmla="*/ 1624950 w 4676739"/>
              <a:gd name="connsiteY5674" fmla="*/ 4030612 h 6856420"/>
              <a:gd name="connsiteX5675" fmla="*/ 1643619 w 4676739"/>
              <a:gd name="connsiteY5675" fmla="*/ 3975733 h 6856420"/>
              <a:gd name="connsiteX5676" fmla="*/ 1643619 w 4676739"/>
              <a:gd name="connsiteY5676" fmla="*/ 3975733 h 6856420"/>
              <a:gd name="connsiteX5677" fmla="*/ 1682163 w 4676739"/>
              <a:gd name="connsiteY5677" fmla="*/ 3879751 h 6856420"/>
              <a:gd name="connsiteX5678" fmla="*/ 1682163 w 4676739"/>
              <a:gd name="connsiteY5678" fmla="*/ 3879751 h 6856420"/>
              <a:gd name="connsiteX5679" fmla="*/ 1682915 w 4676739"/>
              <a:gd name="connsiteY5679" fmla="*/ 3876815 h 6856420"/>
              <a:gd name="connsiteX5680" fmla="*/ 1685851 w 4676739"/>
              <a:gd name="connsiteY5680" fmla="*/ 3872148 h 6856420"/>
              <a:gd name="connsiteX5681" fmla="*/ 1686830 w 4676739"/>
              <a:gd name="connsiteY5681" fmla="*/ 3868760 h 6856420"/>
              <a:gd name="connsiteX5682" fmla="*/ 1689615 w 4676739"/>
              <a:gd name="connsiteY5682" fmla="*/ 3864244 h 6856420"/>
              <a:gd name="connsiteX5683" fmla="*/ 1690669 w 4676739"/>
              <a:gd name="connsiteY5683" fmla="*/ 3860480 h 6856420"/>
              <a:gd name="connsiteX5684" fmla="*/ 1694207 w 4676739"/>
              <a:gd name="connsiteY5684" fmla="*/ 3848360 h 6856420"/>
              <a:gd name="connsiteX5685" fmla="*/ 1694207 w 4676739"/>
              <a:gd name="connsiteY5685" fmla="*/ 3848360 h 6856420"/>
              <a:gd name="connsiteX5686" fmla="*/ 1694885 w 4676739"/>
              <a:gd name="connsiteY5686" fmla="*/ 3845348 h 6856420"/>
              <a:gd name="connsiteX5687" fmla="*/ 1697746 w 4676739"/>
              <a:gd name="connsiteY5687" fmla="*/ 3840530 h 6856420"/>
              <a:gd name="connsiteX5688" fmla="*/ 1728986 w 4676739"/>
              <a:gd name="connsiteY5688" fmla="*/ 3764573 h 6856420"/>
              <a:gd name="connsiteX5689" fmla="*/ 1754280 w 4676739"/>
              <a:gd name="connsiteY5689" fmla="*/ 3699079 h 6856420"/>
              <a:gd name="connsiteX5690" fmla="*/ 1757216 w 4676739"/>
              <a:gd name="connsiteY5690" fmla="*/ 3694111 h 6856420"/>
              <a:gd name="connsiteX5691" fmla="*/ 1757216 w 4676739"/>
              <a:gd name="connsiteY5691" fmla="*/ 3694111 h 6856420"/>
              <a:gd name="connsiteX5692" fmla="*/ 1758044 w 4676739"/>
              <a:gd name="connsiteY5692" fmla="*/ 3690723 h 6856420"/>
              <a:gd name="connsiteX5693" fmla="*/ 1760830 w 4676739"/>
              <a:gd name="connsiteY5693" fmla="*/ 3686206 h 6856420"/>
              <a:gd name="connsiteX5694" fmla="*/ 1761884 w 4676739"/>
              <a:gd name="connsiteY5694" fmla="*/ 3682367 h 6856420"/>
              <a:gd name="connsiteX5695" fmla="*/ 1765949 w 4676739"/>
              <a:gd name="connsiteY5695" fmla="*/ 3674312 h 6856420"/>
              <a:gd name="connsiteX5696" fmla="*/ 1769788 w 4676739"/>
              <a:gd name="connsiteY5696" fmla="*/ 3666332 h 6856420"/>
              <a:gd name="connsiteX5697" fmla="*/ 1773402 w 4676739"/>
              <a:gd name="connsiteY5697" fmla="*/ 3658428 h 6856420"/>
              <a:gd name="connsiteX5698" fmla="*/ 1773402 w 4676739"/>
              <a:gd name="connsiteY5698" fmla="*/ 3658428 h 6856420"/>
              <a:gd name="connsiteX5699" fmla="*/ 1774079 w 4676739"/>
              <a:gd name="connsiteY5699" fmla="*/ 3655718 h 6856420"/>
              <a:gd name="connsiteX5700" fmla="*/ 1774079 w 4676739"/>
              <a:gd name="connsiteY5700" fmla="*/ 3655718 h 6856420"/>
              <a:gd name="connsiteX5701" fmla="*/ 1777166 w 4676739"/>
              <a:gd name="connsiteY5701" fmla="*/ 3650524 h 6856420"/>
              <a:gd name="connsiteX5702" fmla="*/ 1777166 w 4676739"/>
              <a:gd name="connsiteY5702" fmla="*/ 3650524 h 6856420"/>
              <a:gd name="connsiteX5703" fmla="*/ 1778069 w 4676739"/>
              <a:gd name="connsiteY5703" fmla="*/ 3647287 h 6856420"/>
              <a:gd name="connsiteX5704" fmla="*/ 1778069 w 4676739"/>
              <a:gd name="connsiteY5704" fmla="*/ 3647287 h 6856420"/>
              <a:gd name="connsiteX5705" fmla="*/ 1801933 w 4676739"/>
              <a:gd name="connsiteY5705" fmla="*/ 3583524 h 6856420"/>
              <a:gd name="connsiteX5706" fmla="*/ 1808407 w 4676739"/>
              <a:gd name="connsiteY5706" fmla="*/ 3572082 h 6856420"/>
              <a:gd name="connsiteX5707" fmla="*/ 1811418 w 4676739"/>
              <a:gd name="connsiteY5707" fmla="*/ 3570577 h 6856420"/>
              <a:gd name="connsiteX5708" fmla="*/ 1814655 w 4676739"/>
              <a:gd name="connsiteY5708" fmla="*/ 3566662 h 6856420"/>
              <a:gd name="connsiteX5709" fmla="*/ 1816236 w 4676739"/>
              <a:gd name="connsiteY5709" fmla="*/ 3564630 h 6856420"/>
              <a:gd name="connsiteX5710" fmla="*/ 1819548 w 4676739"/>
              <a:gd name="connsiteY5710" fmla="*/ 3560790 h 6856420"/>
              <a:gd name="connsiteX5711" fmla="*/ 1821204 w 4676739"/>
              <a:gd name="connsiteY5711" fmla="*/ 3558758 h 6856420"/>
              <a:gd name="connsiteX5712" fmla="*/ 1822861 w 4676739"/>
              <a:gd name="connsiteY5712" fmla="*/ 3555521 h 6856420"/>
              <a:gd name="connsiteX5713" fmla="*/ 1846950 w 4676739"/>
              <a:gd name="connsiteY5713" fmla="*/ 3532109 h 6856420"/>
              <a:gd name="connsiteX5714" fmla="*/ 1848155 w 4676739"/>
              <a:gd name="connsiteY5714" fmla="*/ 3528420 h 6856420"/>
              <a:gd name="connsiteX5715" fmla="*/ 1848832 w 4676739"/>
              <a:gd name="connsiteY5715" fmla="*/ 3527818 h 6856420"/>
              <a:gd name="connsiteX5716" fmla="*/ 1852822 w 4676739"/>
              <a:gd name="connsiteY5716" fmla="*/ 3523903 h 6856420"/>
              <a:gd name="connsiteX5717" fmla="*/ 1872018 w 4676739"/>
              <a:gd name="connsiteY5717" fmla="*/ 3504556 h 6856420"/>
              <a:gd name="connsiteX5718" fmla="*/ 1949933 w 4676739"/>
              <a:gd name="connsiteY5718" fmla="*/ 3402853 h 6856420"/>
              <a:gd name="connsiteX5719" fmla="*/ 1953321 w 4676739"/>
              <a:gd name="connsiteY5719" fmla="*/ 3402853 h 6856420"/>
              <a:gd name="connsiteX5720" fmla="*/ 2145661 w 4676739"/>
              <a:gd name="connsiteY5720" fmla="*/ 3345188 h 6856420"/>
              <a:gd name="connsiteX5721" fmla="*/ 1875858 w 4676739"/>
              <a:gd name="connsiteY5721" fmla="*/ 3022087 h 6856420"/>
              <a:gd name="connsiteX5722" fmla="*/ 1875858 w 4676739"/>
              <a:gd name="connsiteY5722" fmla="*/ 3022087 h 6856420"/>
              <a:gd name="connsiteX5723" fmla="*/ 1875858 w 4676739"/>
              <a:gd name="connsiteY5723" fmla="*/ 3022087 h 6856420"/>
              <a:gd name="connsiteX5724" fmla="*/ 1874804 w 4676739"/>
              <a:gd name="connsiteY5724" fmla="*/ 3023291 h 6856420"/>
              <a:gd name="connsiteX5725" fmla="*/ 1875858 w 4676739"/>
              <a:gd name="connsiteY5725" fmla="*/ 3022087 h 6856420"/>
              <a:gd name="connsiteX5726" fmla="*/ 1875858 w 4676739"/>
              <a:gd name="connsiteY5726" fmla="*/ 3021711 h 6856420"/>
              <a:gd name="connsiteX5727" fmla="*/ 1875858 w 4676739"/>
              <a:gd name="connsiteY5727" fmla="*/ 3021711 h 6856420"/>
              <a:gd name="connsiteX5728" fmla="*/ 1875858 w 4676739"/>
              <a:gd name="connsiteY5728" fmla="*/ 3021711 h 6856420"/>
              <a:gd name="connsiteX5729" fmla="*/ 2018889 w 4676739"/>
              <a:gd name="connsiteY5729" fmla="*/ 3251465 h 6856420"/>
              <a:gd name="connsiteX5730" fmla="*/ 2019793 w 4676739"/>
              <a:gd name="connsiteY5730" fmla="*/ 3251841 h 6856420"/>
              <a:gd name="connsiteX5731" fmla="*/ 2019040 w 4676739"/>
              <a:gd name="connsiteY5731" fmla="*/ 3251841 h 6856420"/>
              <a:gd name="connsiteX5732" fmla="*/ 2018889 w 4676739"/>
              <a:gd name="connsiteY5732" fmla="*/ 3251390 h 6856420"/>
              <a:gd name="connsiteX5733" fmla="*/ 1968603 w 4676739"/>
              <a:gd name="connsiteY5733" fmla="*/ 3217213 h 6856420"/>
              <a:gd name="connsiteX5734" fmla="*/ 2005038 w 4676739"/>
              <a:gd name="connsiteY5734" fmla="*/ 3139298 h 6856420"/>
              <a:gd name="connsiteX5735" fmla="*/ 2005038 w 4676739"/>
              <a:gd name="connsiteY5735" fmla="*/ 3139975 h 6856420"/>
              <a:gd name="connsiteX5736" fmla="*/ 2005038 w 4676739"/>
              <a:gd name="connsiteY5736" fmla="*/ 3173550 h 6856420"/>
              <a:gd name="connsiteX5737" fmla="*/ 2005038 w 4676739"/>
              <a:gd name="connsiteY5737" fmla="*/ 3182132 h 6856420"/>
              <a:gd name="connsiteX5738" fmla="*/ 2011211 w 4676739"/>
              <a:gd name="connsiteY5738" fmla="*/ 3233398 h 6856420"/>
              <a:gd name="connsiteX5739" fmla="*/ 2014899 w 4676739"/>
              <a:gd name="connsiteY5739" fmla="*/ 3236183 h 6856420"/>
              <a:gd name="connsiteX5740" fmla="*/ 2015352 w 4676739"/>
              <a:gd name="connsiteY5740" fmla="*/ 3251239 h 6856420"/>
              <a:gd name="connsiteX5741" fmla="*/ 2015352 w 4676739"/>
              <a:gd name="connsiteY5741" fmla="*/ 3253573 h 6856420"/>
              <a:gd name="connsiteX5742" fmla="*/ 2014598 w 4676739"/>
              <a:gd name="connsiteY5742" fmla="*/ 3253573 h 6856420"/>
              <a:gd name="connsiteX5743" fmla="*/ 2014598 w 4676739"/>
              <a:gd name="connsiteY5743" fmla="*/ 3264112 h 6856420"/>
              <a:gd name="connsiteX5744" fmla="*/ 2000296 w 4676739"/>
              <a:gd name="connsiteY5744" fmla="*/ 3290008 h 6856420"/>
              <a:gd name="connsiteX5745" fmla="*/ 1981400 w 4676739"/>
              <a:gd name="connsiteY5745" fmla="*/ 3312592 h 6856420"/>
              <a:gd name="connsiteX5746" fmla="*/ 1977410 w 4676739"/>
              <a:gd name="connsiteY5746" fmla="*/ 3314474 h 6856420"/>
              <a:gd name="connsiteX5747" fmla="*/ 1967323 w 4676739"/>
              <a:gd name="connsiteY5747" fmla="*/ 3327950 h 6856420"/>
              <a:gd name="connsiteX5748" fmla="*/ 1965064 w 4676739"/>
              <a:gd name="connsiteY5748" fmla="*/ 3328551 h 6856420"/>
              <a:gd name="connsiteX5749" fmla="*/ 1916885 w 4676739"/>
              <a:gd name="connsiteY5749" fmla="*/ 3364309 h 6856420"/>
              <a:gd name="connsiteX5750" fmla="*/ 1914777 w 4676739"/>
              <a:gd name="connsiteY5750" fmla="*/ 3405036 h 6856420"/>
              <a:gd name="connsiteX5751" fmla="*/ 1911842 w 4676739"/>
              <a:gd name="connsiteY5751" fmla="*/ 3408800 h 6856420"/>
              <a:gd name="connsiteX5752" fmla="*/ 1896786 w 4676739"/>
              <a:gd name="connsiteY5752" fmla="*/ 3419264 h 6856420"/>
              <a:gd name="connsiteX5753" fmla="*/ 1863813 w 4676739"/>
              <a:gd name="connsiteY5753" fmla="*/ 3460141 h 6856420"/>
              <a:gd name="connsiteX5754" fmla="*/ 1859070 w 4676739"/>
              <a:gd name="connsiteY5754" fmla="*/ 3461722 h 6856420"/>
              <a:gd name="connsiteX5755" fmla="*/ 1859823 w 4676739"/>
              <a:gd name="connsiteY5755" fmla="*/ 3459689 h 6856420"/>
              <a:gd name="connsiteX5756" fmla="*/ 1921252 w 4676739"/>
              <a:gd name="connsiteY5756" fmla="*/ 3310108 h 6856420"/>
              <a:gd name="connsiteX5757" fmla="*/ 1928780 w 4676739"/>
              <a:gd name="connsiteY5757" fmla="*/ 3290761 h 6856420"/>
              <a:gd name="connsiteX5758" fmla="*/ 1935404 w 4676739"/>
              <a:gd name="connsiteY5758" fmla="*/ 3283233 h 6856420"/>
              <a:gd name="connsiteX5759" fmla="*/ 1968603 w 4676739"/>
              <a:gd name="connsiteY5759" fmla="*/ 3217213 h 6856420"/>
              <a:gd name="connsiteX5760" fmla="*/ 1889860 w 4676739"/>
              <a:gd name="connsiteY5760" fmla="*/ 3018624 h 6856420"/>
              <a:gd name="connsiteX5761" fmla="*/ 1887300 w 4676739"/>
              <a:gd name="connsiteY5761" fmla="*/ 3025475 h 6856420"/>
              <a:gd name="connsiteX5762" fmla="*/ 1879772 w 4676739"/>
              <a:gd name="connsiteY5762" fmla="*/ 3022237 h 6856420"/>
              <a:gd name="connsiteX5763" fmla="*/ 1879772 w 4676739"/>
              <a:gd name="connsiteY5763" fmla="*/ 3022237 h 6856420"/>
              <a:gd name="connsiteX5764" fmla="*/ 1876535 w 4676739"/>
              <a:gd name="connsiteY5764" fmla="*/ 3016893 h 6856420"/>
              <a:gd name="connsiteX5765" fmla="*/ 1876535 w 4676739"/>
              <a:gd name="connsiteY5765" fmla="*/ 3016893 h 6856420"/>
              <a:gd name="connsiteX5766" fmla="*/ 1875858 w 4676739"/>
              <a:gd name="connsiteY5766" fmla="*/ 3013957 h 6856420"/>
              <a:gd name="connsiteX5767" fmla="*/ 1872395 w 4676739"/>
              <a:gd name="connsiteY5767" fmla="*/ 3009892 h 6856420"/>
              <a:gd name="connsiteX5768" fmla="*/ 1872395 w 4676739"/>
              <a:gd name="connsiteY5768" fmla="*/ 3009892 h 6856420"/>
              <a:gd name="connsiteX5769" fmla="*/ 1841003 w 4676739"/>
              <a:gd name="connsiteY5769" fmla="*/ 2953733 h 6856420"/>
              <a:gd name="connsiteX5770" fmla="*/ 1841003 w 4676739"/>
              <a:gd name="connsiteY5770" fmla="*/ 2953733 h 6856420"/>
              <a:gd name="connsiteX5771" fmla="*/ 1843487 w 4676739"/>
              <a:gd name="connsiteY5771" fmla="*/ 2877023 h 6856420"/>
              <a:gd name="connsiteX5772" fmla="*/ 1817440 w 4676739"/>
              <a:gd name="connsiteY5772" fmla="*/ 2863246 h 6856420"/>
              <a:gd name="connsiteX5773" fmla="*/ 1751043 w 4676739"/>
              <a:gd name="connsiteY5773" fmla="*/ 2908866 h 6856420"/>
              <a:gd name="connsiteX5774" fmla="*/ 1693680 w 4676739"/>
              <a:gd name="connsiteY5774" fmla="*/ 2962390 h 6856420"/>
              <a:gd name="connsiteX5775" fmla="*/ 1606657 w 4676739"/>
              <a:gd name="connsiteY5775" fmla="*/ 3077117 h 6856420"/>
              <a:gd name="connsiteX5776" fmla="*/ 1599129 w 4676739"/>
              <a:gd name="connsiteY5776" fmla="*/ 3096689 h 6856420"/>
              <a:gd name="connsiteX5777" fmla="*/ 1599129 w 4676739"/>
              <a:gd name="connsiteY5777" fmla="*/ 3096689 h 6856420"/>
              <a:gd name="connsiteX5778" fmla="*/ 1595064 w 4676739"/>
              <a:gd name="connsiteY5778" fmla="*/ 3104217 h 6856420"/>
              <a:gd name="connsiteX5779" fmla="*/ 1595064 w 4676739"/>
              <a:gd name="connsiteY5779" fmla="*/ 3104217 h 6856420"/>
              <a:gd name="connsiteX5780" fmla="*/ 1547487 w 4676739"/>
              <a:gd name="connsiteY5780" fmla="*/ 3234301 h 6856420"/>
              <a:gd name="connsiteX5781" fmla="*/ 1527537 w 4676739"/>
              <a:gd name="connsiteY5781" fmla="*/ 3318088 h 6856420"/>
              <a:gd name="connsiteX5782" fmla="*/ 1524602 w 4676739"/>
              <a:gd name="connsiteY5782" fmla="*/ 3330208 h 6856420"/>
              <a:gd name="connsiteX5783" fmla="*/ 1524602 w 4676739"/>
              <a:gd name="connsiteY5783" fmla="*/ 3330208 h 6856420"/>
              <a:gd name="connsiteX5784" fmla="*/ 1524602 w 4676739"/>
              <a:gd name="connsiteY5784" fmla="*/ 3333896 h 6856420"/>
              <a:gd name="connsiteX5785" fmla="*/ 1522720 w 4676739"/>
              <a:gd name="connsiteY5785" fmla="*/ 3339769 h 6856420"/>
              <a:gd name="connsiteX5786" fmla="*/ 1518278 w 4676739"/>
              <a:gd name="connsiteY5786" fmla="*/ 3399014 h 6856420"/>
              <a:gd name="connsiteX5787" fmla="*/ 1561037 w 4676739"/>
              <a:gd name="connsiteY5787" fmla="*/ 3338790 h 6856420"/>
              <a:gd name="connsiteX5788" fmla="*/ 1557875 w 4676739"/>
              <a:gd name="connsiteY5788" fmla="*/ 3337887 h 6856420"/>
              <a:gd name="connsiteX5789" fmla="*/ 1561037 w 4676739"/>
              <a:gd name="connsiteY5789" fmla="*/ 3338790 h 6856420"/>
              <a:gd name="connsiteX5790" fmla="*/ 1591827 w 4676739"/>
              <a:gd name="connsiteY5790" fmla="*/ 3290911 h 6856420"/>
              <a:gd name="connsiteX5791" fmla="*/ 1591827 w 4676739"/>
              <a:gd name="connsiteY5791" fmla="*/ 3290911 h 6856420"/>
              <a:gd name="connsiteX5792" fmla="*/ 1596870 w 4676739"/>
              <a:gd name="connsiteY5792" fmla="*/ 3283383 h 6856420"/>
              <a:gd name="connsiteX5793" fmla="*/ 1596870 w 4676739"/>
              <a:gd name="connsiteY5793" fmla="*/ 3283383 h 6856420"/>
              <a:gd name="connsiteX5794" fmla="*/ 1621035 w 4676739"/>
              <a:gd name="connsiteY5794" fmla="*/ 3247852 h 6856420"/>
              <a:gd name="connsiteX5795" fmla="*/ 1718899 w 4676739"/>
              <a:gd name="connsiteY5795" fmla="*/ 3125070 h 6856420"/>
              <a:gd name="connsiteX5796" fmla="*/ 1770315 w 4676739"/>
              <a:gd name="connsiteY5796" fmla="*/ 3057995 h 6856420"/>
              <a:gd name="connsiteX5797" fmla="*/ 1770315 w 4676739"/>
              <a:gd name="connsiteY5797" fmla="*/ 3057995 h 6856420"/>
              <a:gd name="connsiteX5798" fmla="*/ 1785898 w 4676739"/>
              <a:gd name="connsiteY5798" fmla="*/ 3033906 h 6856420"/>
              <a:gd name="connsiteX5799" fmla="*/ 1785898 w 4676739"/>
              <a:gd name="connsiteY5799" fmla="*/ 3033906 h 6856420"/>
              <a:gd name="connsiteX5800" fmla="*/ 1788608 w 4676739"/>
              <a:gd name="connsiteY5800" fmla="*/ 3030142 h 6856420"/>
              <a:gd name="connsiteX5801" fmla="*/ 1809310 w 4676739"/>
              <a:gd name="connsiteY5801" fmla="*/ 3003417 h 6856420"/>
              <a:gd name="connsiteX5802" fmla="*/ 1809310 w 4676739"/>
              <a:gd name="connsiteY5802" fmla="*/ 2998073 h 6856420"/>
              <a:gd name="connsiteX5803" fmla="*/ 1813300 w 4676739"/>
              <a:gd name="connsiteY5803" fmla="*/ 2993255 h 6856420"/>
              <a:gd name="connsiteX5804" fmla="*/ 1817967 w 4676739"/>
              <a:gd name="connsiteY5804" fmla="*/ 2986479 h 6856420"/>
              <a:gd name="connsiteX5805" fmla="*/ 1833475 w 4676739"/>
              <a:gd name="connsiteY5805" fmla="*/ 2986103 h 6856420"/>
              <a:gd name="connsiteX5806" fmla="*/ 1856059 w 4676739"/>
              <a:gd name="connsiteY5806" fmla="*/ 3018248 h 6856420"/>
              <a:gd name="connsiteX5807" fmla="*/ 1856059 w 4676739"/>
              <a:gd name="connsiteY5807" fmla="*/ 3018248 h 6856420"/>
              <a:gd name="connsiteX5808" fmla="*/ 1877288 w 4676739"/>
              <a:gd name="connsiteY5808" fmla="*/ 3068610 h 6856420"/>
              <a:gd name="connsiteX5809" fmla="*/ 1874277 w 4676739"/>
              <a:gd name="connsiteY5809" fmla="*/ 3070643 h 6856420"/>
              <a:gd name="connsiteX5810" fmla="*/ 1865318 w 4676739"/>
              <a:gd name="connsiteY5810" fmla="*/ 3111294 h 6856420"/>
              <a:gd name="connsiteX5811" fmla="*/ 1867125 w 4676739"/>
              <a:gd name="connsiteY5811" fmla="*/ 3115585 h 6856420"/>
              <a:gd name="connsiteX5812" fmla="*/ 1860802 w 4676739"/>
              <a:gd name="connsiteY5812" fmla="*/ 3134480 h 6856420"/>
              <a:gd name="connsiteX5813" fmla="*/ 1837766 w 4676739"/>
              <a:gd name="connsiteY5813" fmla="*/ 3230086 h 6856420"/>
              <a:gd name="connsiteX5814" fmla="*/ 1822710 w 4676739"/>
              <a:gd name="connsiteY5814" fmla="*/ 3304085 h 6856420"/>
              <a:gd name="connsiteX5815" fmla="*/ 1820602 w 4676739"/>
              <a:gd name="connsiteY5815" fmla="*/ 3306721 h 6856420"/>
              <a:gd name="connsiteX5816" fmla="*/ 1819624 w 4676739"/>
              <a:gd name="connsiteY5816" fmla="*/ 3311990 h 6856420"/>
              <a:gd name="connsiteX5817" fmla="*/ 1819624 w 4676739"/>
              <a:gd name="connsiteY5817" fmla="*/ 3312894 h 6856420"/>
              <a:gd name="connsiteX5818" fmla="*/ 1818043 w 4676739"/>
              <a:gd name="connsiteY5818" fmla="*/ 3322077 h 6856420"/>
              <a:gd name="connsiteX5819" fmla="*/ 1816161 w 4676739"/>
              <a:gd name="connsiteY5819" fmla="*/ 3323056 h 6856420"/>
              <a:gd name="connsiteX5820" fmla="*/ 1813300 w 4676739"/>
              <a:gd name="connsiteY5820" fmla="*/ 3330584 h 6856420"/>
              <a:gd name="connsiteX5821" fmla="*/ 1812698 w 4676739"/>
              <a:gd name="connsiteY5821" fmla="*/ 3343758 h 6856420"/>
              <a:gd name="connsiteX5822" fmla="*/ 1806374 w 4676739"/>
              <a:gd name="connsiteY5822" fmla="*/ 3386668 h 6856420"/>
              <a:gd name="connsiteX5823" fmla="*/ 1801481 w 4676739"/>
              <a:gd name="connsiteY5823" fmla="*/ 3391862 h 6856420"/>
              <a:gd name="connsiteX5824" fmla="*/ 1781908 w 4676739"/>
              <a:gd name="connsiteY5824" fmla="*/ 3534066 h 6856420"/>
              <a:gd name="connsiteX5825" fmla="*/ 1782360 w 4676739"/>
              <a:gd name="connsiteY5825" fmla="*/ 3560564 h 6856420"/>
              <a:gd name="connsiteX5826" fmla="*/ 1783715 w 4676739"/>
              <a:gd name="connsiteY5826" fmla="*/ 3578255 h 6856420"/>
              <a:gd name="connsiteX5827" fmla="*/ 1786274 w 4676739"/>
              <a:gd name="connsiteY5827" fmla="*/ 3580137 h 6856420"/>
              <a:gd name="connsiteX5828" fmla="*/ 1778295 w 4676739"/>
              <a:gd name="connsiteY5828" fmla="*/ 3615594 h 6856420"/>
              <a:gd name="connsiteX5829" fmla="*/ 1749538 w 4676739"/>
              <a:gd name="connsiteY5829" fmla="*/ 3678227 h 6856420"/>
              <a:gd name="connsiteX5830" fmla="*/ 1749538 w 4676739"/>
              <a:gd name="connsiteY5830" fmla="*/ 3678227 h 6856420"/>
              <a:gd name="connsiteX5831" fmla="*/ 1730041 w 4676739"/>
              <a:gd name="connsiteY5831" fmla="*/ 3725277 h 6856420"/>
              <a:gd name="connsiteX5832" fmla="*/ 1730041 w 4676739"/>
              <a:gd name="connsiteY5832" fmla="*/ 3725277 h 6856420"/>
              <a:gd name="connsiteX5833" fmla="*/ 1701735 w 4676739"/>
              <a:gd name="connsiteY5833" fmla="*/ 3788662 h 6856420"/>
              <a:gd name="connsiteX5834" fmla="*/ 1697595 w 4676739"/>
              <a:gd name="connsiteY5834" fmla="*/ 3795287 h 6856420"/>
              <a:gd name="connsiteX5835" fmla="*/ 1655288 w 4676739"/>
              <a:gd name="connsiteY5835" fmla="*/ 3905346 h 6856420"/>
              <a:gd name="connsiteX5836" fmla="*/ 1618551 w 4676739"/>
              <a:gd name="connsiteY5836" fmla="*/ 4006974 h 6856420"/>
              <a:gd name="connsiteX5837" fmla="*/ 1618551 w 4676739"/>
              <a:gd name="connsiteY5837" fmla="*/ 4006974 h 6856420"/>
              <a:gd name="connsiteX5838" fmla="*/ 1601688 w 4676739"/>
              <a:gd name="connsiteY5838" fmla="*/ 4048830 h 6856420"/>
              <a:gd name="connsiteX5839" fmla="*/ 1587761 w 4676739"/>
              <a:gd name="connsiteY5839" fmla="*/ 4102053 h 6856420"/>
              <a:gd name="connsiteX5840" fmla="*/ 1587761 w 4676739"/>
              <a:gd name="connsiteY5840" fmla="*/ 4102053 h 6856420"/>
              <a:gd name="connsiteX5841" fmla="*/ 1584600 w 4676739"/>
              <a:gd name="connsiteY5841" fmla="*/ 4106795 h 6856420"/>
              <a:gd name="connsiteX5842" fmla="*/ 1544325 w 4676739"/>
              <a:gd name="connsiteY5842" fmla="*/ 4232588 h 6856420"/>
              <a:gd name="connsiteX5843" fmla="*/ 1544325 w 4676739"/>
              <a:gd name="connsiteY5843" fmla="*/ 4232588 h 6856420"/>
              <a:gd name="connsiteX5844" fmla="*/ 1540636 w 4676739"/>
              <a:gd name="connsiteY5844" fmla="*/ 4248472 h 6856420"/>
              <a:gd name="connsiteX5845" fmla="*/ 1540636 w 4676739"/>
              <a:gd name="connsiteY5845" fmla="*/ 4248472 h 6856420"/>
              <a:gd name="connsiteX5846" fmla="*/ 1540636 w 4676739"/>
              <a:gd name="connsiteY5846" fmla="*/ 4252161 h 6856420"/>
              <a:gd name="connsiteX5847" fmla="*/ 1540636 w 4676739"/>
              <a:gd name="connsiteY5847" fmla="*/ 4252161 h 6856420"/>
              <a:gd name="connsiteX5848" fmla="*/ 1533108 w 4676739"/>
              <a:gd name="connsiteY5848" fmla="*/ 4276250 h 6856420"/>
              <a:gd name="connsiteX5849" fmla="*/ 1532506 w 4676739"/>
              <a:gd name="connsiteY5849" fmla="*/ 4279337 h 6856420"/>
              <a:gd name="connsiteX5850" fmla="*/ 1529269 w 4676739"/>
              <a:gd name="connsiteY5850" fmla="*/ 4287994 h 6856420"/>
              <a:gd name="connsiteX5851" fmla="*/ 1529269 w 4676739"/>
              <a:gd name="connsiteY5851" fmla="*/ 4287994 h 6856420"/>
              <a:gd name="connsiteX5852" fmla="*/ 1521063 w 4676739"/>
              <a:gd name="connsiteY5852" fmla="*/ 4319536 h 6856420"/>
              <a:gd name="connsiteX5853" fmla="*/ 1518730 w 4676739"/>
              <a:gd name="connsiteY5853" fmla="*/ 4319536 h 6856420"/>
              <a:gd name="connsiteX5854" fmla="*/ 1514138 w 4676739"/>
              <a:gd name="connsiteY5854" fmla="*/ 4325860 h 6856420"/>
              <a:gd name="connsiteX5855" fmla="*/ 1479810 w 4676739"/>
              <a:gd name="connsiteY5855" fmla="*/ 4467537 h 6856420"/>
              <a:gd name="connsiteX5856" fmla="*/ 1440890 w 4676739"/>
              <a:gd name="connsiteY5856" fmla="*/ 4568638 h 6856420"/>
              <a:gd name="connsiteX5857" fmla="*/ 1291384 w 4676739"/>
              <a:gd name="connsiteY5857" fmla="*/ 4775432 h 6856420"/>
              <a:gd name="connsiteX5858" fmla="*/ 1287470 w 4676739"/>
              <a:gd name="connsiteY5858" fmla="*/ 4759171 h 6856420"/>
              <a:gd name="connsiteX5859" fmla="*/ 1287470 w 4676739"/>
              <a:gd name="connsiteY5859" fmla="*/ 4709938 h 6856420"/>
              <a:gd name="connsiteX5860" fmla="*/ 1283932 w 4676739"/>
              <a:gd name="connsiteY5860" fmla="*/ 4691269 h 6856420"/>
              <a:gd name="connsiteX5861" fmla="*/ 1283932 w 4676739"/>
              <a:gd name="connsiteY5861" fmla="*/ 4691269 h 6856420"/>
              <a:gd name="connsiteX5862" fmla="*/ 1283329 w 4676739"/>
              <a:gd name="connsiteY5862" fmla="*/ 4638573 h 6856420"/>
              <a:gd name="connsiteX5863" fmla="*/ 1280168 w 4676739"/>
              <a:gd name="connsiteY5863" fmla="*/ 4615989 h 6856420"/>
              <a:gd name="connsiteX5864" fmla="*/ 1280168 w 4676739"/>
              <a:gd name="connsiteY5864" fmla="*/ 4615989 h 6856420"/>
              <a:gd name="connsiteX5865" fmla="*/ 1275726 w 4676739"/>
              <a:gd name="connsiteY5865" fmla="*/ 4493960 h 6856420"/>
              <a:gd name="connsiteX5866" fmla="*/ 1275726 w 4676739"/>
              <a:gd name="connsiteY5866" fmla="*/ 4485980 h 6856420"/>
              <a:gd name="connsiteX5867" fmla="*/ 1275726 w 4676739"/>
              <a:gd name="connsiteY5867" fmla="*/ 4485980 h 6856420"/>
              <a:gd name="connsiteX5868" fmla="*/ 1276253 w 4676739"/>
              <a:gd name="connsiteY5868" fmla="*/ 4464300 h 6856420"/>
              <a:gd name="connsiteX5869" fmla="*/ 1279415 w 4676739"/>
              <a:gd name="connsiteY5869" fmla="*/ 4222275 h 6856420"/>
              <a:gd name="connsiteX5870" fmla="*/ 1283254 w 4676739"/>
              <a:gd name="connsiteY5870" fmla="*/ 4161448 h 6856420"/>
              <a:gd name="connsiteX5871" fmla="*/ 1288373 w 4676739"/>
              <a:gd name="connsiteY5871" fmla="*/ 4055304 h 6856420"/>
              <a:gd name="connsiteX5872" fmla="*/ 1289201 w 4676739"/>
              <a:gd name="connsiteY5872" fmla="*/ 4049432 h 6856420"/>
              <a:gd name="connsiteX5873" fmla="*/ 1300042 w 4676739"/>
              <a:gd name="connsiteY5873" fmla="*/ 3940050 h 6856420"/>
              <a:gd name="connsiteX5874" fmla="*/ 1300042 w 4676739"/>
              <a:gd name="connsiteY5874" fmla="*/ 3940050 h 6856420"/>
              <a:gd name="connsiteX5875" fmla="*/ 1311409 w 4676739"/>
              <a:gd name="connsiteY5875" fmla="*/ 3856791 h 6856420"/>
              <a:gd name="connsiteX5876" fmla="*/ 1311409 w 4676739"/>
              <a:gd name="connsiteY5876" fmla="*/ 3856791 h 6856420"/>
              <a:gd name="connsiteX5877" fmla="*/ 1313441 w 4676739"/>
              <a:gd name="connsiteY5877" fmla="*/ 3856791 h 6856420"/>
              <a:gd name="connsiteX5878" fmla="*/ 1323680 w 4676739"/>
              <a:gd name="connsiteY5878" fmla="*/ 3825474 h 6856420"/>
              <a:gd name="connsiteX5879" fmla="*/ 1360416 w 4676739"/>
              <a:gd name="connsiteY5879" fmla="*/ 3686959 h 6856420"/>
              <a:gd name="connsiteX5880" fmla="*/ 1361395 w 4676739"/>
              <a:gd name="connsiteY5880" fmla="*/ 3677323 h 6856420"/>
              <a:gd name="connsiteX5881" fmla="*/ 1357781 w 4676739"/>
              <a:gd name="connsiteY5881" fmla="*/ 3675893 h 6856420"/>
              <a:gd name="connsiteX5882" fmla="*/ 1359513 w 4676739"/>
              <a:gd name="connsiteY5882" fmla="*/ 3674990 h 6856420"/>
              <a:gd name="connsiteX5883" fmla="*/ 1363126 w 4676739"/>
              <a:gd name="connsiteY5883" fmla="*/ 3659934 h 6856420"/>
              <a:gd name="connsiteX5884" fmla="*/ 1364105 w 4676739"/>
              <a:gd name="connsiteY5884" fmla="*/ 3659557 h 6856420"/>
              <a:gd name="connsiteX5885" fmla="*/ 1365309 w 4676739"/>
              <a:gd name="connsiteY5885" fmla="*/ 3652029 h 6856420"/>
              <a:gd name="connsiteX5886" fmla="*/ 1362599 w 4676739"/>
              <a:gd name="connsiteY5886" fmla="*/ 3647889 h 6856420"/>
              <a:gd name="connsiteX5887" fmla="*/ 1349049 w 4676739"/>
              <a:gd name="connsiteY5887" fmla="*/ 3618605 h 6856420"/>
              <a:gd name="connsiteX5888" fmla="*/ 1349576 w 4676739"/>
              <a:gd name="connsiteY5888" fmla="*/ 3617099 h 6856420"/>
              <a:gd name="connsiteX5889" fmla="*/ 1343553 w 4676739"/>
              <a:gd name="connsiteY5889" fmla="*/ 3605807 h 6856420"/>
              <a:gd name="connsiteX5890" fmla="*/ 1345285 w 4676739"/>
              <a:gd name="connsiteY5890" fmla="*/ 3604829 h 6856420"/>
              <a:gd name="connsiteX5891" fmla="*/ 1357631 w 4676739"/>
              <a:gd name="connsiteY5891" fmla="*/ 3542874 h 6856420"/>
              <a:gd name="connsiteX5892" fmla="*/ 1354996 w 4676739"/>
              <a:gd name="connsiteY5892" fmla="*/ 3540992 h 6856420"/>
              <a:gd name="connsiteX5893" fmla="*/ 1355674 w 4676739"/>
              <a:gd name="connsiteY5893" fmla="*/ 3540314 h 6856420"/>
              <a:gd name="connsiteX5894" fmla="*/ 1355674 w 4676739"/>
              <a:gd name="connsiteY5894" fmla="*/ 3533539 h 6856420"/>
              <a:gd name="connsiteX5895" fmla="*/ 1356727 w 4676739"/>
              <a:gd name="connsiteY5895" fmla="*/ 3531883 h 6856420"/>
              <a:gd name="connsiteX5896" fmla="*/ 1362675 w 4676739"/>
              <a:gd name="connsiteY5896" fmla="*/ 3509299 h 6856420"/>
              <a:gd name="connsiteX5897" fmla="*/ 1362675 w 4676739"/>
              <a:gd name="connsiteY5897" fmla="*/ 3509299 h 6856420"/>
              <a:gd name="connsiteX5898" fmla="*/ 1362675 w 4676739"/>
              <a:gd name="connsiteY5898" fmla="*/ 3493490 h 6856420"/>
              <a:gd name="connsiteX5899" fmla="*/ 1359513 w 4676739"/>
              <a:gd name="connsiteY5899" fmla="*/ 3477907 h 6856420"/>
              <a:gd name="connsiteX5900" fmla="*/ 1351985 w 4676739"/>
              <a:gd name="connsiteY5900" fmla="*/ 3449978 h 6856420"/>
              <a:gd name="connsiteX5901" fmla="*/ 1350103 w 4676739"/>
              <a:gd name="connsiteY5901" fmla="*/ 3420845 h 6856420"/>
              <a:gd name="connsiteX5902" fmla="*/ 1339262 w 4676739"/>
              <a:gd name="connsiteY5902" fmla="*/ 3330509 h 6856420"/>
              <a:gd name="connsiteX5903" fmla="*/ 1335875 w 4676739"/>
              <a:gd name="connsiteY5903" fmla="*/ 3315453 h 6856420"/>
              <a:gd name="connsiteX5904" fmla="*/ 1335875 w 4676739"/>
              <a:gd name="connsiteY5904" fmla="*/ 3315453 h 6856420"/>
              <a:gd name="connsiteX5905" fmla="*/ 1335273 w 4676739"/>
              <a:gd name="connsiteY5905" fmla="*/ 3287825 h 6856420"/>
              <a:gd name="connsiteX5906" fmla="*/ 1335273 w 4676739"/>
              <a:gd name="connsiteY5906" fmla="*/ 3287825 h 6856420"/>
              <a:gd name="connsiteX5907" fmla="*/ 1331433 w 4676739"/>
              <a:gd name="connsiteY5907" fmla="*/ 3260122 h 6856420"/>
              <a:gd name="connsiteX5908" fmla="*/ 1331433 w 4676739"/>
              <a:gd name="connsiteY5908" fmla="*/ 3260122 h 6856420"/>
              <a:gd name="connsiteX5909" fmla="*/ 1328573 w 4676739"/>
              <a:gd name="connsiteY5909" fmla="*/ 3181681 h 6856420"/>
              <a:gd name="connsiteX5910" fmla="*/ 1323303 w 4676739"/>
              <a:gd name="connsiteY5910" fmla="*/ 3071847 h 6856420"/>
              <a:gd name="connsiteX5911" fmla="*/ 1322475 w 4676739"/>
              <a:gd name="connsiteY5911" fmla="*/ 3010871 h 6856420"/>
              <a:gd name="connsiteX5912" fmla="*/ 1319614 w 4676739"/>
              <a:gd name="connsiteY5912" fmla="*/ 2987760 h 6856420"/>
              <a:gd name="connsiteX5913" fmla="*/ 1319614 w 4676739"/>
              <a:gd name="connsiteY5913" fmla="*/ 2916018 h 6856420"/>
              <a:gd name="connsiteX5914" fmla="*/ 1319614 w 4676739"/>
              <a:gd name="connsiteY5914" fmla="*/ 2916018 h 6856420"/>
              <a:gd name="connsiteX5915" fmla="*/ 1322626 w 4676739"/>
              <a:gd name="connsiteY5915" fmla="*/ 2873033 h 6856420"/>
              <a:gd name="connsiteX5916" fmla="*/ 1322626 w 4676739"/>
              <a:gd name="connsiteY5916" fmla="*/ 2873033 h 6856420"/>
              <a:gd name="connsiteX5917" fmla="*/ 1322626 w 4676739"/>
              <a:gd name="connsiteY5917" fmla="*/ 2864601 h 6856420"/>
              <a:gd name="connsiteX5918" fmla="*/ 1322626 w 4676739"/>
              <a:gd name="connsiteY5918" fmla="*/ 2864601 h 6856420"/>
              <a:gd name="connsiteX5919" fmla="*/ 1323228 w 4676739"/>
              <a:gd name="connsiteY5919" fmla="*/ 2809120 h 6856420"/>
              <a:gd name="connsiteX5920" fmla="*/ 1327519 w 4676739"/>
              <a:gd name="connsiteY5920" fmla="*/ 2678735 h 6856420"/>
              <a:gd name="connsiteX5921" fmla="*/ 1330756 w 4676739"/>
              <a:gd name="connsiteY5921" fmla="*/ 2656151 h 6856420"/>
              <a:gd name="connsiteX5922" fmla="*/ 1328573 w 4676739"/>
              <a:gd name="connsiteY5922" fmla="*/ 2642902 h 6856420"/>
              <a:gd name="connsiteX5923" fmla="*/ 1331358 w 4676739"/>
              <a:gd name="connsiteY5923" fmla="*/ 2539844 h 6856420"/>
              <a:gd name="connsiteX5924" fmla="*/ 1331358 w 4676739"/>
              <a:gd name="connsiteY5924" fmla="*/ 2504236 h 6856420"/>
              <a:gd name="connsiteX5925" fmla="*/ 1331358 w 4676739"/>
              <a:gd name="connsiteY5925" fmla="*/ 2504236 h 6856420"/>
              <a:gd name="connsiteX5926" fmla="*/ 1333541 w 4676739"/>
              <a:gd name="connsiteY5926" fmla="*/ 2445217 h 6856420"/>
              <a:gd name="connsiteX5927" fmla="*/ 1337983 w 4676739"/>
              <a:gd name="connsiteY5927" fmla="*/ 2434151 h 6856420"/>
              <a:gd name="connsiteX5928" fmla="*/ 1337983 w 4676739"/>
              <a:gd name="connsiteY5928" fmla="*/ 2425720 h 6856420"/>
              <a:gd name="connsiteX5929" fmla="*/ 1334896 w 4676739"/>
              <a:gd name="connsiteY5929" fmla="*/ 2419546 h 6856420"/>
              <a:gd name="connsiteX5930" fmla="*/ 1334896 w 4676739"/>
              <a:gd name="connsiteY5930" fmla="*/ 2416987 h 6856420"/>
              <a:gd name="connsiteX5931" fmla="*/ 1334896 w 4676739"/>
              <a:gd name="connsiteY5931" fmla="*/ 2416987 h 6856420"/>
              <a:gd name="connsiteX5932" fmla="*/ 1335649 w 4676739"/>
              <a:gd name="connsiteY5932" fmla="*/ 2338244 h 6856420"/>
              <a:gd name="connsiteX5933" fmla="*/ 1335649 w 4676739"/>
              <a:gd name="connsiteY5933" fmla="*/ 2338244 h 6856420"/>
              <a:gd name="connsiteX5934" fmla="*/ 1339112 w 4676739"/>
              <a:gd name="connsiteY5934" fmla="*/ 2323640 h 6856420"/>
              <a:gd name="connsiteX5935" fmla="*/ 1338585 w 4676739"/>
              <a:gd name="connsiteY5935" fmla="*/ 2278999 h 6856420"/>
              <a:gd name="connsiteX5936" fmla="*/ 1340542 w 4676739"/>
              <a:gd name="connsiteY5936" fmla="*/ 2228185 h 6856420"/>
              <a:gd name="connsiteX5937" fmla="*/ 1339789 w 4676739"/>
              <a:gd name="connsiteY5937" fmla="*/ 2201988 h 6856420"/>
              <a:gd name="connsiteX5938" fmla="*/ 1340467 w 4676739"/>
              <a:gd name="connsiteY5938" fmla="*/ 2200783 h 6856420"/>
              <a:gd name="connsiteX5939" fmla="*/ 1339262 w 4676739"/>
              <a:gd name="connsiteY5939" fmla="*/ 2195589 h 6856420"/>
              <a:gd name="connsiteX5940" fmla="*/ 1338359 w 4676739"/>
              <a:gd name="connsiteY5940" fmla="*/ 2194987 h 6856420"/>
              <a:gd name="connsiteX5941" fmla="*/ 1341069 w 4676739"/>
              <a:gd name="connsiteY5941" fmla="*/ 2194987 h 6856420"/>
              <a:gd name="connsiteX5942" fmla="*/ 1357104 w 4676739"/>
              <a:gd name="connsiteY5942" fmla="*/ 2149292 h 6856420"/>
              <a:gd name="connsiteX5943" fmla="*/ 1357857 w 4676739"/>
              <a:gd name="connsiteY5943" fmla="*/ 2149292 h 6856420"/>
              <a:gd name="connsiteX5944" fmla="*/ 1420490 w 4676739"/>
              <a:gd name="connsiteY5944" fmla="*/ 2085680 h 6856420"/>
              <a:gd name="connsiteX5945" fmla="*/ 1428018 w 4676739"/>
              <a:gd name="connsiteY5945" fmla="*/ 2073259 h 6856420"/>
              <a:gd name="connsiteX5946" fmla="*/ 1431706 w 4676739"/>
              <a:gd name="connsiteY5946" fmla="*/ 2069872 h 6856420"/>
              <a:gd name="connsiteX5947" fmla="*/ 1432158 w 4676739"/>
              <a:gd name="connsiteY5947" fmla="*/ 2069043 h 6856420"/>
              <a:gd name="connsiteX5948" fmla="*/ 1454742 w 4676739"/>
              <a:gd name="connsiteY5948" fmla="*/ 2057977 h 6856420"/>
              <a:gd name="connsiteX5949" fmla="*/ 1454742 w 4676739"/>
              <a:gd name="connsiteY5949" fmla="*/ 2057977 h 6856420"/>
              <a:gd name="connsiteX5950" fmla="*/ 1469798 w 4676739"/>
              <a:gd name="connsiteY5950" fmla="*/ 2061515 h 6856420"/>
              <a:gd name="connsiteX5951" fmla="*/ 1524602 w 4676739"/>
              <a:gd name="connsiteY5951" fmla="*/ 2085379 h 6856420"/>
              <a:gd name="connsiteX5952" fmla="*/ 1528892 w 4676739"/>
              <a:gd name="connsiteY5952" fmla="*/ 2088240 h 6856420"/>
              <a:gd name="connsiteX5953" fmla="*/ 1532958 w 4676739"/>
              <a:gd name="connsiteY5953" fmla="*/ 2089218 h 6856420"/>
              <a:gd name="connsiteX5954" fmla="*/ 1540937 w 4676739"/>
              <a:gd name="connsiteY5954" fmla="*/ 2092757 h 6856420"/>
              <a:gd name="connsiteX5955" fmla="*/ 1540937 w 4676739"/>
              <a:gd name="connsiteY5955" fmla="*/ 2092757 h 6856420"/>
              <a:gd name="connsiteX5956" fmla="*/ 1544400 w 4676739"/>
              <a:gd name="connsiteY5956" fmla="*/ 2093509 h 6856420"/>
              <a:gd name="connsiteX5957" fmla="*/ 1544400 w 4676739"/>
              <a:gd name="connsiteY5957" fmla="*/ 2093509 h 6856420"/>
              <a:gd name="connsiteX5958" fmla="*/ 1566984 w 4676739"/>
              <a:gd name="connsiteY5958" fmla="*/ 2105103 h 6856420"/>
              <a:gd name="connsiteX5959" fmla="*/ 1654309 w 4676739"/>
              <a:gd name="connsiteY5959" fmla="*/ 2128966 h 6856420"/>
              <a:gd name="connsiteX5960" fmla="*/ 1696917 w 4676739"/>
              <a:gd name="connsiteY5960" fmla="*/ 2133860 h 6856420"/>
              <a:gd name="connsiteX5961" fmla="*/ 1722588 w 4676739"/>
              <a:gd name="connsiteY5961" fmla="*/ 2141388 h 6856420"/>
              <a:gd name="connsiteX5962" fmla="*/ 1722588 w 4676739"/>
              <a:gd name="connsiteY5962" fmla="*/ 2141388 h 6856420"/>
              <a:gd name="connsiteX5963" fmla="*/ 1723115 w 4676739"/>
              <a:gd name="connsiteY5963" fmla="*/ 2156444 h 6856420"/>
              <a:gd name="connsiteX5964" fmla="*/ 1734332 w 4676739"/>
              <a:gd name="connsiteY5964" fmla="*/ 2232325 h 6856420"/>
              <a:gd name="connsiteX5965" fmla="*/ 1734332 w 4676739"/>
              <a:gd name="connsiteY5965" fmla="*/ 2232325 h 6856420"/>
              <a:gd name="connsiteX5966" fmla="*/ 1744870 w 4676739"/>
              <a:gd name="connsiteY5966" fmla="*/ 2294206 h 6856420"/>
              <a:gd name="connsiteX5967" fmla="*/ 1774982 w 4676739"/>
              <a:gd name="connsiteY5967" fmla="*/ 2393801 h 6856420"/>
              <a:gd name="connsiteX5968" fmla="*/ 1778370 w 4676739"/>
              <a:gd name="connsiteY5968" fmla="*/ 2401856 h 6856420"/>
              <a:gd name="connsiteX5969" fmla="*/ 1782059 w 4676739"/>
              <a:gd name="connsiteY5969" fmla="*/ 2410438 h 6856420"/>
              <a:gd name="connsiteX5970" fmla="*/ 1782059 w 4676739"/>
              <a:gd name="connsiteY5970" fmla="*/ 2410438 h 6856420"/>
              <a:gd name="connsiteX5971" fmla="*/ 1783037 w 4676739"/>
              <a:gd name="connsiteY5971" fmla="*/ 2413826 h 6856420"/>
              <a:gd name="connsiteX5972" fmla="*/ 1786049 w 4676739"/>
              <a:gd name="connsiteY5972" fmla="*/ 2418418 h 6856420"/>
              <a:gd name="connsiteX5973" fmla="*/ 1786049 w 4676739"/>
              <a:gd name="connsiteY5973" fmla="*/ 2418418 h 6856420"/>
              <a:gd name="connsiteX5974" fmla="*/ 1786801 w 4676739"/>
              <a:gd name="connsiteY5974" fmla="*/ 2421579 h 6856420"/>
              <a:gd name="connsiteX5975" fmla="*/ 1786801 w 4676739"/>
              <a:gd name="connsiteY5975" fmla="*/ 2421579 h 6856420"/>
              <a:gd name="connsiteX5976" fmla="*/ 1789737 w 4676739"/>
              <a:gd name="connsiteY5976" fmla="*/ 2426698 h 6856420"/>
              <a:gd name="connsiteX5977" fmla="*/ 1789737 w 4676739"/>
              <a:gd name="connsiteY5977" fmla="*/ 2426698 h 6856420"/>
              <a:gd name="connsiteX5978" fmla="*/ 1790415 w 4676739"/>
              <a:gd name="connsiteY5978" fmla="*/ 2429333 h 6856420"/>
              <a:gd name="connsiteX5979" fmla="*/ 1794179 w 4676739"/>
              <a:gd name="connsiteY5979" fmla="*/ 2440399 h 6856420"/>
              <a:gd name="connsiteX5980" fmla="*/ 1889258 w 4676739"/>
              <a:gd name="connsiteY5980" fmla="*/ 2559492 h 6856420"/>
              <a:gd name="connsiteX5981" fmla="*/ 1896786 w 4676739"/>
              <a:gd name="connsiteY5981" fmla="*/ 2571687 h 6856420"/>
              <a:gd name="connsiteX5982" fmla="*/ 1896786 w 4676739"/>
              <a:gd name="connsiteY5982" fmla="*/ 2571687 h 6856420"/>
              <a:gd name="connsiteX5983" fmla="*/ 1880751 w 4676739"/>
              <a:gd name="connsiteY5983" fmla="*/ 2579215 h 6856420"/>
              <a:gd name="connsiteX5984" fmla="*/ 1759249 w 4676739"/>
              <a:gd name="connsiteY5984" fmla="*/ 2660066 h 6856420"/>
              <a:gd name="connsiteX5985" fmla="*/ 1675011 w 4676739"/>
              <a:gd name="connsiteY5985" fmla="*/ 2724882 h 6856420"/>
              <a:gd name="connsiteX5986" fmla="*/ 1537625 w 4676739"/>
              <a:gd name="connsiteY5986" fmla="*/ 2877098 h 6856420"/>
              <a:gd name="connsiteX5987" fmla="*/ 1513535 w 4676739"/>
              <a:gd name="connsiteY5987" fmla="*/ 2913082 h 6856420"/>
              <a:gd name="connsiteX5988" fmla="*/ 1463625 w 4676739"/>
              <a:gd name="connsiteY5988" fmla="*/ 3008838 h 6856420"/>
              <a:gd name="connsiteX5989" fmla="*/ 1529269 w 4676739"/>
              <a:gd name="connsiteY5989" fmla="*/ 2972553 h 6856420"/>
              <a:gd name="connsiteX5990" fmla="*/ 1529269 w 4676739"/>
              <a:gd name="connsiteY5990" fmla="*/ 2972553 h 6856420"/>
              <a:gd name="connsiteX5991" fmla="*/ 1540034 w 4676739"/>
              <a:gd name="connsiteY5991" fmla="*/ 2968036 h 6856420"/>
              <a:gd name="connsiteX5992" fmla="*/ 1664622 w 4676739"/>
              <a:gd name="connsiteY5992" fmla="*/ 2888766 h 6856420"/>
              <a:gd name="connsiteX5993" fmla="*/ 1825495 w 4676739"/>
              <a:gd name="connsiteY5993" fmla="*/ 2765232 h 6856420"/>
              <a:gd name="connsiteX5994" fmla="*/ 1935479 w 4676739"/>
              <a:gd name="connsiteY5994" fmla="*/ 2635826 h 6856420"/>
              <a:gd name="connsiteX5995" fmla="*/ 1939093 w 4676739"/>
              <a:gd name="connsiteY5995" fmla="*/ 2634923 h 6856420"/>
              <a:gd name="connsiteX5996" fmla="*/ 1948879 w 4676739"/>
              <a:gd name="connsiteY5996" fmla="*/ 2679037 h 6856420"/>
              <a:gd name="connsiteX5997" fmla="*/ 1952267 w 4676739"/>
              <a:gd name="connsiteY5997" fmla="*/ 2691232 h 6856420"/>
              <a:gd name="connsiteX5998" fmla="*/ 1952267 w 4676739"/>
              <a:gd name="connsiteY5998" fmla="*/ 2691232 h 6856420"/>
              <a:gd name="connsiteX5999" fmla="*/ 1952267 w 4676739"/>
              <a:gd name="connsiteY5999" fmla="*/ 2694770 h 6856420"/>
              <a:gd name="connsiteX6000" fmla="*/ 1955805 w 4676739"/>
              <a:gd name="connsiteY6000" fmla="*/ 2711181 h 6856420"/>
              <a:gd name="connsiteX6001" fmla="*/ 1955805 w 4676739"/>
              <a:gd name="connsiteY6001" fmla="*/ 2711181 h 6856420"/>
              <a:gd name="connsiteX6002" fmla="*/ 1955805 w 4676739"/>
              <a:gd name="connsiteY6002" fmla="*/ 2714493 h 6856420"/>
              <a:gd name="connsiteX6003" fmla="*/ 1956934 w 4676739"/>
              <a:gd name="connsiteY6003" fmla="*/ 2729549 h 6856420"/>
              <a:gd name="connsiteX6004" fmla="*/ 1970786 w 4676739"/>
              <a:gd name="connsiteY6004" fmla="*/ 2791354 h 6856420"/>
              <a:gd name="connsiteX6005" fmla="*/ 1968979 w 4676739"/>
              <a:gd name="connsiteY6005" fmla="*/ 2796172 h 6856420"/>
              <a:gd name="connsiteX6006" fmla="*/ 1968226 w 4676739"/>
              <a:gd name="connsiteY6006" fmla="*/ 2801969 h 6856420"/>
              <a:gd name="connsiteX6007" fmla="*/ 1968904 w 4676739"/>
              <a:gd name="connsiteY6007" fmla="*/ 2804152 h 6856420"/>
              <a:gd name="connsiteX6008" fmla="*/ 1964613 w 4676739"/>
              <a:gd name="connsiteY6008" fmla="*/ 2816874 h 6856420"/>
              <a:gd name="connsiteX6009" fmla="*/ 1938340 w 4676739"/>
              <a:gd name="connsiteY6009" fmla="*/ 2892154 h 6856420"/>
              <a:gd name="connsiteX6010" fmla="*/ 1928478 w 4676739"/>
              <a:gd name="connsiteY6010" fmla="*/ 2923696 h 6856420"/>
              <a:gd name="connsiteX6011" fmla="*/ 1928478 w 4676739"/>
              <a:gd name="connsiteY6011" fmla="*/ 2923696 h 6856420"/>
              <a:gd name="connsiteX6012" fmla="*/ 1927801 w 4676739"/>
              <a:gd name="connsiteY6012" fmla="*/ 2926933 h 6856420"/>
              <a:gd name="connsiteX6013" fmla="*/ 1924263 w 4676739"/>
              <a:gd name="connsiteY6013" fmla="*/ 2935591 h 6856420"/>
              <a:gd name="connsiteX6014" fmla="*/ 1924263 w 4676739"/>
              <a:gd name="connsiteY6014" fmla="*/ 2935591 h 6856420"/>
              <a:gd name="connsiteX6015" fmla="*/ 1895957 w 4676739"/>
              <a:gd name="connsiteY6015" fmla="*/ 3014333 h 6856420"/>
              <a:gd name="connsiteX6016" fmla="*/ 1894377 w 4676739"/>
              <a:gd name="connsiteY6016" fmla="*/ 3015312 h 6856420"/>
              <a:gd name="connsiteX6017" fmla="*/ 1889860 w 4676739"/>
              <a:gd name="connsiteY6017" fmla="*/ 3018323 h 6856420"/>
              <a:gd name="connsiteX6018" fmla="*/ 1789060 w 4676739"/>
              <a:gd name="connsiteY6018" fmla="*/ 2974510 h 6856420"/>
              <a:gd name="connsiteX6019" fmla="*/ 1789060 w 4676739"/>
              <a:gd name="connsiteY6019" fmla="*/ 2973983 h 6856420"/>
              <a:gd name="connsiteX6020" fmla="*/ 1789060 w 4676739"/>
              <a:gd name="connsiteY6020" fmla="*/ 2973983 h 6856420"/>
              <a:gd name="connsiteX6021" fmla="*/ 1543723 w 4676739"/>
              <a:gd name="connsiteY6021" fmla="*/ 3330885 h 6856420"/>
              <a:gd name="connsiteX6022" fmla="*/ 1543723 w 4676739"/>
              <a:gd name="connsiteY6022" fmla="*/ 3330885 h 6856420"/>
              <a:gd name="connsiteX6023" fmla="*/ 1543723 w 4676739"/>
              <a:gd name="connsiteY6023" fmla="*/ 3330885 h 6856420"/>
              <a:gd name="connsiteX6024" fmla="*/ 1543723 w 4676739"/>
              <a:gd name="connsiteY6024" fmla="*/ 3330885 h 6856420"/>
              <a:gd name="connsiteX6025" fmla="*/ 2064057 w 4676739"/>
              <a:gd name="connsiteY6025" fmla="*/ 2592389 h 6856420"/>
              <a:gd name="connsiteX6026" fmla="*/ 2031085 w 4676739"/>
              <a:gd name="connsiteY6026" fmla="*/ 2665486 h 6856420"/>
              <a:gd name="connsiteX6027" fmla="*/ 2029278 w 4676739"/>
              <a:gd name="connsiteY6027" fmla="*/ 2675649 h 6856420"/>
              <a:gd name="connsiteX6028" fmla="*/ 2029278 w 4676739"/>
              <a:gd name="connsiteY6028" fmla="*/ 2677230 h 6856420"/>
              <a:gd name="connsiteX6029" fmla="*/ 2014222 w 4676739"/>
              <a:gd name="connsiteY6029" fmla="*/ 2692286 h 6856420"/>
              <a:gd name="connsiteX6030" fmla="*/ 1982228 w 4676739"/>
              <a:gd name="connsiteY6030" fmla="*/ 2775094 h 6856420"/>
              <a:gd name="connsiteX6031" fmla="*/ 1968603 w 4676739"/>
              <a:gd name="connsiteY6031" fmla="*/ 2703201 h 6856420"/>
              <a:gd name="connsiteX6032" fmla="*/ 1960321 w 4676739"/>
              <a:gd name="connsiteY6032" fmla="*/ 2689576 h 6856420"/>
              <a:gd name="connsiteX6033" fmla="*/ 1959569 w 4676739"/>
              <a:gd name="connsiteY6033" fmla="*/ 2690253 h 6856420"/>
              <a:gd name="connsiteX6034" fmla="*/ 1959569 w 4676739"/>
              <a:gd name="connsiteY6034" fmla="*/ 2689425 h 6856420"/>
              <a:gd name="connsiteX6035" fmla="*/ 1959569 w 4676739"/>
              <a:gd name="connsiteY6035" fmla="*/ 2689425 h 6856420"/>
              <a:gd name="connsiteX6036" fmla="*/ 1959193 w 4676739"/>
              <a:gd name="connsiteY6036" fmla="*/ 2681897 h 6856420"/>
              <a:gd name="connsiteX6037" fmla="*/ 1959193 w 4676739"/>
              <a:gd name="connsiteY6037" fmla="*/ 2681897 h 6856420"/>
              <a:gd name="connsiteX6038" fmla="*/ 1959193 w 4676739"/>
              <a:gd name="connsiteY6038" fmla="*/ 2677907 h 6856420"/>
              <a:gd name="connsiteX6039" fmla="*/ 1956031 w 4676739"/>
              <a:gd name="connsiteY6039" fmla="*/ 2653517 h 6856420"/>
              <a:gd name="connsiteX6040" fmla="*/ 1956031 w 4676739"/>
              <a:gd name="connsiteY6040" fmla="*/ 2653517 h 6856420"/>
              <a:gd name="connsiteX6041" fmla="*/ 1955278 w 4676739"/>
              <a:gd name="connsiteY6041" fmla="*/ 2645989 h 6856420"/>
              <a:gd name="connsiteX6042" fmla="*/ 1959720 w 4676739"/>
              <a:gd name="connsiteY6042" fmla="*/ 2594798 h 6856420"/>
              <a:gd name="connsiteX6043" fmla="*/ 1955880 w 4676739"/>
              <a:gd name="connsiteY6043" fmla="*/ 2566794 h 6856420"/>
              <a:gd name="connsiteX6044" fmla="*/ 1955880 w 4676739"/>
              <a:gd name="connsiteY6044" fmla="*/ 2566794 h 6856420"/>
              <a:gd name="connsiteX6045" fmla="*/ 1948879 w 4676739"/>
              <a:gd name="connsiteY6045" fmla="*/ 2563105 h 6856420"/>
              <a:gd name="connsiteX6046" fmla="*/ 1948879 w 4676739"/>
              <a:gd name="connsiteY6046" fmla="*/ 2563105 h 6856420"/>
              <a:gd name="connsiteX6047" fmla="*/ 1949557 w 4676739"/>
              <a:gd name="connsiteY6047" fmla="*/ 2551512 h 6856420"/>
              <a:gd name="connsiteX6048" fmla="*/ 1949557 w 4676739"/>
              <a:gd name="connsiteY6048" fmla="*/ 2476835 h 6856420"/>
              <a:gd name="connsiteX6049" fmla="*/ 1919445 w 4676739"/>
              <a:gd name="connsiteY6049" fmla="*/ 2362861 h 6856420"/>
              <a:gd name="connsiteX6050" fmla="*/ 1897388 w 4676739"/>
              <a:gd name="connsiteY6050" fmla="*/ 2306100 h 6856420"/>
              <a:gd name="connsiteX6051" fmla="*/ 1897388 w 4676739"/>
              <a:gd name="connsiteY6051" fmla="*/ 2306100 h 6856420"/>
              <a:gd name="connsiteX6052" fmla="*/ 1881730 w 4676739"/>
              <a:gd name="connsiteY6052" fmla="*/ 2268083 h 6856420"/>
              <a:gd name="connsiteX6053" fmla="*/ 1825872 w 4676739"/>
              <a:gd name="connsiteY6053" fmla="*/ 2151099 h 6856420"/>
              <a:gd name="connsiteX6054" fmla="*/ 1825872 w 4676739"/>
              <a:gd name="connsiteY6054" fmla="*/ 2151099 h 6856420"/>
              <a:gd name="connsiteX6055" fmla="*/ 1824818 w 4676739"/>
              <a:gd name="connsiteY6055" fmla="*/ 2148012 h 6856420"/>
              <a:gd name="connsiteX6056" fmla="*/ 1821656 w 4676739"/>
              <a:gd name="connsiteY6056" fmla="*/ 2142968 h 6856420"/>
              <a:gd name="connsiteX6057" fmla="*/ 1821656 w 4676739"/>
              <a:gd name="connsiteY6057" fmla="*/ 2142968 h 6856420"/>
              <a:gd name="connsiteX6058" fmla="*/ 1820903 w 4676739"/>
              <a:gd name="connsiteY6058" fmla="*/ 2140107 h 6856420"/>
              <a:gd name="connsiteX6059" fmla="*/ 1838444 w 4676739"/>
              <a:gd name="connsiteY6059" fmla="*/ 2135290 h 6856420"/>
              <a:gd name="connsiteX6060" fmla="*/ 1864867 w 4676739"/>
              <a:gd name="connsiteY6060" fmla="*/ 2132429 h 6856420"/>
              <a:gd name="connsiteX6061" fmla="*/ 1864867 w 4676739"/>
              <a:gd name="connsiteY6061" fmla="*/ 2132429 h 6856420"/>
              <a:gd name="connsiteX6062" fmla="*/ 1864867 w 4676739"/>
              <a:gd name="connsiteY6062" fmla="*/ 2132429 h 6856420"/>
              <a:gd name="connsiteX6063" fmla="*/ 1924187 w 4676739"/>
              <a:gd name="connsiteY6063" fmla="*/ 2132429 h 6856420"/>
              <a:gd name="connsiteX6064" fmla="*/ 1926069 w 4676739"/>
              <a:gd name="connsiteY6064" fmla="*/ 2132956 h 6856420"/>
              <a:gd name="connsiteX6065" fmla="*/ 1928027 w 4676739"/>
              <a:gd name="connsiteY6065" fmla="*/ 2132956 h 6856420"/>
              <a:gd name="connsiteX6066" fmla="*/ 1928027 w 4676739"/>
              <a:gd name="connsiteY6066" fmla="*/ 2132956 h 6856420"/>
              <a:gd name="connsiteX6067" fmla="*/ 1928027 w 4676739"/>
              <a:gd name="connsiteY6067" fmla="*/ 2132956 h 6856420"/>
              <a:gd name="connsiteX6068" fmla="*/ 1928027 w 4676739"/>
              <a:gd name="connsiteY6068" fmla="*/ 2132956 h 6856420"/>
              <a:gd name="connsiteX6069" fmla="*/ 1935555 w 4676739"/>
              <a:gd name="connsiteY6069" fmla="*/ 2152905 h 6856420"/>
              <a:gd name="connsiteX6070" fmla="*/ 1948804 w 4676739"/>
              <a:gd name="connsiteY6070" fmla="*/ 2243994 h 6856420"/>
              <a:gd name="connsiteX6071" fmla="*/ 1972066 w 4676739"/>
              <a:gd name="connsiteY6071" fmla="*/ 2346902 h 6856420"/>
              <a:gd name="connsiteX6072" fmla="*/ 1972066 w 4676739"/>
              <a:gd name="connsiteY6072" fmla="*/ 2346902 h 6856420"/>
              <a:gd name="connsiteX6073" fmla="*/ 1973495 w 4676739"/>
              <a:gd name="connsiteY6073" fmla="*/ 2358570 h 6856420"/>
              <a:gd name="connsiteX6074" fmla="*/ 2024987 w 4676739"/>
              <a:gd name="connsiteY6074" fmla="*/ 2502354 h 6856420"/>
              <a:gd name="connsiteX6075" fmla="*/ 2070155 w 4676739"/>
              <a:gd name="connsiteY6075" fmla="*/ 2565891 h 6856420"/>
              <a:gd name="connsiteX6076" fmla="*/ 2069553 w 4676739"/>
              <a:gd name="connsiteY6076" fmla="*/ 2567095 h 6856420"/>
              <a:gd name="connsiteX6077" fmla="*/ 2064057 w 4676739"/>
              <a:gd name="connsiteY6077" fmla="*/ 2592389 h 6856420"/>
              <a:gd name="connsiteX6078" fmla="*/ 2085738 w 4676739"/>
              <a:gd name="connsiteY6078" fmla="*/ 2522906 h 6856420"/>
              <a:gd name="connsiteX6079" fmla="*/ 2075575 w 4676739"/>
              <a:gd name="connsiteY6079" fmla="*/ 2424289 h 6856420"/>
              <a:gd name="connsiteX6080" fmla="*/ 2066843 w 4676739"/>
              <a:gd name="connsiteY6080" fmla="*/ 2372647 h 6856420"/>
              <a:gd name="connsiteX6081" fmla="*/ 2060444 w 4676739"/>
              <a:gd name="connsiteY6081" fmla="*/ 2315962 h 6856420"/>
              <a:gd name="connsiteX6082" fmla="*/ 2025966 w 4676739"/>
              <a:gd name="connsiteY6082" fmla="*/ 2162541 h 6856420"/>
              <a:gd name="connsiteX6083" fmla="*/ 2007070 w 4676739"/>
              <a:gd name="connsiteY6083" fmla="*/ 2111426 h 6856420"/>
              <a:gd name="connsiteX6084" fmla="*/ 2007070 w 4676739"/>
              <a:gd name="connsiteY6084" fmla="*/ 2111426 h 6856420"/>
              <a:gd name="connsiteX6085" fmla="*/ 1998564 w 4676739"/>
              <a:gd name="connsiteY6085" fmla="*/ 2088014 h 6856420"/>
              <a:gd name="connsiteX6086" fmla="*/ 1998564 w 4676739"/>
              <a:gd name="connsiteY6086" fmla="*/ 2088014 h 6856420"/>
              <a:gd name="connsiteX6087" fmla="*/ 1986444 w 4676739"/>
              <a:gd name="connsiteY6087" fmla="*/ 2060311 h 6856420"/>
              <a:gd name="connsiteX6088" fmla="*/ 1945642 w 4676739"/>
              <a:gd name="connsiteY6088" fmla="*/ 2017176 h 6856420"/>
              <a:gd name="connsiteX6089" fmla="*/ 1935781 w 4676739"/>
              <a:gd name="connsiteY6089" fmla="*/ 2040512 h 6856420"/>
              <a:gd name="connsiteX6090" fmla="*/ 1935781 w 4676739"/>
              <a:gd name="connsiteY6090" fmla="*/ 2040512 h 6856420"/>
              <a:gd name="connsiteX6091" fmla="*/ 1920725 w 4676739"/>
              <a:gd name="connsiteY6091" fmla="*/ 2046610 h 6856420"/>
              <a:gd name="connsiteX6092" fmla="*/ 1899496 w 4676739"/>
              <a:gd name="connsiteY6092" fmla="*/ 2044050 h 6856420"/>
              <a:gd name="connsiteX6093" fmla="*/ 1844842 w 4676739"/>
              <a:gd name="connsiteY6093" fmla="*/ 2036522 h 6856420"/>
              <a:gd name="connsiteX6094" fmla="*/ 1844842 w 4676739"/>
              <a:gd name="connsiteY6094" fmla="*/ 2036522 h 6856420"/>
              <a:gd name="connsiteX6095" fmla="*/ 1749764 w 4676739"/>
              <a:gd name="connsiteY6095" fmla="*/ 2024704 h 6856420"/>
              <a:gd name="connsiteX6096" fmla="*/ 1658826 w 4676739"/>
              <a:gd name="connsiteY6096" fmla="*/ 2012734 h 6856420"/>
              <a:gd name="connsiteX6097" fmla="*/ 1658826 w 4676739"/>
              <a:gd name="connsiteY6097" fmla="*/ 2012734 h 6856420"/>
              <a:gd name="connsiteX6098" fmla="*/ 1648136 w 4676739"/>
              <a:gd name="connsiteY6098" fmla="*/ 2013562 h 6856420"/>
              <a:gd name="connsiteX6099" fmla="*/ 1658826 w 4676739"/>
              <a:gd name="connsiteY6099" fmla="*/ 2012734 h 6856420"/>
              <a:gd name="connsiteX6100" fmla="*/ 1646103 w 4676739"/>
              <a:gd name="connsiteY6100" fmla="*/ 2008819 h 6856420"/>
              <a:gd name="connsiteX6101" fmla="*/ 1575942 w 4676739"/>
              <a:gd name="connsiteY6101" fmla="*/ 2004905 h 6856420"/>
              <a:gd name="connsiteX6102" fmla="*/ 1571501 w 4676739"/>
              <a:gd name="connsiteY6102" fmla="*/ 2001141 h 6856420"/>
              <a:gd name="connsiteX6103" fmla="*/ 1615088 w 4676739"/>
              <a:gd name="connsiteY6103" fmla="*/ 1980665 h 6856420"/>
              <a:gd name="connsiteX6104" fmla="*/ 1690368 w 4676739"/>
              <a:gd name="connsiteY6104" fmla="*/ 1952510 h 6856420"/>
              <a:gd name="connsiteX6105" fmla="*/ 1737192 w 4676739"/>
              <a:gd name="connsiteY6105" fmla="*/ 1938056 h 6856420"/>
              <a:gd name="connsiteX6106" fmla="*/ 1843487 w 4676739"/>
              <a:gd name="connsiteY6106" fmla="*/ 1933464 h 6856420"/>
              <a:gd name="connsiteX6107" fmla="*/ 1864265 w 4676739"/>
              <a:gd name="connsiteY6107" fmla="*/ 1929926 h 6856420"/>
              <a:gd name="connsiteX6108" fmla="*/ 1864265 w 4676739"/>
              <a:gd name="connsiteY6108" fmla="*/ 1929926 h 6856420"/>
              <a:gd name="connsiteX6109" fmla="*/ 1868104 w 4676739"/>
              <a:gd name="connsiteY6109" fmla="*/ 1929324 h 6856420"/>
              <a:gd name="connsiteX6110" fmla="*/ 1868104 w 4676739"/>
              <a:gd name="connsiteY6110" fmla="*/ 1929324 h 6856420"/>
              <a:gd name="connsiteX6111" fmla="*/ 1872395 w 4676739"/>
              <a:gd name="connsiteY6111" fmla="*/ 1929324 h 6856420"/>
              <a:gd name="connsiteX6112" fmla="*/ 1946395 w 4676739"/>
              <a:gd name="connsiteY6112" fmla="*/ 1924958 h 6856420"/>
              <a:gd name="connsiteX6113" fmla="*/ 1951364 w 4676739"/>
              <a:gd name="connsiteY6113" fmla="*/ 1922097 h 6856420"/>
              <a:gd name="connsiteX6114" fmla="*/ 2062175 w 4676739"/>
              <a:gd name="connsiteY6114" fmla="*/ 1907041 h 6856420"/>
              <a:gd name="connsiteX6115" fmla="*/ 2062175 w 4676739"/>
              <a:gd name="connsiteY6115" fmla="*/ 1907041 h 6856420"/>
              <a:gd name="connsiteX6116" fmla="*/ 2105988 w 4676739"/>
              <a:gd name="connsiteY6116" fmla="*/ 1900115 h 6856420"/>
              <a:gd name="connsiteX6117" fmla="*/ 2105988 w 4676739"/>
              <a:gd name="connsiteY6117" fmla="*/ 1901470 h 6856420"/>
              <a:gd name="connsiteX6118" fmla="*/ 2107720 w 4676739"/>
              <a:gd name="connsiteY6118" fmla="*/ 1934669 h 6856420"/>
              <a:gd name="connsiteX6119" fmla="*/ 2116001 w 4676739"/>
              <a:gd name="connsiteY6119" fmla="*/ 2012282 h 6856420"/>
              <a:gd name="connsiteX6120" fmla="*/ 2120894 w 4676739"/>
              <a:gd name="connsiteY6120" fmla="*/ 2013788 h 6856420"/>
              <a:gd name="connsiteX6121" fmla="*/ 2120894 w 4676739"/>
              <a:gd name="connsiteY6121" fmla="*/ 2014240 h 6856420"/>
              <a:gd name="connsiteX6122" fmla="*/ 2121496 w 4676739"/>
              <a:gd name="connsiteY6122" fmla="*/ 2021768 h 6856420"/>
              <a:gd name="connsiteX6123" fmla="*/ 2124884 w 4676739"/>
              <a:gd name="connsiteY6123" fmla="*/ 2030500 h 6856420"/>
              <a:gd name="connsiteX6124" fmla="*/ 2124884 w 4676739"/>
              <a:gd name="connsiteY6124" fmla="*/ 2030500 h 6856420"/>
              <a:gd name="connsiteX6125" fmla="*/ 2125561 w 4676739"/>
              <a:gd name="connsiteY6125" fmla="*/ 2041566 h 6856420"/>
              <a:gd name="connsiteX6126" fmla="*/ 2128723 w 4676739"/>
              <a:gd name="connsiteY6126" fmla="*/ 2058429 h 6856420"/>
              <a:gd name="connsiteX6127" fmla="*/ 2128723 w 4676739"/>
              <a:gd name="connsiteY6127" fmla="*/ 2058429 h 6856420"/>
              <a:gd name="connsiteX6128" fmla="*/ 2133315 w 4676739"/>
              <a:gd name="connsiteY6128" fmla="*/ 2087186 h 6856420"/>
              <a:gd name="connsiteX6129" fmla="*/ 2137380 w 4676739"/>
              <a:gd name="connsiteY6129" fmla="*/ 2109243 h 6856420"/>
              <a:gd name="connsiteX6130" fmla="*/ 2143628 w 4676739"/>
              <a:gd name="connsiteY6130" fmla="*/ 2120460 h 6856420"/>
              <a:gd name="connsiteX6131" fmla="*/ 2152361 w 4676739"/>
              <a:gd name="connsiteY6131" fmla="*/ 2167736 h 6856420"/>
              <a:gd name="connsiteX6132" fmla="*/ 2152361 w 4676739"/>
              <a:gd name="connsiteY6132" fmla="*/ 2167736 h 6856420"/>
              <a:gd name="connsiteX6133" fmla="*/ 2162975 w 4676739"/>
              <a:gd name="connsiteY6133" fmla="*/ 2201536 h 6856420"/>
              <a:gd name="connsiteX6134" fmla="*/ 2162072 w 4676739"/>
              <a:gd name="connsiteY6134" fmla="*/ 2205225 h 6856420"/>
              <a:gd name="connsiteX6135" fmla="*/ 2184656 w 4676739"/>
              <a:gd name="connsiteY6135" fmla="*/ 2249715 h 6856420"/>
              <a:gd name="connsiteX6136" fmla="*/ 2184656 w 4676739"/>
              <a:gd name="connsiteY6136" fmla="*/ 2250317 h 6856420"/>
              <a:gd name="connsiteX6137" fmla="*/ 2187893 w 4676739"/>
              <a:gd name="connsiteY6137" fmla="*/ 2262061 h 6856420"/>
              <a:gd name="connsiteX6138" fmla="*/ 2191506 w 4676739"/>
              <a:gd name="connsiteY6138" fmla="*/ 2294356 h 6856420"/>
              <a:gd name="connsiteX6139" fmla="*/ 2193087 w 4676739"/>
              <a:gd name="connsiteY6139" fmla="*/ 2303616 h 6856420"/>
              <a:gd name="connsiteX6140" fmla="*/ 2193087 w 4676739"/>
              <a:gd name="connsiteY6140" fmla="*/ 2304293 h 6856420"/>
              <a:gd name="connsiteX6141" fmla="*/ 2186914 w 4676739"/>
              <a:gd name="connsiteY6141" fmla="*/ 2324619 h 6856420"/>
              <a:gd name="connsiteX6142" fmla="*/ 2184806 w 4676739"/>
              <a:gd name="connsiteY6142" fmla="*/ 2363388 h 6856420"/>
              <a:gd name="connsiteX6143" fmla="*/ 2182548 w 4676739"/>
              <a:gd name="connsiteY6143" fmla="*/ 2372120 h 6856420"/>
              <a:gd name="connsiteX6144" fmla="*/ 2182548 w 4676739"/>
              <a:gd name="connsiteY6144" fmla="*/ 2377842 h 6856420"/>
              <a:gd name="connsiteX6145" fmla="*/ 2182548 w 4676739"/>
              <a:gd name="connsiteY6145" fmla="*/ 2379724 h 6856420"/>
              <a:gd name="connsiteX6146" fmla="*/ 2165986 w 4676739"/>
              <a:gd name="connsiteY6146" fmla="*/ 2405545 h 6856420"/>
              <a:gd name="connsiteX6147" fmla="*/ 2101697 w 4676739"/>
              <a:gd name="connsiteY6147" fmla="*/ 2511990 h 6856420"/>
              <a:gd name="connsiteX6148" fmla="*/ 2090857 w 4676739"/>
              <a:gd name="connsiteY6148" fmla="*/ 2528778 h 6856420"/>
              <a:gd name="connsiteX6149" fmla="*/ 2090179 w 4676739"/>
              <a:gd name="connsiteY6149" fmla="*/ 2527573 h 6856420"/>
              <a:gd name="connsiteX6150" fmla="*/ 2085587 w 4676739"/>
              <a:gd name="connsiteY6150" fmla="*/ 2522755 h 6856420"/>
              <a:gd name="connsiteX6151" fmla="*/ 1860425 w 4676739"/>
              <a:gd name="connsiteY6151" fmla="*/ 1913967 h 6856420"/>
              <a:gd name="connsiteX6152" fmla="*/ 1860425 w 4676739"/>
              <a:gd name="connsiteY6152" fmla="*/ 1913967 h 6856420"/>
              <a:gd name="connsiteX6153" fmla="*/ 1860425 w 4676739"/>
              <a:gd name="connsiteY6153" fmla="*/ 1913967 h 6856420"/>
              <a:gd name="connsiteX6154" fmla="*/ 1860802 w 4676739"/>
              <a:gd name="connsiteY6154" fmla="*/ 1913967 h 6856420"/>
              <a:gd name="connsiteX6155" fmla="*/ 1860425 w 4676739"/>
              <a:gd name="connsiteY6155" fmla="*/ 1913967 h 6856420"/>
              <a:gd name="connsiteX6156" fmla="*/ 1860425 w 4676739"/>
              <a:gd name="connsiteY6156" fmla="*/ 1913967 h 6856420"/>
              <a:gd name="connsiteX6157" fmla="*/ 1831668 w 4676739"/>
              <a:gd name="connsiteY6157" fmla="*/ 1924280 h 6856420"/>
              <a:gd name="connsiteX6158" fmla="*/ 1830539 w 4676739"/>
              <a:gd name="connsiteY6158" fmla="*/ 1923527 h 6856420"/>
              <a:gd name="connsiteX6159" fmla="*/ 1831969 w 4676739"/>
              <a:gd name="connsiteY6159" fmla="*/ 1923527 h 6856420"/>
              <a:gd name="connsiteX6160" fmla="*/ 1831518 w 4676739"/>
              <a:gd name="connsiteY6160" fmla="*/ 1924054 h 6856420"/>
              <a:gd name="connsiteX6161" fmla="*/ 2172987 w 4676739"/>
              <a:gd name="connsiteY6161" fmla="*/ 1818888 h 6856420"/>
              <a:gd name="connsiteX6162" fmla="*/ 2172987 w 4676739"/>
              <a:gd name="connsiteY6162" fmla="*/ 1818888 h 6856420"/>
              <a:gd name="connsiteX6163" fmla="*/ 2172987 w 4676739"/>
              <a:gd name="connsiteY6163" fmla="*/ 1818888 h 6856420"/>
              <a:gd name="connsiteX6164" fmla="*/ 2173665 w 4676739"/>
              <a:gd name="connsiteY6164" fmla="*/ 1818210 h 6856420"/>
              <a:gd name="connsiteX6165" fmla="*/ 2173665 w 4676739"/>
              <a:gd name="connsiteY6165" fmla="*/ 1819867 h 6856420"/>
              <a:gd name="connsiteX6166" fmla="*/ 2172987 w 4676739"/>
              <a:gd name="connsiteY6166" fmla="*/ 1819114 h 6856420"/>
              <a:gd name="connsiteX6167" fmla="*/ 2172987 w 4676739"/>
              <a:gd name="connsiteY6167" fmla="*/ 1819114 h 6856420"/>
              <a:gd name="connsiteX6168" fmla="*/ 2173665 w 4676739"/>
              <a:gd name="connsiteY6168" fmla="*/ 1819867 h 6856420"/>
              <a:gd name="connsiteX6169" fmla="*/ 2173665 w 4676739"/>
              <a:gd name="connsiteY6169" fmla="*/ 1819867 h 6856420"/>
              <a:gd name="connsiteX6170" fmla="*/ 2172837 w 4676739"/>
              <a:gd name="connsiteY6170" fmla="*/ 1818737 h 6856420"/>
              <a:gd name="connsiteX6171" fmla="*/ 2177128 w 4676739"/>
              <a:gd name="connsiteY6171" fmla="*/ 1822878 h 6856420"/>
              <a:gd name="connsiteX6172" fmla="*/ 2175020 w 4676739"/>
              <a:gd name="connsiteY6172" fmla="*/ 1820846 h 6856420"/>
              <a:gd name="connsiteX6173" fmla="*/ 2175020 w 4676739"/>
              <a:gd name="connsiteY6173" fmla="*/ 1820846 h 6856420"/>
              <a:gd name="connsiteX6174" fmla="*/ 2177354 w 4676739"/>
              <a:gd name="connsiteY6174" fmla="*/ 1822803 h 6856420"/>
              <a:gd name="connsiteX6175" fmla="*/ 2216800 w 4676739"/>
              <a:gd name="connsiteY6175" fmla="*/ 2116470 h 6856420"/>
              <a:gd name="connsiteX6176" fmla="*/ 2216800 w 4676739"/>
              <a:gd name="connsiteY6176" fmla="*/ 2116470 h 6856420"/>
              <a:gd name="connsiteX6177" fmla="*/ 2216800 w 4676739"/>
              <a:gd name="connsiteY6177" fmla="*/ 2116018 h 6856420"/>
              <a:gd name="connsiteX6178" fmla="*/ 2216800 w 4676739"/>
              <a:gd name="connsiteY6178" fmla="*/ 2116018 h 6856420"/>
              <a:gd name="connsiteX6179" fmla="*/ 2216800 w 4676739"/>
              <a:gd name="connsiteY6179" fmla="*/ 2116018 h 6856420"/>
              <a:gd name="connsiteX6180" fmla="*/ 2212811 w 4676739"/>
              <a:gd name="connsiteY6180" fmla="*/ 2109619 h 6856420"/>
              <a:gd name="connsiteX6181" fmla="*/ 2212811 w 4676739"/>
              <a:gd name="connsiteY6181" fmla="*/ 2108641 h 6856420"/>
              <a:gd name="connsiteX6182" fmla="*/ 2212811 w 4676739"/>
              <a:gd name="connsiteY6182" fmla="*/ 2108641 h 6856420"/>
              <a:gd name="connsiteX6183" fmla="*/ 2212660 w 4676739"/>
              <a:gd name="connsiteY6183" fmla="*/ 2109544 h 6856420"/>
              <a:gd name="connsiteX6184" fmla="*/ 2335743 w 4676739"/>
              <a:gd name="connsiteY6184" fmla="*/ 1749254 h 6856420"/>
              <a:gd name="connsiteX6185" fmla="*/ 2308642 w 4676739"/>
              <a:gd name="connsiteY6185" fmla="*/ 1812640 h 6856420"/>
              <a:gd name="connsiteX6186" fmla="*/ 2250902 w 4676739"/>
              <a:gd name="connsiteY6186" fmla="*/ 1972083 h 6856420"/>
              <a:gd name="connsiteX6187" fmla="*/ 2213940 w 4676739"/>
              <a:gd name="connsiteY6187" fmla="*/ 2096370 h 6856420"/>
              <a:gd name="connsiteX6188" fmla="*/ 2222296 w 4676739"/>
              <a:gd name="connsiteY6188" fmla="*/ 1896201 h 6856420"/>
              <a:gd name="connsiteX6189" fmla="*/ 2220339 w 4676739"/>
              <a:gd name="connsiteY6189" fmla="*/ 1870982 h 6856420"/>
              <a:gd name="connsiteX6190" fmla="*/ 2220339 w 4676739"/>
              <a:gd name="connsiteY6190" fmla="*/ 1870078 h 6856420"/>
              <a:gd name="connsiteX6191" fmla="*/ 2216951 w 4676739"/>
              <a:gd name="connsiteY6191" fmla="*/ 1682632 h 6856420"/>
              <a:gd name="connsiteX6192" fmla="*/ 2207842 w 4676739"/>
              <a:gd name="connsiteY6192" fmla="*/ 1624440 h 6856420"/>
              <a:gd name="connsiteX6193" fmla="*/ 2198131 w 4676739"/>
              <a:gd name="connsiteY6193" fmla="*/ 1606599 h 6856420"/>
              <a:gd name="connsiteX6194" fmla="*/ 2184204 w 4676739"/>
              <a:gd name="connsiteY6194" fmla="*/ 1621655 h 6856420"/>
              <a:gd name="connsiteX6195" fmla="*/ 2147543 w 4676739"/>
              <a:gd name="connsiteY6195" fmla="*/ 1702204 h 6856420"/>
              <a:gd name="connsiteX6196" fmla="*/ 2125787 w 4676739"/>
              <a:gd name="connsiteY6196" fmla="*/ 1794271 h 6856420"/>
              <a:gd name="connsiteX6197" fmla="*/ 2123077 w 4676739"/>
              <a:gd name="connsiteY6197" fmla="*/ 1797508 h 6856420"/>
              <a:gd name="connsiteX6198" fmla="*/ 2114344 w 4676739"/>
              <a:gd name="connsiteY6198" fmla="*/ 1811736 h 6856420"/>
              <a:gd name="connsiteX6199" fmla="*/ 2110656 w 4676739"/>
              <a:gd name="connsiteY6199" fmla="*/ 1811736 h 6856420"/>
              <a:gd name="connsiteX6200" fmla="*/ 1993445 w 4676739"/>
              <a:gd name="connsiteY6200" fmla="*/ 1819716 h 6856420"/>
              <a:gd name="connsiteX6201" fmla="*/ 1888053 w 4676739"/>
              <a:gd name="connsiteY6201" fmla="*/ 1843505 h 6856420"/>
              <a:gd name="connsiteX6202" fmla="*/ 1888053 w 4676739"/>
              <a:gd name="connsiteY6202" fmla="*/ 1843505 h 6856420"/>
              <a:gd name="connsiteX6203" fmla="*/ 1876008 w 4676739"/>
              <a:gd name="connsiteY6203" fmla="*/ 1847043 h 6856420"/>
              <a:gd name="connsiteX6204" fmla="*/ 1844466 w 4676739"/>
              <a:gd name="connsiteY6204" fmla="*/ 1859389 h 6856420"/>
              <a:gd name="connsiteX6205" fmla="*/ 1844466 w 4676739"/>
              <a:gd name="connsiteY6205" fmla="*/ 1859389 h 6856420"/>
              <a:gd name="connsiteX6206" fmla="*/ 1840326 w 4676739"/>
              <a:gd name="connsiteY6206" fmla="*/ 1862626 h 6856420"/>
              <a:gd name="connsiteX6207" fmla="*/ 1839874 w 4676739"/>
              <a:gd name="connsiteY6207" fmla="*/ 1862626 h 6856420"/>
              <a:gd name="connsiteX6208" fmla="*/ 1821807 w 4676739"/>
              <a:gd name="connsiteY6208" fmla="*/ 1867142 h 6856420"/>
              <a:gd name="connsiteX6209" fmla="*/ 1812096 w 4676739"/>
              <a:gd name="connsiteY6209" fmla="*/ 1871208 h 6856420"/>
              <a:gd name="connsiteX6210" fmla="*/ 1744796 w 4676739"/>
              <a:gd name="connsiteY6210" fmla="*/ 1906966 h 6856420"/>
              <a:gd name="connsiteX6211" fmla="*/ 1727481 w 4676739"/>
              <a:gd name="connsiteY6211" fmla="*/ 1915924 h 6856420"/>
              <a:gd name="connsiteX6212" fmla="*/ 1671774 w 4676739"/>
              <a:gd name="connsiteY6212" fmla="*/ 1934292 h 6856420"/>
              <a:gd name="connsiteX6213" fmla="*/ 1659804 w 4676739"/>
              <a:gd name="connsiteY6213" fmla="*/ 1932034 h 6856420"/>
              <a:gd name="connsiteX6214" fmla="*/ 1665902 w 4676739"/>
              <a:gd name="connsiteY6214" fmla="*/ 1922022 h 6856420"/>
              <a:gd name="connsiteX6215" fmla="*/ 1665902 w 4676739"/>
              <a:gd name="connsiteY6215" fmla="*/ 1922022 h 6856420"/>
              <a:gd name="connsiteX6216" fmla="*/ 1696767 w 4676739"/>
              <a:gd name="connsiteY6216" fmla="*/ 1889425 h 6856420"/>
              <a:gd name="connsiteX6217" fmla="*/ 1737719 w 4676739"/>
              <a:gd name="connsiteY6217" fmla="*/ 1839289 h 6856420"/>
              <a:gd name="connsiteX6218" fmla="*/ 1794104 w 4676739"/>
              <a:gd name="connsiteY6218" fmla="*/ 1768601 h 6856420"/>
              <a:gd name="connsiteX6219" fmla="*/ 1837917 w 4676739"/>
              <a:gd name="connsiteY6219" fmla="*/ 1709431 h 6856420"/>
              <a:gd name="connsiteX6220" fmla="*/ 1837917 w 4676739"/>
              <a:gd name="connsiteY6220" fmla="*/ 1709431 h 6856420"/>
              <a:gd name="connsiteX6221" fmla="*/ 1868029 w 4676739"/>
              <a:gd name="connsiteY6221" fmla="*/ 1661252 h 6856420"/>
              <a:gd name="connsiteX6222" fmla="*/ 1892871 w 4676739"/>
              <a:gd name="connsiteY6222" fmla="*/ 1623612 h 6856420"/>
              <a:gd name="connsiteX6223" fmla="*/ 1931565 w 4676739"/>
              <a:gd name="connsiteY6223" fmla="*/ 1578444 h 6856420"/>
              <a:gd name="connsiteX6224" fmla="*/ 1947073 w 4676739"/>
              <a:gd name="connsiteY6224" fmla="*/ 1570013 h 6856420"/>
              <a:gd name="connsiteX6225" fmla="*/ 2142273 w 4676739"/>
              <a:gd name="connsiteY6225" fmla="*/ 1422539 h 6856420"/>
              <a:gd name="connsiteX6226" fmla="*/ 2208520 w 4676739"/>
              <a:gd name="connsiteY6226" fmla="*/ 1360810 h 6856420"/>
              <a:gd name="connsiteX6227" fmla="*/ 2212509 w 4676739"/>
              <a:gd name="connsiteY6227" fmla="*/ 1356444 h 6856420"/>
              <a:gd name="connsiteX6228" fmla="*/ 2212509 w 4676739"/>
              <a:gd name="connsiteY6228" fmla="*/ 1356444 h 6856420"/>
              <a:gd name="connsiteX6229" fmla="*/ 2220715 w 4676739"/>
              <a:gd name="connsiteY6229" fmla="*/ 1348464 h 6856420"/>
              <a:gd name="connsiteX6230" fmla="*/ 2220715 w 4676739"/>
              <a:gd name="connsiteY6230" fmla="*/ 1348464 h 6856420"/>
              <a:gd name="connsiteX6231" fmla="*/ 2229447 w 4676739"/>
              <a:gd name="connsiteY6231" fmla="*/ 1340936 h 6856420"/>
              <a:gd name="connsiteX6232" fmla="*/ 2267916 w 4676739"/>
              <a:gd name="connsiteY6232" fmla="*/ 1320987 h 6856420"/>
              <a:gd name="connsiteX6233" fmla="*/ 2270550 w 4676739"/>
              <a:gd name="connsiteY6233" fmla="*/ 1331375 h 6856420"/>
              <a:gd name="connsiteX6234" fmla="*/ 2272508 w 4676739"/>
              <a:gd name="connsiteY6234" fmla="*/ 1341613 h 6856420"/>
              <a:gd name="connsiteX6235" fmla="*/ 2271905 w 4676739"/>
              <a:gd name="connsiteY6235" fmla="*/ 1391825 h 6856420"/>
              <a:gd name="connsiteX6236" fmla="*/ 2271905 w 4676739"/>
              <a:gd name="connsiteY6236" fmla="*/ 1391825 h 6856420"/>
              <a:gd name="connsiteX6237" fmla="*/ 2272508 w 4676739"/>
              <a:gd name="connsiteY6237" fmla="*/ 1403719 h 6856420"/>
              <a:gd name="connsiteX6238" fmla="*/ 2272508 w 4676739"/>
              <a:gd name="connsiteY6238" fmla="*/ 1403719 h 6856420"/>
              <a:gd name="connsiteX6239" fmla="*/ 2288015 w 4676739"/>
              <a:gd name="connsiteY6239" fmla="*/ 1562184 h 6856420"/>
              <a:gd name="connsiteX6240" fmla="*/ 2290650 w 4676739"/>
              <a:gd name="connsiteY6240" fmla="*/ 1573701 h 6856420"/>
              <a:gd name="connsiteX6241" fmla="*/ 2289295 w 4676739"/>
              <a:gd name="connsiteY6241" fmla="*/ 1579197 h 6856420"/>
              <a:gd name="connsiteX6242" fmla="*/ 2336571 w 4676739"/>
              <a:gd name="connsiteY6242" fmla="*/ 1700774 h 6856420"/>
              <a:gd name="connsiteX6243" fmla="*/ 2343572 w 4676739"/>
              <a:gd name="connsiteY6243" fmla="*/ 1737210 h 6856420"/>
              <a:gd name="connsiteX6244" fmla="*/ 2343572 w 4676739"/>
              <a:gd name="connsiteY6244" fmla="*/ 1739844 h 6856420"/>
              <a:gd name="connsiteX6245" fmla="*/ 2335743 w 4676739"/>
              <a:gd name="connsiteY6245" fmla="*/ 1749254 h 6856420"/>
              <a:gd name="connsiteX6246" fmla="*/ 2474484 w 4676739"/>
              <a:gd name="connsiteY6246" fmla="*/ 1450393 h 6856420"/>
              <a:gd name="connsiteX6247" fmla="*/ 2459428 w 4676739"/>
              <a:gd name="connsiteY6247" fmla="*/ 1599899 h 6856420"/>
              <a:gd name="connsiteX6248" fmla="*/ 2459428 w 4676739"/>
              <a:gd name="connsiteY6248" fmla="*/ 1605168 h 6856420"/>
              <a:gd name="connsiteX6249" fmla="*/ 2407785 w 4676739"/>
              <a:gd name="connsiteY6249" fmla="*/ 1627150 h 6856420"/>
              <a:gd name="connsiteX6250" fmla="*/ 2407334 w 4676739"/>
              <a:gd name="connsiteY6250" fmla="*/ 1625795 h 6856420"/>
              <a:gd name="connsiteX6251" fmla="*/ 2399806 w 4676739"/>
              <a:gd name="connsiteY6251" fmla="*/ 1526426 h 6856420"/>
              <a:gd name="connsiteX6252" fmla="*/ 2392278 w 4676739"/>
              <a:gd name="connsiteY6252" fmla="*/ 1444898 h 6856420"/>
              <a:gd name="connsiteX6253" fmla="*/ 2386858 w 4676739"/>
              <a:gd name="connsiteY6253" fmla="*/ 1441886 h 6856420"/>
              <a:gd name="connsiteX6254" fmla="*/ 2382567 w 4676739"/>
              <a:gd name="connsiteY6254" fmla="*/ 1399278 h 6856420"/>
              <a:gd name="connsiteX6255" fmla="*/ 2377147 w 4676739"/>
              <a:gd name="connsiteY6255" fmla="*/ 1329343 h 6856420"/>
              <a:gd name="connsiteX6256" fmla="*/ 2378652 w 4676739"/>
              <a:gd name="connsiteY6256" fmla="*/ 1319029 h 6856420"/>
              <a:gd name="connsiteX6257" fmla="*/ 2377899 w 4676739"/>
              <a:gd name="connsiteY6257" fmla="*/ 1313835 h 6856420"/>
              <a:gd name="connsiteX6258" fmla="*/ 2383545 w 4676739"/>
              <a:gd name="connsiteY6258" fmla="*/ 1305705 h 6856420"/>
              <a:gd name="connsiteX6259" fmla="*/ 2519802 w 4676739"/>
              <a:gd name="connsiteY6259" fmla="*/ 1258881 h 6856420"/>
              <a:gd name="connsiteX6260" fmla="*/ 2523867 w 4676739"/>
              <a:gd name="connsiteY6260" fmla="*/ 1253235 h 6856420"/>
              <a:gd name="connsiteX6261" fmla="*/ 2529814 w 4676739"/>
              <a:gd name="connsiteY6261" fmla="*/ 1251203 h 6856420"/>
              <a:gd name="connsiteX6262" fmla="*/ 2533654 w 4676739"/>
              <a:gd name="connsiteY6262" fmla="*/ 1251880 h 6856420"/>
              <a:gd name="connsiteX6263" fmla="*/ 2549161 w 4676739"/>
              <a:gd name="connsiteY6263" fmla="*/ 1250751 h 6856420"/>
              <a:gd name="connsiteX6264" fmla="*/ 2535987 w 4676739"/>
              <a:gd name="connsiteY6264" fmla="*/ 1267312 h 6856420"/>
              <a:gd name="connsiteX6265" fmla="*/ 2533353 w 4676739"/>
              <a:gd name="connsiteY6265" fmla="*/ 1267312 h 6856420"/>
              <a:gd name="connsiteX6266" fmla="*/ 2520329 w 4676739"/>
              <a:gd name="connsiteY6266" fmla="*/ 1281239 h 6856420"/>
              <a:gd name="connsiteX6267" fmla="*/ 2484195 w 4676739"/>
              <a:gd name="connsiteY6267" fmla="*/ 1394159 h 6856420"/>
              <a:gd name="connsiteX6268" fmla="*/ 2482539 w 4676739"/>
              <a:gd name="connsiteY6268" fmla="*/ 1416743 h 6856420"/>
              <a:gd name="connsiteX6269" fmla="*/ 2481485 w 4676739"/>
              <a:gd name="connsiteY6269" fmla="*/ 1422238 h 6856420"/>
              <a:gd name="connsiteX6270" fmla="*/ 2479000 w 4676739"/>
              <a:gd name="connsiteY6270" fmla="*/ 1438273 h 6856420"/>
              <a:gd name="connsiteX6271" fmla="*/ 2480355 w 4676739"/>
              <a:gd name="connsiteY6271" fmla="*/ 1445048 h 6856420"/>
              <a:gd name="connsiteX6272" fmla="*/ 2474860 w 4676739"/>
              <a:gd name="connsiteY6272" fmla="*/ 1450167 h 6856420"/>
              <a:gd name="connsiteX6273" fmla="*/ 2672695 w 4676739"/>
              <a:gd name="connsiteY6273" fmla="*/ 1513026 h 6856420"/>
              <a:gd name="connsiteX6274" fmla="*/ 2672169 w 4676739"/>
              <a:gd name="connsiteY6274" fmla="*/ 1513026 h 6856420"/>
              <a:gd name="connsiteX6275" fmla="*/ 2673674 w 4676739"/>
              <a:gd name="connsiteY6275" fmla="*/ 1512349 h 6856420"/>
              <a:gd name="connsiteX6276" fmla="*/ 2673072 w 4676739"/>
              <a:gd name="connsiteY6276" fmla="*/ 1512800 h 6856420"/>
              <a:gd name="connsiteX6277" fmla="*/ 3601048 w 4676739"/>
              <a:gd name="connsiteY6277" fmla="*/ 1048022 h 6856420"/>
              <a:gd name="connsiteX6278" fmla="*/ 3601048 w 4676739"/>
              <a:gd name="connsiteY6278" fmla="*/ 1048022 h 6856420"/>
              <a:gd name="connsiteX6279" fmla="*/ 3601048 w 4676739"/>
              <a:gd name="connsiteY6279" fmla="*/ 1048022 h 6856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</a:cxnLst>
            <a:rect l="l" t="t" r="r" b="b"/>
            <a:pathLst>
              <a:path w="4676739" h="6856419">
                <a:moveTo>
                  <a:pt x="3896145" y="983432"/>
                </a:moveTo>
                <a:lnTo>
                  <a:pt x="3897801" y="983432"/>
                </a:lnTo>
                <a:cubicBezTo>
                  <a:pt x="3904049" y="979216"/>
                  <a:pt x="3912029" y="984260"/>
                  <a:pt x="3918277" y="979743"/>
                </a:cubicBezTo>
                <a:lnTo>
                  <a:pt x="3925353" y="979743"/>
                </a:lnTo>
                <a:cubicBezTo>
                  <a:pt x="3937097" y="974925"/>
                  <a:pt x="3950121" y="981324"/>
                  <a:pt x="3961864" y="975979"/>
                </a:cubicBezTo>
                <a:lnTo>
                  <a:pt x="3963370" y="975452"/>
                </a:lnTo>
                <a:lnTo>
                  <a:pt x="3965026" y="975452"/>
                </a:lnTo>
                <a:cubicBezTo>
                  <a:pt x="3972554" y="970935"/>
                  <a:pt x="3981889" y="976581"/>
                  <a:pt x="3989492" y="971688"/>
                </a:cubicBezTo>
                <a:lnTo>
                  <a:pt x="3989492" y="971688"/>
                </a:lnTo>
                <a:cubicBezTo>
                  <a:pt x="3992353" y="968978"/>
                  <a:pt x="3996492" y="970107"/>
                  <a:pt x="3999579" y="968300"/>
                </a:cubicBezTo>
                <a:cubicBezTo>
                  <a:pt x="4006656" y="970800"/>
                  <a:pt x="4014334" y="970581"/>
                  <a:pt x="4021260" y="967698"/>
                </a:cubicBezTo>
                <a:lnTo>
                  <a:pt x="4022840" y="967246"/>
                </a:lnTo>
                <a:lnTo>
                  <a:pt x="4024497" y="967246"/>
                </a:lnTo>
                <a:cubicBezTo>
                  <a:pt x="4033530" y="962654"/>
                  <a:pt x="4043768" y="968225"/>
                  <a:pt x="4052803" y="963783"/>
                </a:cubicBezTo>
                <a:lnTo>
                  <a:pt x="4059954" y="963257"/>
                </a:lnTo>
                <a:cubicBezTo>
                  <a:pt x="4064998" y="959718"/>
                  <a:pt x="4071472" y="963257"/>
                  <a:pt x="4076515" y="959945"/>
                </a:cubicBezTo>
                <a:lnTo>
                  <a:pt x="4078021" y="959191"/>
                </a:lnTo>
                <a:lnTo>
                  <a:pt x="4079602" y="959191"/>
                </a:lnTo>
                <a:cubicBezTo>
                  <a:pt x="4086076" y="955277"/>
                  <a:pt x="4093905" y="959718"/>
                  <a:pt x="4100304" y="955804"/>
                </a:cubicBezTo>
                <a:lnTo>
                  <a:pt x="4107832" y="955277"/>
                </a:lnTo>
                <a:cubicBezTo>
                  <a:pt x="4115360" y="950835"/>
                  <a:pt x="4124770" y="956406"/>
                  <a:pt x="4132448" y="951513"/>
                </a:cubicBezTo>
                <a:lnTo>
                  <a:pt x="4134029" y="950986"/>
                </a:lnTo>
                <a:lnTo>
                  <a:pt x="4135610" y="950986"/>
                </a:lnTo>
                <a:cubicBezTo>
                  <a:pt x="4143138" y="946620"/>
                  <a:pt x="4152398" y="951965"/>
                  <a:pt x="4160076" y="947448"/>
                </a:cubicBezTo>
                <a:lnTo>
                  <a:pt x="4161732" y="946921"/>
                </a:lnTo>
                <a:lnTo>
                  <a:pt x="4163388" y="946921"/>
                </a:lnTo>
                <a:cubicBezTo>
                  <a:pt x="4165948" y="945039"/>
                  <a:pt x="4169561" y="945641"/>
                  <a:pt x="4171970" y="943383"/>
                </a:cubicBezTo>
                <a:lnTo>
                  <a:pt x="4173626" y="942780"/>
                </a:lnTo>
                <a:lnTo>
                  <a:pt x="4175282" y="942780"/>
                </a:lnTo>
                <a:cubicBezTo>
                  <a:pt x="4182810" y="938189"/>
                  <a:pt x="4192145" y="943835"/>
                  <a:pt x="4199748" y="939092"/>
                </a:cubicBezTo>
                <a:lnTo>
                  <a:pt x="4201254" y="938489"/>
                </a:lnTo>
                <a:lnTo>
                  <a:pt x="4202835" y="938489"/>
                </a:lnTo>
                <a:cubicBezTo>
                  <a:pt x="4203437" y="938505"/>
                  <a:pt x="4204040" y="938286"/>
                  <a:pt x="4204491" y="937887"/>
                </a:cubicBezTo>
                <a:cubicBezTo>
                  <a:pt x="4205018" y="937435"/>
                  <a:pt x="4204491" y="936683"/>
                  <a:pt x="4204040" y="935780"/>
                </a:cubicBezTo>
                <a:cubicBezTo>
                  <a:pt x="4204642" y="936156"/>
                  <a:pt x="4205245" y="936457"/>
                  <a:pt x="4205922" y="936683"/>
                </a:cubicBezTo>
                <a:cubicBezTo>
                  <a:pt x="4211719" y="936156"/>
                  <a:pt x="4217816" y="938339"/>
                  <a:pt x="4223462" y="934952"/>
                </a:cubicBezTo>
                <a:lnTo>
                  <a:pt x="4225118" y="934425"/>
                </a:lnTo>
                <a:lnTo>
                  <a:pt x="4226850" y="934425"/>
                </a:lnTo>
                <a:cubicBezTo>
                  <a:pt x="4233098" y="930209"/>
                  <a:pt x="4240852" y="934952"/>
                  <a:pt x="4247100" y="930961"/>
                </a:cubicBezTo>
                <a:lnTo>
                  <a:pt x="4248906" y="930359"/>
                </a:lnTo>
                <a:lnTo>
                  <a:pt x="4250788" y="930359"/>
                </a:lnTo>
                <a:cubicBezTo>
                  <a:pt x="4253122" y="928252"/>
                  <a:pt x="4256585" y="928929"/>
                  <a:pt x="4258994" y="927047"/>
                </a:cubicBezTo>
                <a:lnTo>
                  <a:pt x="4260726" y="926294"/>
                </a:lnTo>
                <a:lnTo>
                  <a:pt x="4262608" y="926294"/>
                </a:lnTo>
                <a:cubicBezTo>
                  <a:pt x="4268780" y="921778"/>
                  <a:pt x="4276685" y="926972"/>
                  <a:pt x="4282782" y="922530"/>
                </a:cubicBezTo>
                <a:lnTo>
                  <a:pt x="4284213" y="921853"/>
                </a:lnTo>
                <a:lnTo>
                  <a:pt x="4285794" y="921853"/>
                </a:lnTo>
                <a:cubicBezTo>
                  <a:pt x="4290913" y="918465"/>
                  <a:pt x="4297462" y="921853"/>
                  <a:pt x="4302581" y="918465"/>
                </a:cubicBezTo>
                <a:lnTo>
                  <a:pt x="4304162" y="917863"/>
                </a:lnTo>
                <a:lnTo>
                  <a:pt x="4305969" y="917863"/>
                </a:lnTo>
                <a:cubicBezTo>
                  <a:pt x="4312142" y="913496"/>
                  <a:pt x="4320196" y="918766"/>
                  <a:pt x="4326294" y="913948"/>
                </a:cubicBezTo>
                <a:lnTo>
                  <a:pt x="4326294" y="913948"/>
                </a:lnTo>
                <a:cubicBezTo>
                  <a:pt x="4332091" y="909055"/>
                  <a:pt x="4340447" y="915303"/>
                  <a:pt x="4346093" y="909432"/>
                </a:cubicBezTo>
                <a:lnTo>
                  <a:pt x="4346093" y="909432"/>
                </a:lnTo>
                <a:cubicBezTo>
                  <a:pt x="4348652" y="907775"/>
                  <a:pt x="4352115" y="908302"/>
                  <a:pt x="4354449" y="906195"/>
                </a:cubicBezTo>
                <a:lnTo>
                  <a:pt x="4356105" y="905517"/>
                </a:lnTo>
                <a:lnTo>
                  <a:pt x="4357836" y="905517"/>
                </a:lnTo>
                <a:cubicBezTo>
                  <a:pt x="4362730" y="901677"/>
                  <a:pt x="4369354" y="905517"/>
                  <a:pt x="4374248" y="901904"/>
                </a:cubicBezTo>
                <a:lnTo>
                  <a:pt x="4375828" y="901301"/>
                </a:lnTo>
                <a:lnTo>
                  <a:pt x="4377410" y="901301"/>
                </a:lnTo>
                <a:cubicBezTo>
                  <a:pt x="4382377" y="897537"/>
                  <a:pt x="4389228" y="901904"/>
                  <a:pt x="4394046" y="897387"/>
                </a:cubicBezTo>
                <a:lnTo>
                  <a:pt x="4394046" y="897387"/>
                </a:lnTo>
                <a:cubicBezTo>
                  <a:pt x="4398714" y="893246"/>
                  <a:pt x="4405414" y="897763"/>
                  <a:pt x="4410081" y="893548"/>
                </a:cubicBezTo>
                <a:lnTo>
                  <a:pt x="4411435" y="892945"/>
                </a:lnTo>
                <a:lnTo>
                  <a:pt x="4412942" y="892945"/>
                </a:lnTo>
                <a:cubicBezTo>
                  <a:pt x="4416856" y="890311"/>
                  <a:pt x="4421975" y="892569"/>
                  <a:pt x="4425814" y="889633"/>
                </a:cubicBezTo>
                <a:lnTo>
                  <a:pt x="4427470" y="889031"/>
                </a:lnTo>
                <a:lnTo>
                  <a:pt x="4429202" y="889031"/>
                </a:lnTo>
                <a:cubicBezTo>
                  <a:pt x="4431762" y="887149"/>
                  <a:pt x="4435450" y="887676"/>
                  <a:pt x="4437709" y="885267"/>
                </a:cubicBezTo>
                <a:lnTo>
                  <a:pt x="4437709" y="885267"/>
                </a:lnTo>
                <a:cubicBezTo>
                  <a:pt x="4442226" y="880976"/>
                  <a:pt x="4449075" y="885718"/>
                  <a:pt x="4453593" y="881202"/>
                </a:cubicBezTo>
                <a:lnTo>
                  <a:pt x="4453593" y="881202"/>
                </a:lnTo>
                <a:cubicBezTo>
                  <a:pt x="4458185" y="876986"/>
                  <a:pt x="4464960" y="881578"/>
                  <a:pt x="4469552" y="877287"/>
                </a:cubicBezTo>
                <a:lnTo>
                  <a:pt x="4469552" y="877287"/>
                </a:lnTo>
                <a:cubicBezTo>
                  <a:pt x="4474144" y="872996"/>
                  <a:pt x="4480995" y="877663"/>
                  <a:pt x="4485436" y="873222"/>
                </a:cubicBezTo>
                <a:lnTo>
                  <a:pt x="4485436" y="873222"/>
                </a:lnTo>
                <a:cubicBezTo>
                  <a:pt x="4489953" y="868931"/>
                  <a:pt x="4496954" y="873824"/>
                  <a:pt x="4501320" y="869006"/>
                </a:cubicBezTo>
                <a:lnTo>
                  <a:pt x="4501320" y="869006"/>
                </a:lnTo>
                <a:cubicBezTo>
                  <a:pt x="4504783" y="865694"/>
                  <a:pt x="4510203" y="869006"/>
                  <a:pt x="4513440" y="865167"/>
                </a:cubicBezTo>
                <a:lnTo>
                  <a:pt x="4513440" y="865167"/>
                </a:lnTo>
                <a:cubicBezTo>
                  <a:pt x="4516677" y="861629"/>
                  <a:pt x="4522248" y="865167"/>
                  <a:pt x="4525409" y="861027"/>
                </a:cubicBezTo>
                <a:lnTo>
                  <a:pt x="4525409" y="861027"/>
                </a:lnTo>
                <a:cubicBezTo>
                  <a:pt x="4528797" y="857790"/>
                  <a:pt x="4533991" y="860575"/>
                  <a:pt x="4537455" y="857564"/>
                </a:cubicBezTo>
                <a:lnTo>
                  <a:pt x="4539035" y="856886"/>
                </a:lnTo>
                <a:lnTo>
                  <a:pt x="4540767" y="856886"/>
                </a:lnTo>
                <a:cubicBezTo>
                  <a:pt x="4544380" y="853875"/>
                  <a:pt x="4549875" y="856886"/>
                  <a:pt x="4553339" y="853047"/>
                </a:cubicBezTo>
                <a:lnTo>
                  <a:pt x="4553339" y="853047"/>
                </a:lnTo>
                <a:cubicBezTo>
                  <a:pt x="4556651" y="849584"/>
                  <a:pt x="4562071" y="853047"/>
                  <a:pt x="4565383" y="849208"/>
                </a:cubicBezTo>
                <a:lnTo>
                  <a:pt x="4566588" y="848530"/>
                </a:lnTo>
                <a:lnTo>
                  <a:pt x="4567943" y="848530"/>
                </a:lnTo>
                <a:cubicBezTo>
                  <a:pt x="4570954" y="847175"/>
                  <a:pt x="4574492" y="847326"/>
                  <a:pt x="4577202" y="845143"/>
                </a:cubicBezTo>
                <a:lnTo>
                  <a:pt x="4578557" y="844465"/>
                </a:lnTo>
                <a:lnTo>
                  <a:pt x="4580063" y="844465"/>
                </a:lnTo>
                <a:cubicBezTo>
                  <a:pt x="4582923" y="842959"/>
                  <a:pt x="4586461" y="843261"/>
                  <a:pt x="4589097" y="841153"/>
                </a:cubicBezTo>
                <a:lnTo>
                  <a:pt x="4590527" y="840475"/>
                </a:lnTo>
                <a:lnTo>
                  <a:pt x="4592107" y="840475"/>
                </a:lnTo>
                <a:cubicBezTo>
                  <a:pt x="4594893" y="838819"/>
                  <a:pt x="4598356" y="839195"/>
                  <a:pt x="4600915" y="837163"/>
                </a:cubicBezTo>
                <a:lnTo>
                  <a:pt x="4602346" y="836485"/>
                </a:lnTo>
                <a:lnTo>
                  <a:pt x="4603927" y="836485"/>
                </a:lnTo>
                <a:cubicBezTo>
                  <a:pt x="4606712" y="834829"/>
                  <a:pt x="4610627" y="835431"/>
                  <a:pt x="4612735" y="832345"/>
                </a:cubicBezTo>
                <a:lnTo>
                  <a:pt x="4612735" y="832345"/>
                </a:lnTo>
                <a:cubicBezTo>
                  <a:pt x="4614391" y="831419"/>
                  <a:pt x="4615896" y="830222"/>
                  <a:pt x="4617176" y="828807"/>
                </a:cubicBezTo>
                <a:lnTo>
                  <a:pt x="4618455" y="828129"/>
                </a:lnTo>
                <a:lnTo>
                  <a:pt x="4619811" y="828129"/>
                </a:lnTo>
                <a:cubicBezTo>
                  <a:pt x="4622822" y="826774"/>
                  <a:pt x="4626435" y="826925"/>
                  <a:pt x="4629070" y="824516"/>
                </a:cubicBezTo>
                <a:lnTo>
                  <a:pt x="4629070" y="824516"/>
                </a:lnTo>
                <a:cubicBezTo>
                  <a:pt x="4631253" y="822257"/>
                  <a:pt x="4634641" y="822935"/>
                  <a:pt x="4636598" y="821053"/>
                </a:cubicBezTo>
                <a:cubicBezTo>
                  <a:pt x="4637501" y="820323"/>
                  <a:pt x="4638706" y="820044"/>
                  <a:pt x="4639835" y="820300"/>
                </a:cubicBezTo>
                <a:cubicBezTo>
                  <a:pt x="4642545" y="818569"/>
                  <a:pt x="4646083" y="818945"/>
                  <a:pt x="4648567" y="816687"/>
                </a:cubicBezTo>
                <a:lnTo>
                  <a:pt x="4648567" y="816687"/>
                </a:lnTo>
                <a:cubicBezTo>
                  <a:pt x="4650600" y="814278"/>
                  <a:pt x="4653988" y="815031"/>
                  <a:pt x="4656095" y="813149"/>
                </a:cubicBezTo>
                <a:cubicBezTo>
                  <a:pt x="4656998" y="812418"/>
                  <a:pt x="4658128" y="812148"/>
                  <a:pt x="4659257" y="812396"/>
                </a:cubicBezTo>
                <a:cubicBezTo>
                  <a:pt x="4661967" y="810664"/>
                  <a:pt x="4665580" y="811041"/>
                  <a:pt x="4667915" y="808632"/>
                </a:cubicBezTo>
                <a:cubicBezTo>
                  <a:pt x="4669344" y="807450"/>
                  <a:pt x="4670625" y="806117"/>
                  <a:pt x="4671754" y="804642"/>
                </a:cubicBezTo>
                <a:lnTo>
                  <a:pt x="4671754" y="804642"/>
                </a:lnTo>
                <a:cubicBezTo>
                  <a:pt x="4673862" y="804273"/>
                  <a:pt x="4675593" y="802722"/>
                  <a:pt x="4676120" y="800652"/>
                </a:cubicBezTo>
                <a:lnTo>
                  <a:pt x="4672959" y="800652"/>
                </a:lnTo>
                <a:cubicBezTo>
                  <a:pt x="4672959" y="800652"/>
                  <a:pt x="4672959" y="800652"/>
                  <a:pt x="4672959" y="800276"/>
                </a:cubicBezTo>
                <a:cubicBezTo>
                  <a:pt x="4670323" y="798093"/>
                  <a:pt x="4666484" y="799146"/>
                  <a:pt x="4663849" y="796813"/>
                </a:cubicBezTo>
                <a:cubicBezTo>
                  <a:pt x="4662570" y="797129"/>
                  <a:pt x="4661290" y="796850"/>
                  <a:pt x="4660236" y="796060"/>
                </a:cubicBezTo>
                <a:cubicBezTo>
                  <a:pt x="4658731" y="794667"/>
                  <a:pt x="4656849" y="793658"/>
                  <a:pt x="4654891" y="793124"/>
                </a:cubicBezTo>
                <a:cubicBezTo>
                  <a:pt x="4653988" y="793455"/>
                  <a:pt x="4653009" y="793215"/>
                  <a:pt x="4652406" y="792522"/>
                </a:cubicBezTo>
                <a:cubicBezTo>
                  <a:pt x="4649998" y="790263"/>
                  <a:pt x="4646385" y="790941"/>
                  <a:pt x="4643900" y="788984"/>
                </a:cubicBezTo>
                <a:cubicBezTo>
                  <a:pt x="4642696" y="789232"/>
                  <a:pt x="4641491" y="788991"/>
                  <a:pt x="4640513" y="788306"/>
                </a:cubicBezTo>
                <a:cubicBezTo>
                  <a:pt x="4637953" y="786424"/>
                  <a:pt x="4634565" y="786951"/>
                  <a:pt x="4632081" y="784994"/>
                </a:cubicBezTo>
                <a:cubicBezTo>
                  <a:pt x="4630877" y="785295"/>
                  <a:pt x="4629597" y="785077"/>
                  <a:pt x="4628619" y="784392"/>
                </a:cubicBezTo>
                <a:cubicBezTo>
                  <a:pt x="4625983" y="782510"/>
                  <a:pt x="4622596" y="782811"/>
                  <a:pt x="4619886" y="781155"/>
                </a:cubicBezTo>
                <a:lnTo>
                  <a:pt x="4608745" y="780251"/>
                </a:lnTo>
                <a:cubicBezTo>
                  <a:pt x="4605131" y="777692"/>
                  <a:pt x="4600087" y="780251"/>
                  <a:pt x="4596625" y="777014"/>
                </a:cubicBezTo>
                <a:lnTo>
                  <a:pt x="4589097" y="776186"/>
                </a:lnTo>
                <a:cubicBezTo>
                  <a:pt x="4585257" y="773928"/>
                  <a:pt x="4580364" y="776186"/>
                  <a:pt x="4576600" y="773250"/>
                </a:cubicBezTo>
                <a:lnTo>
                  <a:pt x="4565383" y="772271"/>
                </a:lnTo>
                <a:cubicBezTo>
                  <a:pt x="4558985" y="769034"/>
                  <a:pt x="4551457" y="773175"/>
                  <a:pt x="4545208" y="769185"/>
                </a:cubicBezTo>
                <a:lnTo>
                  <a:pt x="4435299" y="769185"/>
                </a:lnTo>
                <a:cubicBezTo>
                  <a:pt x="4430481" y="773024"/>
                  <a:pt x="4424309" y="769185"/>
                  <a:pt x="4419340" y="772196"/>
                </a:cubicBezTo>
                <a:cubicBezTo>
                  <a:pt x="4409102" y="773664"/>
                  <a:pt x="4398789" y="774041"/>
                  <a:pt x="4388476" y="773325"/>
                </a:cubicBezTo>
                <a:cubicBezTo>
                  <a:pt x="4382002" y="777014"/>
                  <a:pt x="4374398" y="773325"/>
                  <a:pt x="4367849" y="776337"/>
                </a:cubicBezTo>
                <a:lnTo>
                  <a:pt x="4352793" y="777165"/>
                </a:lnTo>
                <a:cubicBezTo>
                  <a:pt x="4350233" y="778444"/>
                  <a:pt x="4347447" y="779363"/>
                  <a:pt x="4344587" y="779875"/>
                </a:cubicBezTo>
                <a:cubicBezTo>
                  <a:pt x="4340974" y="781388"/>
                  <a:pt x="4336984" y="781832"/>
                  <a:pt x="4333145" y="781155"/>
                </a:cubicBezTo>
                <a:cubicBezTo>
                  <a:pt x="4328176" y="784693"/>
                  <a:pt x="4321928" y="781155"/>
                  <a:pt x="4316809" y="784166"/>
                </a:cubicBezTo>
                <a:lnTo>
                  <a:pt x="4301753" y="785295"/>
                </a:lnTo>
                <a:cubicBezTo>
                  <a:pt x="4297838" y="787704"/>
                  <a:pt x="4292945" y="785972"/>
                  <a:pt x="4288956" y="788156"/>
                </a:cubicBezTo>
                <a:lnTo>
                  <a:pt x="4277739" y="789134"/>
                </a:lnTo>
                <a:cubicBezTo>
                  <a:pt x="4273975" y="791844"/>
                  <a:pt x="4269082" y="789812"/>
                  <a:pt x="4265167" y="792145"/>
                </a:cubicBezTo>
                <a:lnTo>
                  <a:pt x="4257639" y="792973"/>
                </a:lnTo>
                <a:cubicBezTo>
                  <a:pt x="4256208" y="793952"/>
                  <a:pt x="4254703" y="794931"/>
                  <a:pt x="4253198" y="795759"/>
                </a:cubicBezTo>
                <a:lnTo>
                  <a:pt x="4242056" y="797114"/>
                </a:lnTo>
                <a:cubicBezTo>
                  <a:pt x="4238217" y="799673"/>
                  <a:pt x="4233324" y="797791"/>
                  <a:pt x="4229409" y="800050"/>
                </a:cubicBezTo>
                <a:lnTo>
                  <a:pt x="4221881" y="800803"/>
                </a:lnTo>
                <a:cubicBezTo>
                  <a:pt x="4218493" y="804040"/>
                  <a:pt x="4213601" y="801631"/>
                  <a:pt x="4209912" y="803889"/>
                </a:cubicBezTo>
                <a:lnTo>
                  <a:pt x="4198996" y="805094"/>
                </a:lnTo>
                <a:cubicBezTo>
                  <a:pt x="4196135" y="806373"/>
                  <a:pt x="4192974" y="806524"/>
                  <a:pt x="4190113" y="807804"/>
                </a:cubicBezTo>
                <a:lnTo>
                  <a:pt x="4179272" y="809008"/>
                </a:lnTo>
                <a:cubicBezTo>
                  <a:pt x="4176261" y="810438"/>
                  <a:pt x="4172798" y="810363"/>
                  <a:pt x="4170088" y="812396"/>
                </a:cubicBezTo>
                <a:lnTo>
                  <a:pt x="4170088" y="812396"/>
                </a:lnTo>
                <a:cubicBezTo>
                  <a:pt x="4168131" y="814955"/>
                  <a:pt x="4164819" y="814127"/>
                  <a:pt x="4162560" y="815783"/>
                </a:cubicBezTo>
                <a:lnTo>
                  <a:pt x="4155032" y="816687"/>
                </a:lnTo>
                <a:cubicBezTo>
                  <a:pt x="4151419" y="819698"/>
                  <a:pt x="4146375" y="817289"/>
                  <a:pt x="4142686" y="819924"/>
                </a:cubicBezTo>
                <a:lnTo>
                  <a:pt x="4135760" y="820827"/>
                </a:lnTo>
                <a:cubicBezTo>
                  <a:pt x="4132975" y="822182"/>
                  <a:pt x="4129738" y="822257"/>
                  <a:pt x="4126878" y="823612"/>
                </a:cubicBezTo>
                <a:lnTo>
                  <a:pt x="4119350" y="824591"/>
                </a:lnTo>
                <a:cubicBezTo>
                  <a:pt x="4116865" y="826398"/>
                  <a:pt x="4113704" y="826172"/>
                  <a:pt x="4111069" y="827376"/>
                </a:cubicBezTo>
                <a:lnTo>
                  <a:pt x="4103541" y="828430"/>
                </a:lnTo>
                <a:cubicBezTo>
                  <a:pt x="4100153" y="831743"/>
                  <a:pt x="4095035" y="829108"/>
                  <a:pt x="4091496" y="831743"/>
                </a:cubicBezTo>
                <a:lnTo>
                  <a:pt x="4084797" y="832646"/>
                </a:lnTo>
                <a:cubicBezTo>
                  <a:pt x="4082839" y="833338"/>
                  <a:pt x="4080957" y="834415"/>
                  <a:pt x="4079376" y="835808"/>
                </a:cubicBezTo>
                <a:lnTo>
                  <a:pt x="4079376" y="835808"/>
                </a:lnTo>
                <a:cubicBezTo>
                  <a:pt x="4076590" y="839873"/>
                  <a:pt x="4071321" y="836561"/>
                  <a:pt x="4068084" y="839497"/>
                </a:cubicBezTo>
                <a:cubicBezTo>
                  <a:pt x="4066955" y="840106"/>
                  <a:pt x="4065675" y="840317"/>
                  <a:pt x="4064395" y="840099"/>
                </a:cubicBezTo>
                <a:cubicBezTo>
                  <a:pt x="4062062" y="842207"/>
                  <a:pt x="4058749" y="841680"/>
                  <a:pt x="4056265" y="843261"/>
                </a:cubicBezTo>
                <a:lnTo>
                  <a:pt x="4048737" y="844239"/>
                </a:lnTo>
                <a:cubicBezTo>
                  <a:pt x="4046027" y="845820"/>
                  <a:pt x="4042790" y="845669"/>
                  <a:pt x="4040080" y="847175"/>
                </a:cubicBezTo>
                <a:lnTo>
                  <a:pt x="4033079" y="848304"/>
                </a:lnTo>
                <a:cubicBezTo>
                  <a:pt x="4030293" y="849659"/>
                  <a:pt x="4026981" y="849659"/>
                  <a:pt x="4024196" y="851240"/>
                </a:cubicBezTo>
                <a:lnTo>
                  <a:pt x="4020130" y="851842"/>
                </a:lnTo>
                <a:cubicBezTo>
                  <a:pt x="4016969" y="855456"/>
                  <a:pt x="4011699" y="852369"/>
                  <a:pt x="4008312" y="855456"/>
                </a:cubicBezTo>
                <a:cubicBezTo>
                  <a:pt x="4007409" y="856118"/>
                  <a:pt x="4006279" y="856367"/>
                  <a:pt x="4005150" y="856133"/>
                </a:cubicBezTo>
                <a:cubicBezTo>
                  <a:pt x="4002440" y="857790"/>
                  <a:pt x="3999053" y="857413"/>
                  <a:pt x="3996417" y="859370"/>
                </a:cubicBezTo>
                <a:cubicBezTo>
                  <a:pt x="3995514" y="859965"/>
                  <a:pt x="3994461" y="860213"/>
                  <a:pt x="3993407" y="860048"/>
                </a:cubicBezTo>
                <a:cubicBezTo>
                  <a:pt x="3991600" y="860853"/>
                  <a:pt x="3989943" y="861945"/>
                  <a:pt x="3988513" y="863285"/>
                </a:cubicBezTo>
                <a:cubicBezTo>
                  <a:pt x="3987610" y="864015"/>
                  <a:pt x="3986405" y="864293"/>
                  <a:pt x="3985276" y="864038"/>
                </a:cubicBezTo>
                <a:cubicBezTo>
                  <a:pt x="3982641" y="865694"/>
                  <a:pt x="3979405" y="865468"/>
                  <a:pt x="3976694" y="866974"/>
                </a:cubicBezTo>
                <a:lnTo>
                  <a:pt x="3970069" y="868103"/>
                </a:lnTo>
                <a:cubicBezTo>
                  <a:pt x="3968037" y="868103"/>
                  <a:pt x="3966682" y="869910"/>
                  <a:pt x="3964875" y="870587"/>
                </a:cubicBezTo>
                <a:lnTo>
                  <a:pt x="3952831" y="871641"/>
                </a:lnTo>
                <a:cubicBezTo>
                  <a:pt x="3950798" y="873975"/>
                  <a:pt x="3947411" y="873297"/>
                  <a:pt x="3945303" y="874878"/>
                </a:cubicBezTo>
                <a:lnTo>
                  <a:pt x="3938678" y="876007"/>
                </a:lnTo>
                <a:cubicBezTo>
                  <a:pt x="3936570" y="876007"/>
                  <a:pt x="3935215" y="877814"/>
                  <a:pt x="3933483" y="878642"/>
                </a:cubicBezTo>
                <a:lnTo>
                  <a:pt x="3926483" y="879922"/>
                </a:lnTo>
                <a:cubicBezTo>
                  <a:pt x="3923622" y="881352"/>
                  <a:pt x="3920234" y="881202"/>
                  <a:pt x="3917524" y="883084"/>
                </a:cubicBezTo>
                <a:cubicBezTo>
                  <a:pt x="3916470" y="883761"/>
                  <a:pt x="3915266" y="883980"/>
                  <a:pt x="3914061" y="883686"/>
                </a:cubicBezTo>
                <a:cubicBezTo>
                  <a:pt x="3911577" y="885643"/>
                  <a:pt x="3908189" y="885116"/>
                  <a:pt x="3905630" y="886998"/>
                </a:cubicBezTo>
                <a:cubicBezTo>
                  <a:pt x="3904877" y="887668"/>
                  <a:pt x="3903823" y="887969"/>
                  <a:pt x="3902845" y="887826"/>
                </a:cubicBezTo>
                <a:cubicBezTo>
                  <a:pt x="3900887" y="888504"/>
                  <a:pt x="3899081" y="889640"/>
                  <a:pt x="3897650" y="891139"/>
                </a:cubicBezTo>
                <a:cubicBezTo>
                  <a:pt x="3896747" y="891824"/>
                  <a:pt x="3895618" y="892042"/>
                  <a:pt x="3894564" y="891741"/>
                </a:cubicBezTo>
                <a:cubicBezTo>
                  <a:pt x="3891854" y="893397"/>
                  <a:pt x="3888466" y="893021"/>
                  <a:pt x="3885831" y="894978"/>
                </a:cubicBezTo>
                <a:cubicBezTo>
                  <a:pt x="3884853" y="895663"/>
                  <a:pt x="3883573" y="895881"/>
                  <a:pt x="3882444" y="895580"/>
                </a:cubicBezTo>
                <a:cubicBezTo>
                  <a:pt x="3879959" y="897462"/>
                  <a:pt x="3876572" y="897010"/>
                  <a:pt x="3874013" y="898817"/>
                </a:cubicBezTo>
                <a:cubicBezTo>
                  <a:pt x="3872959" y="899495"/>
                  <a:pt x="3871679" y="899735"/>
                  <a:pt x="3870474" y="899495"/>
                </a:cubicBezTo>
                <a:cubicBezTo>
                  <a:pt x="3868065" y="901452"/>
                  <a:pt x="3864677" y="901000"/>
                  <a:pt x="3862118" y="902732"/>
                </a:cubicBezTo>
                <a:cubicBezTo>
                  <a:pt x="3861064" y="903454"/>
                  <a:pt x="3859785" y="903748"/>
                  <a:pt x="3858580" y="903559"/>
                </a:cubicBezTo>
                <a:cubicBezTo>
                  <a:pt x="3856172" y="904553"/>
                  <a:pt x="3853611" y="905163"/>
                  <a:pt x="3851052" y="905367"/>
                </a:cubicBezTo>
                <a:lnTo>
                  <a:pt x="3847439" y="905367"/>
                </a:lnTo>
                <a:cubicBezTo>
                  <a:pt x="3847213" y="905163"/>
                  <a:pt x="3847062" y="904900"/>
                  <a:pt x="3846987" y="904614"/>
                </a:cubicBezTo>
                <a:cubicBezTo>
                  <a:pt x="3850299" y="904531"/>
                  <a:pt x="3853235" y="902265"/>
                  <a:pt x="3854063" y="899043"/>
                </a:cubicBezTo>
                <a:lnTo>
                  <a:pt x="3854063" y="899043"/>
                </a:lnTo>
                <a:cubicBezTo>
                  <a:pt x="3855644" y="897921"/>
                  <a:pt x="3857075" y="896513"/>
                  <a:pt x="3858203" y="894903"/>
                </a:cubicBezTo>
                <a:lnTo>
                  <a:pt x="3858203" y="894903"/>
                </a:lnTo>
                <a:cubicBezTo>
                  <a:pt x="3859785" y="893781"/>
                  <a:pt x="3861215" y="892373"/>
                  <a:pt x="3862344" y="890762"/>
                </a:cubicBezTo>
                <a:lnTo>
                  <a:pt x="3862344" y="890762"/>
                </a:lnTo>
                <a:cubicBezTo>
                  <a:pt x="3863925" y="889595"/>
                  <a:pt x="3865280" y="888203"/>
                  <a:pt x="3866409" y="886622"/>
                </a:cubicBezTo>
                <a:lnTo>
                  <a:pt x="3866409" y="886622"/>
                </a:lnTo>
                <a:cubicBezTo>
                  <a:pt x="3867990" y="885500"/>
                  <a:pt x="3869420" y="884092"/>
                  <a:pt x="3870549" y="882481"/>
                </a:cubicBezTo>
                <a:lnTo>
                  <a:pt x="3870549" y="882481"/>
                </a:lnTo>
                <a:cubicBezTo>
                  <a:pt x="3872131" y="881427"/>
                  <a:pt x="3873485" y="880072"/>
                  <a:pt x="3874539" y="878492"/>
                </a:cubicBezTo>
                <a:cubicBezTo>
                  <a:pt x="3876120" y="877430"/>
                  <a:pt x="3877551" y="876105"/>
                  <a:pt x="3878680" y="874577"/>
                </a:cubicBezTo>
                <a:cubicBezTo>
                  <a:pt x="3880110" y="873448"/>
                  <a:pt x="3881390" y="872017"/>
                  <a:pt x="3882745" y="870813"/>
                </a:cubicBezTo>
                <a:lnTo>
                  <a:pt x="3882745" y="870813"/>
                </a:lnTo>
                <a:cubicBezTo>
                  <a:pt x="3883949" y="869413"/>
                  <a:pt x="3885305" y="868080"/>
                  <a:pt x="3886659" y="866823"/>
                </a:cubicBezTo>
                <a:lnTo>
                  <a:pt x="3886659" y="866823"/>
                </a:lnTo>
                <a:cubicBezTo>
                  <a:pt x="3887939" y="865468"/>
                  <a:pt x="3889369" y="864113"/>
                  <a:pt x="3890499" y="862683"/>
                </a:cubicBezTo>
                <a:lnTo>
                  <a:pt x="3890499" y="862683"/>
                </a:lnTo>
                <a:cubicBezTo>
                  <a:pt x="3892983" y="860801"/>
                  <a:pt x="3892004" y="856886"/>
                  <a:pt x="3894789" y="855155"/>
                </a:cubicBezTo>
                <a:lnTo>
                  <a:pt x="3894789" y="855155"/>
                </a:lnTo>
                <a:cubicBezTo>
                  <a:pt x="3895843" y="853710"/>
                  <a:pt x="3897048" y="852400"/>
                  <a:pt x="3898403" y="851240"/>
                </a:cubicBezTo>
                <a:lnTo>
                  <a:pt x="3898403" y="851240"/>
                </a:lnTo>
                <a:cubicBezTo>
                  <a:pt x="3899683" y="849810"/>
                  <a:pt x="3901038" y="848530"/>
                  <a:pt x="3902243" y="847100"/>
                </a:cubicBezTo>
                <a:lnTo>
                  <a:pt x="3902243" y="847100"/>
                </a:lnTo>
                <a:cubicBezTo>
                  <a:pt x="3904727" y="845293"/>
                  <a:pt x="3903673" y="841379"/>
                  <a:pt x="3906533" y="839572"/>
                </a:cubicBezTo>
                <a:lnTo>
                  <a:pt x="3906533" y="839572"/>
                </a:lnTo>
                <a:cubicBezTo>
                  <a:pt x="3907512" y="838089"/>
                  <a:pt x="3908641" y="836749"/>
                  <a:pt x="3909996" y="835582"/>
                </a:cubicBezTo>
                <a:lnTo>
                  <a:pt x="3909996" y="835582"/>
                </a:lnTo>
                <a:cubicBezTo>
                  <a:pt x="3911201" y="834152"/>
                  <a:pt x="3912556" y="832872"/>
                  <a:pt x="3913760" y="831442"/>
                </a:cubicBezTo>
                <a:cubicBezTo>
                  <a:pt x="3915191" y="830275"/>
                  <a:pt x="3916545" y="828904"/>
                  <a:pt x="3917599" y="827376"/>
                </a:cubicBezTo>
                <a:cubicBezTo>
                  <a:pt x="3919406" y="826225"/>
                  <a:pt x="3920761" y="824471"/>
                  <a:pt x="3921439" y="822408"/>
                </a:cubicBezTo>
                <a:cubicBezTo>
                  <a:pt x="3921439" y="821309"/>
                  <a:pt x="3921891" y="820262"/>
                  <a:pt x="3922643" y="819472"/>
                </a:cubicBezTo>
                <a:cubicBezTo>
                  <a:pt x="3923471" y="818117"/>
                  <a:pt x="3924601" y="816958"/>
                  <a:pt x="3925880" y="816084"/>
                </a:cubicBezTo>
                <a:lnTo>
                  <a:pt x="3925880" y="816084"/>
                </a:lnTo>
                <a:cubicBezTo>
                  <a:pt x="3926934" y="814647"/>
                  <a:pt x="3928139" y="813284"/>
                  <a:pt x="3929419" y="812019"/>
                </a:cubicBezTo>
                <a:cubicBezTo>
                  <a:pt x="3930773" y="810792"/>
                  <a:pt x="3932053" y="809430"/>
                  <a:pt x="3933183" y="807954"/>
                </a:cubicBezTo>
                <a:cubicBezTo>
                  <a:pt x="3934989" y="806780"/>
                  <a:pt x="3936344" y="805034"/>
                  <a:pt x="3937097" y="802986"/>
                </a:cubicBezTo>
                <a:cubicBezTo>
                  <a:pt x="3937097" y="801864"/>
                  <a:pt x="3937473" y="800772"/>
                  <a:pt x="3938301" y="799975"/>
                </a:cubicBezTo>
                <a:cubicBezTo>
                  <a:pt x="3939054" y="798605"/>
                  <a:pt x="3940183" y="797445"/>
                  <a:pt x="3941463" y="796587"/>
                </a:cubicBezTo>
                <a:lnTo>
                  <a:pt x="3941463" y="796587"/>
                </a:lnTo>
                <a:cubicBezTo>
                  <a:pt x="3942517" y="795006"/>
                  <a:pt x="3943872" y="793877"/>
                  <a:pt x="3945001" y="792447"/>
                </a:cubicBezTo>
                <a:cubicBezTo>
                  <a:pt x="3946507" y="791250"/>
                  <a:pt x="3947862" y="789827"/>
                  <a:pt x="3948991" y="788231"/>
                </a:cubicBezTo>
                <a:lnTo>
                  <a:pt x="3948991" y="788231"/>
                </a:lnTo>
                <a:cubicBezTo>
                  <a:pt x="3951777" y="786274"/>
                  <a:pt x="3951175" y="782585"/>
                  <a:pt x="3953131" y="780251"/>
                </a:cubicBezTo>
                <a:cubicBezTo>
                  <a:pt x="3955089" y="777917"/>
                  <a:pt x="3954863" y="774605"/>
                  <a:pt x="3957498" y="772723"/>
                </a:cubicBezTo>
                <a:lnTo>
                  <a:pt x="3957498" y="772723"/>
                </a:lnTo>
                <a:cubicBezTo>
                  <a:pt x="3958928" y="771218"/>
                  <a:pt x="3960057" y="769456"/>
                  <a:pt x="3960885" y="767529"/>
                </a:cubicBezTo>
                <a:cubicBezTo>
                  <a:pt x="3960885" y="766460"/>
                  <a:pt x="3961337" y="765436"/>
                  <a:pt x="3962165" y="764743"/>
                </a:cubicBezTo>
                <a:cubicBezTo>
                  <a:pt x="3964800" y="762372"/>
                  <a:pt x="3967359" y="759858"/>
                  <a:pt x="3969693" y="757215"/>
                </a:cubicBezTo>
                <a:lnTo>
                  <a:pt x="3969693" y="757215"/>
                </a:lnTo>
                <a:cubicBezTo>
                  <a:pt x="3970747" y="755710"/>
                  <a:pt x="3972102" y="754505"/>
                  <a:pt x="3973231" y="753075"/>
                </a:cubicBezTo>
                <a:cubicBezTo>
                  <a:pt x="3974963" y="751818"/>
                  <a:pt x="3976318" y="750094"/>
                  <a:pt x="3977071" y="748107"/>
                </a:cubicBezTo>
                <a:cubicBezTo>
                  <a:pt x="3977071" y="746993"/>
                  <a:pt x="3977447" y="745916"/>
                  <a:pt x="3978200" y="745095"/>
                </a:cubicBezTo>
                <a:cubicBezTo>
                  <a:pt x="3978727" y="744034"/>
                  <a:pt x="3978727" y="742777"/>
                  <a:pt x="3978200" y="741708"/>
                </a:cubicBezTo>
                <a:lnTo>
                  <a:pt x="3978200" y="741708"/>
                </a:lnTo>
                <a:lnTo>
                  <a:pt x="3979856" y="742536"/>
                </a:lnTo>
                <a:lnTo>
                  <a:pt x="3981361" y="741331"/>
                </a:lnTo>
                <a:lnTo>
                  <a:pt x="3981361" y="741331"/>
                </a:lnTo>
                <a:cubicBezTo>
                  <a:pt x="3982792" y="740029"/>
                  <a:pt x="3983997" y="738591"/>
                  <a:pt x="3985125" y="737041"/>
                </a:cubicBezTo>
                <a:lnTo>
                  <a:pt x="3985125" y="737041"/>
                </a:lnTo>
                <a:cubicBezTo>
                  <a:pt x="3987836" y="735309"/>
                  <a:pt x="3986782" y="731319"/>
                  <a:pt x="3989643" y="729513"/>
                </a:cubicBezTo>
                <a:lnTo>
                  <a:pt x="3989643" y="729061"/>
                </a:lnTo>
                <a:cubicBezTo>
                  <a:pt x="3990546" y="727405"/>
                  <a:pt x="3991976" y="726050"/>
                  <a:pt x="3992955" y="724393"/>
                </a:cubicBezTo>
                <a:cubicBezTo>
                  <a:pt x="3992879" y="723136"/>
                  <a:pt x="3993181" y="721887"/>
                  <a:pt x="3993933" y="720855"/>
                </a:cubicBezTo>
                <a:cubicBezTo>
                  <a:pt x="3994761" y="719470"/>
                  <a:pt x="3995815" y="718205"/>
                  <a:pt x="3997020" y="717091"/>
                </a:cubicBezTo>
                <a:cubicBezTo>
                  <a:pt x="3998450" y="715827"/>
                  <a:pt x="3999730" y="714389"/>
                  <a:pt x="4000859" y="712800"/>
                </a:cubicBezTo>
                <a:lnTo>
                  <a:pt x="4000859" y="712800"/>
                </a:lnTo>
                <a:cubicBezTo>
                  <a:pt x="4003720" y="711069"/>
                  <a:pt x="4002741" y="707079"/>
                  <a:pt x="4005376" y="705272"/>
                </a:cubicBezTo>
                <a:lnTo>
                  <a:pt x="4005376" y="705272"/>
                </a:lnTo>
                <a:cubicBezTo>
                  <a:pt x="4006505" y="703767"/>
                  <a:pt x="4008010" y="702562"/>
                  <a:pt x="4009065" y="700981"/>
                </a:cubicBezTo>
                <a:lnTo>
                  <a:pt x="4009065" y="700981"/>
                </a:lnTo>
                <a:cubicBezTo>
                  <a:pt x="4011774" y="699250"/>
                  <a:pt x="4010720" y="695260"/>
                  <a:pt x="4013581" y="693453"/>
                </a:cubicBezTo>
                <a:lnTo>
                  <a:pt x="4013581" y="693453"/>
                </a:lnTo>
                <a:cubicBezTo>
                  <a:pt x="4014484" y="691873"/>
                  <a:pt x="4015915" y="690743"/>
                  <a:pt x="4016894" y="689313"/>
                </a:cubicBezTo>
                <a:cubicBezTo>
                  <a:pt x="4018776" y="688093"/>
                  <a:pt x="4020130" y="686219"/>
                  <a:pt x="4020733" y="684043"/>
                </a:cubicBezTo>
                <a:cubicBezTo>
                  <a:pt x="4020281" y="683276"/>
                  <a:pt x="4020281" y="682327"/>
                  <a:pt x="4020733" y="681559"/>
                </a:cubicBezTo>
                <a:cubicBezTo>
                  <a:pt x="4023293" y="679602"/>
                  <a:pt x="4022239" y="675688"/>
                  <a:pt x="4024948" y="674031"/>
                </a:cubicBezTo>
                <a:lnTo>
                  <a:pt x="4024948" y="674031"/>
                </a:lnTo>
                <a:cubicBezTo>
                  <a:pt x="4026003" y="672526"/>
                  <a:pt x="4027508" y="671321"/>
                  <a:pt x="4028486" y="669665"/>
                </a:cubicBezTo>
                <a:lnTo>
                  <a:pt x="4028486" y="669665"/>
                </a:lnTo>
                <a:cubicBezTo>
                  <a:pt x="4031272" y="667858"/>
                  <a:pt x="4030293" y="663944"/>
                  <a:pt x="4033004" y="662137"/>
                </a:cubicBezTo>
                <a:lnTo>
                  <a:pt x="4033004" y="662137"/>
                </a:lnTo>
                <a:cubicBezTo>
                  <a:pt x="4034057" y="660632"/>
                  <a:pt x="4035563" y="659427"/>
                  <a:pt x="4036617" y="657846"/>
                </a:cubicBezTo>
                <a:lnTo>
                  <a:pt x="4036617" y="657846"/>
                </a:lnTo>
                <a:cubicBezTo>
                  <a:pt x="4039327" y="656265"/>
                  <a:pt x="4038122" y="652125"/>
                  <a:pt x="4041209" y="650770"/>
                </a:cubicBezTo>
                <a:lnTo>
                  <a:pt x="4041660" y="650243"/>
                </a:lnTo>
                <a:cubicBezTo>
                  <a:pt x="4042414" y="648699"/>
                  <a:pt x="4043542" y="647360"/>
                  <a:pt x="4044898" y="646328"/>
                </a:cubicBezTo>
                <a:lnTo>
                  <a:pt x="4044898" y="646328"/>
                </a:lnTo>
                <a:cubicBezTo>
                  <a:pt x="4046178" y="644943"/>
                  <a:pt x="4047382" y="643483"/>
                  <a:pt x="4048511" y="641962"/>
                </a:cubicBezTo>
                <a:lnTo>
                  <a:pt x="4048511" y="641962"/>
                </a:lnTo>
                <a:cubicBezTo>
                  <a:pt x="4051372" y="640155"/>
                  <a:pt x="4050468" y="636241"/>
                  <a:pt x="4052952" y="634434"/>
                </a:cubicBezTo>
                <a:lnTo>
                  <a:pt x="4052952" y="634434"/>
                </a:lnTo>
                <a:cubicBezTo>
                  <a:pt x="4054534" y="633034"/>
                  <a:pt x="4055813" y="631280"/>
                  <a:pt x="4056567" y="629315"/>
                </a:cubicBezTo>
                <a:cubicBezTo>
                  <a:pt x="4056491" y="628231"/>
                  <a:pt x="4056792" y="627162"/>
                  <a:pt x="4057470" y="626304"/>
                </a:cubicBezTo>
                <a:cubicBezTo>
                  <a:pt x="4059201" y="624045"/>
                  <a:pt x="4058449" y="620658"/>
                  <a:pt x="4060932" y="618776"/>
                </a:cubicBezTo>
                <a:lnTo>
                  <a:pt x="4060932" y="618776"/>
                </a:lnTo>
                <a:cubicBezTo>
                  <a:pt x="4062213" y="617391"/>
                  <a:pt x="4063416" y="615930"/>
                  <a:pt x="4064546" y="614410"/>
                </a:cubicBezTo>
                <a:lnTo>
                  <a:pt x="4064546" y="614410"/>
                </a:lnTo>
                <a:cubicBezTo>
                  <a:pt x="4067331" y="612528"/>
                  <a:pt x="4066503" y="608688"/>
                  <a:pt x="4068912" y="606882"/>
                </a:cubicBezTo>
                <a:lnTo>
                  <a:pt x="4068912" y="606882"/>
                </a:lnTo>
                <a:cubicBezTo>
                  <a:pt x="4070644" y="605511"/>
                  <a:pt x="4071923" y="603645"/>
                  <a:pt x="4072601" y="601537"/>
                </a:cubicBezTo>
                <a:cubicBezTo>
                  <a:pt x="4072375" y="600550"/>
                  <a:pt x="4072751" y="599534"/>
                  <a:pt x="4073429" y="598827"/>
                </a:cubicBezTo>
                <a:cubicBezTo>
                  <a:pt x="4075311" y="596568"/>
                  <a:pt x="4074483" y="593105"/>
                  <a:pt x="4076967" y="591299"/>
                </a:cubicBezTo>
                <a:lnTo>
                  <a:pt x="4076967" y="591299"/>
                </a:lnTo>
                <a:cubicBezTo>
                  <a:pt x="4079151" y="589040"/>
                  <a:pt x="4078472" y="585427"/>
                  <a:pt x="4080807" y="583319"/>
                </a:cubicBezTo>
                <a:lnTo>
                  <a:pt x="4080807" y="583319"/>
                </a:lnTo>
                <a:cubicBezTo>
                  <a:pt x="4083140" y="581211"/>
                  <a:pt x="4082462" y="577522"/>
                  <a:pt x="4084797" y="575791"/>
                </a:cubicBezTo>
                <a:lnTo>
                  <a:pt x="4084797" y="575791"/>
                </a:lnTo>
                <a:cubicBezTo>
                  <a:pt x="4086528" y="574413"/>
                  <a:pt x="4087732" y="572546"/>
                  <a:pt x="4088410" y="570446"/>
                </a:cubicBezTo>
                <a:cubicBezTo>
                  <a:pt x="4088259" y="569498"/>
                  <a:pt x="4088485" y="568526"/>
                  <a:pt x="4089162" y="567811"/>
                </a:cubicBezTo>
                <a:cubicBezTo>
                  <a:pt x="4090517" y="566389"/>
                  <a:pt x="4091646" y="564762"/>
                  <a:pt x="4092474" y="562993"/>
                </a:cubicBezTo>
                <a:cubicBezTo>
                  <a:pt x="4092399" y="561864"/>
                  <a:pt x="4092700" y="560735"/>
                  <a:pt x="4093378" y="559832"/>
                </a:cubicBezTo>
                <a:lnTo>
                  <a:pt x="4096540" y="555691"/>
                </a:lnTo>
                <a:lnTo>
                  <a:pt x="4096540" y="555691"/>
                </a:lnTo>
                <a:cubicBezTo>
                  <a:pt x="4099174" y="553734"/>
                  <a:pt x="4098497" y="550045"/>
                  <a:pt x="4100605" y="547787"/>
                </a:cubicBezTo>
                <a:cubicBezTo>
                  <a:pt x="4102713" y="545528"/>
                  <a:pt x="4102261" y="542066"/>
                  <a:pt x="4104896" y="540259"/>
                </a:cubicBezTo>
                <a:lnTo>
                  <a:pt x="4104896" y="540259"/>
                </a:lnTo>
                <a:cubicBezTo>
                  <a:pt x="4106327" y="538768"/>
                  <a:pt x="4107455" y="537067"/>
                  <a:pt x="4108359" y="535215"/>
                </a:cubicBezTo>
                <a:cubicBezTo>
                  <a:pt x="4108209" y="534116"/>
                  <a:pt x="4108509" y="533002"/>
                  <a:pt x="4109187" y="532129"/>
                </a:cubicBezTo>
                <a:cubicBezTo>
                  <a:pt x="4110466" y="530691"/>
                  <a:pt x="4111520" y="529095"/>
                  <a:pt x="4112348" y="527386"/>
                </a:cubicBezTo>
                <a:cubicBezTo>
                  <a:pt x="4112198" y="526272"/>
                  <a:pt x="4112424" y="525143"/>
                  <a:pt x="4113101" y="524224"/>
                </a:cubicBezTo>
                <a:cubicBezTo>
                  <a:pt x="4114909" y="521966"/>
                  <a:pt x="4114080" y="518503"/>
                  <a:pt x="4116640" y="516696"/>
                </a:cubicBezTo>
                <a:lnTo>
                  <a:pt x="4116640" y="516696"/>
                </a:lnTo>
                <a:cubicBezTo>
                  <a:pt x="4117392" y="509168"/>
                  <a:pt x="4113101" y="510824"/>
                  <a:pt x="4109112" y="512180"/>
                </a:cubicBezTo>
                <a:lnTo>
                  <a:pt x="4105197" y="512782"/>
                </a:lnTo>
                <a:cubicBezTo>
                  <a:pt x="4103014" y="515040"/>
                  <a:pt x="4099777" y="514438"/>
                  <a:pt x="4097669" y="515944"/>
                </a:cubicBezTo>
                <a:lnTo>
                  <a:pt x="4090818" y="517073"/>
                </a:lnTo>
                <a:cubicBezTo>
                  <a:pt x="4089012" y="517728"/>
                  <a:pt x="4087280" y="518691"/>
                  <a:pt x="4085775" y="519933"/>
                </a:cubicBezTo>
                <a:cubicBezTo>
                  <a:pt x="4084721" y="520521"/>
                  <a:pt x="4083441" y="520829"/>
                  <a:pt x="4082236" y="520837"/>
                </a:cubicBezTo>
                <a:cubicBezTo>
                  <a:pt x="4080656" y="521860"/>
                  <a:pt x="4079225" y="522990"/>
                  <a:pt x="4077795" y="524224"/>
                </a:cubicBezTo>
                <a:cubicBezTo>
                  <a:pt x="4076967" y="524879"/>
                  <a:pt x="4075988" y="525158"/>
                  <a:pt x="4074934" y="524977"/>
                </a:cubicBezTo>
                <a:cubicBezTo>
                  <a:pt x="4073128" y="525662"/>
                  <a:pt x="4071472" y="526626"/>
                  <a:pt x="4069966" y="527838"/>
                </a:cubicBezTo>
                <a:cubicBezTo>
                  <a:pt x="4068837" y="528432"/>
                  <a:pt x="4067482" y="528718"/>
                  <a:pt x="4066202" y="528666"/>
                </a:cubicBezTo>
                <a:cubicBezTo>
                  <a:pt x="4064998" y="529772"/>
                  <a:pt x="4063642" y="530683"/>
                  <a:pt x="4062137" y="531376"/>
                </a:cubicBezTo>
                <a:lnTo>
                  <a:pt x="4058147" y="532580"/>
                </a:lnTo>
                <a:cubicBezTo>
                  <a:pt x="4056942" y="533732"/>
                  <a:pt x="4055588" y="534718"/>
                  <a:pt x="4054157" y="535516"/>
                </a:cubicBezTo>
                <a:cubicBezTo>
                  <a:pt x="4053103" y="536254"/>
                  <a:pt x="4051899" y="536653"/>
                  <a:pt x="4050619" y="536646"/>
                </a:cubicBezTo>
                <a:lnTo>
                  <a:pt x="4046178" y="539807"/>
                </a:lnTo>
                <a:cubicBezTo>
                  <a:pt x="4045124" y="540598"/>
                  <a:pt x="4043844" y="540899"/>
                  <a:pt x="4042564" y="540635"/>
                </a:cubicBezTo>
                <a:cubicBezTo>
                  <a:pt x="4040155" y="542592"/>
                  <a:pt x="4036843" y="542141"/>
                  <a:pt x="4034283" y="543872"/>
                </a:cubicBezTo>
                <a:cubicBezTo>
                  <a:pt x="4033380" y="544490"/>
                  <a:pt x="4032250" y="544776"/>
                  <a:pt x="4031122" y="544700"/>
                </a:cubicBezTo>
                <a:cubicBezTo>
                  <a:pt x="4029390" y="545536"/>
                  <a:pt x="4027734" y="546628"/>
                  <a:pt x="4026304" y="547937"/>
                </a:cubicBezTo>
                <a:cubicBezTo>
                  <a:pt x="4025551" y="548585"/>
                  <a:pt x="4024573" y="548886"/>
                  <a:pt x="4023594" y="548765"/>
                </a:cubicBezTo>
                <a:cubicBezTo>
                  <a:pt x="4021561" y="549420"/>
                  <a:pt x="4019755" y="550617"/>
                  <a:pt x="4018324" y="552228"/>
                </a:cubicBezTo>
                <a:lnTo>
                  <a:pt x="4018324" y="552228"/>
                </a:lnTo>
                <a:cubicBezTo>
                  <a:pt x="4016366" y="554788"/>
                  <a:pt x="4012527" y="553960"/>
                  <a:pt x="4010796" y="556519"/>
                </a:cubicBezTo>
                <a:lnTo>
                  <a:pt x="4010796" y="556519"/>
                </a:lnTo>
                <a:cubicBezTo>
                  <a:pt x="4009517" y="557648"/>
                  <a:pt x="4008161" y="558702"/>
                  <a:pt x="4006731" y="559756"/>
                </a:cubicBezTo>
                <a:cubicBezTo>
                  <a:pt x="4005978" y="560441"/>
                  <a:pt x="4004924" y="560795"/>
                  <a:pt x="4003871" y="560735"/>
                </a:cubicBezTo>
                <a:cubicBezTo>
                  <a:pt x="4001838" y="561428"/>
                  <a:pt x="4000031" y="562677"/>
                  <a:pt x="3998676" y="564348"/>
                </a:cubicBezTo>
                <a:lnTo>
                  <a:pt x="3998676" y="564348"/>
                </a:lnTo>
                <a:cubicBezTo>
                  <a:pt x="3997546" y="565560"/>
                  <a:pt x="3996267" y="566599"/>
                  <a:pt x="3994837" y="567435"/>
                </a:cubicBezTo>
                <a:lnTo>
                  <a:pt x="3989643" y="572253"/>
                </a:lnTo>
                <a:cubicBezTo>
                  <a:pt x="3988287" y="575113"/>
                  <a:pt x="3984372" y="573909"/>
                  <a:pt x="3982867" y="576544"/>
                </a:cubicBezTo>
                <a:lnTo>
                  <a:pt x="3982867" y="576544"/>
                </a:lnTo>
                <a:cubicBezTo>
                  <a:pt x="3981287" y="577680"/>
                  <a:pt x="3979856" y="578968"/>
                  <a:pt x="3978576" y="580383"/>
                </a:cubicBezTo>
                <a:lnTo>
                  <a:pt x="3978576" y="580383"/>
                </a:lnTo>
                <a:cubicBezTo>
                  <a:pt x="3977372" y="581708"/>
                  <a:pt x="3976017" y="582913"/>
                  <a:pt x="3974587" y="583996"/>
                </a:cubicBezTo>
                <a:lnTo>
                  <a:pt x="3974587" y="583996"/>
                </a:lnTo>
                <a:cubicBezTo>
                  <a:pt x="3973608" y="585336"/>
                  <a:pt x="3972479" y="586526"/>
                  <a:pt x="3971123" y="587535"/>
                </a:cubicBezTo>
                <a:lnTo>
                  <a:pt x="3970371" y="588062"/>
                </a:lnTo>
                <a:cubicBezTo>
                  <a:pt x="3967887" y="590169"/>
                  <a:pt x="3965402" y="592428"/>
                  <a:pt x="3962843" y="594837"/>
                </a:cubicBezTo>
                <a:cubicBezTo>
                  <a:pt x="3962015" y="595680"/>
                  <a:pt x="3960961" y="596192"/>
                  <a:pt x="3959756" y="596267"/>
                </a:cubicBezTo>
                <a:cubicBezTo>
                  <a:pt x="3957874" y="597020"/>
                  <a:pt x="3956218" y="598367"/>
                  <a:pt x="3955164" y="600106"/>
                </a:cubicBezTo>
                <a:lnTo>
                  <a:pt x="3955164" y="600106"/>
                </a:lnTo>
                <a:lnTo>
                  <a:pt x="3951024" y="603494"/>
                </a:lnTo>
                <a:lnTo>
                  <a:pt x="3950572" y="603494"/>
                </a:lnTo>
                <a:cubicBezTo>
                  <a:pt x="3949593" y="604924"/>
                  <a:pt x="3948464" y="606189"/>
                  <a:pt x="3947109" y="607258"/>
                </a:cubicBezTo>
                <a:lnTo>
                  <a:pt x="3947109" y="607258"/>
                </a:lnTo>
                <a:cubicBezTo>
                  <a:pt x="3945905" y="608613"/>
                  <a:pt x="3944700" y="609893"/>
                  <a:pt x="3943571" y="611248"/>
                </a:cubicBezTo>
                <a:lnTo>
                  <a:pt x="3943571" y="611248"/>
                </a:lnTo>
                <a:cubicBezTo>
                  <a:pt x="3943571" y="611248"/>
                  <a:pt x="3942893" y="611248"/>
                  <a:pt x="3942517" y="612377"/>
                </a:cubicBezTo>
                <a:cubicBezTo>
                  <a:pt x="3942291" y="612874"/>
                  <a:pt x="3942291" y="613461"/>
                  <a:pt x="3942517" y="613958"/>
                </a:cubicBezTo>
                <a:cubicBezTo>
                  <a:pt x="3941463" y="613732"/>
                  <a:pt x="3940334" y="614138"/>
                  <a:pt x="3939657" y="615012"/>
                </a:cubicBezTo>
                <a:lnTo>
                  <a:pt x="3939657" y="615012"/>
                </a:lnTo>
                <a:lnTo>
                  <a:pt x="3936043" y="618475"/>
                </a:lnTo>
                <a:lnTo>
                  <a:pt x="3935516" y="618926"/>
                </a:lnTo>
                <a:cubicBezTo>
                  <a:pt x="3930171" y="622615"/>
                  <a:pt x="3925504" y="627132"/>
                  <a:pt x="3920009" y="630595"/>
                </a:cubicBezTo>
                <a:lnTo>
                  <a:pt x="3920009" y="630595"/>
                </a:lnTo>
                <a:cubicBezTo>
                  <a:pt x="3918653" y="631875"/>
                  <a:pt x="3917373" y="633154"/>
                  <a:pt x="3916094" y="634585"/>
                </a:cubicBezTo>
                <a:lnTo>
                  <a:pt x="3916094" y="634585"/>
                </a:lnTo>
                <a:cubicBezTo>
                  <a:pt x="3914814" y="635857"/>
                  <a:pt x="3913459" y="637016"/>
                  <a:pt x="3911953" y="638048"/>
                </a:cubicBezTo>
                <a:lnTo>
                  <a:pt x="3911953" y="638048"/>
                </a:lnTo>
                <a:cubicBezTo>
                  <a:pt x="3911125" y="639500"/>
                  <a:pt x="3909845" y="640675"/>
                  <a:pt x="3908340" y="641435"/>
                </a:cubicBezTo>
                <a:lnTo>
                  <a:pt x="3907813" y="641962"/>
                </a:lnTo>
                <a:cubicBezTo>
                  <a:pt x="3907060" y="643467"/>
                  <a:pt x="3905856" y="644725"/>
                  <a:pt x="3904425" y="645576"/>
                </a:cubicBezTo>
                <a:lnTo>
                  <a:pt x="3904425" y="645952"/>
                </a:lnTo>
                <a:cubicBezTo>
                  <a:pt x="3903371" y="647442"/>
                  <a:pt x="3902243" y="648850"/>
                  <a:pt x="3900963" y="650168"/>
                </a:cubicBezTo>
                <a:cubicBezTo>
                  <a:pt x="3899532" y="651297"/>
                  <a:pt x="3898328" y="652652"/>
                  <a:pt x="3896897" y="653781"/>
                </a:cubicBezTo>
                <a:lnTo>
                  <a:pt x="3896897" y="653781"/>
                </a:lnTo>
                <a:cubicBezTo>
                  <a:pt x="3895843" y="655151"/>
                  <a:pt x="3894564" y="656280"/>
                  <a:pt x="3893058" y="657093"/>
                </a:cubicBezTo>
                <a:lnTo>
                  <a:pt x="3892381" y="657696"/>
                </a:lnTo>
                <a:cubicBezTo>
                  <a:pt x="3891779" y="659186"/>
                  <a:pt x="3890574" y="660353"/>
                  <a:pt x="3889069" y="660932"/>
                </a:cubicBezTo>
                <a:lnTo>
                  <a:pt x="3888466" y="661610"/>
                </a:lnTo>
                <a:cubicBezTo>
                  <a:pt x="3887789" y="663108"/>
                  <a:pt x="3886659" y="664313"/>
                  <a:pt x="3885154" y="664998"/>
                </a:cubicBezTo>
                <a:lnTo>
                  <a:pt x="3884551" y="665600"/>
                </a:lnTo>
                <a:cubicBezTo>
                  <a:pt x="3883799" y="667083"/>
                  <a:pt x="3882594" y="668295"/>
                  <a:pt x="3881164" y="669063"/>
                </a:cubicBezTo>
                <a:lnTo>
                  <a:pt x="3880712" y="669515"/>
                </a:lnTo>
                <a:cubicBezTo>
                  <a:pt x="3879884" y="671013"/>
                  <a:pt x="3878680" y="672255"/>
                  <a:pt x="3877249" y="673128"/>
                </a:cubicBezTo>
                <a:lnTo>
                  <a:pt x="3877249" y="673504"/>
                </a:lnTo>
                <a:cubicBezTo>
                  <a:pt x="3876346" y="674987"/>
                  <a:pt x="3875141" y="676290"/>
                  <a:pt x="3873711" y="677343"/>
                </a:cubicBezTo>
                <a:lnTo>
                  <a:pt x="3873711" y="677343"/>
                </a:lnTo>
                <a:cubicBezTo>
                  <a:pt x="3872733" y="678849"/>
                  <a:pt x="3871302" y="680054"/>
                  <a:pt x="3870249" y="681559"/>
                </a:cubicBezTo>
                <a:cubicBezTo>
                  <a:pt x="3868367" y="682726"/>
                  <a:pt x="3867011" y="684555"/>
                  <a:pt x="3866485" y="686678"/>
                </a:cubicBezTo>
                <a:cubicBezTo>
                  <a:pt x="3866409" y="687747"/>
                  <a:pt x="3865957" y="688756"/>
                  <a:pt x="3865205" y="689539"/>
                </a:cubicBezTo>
                <a:cubicBezTo>
                  <a:pt x="3864452" y="690894"/>
                  <a:pt x="3863398" y="692016"/>
                  <a:pt x="3862043" y="692776"/>
                </a:cubicBezTo>
                <a:lnTo>
                  <a:pt x="3862043" y="693152"/>
                </a:lnTo>
                <a:cubicBezTo>
                  <a:pt x="3860989" y="694590"/>
                  <a:pt x="3859785" y="695885"/>
                  <a:pt x="3858429" y="696992"/>
                </a:cubicBezTo>
                <a:lnTo>
                  <a:pt x="3858429" y="696992"/>
                </a:lnTo>
                <a:cubicBezTo>
                  <a:pt x="3857300" y="698430"/>
                  <a:pt x="3856096" y="699762"/>
                  <a:pt x="3854741" y="700981"/>
                </a:cubicBezTo>
                <a:lnTo>
                  <a:pt x="3854741" y="700981"/>
                </a:lnTo>
                <a:cubicBezTo>
                  <a:pt x="3853536" y="702336"/>
                  <a:pt x="3852181" y="703616"/>
                  <a:pt x="3851052" y="705122"/>
                </a:cubicBezTo>
                <a:cubicBezTo>
                  <a:pt x="3849547" y="706228"/>
                  <a:pt x="3848191" y="707606"/>
                  <a:pt x="3847137" y="709187"/>
                </a:cubicBezTo>
                <a:cubicBezTo>
                  <a:pt x="3845481" y="710203"/>
                  <a:pt x="3844126" y="711596"/>
                  <a:pt x="3843147" y="713252"/>
                </a:cubicBezTo>
                <a:lnTo>
                  <a:pt x="3843147" y="713252"/>
                </a:lnTo>
                <a:cubicBezTo>
                  <a:pt x="3840362" y="715134"/>
                  <a:pt x="3841040" y="718823"/>
                  <a:pt x="3839007" y="721156"/>
                </a:cubicBezTo>
                <a:cubicBezTo>
                  <a:pt x="3837426" y="722271"/>
                  <a:pt x="3836071" y="723709"/>
                  <a:pt x="3835017" y="725372"/>
                </a:cubicBezTo>
                <a:lnTo>
                  <a:pt x="3835017" y="725372"/>
                </a:lnTo>
                <a:cubicBezTo>
                  <a:pt x="3832157" y="726953"/>
                  <a:pt x="3833286" y="731093"/>
                  <a:pt x="3830425" y="732900"/>
                </a:cubicBezTo>
                <a:lnTo>
                  <a:pt x="3830425" y="733352"/>
                </a:lnTo>
                <a:cubicBezTo>
                  <a:pt x="3829447" y="734797"/>
                  <a:pt x="3828242" y="736137"/>
                  <a:pt x="3826963" y="737342"/>
                </a:cubicBezTo>
                <a:lnTo>
                  <a:pt x="3826963" y="737342"/>
                </a:lnTo>
                <a:cubicBezTo>
                  <a:pt x="3825607" y="738629"/>
                  <a:pt x="3824327" y="740014"/>
                  <a:pt x="3823199" y="741482"/>
                </a:cubicBezTo>
                <a:cubicBezTo>
                  <a:pt x="3821617" y="742596"/>
                  <a:pt x="3820263" y="744034"/>
                  <a:pt x="3819209" y="745698"/>
                </a:cubicBezTo>
                <a:lnTo>
                  <a:pt x="3819209" y="745698"/>
                </a:lnTo>
                <a:cubicBezTo>
                  <a:pt x="3816423" y="747504"/>
                  <a:pt x="3817025" y="751193"/>
                  <a:pt x="3815068" y="753226"/>
                </a:cubicBezTo>
                <a:cubicBezTo>
                  <a:pt x="3813186" y="754475"/>
                  <a:pt x="3811832" y="756305"/>
                  <a:pt x="3811153" y="758420"/>
                </a:cubicBezTo>
                <a:cubicBezTo>
                  <a:pt x="3811229" y="759459"/>
                  <a:pt x="3810853" y="760475"/>
                  <a:pt x="3810099" y="761205"/>
                </a:cubicBezTo>
                <a:cubicBezTo>
                  <a:pt x="3809271" y="762560"/>
                  <a:pt x="3808143" y="763720"/>
                  <a:pt x="3806787" y="764593"/>
                </a:cubicBezTo>
                <a:lnTo>
                  <a:pt x="3806787" y="764593"/>
                </a:lnTo>
                <a:cubicBezTo>
                  <a:pt x="3805733" y="766084"/>
                  <a:pt x="3804529" y="767446"/>
                  <a:pt x="3803174" y="768658"/>
                </a:cubicBezTo>
                <a:lnTo>
                  <a:pt x="3803174" y="768658"/>
                </a:lnTo>
                <a:cubicBezTo>
                  <a:pt x="3800840" y="770691"/>
                  <a:pt x="3801743" y="774455"/>
                  <a:pt x="3799033" y="776186"/>
                </a:cubicBezTo>
                <a:lnTo>
                  <a:pt x="3799033" y="776186"/>
                </a:lnTo>
                <a:cubicBezTo>
                  <a:pt x="3797979" y="777616"/>
                  <a:pt x="3796776" y="778971"/>
                  <a:pt x="3795571" y="780326"/>
                </a:cubicBezTo>
                <a:cubicBezTo>
                  <a:pt x="3793915" y="781614"/>
                  <a:pt x="3792559" y="783330"/>
                  <a:pt x="3791807" y="785295"/>
                </a:cubicBezTo>
                <a:cubicBezTo>
                  <a:pt x="3791807" y="786424"/>
                  <a:pt x="3791430" y="787523"/>
                  <a:pt x="3790677" y="788381"/>
                </a:cubicBezTo>
                <a:cubicBezTo>
                  <a:pt x="3789774" y="789744"/>
                  <a:pt x="3788720" y="790986"/>
                  <a:pt x="3787515" y="792070"/>
                </a:cubicBezTo>
                <a:lnTo>
                  <a:pt x="3787515" y="792070"/>
                </a:lnTo>
                <a:cubicBezTo>
                  <a:pt x="3786161" y="793388"/>
                  <a:pt x="3784881" y="794825"/>
                  <a:pt x="3783751" y="796361"/>
                </a:cubicBezTo>
                <a:lnTo>
                  <a:pt x="3783751" y="796361"/>
                </a:lnTo>
                <a:cubicBezTo>
                  <a:pt x="3780966" y="798168"/>
                  <a:pt x="3781945" y="802158"/>
                  <a:pt x="3779235" y="803889"/>
                </a:cubicBezTo>
                <a:lnTo>
                  <a:pt x="3779235" y="803889"/>
                </a:lnTo>
                <a:cubicBezTo>
                  <a:pt x="3778256" y="805470"/>
                  <a:pt x="3776751" y="806674"/>
                  <a:pt x="3775697" y="808180"/>
                </a:cubicBezTo>
                <a:lnTo>
                  <a:pt x="3775697" y="808180"/>
                </a:lnTo>
                <a:cubicBezTo>
                  <a:pt x="3773062" y="809911"/>
                  <a:pt x="3774116" y="813901"/>
                  <a:pt x="3771256" y="815708"/>
                </a:cubicBezTo>
                <a:lnTo>
                  <a:pt x="3771256" y="815708"/>
                </a:lnTo>
                <a:cubicBezTo>
                  <a:pt x="3770202" y="817176"/>
                  <a:pt x="3769072" y="818584"/>
                  <a:pt x="3767867" y="819924"/>
                </a:cubicBezTo>
                <a:cubicBezTo>
                  <a:pt x="3766061" y="821151"/>
                  <a:pt x="3764782" y="822958"/>
                  <a:pt x="3764179" y="825043"/>
                </a:cubicBezTo>
                <a:cubicBezTo>
                  <a:pt x="3764254" y="826059"/>
                  <a:pt x="3763954" y="827060"/>
                  <a:pt x="3763275" y="827828"/>
                </a:cubicBezTo>
                <a:cubicBezTo>
                  <a:pt x="3762221" y="829258"/>
                  <a:pt x="3761093" y="830538"/>
                  <a:pt x="3759888" y="831893"/>
                </a:cubicBezTo>
                <a:lnTo>
                  <a:pt x="3759888" y="831893"/>
                </a:lnTo>
                <a:cubicBezTo>
                  <a:pt x="3757329" y="833700"/>
                  <a:pt x="3758308" y="837615"/>
                  <a:pt x="3755521" y="839421"/>
                </a:cubicBezTo>
                <a:lnTo>
                  <a:pt x="3755521" y="839421"/>
                </a:lnTo>
                <a:cubicBezTo>
                  <a:pt x="3754544" y="841002"/>
                  <a:pt x="3753037" y="842207"/>
                  <a:pt x="3751983" y="843712"/>
                </a:cubicBezTo>
                <a:lnTo>
                  <a:pt x="3751983" y="843712"/>
                </a:lnTo>
                <a:cubicBezTo>
                  <a:pt x="3749349" y="845519"/>
                  <a:pt x="3750252" y="849433"/>
                  <a:pt x="3747618" y="851240"/>
                </a:cubicBezTo>
                <a:lnTo>
                  <a:pt x="3747618" y="851240"/>
                </a:lnTo>
                <a:cubicBezTo>
                  <a:pt x="3746564" y="852746"/>
                  <a:pt x="3745058" y="853950"/>
                  <a:pt x="3744080" y="855531"/>
                </a:cubicBezTo>
                <a:cubicBezTo>
                  <a:pt x="3740316" y="858467"/>
                  <a:pt x="3744080" y="864113"/>
                  <a:pt x="3739863" y="866898"/>
                </a:cubicBezTo>
                <a:lnTo>
                  <a:pt x="3739863" y="866898"/>
                </a:lnTo>
                <a:cubicBezTo>
                  <a:pt x="3738734" y="868479"/>
                  <a:pt x="3737229" y="869609"/>
                  <a:pt x="3736250" y="871265"/>
                </a:cubicBezTo>
                <a:lnTo>
                  <a:pt x="3736250" y="871265"/>
                </a:lnTo>
                <a:cubicBezTo>
                  <a:pt x="3733540" y="873222"/>
                  <a:pt x="3734142" y="876911"/>
                  <a:pt x="3732185" y="879244"/>
                </a:cubicBezTo>
                <a:cubicBezTo>
                  <a:pt x="3730227" y="881578"/>
                  <a:pt x="3730152" y="885116"/>
                  <a:pt x="3728120" y="887450"/>
                </a:cubicBezTo>
                <a:cubicBezTo>
                  <a:pt x="3728196" y="888714"/>
                  <a:pt x="3727970" y="889972"/>
                  <a:pt x="3727291" y="891063"/>
                </a:cubicBezTo>
                <a:cubicBezTo>
                  <a:pt x="3726314" y="892494"/>
                  <a:pt x="3725260" y="893849"/>
                  <a:pt x="3724130" y="895204"/>
                </a:cubicBezTo>
                <a:lnTo>
                  <a:pt x="3724130" y="895204"/>
                </a:lnTo>
                <a:cubicBezTo>
                  <a:pt x="3721420" y="897161"/>
                  <a:pt x="3722173" y="901000"/>
                  <a:pt x="3719839" y="903108"/>
                </a:cubicBezTo>
                <a:lnTo>
                  <a:pt x="3719839" y="903108"/>
                </a:lnTo>
                <a:cubicBezTo>
                  <a:pt x="3717506" y="905141"/>
                  <a:pt x="3718409" y="908905"/>
                  <a:pt x="3715699" y="910636"/>
                </a:cubicBezTo>
                <a:lnTo>
                  <a:pt x="3715699" y="910636"/>
                </a:lnTo>
                <a:cubicBezTo>
                  <a:pt x="3714343" y="912157"/>
                  <a:pt x="3713214" y="913850"/>
                  <a:pt x="3712311" y="915680"/>
                </a:cubicBezTo>
                <a:cubicBezTo>
                  <a:pt x="3712461" y="916779"/>
                  <a:pt x="3712161" y="917893"/>
                  <a:pt x="3711483" y="918766"/>
                </a:cubicBezTo>
                <a:lnTo>
                  <a:pt x="3708171" y="922906"/>
                </a:lnTo>
                <a:lnTo>
                  <a:pt x="3708171" y="922906"/>
                </a:lnTo>
                <a:cubicBezTo>
                  <a:pt x="3706440" y="924615"/>
                  <a:pt x="3705536" y="927032"/>
                  <a:pt x="3705837" y="929456"/>
                </a:cubicBezTo>
                <a:cubicBezTo>
                  <a:pt x="3705084" y="929456"/>
                  <a:pt x="3704482" y="929907"/>
                  <a:pt x="3703955" y="930886"/>
                </a:cubicBezTo>
                <a:lnTo>
                  <a:pt x="3703955" y="930886"/>
                </a:lnTo>
                <a:cubicBezTo>
                  <a:pt x="3701546" y="932994"/>
                  <a:pt x="3702299" y="936683"/>
                  <a:pt x="3699815" y="938414"/>
                </a:cubicBezTo>
                <a:lnTo>
                  <a:pt x="3699815" y="938414"/>
                </a:lnTo>
                <a:cubicBezTo>
                  <a:pt x="3698233" y="939815"/>
                  <a:pt x="3696954" y="941599"/>
                  <a:pt x="3696276" y="943608"/>
                </a:cubicBezTo>
                <a:cubicBezTo>
                  <a:pt x="3696578" y="944482"/>
                  <a:pt x="3696578" y="945445"/>
                  <a:pt x="3696276" y="946319"/>
                </a:cubicBezTo>
                <a:cubicBezTo>
                  <a:pt x="3693717" y="948727"/>
                  <a:pt x="3694320" y="952417"/>
                  <a:pt x="3692587" y="955202"/>
                </a:cubicBezTo>
                <a:cubicBezTo>
                  <a:pt x="3692663" y="956286"/>
                  <a:pt x="3692438" y="957370"/>
                  <a:pt x="3691835" y="958288"/>
                </a:cubicBezTo>
                <a:cubicBezTo>
                  <a:pt x="3690556" y="959726"/>
                  <a:pt x="3689426" y="961322"/>
                  <a:pt x="3688523" y="963031"/>
                </a:cubicBezTo>
                <a:cubicBezTo>
                  <a:pt x="3688598" y="964168"/>
                  <a:pt x="3688297" y="965304"/>
                  <a:pt x="3687695" y="966268"/>
                </a:cubicBezTo>
                <a:cubicBezTo>
                  <a:pt x="3686566" y="967691"/>
                  <a:pt x="3685512" y="969204"/>
                  <a:pt x="3684533" y="970785"/>
                </a:cubicBezTo>
                <a:cubicBezTo>
                  <a:pt x="3684608" y="971967"/>
                  <a:pt x="3684382" y="973141"/>
                  <a:pt x="3683780" y="974172"/>
                </a:cubicBezTo>
                <a:cubicBezTo>
                  <a:pt x="3682576" y="975595"/>
                  <a:pt x="3681522" y="977108"/>
                  <a:pt x="3680543" y="978689"/>
                </a:cubicBezTo>
                <a:cubicBezTo>
                  <a:pt x="3680618" y="979878"/>
                  <a:pt x="3680392" y="981068"/>
                  <a:pt x="3679715" y="982077"/>
                </a:cubicBezTo>
                <a:cubicBezTo>
                  <a:pt x="3678736" y="983515"/>
                  <a:pt x="3677682" y="984870"/>
                  <a:pt x="3676477" y="986142"/>
                </a:cubicBezTo>
                <a:lnTo>
                  <a:pt x="3676477" y="986142"/>
                </a:lnTo>
                <a:cubicBezTo>
                  <a:pt x="3673843" y="988099"/>
                  <a:pt x="3674595" y="991863"/>
                  <a:pt x="3672262" y="994046"/>
                </a:cubicBezTo>
                <a:lnTo>
                  <a:pt x="3672262" y="994046"/>
                </a:lnTo>
                <a:cubicBezTo>
                  <a:pt x="3669854" y="996229"/>
                  <a:pt x="3670606" y="999918"/>
                  <a:pt x="3668272" y="1002026"/>
                </a:cubicBezTo>
                <a:cubicBezTo>
                  <a:pt x="3667369" y="1002764"/>
                  <a:pt x="3666918" y="1003953"/>
                  <a:pt x="3667143" y="1005112"/>
                </a:cubicBezTo>
                <a:cubicBezTo>
                  <a:pt x="3666164" y="1005112"/>
                  <a:pt x="3665336" y="1005112"/>
                  <a:pt x="3664508" y="1006166"/>
                </a:cubicBezTo>
                <a:cubicBezTo>
                  <a:pt x="3662100" y="1008123"/>
                  <a:pt x="3658787" y="1007747"/>
                  <a:pt x="3656303" y="1009403"/>
                </a:cubicBezTo>
                <a:lnTo>
                  <a:pt x="3656303" y="1010307"/>
                </a:lnTo>
                <a:lnTo>
                  <a:pt x="3648775" y="1010307"/>
                </a:lnTo>
                <a:cubicBezTo>
                  <a:pt x="3646140" y="1012189"/>
                  <a:pt x="3642602" y="1011662"/>
                  <a:pt x="3640193" y="1013920"/>
                </a:cubicBezTo>
                <a:lnTo>
                  <a:pt x="3640193" y="1013920"/>
                </a:lnTo>
                <a:cubicBezTo>
                  <a:pt x="3639064" y="1015230"/>
                  <a:pt x="3637784" y="1016389"/>
                  <a:pt x="3636354" y="1017383"/>
                </a:cubicBezTo>
                <a:lnTo>
                  <a:pt x="3635827" y="1017835"/>
                </a:lnTo>
                <a:cubicBezTo>
                  <a:pt x="3634020" y="1020093"/>
                  <a:pt x="3631084" y="1019867"/>
                  <a:pt x="3628826" y="1021147"/>
                </a:cubicBezTo>
                <a:lnTo>
                  <a:pt x="3628374" y="1021674"/>
                </a:lnTo>
                <a:cubicBezTo>
                  <a:pt x="3625288" y="1025664"/>
                  <a:pt x="3619642" y="1022276"/>
                  <a:pt x="3616404" y="1025814"/>
                </a:cubicBezTo>
                <a:lnTo>
                  <a:pt x="3616404" y="1025814"/>
                </a:lnTo>
                <a:cubicBezTo>
                  <a:pt x="3615350" y="1026906"/>
                  <a:pt x="3614447" y="1028216"/>
                  <a:pt x="3613920" y="1029653"/>
                </a:cubicBezTo>
                <a:lnTo>
                  <a:pt x="3600445" y="1029653"/>
                </a:lnTo>
                <a:lnTo>
                  <a:pt x="3600445" y="1029653"/>
                </a:lnTo>
                <a:cubicBezTo>
                  <a:pt x="3597284" y="1029029"/>
                  <a:pt x="3594046" y="1030482"/>
                  <a:pt x="3592466" y="1033267"/>
                </a:cubicBezTo>
                <a:lnTo>
                  <a:pt x="3592466" y="1033267"/>
                </a:lnTo>
                <a:lnTo>
                  <a:pt x="3592466" y="1033267"/>
                </a:lnTo>
                <a:lnTo>
                  <a:pt x="3592466" y="1032815"/>
                </a:lnTo>
                <a:cubicBezTo>
                  <a:pt x="3574172" y="1036429"/>
                  <a:pt x="3556105" y="1040343"/>
                  <a:pt x="3541275" y="1052990"/>
                </a:cubicBezTo>
                <a:cubicBezTo>
                  <a:pt x="3525768" y="1054820"/>
                  <a:pt x="3510937" y="1060202"/>
                  <a:pt x="3497838" y="1068724"/>
                </a:cubicBezTo>
                <a:lnTo>
                  <a:pt x="3497838" y="1068724"/>
                </a:lnTo>
                <a:lnTo>
                  <a:pt x="3481804" y="1073015"/>
                </a:lnTo>
                <a:lnTo>
                  <a:pt x="3481804" y="1075348"/>
                </a:lnTo>
                <a:cubicBezTo>
                  <a:pt x="3479621" y="1076703"/>
                  <a:pt x="3477739" y="1078435"/>
                  <a:pt x="3475631" y="1079865"/>
                </a:cubicBezTo>
                <a:cubicBezTo>
                  <a:pt x="3475254" y="1080166"/>
                  <a:pt x="3474879" y="1080445"/>
                  <a:pt x="3474502" y="1080693"/>
                </a:cubicBezTo>
                <a:lnTo>
                  <a:pt x="3465995" y="1080693"/>
                </a:lnTo>
                <a:lnTo>
                  <a:pt x="3465995" y="1080693"/>
                </a:lnTo>
                <a:lnTo>
                  <a:pt x="3461403" y="1084156"/>
                </a:lnTo>
                <a:cubicBezTo>
                  <a:pt x="3442206" y="1088214"/>
                  <a:pt x="3423763" y="1094929"/>
                  <a:pt x="3406448" y="1104105"/>
                </a:cubicBezTo>
                <a:cubicBezTo>
                  <a:pt x="3399071" y="1103894"/>
                  <a:pt x="3391920" y="1106597"/>
                  <a:pt x="3386500" y="1111633"/>
                </a:cubicBezTo>
                <a:lnTo>
                  <a:pt x="3386500" y="1111633"/>
                </a:lnTo>
                <a:cubicBezTo>
                  <a:pt x="3384543" y="1111551"/>
                  <a:pt x="3382585" y="1111837"/>
                  <a:pt x="3380703" y="1112461"/>
                </a:cubicBezTo>
                <a:cubicBezTo>
                  <a:pt x="3353603" y="1128346"/>
                  <a:pt x="3323867" y="1138508"/>
                  <a:pt x="3295938" y="1152661"/>
                </a:cubicBezTo>
                <a:cubicBezTo>
                  <a:pt x="3295486" y="1152661"/>
                  <a:pt x="3295110" y="1153037"/>
                  <a:pt x="3294658" y="1153715"/>
                </a:cubicBezTo>
                <a:cubicBezTo>
                  <a:pt x="3294207" y="1154392"/>
                  <a:pt x="3294658" y="1154769"/>
                  <a:pt x="3295035" y="1155371"/>
                </a:cubicBezTo>
                <a:cubicBezTo>
                  <a:pt x="3287582" y="1161883"/>
                  <a:pt x="3278849" y="1166753"/>
                  <a:pt x="3269364" y="1169674"/>
                </a:cubicBezTo>
                <a:cubicBezTo>
                  <a:pt x="3267633" y="1169802"/>
                  <a:pt x="3265977" y="1170156"/>
                  <a:pt x="3264320" y="1170728"/>
                </a:cubicBezTo>
                <a:lnTo>
                  <a:pt x="3255814" y="1176224"/>
                </a:lnTo>
                <a:cubicBezTo>
                  <a:pt x="3252501" y="1179084"/>
                  <a:pt x="3247759" y="1176224"/>
                  <a:pt x="3244447" y="1179160"/>
                </a:cubicBezTo>
                <a:cubicBezTo>
                  <a:pt x="3243317" y="1179649"/>
                  <a:pt x="3242037" y="1179882"/>
                  <a:pt x="3240833" y="1179837"/>
                </a:cubicBezTo>
                <a:cubicBezTo>
                  <a:pt x="3239327" y="1180891"/>
                  <a:pt x="3237898" y="1182073"/>
                  <a:pt x="3236542" y="1183375"/>
                </a:cubicBezTo>
                <a:lnTo>
                  <a:pt x="3235940" y="1183752"/>
                </a:lnTo>
                <a:cubicBezTo>
                  <a:pt x="3232929" y="1187365"/>
                  <a:pt x="3227659" y="1183752"/>
                  <a:pt x="3224573" y="1187365"/>
                </a:cubicBezTo>
                <a:cubicBezTo>
                  <a:pt x="3223670" y="1187914"/>
                  <a:pt x="3222616" y="1188103"/>
                  <a:pt x="3221637" y="1187892"/>
                </a:cubicBezTo>
                <a:cubicBezTo>
                  <a:pt x="3219679" y="1188592"/>
                  <a:pt x="3217948" y="1189940"/>
                  <a:pt x="3216819" y="1191731"/>
                </a:cubicBezTo>
                <a:lnTo>
                  <a:pt x="3216819" y="1191731"/>
                </a:lnTo>
                <a:cubicBezTo>
                  <a:pt x="3215539" y="1192861"/>
                  <a:pt x="3214184" y="1193914"/>
                  <a:pt x="3212829" y="1194893"/>
                </a:cubicBezTo>
                <a:lnTo>
                  <a:pt x="3208689" y="1195571"/>
                </a:lnTo>
                <a:cubicBezTo>
                  <a:pt x="3206656" y="1197980"/>
                  <a:pt x="3203043" y="1197001"/>
                  <a:pt x="3201161" y="1199184"/>
                </a:cubicBezTo>
                <a:lnTo>
                  <a:pt x="3192277" y="1207314"/>
                </a:lnTo>
                <a:cubicBezTo>
                  <a:pt x="3186631" y="1211379"/>
                  <a:pt x="3179405" y="1211831"/>
                  <a:pt x="3173533" y="1215369"/>
                </a:cubicBezTo>
                <a:lnTo>
                  <a:pt x="3173533" y="1215369"/>
                </a:lnTo>
                <a:cubicBezTo>
                  <a:pt x="3164725" y="1223063"/>
                  <a:pt x="3154036" y="1228257"/>
                  <a:pt x="3142518" y="1230425"/>
                </a:cubicBezTo>
                <a:cubicBezTo>
                  <a:pt x="3133484" y="1232277"/>
                  <a:pt x="3124978" y="1236395"/>
                  <a:pt x="3117976" y="1242394"/>
                </a:cubicBezTo>
                <a:cubicBezTo>
                  <a:pt x="3114814" y="1242282"/>
                  <a:pt x="3111878" y="1244051"/>
                  <a:pt x="3110448" y="1246912"/>
                </a:cubicBezTo>
                <a:lnTo>
                  <a:pt x="3110448" y="1246912"/>
                </a:lnTo>
                <a:cubicBezTo>
                  <a:pt x="3109093" y="1248169"/>
                  <a:pt x="3107738" y="1249350"/>
                  <a:pt x="3106232" y="1250449"/>
                </a:cubicBezTo>
                <a:lnTo>
                  <a:pt x="3106232" y="1250449"/>
                </a:lnTo>
                <a:cubicBezTo>
                  <a:pt x="3100060" y="1251059"/>
                  <a:pt x="3094414" y="1253897"/>
                  <a:pt x="3090198" y="1258429"/>
                </a:cubicBezTo>
                <a:lnTo>
                  <a:pt x="3090198" y="1258429"/>
                </a:lnTo>
                <a:cubicBezTo>
                  <a:pt x="3086058" y="1263021"/>
                  <a:pt x="3078530" y="1261139"/>
                  <a:pt x="3075142" y="1266559"/>
                </a:cubicBezTo>
                <a:lnTo>
                  <a:pt x="3075142" y="1266559"/>
                </a:lnTo>
                <a:cubicBezTo>
                  <a:pt x="3071228" y="1266710"/>
                  <a:pt x="3067388" y="1267990"/>
                  <a:pt x="3064151" y="1270248"/>
                </a:cubicBezTo>
                <a:cubicBezTo>
                  <a:pt x="3033587" y="1286509"/>
                  <a:pt x="3003250" y="1303145"/>
                  <a:pt x="2972611" y="1319180"/>
                </a:cubicBezTo>
                <a:cubicBezTo>
                  <a:pt x="2940768" y="1335742"/>
                  <a:pt x="2907945" y="1350497"/>
                  <a:pt x="2877081" y="1369015"/>
                </a:cubicBezTo>
                <a:lnTo>
                  <a:pt x="2877081" y="1369015"/>
                </a:lnTo>
                <a:cubicBezTo>
                  <a:pt x="2868198" y="1371455"/>
                  <a:pt x="2859887" y="1375678"/>
                  <a:pt x="2852690" y="1381437"/>
                </a:cubicBezTo>
                <a:cubicBezTo>
                  <a:pt x="2816029" y="1405978"/>
                  <a:pt x="2775904" y="1424647"/>
                  <a:pt x="2736759" y="1444070"/>
                </a:cubicBezTo>
                <a:cubicBezTo>
                  <a:pt x="2692569" y="1466051"/>
                  <a:pt x="2651467" y="1493076"/>
                  <a:pt x="2607654" y="1515435"/>
                </a:cubicBezTo>
                <a:lnTo>
                  <a:pt x="2607654" y="1515435"/>
                </a:lnTo>
                <a:cubicBezTo>
                  <a:pt x="2603784" y="1516120"/>
                  <a:pt x="2600164" y="1517836"/>
                  <a:pt x="2597190" y="1520403"/>
                </a:cubicBezTo>
                <a:cubicBezTo>
                  <a:pt x="2580591" y="1532870"/>
                  <a:pt x="2561981" y="1542393"/>
                  <a:pt x="2542160" y="1548558"/>
                </a:cubicBezTo>
                <a:cubicBezTo>
                  <a:pt x="2539480" y="1542235"/>
                  <a:pt x="2539480" y="1535083"/>
                  <a:pt x="2542160" y="1528760"/>
                </a:cubicBezTo>
                <a:cubicBezTo>
                  <a:pt x="2551570" y="1501508"/>
                  <a:pt x="2558571" y="1473353"/>
                  <a:pt x="2572875" y="1447909"/>
                </a:cubicBezTo>
                <a:cubicBezTo>
                  <a:pt x="2577926" y="1439463"/>
                  <a:pt x="2581727" y="1430338"/>
                  <a:pt x="2584167" y="1420808"/>
                </a:cubicBezTo>
                <a:cubicBezTo>
                  <a:pt x="2586259" y="1418316"/>
                  <a:pt x="2588051" y="1415584"/>
                  <a:pt x="2589511" y="1412678"/>
                </a:cubicBezTo>
                <a:cubicBezTo>
                  <a:pt x="2603588" y="1372930"/>
                  <a:pt x="2628581" y="1338602"/>
                  <a:pt x="2643864" y="1299231"/>
                </a:cubicBezTo>
                <a:cubicBezTo>
                  <a:pt x="2656661" y="1266333"/>
                  <a:pt x="2674954" y="1235620"/>
                  <a:pt x="2690612" y="1203776"/>
                </a:cubicBezTo>
                <a:cubicBezTo>
                  <a:pt x="2693473" y="1197174"/>
                  <a:pt x="2698916" y="1192025"/>
                  <a:pt x="2705668" y="1189548"/>
                </a:cubicBezTo>
                <a:cubicBezTo>
                  <a:pt x="2733145" y="1180063"/>
                  <a:pt x="2757687" y="1164329"/>
                  <a:pt x="2783884" y="1151908"/>
                </a:cubicBezTo>
                <a:cubicBezTo>
                  <a:pt x="2804450" y="1143078"/>
                  <a:pt x="2823707" y="1131447"/>
                  <a:pt x="2841097" y="1117355"/>
                </a:cubicBezTo>
                <a:cubicBezTo>
                  <a:pt x="2850733" y="1109074"/>
                  <a:pt x="2850507" y="1107192"/>
                  <a:pt x="2839892" y="1100191"/>
                </a:cubicBezTo>
                <a:cubicBezTo>
                  <a:pt x="2822623" y="1089283"/>
                  <a:pt x="2803638" y="1081363"/>
                  <a:pt x="2783733" y="1076779"/>
                </a:cubicBezTo>
                <a:cubicBezTo>
                  <a:pt x="2779066" y="1075574"/>
                  <a:pt x="2774549" y="1075123"/>
                  <a:pt x="2774474" y="1069251"/>
                </a:cubicBezTo>
                <a:lnTo>
                  <a:pt x="2774474" y="1069251"/>
                </a:lnTo>
                <a:cubicBezTo>
                  <a:pt x="2779932" y="1061098"/>
                  <a:pt x="2784667" y="1052479"/>
                  <a:pt x="2788627" y="1043505"/>
                </a:cubicBezTo>
                <a:cubicBezTo>
                  <a:pt x="2794054" y="1028110"/>
                  <a:pt x="2801123" y="1013348"/>
                  <a:pt x="2809705" y="999466"/>
                </a:cubicBezTo>
                <a:cubicBezTo>
                  <a:pt x="2819951" y="984237"/>
                  <a:pt x="2827938" y="967600"/>
                  <a:pt x="2833418" y="950083"/>
                </a:cubicBezTo>
                <a:cubicBezTo>
                  <a:pt x="2840946" y="933898"/>
                  <a:pt x="2850582" y="918239"/>
                  <a:pt x="2851787" y="899194"/>
                </a:cubicBezTo>
                <a:cubicBezTo>
                  <a:pt x="2831792" y="901271"/>
                  <a:pt x="2812829" y="909115"/>
                  <a:pt x="2797209" y="921778"/>
                </a:cubicBezTo>
                <a:lnTo>
                  <a:pt x="2797209" y="921778"/>
                </a:lnTo>
                <a:cubicBezTo>
                  <a:pt x="2789997" y="924970"/>
                  <a:pt x="2783493" y="929577"/>
                  <a:pt x="2778087" y="935328"/>
                </a:cubicBezTo>
                <a:cubicBezTo>
                  <a:pt x="2757912" y="951513"/>
                  <a:pt x="2744663" y="974097"/>
                  <a:pt x="2725391" y="991336"/>
                </a:cubicBezTo>
                <a:cubicBezTo>
                  <a:pt x="2695694" y="1016058"/>
                  <a:pt x="2670595" y="1045824"/>
                  <a:pt x="2651241" y="1079263"/>
                </a:cubicBezTo>
                <a:cubicBezTo>
                  <a:pt x="2647477" y="1086400"/>
                  <a:pt x="2639866" y="1090646"/>
                  <a:pt x="2631818" y="1090103"/>
                </a:cubicBezTo>
                <a:cubicBezTo>
                  <a:pt x="2618652" y="1090051"/>
                  <a:pt x="2605493" y="1090901"/>
                  <a:pt x="2592447" y="1092663"/>
                </a:cubicBezTo>
                <a:cubicBezTo>
                  <a:pt x="2549011" y="1099589"/>
                  <a:pt x="2505273" y="1104482"/>
                  <a:pt x="2462514" y="1115247"/>
                </a:cubicBezTo>
                <a:cubicBezTo>
                  <a:pt x="2429316" y="1123377"/>
                  <a:pt x="2396042" y="1130980"/>
                  <a:pt x="2362543" y="1137831"/>
                </a:cubicBezTo>
                <a:cubicBezTo>
                  <a:pt x="2326408" y="1145359"/>
                  <a:pt x="2292005" y="1158458"/>
                  <a:pt x="2256473" y="1167943"/>
                </a:cubicBezTo>
                <a:cubicBezTo>
                  <a:pt x="2237292" y="1172640"/>
                  <a:pt x="2218555" y="1178986"/>
                  <a:pt x="2200465" y="1186913"/>
                </a:cubicBezTo>
                <a:cubicBezTo>
                  <a:pt x="2199223" y="1186650"/>
                  <a:pt x="2197943" y="1186650"/>
                  <a:pt x="2196701" y="1186913"/>
                </a:cubicBezTo>
                <a:cubicBezTo>
                  <a:pt x="2196701" y="1187666"/>
                  <a:pt x="2196701" y="1188419"/>
                  <a:pt x="2196701" y="1189247"/>
                </a:cubicBezTo>
                <a:lnTo>
                  <a:pt x="2196098" y="1189247"/>
                </a:lnTo>
                <a:cubicBezTo>
                  <a:pt x="2194804" y="1189059"/>
                  <a:pt x="2193479" y="1189059"/>
                  <a:pt x="2192184" y="1189247"/>
                </a:cubicBezTo>
                <a:cubicBezTo>
                  <a:pt x="2189737" y="1190173"/>
                  <a:pt x="2187215" y="1190903"/>
                  <a:pt x="2184656" y="1191430"/>
                </a:cubicBezTo>
                <a:cubicBezTo>
                  <a:pt x="2187833" y="1189157"/>
                  <a:pt x="2190694" y="1186477"/>
                  <a:pt x="2193163" y="1183451"/>
                </a:cubicBezTo>
                <a:cubicBezTo>
                  <a:pt x="2197453" y="1181945"/>
                  <a:pt x="2201970" y="1180740"/>
                  <a:pt x="2206111" y="1178934"/>
                </a:cubicBezTo>
                <a:cubicBezTo>
                  <a:pt x="2246385" y="1161318"/>
                  <a:pt x="2286660" y="1143778"/>
                  <a:pt x="2326559" y="1125786"/>
                </a:cubicBezTo>
                <a:cubicBezTo>
                  <a:pt x="2352229" y="1114193"/>
                  <a:pt x="2379254" y="1104783"/>
                  <a:pt x="2401838" y="1088146"/>
                </a:cubicBezTo>
                <a:cubicBezTo>
                  <a:pt x="2444454" y="1068980"/>
                  <a:pt x="2485482" y="1046479"/>
                  <a:pt x="2524545" y="1020846"/>
                </a:cubicBezTo>
                <a:lnTo>
                  <a:pt x="2524545" y="1020846"/>
                </a:lnTo>
                <a:cubicBezTo>
                  <a:pt x="2533616" y="1019318"/>
                  <a:pt x="2542160" y="1015538"/>
                  <a:pt x="2549387" y="1009855"/>
                </a:cubicBezTo>
                <a:cubicBezTo>
                  <a:pt x="2598093" y="981474"/>
                  <a:pt x="2643788" y="948426"/>
                  <a:pt x="2690838" y="917487"/>
                </a:cubicBezTo>
                <a:cubicBezTo>
                  <a:pt x="2714250" y="903168"/>
                  <a:pt x="2736593" y="887171"/>
                  <a:pt x="2757687" y="869609"/>
                </a:cubicBezTo>
                <a:cubicBezTo>
                  <a:pt x="2767202" y="860635"/>
                  <a:pt x="2777922" y="853039"/>
                  <a:pt x="2789530" y="847025"/>
                </a:cubicBezTo>
                <a:lnTo>
                  <a:pt x="2789530" y="847025"/>
                </a:lnTo>
                <a:cubicBezTo>
                  <a:pt x="2790960" y="845820"/>
                  <a:pt x="2792315" y="844540"/>
                  <a:pt x="2793821" y="843411"/>
                </a:cubicBezTo>
                <a:lnTo>
                  <a:pt x="2793821" y="843411"/>
                </a:lnTo>
                <a:cubicBezTo>
                  <a:pt x="2794732" y="842116"/>
                  <a:pt x="2795914" y="841032"/>
                  <a:pt x="2797284" y="840249"/>
                </a:cubicBezTo>
                <a:cubicBezTo>
                  <a:pt x="2798074" y="839489"/>
                  <a:pt x="2799121" y="839060"/>
                  <a:pt x="2800220" y="839045"/>
                </a:cubicBezTo>
                <a:cubicBezTo>
                  <a:pt x="2802275" y="838352"/>
                  <a:pt x="2804052" y="837004"/>
                  <a:pt x="2805264" y="835206"/>
                </a:cubicBezTo>
                <a:cubicBezTo>
                  <a:pt x="2806717" y="834054"/>
                  <a:pt x="2808094" y="832827"/>
                  <a:pt x="2809404" y="831517"/>
                </a:cubicBezTo>
                <a:lnTo>
                  <a:pt x="2809404" y="831517"/>
                </a:lnTo>
                <a:cubicBezTo>
                  <a:pt x="2810563" y="830169"/>
                  <a:pt x="2811933" y="829025"/>
                  <a:pt x="2813469" y="828129"/>
                </a:cubicBezTo>
                <a:lnTo>
                  <a:pt x="2813921" y="828129"/>
                </a:lnTo>
                <a:cubicBezTo>
                  <a:pt x="2815426" y="825193"/>
                  <a:pt x="2819491" y="826323"/>
                  <a:pt x="2821072" y="823537"/>
                </a:cubicBezTo>
                <a:lnTo>
                  <a:pt x="2821072" y="823537"/>
                </a:lnTo>
                <a:cubicBezTo>
                  <a:pt x="2822714" y="822513"/>
                  <a:pt x="2824151" y="821189"/>
                  <a:pt x="2825288" y="819623"/>
                </a:cubicBezTo>
                <a:cubicBezTo>
                  <a:pt x="2826794" y="818493"/>
                  <a:pt x="2827998" y="817063"/>
                  <a:pt x="2829428" y="816009"/>
                </a:cubicBezTo>
                <a:lnTo>
                  <a:pt x="2829428" y="816009"/>
                </a:lnTo>
                <a:cubicBezTo>
                  <a:pt x="2830603" y="814609"/>
                  <a:pt x="2831860" y="813276"/>
                  <a:pt x="2833192" y="812019"/>
                </a:cubicBezTo>
                <a:lnTo>
                  <a:pt x="2833192" y="812019"/>
                </a:lnTo>
                <a:lnTo>
                  <a:pt x="2837107" y="808029"/>
                </a:lnTo>
                <a:lnTo>
                  <a:pt x="2837107" y="808029"/>
                </a:lnTo>
                <a:cubicBezTo>
                  <a:pt x="2838462" y="806750"/>
                  <a:pt x="2839817" y="805395"/>
                  <a:pt x="2841097" y="804040"/>
                </a:cubicBezTo>
                <a:lnTo>
                  <a:pt x="2841097" y="804040"/>
                </a:lnTo>
                <a:cubicBezTo>
                  <a:pt x="2842452" y="802760"/>
                  <a:pt x="2843807" y="801480"/>
                  <a:pt x="2845087" y="800050"/>
                </a:cubicBezTo>
                <a:cubicBezTo>
                  <a:pt x="2846306" y="798823"/>
                  <a:pt x="2847616" y="797693"/>
                  <a:pt x="2849001" y="796662"/>
                </a:cubicBezTo>
                <a:cubicBezTo>
                  <a:pt x="2849761" y="795985"/>
                  <a:pt x="2850778" y="795676"/>
                  <a:pt x="2851787" y="795834"/>
                </a:cubicBezTo>
                <a:cubicBezTo>
                  <a:pt x="2853864" y="795104"/>
                  <a:pt x="2855671" y="793764"/>
                  <a:pt x="2856981" y="791995"/>
                </a:cubicBezTo>
                <a:lnTo>
                  <a:pt x="2856981" y="791995"/>
                </a:lnTo>
                <a:cubicBezTo>
                  <a:pt x="2858487" y="790866"/>
                  <a:pt x="2859691" y="789435"/>
                  <a:pt x="2861121" y="788156"/>
                </a:cubicBezTo>
                <a:lnTo>
                  <a:pt x="2861121" y="788156"/>
                </a:lnTo>
                <a:cubicBezTo>
                  <a:pt x="2862326" y="786793"/>
                  <a:pt x="2863680" y="785558"/>
                  <a:pt x="2865111" y="784467"/>
                </a:cubicBezTo>
                <a:lnTo>
                  <a:pt x="2865111" y="784467"/>
                </a:lnTo>
                <a:cubicBezTo>
                  <a:pt x="2866090" y="783014"/>
                  <a:pt x="2867294" y="781719"/>
                  <a:pt x="2868725" y="780628"/>
                </a:cubicBezTo>
                <a:lnTo>
                  <a:pt x="2868725" y="780628"/>
                </a:lnTo>
                <a:cubicBezTo>
                  <a:pt x="2869854" y="779122"/>
                  <a:pt x="2871208" y="777842"/>
                  <a:pt x="2872263" y="776337"/>
                </a:cubicBezTo>
                <a:cubicBezTo>
                  <a:pt x="2872714" y="776058"/>
                  <a:pt x="2873016" y="775629"/>
                  <a:pt x="2873090" y="775132"/>
                </a:cubicBezTo>
                <a:cubicBezTo>
                  <a:pt x="2873090" y="774229"/>
                  <a:pt x="2873090" y="773551"/>
                  <a:pt x="2871435" y="772949"/>
                </a:cubicBezTo>
                <a:lnTo>
                  <a:pt x="2864961" y="772949"/>
                </a:lnTo>
                <a:cubicBezTo>
                  <a:pt x="2861498" y="776186"/>
                  <a:pt x="2856529" y="773627"/>
                  <a:pt x="2852841" y="776186"/>
                </a:cubicBezTo>
                <a:lnTo>
                  <a:pt x="2845313" y="777014"/>
                </a:lnTo>
                <a:cubicBezTo>
                  <a:pt x="2842753" y="778896"/>
                  <a:pt x="2839441" y="778520"/>
                  <a:pt x="2836881" y="780176"/>
                </a:cubicBezTo>
                <a:cubicBezTo>
                  <a:pt x="2835827" y="780771"/>
                  <a:pt x="2834623" y="781034"/>
                  <a:pt x="2833418" y="780929"/>
                </a:cubicBezTo>
                <a:lnTo>
                  <a:pt x="2828977" y="784015"/>
                </a:lnTo>
                <a:lnTo>
                  <a:pt x="2821449" y="784919"/>
                </a:lnTo>
                <a:cubicBezTo>
                  <a:pt x="2819040" y="786725"/>
                  <a:pt x="2815878" y="786499"/>
                  <a:pt x="2813243" y="787779"/>
                </a:cubicBezTo>
                <a:lnTo>
                  <a:pt x="2805715" y="788758"/>
                </a:lnTo>
                <a:cubicBezTo>
                  <a:pt x="2802252" y="792145"/>
                  <a:pt x="2797133" y="789360"/>
                  <a:pt x="2793595" y="792221"/>
                </a:cubicBezTo>
                <a:lnTo>
                  <a:pt x="2789681" y="792672"/>
                </a:lnTo>
                <a:cubicBezTo>
                  <a:pt x="2786368" y="796135"/>
                  <a:pt x="2781400" y="793425"/>
                  <a:pt x="2777862" y="795985"/>
                </a:cubicBezTo>
                <a:lnTo>
                  <a:pt x="2766118" y="796662"/>
                </a:lnTo>
                <a:cubicBezTo>
                  <a:pt x="2763860" y="798770"/>
                  <a:pt x="2760623" y="798318"/>
                  <a:pt x="2758063" y="799749"/>
                </a:cubicBezTo>
                <a:lnTo>
                  <a:pt x="2750535" y="800727"/>
                </a:lnTo>
                <a:cubicBezTo>
                  <a:pt x="2748051" y="802760"/>
                  <a:pt x="2744362" y="802158"/>
                  <a:pt x="2742028" y="804491"/>
                </a:cubicBezTo>
                <a:lnTo>
                  <a:pt x="2742028" y="804491"/>
                </a:lnTo>
                <a:cubicBezTo>
                  <a:pt x="2736269" y="808835"/>
                  <a:pt x="2729517" y="811658"/>
                  <a:pt x="2722380" y="812697"/>
                </a:cubicBezTo>
                <a:cubicBezTo>
                  <a:pt x="2654388" y="833060"/>
                  <a:pt x="2587923" y="858219"/>
                  <a:pt x="2523491" y="887977"/>
                </a:cubicBezTo>
                <a:cubicBezTo>
                  <a:pt x="2510317" y="893773"/>
                  <a:pt x="2497670" y="900699"/>
                  <a:pt x="2484722" y="907098"/>
                </a:cubicBezTo>
                <a:cubicBezTo>
                  <a:pt x="2478812" y="908302"/>
                  <a:pt x="2473264" y="910884"/>
                  <a:pt x="2468536" y="914626"/>
                </a:cubicBezTo>
                <a:lnTo>
                  <a:pt x="2468536" y="914626"/>
                </a:lnTo>
                <a:cubicBezTo>
                  <a:pt x="2467257" y="914468"/>
                  <a:pt x="2465962" y="914731"/>
                  <a:pt x="2464848" y="915378"/>
                </a:cubicBezTo>
                <a:cubicBezTo>
                  <a:pt x="2463425" y="916673"/>
                  <a:pt x="2461799" y="917712"/>
                  <a:pt x="2460030" y="918465"/>
                </a:cubicBezTo>
                <a:cubicBezTo>
                  <a:pt x="2458968" y="918322"/>
                  <a:pt x="2457892" y="918593"/>
                  <a:pt x="2457019" y="919218"/>
                </a:cubicBezTo>
                <a:lnTo>
                  <a:pt x="2451975" y="922305"/>
                </a:lnTo>
                <a:lnTo>
                  <a:pt x="2451975" y="922305"/>
                </a:lnTo>
                <a:cubicBezTo>
                  <a:pt x="2451019" y="922071"/>
                  <a:pt x="2450003" y="922327"/>
                  <a:pt x="2449265" y="922982"/>
                </a:cubicBezTo>
                <a:lnTo>
                  <a:pt x="2443920" y="925993"/>
                </a:lnTo>
                <a:lnTo>
                  <a:pt x="2443920" y="925993"/>
                </a:lnTo>
                <a:cubicBezTo>
                  <a:pt x="2442979" y="925888"/>
                  <a:pt x="2442030" y="926159"/>
                  <a:pt x="2441285" y="926746"/>
                </a:cubicBezTo>
                <a:cubicBezTo>
                  <a:pt x="2440096" y="928199"/>
                  <a:pt x="2438605" y="929381"/>
                  <a:pt x="2436919" y="930209"/>
                </a:cubicBezTo>
                <a:lnTo>
                  <a:pt x="2436919" y="930209"/>
                </a:lnTo>
                <a:lnTo>
                  <a:pt x="2441210" y="926821"/>
                </a:lnTo>
                <a:cubicBezTo>
                  <a:pt x="2439253" y="926926"/>
                  <a:pt x="2437559" y="928206"/>
                  <a:pt x="2436919" y="930058"/>
                </a:cubicBezTo>
                <a:cubicBezTo>
                  <a:pt x="2433870" y="929915"/>
                  <a:pt x="2430980" y="931443"/>
                  <a:pt x="2429391" y="934048"/>
                </a:cubicBezTo>
                <a:lnTo>
                  <a:pt x="2429391" y="934048"/>
                </a:lnTo>
                <a:cubicBezTo>
                  <a:pt x="2411610" y="939573"/>
                  <a:pt x="2395387" y="949217"/>
                  <a:pt x="2382040" y="962203"/>
                </a:cubicBezTo>
                <a:lnTo>
                  <a:pt x="2382040" y="962203"/>
                </a:lnTo>
                <a:cubicBezTo>
                  <a:pt x="2348473" y="978772"/>
                  <a:pt x="2316817" y="998969"/>
                  <a:pt x="2287639" y="1022427"/>
                </a:cubicBezTo>
                <a:cubicBezTo>
                  <a:pt x="2284718" y="1023322"/>
                  <a:pt x="2282113" y="1025016"/>
                  <a:pt x="2280111" y="1027320"/>
                </a:cubicBezTo>
                <a:cubicBezTo>
                  <a:pt x="2278319" y="1026906"/>
                  <a:pt x="2276445" y="1027086"/>
                  <a:pt x="2274766" y="1027847"/>
                </a:cubicBezTo>
                <a:cubicBezTo>
                  <a:pt x="2273637" y="1028171"/>
                  <a:pt x="2272794" y="1029104"/>
                  <a:pt x="2272583" y="1030256"/>
                </a:cubicBezTo>
                <a:cubicBezTo>
                  <a:pt x="2272207" y="1028976"/>
                  <a:pt x="2272583" y="1028223"/>
                  <a:pt x="2274239" y="1027847"/>
                </a:cubicBezTo>
                <a:cubicBezTo>
                  <a:pt x="2278665" y="1026070"/>
                  <a:pt x="2281993" y="1022299"/>
                  <a:pt x="2283197" y="1017684"/>
                </a:cubicBezTo>
                <a:cubicBezTo>
                  <a:pt x="2284778" y="1015200"/>
                  <a:pt x="2286284" y="1012640"/>
                  <a:pt x="2287789" y="1010156"/>
                </a:cubicBezTo>
                <a:lnTo>
                  <a:pt x="2287789" y="1010156"/>
                </a:lnTo>
                <a:cubicBezTo>
                  <a:pt x="2292231" y="1007371"/>
                  <a:pt x="2293511" y="1002628"/>
                  <a:pt x="2295920" y="998262"/>
                </a:cubicBezTo>
                <a:lnTo>
                  <a:pt x="2295920" y="998262"/>
                </a:lnTo>
                <a:cubicBezTo>
                  <a:pt x="2312933" y="976957"/>
                  <a:pt x="2330398" y="956030"/>
                  <a:pt x="2346884" y="934349"/>
                </a:cubicBezTo>
                <a:cubicBezTo>
                  <a:pt x="2357197" y="920874"/>
                  <a:pt x="2371651" y="911013"/>
                  <a:pt x="2379481" y="895505"/>
                </a:cubicBezTo>
                <a:cubicBezTo>
                  <a:pt x="2389974" y="885613"/>
                  <a:pt x="2397954" y="873350"/>
                  <a:pt x="2402742" y="859747"/>
                </a:cubicBezTo>
                <a:lnTo>
                  <a:pt x="2402742" y="859747"/>
                </a:lnTo>
                <a:cubicBezTo>
                  <a:pt x="2456040" y="802685"/>
                  <a:pt x="2490368" y="735309"/>
                  <a:pt x="2513855" y="657470"/>
                </a:cubicBezTo>
                <a:cubicBezTo>
                  <a:pt x="2457922" y="692776"/>
                  <a:pt x="2408463" y="729362"/>
                  <a:pt x="2370145" y="778896"/>
                </a:cubicBezTo>
                <a:cubicBezTo>
                  <a:pt x="2370010" y="779604"/>
                  <a:pt x="2369784" y="780281"/>
                  <a:pt x="2369468" y="780929"/>
                </a:cubicBezTo>
                <a:cubicBezTo>
                  <a:pt x="2369769" y="780281"/>
                  <a:pt x="2370003" y="779596"/>
                  <a:pt x="2370145" y="778896"/>
                </a:cubicBezTo>
                <a:lnTo>
                  <a:pt x="2366457" y="784241"/>
                </a:lnTo>
                <a:lnTo>
                  <a:pt x="2366457" y="784241"/>
                </a:lnTo>
                <a:cubicBezTo>
                  <a:pt x="2347080" y="802602"/>
                  <a:pt x="2329178" y="822461"/>
                  <a:pt x="2312933" y="843637"/>
                </a:cubicBezTo>
                <a:cubicBezTo>
                  <a:pt x="2303674" y="855381"/>
                  <a:pt x="2293586" y="866597"/>
                  <a:pt x="2290349" y="882030"/>
                </a:cubicBezTo>
                <a:lnTo>
                  <a:pt x="2290349" y="882030"/>
                </a:lnTo>
                <a:cubicBezTo>
                  <a:pt x="2273396" y="902498"/>
                  <a:pt x="2257903" y="924134"/>
                  <a:pt x="2243977" y="946771"/>
                </a:cubicBezTo>
                <a:cubicBezTo>
                  <a:pt x="2239573" y="952462"/>
                  <a:pt x="2236674" y="959162"/>
                  <a:pt x="2235545" y="966268"/>
                </a:cubicBezTo>
                <a:cubicBezTo>
                  <a:pt x="2236275" y="968737"/>
                  <a:pt x="2237337" y="971086"/>
                  <a:pt x="2238707" y="973269"/>
                </a:cubicBezTo>
                <a:cubicBezTo>
                  <a:pt x="2236674" y="972064"/>
                  <a:pt x="2235997" y="969053"/>
                  <a:pt x="2235545" y="966268"/>
                </a:cubicBezTo>
                <a:cubicBezTo>
                  <a:pt x="2233663" y="968828"/>
                  <a:pt x="2231480" y="971311"/>
                  <a:pt x="2229824" y="973796"/>
                </a:cubicBezTo>
                <a:cubicBezTo>
                  <a:pt x="2206502" y="1013047"/>
                  <a:pt x="2186312" y="1054074"/>
                  <a:pt x="2169449" y="1096502"/>
                </a:cubicBezTo>
                <a:cubicBezTo>
                  <a:pt x="2163118" y="1108615"/>
                  <a:pt x="2157728" y="1121201"/>
                  <a:pt x="2153339" y="1134142"/>
                </a:cubicBezTo>
                <a:cubicBezTo>
                  <a:pt x="2131433" y="1155898"/>
                  <a:pt x="2114119" y="1181870"/>
                  <a:pt x="2090631" y="1201894"/>
                </a:cubicBezTo>
                <a:cubicBezTo>
                  <a:pt x="2090631" y="1202647"/>
                  <a:pt x="2090631" y="1203400"/>
                  <a:pt x="2090631" y="1204153"/>
                </a:cubicBezTo>
                <a:cubicBezTo>
                  <a:pt x="2090458" y="1203407"/>
                  <a:pt x="2090458" y="1202639"/>
                  <a:pt x="2090631" y="1201894"/>
                </a:cubicBezTo>
                <a:cubicBezTo>
                  <a:pt x="2074898" y="1214616"/>
                  <a:pt x="2059917" y="1228242"/>
                  <a:pt x="2043506" y="1239534"/>
                </a:cubicBezTo>
                <a:cubicBezTo>
                  <a:pt x="2000145" y="1269646"/>
                  <a:pt x="1960698" y="1305027"/>
                  <a:pt x="1917563" y="1336269"/>
                </a:cubicBezTo>
                <a:cubicBezTo>
                  <a:pt x="1905970" y="1344700"/>
                  <a:pt x="1894979" y="1353809"/>
                  <a:pt x="1883386" y="1362541"/>
                </a:cubicBezTo>
                <a:cubicBezTo>
                  <a:pt x="1868330" y="1365628"/>
                  <a:pt x="1860124" y="1378727"/>
                  <a:pt x="1848832" y="1387158"/>
                </a:cubicBezTo>
                <a:cubicBezTo>
                  <a:pt x="1826248" y="1403795"/>
                  <a:pt x="1804568" y="1421260"/>
                  <a:pt x="1782510" y="1438348"/>
                </a:cubicBezTo>
                <a:cubicBezTo>
                  <a:pt x="1780154" y="1438529"/>
                  <a:pt x="1778144" y="1440102"/>
                  <a:pt x="1777391" y="1442338"/>
                </a:cubicBezTo>
                <a:cubicBezTo>
                  <a:pt x="1775374" y="1442729"/>
                  <a:pt x="1773793" y="1444310"/>
                  <a:pt x="1773402" y="1446328"/>
                </a:cubicBezTo>
                <a:lnTo>
                  <a:pt x="1777391" y="1442338"/>
                </a:lnTo>
                <a:lnTo>
                  <a:pt x="1777391" y="1442338"/>
                </a:lnTo>
                <a:cubicBezTo>
                  <a:pt x="1776112" y="1443693"/>
                  <a:pt x="1774757" y="1445048"/>
                  <a:pt x="1773402" y="1446328"/>
                </a:cubicBezTo>
                <a:lnTo>
                  <a:pt x="1773402" y="1446328"/>
                </a:lnTo>
                <a:lnTo>
                  <a:pt x="1770165" y="1449941"/>
                </a:lnTo>
                <a:cubicBezTo>
                  <a:pt x="1769126" y="1451214"/>
                  <a:pt x="1768335" y="1452666"/>
                  <a:pt x="1767831" y="1454232"/>
                </a:cubicBezTo>
                <a:lnTo>
                  <a:pt x="1767831" y="1454232"/>
                </a:lnTo>
                <a:lnTo>
                  <a:pt x="1765196" y="1454232"/>
                </a:lnTo>
                <a:lnTo>
                  <a:pt x="1763841" y="1453781"/>
                </a:lnTo>
                <a:lnTo>
                  <a:pt x="1761658" y="1453329"/>
                </a:lnTo>
                <a:lnTo>
                  <a:pt x="1757668" y="1455211"/>
                </a:lnTo>
                <a:cubicBezTo>
                  <a:pt x="1755967" y="1455128"/>
                  <a:pt x="1754514" y="1456438"/>
                  <a:pt x="1754431" y="1458139"/>
                </a:cubicBezTo>
                <a:cubicBezTo>
                  <a:pt x="1754431" y="1458169"/>
                  <a:pt x="1754431" y="1458192"/>
                  <a:pt x="1754431" y="1458222"/>
                </a:cubicBezTo>
                <a:lnTo>
                  <a:pt x="1754431" y="1458222"/>
                </a:lnTo>
                <a:lnTo>
                  <a:pt x="1754431" y="1458222"/>
                </a:lnTo>
                <a:lnTo>
                  <a:pt x="1754431" y="1458222"/>
                </a:lnTo>
                <a:cubicBezTo>
                  <a:pt x="1751420" y="1458222"/>
                  <a:pt x="1747957" y="1462890"/>
                  <a:pt x="1745322" y="1457545"/>
                </a:cubicBezTo>
                <a:lnTo>
                  <a:pt x="1745322" y="1457545"/>
                </a:lnTo>
                <a:cubicBezTo>
                  <a:pt x="1752173" y="1439779"/>
                  <a:pt x="1763841" y="1424346"/>
                  <a:pt x="1769788" y="1406204"/>
                </a:cubicBezTo>
                <a:cubicBezTo>
                  <a:pt x="1774757" y="1400558"/>
                  <a:pt x="1773853" y="1392578"/>
                  <a:pt x="1777316" y="1386405"/>
                </a:cubicBezTo>
                <a:lnTo>
                  <a:pt x="1777316" y="1386405"/>
                </a:lnTo>
                <a:cubicBezTo>
                  <a:pt x="1789993" y="1366652"/>
                  <a:pt x="1800849" y="1345784"/>
                  <a:pt x="1809762" y="1324073"/>
                </a:cubicBezTo>
                <a:cubicBezTo>
                  <a:pt x="1819699" y="1303597"/>
                  <a:pt x="1828808" y="1282670"/>
                  <a:pt x="1839874" y="1262720"/>
                </a:cubicBezTo>
                <a:cubicBezTo>
                  <a:pt x="1849788" y="1245933"/>
                  <a:pt x="1856857" y="1227617"/>
                  <a:pt x="1860802" y="1208519"/>
                </a:cubicBezTo>
                <a:cubicBezTo>
                  <a:pt x="1870919" y="1192401"/>
                  <a:pt x="1879079" y="1175147"/>
                  <a:pt x="1885117" y="1157103"/>
                </a:cubicBezTo>
                <a:lnTo>
                  <a:pt x="1885117" y="1157103"/>
                </a:lnTo>
                <a:lnTo>
                  <a:pt x="1888279" y="1152887"/>
                </a:lnTo>
                <a:lnTo>
                  <a:pt x="1888279" y="1152887"/>
                </a:lnTo>
                <a:cubicBezTo>
                  <a:pt x="1909884" y="1134519"/>
                  <a:pt x="1926672" y="1111709"/>
                  <a:pt x="1946395" y="1091609"/>
                </a:cubicBezTo>
                <a:cubicBezTo>
                  <a:pt x="1947411" y="1089938"/>
                  <a:pt x="1948126" y="1088108"/>
                  <a:pt x="1948503" y="1086189"/>
                </a:cubicBezTo>
                <a:lnTo>
                  <a:pt x="1948503" y="1086189"/>
                </a:lnTo>
                <a:cubicBezTo>
                  <a:pt x="1972291" y="1061798"/>
                  <a:pt x="1992842" y="1034697"/>
                  <a:pt x="2016255" y="1009704"/>
                </a:cubicBezTo>
                <a:cubicBezTo>
                  <a:pt x="2047872" y="975678"/>
                  <a:pt x="2073693" y="936683"/>
                  <a:pt x="2103655" y="901000"/>
                </a:cubicBezTo>
                <a:cubicBezTo>
                  <a:pt x="2126766" y="873523"/>
                  <a:pt x="2147016" y="843562"/>
                  <a:pt x="2168471" y="814579"/>
                </a:cubicBezTo>
                <a:cubicBezTo>
                  <a:pt x="2169449" y="812885"/>
                  <a:pt x="2170262" y="811093"/>
                  <a:pt x="2170880" y="809234"/>
                </a:cubicBezTo>
                <a:cubicBezTo>
                  <a:pt x="2170601" y="808707"/>
                  <a:pt x="2170270" y="808202"/>
                  <a:pt x="2169901" y="807728"/>
                </a:cubicBezTo>
                <a:cubicBezTo>
                  <a:pt x="2170421" y="808075"/>
                  <a:pt x="2170774" y="808616"/>
                  <a:pt x="2170880" y="809234"/>
                </a:cubicBezTo>
                <a:cubicBezTo>
                  <a:pt x="2176631" y="805703"/>
                  <a:pt x="2180621" y="799907"/>
                  <a:pt x="2181871" y="793275"/>
                </a:cubicBezTo>
                <a:lnTo>
                  <a:pt x="2181871" y="793275"/>
                </a:lnTo>
                <a:cubicBezTo>
                  <a:pt x="2199343" y="769463"/>
                  <a:pt x="2215212" y="744516"/>
                  <a:pt x="2229372" y="718597"/>
                </a:cubicBezTo>
                <a:cubicBezTo>
                  <a:pt x="2232850" y="715586"/>
                  <a:pt x="2235711" y="711927"/>
                  <a:pt x="2237804" y="707832"/>
                </a:cubicBezTo>
                <a:cubicBezTo>
                  <a:pt x="2274089" y="651748"/>
                  <a:pt x="2299910" y="590621"/>
                  <a:pt x="2325279" y="529193"/>
                </a:cubicBezTo>
                <a:cubicBezTo>
                  <a:pt x="2327386" y="524224"/>
                  <a:pt x="2331904" y="519256"/>
                  <a:pt x="2328817" y="513007"/>
                </a:cubicBezTo>
                <a:cubicBezTo>
                  <a:pt x="2311352" y="513760"/>
                  <a:pt x="2270249" y="537850"/>
                  <a:pt x="2243525" y="562692"/>
                </a:cubicBezTo>
                <a:lnTo>
                  <a:pt x="2243525" y="562692"/>
                </a:lnTo>
                <a:cubicBezTo>
                  <a:pt x="2242531" y="562685"/>
                  <a:pt x="2241575" y="563031"/>
                  <a:pt x="2240815" y="563671"/>
                </a:cubicBezTo>
                <a:lnTo>
                  <a:pt x="2236449" y="566983"/>
                </a:lnTo>
                <a:lnTo>
                  <a:pt x="2236449" y="566983"/>
                </a:lnTo>
                <a:cubicBezTo>
                  <a:pt x="2230155" y="569400"/>
                  <a:pt x="2224690" y="573585"/>
                  <a:pt x="2220715" y="579028"/>
                </a:cubicBezTo>
                <a:lnTo>
                  <a:pt x="2220715" y="579028"/>
                </a:lnTo>
                <a:cubicBezTo>
                  <a:pt x="2214994" y="582107"/>
                  <a:pt x="2209890" y="586217"/>
                  <a:pt x="2205659" y="591148"/>
                </a:cubicBezTo>
                <a:lnTo>
                  <a:pt x="2205659" y="591148"/>
                </a:lnTo>
                <a:cubicBezTo>
                  <a:pt x="2203897" y="592014"/>
                  <a:pt x="2202211" y="593023"/>
                  <a:pt x="2200615" y="594159"/>
                </a:cubicBezTo>
                <a:cubicBezTo>
                  <a:pt x="2152737" y="639327"/>
                  <a:pt x="2102751" y="682463"/>
                  <a:pt x="2061046" y="733277"/>
                </a:cubicBezTo>
                <a:cubicBezTo>
                  <a:pt x="2019341" y="784090"/>
                  <a:pt x="1972818" y="832270"/>
                  <a:pt x="1941803" y="892042"/>
                </a:cubicBezTo>
                <a:cubicBezTo>
                  <a:pt x="1927726" y="919293"/>
                  <a:pt x="1910035" y="944738"/>
                  <a:pt x="1898141" y="973344"/>
                </a:cubicBezTo>
                <a:cubicBezTo>
                  <a:pt x="1882633" y="1010984"/>
                  <a:pt x="1866899" y="1048624"/>
                  <a:pt x="1859447" y="1088899"/>
                </a:cubicBezTo>
                <a:cubicBezTo>
                  <a:pt x="1856210" y="1106740"/>
                  <a:pt x="1850112" y="1124431"/>
                  <a:pt x="1855833" y="1143326"/>
                </a:cubicBezTo>
                <a:cubicBezTo>
                  <a:pt x="1858219" y="1153760"/>
                  <a:pt x="1856413" y="1164706"/>
                  <a:pt x="1850789" y="1173815"/>
                </a:cubicBezTo>
                <a:cubicBezTo>
                  <a:pt x="1844835" y="1183127"/>
                  <a:pt x="1840295" y="1193282"/>
                  <a:pt x="1837314" y="1203927"/>
                </a:cubicBezTo>
                <a:lnTo>
                  <a:pt x="1837314" y="1203927"/>
                </a:lnTo>
                <a:cubicBezTo>
                  <a:pt x="1823613" y="1232984"/>
                  <a:pt x="1809762" y="1262043"/>
                  <a:pt x="1796136" y="1291176"/>
                </a:cubicBezTo>
                <a:cubicBezTo>
                  <a:pt x="1794743" y="1294819"/>
                  <a:pt x="1793659" y="1298569"/>
                  <a:pt x="1792899" y="1302393"/>
                </a:cubicBezTo>
                <a:lnTo>
                  <a:pt x="1792899" y="1302393"/>
                </a:lnTo>
                <a:cubicBezTo>
                  <a:pt x="1790912" y="1302867"/>
                  <a:pt x="1789572" y="1304726"/>
                  <a:pt x="1789737" y="1306759"/>
                </a:cubicBezTo>
                <a:lnTo>
                  <a:pt x="1792899" y="1302393"/>
                </a:lnTo>
                <a:lnTo>
                  <a:pt x="1792899" y="1302393"/>
                </a:lnTo>
                <a:cubicBezTo>
                  <a:pt x="1792004" y="1303951"/>
                  <a:pt x="1790942" y="1305419"/>
                  <a:pt x="1789737" y="1306759"/>
                </a:cubicBezTo>
                <a:cubicBezTo>
                  <a:pt x="1789007" y="1307670"/>
                  <a:pt x="1788729" y="1308859"/>
                  <a:pt x="1788985" y="1309996"/>
                </a:cubicBezTo>
                <a:lnTo>
                  <a:pt x="1788985" y="1309996"/>
                </a:lnTo>
                <a:lnTo>
                  <a:pt x="1781457" y="1315040"/>
                </a:lnTo>
                <a:lnTo>
                  <a:pt x="1781457" y="1315040"/>
                </a:lnTo>
                <a:lnTo>
                  <a:pt x="1778144" y="1311727"/>
                </a:lnTo>
                <a:cubicBezTo>
                  <a:pt x="1783640" y="1299984"/>
                  <a:pt x="1777090" y="1289746"/>
                  <a:pt x="1774230" y="1278981"/>
                </a:cubicBezTo>
                <a:lnTo>
                  <a:pt x="1774230" y="1278981"/>
                </a:lnTo>
                <a:cubicBezTo>
                  <a:pt x="1773650" y="1255824"/>
                  <a:pt x="1770157" y="1232834"/>
                  <a:pt x="1763841" y="1210551"/>
                </a:cubicBezTo>
                <a:cubicBezTo>
                  <a:pt x="1763841" y="1207924"/>
                  <a:pt x="1763194" y="1205342"/>
                  <a:pt x="1761959" y="1203023"/>
                </a:cubicBezTo>
                <a:cubicBezTo>
                  <a:pt x="1761545" y="1181885"/>
                  <a:pt x="1758692" y="1160874"/>
                  <a:pt x="1753452" y="1140390"/>
                </a:cubicBezTo>
                <a:lnTo>
                  <a:pt x="1753452" y="1140390"/>
                </a:lnTo>
                <a:cubicBezTo>
                  <a:pt x="1752324" y="1134669"/>
                  <a:pt x="1750893" y="1128948"/>
                  <a:pt x="1750140" y="1123076"/>
                </a:cubicBezTo>
                <a:cubicBezTo>
                  <a:pt x="1742160" y="1062852"/>
                  <a:pt x="1737192" y="1002101"/>
                  <a:pt x="1727556" y="941877"/>
                </a:cubicBezTo>
                <a:cubicBezTo>
                  <a:pt x="1717017" y="877212"/>
                  <a:pt x="1706779" y="812622"/>
                  <a:pt x="1691573" y="748935"/>
                </a:cubicBezTo>
                <a:cubicBezTo>
                  <a:pt x="1690150" y="737936"/>
                  <a:pt x="1687342" y="727164"/>
                  <a:pt x="1683216" y="716865"/>
                </a:cubicBezTo>
                <a:cubicBezTo>
                  <a:pt x="1683216" y="712499"/>
                  <a:pt x="1683216" y="707907"/>
                  <a:pt x="1679076" y="704971"/>
                </a:cubicBezTo>
                <a:cubicBezTo>
                  <a:pt x="1677676" y="695433"/>
                  <a:pt x="1672391" y="686904"/>
                  <a:pt x="1664472" y="681409"/>
                </a:cubicBezTo>
                <a:cubicBezTo>
                  <a:pt x="1657697" y="690593"/>
                  <a:pt x="1658374" y="700981"/>
                  <a:pt x="1655589" y="710015"/>
                </a:cubicBezTo>
                <a:cubicBezTo>
                  <a:pt x="1648926" y="731304"/>
                  <a:pt x="1643446" y="752939"/>
                  <a:pt x="1639178" y="774831"/>
                </a:cubicBezTo>
                <a:cubicBezTo>
                  <a:pt x="1631476" y="809528"/>
                  <a:pt x="1626448" y="844759"/>
                  <a:pt x="1624122" y="880223"/>
                </a:cubicBezTo>
                <a:cubicBezTo>
                  <a:pt x="1623218" y="905216"/>
                  <a:pt x="1616594" y="929682"/>
                  <a:pt x="1619003" y="954900"/>
                </a:cubicBezTo>
                <a:lnTo>
                  <a:pt x="1619003" y="954900"/>
                </a:lnTo>
                <a:cubicBezTo>
                  <a:pt x="1617241" y="995236"/>
                  <a:pt x="1620019" y="1035638"/>
                  <a:pt x="1627283" y="1075348"/>
                </a:cubicBezTo>
                <a:cubicBezTo>
                  <a:pt x="1629994" y="1090404"/>
                  <a:pt x="1628262" y="1106590"/>
                  <a:pt x="1634811" y="1121194"/>
                </a:cubicBezTo>
                <a:cubicBezTo>
                  <a:pt x="1634811" y="1137379"/>
                  <a:pt x="1643845" y="1151306"/>
                  <a:pt x="1647383" y="1166362"/>
                </a:cubicBezTo>
                <a:cubicBezTo>
                  <a:pt x="1657523" y="1209128"/>
                  <a:pt x="1674559" y="1249968"/>
                  <a:pt x="1697820" y="1287261"/>
                </a:cubicBezTo>
                <a:cubicBezTo>
                  <a:pt x="1698754" y="1293156"/>
                  <a:pt x="1701803" y="1298508"/>
                  <a:pt x="1706403" y="1302317"/>
                </a:cubicBezTo>
                <a:lnTo>
                  <a:pt x="1706403" y="1302317"/>
                </a:lnTo>
                <a:lnTo>
                  <a:pt x="1706403" y="1302317"/>
                </a:lnTo>
                <a:cubicBezTo>
                  <a:pt x="1707381" y="1303823"/>
                  <a:pt x="1708812" y="1304952"/>
                  <a:pt x="1709715" y="1306533"/>
                </a:cubicBezTo>
                <a:lnTo>
                  <a:pt x="1709715" y="1306533"/>
                </a:lnTo>
                <a:cubicBezTo>
                  <a:pt x="1708586" y="1305103"/>
                  <a:pt x="1707532" y="1303672"/>
                  <a:pt x="1706403" y="1302317"/>
                </a:cubicBezTo>
                <a:cubicBezTo>
                  <a:pt x="1706531" y="1304267"/>
                  <a:pt x="1707803" y="1305953"/>
                  <a:pt x="1709639" y="1306608"/>
                </a:cubicBezTo>
                <a:cubicBezTo>
                  <a:pt x="1709391" y="1309582"/>
                  <a:pt x="1711236" y="1312330"/>
                  <a:pt x="1714081" y="1313233"/>
                </a:cubicBezTo>
                <a:lnTo>
                  <a:pt x="1714081" y="1313233"/>
                </a:lnTo>
                <a:cubicBezTo>
                  <a:pt x="1714668" y="1314084"/>
                  <a:pt x="1715609" y="1314611"/>
                  <a:pt x="1716640" y="1314663"/>
                </a:cubicBezTo>
                <a:cubicBezTo>
                  <a:pt x="1717890" y="1319647"/>
                  <a:pt x="1721165" y="1323878"/>
                  <a:pt x="1725674" y="1326332"/>
                </a:cubicBezTo>
                <a:lnTo>
                  <a:pt x="1725674" y="1326332"/>
                </a:lnTo>
                <a:lnTo>
                  <a:pt x="1729438" y="1330924"/>
                </a:lnTo>
                <a:lnTo>
                  <a:pt x="1729438" y="1330924"/>
                </a:lnTo>
                <a:cubicBezTo>
                  <a:pt x="1732096" y="1335795"/>
                  <a:pt x="1736131" y="1339769"/>
                  <a:pt x="1741032" y="1342366"/>
                </a:cubicBezTo>
                <a:lnTo>
                  <a:pt x="1741032" y="1342366"/>
                </a:lnTo>
                <a:cubicBezTo>
                  <a:pt x="1744645" y="1348329"/>
                  <a:pt x="1750283" y="1352793"/>
                  <a:pt x="1756915" y="1354938"/>
                </a:cubicBezTo>
                <a:lnTo>
                  <a:pt x="1756915" y="1354938"/>
                </a:lnTo>
                <a:cubicBezTo>
                  <a:pt x="1752654" y="1376619"/>
                  <a:pt x="1745330" y="1397584"/>
                  <a:pt x="1735159" y="1417195"/>
                </a:cubicBezTo>
                <a:cubicBezTo>
                  <a:pt x="1716340" y="1458297"/>
                  <a:pt x="1696465" y="1498873"/>
                  <a:pt x="1676893" y="1539525"/>
                </a:cubicBezTo>
                <a:cubicBezTo>
                  <a:pt x="1669041" y="1553135"/>
                  <a:pt x="1662800" y="1567611"/>
                  <a:pt x="1658299" y="1582660"/>
                </a:cubicBezTo>
                <a:cubicBezTo>
                  <a:pt x="1657381" y="1584241"/>
                  <a:pt x="1656349" y="1585747"/>
                  <a:pt x="1655212" y="1587176"/>
                </a:cubicBezTo>
                <a:cubicBezTo>
                  <a:pt x="1654460" y="1587959"/>
                  <a:pt x="1654076" y="1589029"/>
                  <a:pt x="1654158" y="1590112"/>
                </a:cubicBezTo>
                <a:cubicBezTo>
                  <a:pt x="1653586" y="1591979"/>
                  <a:pt x="1652608" y="1593703"/>
                  <a:pt x="1651298" y="1595156"/>
                </a:cubicBezTo>
                <a:cubicBezTo>
                  <a:pt x="1650560" y="1596105"/>
                  <a:pt x="1650161" y="1597271"/>
                  <a:pt x="1650169" y="1598468"/>
                </a:cubicBezTo>
                <a:cubicBezTo>
                  <a:pt x="1637823" y="1622558"/>
                  <a:pt x="1624423" y="1646271"/>
                  <a:pt x="1613507" y="1671038"/>
                </a:cubicBezTo>
                <a:cubicBezTo>
                  <a:pt x="1606883" y="1686094"/>
                  <a:pt x="1594537" y="1697537"/>
                  <a:pt x="1591375" y="1714023"/>
                </a:cubicBezTo>
                <a:lnTo>
                  <a:pt x="1591375" y="1714023"/>
                </a:lnTo>
                <a:cubicBezTo>
                  <a:pt x="1588702" y="1715559"/>
                  <a:pt x="1587129" y="1718472"/>
                  <a:pt x="1587310" y="1721551"/>
                </a:cubicBezTo>
                <a:lnTo>
                  <a:pt x="1587310" y="1721551"/>
                </a:lnTo>
                <a:cubicBezTo>
                  <a:pt x="1584720" y="1723215"/>
                  <a:pt x="1583071" y="1726008"/>
                  <a:pt x="1582868" y="1729079"/>
                </a:cubicBezTo>
                <a:lnTo>
                  <a:pt x="1582868" y="1729079"/>
                </a:lnTo>
                <a:cubicBezTo>
                  <a:pt x="1573872" y="1740928"/>
                  <a:pt x="1567112" y="1754320"/>
                  <a:pt x="1562919" y="1768601"/>
                </a:cubicBezTo>
                <a:lnTo>
                  <a:pt x="1562919" y="1768601"/>
                </a:lnTo>
                <a:cubicBezTo>
                  <a:pt x="1557130" y="1775723"/>
                  <a:pt x="1552199" y="1783507"/>
                  <a:pt x="1548239" y="1791788"/>
                </a:cubicBezTo>
                <a:cubicBezTo>
                  <a:pt x="1525655" y="1830858"/>
                  <a:pt x="1508341" y="1873090"/>
                  <a:pt x="1481541" y="1909902"/>
                </a:cubicBezTo>
                <a:cubicBezTo>
                  <a:pt x="1456345" y="1943371"/>
                  <a:pt x="1433551" y="1978595"/>
                  <a:pt x="1413338" y="2015294"/>
                </a:cubicBezTo>
                <a:cubicBezTo>
                  <a:pt x="1400390" y="2039684"/>
                  <a:pt x="1380666" y="2059709"/>
                  <a:pt x="1368170" y="2084551"/>
                </a:cubicBezTo>
                <a:cubicBezTo>
                  <a:pt x="1358602" y="2093141"/>
                  <a:pt x="1349944" y="2102701"/>
                  <a:pt x="1342349" y="2113082"/>
                </a:cubicBezTo>
                <a:lnTo>
                  <a:pt x="1341596" y="2065430"/>
                </a:lnTo>
                <a:lnTo>
                  <a:pt x="1344758" y="2045255"/>
                </a:lnTo>
                <a:cubicBezTo>
                  <a:pt x="1345827" y="2037765"/>
                  <a:pt x="1345827" y="2030161"/>
                  <a:pt x="1344758" y="2022671"/>
                </a:cubicBezTo>
                <a:lnTo>
                  <a:pt x="1347619" y="2021165"/>
                </a:lnTo>
                <a:cubicBezTo>
                  <a:pt x="1349839" y="2016844"/>
                  <a:pt x="1349839" y="2011710"/>
                  <a:pt x="1347619" y="2007389"/>
                </a:cubicBezTo>
                <a:lnTo>
                  <a:pt x="1344532" y="2005959"/>
                </a:lnTo>
                <a:cubicBezTo>
                  <a:pt x="1344532" y="1994140"/>
                  <a:pt x="1345210" y="1982396"/>
                  <a:pt x="1345511" y="1970577"/>
                </a:cubicBezTo>
                <a:lnTo>
                  <a:pt x="1345511" y="1970577"/>
                </a:lnTo>
                <a:cubicBezTo>
                  <a:pt x="1351910" y="1959135"/>
                  <a:pt x="1349501" y="1946789"/>
                  <a:pt x="1349425" y="1934593"/>
                </a:cubicBezTo>
                <a:lnTo>
                  <a:pt x="1349425" y="1934593"/>
                </a:lnTo>
                <a:lnTo>
                  <a:pt x="1361395" y="1891383"/>
                </a:lnTo>
                <a:cubicBezTo>
                  <a:pt x="1367236" y="1884713"/>
                  <a:pt x="1372122" y="1877260"/>
                  <a:pt x="1375924" y="1869250"/>
                </a:cubicBezTo>
                <a:cubicBezTo>
                  <a:pt x="1376850" y="1869363"/>
                  <a:pt x="1377783" y="1869363"/>
                  <a:pt x="1378709" y="1869250"/>
                </a:cubicBezTo>
                <a:cubicBezTo>
                  <a:pt x="1397303" y="1851560"/>
                  <a:pt x="1405735" y="1828825"/>
                  <a:pt x="1411230" y="1804585"/>
                </a:cubicBezTo>
                <a:cubicBezTo>
                  <a:pt x="1410628" y="1803154"/>
                  <a:pt x="1410101" y="1801649"/>
                  <a:pt x="1409649" y="1800219"/>
                </a:cubicBezTo>
                <a:cubicBezTo>
                  <a:pt x="1415400" y="1784824"/>
                  <a:pt x="1415107" y="1767826"/>
                  <a:pt x="1408821" y="1752642"/>
                </a:cubicBezTo>
                <a:lnTo>
                  <a:pt x="1408821" y="1752642"/>
                </a:lnTo>
                <a:cubicBezTo>
                  <a:pt x="1407466" y="1745023"/>
                  <a:pt x="1403755" y="1738015"/>
                  <a:pt x="1398207" y="1732617"/>
                </a:cubicBezTo>
                <a:cubicBezTo>
                  <a:pt x="1388646" y="1722003"/>
                  <a:pt x="1388721" y="1721928"/>
                  <a:pt x="1397379" y="1709582"/>
                </a:cubicBezTo>
                <a:lnTo>
                  <a:pt x="1397379" y="1709582"/>
                </a:lnTo>
                <a:cubicBezTo>
                  <a:pt x="1399637" y="1707549"/>
                  <a:pt x="1402121" y="1705742"/>
                  <a:pt x="1404229" y="1703559"/>
                </a:cubicBezTo>
                <a:cubicBezTo>
                  <a:pt x="1408370" y="1699193"/>
                  <a:pt x="1405434" y="1697462"/>
                  <a:pt x="1401218" y="1696483"/>
                </a:cubicBezTo>
                <a:lnTo>
                  <a:pt x="1401218" y="1696483"/>
                </a:lnTo>
                <a:cubicBezTo>
                  <a:pt x="1405208" y="1693171"/>
                  <a:pt x="1411531" y="1692719"/>
                  <a:pt x="1413037" y="1686471"/>
                </a:cubicBezTo>
                <a:cubicBezTo>
                  <a:pt x="1413654" y="1684657"/>
                  <a:pt x="1414685" y="1683008"/>
                  <a:pt x="1416048" y="1681653"/>
                </a:cubicBezTo>
                <a:cubicBezTo>
                  <a:pt x="1416635" y="1680463"/>
                  <a:pt x="1416891" y="1679138"/>
                  <a:pt x="1416801" y="1677814"/>
                </a:cubicBezTo>
                <a:lnTo>
                  <a:pt x="1416801" y="1677814"/>
                </a:lnTo>
                <a:cubicBezTo>
                  <a:pt x="1422296" y="1661169"/>
                  <a:pt x="1424848" y="1643689"/>
                  <a:pt x="1424329" y="1626172"/>
                </a:cubicBezTo>
                <a:lnTo>
                  <a:pt x="1424329" y="1621278"/>
                </a:lnTo>
                <a:lnTo>
                  <a:pt x="1424329" y="1621278"/>
                </a:lnTo>
                <a:cubicBezTo>
                  <a:pt x="1424329" y="1614654"/>
                  <a:pt x="1423952" y="1608029"/>
                  <a:pt x="1423802" y="1601404"/>
                </a:cubicBezTo>
                <a:cubicBezTo>
                  <a:pt x="1424968" y="1597113"/>
                  <a:pt x="1423764" y="1592529"/>
                  <a:pt x="1420640" y="1589360"/>
                </a:cubicBezTo>
                <a:lnTo>
                  <a:pt x="1420640" y="1589360"/>
                </a:lnTo>
                <a:cubicBezTo>
                  <a:pt x="1420715" y="1584113"/>
                  <a:pt x="1419872" y="1578888"/>
                  <a:pt x="1418156" y="1573928"/>
                </a:cubicBezTo>
                <a:cubicBezTo>
                  <a:pt x="1407587" y="1541467"/>
                  <a:pt x="1392373" y="1510715"/>
                  <a:pt x="1372988" y="1482613"/>
                </a:cubicBezTo>
                <a:lnTo>
                  <a:pt x="1372988" y="1482613"/>
                </a:lnTo>
                <a:cubicBezTo>
                  <a:pt x="1372310" y="1477268"/>
                  <a:pt x="1374192" y="1471246"/>
                  <a:pt x="1369073" y="1467030"/>
                </a:cubicBezTo>
                <a:lnTo>
                  <a:pt x="1369073" y="1467030"/>
                </a:lnTo>
                <a:cubicBezTo>
                  <a:pt x="1367643" y="1461836"/>
                  <a:pt x="1370730" y="1455437"/>
                  <a:pt x="1364782" y="1451372"/>
                </a:cubicBezTo>
                <a:lnTo>
                  <a:pt x="1364782" y="1451372"/>
                </a:lnTo>
                <a:lnTo>
                  <a:pt x="1364782" y="1451372"/>
                </a:lnTo>
                <a:lnTo>
                  <a:pt x="1364782" y="1451372"/>
                </a:lnTo>
                <a:lnTo>
                  <a:pt x="1364782" y="1443392"/>
                </a:lnTo>
                <a:lnTo>
                  <a:pt x="1364782" y="1443392"/>
                </a:lnTo>
                <a:cubicBezTo>
                  <a:pt x="1365008" y="1442172"/>
                  <a:pt x="1365008" y="1440923"/>
                  <a:pt x="1364782" y="1439703"/>
                </a:cubicBezTo>
                <a:lnTo>
                  <a:pt x="1364782" y="1439703"/>
                </a:lnTo>
                <a:lnTo>
                  <a:pt x="1364782" y="1424647"/>
                </a:lnTo>
                <a:lnTo>
                  <a:pt x="1364782" y="1424647"/>
                </a:lnTo>
                <a:cubicBezTo>
                  <a:pt x="1364782" y="1404570"/>
                  <a:pt x="1364609" y="1384500"/>
                  <a:pt x="1364255" y="1364423"/>
                </a:cubicBezTo>
                <a:lnTo>
                  <a:pt x="1364255" y="1364423"/>
                </a:lnTo>
                <a:lnTo>
                  <a:pt x="1364255" y="1324826"/>
                </a:lnTo>
                <a:lnTo>
                  <a:pt x="1364255" y="1324826"/>
                </a:lnTo>
                <a:lnTo>
                  <a:pt x="1364255" y="1273410"/>
                </a:lnTo>
                <a:lnTo>
                  <a:pt x="1364255" y="1273410"/>
                </a:lnTo>
                <a:cubicBezTo>
                  <a:pt x="1364526" y="1264211"/>
                  <a:pt x="1365505" y="1255049"/>
                  <a:pt x="1367191" y="1246008"/>
                </a:cubicBezTo>
                <a:cubicBezTo>
                  <a:pt x="1370074" y="1239180"/>
                  <a:pt x="1369133" y="1231329"/>
                  <a:pt x="1364707" y="1225381"/>
                </a:cubicBezTo>
                <a:lnTo>
                  <a:pt x="1364707" y="1225381"/>
                </a:lnTo>
                <a:cubicBezTo>
                  <a:pt x="1364971" y="1224373"/>
                  <a:pt x="1364971" y="1223303"/>
                  <a:pt x="1364707" y="1222295"/>
                </a:cubicBezTo>
                <a:cubicBezTo>
                  <a:pt x="1371256" y="1212207"/>
                  <a:pt x="1367492" y="1200991"/>
                  <a:pt x="1368245" y="1190301"/>
                </a:cubicBezTo>
                <a:lnTo>
                  <a:pt x="1368245" y="1190301"/>
                </a:lnTo>
                <a:cubicBezTo>
                  <a:pt x="1372039" y="1165398"/>
                  <a:pt x="1373402" y="1140187"/>
                  <a:pt x="1372310" y="1115021"/>
                </a:cubicBezTo>
                <a:lnTo>
                  <a:pt x="1372310" y="1115021"/>
                </a:lnTo>
                <a:cubicBezTo>
                  <a:pt x="1372566" y="1113854"/>
                  <a:pt x="1372566" y="1112650"/>
                  <a:pt x="1372310" y="1111483"/>
                </a:cubicBezTo>
                <a:cubicBezTo>
                  <a:pt x="1378784" y="1101395"/>
                  <a:pt x="1375246" y="1090254"/>
                  <a:pt x="1375924" y="1079564"/>
                </a:cubicBezTo>
                <a:lnTo>
                  <a:pt x="1375924" y="1079564"/>
                </a:lnTo>
                <a:cubicBezTo>
                  <a:pt x="1377557" y="1071840"/>
                  <a:pt x="1378709" y="1064019"/>
                  <a:pt x="1379387" y="1056152"/>
                </a:cubicBezTo>
                <a:cubicBezTo>
                  <a:pt x="1381193" y="1005714"/>
                  <a:pt x="1386538" y="955578"/>
                  <a:pt x="1391356" y="905592"/>
                </a:cubicBezTo>
                <a:cubicBezTo>
                  <a:pt x="1392561" y="892795"/>
                  <a:pt x="1396626" y="879696"/>
                  <a:pt x="1392184" y="866673"/>
                </a:cubicBezTo>
                <a:lnTo>
                  <a:pt x="1392184" y="866673"/>
                </a:lnTo>
                <a:cubicBezTo>
                  <a:pt x="1398207" y="858166"/>
                  <a:pt x="1395271" y="848380"/>
                  <a:pt x="1396249" y="839120"/>
                </a:cubicBezTo>
                <a:lnTo>
                  <a:pt x="1396249" y="839120"/>
                </a:lnTo>
                <a:cubicBezTo>
                  <a:pt x="1398259" y="836523"/>
                  <a:pt x="1399509" y="833429"/>
                  <a:pt x="1399863" y="830162"/>
                </a:cubicBezTo>
                <a:cubicBezTo>
                  <a:pt x="1405358" y="806750"/>
                  <a:pt x="1403175" y="782961"/>
                  <a:pt x="1403552" y="759323"/>
                </a:cubicBezTo>
                <a:lnTo>
                  <a:pt x="1403552" y="759323"/>
                </a:lnTo>
                <a:cubicBezTo>
                  <a:pt x="1409198" y="725824"/>
                  <a:pt x="1408219" y="691571"/>
                  <a:pt x="1412284" y="658223"/>
                </a:cubicBezTo>
                <a:cubicBezTo>
                  <a:pt x="1414693" y="637972"/>
                  <a:pt x="1414467" y="617647"/>
                  <a:pt x="1416951" y="597622"/>
                </a:cubicBezTo>
                <a:cubicBezTo>
                  <a:pt x="1422070" y="555465"/>
                  <a:pt x="1424479" y="513083"/>
                  <a:pt x="1427867" y="470776"/>
                </a:cubicBezTo>
                <a:lnTo>
                  <a:pt x="1427867" y="470776"/>
                </a:lnTo>
                <a:cubicBezTo>
                  <a:pt x="1430035" y="468276"/>
                  <a:pt x="1431194" y="465054"/>
                  <a:pt x="1431104" y="461742"/>
                </a:cubicBezTo>
                <a:cubicBezTo>
                  <a:pt x="1431555" y="415821"/>
                  <a:pt x="1438255" y="370051"/>
                  <a:pt x="1435395" y="324055"/>
                </a:cubicBezTo>
                <a:cubicBezTo>
                  <a:pt x="1441944" y="276478"/>
                  <a:pt x="1442923" y="228374"/>
                  <a:pt x="1448117" y="181023"/>
                </a:cubicBezTo>
                <a:cubicBezTo>
                  <a:pt x="1451053" y="155578"/>
                  <a:pt x="1451129" y="129983"/>
                  <a:pt x="1454742" y="104614"/>
                </a:cubicBezTo>
                <a:cubicBezTo>
                  <a:pt x="1456398" y="92569"/>
                  <a:pt x="1459861" y="79998"/>
                  <a:pt x="1455494" y="67576"/>
                </a:cubicBezTo>
                <a:lnTo>
                  <a:pt x="1455494" y="67576"/>
                </a:lnTo>
                <a:cubicBezTo>
                  <a:pt x="1461969" y="57639"/>
                  <a:pt x="1458205" y="46347"/>
                  <a:pt x="1459484" y="35658"/>
                </a:cubicBezTo>
                <a:cubicBezTo>
                  <a:pt x="1461667" y="27000"/>
                  <a:pt x="1454516" y="23161"/>
                  <a:pt x="1449999" y="18117"/>
                </a:cubicBezTo>
                <a:cubicBezTo>
                  <a:pt x="1445483" y="13074"/>
                  <a:pt x="1437201" y="8933"/>
                  <a:pt x="1435395" y="502"/>
                </a:cubicBezTo>
                <a:cubicBezTo>
                  <a:pt x="1415446" y="-2735"/>
                  <a:pt x="1395948" y="3664"/>
                  <a:pt x="1376150" y="3664"/>
                </a:cubicBezTo>
                <a:lnTo>
                  <a:pt x="1326314" y="3664"/>
                </a:lnTo>
                <a:lnTo>
                  <a:pt x="1318410" y="4115"/>
                </a:lnTo>
                <a:lnTo>
                  <a:pt x="1270984" y="4492"/>
                </a:lnTo>
                <a:lnTo>
                  <a:pt x="1270984" y="4492"/>
                </a:lnTo>
                <a:cubicBezTo>
                  <a:pt x="1255928" y="4492"/>
                  <a:pt x="1240872" y="427"/>
                  <a:pt x="1225816" y="7051"/>
                </a:cubicBezTo>
                <a:lnTo>
                  <a:pt x="1225816" y="7051"/>
                </a:lnTo>
                <a:lnTo>
                  <a:pt x="1219341" y="7578"/>
                </a:lnTo>
                <a:lnTo>
                  <a:pt x="1211362" y="7578"/>
                </a:lnTo>
                <a:cubicBezTo>
                  <a:pt x="1208734" y="6487"/>
                  <a:pt x="1205784" y="6487"/>
                  <a:pt x="1203156" y="7578"/>
                </a:cubicBezTo>
                <a:cubicBezTo>
                  <a:pt x="1203510" y="31419"/>
                  <a:pt x="1203834" y="55253"/>
                  <a:pt x="1204135" y="79094"/>
                </a:cubicBezTo>
                <a:lnTo>
                  <a:pt x="1204135" y="79094"/>
                </a:lnTo>
                <a:cubicBezTo>
                  <a:pt x="1204135" y="141072"/>
                  <a:pt x="1203932" y="203005"/>
                  <a:pt x="1203533" y="264885"/>
                </a:cubicBezTo>
                <a:cubicBezTo>
                  <a:pt x="1198700" y="297270"/>
                  <a:pt x="1197360" y="330077"/>
                  <a:pt x="1199543" y="362749"/>
                </a:cubicBezTo>
                <a:cubicBezTo>
                  <a:pt x="1199919" y="368395"/>
                  <a:pt x="1197435" y="374869"/>
                  <a:pt x="1203533" y="379160"/>
                </a:cubicBezTo>
                <a:cubicBezTo>
                  <a:pt x="1203533" y="378106"/>
                  <a:pt x="1203533" y="377127"/>
                  <a:pt x="1203156" y="376073"/>
                </a:cubicBezTo>
                <a:cubicBezTo>
                  <a:pt x="1203156" y="377127"/>
                  <a:pt x="1203156" y="378106"/>
                  <a:pt x="1203533" y="379160"/>
                </a:cubicBezTo>
                <a:cubicBezTo>
                  <a:pt x="1209404" y="384956"/>
                  <a:pt x="1206243" y="392635"/>
                  <a:pt x="1207673" y="399335"/>
                </a:cubicBezTo>
                <a:cubicBezTo>
                  <a:pt x="1206017" y="413789"/>
                  <a:pt x="1211512" y="428318"/>
                  <a:pt x="1209781" y="442019"/>
                </a:cubicBezTo>
                <a:cubicBezTo>
                  <a:pt x="1207635" y="467380"/>
                  <a:pt x="1206883" y="492833"/>
                  <a:pt x="1207522" y="518277"/>
                </a:cubicBezTo>
                <a:lnTo>
                  <a:pt x="1207522" y="518277"/>
                </a:lnTo>
                <a:lnTo>
                  <a:pt x="1207522" y="533935"/>
                </a:lnTo>
                <a:cubicBezTo>
                  <a:pt x="1202253" y="538528"/>
                  <a:pt x="1203758" y="544776"/>
                  <a:pt x="1203758" y="550497"/>
                </a:cubicBezTo>
                <a:cubicBezTo>
                  <a:pt x="1203758" y="584599"/>
                  <a:pt x="1203758" y="618625"/>
                  <a:pt x="1203758" y="652727"/>
                </a:cubicBezTo>
                <a:cubicBezTo>
                  <a:pt x="1203758" y="672450"/>
                  <a:pt x="1203758" y="692098"/>
                  <a:pt x="1204135" y="711822"/>
                </a:cubicBezTo>
                <a:lnTo>
                  <a:pt x="1204135" y="711822"/>
                </a:lnTo>
                <a:cubicBezTo>
                  <a:pt x="1203307" y="738320"/>
                  <a:pt x="1202253" y="764518"/>
                  <a:pt x="1204135" y="791317"/>
                </a:cubicBezTo>
                <a:lnTo>
                  <a:pt x="1204135" y="791317"/>
                </a:lnTo>
                <a:cubicBezTo>
                  <a:pt x="1203683" y="821429"/>
                  <a:pt x="1202705" y="851993"/>
                  <a:pt x="1204135" y="882331"/>
                </a:cubicBezTo>
                <a:lnTo>
                  <a:pt x="1204135" y="882331"/>
                </a:lnTo>
                <a:cubicBezTo>
                  <a:pt x="1204135" y="901828"/>
                  <a:pt x="1203457" y="921326"/>
                  <a:pt x="1203232" y="940748"/>
                </a:cubicBezTo>
                <a:cubicBezTo>
                  <a:pt x="1203232" y="950233"/>
                  <a:pt x="1198188" y="959794"/>
                  <a:pt x="1203608" y="969279"/>
                </a:cubicBezTo>
                <a:lnTo>
                  <a:pt x="1203608" y="969279"/>
                </a:lnTo>
                <a:cubicBezTo>
                  <a:pt x="1199611" y="1003426"/>
                  <a:pt x="1198271" y="1037837"/>
                  <a:pt x="1199618" y="1072187"/>
                </a:cubicBezTo>
                <a:lnTo>
                  <a:pt x="1199618" y="1072187"/>
                </a:lnTo>
                <a:cubicBezTo>
                  <a:pt x="1197887" y="1102299"/>
                  <a:pt x="1193144" y="1132411"/>
                  <a:pt x="1195929" y="1163200"/>
                </a:cubicBezTo>
                <a:lnTo>
                  <a:pt x="1195929" y="1163200"/>
                </a:lnTo>
                <a:cubicBezTo>
                  <a:pt x="1194499" y="1180891"/>
                  <a:pt x="1191940" y="1198582"/>
                  <a:pt x="1191940" y="1215896"/>
                </a:cubicBezTo>
                <a:cubicBezTo>
                  <a:pt x="1191940" y="1261064"/>
                  <a:pt x="1191262" y="1306232"/>
                  <a:pt x="1187273" y="1351400"/>
                </a:cubicBezTo>
                <a:cubicBezTo>
                  <a:pt x="1185164" y="1375565"/>
                  <a:pt x="1181701" y="1399579"/>
                  <a:pt x="1178916" y="1423669"/>
                </a:cubicBezTo>
                <a:cubicBezTo>
                  <a:pt x="1174625" y="1428261"/>
                  <a:pt x="1174776" y="1434584"/>
                  <a:pt x="1172668" y="1440004"/>
                </a:cubicBezTo>
                <a:cubicBezTo>
                  <a:pt x="1163032" y="1472300"/>
                  <a:pt x="1154300" y="1504821"/>
                  <a:pt x="1147675" y="1537868"/>
                </a:cubicBezTo>
                <a:lnTo>
                  <a:pt x="1147675" y="1537868"/>
                </a:lnTo>
                <a:cubicBezTo>
                  <a:pt x="1141736" y="1546367"/>
                  <a:pt x="1137866" y="1556139"/>
                  <a:pt x="1136383" y="1566400"/>
                </a:cubicBezTo>
                <a:lnTo>
                  <a:pt x="1136383" y="1566400"/>
                </a:lnTo>
                <a:cubicBezTo>
                  <a:pt x="1129382" y="1577089"/>
                  <a:pt x="1129909" y="1590263"/>
                  <a:pt x="1124941" y="1601630"/>
                </a:cubicBezTo>
                <a:cubicBezTo>
                  <a:pt x="1118369" y="1606516"/>
                  <a:pt x="1113920" y="1613735"/>
                  <a:pt x="1112519" y="1621805"/>
                </a:cubicBezTo>
                <a:lnTo>
                  <a:pt x="1108755" y="1625118"/>
                </a:lnTo>
                <a:lnTo>
                  <a:pt x="1108755" y="1625118"/>
                </a:lnTo>
                <a:cubicBezTo>
                  <a:pt x="1099014" y="1637019"/>
                  <a:pt x="1096161" y="1653129"/>
                  <a:pt x="1101227" y="1667651"/>
                </a:cubicBezTo>
                <a:cubicBezTo>
                  <a:pt x="1107378" y="1686185"/>
                  <a:pt x="1117969" y="1702934"/>
                  <a:pt x="1132092" y="1716432"/>
                </a:cubicBezTo>
                <a:lnTo>
                  <a:pt x="1143610" y="1732617"/>
                </a:lnTo>
                <a:lnTo>
                  <a:pt x="1143610" y="1732617"/>
                </a:lnTo>
                <a:cubicBezTo>
                  <a:pt x="1143610" y="1737134"/>
                  <a:pt x="1144890" y="1741425"/>
                  <a:pt x="1139620" y="1744512"/>
                </a:cubicBezTo>
                <a:cubicBezTo>
                  <a:pt x="1122908" y="1754599"/>
                  <a:pt x="1114552" y="1771311"/>
                  <a:pt x="1108379" y="1788475"/>
                </a:cubicBezTo>
                <a:cubicBezTo>
                  <a:pt x="1099872" y="1812264"/>
                  <a:pt x="1097840" y="1836729"/>
                  <a:pt x="1111917" y="1859840"/>
                </a:cubicBezTo>
                <a:lnTo>
                  <a:pt x="1111917" y="1859840"/>
                </a:lnTo>
                <a:cubicBezTo>
                  <a:pt x="1111917" y="1873918"/>
                  <a:pt x="1124113" y="1884156"/>
                  <a:pt x="1124338" y="1898233"/>
                </a:cubicBezTo>
                <a:lnTo>
                  <a:pt x="1124338" y="1898233"/>
                </a:lnTo>
                <a:lnTo>
                  <a:pt x="1123887" y="1906213"/>
                </a:lnTo>
                <a:lnTo>
                  <a:pt x="1123887" y="1906213"/>
                </a:lnTo>
                <a:cubicBezTo>
                  <a:pt x="1118941" y="1914125"/>
                  <a:pt x="1117940" y="1923881"/>
                  <a:pt x="1121177" y="1932636"/>
                </a:cubicBezTo>
                <a:cubicBezTo>
                  <a:pt x="1123277" y="1944839"/>
                  <a:pt x="1124180" y="1957222"/>
                  <a:pt x="1123887" y="1969599"/>
                </a:cubicBezTo>
                <a:lnTo>
                  <a:pt x="1123887" y="1969599"/>
                </a:lnTo>
                <a:cubicBezTo>
                  <a:pt x="1118994" y="1974416"/>
                  <a:pt x="1120424" y="1980665"/>
                  <a:pt x="1120424" y="1986386"/>
                </a:cubicBezTo>
                <a:cubicBezTo>
                  <a:pt x="1120424" y="2025780"/>
                  <a:pt x="1120424" y="2065151"/>
                  <a:pt x="1120424" y="2104500"/>
                </a:cubicBezTo>
                <a:lnTo>
                  <a:pt x="1120424" y="2104500"/>
                </a:lnTo>
                <a:cubicBezTo>
                  <a:pt x="1118467" y="2120083"/>
                  <a:pt x="1123962" y="2136268"/>
                  <a:pt x="1117036" y="2151475"/>
                </a:cubicBezTo>
                <a:lnTo>
                  <a:pt x="1117036" y="2151475"/>
                </a:lnTo>
                <a:lnTo>
                  <a:pt x="1115907" y="2152002"/>
                </a:lnTo>
                <a:cubicBezTo>
                  <a:pt x="1114605" y="2150511"/>
                  <a:pt x="1113498" y="2148870"/>
                  <a:pt x="1112595" y="2147108"/>
                </a:cubicBezTo>
                <a:cubicBezTo>
                  <a:pt x="1112738" y="2145964"/>
                  <a:pt x="1112436" y="2144805"/>
                  <a:pt x="1111767" y="2143871"/>
                </a:cubicBezTo>
                <a:lnTo>
                  <a:pt x="1108906" y="2138602"/>
                </a:lnTo>
                <a:lnTo>
                  <a:pt x="1108906" y="2138602"/>
                </a:lnTo>
                <a:cubicBezTo>
                  <a:pt x="1109245" y="2137766"/>
                  <a:pt x="1109034" y="2136810"/>
                  <a:pt x="1108379" y="2136193"/>
                </a:cubicBezTo>
                <a:cubicBezTo>
                  <a:pt x="1106196" y="2129343"/>
                  <a:pt x="1104088" y="2122492"/>
                  <a:pt x="1101679" y="2115642"/>
                </a:cubicBezTo>
                <a:cubicBezTo>
                  <a:pt x="1087075" y="2074162"/>
                  <a:pt x="1068556" y="2034264"/>
                  <a:pt x="1051467" y="1993763"/>
                </a:cubicBezTo>
                <a:cubicBezTo>
                  <a:pt x="1042133" y="1971179"/>
                  <a:pt x="1034228" y="1948595"/>
                  <a:pt x="1023764" y="1926463"/>
                </a:cubicBezTo>
                <a:cubicBezTo>
                  <a:pt x="1007662" y="1893363"/>
                  <a:pt x="998372" y="1857371"/>
                  <a:pt x="996438" y="1820619"/>
                </a:cubicBezTo>
                <a:cubicBezTo>
                  <a:pt x="994556" y="1782076"/>
                  <a:pt x="990265" y="1743533"/>
                  <a:pt x="988910" y="1704914"/>
                </a:cubicBezTo>
                <a:lnTo>
                  <a:pt x="988910" y="1704914"/>
                </a:lnTo>
                <a:cubicBezTo>
                  <a:pt x="990393" y="1693826"/>
                  <a:pt x="989753" y="1682564"/>
                  <a:pt x="987028" y="1671716"/>
                </a:cubicBezTo>
                <a:cubicBezTo>
                  <a:pt x="985417" y="1666762"/>
                  <a:pt x="985740" y="1661388"/>
                  <a:pt x="987931" y="1656660"/>
                </a:cubicBezTo>
                <a:cubicBezTo>
                  <a:pt x="1005020" y="1616460"/>
                  <a:pt x="1010515" y="1573852"/>
                  <a:pt x="1016839" y="1530943"/>
                </a:cubicBezTo>
                <a:lnTo>
                  <a:pt x="1016839" y="1530943"/>
                </a:lnTo>
                <a:cubicBezTo>
                  <a:pt x="1021446" y="1515555"/>
                  <a:pt x="1022929" y="1499408"/>
                  <a:pt x="1021205" y="1483441"/>
                </a:cubicBezTo>
                <a:cubicBezTo>
                  <a:pt x="1021619" y="1482402"/>
                  <a:pt x="1021619" y="1481243"/>
                  <a:pt x="1021205" y="1480204"/>
                </a:cubicBezTo>
                <a:lnTo>
                  <a:pt x="1021205" y="1480204"/>
                </a:lnTo>
                <a:cubicBezTo>
                  <a:pt x="1022500" y="1477253"/>
                  <a:pt x="1023486" y="1474174"/>
                  <a:pt x="1024141" y="1471020"/>
                </a:cubicBezTo>
                <a:cubicBezTo>
                  <a:pt x="1028356" y="1424572"/>
                  <a:pt x="1028808" y="1377974"/>
                  <a:pt x="1028733" y="1331375"/>
                </a:cubicBezTo>
                <a:cubicBezTo>
                  <a:pt x="1029689" y="1326076"/>
                  <a:pt x="1028379" y="1320610"/>
                  <a:pt x="1025119" y="1316319"/>
                </a:cubicBezTo>
                <a:lnTo>
                  <a:pt x="1025119" y="1316319"/>
                </a:lnTo>
                <a:cubicBezTo>
                  <a:pt x="1025541" y="1309070"/>
                  <a:pt x="1028349" y="1302167"/>
                  <a:pt x="1033099" y="1296671"/>
                </a:cubicBezTo>
                <a:cubicBezTo>
                  <a:pt x="1042133" y="1282970"/>
                  <a:pt x="1052295" y="1270097"/>
                  <a:pt x="1060200" y="1255493"/>
                </a:cubicBezTo>
                <a:cubicBezTo>
                  <a:pt x="1075256" y="1228167"/>
                  <a:pt x="1083913" y="1198507"/>
                  <a:pt x="1096711" y="1170427"/>
                </a:cubicBezTo>
                <a:cubicBezTo>
                  <a:pt x="1100873" y="1162229"/>
                  <a:pt x="1104208" y="1153624"/>
                  <a:pt x="1106648" y="1144757"/>
                </a:cubicBezTo>
                <a:cubicBezTo>
                  <a:pt x="1115154" y="1107644"/>
                  <a:pt x="1126070" y="1071283"/>
                  <a:pt x="1129232" y="1032891"/>
                </a:cubicBezTo>
                <a:cubicBezTo>
                  <a:pt x="1132597" y="996869"/>
                  <a:pt x="1131889" y="960577"/>
                  <a:pt x="1127123" y="924713"/>
                </a:cubicBezTo>
                <a:cubicBezTo>
                  <a:pt x="1125543" y="913346"/>
                  <a:pt x="1121177" y="911238"/>
                  <a:pt x="1111014" y="917788"/>
                </a:cubicBezTo>
                <a:cubicBezTo>
                  <a:pt x="1096304" y="926641"/>
                  <a:pt x="1084101" y="939107"/>
                  <a:pt x="1075557" y="953997"/>
                </a:cubicBezTo>
                <a:cubicBezTo>
                  <a:pt x="1052973" y="995552"/>
                  <a:pt x="1031067" y="1037332"/>
                  <a:pt x="1008859" y="1078962"/>
                </a:cubicBezTo>
                <a:cubicBezTo>
                  <a:pt x="1002385" y="1063906"/>
                  <a:pt x="995534" y="1049452"/>
                  <a:pt x="989587" y="1034396"/>
                </a:cubicBezTo>
                <a:cubicBezTo>
                  <a:pt x="982767" y="1017978"/>
                  <a:pt x="974268" y="1002312"/>
                  <a:pt x="964218" y="987647"/>
                </a:cubicBezTo>
                <a:cubicBezTo>
                  <a:pt x="956690" y="976280"/>
                  <a:pt x="949162" y="976506"/>
                  <a:pt x="944193" y="987647"/>
                </a:cubicBezTo>
                <a:cubicBezTo>
                  <a:pt x="939782" y="996448"/>
                  <a:pt x="936447" y="1005752"/>
                  <a:pt x="934256" y="1015350"/>
                </a:cubicBezTo>
                <a:cubicBezTo>
                  <a:pt x="924658" y="1058185"/>
                  <a:pt x="918689" y="1101749"/>
                  <a:pt x="916415" y="1145585"/>
                </a:cubicBezTo>
                <a:cubicBezTo>
                  <a:pt x="915135" y="1180213"/>
                  <a:pt x="908887" y="1214692"/>
                  <a:pt x="914157" y="1249471"/>
                </a:cubicBezTo>
                <a:cubicBezTo>
                  <a:pt x="910092" y="1261214"/>
                  <a:pt x="906004" y="1272958"/>
                  <a:pt x="901886" y="1284702"/>
                </a:cubicBezTo>
                <a:cubicBezTo>
                  <a:pt x="896587" y="1293706"/>
                  <a:pt x="892823" y="1303522"/>
                  <a:pt x="890745" y="1313760"/>
                </a:cubicBezTo>
                <a:cubicBezTo>
                  <a:pt x="876291" y="1363671"/>
                  <a:pt x="863569" y="1414108"/>
                  <a:pt x="845577" y="1463040"/>
                </a:cubicBezTo>
                <a:lnTo>
                  <a:pt x="845577" y="1463040"/>
                </a:lnTo>
                <a:cubicBezTo>
                  <a:pt x="838049" y="1467933"/>
                  <a:pt x="836092" y="1476816"/>
                  <a:pt x="829994" y="1482613"/>
                </a:cubicBezTo>
                <a:lnTo>
                  <a:pt x="829994" y="1482613"/>
                </a:lnTo>
                <a:cubicBezTo>
                  <a:pt x="821713" y="1476967"/>
                  <a:pt x="825251" y="1465600"/>
                  <a:pt x="818627" y="1459126"/>
                </a:cubicBezTo>
                <a:cubicBezTo>
                  <a:pt x="813583" y="1434283"/>
                  <a:pt x="806657" y="1409817"/>
                  <a:pt x="800183" y="1385426"/>
                </a:cubicBezTo>
                <a:cubicBezTo>
                  <a:pt x="793333" y="1359530"/>
                  <a:pt x="786482" y="1333559"/>
                  <a:pt x="779406" y="1307662"/>
                </a:cubicBezTo>
                <a:cubicBezTo>
                  <a:pt x="767436" y="1263473"/>
                  <a:pt x="751703" y="1220187"/>
                  <a:pt x="742368" y="1175170"/>
                </a:cubicBezTo>
                <a:cubicBezTo>
                  <a:pt x="740817" y="1164774"/>
                  <a:pt x="737264" y="1154776"/>
                  <a:pt x="731904" y="1145735"/>
                </a:cubicBezTo>
                <a:lnTo>
                  <a:pt x="731904" y="1145735"/>
                </a:lnTo>
                <a:cubicBezTo>
                  <a:pt x="720010" y="1110956"/>
                  <a:pt x="711202" y="1075348"/>
                  <a:pt x="697200" y="1041096"/>
                </a:cubicBezTo>
                <a:cubicBezTo>
                  <a:pt x="684327" y="1009554"/>
                  <a:pt x="674616" y="976732"/>
                  <a:pt x="659560" y="945792"/>
                </a:cubicBezTo>
                <a:cubicBezTo>
                  <a:pt x="641267" y="906119"/>
                  <a:pt x="623727" y="867124"/>
                  <a:pt x="599411" y="830839"/>
                </a:cubicBezTo>
                <a:cubicBezTo>
                  <a:pt x="570835" y="787501"/>
                  <a:pt x="537750" y="747301"/>
                  <a:pt x="500720" y="710918"/>
                </a:cubicBezTo>
                <a:cubicBezTo>
                  <a:pt x="497633" y="707907"/>
                  <a:pt x="495149" y="703390"/>
                  <a:pt x="489503" y="704745"/>
                </a:cubicBezTo>
                <a:cubicBezTo>
                  <a:pt x="488050" y="707727"/>
                  <a:pt x="487802" y="711152"/>
                  <a:pt x="488825" y="714306"/>
                </a:cubicBezTo>
                <a:cubicBezTo>
                  <a:pt x="492213" y="746300"/>
                  <a:pt x="497031" y="778068"/>
                  <a:pt x="501849" y="809911"/>
                </a:cubicBezTo>
                <a:cubicBezTo>
                  <a:pt x="508398" y="853423"/>
                  <a:pt x="517582" y="896559"/>
                  <a:pt x="526616" y="939393"/>
                </a:cubicBezTo>
                <a:cubicBezTo>
                  <a:pt x="535649" y="982227"/>
                  <a:pt x="547092" y="1024911"/>
                  <a:pt x="560492" y="1067369"/>
                </a:cubicBezTo>
                <a:cubicBezTo>
                  <a:pt x="573628" y="1109390"/>
                  <a:pt x="589986" y="1150342"/>
                  <a:pt x="609424" y="1189849"/>
                </a:cubicBezTo>
                <a:cubicBezTo>
                  <a:pt x="612314" y="1197174"/>
                  <a:pt x="616334" y="1204002"/>
                  <a:pt x="621318" y="1210100"/>
                </a:cubicBezTo>
                <a:cubicBezTo>
                  <a:pt x="624020" y="1220601"/>
                  <a:pt x="629599" y="1230147"/>
                  <a:pt x="637428" y="1237652"/>
                </a:cubicBezTo>
                <a:lnTo>
                  <a:pt x="637428" y="1237652"/>
                </a:lnTo>
                <a:cubicBezTo>
                  <a:pt x="637345" y="1240844"/>
                  <a:pt x="638730" y="1243900"/>
                  <a:pt x="641192" y="1245933"/>
                </a:cubicBezTo>
                <a:lnTo>
                  <a:pt x="641192" y="1245933"/>
                </a:lnTo>
                <a:cubicBezTo>
                  <a:pt x="640943" y="1247197"/>
                  <a:pt x="641154" y="1248507"/>
                  <a:pt x="641794" y="1249622"/>
                </a:cubicBezTo>
                <a:cubicBezTo>
                  <a:pt x="641749" y="1251842"/>
                  <a:pt x="642938" y="1253897"/>
                  <a:pt x="644880" y="1254967"/>
                </a:cubicBezTo>
                <a:lnTo>
                  <a:pt x="644880" y="1254967"/>
                </a:lnTo>
                <a:cubicBezTo>
                  <a:pt x="644579" y="1255824"/>
                  <a:pt x="644888" y="1256781"/>
                  <a:pt x="645633" y="1257300"/>
                </a:cubicBezTo>
                <a:cubicBezTo>
                  <a:pt x="656617" y="1279560"/>
                  <a:pt x="669588" y="1300774"/>
                  <a:pt x="684402" y="1320686"/>
                </a:cubicBezTo>
                <a:cubicBezTo>
                  <a:pt x="708891" y="1355367"/>
                  <a:pt x="733809" y="1389717"/>
                  <a:pt x="759155" y="1423744"/>
                </a:cubicBezTo>
                <a:cubicBezTo>
                  <a:pt x="769582" y="1439560"/>
                  <a:pt x="781724" y="1454179"/>
                  <a:pt x="795365" y="1467331"/>
                </a:cubicBezTo>
                <a:lnTo>
                  <a:pt x="795365" y="1467331"/>
                </a:lnTo>
                <a:cubicBezTo>
                  <a:pt x="806913" y="1482575"/>
                  <a:pt x="817475" y="1498542"/>
                  <a:pt x="826982" y="1515134"/>
                </a:cubicBezTo>
                <a:lnTo>
                  <a:pt x="826982" y="1515134"/>
                </a:lnTo>
                <a:cubicBezTo>
                  <a:pt x="831620" y="1530273"/>
                  <a:pt x="838139" y="1544764"/>
                  <a:pt x="846405" y="1558269"/>
                </a:cubicBezTo>
                <a:cubicBezTo>
                  <a:pt x="846872" y="1563749"/>
                  <a:pt x="848573" y="1569049"/>
                  <a:pt x="851373" y="1573777"/>
                </a:cubicBezTo>
                <a:lnTo>
                  <a:pt x="851373" y="1573777"/>
                </a:lnTo>
                <a:lnTo>
                  <a:pt x="847233" y="1577692"/>
                </a:lnTo>
                <a:cubicBezTo>
                  <a:pt x="844289" y="1572768"/>
                  <a:pt x="840277" y="1568575"/>
                  <a:pt x="835489" y="1565421"/>
                </a:cubicBezTo>
                <a:lnTo>
                  <a:pt x="835489" y="1565421"/>
                </a:lnTo>
                <a:cubicBezTo>
                  <a:pt x="834149" y="1562191"/>
                  <a:pt x="831725" y="1559534"/>
                  <a:pt x="828639" y="1557893"/>
                </a:cubicBezTo>
                <a:cubicBezTo>
                  <a:pt x="816865" y="1540390"/>
                  <a:pt x="801839" y="1525312"/>
                  <a:pt x="784374" y="1513478"/>
                </a:cubicBezTo>
                <a:lnTo>
                  <a:pt x="784374" y="1513478"/>
                </a:lnTo>
                <a:cubicBezTo>
                  <a:pt x="771102" y="1499024"/>
                  <a:pt x="756972" y="1485368"/>
                  <a:pt x="742067" y="1472601"/>
                </a:cubicBezTo>
                <a:cubicBezTo>
                  <a:pt x="703072" y="1436391"/>
                  <a:pt x="662872" y="1401311"/>
                  <a:pt x="621619" y="1367209"/>
                </a:cubicBezTo>
                <a:cubicBezTo>
                  <a:pt x="583076" y="1335441"/>
                  <a:pt x="544359" y="1303876"/>
                  <a:pt x="505462" y="1272506"/>
                </a:cubicBezTo>
                <a:cubicBezTo>
                  <a:pt x="471586" y="1245255"/>
                  <a:pt x="435301" y="1221316"/>
                  <a:pt x="402856" y="1192258"/>
                </a:cubicBezTo>
                <a:cubicBezTo>
                  <a:pt x="398301" y="1188908"/>
                  <a:pt x="393491" y="1185912"/>
                  <a:pt x="388477" y="1183300"/>
                </a:cubicBezTo>
                <a:cubicBezTo>
                  <a:pt x="396005" y="1206260"/>
                  <a:pt x="407222" y="1224102"/>
                  <a:pt x="415126" y="1243524"/>
                </a:cubicBezTo>
                <a:cubicBezTo>
                  <a:pt x="426456" y="1268675"/>
                  <a:pt x="440435" y="1292554"/>
                  <a:pt x="456831" y="1314739"/>
                </a:cubicBezTo>
                <a:cubicBezTo>
                  <a:pt x="496956" y="1373005"/>
                  <a:pt x="545963" y="1423593"/>
                  <a:pt x="597229" y="1471998"/>
                </a:cubicBezTo>
                <a:cubicBezTo>
                  <a:pt x="607971" y="1481747"/>
                  <a:pt x="619504" y="1490585"/>
                  <a:pt x="631706" y="1498422"/>
                </a:cubicBezTo>
                <a:cubicBezTo>
                  <a:pt x="636095" y="1501267"/>
                  <a:pt x="640319" y="1504361"/>
                  <a:pt x="644353" y="1507681"/>
                </a:cubicBezTo>
                <a:cubicBezTo>
                  <a:pt x="675188" y="1534398"/>
                  <a:pt x="708635" y="1557953"/>
                  <a:pt x="744175" y="1577992"/>
                </a:cubicBezTo>
                <a:lnTo>
                  <a:pt x="744175" y="1577992"/>
                </a:lnTo>
                <a:cubicBezTo>
                  <a:pt x="747088" y="1581899"/>
                  <a:pt x="751357" y="1584587"/>
                  <a:pt x="756144" y="1585520"/>
                </a:cubicBezTo>
                <a:lnTo>
                  <a:pt x="756144" y="1585520"/>
                </a:lnTo>
                <a:cubicBezTo>
                  <a:pt x="760179" y="1588840"/>
                  <a:pt x="764463" y="1591859"/>
                  <a:pt x="768942" y="1594554"/>
                </a:cubicBezTo>
                <a:cubicBezTo>
                  <a:pt x="798151" y="1609610"/>
                  <a:pt x="827209" y="1624666"/>
                  <a:pt x="856794" y="1638442"/>
                </a:cubicBezTo>
                <a:cubicBezTo>
                  <a:pt x="870893" y="1643975"/>
                  <a:pt x="882283" y="1654778"/>
                  <a:pt x="888561" y="1668554"/>
                </a:cubicBezTo>
                <a:cubicBezTo>
                  <a:pt x="893003" y="1678717"/>
                  <a:pt x="897670" y="1688880"/>
                  <a:pt x="902187" y="1698666"/>
                </a:cubicBezTo>
                <a:cubicBezTo>
                  <a:pt x="911823" y="1720272"/>
                  <a:pt x="920104" y="1742404"/>
                  <a:pt x="929589" y="1764084"/>
                </a:cubicBezTo>
                <a:cubicBezTo>
                  <a:pt x="948259" y="1806693"/>
                  <a:pt x="965799" y="1849903"/>
                  <a:pt x="982812" y="1893189"/>
                </a:cubicBezTo>
                <a:cubicBezTo>
                  <a:pt x="986696" y="1906363"/>
                  <a:pt x="991319" y="1919304"/>
                  <a:pt x="996664" y="1931959"/>
                </a:cubicBezTo>
                <a:cubicBezTo>
                  <a:pt x="1008068" y="1955566"/>
                  <a:pt x="1017606" y="1980032"/>
                  <a:pt x="1025195" y="2005131"/>
                </a:cubicBezTo>
                <a:cubicBezTo>
                  <a:pt x="1026369" y="2007803"/>
                  <a:pt x="1026881" y="2010724"/>
                  <a:pt x="1026700" y="2013637"/>
                </a:cubicBezTo>
                <a:cubicBezTo>
                  <a:pt x="1025202" y="2011733"/>
                  <a:pt x="1023230" y="2010250"/>
                  <a:pt x="1020979" y="2009346"/>
                </a:cubicBezTo>
                <a:cubicBezTo>
                  <a:pt x="1001180" y="1981794"/>
                  <a:pt x="985522" y="1951682"/>
                  <a:pt x="961583" y="1926538"/>
                </a:cubicBezTo>
                <a:cubicBezTo>
                  <a:pt x="933127" y="1896426"/>
                  <a:pt x="908285" y="1863680"/>
                  <a:pt x="878775" y="1834697"/>
                </a:cubicBezTo>
                <a:cubicBezTo>
                  <a:pt x="845351" y="1802176"/>
                  <a:pt x="813583" y="1768150"/>
                  <a:pt x="776169" y="1740070"/>
                </a:cubicBezTo>
                <a:lnTo>
                  <a:pt x="771953" y="1736306"/>
                </a:lnTo>
                <a:lnTo>
                  <a:pt x="771953" y="1736306"/>
                </a:lnTo>
                <a:cubicBezTo>
                  <a:pt x="770771" y="1734944"/>
                  <a:pt x="769431" y="1733731"/>
                  <a:pt x="767963" y="1732693"/>
                </a:cubicBezTo>
                <a:lnTo>
                  <a:pt x="767963" y="1732693"/>
                </a:lnTo>
                <a:cubicBezTo>
                  <a:pt x="766683" y="1730208"/>
                  <a:pt x="764726" y="1727950"/>
                  <a:pt x="762242" y="1730434"/>
                </a:cubicBezTo>
                <a:cubicBezTo>
                  <a:pt x="759758" y="1732919"/>
                  <a:pt x="761564" y="1735177"/>
                  <a:pt x="763898" y="1736908"/>
                </a:cubicBezTo>
                <a:lnTo>
                  <a:pt x="763898" y="1736908"/>
                </a:lnTo>
                <a:cubicBezTo>
                  <a:pt x="763906" y="1738090"/>
                  <a:pt x="764191" y="1739250"/>
                  <a:pt x="764726" y="1740296"/>
                </a:cubicBezTo>
                <a:cubicBezTo>
                  <a:pt x="764162" y="1743465"/>
                  <a:pt x="765441" y="1746672"/>
                  <a:pt x="768039" y="1748577"/>
                </a:cubicBezTo>
                <a:lnTo>
                  <a:pt x="768039" y="1748577"/>
                </a:lnTo>
                <a:cubicBezTo>
                  <a:pt x="773549" y="1763189"/>
                  <a:pt x="780068" y="1777402"/>
                  <a:pt x="787536" y="1791110"/>
                </a:cubicBezTo>
                <a:cubicBezTo>
                  <a:pt x="805520" y="1828050"/>
                  <a:pt x="825628" y="1863921"/>
                  <a:pt x="847760" y="1898534"/>
                </a:cubicBezTo>
                <a:cubicBezTo>
                  <a:pt x="855288" y="1913063"/>
                  <a:pt x="861385" y="1928646"/>
                  <a:pt x="875237" y="1938282"/>
                </a:cubicBezTo>
                <a:cubicBezTo>
                  <a:pt x="878158" y="1943461"/>
                  <a:pt x="881350" y="1948490"/>
                  <a:pt x="884797" y="1953338"/>
                </a:cubicBezTo>
                <a:cubicBezTo>
                  <a:pt x="927105" y="2006034"/>
                  <a:pt x="979500" y="2048567"/>
                  <a:pt x="1029561" y="2093359"/>
                </a:cubicBezTo>
                <a:cubicBezTo>
                  <a:pt x="1031669" y="2094887"/>
                  <a:pt x="1033942" y="2096174"/>
                  <a:pt x="1036336" y="2097198"/>
                </a:cubicBezTo>
                <a:cubicBezTo>
                  <a:pt x="1038338" y="2100714"/>
                  <a:pt x="1041553" y="2103386"/>
                  <a:pt x="1045370" y="2104726"/>
                </a:cubicBezTo>
                <a:cubicBezTo>
                  <a:pt x="1046695" y="2108467"/>
                  <a:pt x="1049804" y="2111290"/>
                  <a:pt x="1053651" y="2112254"/>
                </a:cubicBezTo>
                <a:lnTo>
                  <a:pt x="1053651" y="2112254"/>
                </a:lnTo>
                <a:lnTo>
                  <a:pt x="1053651" y="2112254"/>
                </a:lnTo>
                <a:cubicBezTo>
                  <a:pt x="1054930" y="2113684"/>
                  <a:pt x="1055984" y="2115717"/>
                  <a:pt x="1057565" y="2116395"/>
                </a:cubicBezTo>
                <a:cubicBezTo>
                  <a:pt x="1085645" y="2128214"/>
                  <a:pt x="1098593" y="2150948"/>
                  <a:pt x="1104991" y="2179253"/>
                </a:cubicBezTo>
                <a:cubicBezTo>
                  <a:pt x="1106234" y="2188354"/>
                  <a:pt x="1110073" y="2196899"/>
                  <a:pt x="1116058" y="2203870"/>
                </a:cubicBezTo>
                <a:cubicBezTo>
                  <a:pt x="1116261" y="2206881"/>
                  <a:pt x="1117811" y="2209644"/>
                  <a:pt x="1120273" y="2211398"/>
                </a:cubicBezTo>
                <a:lnTo>
                  <a:pt x="1120273" y="2211398"/>
                </a:lnTo>
                <a:cubicBezTo>
                  <a:pt x="1124429" y="2226296"/>
                  <a:pt x="1129819" y="2240825"/>
                  <a:pt x="1136383" y="2254834"/>
                </a:cubicBezTo>
                <a:lnTo>
                  <a:pt x="1136383" y="2254834"/>
                </a:lnTo>
                <a:cubicBezTo>
                  <a:pt x="1137302" y="2278329"/>
                  <a:pt x="1136902" y="2301847"/>
                  <a:pt x="1135178" y="2325296"/>
                </a:cubicBezTo>
                <a:cubicBezTo>
                  <a:pt x="1132597" y="2355837"/>
                  <a:pt x="1131670" y="2386499"/>
                  <a:pt x="1132393" y="2417137"/>
                </a:cubicBezTo>
                <a:lnTo>
                  <a:pt x="1132393" y="2417137"/>
                </a:lnTo>
                <a:cubicBezTo>
                  <a:pt x="1131114" y="2432871"/>
                  <a:pt x="1128931" y="2448530"/>
                  <a:pt x="1128629" y="2464263"/>
                </a:cubicBezTo>
                <a:cubicBezTo>
                  <a:pt x="1127952" y="2506796"/>
                  <a:pt x="1130360" y="2549555"/>
                  <a:pt x="1127049" y="2592239"/>
                </a:cubicBezTo>
                <a:cubicBezTo>
                  <a:pt x="1123962" y="2631610"/>
                  <a:pt x="1127049" y="2670831"/>
                  <a:pt x="1124489" y="2710127"/>
                </a:cubicBezTo>
                <a:lnTo>
                  <a:pt x="1123736" y="2777879"/>
                </a:lnTo>
                <a:cubicBezTo>
                  <a:pt x="1119370" y="2782095"/>
                  <a:pt x="1120499" y="2787590"/>
                  <a:pt x="1120424" y="2792935"/>
                </a:cubicBezTo>
                <a:cubicBezTo>
                  <a:pt x="1120424" y="2822445"/>
                  <a:pt x="1120424" y="2851954"/>
                  <a:pt x="1120424" y="2881464"/>
                </a:cubicBezTo>
                <a:lnTo>
                  <a:pt x="1120424" y="2881464"/>
                </a:lnTo>
                <a:cubicBezTo>
                  <a:pt x="1120424" y="2913609"/>
                  <a:pt x="1118617" y="2945753"/>
                  <a:pt x="1117262" y="2977823"/>
                </a:cubicBezTo>
                <a:cubicBezTo>
                  <a:pt x="1115681" y="3013957"/>
                  <a:pt x="1112595" y="3049866"/>
                  <a:pt x="1111540" y="3086000"/>
                </a:cubicBezTo>
                <a:cubicBezTo>
                  <a:pt x="1111540" y="3094431"/>
                  <a:pt x="1111540" y="3102938"/>
                  <a:pt x="1111164" y="3111369"/>
                </a:cubicBezTo>
                <a:cubicBezTo>
                  <a:pt x="1108229" y="3141481"/>
                  <a:pt x="1103636" y="3171217"/>
                  <a:pt x="1104841" y="3201705"/>
                </a:cubicBezTo>
                <a:lnTo>
                  <a:pt x="1104841" y="3201705"/>
                </a:lnTo>
                <a:cubicBezTo>
                  <a:pt x="1098668" y="3235054"/>
                  <a:pt x="1096184" y="3268855"/>
                  <a:pt x="1092194" y="3302505"/>
                </a:cubicBezTo>
                <a:cubicBezTo>
                  <a:pt x="1089085" y="3319232"/>
                  <a:pt x="1088249" y="3336298"/>
                  <a:pt x="1089710" y="3353243"/>
                </a:cubicBezTo>
                <a:cubicBezTo>
                  <a:pt x="1093429" y="3377792"/>
                  <a:pt x="1093150" y="3402785"/>
                  <a:pt x="1088882" y="3427244"/>
                </a:cubicBezTo>
                <a:cubicBezTo>
                  <a:pt x="1088294" y="3428049"/>
                  <a:pt x="1088106" y="3429066"/>
                  <a:pt x="1088355" y="3430029"/>
                </a:cubicBezTo>
                <a:cubicBezTo>
                  <a:pt x="1087715" y="3431896"/>
                  <a:pt x="1086653" y="3433597"/>
                  <a:pt x="1085268" y="3434997"/>
                </a:cubicBezTo>
                <a:cubicBezTo>
                  <a:pt x="1084591" y="3435916"/>
                  <a:pt x="1084222" y="3437022"/>
                  <a:pt x="1084214" y="3438159"/>
                </a:cubicBezTo>
                <a:lnTo>
                  <a:pt x="1084214" y="3438159"/>
                </a:lnTo>
                <a:lnTo>
                  <a:pt x="1080676" y="3442751"/>
                </a:lnTo>
                <a:cubicBezTo>
                  <a:pt x="1078658" y="3443083"/>
                  <a:pt x="1077183" y="3444844"/>
                  <a:pt x="1077213" y="3446892"/>
                </a:cubicBezTo>
                <a:lnTo>
                  <a:pt x="1080676" y="3442826"/>
                </a:lnTo>
                <a:lnTo>
                  <a:pt x="1080676" y="3442826"/>
                </a:lnTo>
                <a:lnTo>
                  <a:pt x="1077213" y="3446892"/>
                </a:lnTo>
                <a:lnTo>
                  <a:pt x="1077213" y="3450957"/>
                </a:lnTo>
                <a:lnTo>
                  <a:pt x="1075406" y="3450957"/>
                </a:lnTo>
                <a:cubicBezTo>
                  <a:pt x="1067035" y="3457717"/>
                  <a:pt x="1063091" y="3468557"/>
                  <a:pt x="1065168" y="3479111"/>
                </a:cubicBezTo>
                <a:lnTo>
                  <a:pt x="1065168" y="3479111"/>
                </a:lnTo>
                <a:lnTo>
                  <a:pt x="1065168" y="3500416"/>
                </a:lnTo>
                <a:cubicBezTo>
                  <a:pt x="1064717" y="3503690"/>
                  <a:pt x="1064717" y="3507003"/>
                  <a:pt x="1065168" y="3510277"/>
                </a:cubicBezTo>
                <a:lnTo>
                  <a:pt x="1065168" y="3510277"/>
                </a:lnTo>
                <a:cubicBezTo>
                  <a:pt x="1064717" y="3522548"/>
                  <a:pt x="1060877" y="3535346"/>
                  <a:pt x="1068255" y="3546713"/>
                </a:cubicBezTo>
                <a:cubicBezTo>
                  <a:pt x="1075316" y="3559254"/>
                  <a:pt x="1083484" y="3571149"/>
                  <a:pt x="1092646" y="3582245"/>
                </a:cubicBezTo>
                <a:lnTo>
                  <a:pt x="1092646" y="3582245"/>
                </a:lnTo>
                <a:lnTo>
                  <a:pt x="1104916" y="3616347"/>
                </a:lnTo>
                <a:lnTo>
                  <a:pt x="1104916" y="3616347"/>
                </a:lnTo>
                <a:lnTo>
                  <a:pt x="1092646" y="3621315"/>
                </a:lnTo>
                <a:lnTo>
                  <a:pt x="1092646" y="3621315"/>
                </a:lnTo>
                <a:cubicBezTo>
                  <a:pt x="1073283" y="3624883"/>
                  <a:pt x="1058626" y="3640858"/>
                  <a:pt x="1056737" y="3660461"/>
                </a:cubicBezTo>
                <a:lnTo>
                  <a:pt x="1056737" y="3660461"/>
                </a:lnTo>
                <a:cubicBezTo>
                  <a:pt x="1054042" y="3663389"/>
                  <a:pt x="1052747" y="3667341"/>
                  <a:pt x="1053199" y="3671301"/>
                </a:cubicBezTo>
                <a:cubicBezTo>
                  <a:pt x="1053199" y="3688239"/>
                  <a:pt x="1051242" y="3705252"/>
                  <a:pt x="1056586" y="3721889"/>
                </a:cubicBezTo>
                <a:cubicBezTo>
                  <a:pt x="1061329" y="3736945"/>
                  <a:pt x="1058017" y="3752980"/>
                  <a:pt x="1064566" y="3767509"/>
                </a:cubicBezTo>
                <a:lnTo>
                  <a:pt x="1065695" y="3783543"/>
                </a:lnTo>
                <a:cubicBezTo>
                  <a:pt x="1064852" y="3786584"/>
                  <a:pt x="1065989" y="3789829"/>
                  <a:pt x="1068556" y="3791674"/>
                </a:cubicBezTo>
                <a:lnTo>
                  <a:pt x="1068556" y="3791674"/>
                </a:lnTo>
                <a:cubicBezTo>
                  <a:pt x="1069008" y="3797169"/>
                  <a:pt x="1067050" y="3803342"/>
                  <a:pt x="1072546" y="3807558"/>
                </a:cubicBezTo>
                <a:lnTo>
                  <a:pt x="1072546" y="3807558"/>
                </a:lnTo>
                <a:cubicBezTo>
                  <a:pt x="1073057" y="3817713"/>
                  <a:pt x="1074518" y="3827793"/>
                  <a:pt x="1076912" y="3837670"/>
                </a:cubicBezTo>
                <a:cubicBezTo>
                  <a:pt x="1081052" y="3845198"/>
                  <a:pt x="1076912" y="3854382"/>
                  <a:pt x="1080149" y="3862286"/>
                </a:cubicBezTo>
                <a:cubicBezTo>
                  <a:pt x="1082558" y="3872750"/>
                  <a:pt x="1077665" y="3884268"/>
                  <a:pt x="1084591" y="3894129"/>
                </a:cubicBezTo>
                <a:cubicBezTo>
                  <a:pt x="1084591" y="3919725"/>
                  <a:pt x="1084064" y="3945320"/>
                  <a:pt x="1084591" y="3970840"/>
                </a:cubicBezTo>
                <a:cubicBezTo>
                  <a:pt x="1086096" y="4016685"/>
                  <a:pt x="1079697" y="4062230"/>
                  <a:pt x="1080601" y="4108000"/>
                </a:cubicBezTo>
                <a:cubicBezTo>
                  <a:pt x="1074051" y="4148501"/>
                  <a:pt x="1073826" y="4189678"/>
                  <a:pt x="1068255" y="4230330"/>
                </a:cubicBezTo>
                <a:cubicBezTo>
                  <a:pt x="1062082" y="4246892"/>
                  <a:pt x="1063211" y="4264808"/>
                  <a:pt x="1058920" y="4281821"/>
                </a:cubicBezTo>
                <a:cubicBezTo>
                  <a:pt x="1050865" y="4313363"/>
                  <a:pt x="1043864" y="4345282"/>
                  <a:pt x="1036863" y="4376975"/>
                </a:cubicBezTo>
                <a:lnTo>
                  <a:pt x="1036863" y="4376975"/>
                </a:lnTo>
                <a:lnTo>
                  <a:pt x="1032873" y="4380965"/>
                </a:lnTo>
                <a:cubicBezTo>
                  <a:pt x="1032986" y="4382169"/>
                  <a:pt x="1032986" y="4383374"/>
                  <a:pt x="1032873" y="4384578"/>
                </a:cubicBezTo>
                <a:lnTo>
                  <a:pt x="1033551" y="4384578"/>
                </a:lnTo>
                <a:lnTo>
                  <a:pt x="1033551" y="4384578"/>
                </a:lnTo>
                <a:lnTo>
                  <a:pt x="1033551" y="4384578"/>
                </a:lnTo>
                <a:lnTo>
                  <a:pt x="1033024" y="4384127"/>
                </a:lnTo>
                <a:cubicBezTo>
                  <a:pt x="1031052" y="4384623"/>
                  <a:pt x="1029606" y="4386317"/>
                  <a:pt x="1029410" y="4388342"/>
                </a:cubicBezTo>
                <a:cubicBezTo>
                  <a:pt x="1006232" y="4414886"/>
                  <a:pt x="981495" y="4439984"/>
                  <a:pt x="955335" y="4463622"/>
                </a:cubicBezTo>
                <a:cubicBezTo>
                  <a:pt x="947054" y="4471753"/>
                  <a:pt x="936891" y="4478678"/>
                  <a:pt x="932751" y="4490497"/>
                </a:cubicBezTo>
                <a:cubicBezTo>
                  <a:pt x="909188" y="4512630"/>
                  <a:pt x="893154" y="4540709"/>
                  <a:pt x="873204" y="4565777"/>
                </a:cubicBezTo>
                <a:lnTo>
                  <a:pt x="873204" y="4565777"/>
                </a:lnTo>
                <a:cubicBezTo>
                  <a:pt x="863870" y="4574058"/>
                  <a:pt x="855574" y="4583392"/>
                  <a:pt x="848513" y="4593706"/>
                </a:cubicBezTo>
                <a:cubicBezTo>
                  <a:pt x="813281" y="4645875"/>
                  <a:pt x="777599" y="4697668"/>
                  <a:pt x="743121" y="4750364"/>
                </a:cubicBezTo>
                <a:cubicBezTo>
                  <a:pt x="734689" y="4763312"/>
                  <a:pt x="722268" y="4774378"/>
                  <a:pt x="719859" y="4790940"/>
                </a:cubicBezTo>
                <a:cubicBezTo>
                  <a:pt x="704201" y="4810437"/>
                  <a:pt x="685983" y="4827526"/>
                  <a:pt x="668669" y="4845518"/>
                </a:cubicBezTo>
                <a:lnTo>
                  <a:pt x="668669" y="4845518"/>
                </a:lnTo>
                <a:lnTo>
                  <a:pt x="665206" y="4847700"/>
                </a:lnTo>
                <a:cubicBezTo>
                  <a:pt x="663173" y="4847700"/>
                  <a:pt x="661367" y="4848980"/>
                  <a:pt x="660765" y="4850938"/>
                </a:cubicBezTo>
                <a:lnTo>
                  <a:pt x="660765" y="4850938"/>
                </a:lnTo>
                <a:cubicBezTo>
                  <a:pt x="652860" y="4846044"/>
                  <a:pt x="657302" y="4839193"/>
                  <a:pt x="658581" y="4833472"/>
                </a:cubicBezTo>
                <a:cubicBezTo>
                  <a:pt x="661668" y="4819621"/>
                  <a:pt x="665658" y="4805845"/>
                  <a:pt x="669271" y="4792068"/>
                </a:cubicBezTo>
                <a:cubicBezTo>
                  <a:pt x="675670" y="4786046"/>
                  <a:pt x="673186" y="4777012"/>
                  <a:pt x="675294" y="4770162"/>
                </a:cubicBezTo>
                <a:cubicBezTo>
                  <a:pt x="681481" y="4752471"/>
                  <a:pt x="690372" y="4735910"/>
                  <a:pt x="701642" y="4720929"/>
                </a:cubicBezTo>
                <a:lnTo>
                  <a:pt x="701642" y="4720929"/>
                </a:lnTo>
                <a:cubicBezTo>
                  <a:pt x="713987" y="4711896"/>
                  <a:pt x="716698" y="4696538"/>
                  <a:pt x="725355" y="4685020"/>
                </a:cubicBezTo>
                <a:cubicBezTo>
                  <a:pt x="755467" y="4644369"/>
                  <a:pt x="780384" y="4600255"/>
                  <a:pt x="809443" y="4558851"/>
                </a:cubicBezTo>
                <a:cubicBezTo>
                  <a:pt x="813553" y="4552904"/>
                  <a:pt x="817204" y="4546656"/>
                  <a:pt x="820358" y="4540106"/>
                </a:cubicBezTo>
                <a:cubicBezTo>
                  <a:pt x="830227" y="4520007"/>
                  <a:pt x="841497" y="4500660"/>
                  <a:pt x="854084" y="4482141"/>
                </a:cubicBezTo>
                <a:cubicBezTo>
                  <a:pt x="865827" y="4464676"/>
                  <a:pt x="878399" y="4447663"/>
                  <a:pt x="888487" y="4429445"/>
                </a:cubicBezTo>
                <a:cubicBezTo>
                  <a:pt x="911070" y="4388643"/>
                  <a:pt x="934482" y="4348369"/>
                  <a:pt x="954281" y="4305986"/>
                </a:cubicBezTo>
                <a:cubicBezTo>
                  <a:pt x="969585" y="4276190"/>
                  <a:pt x="982887" y="4245408"/>
                  <a:pt x="994104" y="4213844"/>
                </a:cubicBezTo>
                <a:cubicBezTo>
                  <a:pt x="995421" y="4205721"/>
                  <a:pt x="997777" y="4197801"/>
                  <a:pt x="1001105" y="4190281"/>
                </a:cubicBezTo>
                <a:cubicBezTo>
                  <a:pt x="1003740" y="4188323"/>
                  <a:pt x="1002912" y="4184559"/>
                  <a:pt x="1005245" y="4182753"/>
                </a:cubicBezTo>
                <a:cubicBezTo>
                  <a:pt x="1011418" y="4164716"/>
                  <a:pt x="1015318" y="4145979"/>
                  <a:pt x="1016839" y="4126970"/>
                </a:cubicBezTo>
                <a:cubicBezTo>
                  <a:pt x="1017516" y="4122303"/>
                  <a:pt x="1019624" y="4115904"/>
                  <a:pt x="1013451" y="4112893"/>
                </a:cubicBezTo>
                <a:cubicBezTo>
                  <a:pt x="1008897" y="4111395"/>
                  <a:pt x="1003883" y="4112659"/>
                  <a:pt x="1000578" y="4116130"/>
                </a:cubicBezTo>
                <a:cubicBezTo>
                  <a:pt x="983339" y="4129229"/>
                  <a:pt x="963917" y="4139919"/>
                  <a:pt x="950366" y="4157308"/>
                </a:cubicBezTo>
                <a:cubicBezTo>
                  <a:pt x="933428" y="4179064"/>
                  <a:pt x="916114" y="4200670"/>
                  <a:pt x="898800" y="4222049"/>
                </a:cubicBezTo>
                <a:cubicBezTo>
                  <a:pt x="857019" y="4273917"/>
                  <a:pt x="822240" y="4330377"/>
                  <a:pt x="786332" y="4386084"/>
                </a:cubicBezTo>
                <a:cubicBezTo>
                  <a:pt x="777426" y="4398362"/>
                  <a:pt x="769258" y="4411152"/>
                  <a:pt x="761866" y="4424401"/>
                </a:cubicBezTo>
                <a:cubicBezTo>
                  <a:pt x="740742" y="4464526"/>
                  <a:pt x="722554" y="4506155"/>
                  <a:pt x="707438" y="4548915"/>
                </a:cubicBezTo>
                <a:cubicBezTo>
                  <a:pt x="689521" y="4603342"/>
                  <a:pt x="671831" y="4657468"/>
                  <a:pt x="662270" y="4713928"/>
                </a:cubicBezTo>
                <a:cubicBezTo>
                  <a:pt x="657904" y="4731769"/>
                  <a:pt x="655036" y="4749987"/>
                  <a:pt x="653688" y="4768356"/>
                </a:cubicBezTo>
                <a:cubicBezTo>
                  <a:pt x="650602" y="4774980"/>
                  <a:pt x="652107" y="4782508"/>
                  <a:pt x="650451" y="4792897"/>
                </a:cubicBezTo>
                <a:cubicBezTo>
                  <a:pt x="645520" y="4783788"/>
                  <a:pt x="642502" y="4773700"/>
                  <a:pt x="641568" y="4763387"/>
                </a:cubicBezTo>
                <a:cubicBezTo>
                  <a:pt x="637932" y="4728984"/>
                  <a:pt x="631511" y="4694882"/>
                  <a:pt x="622372" y="4661458"/>
                </a:cubicBezTo>
                <a:cubicBezTo>
                  <a:pt x="620550" y="4635713"/>
                  <a:pt x="615047" y="4610343"/>
                  <a:pt x="606036" y="4586178"/>
                </a:cubicBezTo>
                <a:lnTo>
                  <a:pt x="606036" y="4586178"/>
                </a:lnTo>
                <a:cubicBezTo>
                  <a:pt x="602596" y="4555614"/>
                  <a:pt x="596604" y="4525427"/>
                  <a:pt x="588119" y="4495842"/>
                </a:cubicBezTo>
                <a:cubicBezTo>
                  <a:pt x="572085" y="4430198"/>
                  <a:pt x="553189" y="4365382"/>
                  <a:pt x="533165" y="4300943"/>
                </a:cubicBezTo>
                <a:cubicBezTo>
                  <a:pt x="524975" y="4273977"/>
                  <a:pt x="514910" y="4247614"/>
                  <a:pt x="503053" y="4222049"/>
                </a:cubicBezTo>
                <a:lnTo>
                  <a:pt x="503053" y="4222049"/>
                </a:lnTo>
                <a:cubicBezTo>
                  <a:pt x="501999" y="4195701"/>
                  <a:pt x="504484" y="4169353"/>
                  <a:pt x="499214" y="4143080"/>
                </a:cubicBezTo>
                <a:lnTo>
                  <a:pt x="499214" y="4143080"/>
                </a:lnTo>
                <a:cubicBezTo>
                  <a:pt x="499214" y="4116130"/>
                  <a:pt x="498612" y="4089406"/>
                  <a:pt x="496052" y="4062380"/>
                </a:cubicBezTo>
                <a:cubicBezTo>
                  <a:pt x="494411" y="4032125"/>
                  <a:pt x="491242" y="4001975"/>
                  <a:pt x="486567" y="3972044"/>
                </a:cubicBezTo>
                <a:cubicBezTo>
                  <a:pt x="480620" y="3941932"/>
                  <a:pt x="481975" y="3910239"/>
                  <a:pt x="467973" y="3881709"/>
                </a:cubicBezTo>
                <a:cubicBezTo>
                  <a:pt x="464133" y="3874181"/>
                  <a:pt x="465790" y="3860404"/>
                  <a:pt x="455326" y="3859125"/>
                </a:cubicBezTo>
                <a:cubicBezTo>
                  <a:pt x="446142" y="3858221"/>
                  <a:pt x="440721" y="3869287"/>
                  <a:pt x="435828" y="3876815"/>
                </a:cubicBezTo>
                <a:cubicBezTo>
                  <a:pt x="422428" y="3897991"/>
                  <a:pt x="411708" y="3920749"/>
                  <a:pt x="403909" y="3944567"/>
                </a:cubicBezTo>
                <a:cubicBezTo>
                  <a:pt x="386091" y="3994019"/>
                  <a:pt x="374114" y="4045382"/>
                  <a:pt x="368227" y="4097611"/>
                </a:cubicBezTo>
                <a:cubicBezTo>
                  <a:pt x="367248" y="4107322"/>
                  <a:pt x="362957" y="4116657"/>
                  <a:pt x="364237" y="4126820"/>
                </a:cubicBezTo>
                <a:cubicBezTo>
                  <a:pt x="355128" y="4157684"/>
                  <a:pt x="354676" y="4189603"/>
                  <a:pt x="352267" y="4221372"/>
                </a:cubicBezTo>
                <a:cubicBezTo>
                  <a:pt x="347299" y="4227619"/>
                  <a:pt x="348955" y="4235147"/>
                  <a:pt x="348729" y="4242224"/>
                </a:cubicBezTo>
                <a:cubicBezTo>
                  <a:pt x="348202" y="4259237"/>
                  <a:pt x="348729" y="4276326"/>
                  <a:pt x="348052" y="4293339"/>
                </a:cubicBezTo>
                <a:cubicBezTo>
                  <a:pt x="345929" y="4344334"/>
                  <a:pt x="352810" y="4395298"/>
                  <a:pt x="368377" y="4443899"/>
                </a:cubicBezTo>
                <a:cubicBezTo>
                  <a:pt x="381551" y="4483722"/>
                  <a:pt x="396005" y="4522792"/>
                  <a:pt x="419643" y="4557798"/>
                </a:cubicBezTo>
                <a:cubicBezTo>
                  <a:pt x="421269" y="4557948"/>
                  <a:pt x="422910" y="4557948"/>
                  <a:pt x="424536" y="4557798"/>
                </a:cubicBezTo>
                <a:cubicBezTo>
                  <a:pt x="422918" y="4558098"/>
                  <a:pt x="421262" y="4558098"/>
                  <a:pt x="419643" y="4557798"/>
                </a:cubicBezTo>
                <a:cubicBezTo>
                  <a:pt x="423460" y="4567433"/>
                  <a:pt x="428775" y="4576316"/>
                  <a:pt x="435377" y="4584296"/>
                </a:cubicBezTo>
                <a:cubicBezTo>
                  <a:pt x="445457" y="4595362"/>
                  <a:pt x="451200" y="4609740"/>
                  <a:pt x="451562" y="4624721"/>
                </a:cubicBezTo>
                <a:cubicBezTo>
                  <a:pt x="451012" y="4629238"/>
                  <a:pt x="452284" y="4633831"/>
                  <a:pt x="455100" y="4637444"/>
                </a:cubicBezTo>
                <a:cubicBezTo>
                  <a:pt x="456869" y="4665598"/>
                  <a:pt x="462184" y="4693452"/>
                  <a:pt x="470909" y="4720252"/>
                </a:cubicBezTo>
                <a:lnTo>
                  <a:pt x="470909" y="4720252"/>
                </a:lnTo>
                <a:cubicBezTo>
                  <a:pt x="470577" y="4721531"/>
                  <a:pt x="470577" y="4722811"/>
                  <a:pt x="470909" y="4724091"/>
                </a:cubicBezTo>
                <a:cubicBezTo>
                  <a:pt x="470909" y="4731092"/>
                  <a:pt x="469177" y="4738319"/>
                  <a:pt x="474447" y="4744341"/>
                </a:cubicBezTo>
                <a:lnTo>
                  <a:pt x="474447" y="4744341"/>
                </a:lnTo>
                <a:cubicBezTo>
                  <a:pt x="474447" y="4771818"/>
                  <a:pt x="488524" y="4797037"/>
                  <a:pt x="490030" y="4825041"/>
                </a:cubicBezTo>
                <a:cubicBezTo>
                  <a:pt x="487546" y="4823762"/>
                  <a:pt x="486115" y="4823385"/>
                  <a:pt x="485438" y="4822482"/>
                </a:cubicBezTo>
                <a:cubicBezTo>
                  <a:pt x="449906" y="4773550"/>
                  <a:pt x="417686" y="4722510"/>
                  <a:pt x="381852" y="4673502"/>
                </a:cubicBezTo>
                <a:cubicBezTo>
                  <a:pt x="344664" y="4622237"/>
                  <a:pt x="302281" y="4575639"/>
                  <a:pt x="260953" y="4527761"/>
                </a:cubicBezTo>
                <a:cubicBezTo>
                  <a:pt x="232121" y="4494487"/>
                  <a:pt x="198170" y="4465956"/>
                  <a:pt x="167531" y="4434414"/>
                </a:cubicBezTo>
                <a:cubicBezTo>
                  <a:pt x="128573" y="4396156"/>
                  <a:pt x="86409" y="4361302"/>
                  <a:pt x="41512" y="4330226"/>
                </a:cubicBezTo>
                <a:cubicBezTo>
                  <a:pt x="33788" y="4324001"/>
                  <a:pt x="24792" y="4319529"/>
                  <a:pt x="15164" y="4317127"/>
                </a:cubicBezTo>
                <a:cubicBezTo>
                  <a:pt x="1463" y="4314417"/>
                  <a:pt x="-3280" y="4318332"/>
                  <a:pt x="785" y="4330904"/>
                </a:cubicBezTo>
                <a:cubicBezTo>
                  <a:pt x="5287" y="4344650"/>
                  <a:pt x="10820" y="4358042"/>
                  <a:pt x="17347" y="4370953"/>
                </a:cubicBezTo>
                <a:cubicBezTo>
                  <a:pt x="44591" y="4427036"/>
                  <a:pt x="77375" y="4480259"/>
                  <a:pt x="115211" y="4529793"/>
                </a:cubicBezTo>
                <a:cubicBezTo>
                  <a:pt x="158504" y="4583694"/>
                  <a:pt x="206029" y="4634056"/>
                  <a:pt x="257340" y="4680428"/>
                </a:cubicBezTo>
                <a:cubicBezTo>
                  <a:pt x="306129" y="4727478"/>
                  <a:pt x="357740" y="4771517"/>
                  <a:pt x="411889" y="4812244"/>
                </a:cubicBezTo>
                <a:cubicBezTo>
                  <a:pt x="439969" y="4832870"/>
                  <a:pt x="466542" y="4855454"/>
                  <a:pt x="498612" y="4869908"/>
                </a:cubicBezTo>
                <a:lnTo>
                  <a:pt x="503279" y="4873371"/>
                </a:lnTo>
                <a:lnTo>
                  <a:pt x="503279" y="4873371"/>
                </a:lnTo>
                <a:cubicBezTo>
                  <a:pt x="511560" y="4926593"/>
                  <a:pt x="532036" y="4976128"/>
                  <a:pt x="548974" y="5026716"/>
                </a:cubicBezTo>
                <a:cubicBezTo>
                  <a:pt x="548974" y="5027318"/>
                  <a:pt x="549877" y="5027619"/>
                  <a:pt x="550329" y="5028071"/>
                </a:cubicBezTo>
                <a:cubicBezTo>
                  <a:pt x="549862" y="5032437"/>
                  <a:pt x="551390" y="5036728"/>
                  <a:pt x="554469" y="5039815"/>
                </a:cubicBezTo>
                <a:lnTo>
                  <a:pt x="554469" y="5039815"/>
                </a:lnTo>
                <a:cubicBezTo>
                  <a:pt x="557157" y="5049601"/>
                  <a:pt x="561102" y="5059011"/>
                  <a:pt x="566213" y="5067818"/>
                </a:cubicBezTo>
                <a:lnTo>
                  <a:pt x="566213" y="5067818"/>
                </a:lnTo>
                <a:cubicBezTo>
                  <a:pt x="566063" y="5069099"/>
                  <a:pt x="566356" y="5070379"/>
                  <a:pt x="567041" y="5071433"/>
                </a:cubicBezTo>
                <a:cubicBezTo>
                  <a:pt x="566537" y="5074519"/>
                  <a:pt x="567779" y="5077681"/>
                  <a:pt x="570278" y="5079563"/>
                </a:cubicBezTo>
                <a:lnTo>
                  <a:pt x="570278" y="5079563"/>
                </a:lnTo>
                <a:cubicBezTo>
                  <a:pt x="570082" y="5080843"/>
                  <a:pt x="570323" y="5082197"/>
                  <a:pt x="570955" y="5083327"/>
                </a:cubicBezTo>
                <a:cubicBezTo>
                  <a:pt x="570368" y="5086489"/>
                  <a:pt x="571626" y="5089650"/>
                  <a:pt x="574193" y="5091532"/>
                </a:cubicBezTo>
                <a:lnTo>
                  <a:pt x="574193" y="5091532"/>
                </a:lnTo>
                <a:cubicBezTo>
                  <a:pt x="575698" y="5105383"/>
                  <a:pt x="583603" y="5117203"/>
                  <a:pt x="586538" y="5130527"/>
                </a:cubicBezTo>
                <a:lnTo>
                  <a:pt x="582549" y="5134291"/>
                </a:lnTo>
                <a:lnTo>
                  <a:pt x="582549" y="5134291"/>
                </a:lnTo>
                <a:cubicBezTo>
                  <a:pt x="561297" y="5102522"/>
                  <a:pt x="536357" y="5073464"/>
                  <a:pt x="508248" y="5047569"/>
                </a:cubicBezTo>
                <a:cubicBezTo>
                  <a:pt x="482878" y="5023855"/>
                  <a:pt x="458111" y="4999465"/>
                  <a:pt x="432365" y="4976128"/>
                </a:cubicBezTo>
                <a:cubicBezTo>
                  <a:pt x="414825" y="4960244"/>
                  <a:pt x="396908" y="4944585"/>
                  <a:pt x="378314" y="4930132"/>
                </a:cubicBezTo>
                <a:cubicBezTo>
                  <a:pt x="355053" y="4911989"/>
                  <a:pt x="330813" y="4894976"/>
                  <a:pt x="307024" y="4877436"/>
                </a:cubicBezTo>
                <a:cubicBezTo>
                  <a:pt x="291968" y="4866369"/>
                  <a:pt x="276310" y="4856508"/>
                  <a:pt x="257415" y="4843785"/>
                </a:cubicBezTo>
                <a:cubicBezTo>
                  <a:pt x="262203" y="4877737"/>
                  <a:pt x="272230" y="4910785"/>
                  <a:pt x="287151" y="4941649"/>
                </a:cubicBezTo>
                <a:cubicBezTo>
                  <a:pt x="319295" y="5007143"/>
                  <a:pt x="368603" y="5060818"/>
                  <a:pt x="410911" y="5119311"/>
                </a:cubicBezTo>
                <a:cubicBezTo>
                  <a:pt x="434247" y="5151605"/>
                  <a:pt x="466844" y="5174717"/>
                  <a:pt x="495224" y="5202119"/>
                </a:cubicBezTo>
                <a:cubicBezTo>
                  <a:pt x="521647" y="5227488"/>
                  <a:pt x="553340" y="5245254"/>
                  <a:pt x="584355" y="5263471"/>
                </a:cubicBezTo>
                <a:cubicBezTo>
                  <a:pt x="622681" y="5286507"/>
                  <a:pt x="662692" y="5306682"/>
                  <a:pt x="704051" y="5323695"/>
                </a:cubicBezTo>
                <a:cubicBezTo>
                  <a:pt x="708643" y="5325502"/>
                  <a:pt x="712482" y="5327158"/>
                  <a:pt x="712783" y="5332729"/>
                </a:cubicBezTo>
                <a:cubicBezTo>
                  <a:pt x="710073" y="5376541"/>
                  <a:pt x="722871" y="5417945"/>
                  <a:pt x="732431" y="5459877"/>
                </a:cubicBezTo>
                <a:cubicBezTo>
                  <a:pt x="731987" y="5468384"/>
                  <a:pt x="732672" y="5476890"/>
                  <a:pt x="734464" y="5485246"/>
                </a:cubicBezTo>
                <a:cubicBezTo>
                  <a:pt x="747788" y="5521531"/>
                  <a:pt x="753208" y="5559999"/>
                  <a:pt x="766533" y="5596510"/>
                </a:cubicBezTo>
                <a:cubicBezTo>
                  <a:pt x="778804" y="5632418"/>
                  <a:pt x="793905" y="5667272"/>
                  <a:pt x="811701" y="5700773"/>
                </a:cubicBezTo>
                <a:cubicBezTo>
                  <a:pt x="811573" y="5703784"/>
                  <a:pt x="813026" y="5706644"/>
                  <a:pt x="815540" y="5708301"/>
                </a:cubicBezTo>
                <a:lnTo>
                  <a:pt x="815540" y="5708301"/>
                </a:lnTo>
                <a:cubicBezTo>
                  <a:pt x="815292" y="5711462"/>
                  <a:pt x="816760" y="5714473"/>
                  <a:pt x="819379" y="5716280"/>
                </a:cubicBezTo>
                <a:cubicBezTo>
                  <a:pt x="819154" y="5719442"/>
                  <a:pt x="820576" y="5722453"/>
                  <a:pt x="823143" y="5724335"/>
                </a:cubicBezTo>
                <a:lnTo>
                  <a:pt x="823746" y="5723808"/>
                </a:lnTo>
                <a:lnTo>
                  <a:pt x="823746" y="5723808"/>
                </a:lnTo>
                <a:lnTo>
                  <a:pt x="822993" y="5724260"/>
                </a:lnTo>
                <a:cubicBezTo>
                  <a:pt x="823023" y="5727271"/>
                  <a:pt x="824544" y="5730132"/>
                  <a:pt x="827058" y="5731788"/>
                </a:cubicBezTo>
                <a:lnTo>
                  <a:pt x="827058" y="5731788"/>
                </a:lnTo>
                <a:lnTo>
                  <a:pt x="830746" y="5736906"/>
                </a:lnTo>
                <a:lnTo>
                  <a:pt x="830746" y="5736906"/>
                </a:lnTo>
                <a:cubicBezTo>
                  <a:pt x="830573" y="5737885"/>
                  <a:pt x="830852" y="5738864"/>
                  <a:pt x="831500" y="5739542"/>
                </a:cubicBezTo>
                <a:lnTo>
                  <a:pt x="834661" y="5744510"/>
                </a:lnTo>
                <a:lnTo>
                  <a:pt x="834661" y="5744510"/>
                </a:lnTo>
                <a:cubicBezTo>
                  <a:pt x="834526" y="5745639"/>
                  <a:pt x="834887" y="5746693"/>
                  <a:pt x="835640" y="5747521"/>
                </a:cubicBezTo>
                <a:cubicBezTo>
                  <a:pt x="837025" y="5748952"/>
                  <a:pt x="838087" y="5750608"/>
                  <a:pt x="838726" y="5752490"/>
                </a:cubicBezTo>
                <a:cubicBezTo>
                  <a:pt x="838711" y="5753619"/>
                  <a:pt x="839208" y="5754748"/>
                  <a:pt x="840081" y="5755501"/>
                </a:cubicBezTo>
                <a:cubicBezTo>
                  <a:pt x="840789" y="5756856"/>
                  <a:pt x="841828" y="5758060"/>
                  <a:pt x="843093" y="5758888"/>
                </a:cubicBezTo>
                <a:lnTo>
                  <a:pt x="843093" y="5758888"/>
                </a:lnTo>
                <a:cubicBezTo>
                  <a:pt x="844508" y="5760394"/>
                  <a:pt x="845652" y="5762051"/>
                  <a:pt x="846480" y="5763933"/>
                </a:cubicBezTo>
                <a:cubicBezTo>
                  <a:pt x="846307" y="5765061"/>
                  <a:pt x="846638" y="5766190"/>
                  <a:pt x="847384" y="5767018"/>
                </a:cubicBezTo>
                <a:cubicBezTo>
                  <a:pt x="848633" y="5768449"/>
                  <a:pt x="849672" y="5770030"/>
                  <a:pt x="850470" y="5771761"/>
                </a:cubicBezTo>
                <a:cubicBezTo>
                  <a:pt x="850312" y="5772890"/>
                  <a:pt x="850605" y="5774020"/>
                  <a:pt x="851298" y="5774923"/>
                </a:cubicBezTo>
                <a:cubicBezTo>
                  <a:pt x="850553" y="5777934"/>
                  <a:pt x="851750" y="5781096"/>
                  <a:pt x="854309" y="5782902"/>
                </a:cubicBezTo>
                <a:cubicBezTo>
                  <a:pt x="854211" y="5786215"/>
                  <a:pt x="855770" y="5789302"/>
                  <a:pt x="858449" y="5791184"/>
                </a:cubicBezTo>
                <a:lnTo>
                  <a:pt x="858449" y="5791184"/>
                </a:lnTo>
                <a:cubicBezTo>
                  <a:pt x="858389" y="5792463"/>
                  <a:pt x="858818" y="5793818"/>
                  <a:pt x="859654" y="5794797"/>
                </a:cubicBezTo>
                <a:cubicBezTo>
                  <a:pt x="860422" y="5796152"/>
                  <a:pt x="861438" y="5797432"/>
                  <a:pt x="862665" y="5798410"/>
                </a:cubicBezTo>
                <a:lnTo>
                  <a:pt x="862665" y="5798410"/>
                </a:lnTo>
                <a:cubicBezTo>
                  <a:pt x="863794" y="5800066"/>
                  <a:pt x="864999" y="5801722"/>
                  <a:pt x="866128" y="5803454"/>
                </a:cubicBezTo>
                <a:lnTo>
                  <a:pt x="866128" y="5803454"/>
                </a:lnTo>
                <a:cubicBezTo>
                  <a:pt x="865970" y="5804583"/>
                  <a:pt x="866301" y="5805712"/>
                  <a:pt x="867031" y="5806540"/>
                </a:cubicBezTo>
                <a:cubicBezTo>
                  <a:pt x="868236" y="5807896"/>
                  <a:pt x="869275" y="5809401"/>
                  <a:pt x="870118" y="5811058"/>
                </a:cubicBezTo>
                <a:cubicBezTo>
                  <a:pt x="870103" y="5812262"/>
                  <a:pt x="870502" y="5813466"/>
                  <a:pt x="871247" y="5814445"/>
                </a:cubicBezTo>
                <a:cubicBezTo>
                  <a:pt x="871247" y="5816176"/>
                  <a:pt x="872361" y="5817757"/>
                  <a:pt x="874032" y="5818360"/>
                </a:cubicBezTo>
                <a:cubicBezTo>
                  <a:pt x="874055" y="5821446"/>
                  <a:pt x="875651" y="5824232"/>
                  <a:pt x="878248" y="5825888"/>
                </a:cubicBezTo>
                <a:lnTo>
                  <a:pt x="878248" y="5825888"/>
                </a:lnTo>
                <a:cubicBezTo>
                  <a:pt x="879829" y="5836050"/>
                  <a:pt x="888411" y="5842524"/>
                  <a:pt x="892551" y="5852988"/>
                </a:cubicBezTo>
                <a:cubicBezTo>
                  <a:pt x="876886" y="5850052"/>
                  <a:pt x="861694" y="5844934"/>
                  <a:pt x="847384" y="5837932"/>
                </a:cubicBezTo>
                <a:cubicBezTo>
                  <a:pt x="797097" y="5814068"/>
                  <a:pt x="763221" y="5774321"/>
                  <a:pt x="738604" y="5725012"/>
                </a:cubicBezTo>
                <a:cubicBezTo>
                  <a:pt x="733003" y="5712365"/>
                  <a:pt x="725543" y="5700697"/>
                  <a:pt x="716472" y="5690309"/>
                </a:cubicBezTo>
                <a:lnTo>
                  <a:pt x="716472" y="5690309"/>
                </a:lnTo>
                <a:cubicBezTo>
                  <a:pt x="714943" y="5683910"/>
                  <a:pt x="711751" y="5677963"/>
                  <a:pt x="707212" y="5673145"/>
                </a:cubicBezTo>
                <a:cubicBezTo>
                  <a:pt x="697004" y="5660347"/>
                  <a:pt x="687481" y="5647023"/>
                  <a:pt x="678681" y="5633171"/>
                </a:cubicBezTo>
                <a:cubicBezTo>
                  <a:pt x="654441" y="5597413"/>
                  <a:pt x="630427" y="5561580"/>
                  <a:pt x="605509" y="5526273"/>
                </a:cubicBezTo>
                <a:cubicBezTo>
                  <a:pt x="584732" y="5496839"/>
                  <a:pt x="562901" y="5468082"/>
                  <a:pt x="541446" y="5439100"/>
                </a:cubicBezTo>
                <a:cubicBezTo>
                  <a:pt x="535152" y="5428334"/>
                  <a:pt x="527316" y="5418548"/>
                  <a:pt x="518185" y="5410117"/>
                </a:cubicBezTo>
                <a:cubicBezTo>
                  <a:pt x="511560" y="5398674"/>
                  <a:pt x="503512" y="5388210"/>
                  <a:pt x="494245" y="5378800"/>
                </a:cubicBezTo>
                <a:lnTo>
                  <a:pt x="494245" y="5378800"/>
                </a:lnTo>
                <a:cubicBezTo>
                  <a:pt x="490594" y="5371046"/>
                  <a:pt x="485483" y="5364046"/>
                  <a:pt x="479189" y="5358174"/>
                </a:cubicBezTo>
                <a:cubicBezTo>
                  <a:pt x="476404" y="5353732"/>
                  <a:pt x="473543" y="5349290"/>
                  <a:pt x="470909" y="5344849"/>
                </a:cubicBezTo>
                <a:cubicBezTo>
                  <a:pt x="458563" y="5324448"/>
                  <a:pt x="440270" y="5308940"/>
                  <a:pt x="425741" y="5290271"/>
                </a:cubicBezTo>
                <a:cubicBezTo>
                  <a:pt x="401275" y="5258578"/>
                  <a:pt x="376658" y="5226734"/>
                  <a:pt x="346245" y="5199935"/>
                </a:cubicBezTo>
                <a:cubicBezTo>
                  <a:pt x="342556" y="5196698"/>
                  <a:pt x="340223" y="5190827"/>
                  <a:pt x="331867" y="5192407"/>
                </a:cubicBezTo>
                <a:cubicBezTo>
                  <a:pt x="338928" y="5272956"/>
                  <a:pt x="359276" y="5351850"/>
                  <a:pt x="392091" y="5425775"/>
                </a:cubicBezTo>
                <a:lnTo>
                  <a:pt x="392091" y="5425775"/>
                </a:lnTo>
                <a:cubicBezTo>
                  <a:pt x="398866" y="5445573"/>
                  <a:pt x="403458" y="5466502"/>
                  <a:pt x="412868" y="5484945"/>
                </a:cubicBezTo>
                <a:cubicBezTo>
                  <a:pt x="434323" y="5527026"/>
                  <a:pt x="455627" y="5569258"/>
                  <a:pt x="485438" y="5606673"/>
                </a:cubicBezTo>
                <a:cubicBezTo>
                  <a:pt x="516686" y="5648001"/>
                  <a:pt x="553348" y="5684964"/>
                  <a:pt x="594443" y="5716506"/>
                </a:cubicBezTo>
                <a:cubicBezTo>
                  <a:pt x="595798" y="5719366"/>
                  <a:pt x="598809" y="5721098"/>
                  <a:pt x="601971" y="5720796"/>
                </a:cubicBezTo>
                <a:cubicBezTo>
                  <a:pt x="630322" y="5744359"/>
                  <a:pt x="662398" y="5763104"/>
                  <a:pt x="696899" y="5776128"/>
                </a:cubicBezTo>
                <a:cubicBezTo>
                  <a:pt x="698668" y="5778838"/>
                  <a:pt x="701754" y="5780268"/>
                  <a:pt x="704954" y="5780042"/>
                </a:cubicBezTo>
                <a:cubicBezTo>
                  <a:pt x="709230" y="5784032"/>
                  <a:pt x="714394" y="5786892"/>
                  <a:pt x="720010" y="5788474"/>
                </a:cubicBezTo>
                <a:cubicBezTo>
                  <a:pt x="739282" y="5796830"/>
                  <a:pt x="760360" y="5802551"/>
                  <a:pt x="777599" y="5814068"/>
                </a:cubicBezTo>
                <a:cubicBezTo>
                  <a:pt x="818777" y="5841546"/>
                  <a:pt x="863945" y="5861872"/>
                  <a:pt x="905575" y="5887994"/>
                </a:cubicBezTo>
                <a:cubicBezTo>
                  <a:pt x="912930" y="5892284"/>
                  <a:pt x="918817" y="5898683"/>
                  <a:pt x="922437" y="5906362"/>
                </a:cubicBezTo>
                <a:cubicBezTo>
                  <a:pt x="935235" y="5932936"/>
                  <a:pt x="948560" y="5959057"/>
                  <a:pt x="961734" y="5985707"/>
                </a:cubicBezTo>
                <a:lnTo>
                  <a:pt x="961734" y="5985707"/>
                </a:lnTo>
                <a:cubicBezTo>
                  <a:pt x="961350" y="5989019"/>
                  <a:pt x="962728" y="5992181"/>
                  <a:pt x="965347" y="5994214"/>
                </a:cubicBezTo>
                <a:lnTo>
                  <a:pt x="965347" y="5994214"/>
                </a:lnTo>
                <a:cubicBezTo>
                  <a:pt x="965219" y="5995418"/>
                  <a:pt x="965543" y="5996697"/>
                  <a:pt x="966250" y="5997676"/>
                </a:cubicBezTo>
                <a:cubicBezTo>
                  <a:pt x="965874" y="6002117"/>
                  <a:pt x="965422" y="6006560"/>
                  <a:pt x="969412" y="6009796"/>
                </a:cubicBezTo>
                <a:lnTo>
                  <a:pt x="969412" y="6009796"/>
                </a:lnTo>
                <a:cubicBezTo>
                  <a:pt x="979048" y="6035090"/>
                  <a:pt x="988609" y="6060385"/>
                  <a:pt x="998395" y="6085603"/>
                </a:cubicBezTo>
                <a:cubicBezTo>
                  <a:pt x="1000194" y="6090497"/>
                  <a:pt x="1003725" y="6094637"/>
                  <a:pt x="1008332" y="6097121"/>
                </a:cubicBezTo>
                <a:lnTo>
                  <a:pt x="1008332" y="6097121"/>
                </a:lnTo>
                <a:cubicBezTo>
                  <a:pt x="1008332" y="6108639"/>
                  <a:pt x="1008708" y="6120157"/>
                  <a:pt x="1008859" y="6131675"/>
                </a:cubicBezTo>
                <a:cubicBezTo>
                  <a:pt x="1002686" y="6144547"/>
                  <a:pt x="1005998" y="6158249"/>
                  <a:pt x="1005396" y="6171573"/>
                </a:cubicBezTo>
                <a:lnTo>
                  <a:pt x="1005396" y="6171573"/>
                </a:lnTo>
                <a:cubicBezTo>
                  <a:pt x="1005396" y="6176692"/>
                  <a:pt x="1005396" y="6181811"/>
                  <a:pt x="1004869" y="6186629"/>
                </a:cubicBezTo>
                <a:cubicBezTo>
                  <a:pt x="1000315" y="6191447"/>
                  <a:pt x="1000315" y="6198975"/>
                  <a:pt x="1004869" y="6203793"/>
                </a:cubicBezTo>
                <a:lnTo>
                  <a:pt x="1004869" y="6203793"/>
                </a:lnTo>
                <a:cubicBezTo>
                  <a:pt x="1004869" y="6206127"/>
                  <a:pt x="1004869" y="6208460"/>
                  <a:pt x="1004869" y="6210794"/>
                </a:cubicBezTo>
                <a:lnTo>
                  <a:pt x="1004869" y="6210794"/>
                </a:lnTo>
                <a:cubicBezTo>
                  <a:pt x="998922" y="6225850"/>
                  <a:pt x="1002084" y="6242185"/>
                  <a:pt x="1001180" y="6257995"/>
                </a:cubicBezTo>
                <a:cubicBezTo>
                  <a:pt x="997777" y="6263641"/>
                  <a:pt x="996543" y="6270265"/>
                  <a:pt x="997717" y="6276739"/>
                </a:cubicBezTo>
                <a:cubicBezTo>
                  <a:pt x="997717" y="6293074"/>
                  <a:pt x="997717" y="6309410"/>
                  <a:pt x="997717" y="6325747"/>
                </a:cubicBezTo>
                <a:cubicBezTo>
                  <a:pt x="995143" y="6334554"/>
                  <a:pt x="993818" y="6343663"/>
                  <a:pt x="993803" y="6352847"/>
                </a:cubicBezTo>
                <a:cubicBezTo>
                  <a:pt x="994420" y="6367903"/>
                  <a:pt x="994089" y="6382959"/>
                  <a:pt x="992824" y="6398015"/>
                </a:cubicBezTo>
                <a:cubicBezTo>
                  <a:pt x="987999" y="6438214"/>
                  <a:pt x="985612" y="6478640"/>
                  <a:pt x="985673" y="6519065"/>
                </a:cubicBezTo>
                <a:lnTo>
                  <a:pt x="985673" y="6519065"/>
                </a:lnTo>
                <a:cubicBezTo>
                  <a:pt x="983106" y="6522152"/>
                  <a:pt x="981909" y="6526066"/>
                  <a:pt x="982360" y="6530055"/>
                </a:cubicBezTo>
                <a:cubicBezTo>
                  <a:pt x="983866" y="6576805"/>
                  <a:pt x="976489" y="6623177"/>
                  <a:pt x="977844" y="6669851"/>
                </a:cubicBezTo>
                <a:lnTo>
                  <a:pt x="977844" y="6669851"/>
                </a:lnTo>
                <a:cubicBezTo>
                  <a:pt x="977467" y="6670980"/>
                  <a:pt x="977467" y="6672259"/>
                  <a:pt x="977844" y="6673389"/>
                </a:cubicBezTo>
                <a:cubicBezTo>
                  <a:pt x="971972" y="6682121"/>
                  <a:pt x="974682" y="6692058"/>
                  <a:pt x="974305" y="6701543"/>
                </a:cubicBezTo>
                <a:lnTo>
                  <a:pt x="974305" y="6701543"/>
                </a:lnTo>
                <a:cubicBezTo>
                  <a:pt x="969638" y="6720063"/>
                  <a:pt x="968592" y="6739259"/>
                  <a:pt x="971219" y="6758154"/>
                </a:cubicBezTo>
                <a:cubicBezTo>
                  <a:pt x="972875" y="6773210"/>
                  <a:pt x="971219" y="6789771"/>
                  <a:pt x="978747" y="6804301"/>
                </a:cubicBezTo>
                <a:lnTo>
                  <a:pt x="978747" y="6804301"/>
                </a:lnTo>
                <a:cubicBezTo>
                  <a:pt x="980102" y="6818303"/>
                  <a:pt x="987781" y="6829821"/>
                  <a:pt x="993276" y="6841941"/>
                </a:cubicBezTo>
                <a:cubicBezTo>
                  <a:pt x="996664" y="6851275"/>
                  <a:pt x="1006014" y="6856996"/>
                  <a:pt x="1015860" y="6855867"/>
                </a:cubicBezTo>
                <a:cubicBezTo>
                  <a:pt x="1035960" y="6855190"/>
                  <a:pt x="1056210" y="6855867"/>
                  <a:pt x="1076084" y="6855867"/>
                </a:cubicBezTo>
                <a:lnTo>
                  <a:pt x="1128027" y="6854738"/>
                </a:lnTo>
                <a:cubicBezTo>
                  <a:pt x="1135864" y="6855867"/>
                  <a:pt x="1143828" y="6855867"/>
                  <a:pt x="1151665" y="6854738"/>
                </a:cubicBezTo>
                <a:cubicBezTo>
                  <a:pt x="1182228" y="6854738"/>
                  <a:pt x="1212867" y="6854136"/>
                  <a:pt x="1243506" y="6854060"/>
                </a:cubicBezTo>
                <a:cubicBezTo>
                  <a:pt x="1248648" y="6853759"/>
                  <a:pt x="1253714" y="6852706"/>
                  <a:pt x="1258562" y="6850974"/>
                </a:cubicBezTo>
                <a:cubicBezTo>
                  <a:pt x="1264156" y="6848414"/>
                  <a:pt x="1267648" y="6842768"/>
                  <a:pt x="1267370" y="6836596"/>
                </a:cubicBezTo>
                <a:cubicBezTo>
                  <a:pt x="1266542" y="6803774"/>
                  <a:pt x="1275801" y="6771328"/>
                  <a:pt x="1270607" y="6738355"/>
                </a:cubicBezTo>
                <a:cubicBezTo>
                  <a:pt x="1269177" y="6734065"/>
                  <a:pt x="1268048" y="6729623"/>
                  <a:pt x="1267220" y="6725181"/>
                </a:cubicBezTo>
                <a:cubicBezTo>
                  <a:pt x="1269553" y="6692284"/>
                  <a:pt x="1273769" y="6659462"/>
                  <a:pt x="1270457" y="6626339"/>
                </a:cubicBezTo>
                <a:cubicBezTo>
                  <a:pt x="1273174" y="6622575"/>
                  <a:pt x="1274356" y="6617907"/>
                  <a:pt x="1273769" y="6613315"/>
                </a:cubicBezTo>
                <a:lnTo>
                  <a:pt x="1273769" y="6595700"/>
                </a:lnTo>
                <a:lnTo>
                  <a:pt x="1273769" y="6595700"/>
                </a:lnTo>
                <a:cubicBezTo>
                  <a:pt x="1275576" y="6589376"/>
                  <a:pt x="1275576" y="6582602"/>
                  <a:pt x="1273769" y="6576277"/>
                </a:cubicBezTo>
                <a:cubicBezTo>
                  <a:pt x="1273769" y="6547972"/>
                  <a:pt x="1273769" y="6519742"/>
                  <a:pt x="1273769" y="6491437"/>
                </a:cubicBezTo>
                <a:lnTo>
                  <a:pt x="1273769" y="6491437"/>
                </a:lnTo>
                <a:cubicBezTo>
                  <a:pt x="1274973" y="6462154"/>
                  <a:pt x="1270231" y="6433095"/>
                  <a:pt x="1270080" y="6403812"/>
                </a:cubicBezTo>
                <a:cubicBezTo>
                  <a:pt x="1270246" y="6391992"/>
                  <a:pt x="1267671" y="6380249"/>
                  <a:pt x="1262552" y="6369559"/>
                </a:cubicBezTo>
                <a:cubicBezTo>
                  <a:pt x="1262552" y="6368957"/>
                  <a:pt x="1262552" y="6368204"/>
                  <a:pt x="1262100" y="6367376"/>
                </a:cubicBezTo>
                <a:cubicBezTo>
                  <a:pt x="1263674" y="6367828"/>
                  <a:pt x="1265285" y="6368129"/>
                  <a:pt x="1266918" y="6368204"/>
                </a:cubicBezTo>
                <a:cubicBezTo>
                  <a:pt x="1273407" y="6360676"/>
                  <a:pt x="1276170" y="6350664"/>
                  <a:pt x="1274446" y="6340877"/>
                </a:cubicBezTo>
                <a:cubicBezTo>
                  <a:pt x="1271209" y="6314455"/>
                  <a:pt x="1270306" y="6287730"/>
                  <a:pt x="1265112" y="6261533"/>
                </a:cubicBezTo>
                <a:cubicBezTo>
                  <a:pt x="1265112" y="6258295"/>
                  <a:pt x="1263154" y="6258220"/>
                  <a:pt x="1261197" y="6258597"/>
                </a:cubicBezTo>
                <a:lnTo>
                  <a:pt x="1261197" y="6258069"/>
                </a:lnTo>
                <a:lnTo>
                  <a:pt x="1261197" y="6218397"/>
                </a:lnTo>
                <a:cubicBezTo>
                  <a:pt x="1261197" y="6213278"/>
                  <a:pt x="1261197" y="6208159"/>
                  <a:pt x="1261197" y="6203341"/>
                </a:cubicBezTo>
                <a:cubicBezTo>
                  <a:pt x="1256003" y="6190392"/>
                  <a:pt x="1262778" y="6176240"/>
                  <a:pt x="1257433" y="6163292"/>
                </a:cubicBezTo>
                <a:cubicBezTo>
                  <a:pt x="1257433" y="6159528"/>
                  <a:pt x="1257433" y="6155764"/>
                  <a:pt x="1257433" y="6151925"/>
                </a:cubicBezTo>
                <a:cubicBezTo>
                  <a:pt x="1252766" y="6138977"/>
                  <a:pt x="1257960" y="6125201"/>
                  <a:pt x="1254347" y="6112177"/>
                </a:cubicBezTo>
                <a:cubicBezTo>
                  <a:pt x="1254347" y="6099756"/>
                  <a:pt x="1253970" y="6087335"/>
                  <a:pt x="1253744" y="6074989"/>
                </a:cubicBezTo>
                <a:cubicBezTo>
                  <a:pt x="1254535" y="6070547"/>
                  <a:pt x="1254535" y="6065956"/>
                  <a:pt x="1253744" y="6061513"/>
                </a:cubicBezTo>
                <a:cubicBezTo>
                  <a:pt x="1253744" y="6058728"/>
                  <a:pt x="1253744" y="6055943"/>
                  <a:pt x="1253744" y="6053157"/>
                </a:cubicBezTo>
                <a:lnTo>
                  <a:pt x="1251862" y="6051125"/>
                </a:lnTo>
                <a:lnTo>
                  <a:pt x="1249980" y="6052555"/>
                </a:lnTo>
                <a:lnTo>
                  <a:pt x="1249980" y="6052555"/>
                </a:lnTo>
                <a:lnTo>
                  <a:pt x="1249980" y="6052179"/>
                </a:lnTo>
                <a:cubicBezTo>
                  <a:pt x="1252465" y="6041941"/>
                  <a:pt x="1252465" y="6031252"/>
                  <a:pt x="1249980" y="6021013"/>
                </a:cubicBezTo>
                <a:cubicBezTo>
                  <a:pt x="1249980" y="6010624"/>
                  <a:pt x="1249980" y="6000161"/>
                  <a:pt x="1249378" y="5989772"/>
                </a:cubicBezTo>
                <a:cubicBezTo>
                  <a:pt x="1248475" y="5987815"/>
                  <a:pt x="1247286" y="5986084"/>
                  <a:pt x="1245840" y="5984502"/>
                </a:cubicBezTo>
                <a:cubicBezTo>
                  <a:pt x="1245840" y="5967790"/>
                  <a:pt x="1245637" y="5951003"/>
                  <a:pt x="1245238" y="5934216"/>
                </a:cubicBezTo>
                <a:lnTo>
                  <a:pt x="1242904" y="5933764"/>
                </a:lnTo>
                <a:cubicBezTo>
                  <a:pt x="1242904" y="5933764"/>
                  <a:pt x="1242904" y="5933086"/>
                  <a:pt x="1242528" y="5932785"/>
                </a:cubicBezTo>
                <a:cubicBezTo>
                  <a:pt x="1240269" y="5930150"/>
                  <a:pt x="1244334" y="5928494"/>
                  <a:pt x="1243582" y="5926009"/>
                </a:cubicBezTo>
                <a:cubicBezTo>
                  <a:pt x="1244312" y="5921418"/>
                  <a:pt x="1244282" y="5916826"/>
                  <a:pt x="1243506" y="5912234"/>
                </a:cubicBezTo>
                <a:cubicBezTo>
                  <a:pt x="1242754" y="5906061"/>
                  <a:pt x="1242829" y="5899737"/>
                  <a:pt x="1242603" y="5893489"/>
                </a:cubicBezTo>
                <a:lnTo>
                  <a:pt x="1242603" y="5882950"/>
                </a:lnTo>
                <a:cubicBezTo>
                  <a:pt x="1242264" y="5881896"/>
                  <a:pt x="1242264" y="5880692"/>
                  <a:pt x="1242603" y="5879638"/>
                </a:cubicBezTo>
                <a:cubicBezTo>
                  <a:pt x="1242603" y="5878508"/>
                  <a:pt x="1241700" y="5877981"/>
                  <a:pt x="1240947" y="5877906"/>
                </a:cubicBezTo>
                <a:cubicBezTo>
                  <a:pt x="1240194" y="5877831"/>
                  <a:pt x="1240947" y="5877906"/>
                  <a:pt x="1240947" y="5877379"/>
                </a:cubicBezTo>
                <a:cubicBezTo>
                  <a:pt x="1240194" y="5867367"/>
                  <a:pt x="1242678" y="5857204"/>
                  <a:pt x="1239366" y="5847267"/>
                </a:cubicBezTo>
                <a:lnTo>
                  <a:pt x="1239366" y="5847267"/>
                </a:lnTo>
                <a:cubicBezTo>
                  <a:pt x="1233569" y="5837406"/>
                  <a:pt x="1240420" y="5825963"/>
                  <a:pt x="1235301" y="5816026"/>
                </a:cubicBezTo>
                <a:cubicBezTo>
                  <a:pt x="1235301" y="5813617"/>
                  <a:pt x="1235301" y="5811208"/>
                  <a:pt x="1235301" y="5808498"/>
                </a:cubicBezTo>
                <a:cubicBezTo>
                  <a:pt x="1232440" y="5796378"/>
                  <a:pt x="1232440" y="5783656"/>
                  <a:pt x="1235301" y="5771536"/>
                </a:cubicBezTo>
                <a:lnTo>
                  <a:pt x="1235301" y="5760846"/>
                </a:lnTo>
                <a:cubicBezTo>
                  <a:pt x="1230633" y="5753318"/>
                  <a:pt x="1236430" y="5744059"/>
                  <a:pt x="1231462" y="5736531"/>
                </a:cubicBezTo>
                <a:lnTo>
                  <a:pt x="1231462" y="5736531"/>
                </a:lnTo>
                <a:cubicBezTo>
                  <a:pt x="1232388" y="5735552"/>
                  <a:pt x="1233080" y="5734347"/>
                  <a:pt x="1233494" y="5733067"/>
                </a:cubicBezTo>
                <a:lnTo>
                  <a:pt x="1233494" y="5700245"/>
                </a:lnTo>
                <a:cubicBezTo>
                  <a:pt x="1233313" y="5698891"/>
                  <a:pt x="1232644" y="5697610"/>
                  <a:pt x="1231612" y="5696632"/>
                </a:cubicBezTo>
                <a:cubicBezTo>
                  <a:pt x="1234254" y="5687824"/>
                  <a:pt x="1234465" y="5678489"/>
                  <a:pt x="1232214" y="5669607"/>
                </a:cubicBezTo>
                <a:lnTo>
                  <a:pt x="1231236" y="5662079"/>
                </a:lnTo>
                <a:cubicBezTo>
                  <a:pt x="1228375" y="5658390"/>
                  <a:pt x="1230784" y="5653271"/>
                  <a:pt x="1227923" y="5649582"/>
                </a:cubicBezTo>
                <a:cubicBezTo>
                  <a:pt x="1226757" y="5640323"/>
                  <a:pt x="1226757" y="5630913"/>
                  <a:pt x="1227923" y="5621653"/>
                </a:cubicBezTo>
                <a:cubicBezTo>
                  <a:pt x="1232064" y="5615480"/>
                  <a:pt x="1227020" y="5607651"/>
                  <a:pt x="1231462" y="5601553"/>
                </a:cubicBezTo>
                <a:cubicBezTo>
                  <a:pt x="1231131" y="5600349"/>
                  <a:pt x="1231131" y="5599145"/>
                  <a:pt x="1231462" y="5597940"/>
                </a:cubicBezTo>
                <a:cubicBezTo>
                  <a:pt x="1234548" y="5594251"/>
                  <a:pt x="1231988" y="5589057"/>
                  <a:pt x="1234924" y="5585368"/>
                </a:cubicBezTo>
                <a:lnTo>
                  <a:pt x="1234924" y="5579120"/>
                </a:lnTo>
                <a:cubicBezTo>
                  <a:pt x="1232892" y="5576335"/>
                  <a:pt x="1232892" y="5572571"/>
                  <a:pt x="1234924" y="5569785"/>
                </a:cubicBezTo>
                <a:cubicBezTo>
                  <a:pt x="1234924" y="5563311"/>
                  <a:pt x="1234924" y="5556837"/>
                  <a:pt x="1235527" y="5550363"/>
                </a:cubicBezTo>
                <a:cubicBezTo>
                  <a:pt x="1240043" y="5534629"/>
                  <a:pt x="1233870" y="5518143"/>
                  <a:pt x="1238914" y="5502485"/>
                </a:cubicBezTo>
                <a:cubicBezTo>
                  <a:pt x="1238914" y="5498721"/>
                  <a:pt x="1238914" y="5494957"/>
                  <a:pt x="1238914" y="5491268"/>
                </a:cubicBezTo>
                <a:cubicBezTo>
                  <a:pt x="1238914" y="5491268"/>
                  <a:pt x="1238237" y="5490817"/>
                  <a:pt x="1237936" y="5489838"/>
                </a:cubicBezTo>
                <a:cubicBezTo>
                  <a:pt x="1237589" y="5488784"/>
                  <a:pt x="1237989" y="5487655"/>
                  <a:pt x="1238914" y="5487053"/>
                </a:cubicBezTo>
                <a:lnTo>
                  <a:pt x="1239366" y="5483063"/>
                </a:lnTo>
                <a:cubicBezTo>
                  <a:pt x="1241248" y="5480503"/>
                  <a:pt x="1240872" y="5477115"/>
                  <a:pt x="1242603" y="5474481"/>
                </a:cubicBezTo>
                <a:cubicBezTo>
                  <a:pt x="1242272" y="5473427"/>
                  <a:pt x="1242272" y="5472373"/>
                  <a:pt x="1242603" y="5471320"/>
                </a:cubicBezTo>
                <a:cubicBezTo>
                  <a:pt x="1245991" y="5468082"/>
                  <a:pt x="1242603" y="5462662"/>
                  <a:pt x="1246442" y="5459425"/>
                </a:cubicBezTo>
                <a:lnTo>
                  <a:pt x="1246442" y="5459425"/>
                </a:lnTo>
                <a:cubicBezTo>
                  <a:pt x="1249980" y="5456188"/>
                  <a:pt x="1246442" y="5450692"/>
                  <a:pt x="1250432" y="5447531"/>
                </a:cubicBezTo>
                <a:lnTo>
                  <a:pt x="1250432" y="5447531"/>
                </a:lnTo>
                <a:cubicBezTo>
                  <a:pt x="1254046" y="5444293"/>
                  <a:pt x="1250432" y="5438798"/>
                  <a:pt x="1254422" y="5435562"/>
                </a:cubicBezTo>
                <a:lnTo>
                  <a:pt x="1254422" y="5435562"/>
                </a:lnTo>
                <a:cubicBezTo>
                  <a:pt x="1258035" y="5432249"/>
                  <a:pt x="1254949" y="5426754"/>
                  <a:pt x="1258412" y="5423441"/>
                </a:cubicBezTo>
                <a:cubicBezTo>
                  <a:pt x="1258231" y="5422162"/>
                  <a:pt x="1258442" y="5420806"/>
                  <a:pt x="1259014" y="5419602"/>
                </a:cubicBezTo>
                <a:cubicBezTo>
                  <a:pt x="1260745" y="5417117"/>
                  <a:pt x="1260369" y="5413730"/>
                  <a:pt x="1262176" y="5411245"/>
                </a:cubicBezTo>
                <a:cubicBezTo>
                  <a:pt x="1262018" y="5410117"/>
                  <a:pt x="1262176" y="5408912"/>
                  <a:pt x="1262627" y="5407858"/>
                </a:cubicBezTo>
                <a:cubicBezTo>
                  <a:pt x="1266843" y="5401610"/>
                  <a:pt x="1261950" y="5393781"/>
                  <a:pt x="1266166" y="5387533"/>
                </a:cubicBezTo>
                <a:cubicBezTo>
                  <a:pt x="1265827" y="5386404"/>
                  <a:pt x="1265827" y="5385274"/>
                  <a:pt x="1266166" y="5384145"/>
                </a:cubicBezTo>
                <a:cubicBezTo>
                  <a:pt x="1270306" y="5379478"/>
                  <a:pt x="1265789" y="5372702"/>
                  <a:pt x="1270005" y="5368035"/>
                </a:cubicBezTo>
                <a:cubicBezTo>
                  <a:pt x="1269689" y="5366831"/>
                  <a:pt x="1269689" y="5365476"/>
                  <a:pt x="1270005" y="5364271"/>
                </a:cubicBezTo>
                <a:cubicBezTo>
                  <a:pt x="1273694" y="5359378"/>
                  <a:pt x="1270005" y="5352754"/>
                  <a:pt x="1273468" y="5347860"/>
                </a:cubicBezTo>
                <a:lnTo>
                  <a:pt x="1273995" y="5340332"/>
                </a:lnTo>
                <a:cubicBezTo>
                  <a:pt x="1277608" y="5335439"/>
                  <a:pt x="1273995" y="5328890"/>
                  <a:pt x="1277458" y="5323996"/>
                </a:cubicBezTo>
                <a:lnTo>
                  <a:pt x="1278135" y="5316468"/>
                </a:lnTo>
                <a:cubicBezTo>
                  <a:pt x="1278135" y="5316468"/>
                  <a:pt x="1278587" y="5316017"/>
                  <a:pt x="1278813" y="5315188"/>
                </a:cubicBezTo>
                <a:cubicBezTo>
                  <a:pt x="1279046" y="5314285"/>
                  <a:pt x="1278753" y="5313306"/>
                  <a:pt x="1278060" y="5312629"/>
                </a:cubicBezTo>
                <a:cubicBezTo>
                  <a:pt x="1278060" y="5311274"/>
                  <a:pt x="1278060" y="5309919"/>
                  <a:pt x="1278060" y="5308564"/>
                </a:cubicBezTo>
                <a:cubicBezTo>
                  <a:pt x="1281146" y="5304875"/>
                  <a:pt x="1278512" y="5299681"/>
                  <a:pt x="1281523" y="5295992"/>
                </a:cubicBezTo>
                <a:cubicBezTo>
                  <a:pt x="1281523" y="5292228"/>
                  <a:pt x="1281899" y="5288464"/>
                  <a:pt x="1282125" y="5284776"/>
                </a:cubicBezTo>
                <a:cubicBezTo>
                  <a:pt x="1285061" y="5281162"/>
                  <a:pt x="1282125" y="5275968"/>
                  <a:pt x="1285513" y="5272354"/>
                </a:cubicBezTo>
                <a:cubicBezTo>
                  <a:pt x="1285287" y="5271225"/>
                  <a:pt x="1285445" y="5270020"/>
                  <a:pt x="1285964" y="5268967"/>
                </a:cubicBezTo>
                <a:cubicBezTo>
                  <a:pt x="1288147" y="5266407"/>
                  <a:pt x="1287696" y="5262869"/>
                  <a:pt x="1289352" y="5260084"/>
                </a:cubicBezTo>
                <a:cubicBezTo>
                  <a:pt x="1288938" y="5259180"/>
                  <a:pt x="1288938" y="5258126"/>
                  <a:pt x="1289352" y="5257223"/>
                </a:cubicBezTo>
                <a:cubicBezTo>
                  <a:pt x="1291068" y="5255341"/>
                  <a:pt x="1291588" y="5252706"/>
                  <a:pt x="1290707" y="5250297"/>
                </a:cubicBezTo>
                <a:cubicBezTo>
                  <a:pt x="1291911" y="5250975"/>
                  <a:pt x="1292664" y="5250297"/>
                  <a:pt x="1292890" y="5248039"/>
                </a:cubicBezTo>
                <a:lnTo>
                  <a:pt x="1293793" y="5241188"/>
                </a:lnTo>
                <a:cubicBezTo>
                  <a:pt x="1296579" y="5237575"/>
                  <a:pt x="1293793" y="5232456"/>
                  <a:pt x="1297181" y="5228993"/>
                </a:cubicBezTo>
                <a:cubicBezTo>
                  <a:pt x="1297181" y="5226734"/>
                  <a:pt x="1297181" y="5224476"/>
                  <a:pt x="1297181" y="5222142"/>
                </a:cubicBezTo>
                <a:cubicBezTo>
                  <a:pt x="1297181" y="5222142"/>
                  <a:pt x="1296428" y="5221616"/>
                  <a:pt x="1296127" y="5220562"/>
                </a:cubicBezTo>
                <a:cubicBezTo>
                  <a:pt x="1295638" y="5219282"/>
                  <a:pt x="1296112" y="5217852"/>
                  <a:pt x="1297256" y="5217174"/>
                </a:cubicBezTo>
                <a:cubicBezTo>
                  <a:pt x="1296880" y="5216045"/>
                  <a:pt x="1296880" y="5214765"/>
                  <a:pt x="1297256" y="5213636"/>
                </a:cubicBezTo>
                <a:cubicBezTo>
                  <a:pt x="1300418" y="5209270"/>
                  <a:pt x="1298687" y="5204301"/>
                  <a:pt x="1298912" y="5199558"/>
                </a:cubicBezTo>
                <a:cubicBezTo>
                  <a:pt x="1298468" y="5198806"/>
                  <a:pt x="1297934" y="5198128"/>
                  <a:pt x="1297332" y="5197451"/>
                </a:cubicBezTo>
                <a:cubicBezTo>
                  <a:pt x="1299740" y="5195192"/>
                  <a:pt x="1298912" y="5191504"/>
                  <a:pt x="1300794" y="5189020"/>
                </a:cubicBezTo>
                <a:cubicBezTo>
                  <a:pt x="1300794" y="5171103"/>
                  <a:pt x="1300794" y="5153111"/>
                  <a:pt x="1300794" y="5135195"/>
                </a:cubicBezTo>
                <a:cubicBezTo>
                  <a:pt x="1297106" y="5130226"/>
                  <a:pt x="1300794" y="5123752"/>
                  <a:pt x="1297407" y="5118783"/>
                </a:cubicBezTo>
                <a:cubicBezTo>
                  <a:pt x="1297407" y="5115094"/>
                  <a:pt x="1297030" y="5111255"/>
                  <a:pt x="1296805" y="5107642"/>
                </a:cubicBezTo>
                <a:cubicBezTo>
                  <a:pt x="1293266" y="5102598"/>
                  <a:pt x="1296805" y="5096124"/>
                  <a:pt x="1293417" y="5091081"/>
                </a:cubicBezTo>
                <a:lnTo>
                  <a:pt x="1292739" y="5084155"/>
                </a:lnTo>
                <a:cubicBezTo>
                  <a:pt x="1291234" y="5081369"/>
                  <a:pt x="1291460" y="5077982"/>
                  <a:pt x="1289653" y="5075346"/>
                </a:cubicBezTo>
                <a:cubicBezTo>
                  <a:pt x="1289058" y="5074292"/>
                  <a:pt x="1288817" y="5073013"/>
                  <a:pt x="1288975" y="5071809"/>
                </a:cubicBezTo>
                <a:cubicBezTo>
                  <a:pt x="1286040" y="5068346"/>
                  <a:pt x="1287997" y="5063528"/>
                  <a:pt x="1286265" y="5059764"/>
                </a:cubicBezTo>
                <a:lnTo>
                  <a:pt x="1286265" y="5059764"/>
                </a:lnTo>
                <a:cubicBezTo>
                  <a:pt x="1287319" y="5061194"/>
                  <a:pt x="1288223" y="5061118"/>
                  <a:pt x="1289201" y="5059764"/>
                </a:cubicBezTo>
                <a:cubicBezTo>
                  <a:pt x="1295826" y="5046439"/>
                  <a:pt x="1302503" y="5033190"/>
                  <a:pt x="1309226" y="5019865"/>
                </a:cubicBezTo>
                <a:cubicBezTo>
                  <a:pt x="1310264" y="5018887"/>
                  <a:pt x="1310453" y="5017381"/>
                  <a:pt x="1309677" y="5016177"/>
                </a:cubicBezTo>
                <a:cubicBezTo>
                  <a:pt x="1309677" y="5014973"/>
                  <a:pt x="1309301" y="5013843"/>
                  <a:pt x="1309075" y="5012714"/>
                </a:cubicBezTo>
                <a:cubicBezTo>
                  <a:pt x="1310106" y="5012187"/>
                  <a:pt x="1311236" y="5011886"/>
                  <a:pt x="1312388" y="5011811"/>
                </a:cubicBezTo>
                <a:cubicBezTo>
                  <a:pt x="1315037" y="5009552"/>
                  <a:pt x="1315820" y="5005788"/>
                  <a:pt x="1314270" y="5002702"/>
                </a:cubicBezTo>
                <a:lnTo>
                  <a:pt x="1316754" y="4999766"/>
                </a:lnTo>
                <a:lnTo>
                  <a:pt x="1317205" y="4992238"/>
                </a:lnTo>
                <a:cubicBezTo>
                  <a:pt x="1319953" y="4979289"/>
                  <a:pt x="1319953" y="4965890"/>
                  <a:pt x="1317205" y="4952941"/>
                </a:cubicBezTo>
                <a:lnTo>
                  <a:pt x="1317205" y="4941273"/>
                </a:lnTo>
                <a:cubicBezTo>
                  <a:pt x="1312990" y="4936606"/>
                  <a:pt x="1317205" y="4929981"/>
                  <a:pt x="1313517" y="4925239"/>
                </a:cubicBezTo>
                <a:cubicBezTo>
                  <a:pt x="1313517" y="4922755"/>
                  <a:pt x="1313517" y="4920270"/>
                  <a:pt x="1313517" y="4917711"/>
                </a:cubicBezTo>
                <a:cubicBezTo>
                  <a:pt x="1310204" y="4914248"/>
                  <a:pt x="1313517" y="4908827"/>
                  <a:pt x="1309753" y="4905365"/>
                </a:cubicBezTo>
                <a:cubicBezTo>
                  <a:pt x="1309527" y="4904235"/>
                  <a:pt x="1309527" y="4903106"/>
                  <a:pt x="1309753" y="4901978"/>
                </a:cubicBezTo>
                <a:cubicBezTo>
                  <a:pt x="1307645" y="4899493"/>
                  <a:pt x="1308398" y="4895804"/>
                  <a:pt x="1305989" y="4893546"/>
                </a:cubicBezTo>
                <a:cubicBezTo>
                  <a:pt x="1305763" y="4892417"/>
                  <a:pt x="1305763" y="4891287"/>
                  <a:pt x="1305989" y="4890158"/>
                </a:cubicBezTo>
                <a:cubicBezTo>
                  <a:pt x="1303956" y="4887674"/>
                  <a:pt x="1304709" y="4883986"/>
                  <a:pt x="1302375" y="4881651"/>
                </a:cubicBezTo>
                <a:cubicBezTo>
                  <a:pt x="1302067" y="4880522"/>
                  <a:pt x="1301939" y="4879394"/>
                  <a:pt x="1301999" y="4878264"/>
                </a:cubicBezTo>
                <a:cubicBezTo>
                  <a:pt x="1301194" y="4876984"/>
                  <a:pt x="1299710" y="4876382"/>
                  <a:pt x="1298235" y="4876608"/>
                </a:cubicBezTo>
                <a:cubicBezTo>
                  <a:pt x="1298175" y="4875705"/>
                  <a:pt x="1298002" y="4874801"/>
                  <a:pt x="1297708" y="4873973"/>
                </a:cubicBezTo>
                <a:cubicBezTo>
                  <a:pt x="1297821" y="4872618"/>
                  <a:pt x="1297821" y="4871338"/>
                  <a:pt x="1297708" y="4869984"/>
                </a:cubicBezTo>
                <a:lnTo>
                  <a:pt x="1294772" y="4869984"/>
                </a:lnTo>
                <a:cubicBezTo>
                  <a:pt x="1295487" y="4868930"/>
                  <a:pt x="1295886" y="4867725"/>
                  <a:pt x="1295901" y="4866445"/>
                </a:cubicBezTo>
                <a:cubicBezTo>
                  <a:pt x="1294998" y="4857110"/>
                  <a:pt x="1297934" y="4847549"/>
                  <a:pt x="1294019" y="4838365"/>
                </a:cubicBezTo>
                <a:lnTo>
                  <a:pt x="1294019" y="4822406"/>
                </a:lnTo>
                <a:cubicBezTo>
                  <a:pt x="1294396" y="4822406"/>
                  <a:pt x="1294697" y="4821955"/>
                  <a:pt x="1294923" y="4820976"/>
                </a:cubicBezTo>
                <a:cubicBezTo>
                  <a:pt x="1295148" y="4819998"/>
                  <a:pt x="1294923" y="4819847"/>
                  <a:pt x="1294245" y="4819395"/>
                </a:cubicBezTo>
                <a:cubicBezTo>
                  <a:pt x="1295374" y="4817739"/>
                  <a:pt x="1296353" y="4816083"/>
                  <a:pt x="1297557" y="4814502"/>
                </a:cubicBezTo>
                <a:lnTo>
                  <a:pt x="1297557" y="4814502"/>
                </a:lnTo>
                <a:cubicBezTo>
                  <a:pt x="1299086" y="4813298"/>
                  <a:pt x="1300343" y="4811717"/>
                  <a:pt x="1301246" y="4809985"/>
                </a:cubicBezTo>
                <a:lnTo>
                  <a:pt x="1301246" y="4809985"/>
                </a:lnTo>
                <a:cubicBezTo>
                  <a:pt x="1304408" y="4808329"/>
                  <a:pt x="1303655" y="4804414"/>
                  <a:pt x="1305612" y="4802457"/>
                </a:cubicBezTo>
                <a:cubicBezTo>
                  <a:pt x="1307570" y="4800499"/>
                  <a:pt x="1307268" y="4796811"/>
                  <a:pt x="1309903" y="4794929"/>
                </a:cubicBezTo>
                <a:lnTo>
                  <a:pt x="1309903" y="4794478"/>
                </a:lnTo>
                <a:cubicBezTo>
                  <a:pt x="1311484" y="4792370"/>
                  <a:pt x="1311183" y="4789283"/>
                  <a:pt x="1313667" y="4787627"/>
                </a:cubicBezTo>
                <a:lnTo>
                  <a:pt x="1314495" y="4786497"/>
                </a:lnTo>
                <a:cubicBezTo>
                  <a:pt x="1316332" y="4782433"/>
                  <a:pt x="1318553" y="4778518"/>
                  <a:pt x="1321120" y="4774830"/>
                </a:cubicBezTo>
                <a:lnTo>
                  <a:pt x="1321120" y="4774830"/>
                </a:lnTo>
                <a:lnTo>
                  <a:pt x="1325336" y="4774830"/>
                </a:lnTo>
                <a:cubicBezTo>
                  <a:pt x="1326540" y="4773248"/>
                  <a:pt x="1328121" y="4772120"/>
                  <a:pt x="1329250" y="4770538"/>
                </a:cubicBezTo>
                <a:cubicBezTo>
                  <a:pt x="1329250" y="4763763"/>
                  <a:pt x="1335197" y="4760225"/>
                  <a:pt x="1337757" y="4754880"/>
                </a:cubicBezTo>
                <a:cubicBezTo>
                  <a:pt x="1338796" y="4753525"/>
                  <a:pt x="1339985" y="4752321"/>
                  <a:pt x="1341295" y="4751192"/>
                </a:cubicBezTo>
                <a:lnTo>
                  <a:pt x="1341295" y="4751192"/>
                </a:lnTo>
                <a:cubicBezTo>
                  <a:pt x="1342500" y="4749761"/>
                  <a:pt x="1343779" y="4748331"/>
                  <a:pt x="1345059" y="4746976"/>
                </a:cubicBezTo>
                <a:lnTo>
                  <a:pt x="1357254" y="4727328"/>
                </a:lnTo>
                <a:cubicBezTo>
                  <a:pt x="1358459" y="4725973"/>
                  <a:pt x="1359663" y="4724618"/>
                  <a:pt x="1360943" y="4723338"/>
                </a:cubicBezTo>
                <a:cubicBezTo>
                  <a:pt x="1360943" y="4720703"/>
                  <a:pt x="1360943" y="4718144"/>
                  <a:pt x="1360943" y="4715810"/>
                </a:cubicBezTo>
                <a:lnTo>
                  <a:pt x="1365159" y="4711594"/>
                </a:lnTo>
                <a:cubicBezTo>
                  <a:pt x="1365912" y="4710616"/>
                  <a:pt x="1366213" y="4709411"/>
                  <a:pt x="1365987" y="4708207"/>
                </a:cubicBezTo>
                <a:cubicBezTo>
                  <a:pt x="1366770" y="4707981"/>
                  <a:pt x="1367575" y="4707755"/>
                  <a:pt x="1368396" y="4707680"/>
                </a:cubicBezTo>
                <a:cubicBezTo>
                  <a:pt x="1369676" y="4706400"/>
                  <a:pt x="1370955" y="4705045"/>
                  <a:pt x="1372310" y="4703765"/>
                </a:cubicBezTo>
                <a:lnTo>
                  <a:pt x="1372310" y="4701883"/>
                </a:lnTo>
                <a:lnTo>
                  <a:pt x="1372988" y="4701883"/>
                </a:lnTo>
                <a:cubicBezTo>
                  <a:pt x="1374433" y="4701281"/>
                  <a:pt x="1375517" y="4700001"/>
                  <a:pt x="1375924" y="4698496"/>
                </a:cubicBezTo>
                <a:cubicBezTo>
                  <a:pt x="1375765" y="4697517"/>
                  <a:pt x="1376172" y="4696538"/>
                  <a:pt x="1376978" y="4695936"/>
                </a:cubicBezTo>
                <a:cubicBezTo>
                  <a:pt x="1378634" y="4693226"/>
                  <a:pt x="1378483" y="4689914"/>
                  <a:pt x="1379989" y="4687204"/>
                </a:cubicBezTo>
                <a:cubicBezTo>
                  <a:pt x="1379898" y="4685999"/>
                  <a:pt x="1380373" y="4684870"/>
                  <a:pt x="1381269" y="4684042"/>
                </a:cubicBezTo>
                <a:cubicBezTo>
                  <a:pt x="1382067" y="4682612"/>
                  <a:pt x="1383113" y="4681407"/>
                  <a:pt x="1384355" y="4680353"/>
                </a:cubicBezTo>
                <a:lnTo>
                  <a:pt x="1384355" y="4680353"/>
                </a:lnTo>
                <a:cubicBezTo>
                  <a:pt x="1385770" y="4679073"/>
                  <a:pt x="1387028" y="4677568"/>
                  <a:pt x="1388119" y="4675987"/>
                </a:cubicBezTo>
                <a:lnTo>
                  <a:pt x="1388119" y="4675987"/>
                </a:lnTo>
                <a:cubicBezTo>
                  <a:pt x="1390905" y="4674406"/>
                  <a:pt x="1389851" y="4670341"/>
                  <a:pt x="1392711" y="4668459"/>
                </a:cubicBezTo>
                <a:lnTo>
                  <a:pt x="1392711" y="4668459"/>
                </a:lnTo>
                <a:cubicBezTo>
                  <a:pt x="1393712" y="4666953"/>
                  <a:pt x="1394819" y="4665598"/>
                  <a:pt x="1396024" y="4664243"/>
                </a:cubicBezTo>
                <a:cubicBezTo>
                  <a:pt x="1397589" y="4663189"/>
                  <a:pt x="1398862" y="4661759"/>
                  <a:pt x="1399712" y="4660028"/>
                </a:cubicBezTo>
                <a:cubicBezTo>
                  <a:pt x="1401805" y="4659124"/>
                  <a:pt x="1403318" y="4657242"/>
                  <a:pt x="1403777" y="4654984"/>
                </a:cubicBezTo>
                <a:cubicBezTo>
                  <a:pt x="1403672" y="4653930"/>
                  <a:pt x="1404169" y="4652876"/>
                  <a:pt x="1405057" y="4652349"/>
                </a:cubicBezTo>
                <a:cubicBezTo>
                  <a:pt x="1405870" y="4650918"/>
                  <a:pt x="1406909" y="4649639"/>
                  <a:pt x="1408144" y="4648510"/>
                </a:cubicBezTo>
                <a:lnTo>
                  <a:pt x="1408144" y="4648510"/>
                </a:lnTo>
                <a:cubicBezTo>
                  <a:pt x="1409627" y="4647230"/>
                  <a:pt x="1410876" y="4645724"/>
                  <a:pt x="1411832" y="4644068"/>
                </a:cubicBezTo>
                <a:lnTo>
                  <a:pt x="1411832" y="4644068"/>
                </a:lnTo>
                <a:cubicBezTo>
                  <a:pt x="1414768" y="4642487"/>
                  <a:pt x="1413790" y="4638422"/>
                  <a:pt x="1416499" y="4636540"/>
                </a:cubicBezTo>
                <a:lnTo>
                  <a:pt x="1416499" y="4636540"/>
                </a:lnTo>
                <a:cubicBezTo>
                  <a:pt x="1417554" y="4635034"/>
                  <a:pt x="1418984" y="4633831"/>
                  <a:pt x="1419963" y="4632324"/>
                </a:cubicBezTo>
                <a:cubicBezTo>
                  <a:pt x="1421920" y="4631120"/>
                  <a:pt x="1423282" y="4629163"/>
                  <a:pt x="1423727" y="4626904"/>
                </a:cubicBezTo>
                <a:cubicBezTo>
                  <a:pt x="1423613" y="4625926"/>
                  <a:pt x="1424043" y="4624947"/>
                  <a:pt x="1424856" y="4624421"/>
                </a:cubicBezTo>
                <a:cubicBezTo>
                  <a:pt x="1425834" y="4623065"/>
                  <a:pt x="1426888" y="4621785"/>
                  <a:pt x="1427942" y="4620506"/>
                </a:cubicBezTo>
                <a:cubicBezTo>
                  <a:pt x="1429568" y="4619376"/>
                  <a:pt x="1430908" y="4617871"/>
                  <a:pt x="1431857" y="4616139"/>
                </a:cubicBezTo>
                <a:lnTo>
                  <a:pt x="1431857" y="4616139"/>
                </a:lnTo>
                <a:cubicBezTo>
                  <a:pt x="1434868" y="4614483"/>
                  <a:pt x="1433964" y="4610493"/>
                  <a:pt x="1436449" y="4608611"/>
                </a:cubicBezTo>
                <a:lnTo>
                  <a:pt x="1436449" y="4608611"/>
                </a:lnTo>
                <a:cubicBezTo>
                  <a:pt x="1438632" y="4606353"/>
                  <a:pt x="1437955" y="4602740"/>
                  <a:pt x="1440288" y="4600556"/>
                </a:cubicBezTo>
                <a:cubicBezTo>
                  <a:pt x="1440740" y="4599201"/>
                  <a:pt x="1441116" y="4597847"/>
                  <a:pt x="1441568" y="4596491"/>
                </a:cubicBezTo>
                <a:cubicBezTo>
                  <a:pt x="1442095" y="4595061"/>
                  <a:pt x="1443074" y="4593856"/>
                  <a:pt x="1444353" y="4593028"/>
                </a:cubicBezTo>
                <a:lnTo>
                  <a:pt x="1444353" y="4593028"/>
                </a:lnTo>
                <a:cubicBezTo>
                  <a:pt x="1445407" y="4591598"/>
                  <a:pt x="1446838" y="4590393"/>
                  <a:pt x="1447816" y="4588888"/>
                </a:cubicBezTo>
                <a:cubicBezTo>
                  <a:pt x="1449721" y="4587683"/>
                  <a:pt x="1451098" y="4585801"/>
                  <a:pt x="1451656" y="4583618"/>
                </a:cubicBezTo>
                <a:cubicBezTo>
                  <a:pt x="1451550" y="4582564"/>
                  <a:pt x="1452077" y="4581510"/>
                  <a:pt x="1453011" y="4580909"/>
                </a:cubicBezTo>
                <a:cubicBezTo>
                  <a:pt x="1453756" y="4579478"/>
                  <a:pt x="1454779" y="4578198"/>
                  <a:pt x="1456021" y="4577219"/>
                </a:cubicBezTo>
                <a:lnTo>
                  <a:pt x="1456021" y="4577219"/>
                </a:lnTo>
                <a:cubicBezTo>
                  <a:pt x="1457324" y="4575940"/>
                  <a:pt x="1458506" y="4574509"/>
                  <a:pt x="1459560" y="4573004"/>
                </a:cubicBezTo>
                <a:cubicBezTo>
                  <a:pt x="1461570" y="4571875"/>
                  <a:pt x="1462977" y="4569842"/>
                  <a:pt x="1463399" y="4567584"/>
                </a:cubicBezTo>
                <a:cubicBezTo>
                  <a:pt x="1463271" y="4566605"/>
                  <a:pt x="1463745" y="4565626"/>
                  <a:pt x="1464603" y="4565175"/>
                </a:cubicBezTo>
                <a:cubicBezTo>
                  <a:pt x="1465364" y="4563744"/>
                  <a:pt x="1466516" y="4562615"/>
                  <a:pt x="1467916" y="4561862"/>
                </a:cubicBezTo>
                <a:lnTo>
                  <a:pt x="1468367" y="4561486"/>
                </a:lnTo>
                <a:cubicBezTo>
                  <a:pt x="1469271" y="4559980"/>
                  <a:pt x="1470445" y="4558626"/>
                  <a:pt x="1471831" y="4557571"/>
                </a:cubicBezTo>
                <a:lnTo>
                  <a:pt x="1471831" y="4557571"/>
                </a:lnTo>
                <a:cubicBezTo>
                  <a:pt x="1473088" y="4556216"/>
                  <a:pt x="1474269" y="4554862"/>
                  <a:pt x="1475368" y="4553356"/>
                </a:cubicBezTo>
                <a:cubicBezTo>
                  <a:pt x="1477333" y="4552152"/>
                  <a:pt x="1478718" y="4550270"/>
                  <a:pt x="1479208" y="4548011"/>
                </a:cubicBezTo>
                <a:cubicBezTo>
                  <a:pt x="1479072" y="4546957"/>
                  <a:pt x="1479577" y="4545979"/>
                  <a:pt x="1480487" y="4545452"/>
                </a:cubicBezTo>
                <a:cubicBezTo>
                  <a:pt x="1481263" y="4544021"/>
                  <a:pt x="1482309" y="4542817"/>
                  <a:pt x="1483574" y="4541838"/>
                </a:cubicBezTo>
                <a:lnTo>
                  <a:pt x="1483574" y="4541838"/>
                </a:lnTo>
                <a:cubicBezTo>
                  <a:pt x="1485050" y="4540408"/>
                  <a:pt x="1486269" y="4538752"/>
                  <a:pt x="1487187" y="4536870"/>
                </a:cubicBezTo>
                <a:cubicBezTo>
                  <a:pt x="1486932" y="4535741"/>
                  <a:pt x="1487278" y="4534611"/>
                  <a:pt x="1488091" y="4533783"/>
                </a:cubicBezTo>
                <a:cubicBezTo>
                  <a:pt x="1489069" y="4532353"/>
                  <a:pt x="1490048" y="4531073"/>
                  <a:pt x="1491177" y="4529718"/>
                </a:cubicBezTo>
                <a:cubicBezTo>
                  <a:pt x="1492818" y="4528664"/>
                  <a:pt x="1494159" y="4527159"/>
                  <a:pt x="1495092" y="4525427"/>
                </a:cubicBezTo>
                <a:lnTo>
                  <a:pt x="1495092" y="4525427"/>
                </a:lnTo>
                <a:cubicBezTo>
                  <a:pt x="1498103" y="4523997"/>
                  <a:pt x="1496974" y="4519781"/>
                  <a:pt x="1499910" y="4518351"/>
                </a:cubicBezTo>
                <a:lnTo>
                  <a:pt x="1499910" y="4517899"/>
                </a:lnTo>
                <a:cubicBezTo>
                  <a:pt x="1500662" y="4516168"/>
                  <a:pt x="1502319" y="4515039"/>
                  <a:pt x="1503071" y="4513307"/>
                </a:cubicBezTo>
                <a:lnTo>
                  <a:pt x="1503071" y="4513307"/>
                </a:lnTo>
                <a:cubicBezTo>
                  <a:pt x="1506007" y="4511726"/>
                  <a:pt x="1504953" y="4507661"/>
                  <a:pt x="1507814" y="4505779"/>
                </a:cubicBezTo>
                <a:lnTo>
                  <a:pt x="1507814" y="4505779"/>
                </a:lnTo>
                <a:cubicBezTo>
                  <a:pt x="1508846" y="4504273"/>
                  <a:pt x="1510005" y="4502918"/>
                  <a:pt x="1511277" y="4501639"/>
                </a:cubicBezTo>
                <a:cubicBezTo>
                  <a:pt x="1512707" y="4500434"/>
                  <a:pt x="1513972" y="4499004"/>
                  <a:pt x="1515041" y="4497498"/>
                </a:cubicBezTo>
                <a:cubicBezTo>
                  <a:pt x="1516629" y="4496444"/>
                  <a:pt x="1517947" y="4495089"/>
                  <a:pt x="1518880" y="4493433"/>
                </a:cubicBezTo>
                <a:cubicBezTo>
                  <a:pt x="1520657" y="4492530"/>
                  <a:pt x="1522065" y="4491024"/>
                  <a:pt x="1522870" y="4489217"/>
                </a:cubicBezTo>
                <a:lnTo>
                  <a:pt x="1522494" y="4489217"/>
                </a:lnTo>
                <a:cubicBezTo>
                  <a:pt x="1525911" y="4485830"/>
                  <a:pt x="1528720" y="4481915"/>
                  <a:pt x="1530774" y="4477549"/>
                </a:cubicBezTo>
                <a:cubicBezTo>
                  <a:pt x="1532529" y="4476495"/>
                  <a:pt x="1533921" y="4474990"/>
                  <a:pt x="1534764" y="4473108"/>
                </a:cubicBezTo>
                <a:lnTo>
                  <a:pt x="1534764" y="4473108"/>
                </a:lnTo>
                <a:cubicBezTo>
                  <a:pt x="1537851" y="4471978"/>
                  <a:pt x="1536646" y="4467537"/>
                  <a:pt x="1539733" y="4466332"/>
                </a:cubicBezTo>
                <a:lnTo>
                  <a:pt x="1540184" y="4465730"/>
                </a:lnTo>
                <a:cubicBezTo>
                  <a:pt x="1540900" y="4464149"/>
                  <a:pt x="1542052" y="4462794"/>
                  <a:pt x="1543497" y="4461891"/>
                </a:cubicBezTo>
                <a:lnTo>
                  <a:pt x="1543497" y="4461891"/>
                </a:lnTo>
                <a:cubicBezTo>
                  <a:pt x="1544619" y="4460461"/>
                  <a:pt x="1545830" y="4459105"/>
                  <a:pt x="1547110" y="4457826"/>
                </a:cubicBezTo>
                <a:cubicBezTo>
                  <a:pt x="1548548" y="4456546"/>
                  <a:pt x="1549858" y="4455116"/>
                  <a:pt x="1551025" y="4453610"/>
                </a:cubicBezTo>
                <a:lnTo>
                  <a:pt x="1551025" y="4453610"/>
                </a:lnTo>
                <a:cubicBezTo>
                  <a:pt x="1552222" y="4452556"/>
                  <a:pt x="1553170" y="4451201"/>
                  <a:pt x="1553810" y="4449695"/>
                </a:cubicBezTo>
                <a:lnTo>
                  <a:pt x="1555015" y="4449695"/>
                </a:lnTo>
                <a:cubicBezTo>
                  <a:pt x="1555015" y="4448867"/>
                  <a:pt x="1555015" y="4448039"/>
                  <a:pt x="1555391" y="4447211"/>
                </a:cubicBezTo>
                <a:lnTo>
                  <a:pt x="1555843" y="4446458"/>
                </a:lnTo>
                <a:cubicBezTo>
                  <a:pt x="1556686" y="4447287"/>
                  <a:pt x="1558018" y="4447211"/>
                  <a:pt x="1558824" y="4446383"/>
                </a:cubicBezTo>
                <a:cubicBezTo>
                  <a:pt x="1558952" y="4446233"/>
                  <a:pt x="1559065" y="4446082"/>
                  <a:pt x="1559155" y="4445931"/>
                </a:cubicBezTo>
                <a:lnTo>
                  <a:pt x="1559155" y="4445931"/>
                </a:lnTo>
                <a:cubicBezTo>
                  <a:pt x="1560548" y="4444727"/>
                  <a:pt x="1561805" y="4443372"/>
                  <a:pt x="1562919" y="4441866"/>
                </a:cubicBezTo>
                <a:cubicBezTo>
                  <a:pt x="1564500" y="4440812"/>
                  <a:pt x="1565810" y="4439382"/>
                  <a:pt x="1566758" y="4437726"/>
                </a:cubicBezTo>
                <a:cubicBezTo>
                  <a:pt x="1568535" y="4436823"/>
                  <a:pt x="1569943" y="4435317"/>
                  <a:pt x="1570748" y="4433510"/>
                </a:cubicBezTo>
                <a:lnTo>
                  <a:pt x="1570748" y="4433510"/>
                </a:lnTo>
                <a:cubicBezTo>
                  <a:pt x="1573910" y="4431929"/>
                  <a:pt x="1573007" y="4427940"/>
                  <a:pt x="1575340" y="4425982"/>
                </a:cubicBezTo>
                <a:lnTo>
                  <a:pt x="1575340" y="4425982"/>
                </a:lnTo>
                <a:cubicBezTo>
                  <a:pt x="1577749" y="4424176"/>
                  <a:pt x="1576545" y="4420186"/>
                  <a:pt x="1579631" y="4418454"/>
                </a:cubicBezTo>
                <a:lnTo>
                  <a:pt x="1580083" y="4417852"/>
                </a:lnTo>
                <a:cubicBezTo>
                  <a:pt x="1580866" y="4416309"/>
                  <a:pt x="1582003" y="4414969"/>
                  <a:pt x="1583395" y="4413937"/>
                </a:cubicBezTo>
                <a:lnTo>
                  <a:pt x="1583395" y="4413937"/>
                </a:lnTo>
                <a:cubicBezTo>
                  <a:pt x="1584449" y="4412432"/>
                  <a:pt x="1585879" y="4411303"/>
                  <a:pt x="1586933" y="4409722"/>
                </a:cubicBezTo>
                <a:cubicBezTo>
                  <a:pt x="1588492" y="4408668"/>
                  <a:pt x="1589824" y="4407305"/>
                  <a:pt x="1590848" y="4405732"/>
                </a:cubicBezTo>
                <a:cubicBezTo>
                  <a:pt x="1592700" y="4404610"/>
                  <a:pt x="1594070" y="4402841"/>
                  <a:pt x="1594687" y="4400763"/>
                </a:cubicBezTo>
                <a:cubicBezTo>
                  <a:pt x="1594439" y="4399777"/>
                  <a:pt x="1594695" y="4398738"/>
                  <a:pt x="1595365" y="4397978"/>
                </a:cubicBezTo>
                <a:cubicBezTo>
                  <a:pt x="1596599" y="4396623"/>
                  <a:pt x="1597706" y="4395163"/>
                  <a:pt x="1598677" y="4393612"/>
                </a:cubicBezTo>
                <a:lnTo>
                  <a:pt x="1598677" y="4393612"/>
                </a:lnTo>
                <a:cubicBezTo>
                  <a:pt x="1601688" y="4392257"/>
                  <a:pt x="1600559" y="4388041"/>
                  <a:pt x="1603495" y="4386536"/>
                </a:cubicBezTo>
                <a:lnTo>
                  <a:pt x="1603871" y="4386084"/>
                </a:lnTo>
                <a:cubicBezTo>
                  <a:pt x="1604707" y="4384594"/>
                  <a:pt x="1605866" y="4383306"/>
                  <a:pt x="1607259" y="4382320"/>
                </a:cubicBezTo>
                <a:lnTo>
                  <a:pt x="1607259" y="4382320"/>
                </a:lnTo>
                <a:cubicBezTo>
                  <a:pt x="1608388" y="4380890"/>
                  <a:pt x="1609593" y="4379535"/>
                  <a:pt x="1610872" y="4378179"/>
                </a:cubicBezTo>
                <a:cubicBezTo>
                  <a:pt x="1612325" y="4376953"/>
                  <a:pt x="1613643" y="4375560"/>
                  <a:pt x="1614787" y="4374039"/>
                </a:cubicBezTo>
                <a:lnTo>
                  <a:pt x="1614787" y="4374039"/>
                </a:lnTo>
                <a:cubicBezTo>
                  <a:pt x="1617422" y="4372232"/>
                  <a:pt x="1616368" y="4368243"/>
                  <a:pt x="1619228" y="4366511"/>
                </a:cubicBezTo>
                <a:lnTo>
                  <a:pt x="1619228" y="4366511"/>
                </a:lnTo>
                <a:cubicBezTo>
                  <a:pt x="1620260" y="4365013"/>
                  <a:pt x="1621449" y="4363628"/>
                  <a:pt x="1622767" y="4362371"/>
                </a:cubicBezTo>
                <a:lnTo>
                  <a:pt x="1622767" y="4362371"/>
                </a:lnTo>
                <a:cubicBezTo>
                  <a:pt x="1624430" y="4361023"/>
                  <a:pt x="1625703" y="4359254"/>
                  <a:pt x="1626455" y="4357252"/>
                </a:cubicBezTo>
                <a:cubicBezTo>
                  <a:pt x="1626365" y="4356130"/>
                  <a:pt x="1626779" y="4355023"/>
                  <a:pt x="1627585" y="4354240"/>
                </a:cubicBezTo>
                <a:cubicBezTo>
                  <a:pt x="1628435" y="4352870"/>
                  <a:pt x="1629451" y="4351606"/>
                  <a:pt x="1630596" y="4350476"/>
                </a:cubicBezTo>
                <a:lnTo>
                  <a:pt x="1630596" y="4350476"/>
                </a:lnTo>
                <a:cubicBezTo>
                  <a:pt x="1631951" y="4349272"/>
                  <a:pt x="1633231" y="4347992"/>
                  <a:pt x="1634510" y="4346712"/>
                </a:cubicBezTo>
                <a:lnTo>
                  <a:pt x="1634510" y="4346712"/>
                </a:lnTo>
                <a:lnTo>
                  <a:pt x="1638425" y="4342798"/>
                </a:lnTo>
                <a:lnTo>
                  <a:pt x="1638425" y="4342798"/>
                </a:lnTo>
                <a:cubicBezTo>
                  <a:pt x="1639885" y="4341609"/>
                  <a:pt x="1641248" y="4340299"/>
                  <a:pt x="1642490" y="4338883"/>
                </a:cubicBezTo>
                <a:lnTo>
                  <a:pt x="1642490" y="4338883"/>
                </a:lnTo>
                <a:cubicBezTo>
                  <a:pt x="1645878" y="4335571"/>
                  <a:pt x="1647233" y="4330753"/>
                  <a:pt x="1650771" y="4327516"/>
                </a:cubicBezTo>
                <a:lnTo>
                  <a:pt x="1650771" y="4327516"/>
                </a:lnTo>
                <a:lnTo>
                  <a:pt x="1654234" y="4323300"/>
                </a:lnTo>
                <a:cubicBezTo>
                  <a:pt x="1656695" y="4320568"/>
                  <a:pt x="1659202" y="4317880"/>
                  <a:pt x="1661762" y="4315245"/>
                </a:cubicBezTo>
                <a:lnTo>
                  <a:pt x="1661762" y="4315245"/>
                </a:lnTo>
                <a:cubicBezTo>
                  <a:pt x="1664622" y="4313740"/>
                  <a:pt x="1663493" y="4309599"/>
                  <a:pt x="1666354" y="4308094"/>
                </a:cubicBezTo>
                <a:lnTo>
                  <a:pt x="1666354" y="4307492"/>
                </a:lnTo>
                <a:cubicBezTo>
                  <a:pt x="1667340" y="4306069"/>
                  <a:pt x="1668477" y="4304752"/>
                  <a:pt x="1669741" y="4303577"/>
                </a:cubicBezTo>
                <a:lnTo>
                  <a:pt x="1669741" y="4303577"/>
                </a:lnTo>
                <a:cubicBezTo>
                  <a:pt x="1671096" y="4302222"/>
                  <a:pt x="1672376" y="4300943"/>
                  <a:pt x="1673581" y="4299588"/>
                </a:cubicBezTo>
                <a:cubicBezTo>
                  <a:pt x="1675026" y="4298398"/>
                  <a:pt x="1676298" y="4296997"/>
                  <a:pt x="1677345" y="4295447"/>
                </a:cubicBezTo>
                <a:cubicBezTo>
                  <a:pt x="1679016" y="4294416"/>
                  <a:pt x="1680393" y="4292963"/>
                  <a:pt x="1681334" y="4291231"/>
                </a:cubicBezTo>
                <a:lnTo>
                  <a:pt x="1681334" y="4291231"/>
                </a:lnTo>
                <a:cubicBezTo>
                  <a:pt x="1684270" y="4289725"/>
                  <a:pt x="1683216" y="4285585"/>
                  <a:pt x="1686002" y="4283703"/>
                </a:cubicBezTo>
                <a:lnTo>
                  <a:pt x="1686002" y="4283251"/>
                </a:lnTo>
                <a:cubicBezTo>
                  <a:pt x="1686980" y="4281844"/>
                  <a:pt x="1688177" y="4280602"/>
                  <a:pt x="1689540" y="4279563"/>
                </a:cubicBezTo>
                <a:lnTo>
                  <a:pt x="1689540" y="4279563"/>
                </a:lnTo>
                <a:cubicBezTo>
                  <a:pt x="1690646" y="4278125"/>
                  <a:pt x="1691881" y="4276793"/>
                  <a:pt x="1693229" y="4275573"/>
                </a:cubicBezTo>
                <a:lnTo>
                  <a:pt x="1693229" y="4275573"/>
                </a:lnTo>
                <a:cubicBezTo>
                  <a:pt x="1694599" y="4274301"/>
                  <a:pt x="1695856" y="4272916"/>
                  <a:pt x="1696993" y="4271432"/>
                </a:cubicBezTo>
                <a:cubicBezTo>
                  <a:pt x="1698581" y="4270401"/>
                  <a:pt x="1699884" y="4268971"/>
                  <a:pt x="1700757" y="4267292"/>
                </a:cubicBezTo>
                <a:cubicBezTo>
                  <a:pt x="1704897" y="4264582"/>
                  <a:pt x="1701284" y="4258861"/>
                  <a:pt x="1705048" y="4256000"/>
                </a:cubicBezTo>
                <a:cubicBezTo>
                  <a:pt x="1705100" y="4253885"/>
                  <a:pt x="1706598" y="4252085"/>
                  <a:pt x="1708661" y="4251634"/>
                </a:cubicBezTo>
                <a:cubicBezTo>
                  <a:pt x="1710520" y="4250580"/>
                  <a:pt x="1711935" y="4248901"/>
                  <a:pt x="1712651" y="4246892"/>
                </a:cubicBezTo>
                <a:cubicBezTo>
                  <a:pt x="1712462" y="4245800"/>
                  <a:pt x="1712802" y="4244686"/>
                  <a:pt x="1713554" y="4243880"/>
                </a:cubicBezTo>
                <a:cubicBezTo>
                  <a:pt x="1714555" y="4242495"/>
                  <a:pt x="1715662" y="4241185"/>
                  <a:pt x="1716867" y="4239966"/>
                </a:cubicBezTo>
                <a:lnTo>
                  <a:pt x="1716867" y="4239966"/>
                </a:lnTo>
                <a:cubicBezTo>
                  <a:pt x="1718259" y="4238776"/>
                  <a:pt x="1719539" y="4237466"/>
                  <a:pt x="1720706" y="4236051"/>
                </a:cubicBezTo>
                <a:cubicBezTo>
                  <a:pt x="1722166" y="4234854"/>
                  <a:pt x="1723499" y="4233522"/>
                  <a:pt x="1724695" y="4232061"/>
                </a:cubicBezTo>
                <a:cubicBezTo>
                  <a:pt x="1726141" y="4230902"/>
                  <a:pt x="1727436" y="4229562"/>
                  <a:pt x="1728535" y="4228072"/>
                </a:cubicBezTo>
                <a:cubicBezTo>
                  <a:pt x="1730041" y="4226927"/>
                  <a:pt x="1731426" y="4225647"/>
                  <a:pt x="1732675" y="4224232"/>
                </a:cubicBezTo>
                <a:lnTo>
                  <a:pt x="1732675" y="4224232"/>
                </a:lnTo>
                <a:cubicBezTo>
                  <a:pt x="1734030" y="4222952"/>
                  <a:pt x="1735386" y="4221597"/>
                  <a:pt x="1736665" y="4220167"/>
                </a:cubicBezTo>
                <a:lnTo>
                  <a:pt x="1736665" y="4220167"/>
                </a:lnTo>
                <a:cubicBezTo>
                  <a:pt x="1738111" y="4218955"/>
                  <a:pt x="1739405" y="4217562"/>
                  <a:pt x="1740505" y="4216027"/>
                </a:cubicBezTo>
                <a:cubicBezTo>
                  <a:pt x="1742160" y="4214965"/>
                  <a:pt x="1743508" y="4213482"/>
                  <a:pt x="1744419" y="4211736"/>
                </a:cubicBezTo>
                <a:lnTo>
                  <a:pt x="1744419" y="4211736"/>
                </a:lnTo>
                <a:cubicBezTo>
                  <a:pt x="1747430" y="4210456"/>
                  <a:pt x="1746226" y="4206090"/>
                  <a:pt x="1749312" y="4204961"/>
                </a:cubicBezTo>
                <a:lnTo>
                  <a:pt x="1749839" y="4204283"/>
                </a:lnTo>
                <a:cubicBezTo>
                  <a:pt x="1750487" y="4202755"/>
                  <a:pt x="1751631" y="4201482"/>
                  <a:pt x="1753076" y="4200670"/>
                </a:cubicBezTo>
                <a:lnTo>
                  <a:pt x="1753076" y="4200218"/>
                </a:lnTo>
                <a:cubicBezTo>
                  <a:pt x="1754055" y="4198765"/>
                  <a:pt x="1755244" y="4197470"/>
                  <a:pt x="1756614" y="4196379"/>
                </a:cubicBezTo>
                <a:lnTo>
                  <a:pt x="1756614" y="4196379"/>
                </a:lnTo>
                <a:cubicBezTo>
                  <a:pt x="1757668" y="4194873"/>
                  <a:pt x="1759098" y="4193743"/>
                  <a:pt x="1760152" y="4192163"/>
                </a:cubicBezTo>
                <a:cubicBezTo>
                  <a:pt x="1761696" y="4191086"/>
                  <a:pt x="1763020" y="4189739"/>
                  <a:pt x="1764067" y="4188173"/>
                </a:cubicBezTo>
                <a:cubicBezTo>
                  <a:pt x="1765633" y="4187156"/>
                  <a:pt x="1766950" y="4185787"/>
                  <a:pt x="1767906" y="4184183"/>
                </a:cubicBezTo>
                <a:cubicBezTo>
                  <a:pt x="1769931" y="4183136"/>
                  <a:pt x="1771369" y="4181225"/>
                  <a:pt x="1771821" y="4178989"/>
                </a:cubicBezTo>
                <a:cubicBezTo>
                  <a:pt x="1771889" y="4177882"/>
                  <a:pt x="1772476" y="4176881"/>
                  <a:pt x="1773402" y="4176279"/>
                </a:cubicBezTo>
                <a:cubicBezTo>
                  <a:pt x="1773914" y="4174886"/>
                  <a:pt x="1774975" y="4173772"/>
                  <a:pt x="1776338" y="4173192"/>
                </a:cubicBezTo>
                <a:lnTo>
                  <a:pt x="1777994" y="4173267"/>
                </a:lnTo>
                <a:cubicBezTo>
                  <a:pt x="1778920" y="4171777"/>
                  <a:pt x="1780094" y="4170460"/>
                  <a:pt x="1781457" y="4169353"/>
                </a:cubicBezTo>
                <a:lnTo>
                  <a:pt x="1781457" y="4169353"/>
                </a:lnTo>
                <a:cubicBezTo>
                  <a:pt x="1782586" y="4167922"/>
                  <a:pt x="1783941" y="4166643"/>
                  <a:pt x="1785145" y="4165288"/>
                </a:cubicBezTo>
                <a:cubicBezTo>
                  <a:pt x="1786636" y="4164068"/>
                  <a:pt x="1787953" y="4162653"/>
                  <a:pt x="1789060" y="4161072"/>
                </a:cubicBezTo>
                <a:lnTo>
                  <a:pt x="1789060" y="4161072"/>
                </a:lnTo>
                <a:cubicBezTo>
                  <a:pt x="1791770" y="4159115"/>
                  <a:pt x="1791168" y="4155426"/>
                  <a:pt x="1793125" y="4153093"/>
                </a:cubicBezTo>
                <a:cubicBezTo>
                  <a:pt x="1795082" y="4150759"/>
                  <a:pt x="1794555" y="4147447"/>
                  <a:pt x="1797642" y="4146167"/>
                </a:cubicBezTo>
                <a:lnTo>
                  <a:pt x="1798169" y="4145489"/>
                </a:lnTo>
                <a:cubicBezTo>
                  <a:pt x="1798816" y="4143961"/>
                  <a:pt x="1799961" y="4142689"/>
                  <a:pt x="1801406" y="4141876"/>
                </a:cubicBezTo>
                <a:lnTo>
                  <a:pt x="1801406" y="4141500"/>
                </a:lnTo>
                <a:cubicBezTo>
                  <a:pt x="1802445" y="4140024"/>
                  <a:pt x="1803627" y="4138669"/>
                  <a:pt x="1804944" y="4137434"/>
                </a:cubicBezTo>
                <a:lnTo>
                  <a:pt x="1804944" y="4137434"/>
                </a:lnTo>
                <a:cubicBezTo>
                  <a:pt x="1806299" y="4136117"/>
                  <a:pt x="1807556" y="4134709"/>
                  <a:pt x="1808708" y="4133219"/>
                </a:cubicBezTo>
                <a:lnTo>
                  <a:pt x="1808708" y="4133219"/>
                </a:lnTo>
                <a:cubicBezTo>
                  <a:pt x="1811343" y="4131412"/>
                  <a:pt x="1810364" y="4127497"/>
                  <a:pt x="1813074" y="4125691"/>
                </a:cubicBezTo>
                <a:lnTo>
                  <a:pt x="1813074" y="4125691"/>
                </a:lnTo>
                <a:cubicBezTo>
                  <a:pt x="1814151" y="4124253"/>
                  <a:pt x="1815333" y="4122890"/>
                  <a:pt x="1816612" y="4121626"/>
                </a:cubicBezTo>
                <a:cubicBezTo>
                  <a:pt x="1818043" y="4120398"/>
                  <a:pt x="1819330" y="4119006"/>
                  <a:pt x="1820452" y="4117485"/>
                </a:cubicBezTo>
                <a:cubicBezTo>
                  <a:pt x="1821980" y="4116394"/>
                  <a:pt x="1823327" y="4115076"/>
                  <a:pt x="1824441" y="4113571"/>
                </a:cubicBezTo>
                <a:cubicBezTo>
                  <a:pt x="1825887" y="4112411"/>
                  <a:pt x="1827242" y="4111154"/>
                  <a:pt x="1828507" y="4109807"/>
                </a:cubicBezTo>
                <a:lnTo>
                  <a:pt x="1828507" y="4109807"/>
                </a:lnTo>
                <a:cubicBezTo>
                  <a:pt x="1829786" y="4108452"/>
                  <a:pt x="1831141" y="4107172"/>
                  <a:pt x="1832346" y="4105742"/>
                </a:cubicBezTo>
                <a:cubicBezTo>
                  <a:pt x="1833791" y="4104559"/>
                  <a:pt x="1835086" y="4103189"/>
                  <a:pt x="1836185" y="4101676"/>
                </a:cubicBezTo>
                <a:cubicBezTo>
                  <a:pt x="1837721" y="4100592"/>
                  <a:pt x="1839031" y="4099207"/>
                  <a:pt x="1840024" y="4097611"/>
                </a:cubicBezTo>
                <a:cubicBezTo>
                  <a:pt x="1841643" y="4096685"/>
                  <a:pt x="1842968" y="4095330"/>
                  <a:pt x="1843864" y="4093697"/>
                </a:cubicBezTo>
                <a:cubicBezTo>
                  <a:pt x="1845957" y="4092635"/>
                  <a:pt x="1847432" y="4090655"/>
                  <a:pt x="1847854" y="4088352"/>
                </a:cubicBezTo>
                <a:cubicBezTo>
                  <a:pt x="1847868" y="4087290"/>
                  <a:pt x="1848440" y="4086319"/>
                  <a:pt x="1849359" y="4085792"/>
                </a:cubicBezTo>
                <a:cubicBezTo>
                  <a:pt x="1849931" y="4084437"/>
                  <a:pt x="1851015" y="4083353"/>
                  <a:pt x="1852370" y="4082781"/>
                </a:cubicBezTo>
                <a:lnTo>
                  <a:pt x="1852822" y="4082254"/>
                </a:lnTo>
                <a:cubicBezTo>
                  <a:pt x="1853703" y="4080756"/>
                  <a:pt x="1854885" y="4079446"/>
                  <a:pt x="1856285" y="4078415"/>
                </a:cubicBezTo>
                <a:lnTo>
                  <a:pt x="1856285" y="4078415"/>
                </a:lnTo>
                <a:cubicBezTo>
                  <a:pt x="1857437" y="4077015"/>
                  <a:pt x="1858664" y="4075682"/>
                  <a:pt x="1859974" y="4074425"/>
                </a:cubicBezTo>
                <a:lnTo>
                  <a:pt x="1859974" y="4074425"/>
                </a:lnTo>
                <a:cubicBezTo>
                  <a:pt x="1861427" y="4073153"/>
                  <a:pt x="1862691" y="4071685"/>
                  <a:pt x="1863738" y="4070059"/>
                </a:cubicBezTo>
                <a:lnTo>
                  <a:pt x="1863738" y="4070059"/>
                </a:lnTo>
                <a:cubicBezTo>
                  <a:pt x="1866598" y="4068553"/>
                  <a:pt x="1865469" y="4064413"/>
                  <a:pt x="1868480" y="4062907"/>
                </a:cubicBezTo>
                <a:lnTo>
                  <a:pt x="1868857" y="4062456"/>
                </a:lnTo>
                <a:cubicBezTo>
                  <a:pt x="1869677" y="4060973"/>
                  <a:pt x="1870837" y="4059708"/>
                  <a:pt x="1872244" y="4058767"/>
                </a:cubicBezTo>
                <a:lnTo>
                  <a:pt x="1872244" y="4058767"/>
                </a:lnTo>
                <a:cubicBezTo>
                  <a:pt x="1873268" y="4057306"/>
                  <a:pt x="1874488" y="4055989"/>
                  <a:pt x="1875858" y="4054852"/>
                </a:cubicBezTo>
                <a:lnTo>
                  <a:pt x="1875858" y="4054852"/>
                </a:lnTo>
                <a:cubicBezTo>
                  <a:pt x="1877062" y="4053347"/>
                  <a:pt x="1878417" y="4052142"/>
                  <a:pt x="1879622" y="4050712"/>
                </a:cubicBezTo>
                <a:lnTo>
                  <a:pt x="1879622" y="4050712"/>
                </a:lnTo>
                <a:cubicBezTo>
                  <a:pt x="1881473" y="4049402"/>
                  <a:pt x="1882798" y="4047482"/>
                  <a:pt x="1883386" y="4045292"/>
                </a:cubicBezTo>
                <a:cubicBezTo>
                  <a:pt x="1883408" y="4044177"/>
                  <a:pt x="1884011" y="4043154"/>
                  <a:pt x="1884967" y="4042582"/>
                </a:cubicBezTo>
                <a:cubicBezTo>
                  <a:pt x="1885441" y="4041219"/>
                  <a:pt x="1886533" y="4040158"/>
                  <a:pt x="1887902" y="4039721"/>
                </a:cubicBezTo>
                <a:lnTo>
                  <a:pt x="1888505" y="4039043"/>
                </a:lnTo>
                <a:cubicBezTo>
                  <a:pt x="1889212" y="4037530"/>
                  <a:pt x="1890364" y="4036266"/>
                  <a:pt x="1891817" y="4035430"/>
                </a:cubicBezTo>
                <a:lnTo>
                  <a:pt x="1892193" y="4035430"/>
                </a:lnTo>
                <a:cubicBezTo>
                  <a:pt x="1893112" y="4033955"/>
                  <a:pt x="1894309" y="4032675"/>
                  <a:pt x="1895732" y="4031666"/>
                </a:cubicBezTo>
                <a:lnTo>
                  <a:pt x="1895732" y="4031666"/>
                </a:lnTo>
                <a:cubicBezTo>
                  <a:pt x="1896846" y="4030251"/>
                  <a:pt x="1898073" y="4028941"/>
                  <a:pt x="1899420" y="4027751"/>
                </a:cubicBezTo>
                <a:lnTo>
                  <a:pt x="1899420" y="4027751"/>
                </a:lnTo>
                <a:cubicBezTo>
                  <a:pt x="1900625" y="4026321"/>
                  <a:pt x="1901905" y="4025041"/>
                  <a:pt x="1903184" y="4023686"/>
                </a:cubicBezTo>
                <a:lnTo>
                  <a:pt x="1903184" y="4023686"/>
                </a:lnTo>
                <a:cubicBezTo>
                  <a:pt x="1904539" y="4022407"/>
                  <a:pt x="1905894" y="4021052"/>
                  <a:pt x="1907099" y="4019696"/>
                </a:cubicBezTo>
                <a:lnTo>
                  <a:pt x="1907099" y="4019696"/>
                </a:lnTo>
                <a:cubicBezTo>
                  <a:pt x="1908537" y="4018477"/>
                  <a:pt x="1909847" y="4017115"/>
                  <a:pt x="1911013" y="4015631"/>
                </a:cubicBezTo>
                <a:lnTo>
                  <a:pt x="1911013" y="4015631"/>
                </a:lnTo>
                <a:cubicBezTo>
                  <a:pt x="1912572" y="4014465"/>
                  <a:pt x="1913942" y="4013072"/>
                  <a:pt x="1915079" y="4011491"/>
                </a:cubicBezTo>
                <a:lnTo>
                  <a:pt x="1915079" y="4011491"/>
                </a:lnTo>
                <a:cubicBezTo>
                  <a:pt x="1916840" y="4010294"/>
                  <a:pt x="1918225" y="4008623"/>
                  <a:pt x="1919068" y="4006673"/>
                </a:cubicBezTo>
                <a:lnTo>
                  <a:pt x="1921854" y="4003285"/>
                </a:lnTo>
                <a:cubicBezTo>
                  <a:pt x="1924044" y="4002736"/>
                  <a:pt x="1925919" y="4001321"/>
                  <a:pt x="1927048" y="3999371"/>
                </a:cubicBezTo>
                <a:cubicBezTo>
                  <a:pt x="1928614" y="3998355"/>
                  <a:pt x="1929931" y="3996985"/>
                  <a:pt x="1930887" y="3995381"/>
                </a:cubicBezTo>
                <a:cubicBezTo>
                  <a:pt x="1933439" y="3992920"/>
                  <a:pt x="1935953" y="3990405"/>
                  <a:pt x="1938415" y="3987853"/>
                </a:cubicBezTo>
                <a:cubicBezTo>
                  <a:pt x="1940139" y="3986890"/>
                  <a:pt x="1941554" y="3985459"/>
                  <a:pt x="1942480" y="3983713"/>
                </a:cubicBezTo>
                <a:lnTo>
                  <a:pt x="1942480" y="3983713"/>
                </a:lnTo>
                <a:cubicBezTo>
                  <a:pt x="1945416" y="3982207"/>
                  <a:pt x="1944362" y="3978067"/>
                  <a:pt x="1947148" y="3976185"/>
                </a:cubicBezTo>
                <a:lnTo>
                  <a:pt x="1947148" y="3976185"/>
                </a:lnTo>
                <a:cubicBezTo>
                  <a:pt x="1948104" y="3974747"/>
                  <a:pt x="1949361" y="3973542"/>
                  <a:pt x="1950837" y="3972646"/>
                </a:cubicBezTo>
                <a:lnTo>
                  <a:pt x="1951213" y="3972646"/>
                </a:lnTo>
                <a:cubicBezTo>
                  <a:pt x="1952094" y="3971179"/>
                  <a:pt x="1953306" y="3969944"/>
                  <a:pt x="1954751" y="3969033"/>
                </a:cubicBezTo>
                <a:lnTo>
                  <a:pt x="1955203" y="3968657"/>
                </a:lnTo>
                <a:cubicBezTo>
                  <a:pt x="1956023" y="3967189"/>
                  <a:pt x="1957250" y="3965984"/>
                  <a:pt x="1958741" y="3965194"/>
                </a:cubicBezTo>
                <a:lnTo>
                  <a:pt x="1959193" y="3964742"/>
                </a:lnTo>
                <a:cubicBezTo>
                  <a:pt x="1960013" y="3963274"/>
                  <a:pt x="1961240" y="3962070"/>
                  <a:pt x="1962731" y="3961279"/>
                </a:cubicBezTo>
                <a:lnTo>
                  <a:pt x="1963258" y="3960828"/>
                </a:lnTo>
                <a:cubicBezTo>
                  <a:pt x="1963950" y="3959277"/>
                  <a:pt x="1965140" y="3958005"/>
                  <a:pt x="1966645" y="3957214"/>
                </a:cubicBezTo>
                <a:lnTo>
                  <a:pt x="1967022" y="3957214"/>
                </a:lnTo>
                <a:cubicBezTo>
                  <a:pt x="1968008" y="3955701"/>
                  <a:pt x="1969167" y="3954308"/>
                  <a:pt x="1970485" y="3953074"/>
                </a:cubicBezTo>
                <a:cubicBezTo>
                  <a:pt x="1971840" y="3951794"/>
                  <a:pt x="1973119" y="3950439"/>
                  <a:pt x="1974399" y="3949084"/>
                </a:cubicBezTo>
                <a:cubicBezTo>
                  <a:pt x="1975679" y="3947729"/>
                  <a:pt x="1977034" y="3946524"/>
                  <a:pt x="1978464" y="3945320"/>
                </a:cubicBezTo>
                <a:lnTo>
                  <a:pt x="1978464" y="3945320"/>
                </a:lnTo>
                <a:cubicBezTo>
                  <a:pt x="1979623" y="3943965"/>
                  <a:pt x="1980933" y="3942753"/>
                  <a:pt x="1982379" y="3941706"/>
                </a:cubicBezTo>
                <a:lnTo>
                  <a:pt x="1982379" y="3941706"/>
                </a:lnTo>
                <a:cubicBezTo>
                  <a:pt x="1983252" y="3940291"/>
                  <a:pt x="1984509" y="3939147"/>
                  <a:pt x="1985992" y="3938394"/>
                </a:cubicBezTo>
                <a:lnTo>
                  <a:pt x="1986595" y="3937942"/>
                </a:lnTo>
                <a:cubicBezTo>
                  <a:pt x="1989305" y="3933877"/>
                  <a:pt x="1994650" y="3933049"/>
                  <a:pt x="1997360" y="3929059"/>
                </a:cubicBezTo>
                <a:lnTo>
                  <a:pt x="1997360" y="3929436"/>
                </a:lnTo>
                <a:cubicBezTo>
                  <a:pt x="1999159" y="3928630"/>
                  <a:pt x="2000626" y="3927215"/>
                  <a:pt x="2001500" y="3925446"/>
                </a:cubicBezTo>
                <a:cubicBezTo>
                  <a:pt x="2003216" y="3924543"/>
                  <a:pt x="2004632" y="3923158"/>
                  <a:pt x="2005565" y="3921456"/>
                </a:cubicBezTo>
                <a:cubicBezTo>
                  <a:pt x="2007191" y="3920523"/>
                  <a:pt x="2008561" y="3919205"/>
                  <a:pt x="2009555" y="3917617"/>
                </a:cubicBezTo>
                <a:cubicBezTo>
                  <a:pt x="2011173" y="3916616"/>
                  <a:pt x="2012558" y="3915283"/>
                  <a:pt x="2013620" y="3913703"/>
                </a:cubicBezTo>
                <a:cubicBezTo>
                  <a:pt x="2015171" y="3912618"/>
                  <a:pt x="2016541" y="3911293"/>
                  <a:pt x="2017685" y="3909788"/>
                </a:cubicBezTo>
                <a:cubicBezTo>
                  <a:pt x="2019108" y="3908606"/>
                  <a:pt x="2020440" y="3907319"/>
                  <a:pt x="2021675" y="3905948"/>
                </a:cubicBezTo>
                <a:lnTo>
                  <a:pt x="2021675" y="3905948"/>
                </a:lnTo>
                <a:cubicBezTo>
                  <a:pt x="2023067" y="3904706"/>
                  <a:pt x="2024355" y="3903344"/>
                  <a:pt x="2025514" y="3901884"/>
                </a:cubicBezTo>
                <a:cubicBezTo>
                  <a:pt x="2027050" y="3900792"/>
                  <a:pt x="2028337" y="3899377"/>
                  <a:pt x="2029278" y="3897743"/>
                </a:cubicBezTo>
                <a:cubicBezTo>
                  <a:pt x="2030987" y="3896847"/>
                  <a:pt x="2032364" y="3895424"/>
                  <a:pt x="2033193" y="3893678"/>
                </a:cubicBezTo>
                <a:cubicBezTo>
                  <a:pt x="2034856" y="3892805"/>
                  <a:pt x="2036279" y="3891540"/>
                  <a:pt x="2037333" y="3889989"/>
                </a:cubicBezTo>
                <a:cubicBezTo>
                  <a:pt x="2038906" y="3888868"/>
                  <a:pt x="2040277" y="3887497"/>
                  <a:pt x="2041398" y="3885924"/>
                </a:cubicBezTo>
                <a:cubicBezTo>
                  <a:pt x="2042859" y="3884870"/>
                  <a:pt x="2044154" y="3883598"/>
                  <a:pt x="2045237" y="3882160"/>
                </a:cubicBezTo>
                <a:cubicBezTo>
                  <a:pt x="2046743" y="3881031"/>
                  <a:pt x="2048023" y="3879600"/>
                  <a:pt x="2049453" y="3878396"/>
                </a:cubicBezTo>
                <a:lnTo>
                  <a:pt x="2049453" y="3878396"/>
                </a:lnTo>
                <a:cubicBezTo>
                  <a:pt x="2050643" y="3877049"/>
                  <a:pt x="2051953" y="3875814"/>
                  <a:pt x="2053368" y="3874708"/>
                </a:cubicBezTo>
                <a:lnTo>
                  <a:pt x="2053368" y="3874708"/>
                </a:lnTo>
                <a:cubicBezTo>
                  <a:pt x="2054444" y="3873269"/>
                  <a:pt x="2055626" y="3871907"/>
                  <a:pt x="2056906" y="3870642"/>
                </a:cubicBezTo>
                <a:cubicBezTo>
                  <a:pt x="2058321" y="3869392"/>
                  <a:pt x="2059601" y="3868008"/>
                  <a:pt x="2060745" y="3866502"/>
                </a:cubicBezTo>
                <a:cubicBezTo>
                  <a:pt x="2062296" y="3865418"/>
                  <a:pt x="2063666" y="3864093"/>
                  <a:pt x="2064810" y="3862587"/>
                </a:cubicBezTo>
                <a:cubicBezTo>
                  <a:pt x="2066271" y="3861421"/>
                  <a:pt x="2067603" y="3860111"/>
                  <a:pt x="2068800" y="3858673"/>
                </a:cubicBezTo>
                <a:lnTo>
                  <a:pt x="2068800" y="3858673"/>
                </a:lnTo>
                <a:cubicBezTo>
                  <a:pt x="2070246" y="3857468"/>
                  <a:pt x="2071601" y="3856158"/>
                  <a:pt x="2072865" y="3854758"/>
                </a:cubicBezTo>
                <a:cubicBezTo>
                  <a:pt x="2074220" y="3853479"/>
                  <a:pt x="2075500" y="3852124"/>
                  <a:pt x="2076930" y="3850919"/>
                </a:cubicBezTo>
                <a:lnTo>
                  <a:pt x="2076930" y="3850919"/>
                </a:lnTo>
                <a:cubicBezTo>
                  <a:pt x="2078120" y="3849549"/>
                  <a:pt x="2079430" y="3848292"/>
                  <a:pt x="2080845" y="3847155"/>
                </a:cubicBezTo>
                <a:lnTo>
                  <a:pt x="2080845" y="3847155"/>
                </a:lnTo>
                <a:cubicBezTo>
                  <a:pt x="2081936" y="3845762"/>
                  <a:pt x="2083231" y="3844543"/>
                  <a:pt x="2084684" y="3843542"/>
                </a:cubicBezTo>
                <a:lnTo>
                  <a:pt x="2085060" y="3843542"/>
                </a:lnTo>
                <a:cubicBezTo>
                  <a:pt x="2085934" y="3842103"/>
                  <a:pt x="2087184" y="3840929"/>
                  <a:pt x="2088674" y="3840154"/>
                </a:cubicBezTo>
                <a:lnTo>
                  <a:pt x="2089276" y="3839627"/>
                </a:lnTo>
                <a:cubicBezTo>
                  <a:pt x="2089946" y="3838152"/>
                  <a:pt x="2091158" y="3836992"/>
                  <a:pt x="2092664" y="3836390"/>
                </a:cubicBezTo>
                <a:lnTo>
                  <a:pt x="2093492" y="3835712"/>
                </a:lnTo>
                <a:cubicBezTo>
                  <a:pt x="2093883" y="3834199"/>
                  <a:pt x="2095065" y="3833017"/>
                  <a:pt x="2096578" y="3832626"/>
                </a:cubicBezTo>
                <a:lnTo>
                  <a:pt x="2097557" y="3831723"/>
                </a:lnTo>
                <a:cubicBezTo>
                  <a:pt x="2097903" y="3830239"/>
                  <a:pt x="2099078" y="3829095"/>
                  <a:pt x="2100568" y="3828787"/>
                </a:cubicBezTo>
                <a:lnTo>
                  <a:pt x="2101396" y="3827959"/>
                </a:lnTo>
                <a:cubicBezTo>
                  <a:pt x="2103806" y="3823668"/>
                  <a:pt x="2108924" y="3823065"/>
                  <a:pt x="2111935" y="3819000"/>
                </a:cubicBezTo>
                <a:lnTo>
                  <a:pt x="2111935" y="3819452"/>
                </a:lnTo>
                <a:cubicBezTo>
                  <a:pt x="2114119" y="3818488"/>
                  <a:pt x="2115654" y="3816471"/>
                  <a:pt x="2116001" y="3814107"/>
                </a:cubicBezTo>
                <a:lnTo>
                  <a:pt x="2119012" y="3811397"/>
                </a:lnTo>
                <a:cubicBezTo>
                  <a:pt x="2121564" y="3810878"/>
                  <a:pt x="2123536" y="3808845"/>
                  <a:pt x="2123980" y="3806278"/>
                </a:cubicBezTo>
                <a:cubicBezTo>
                  <a:pt x="2123717" y="3805344"/>
                  <a:pt x="2124078" y="3804343"/>
                  <a:pt x="2124884" y="3803794"/>
                </a:cubicBezTo>
                <a:cubicBezTo>
                  <a:pt x="2125817" y="3802431"/>
                  <a:pt x="2127052" y="3801294"/>
                  <a:pt x="2128497" y="3800481"/>
                </a:cubicBezTo>
                <a:lnTo>
                  <a:pt x="2129024" y="3800030"/>
                </a:lnTo>
                <a:cubicBezTo>
                  <a:pt x="2129882" y="3798494"/>
                  <a:pt x="2131004" y="3797117"/>
                  <a:pt x="2132336" y="3795965"/>
                </a:cubicBezTo>
                <a:lnTo>
                  <a:pt x="2132336" y="3795965"/>
                </a:lnTo>
                <a:cubicBezTo>
                  <a:pt x="2133699" y="3794685"/>
                  <a:pt x="2134933" y="3793269"/>
                  <a:pt x="2136025" y="3791749"/>
                </a:cubicBezTo>
                <a:cubicBezTo>
                  <a:pt x="2137561" y="3790680"/>
                  <a:pt x="2138953" y="3789415"/>
                  <a:pt x="2140165" y="3787985"/>
                </a:cubicBezTo>
                <a:cubicBezTo>
                  <a:pt x="2141558" y="3786743"/>
                  <a:pt x="2142845" y="3785380"/>
                  <a:pt x="2144005" y="3783920"/>
                </a:cubicBezTo>
                <a:cubicBezTo>
                  <a:pt x="2145488" y="3782753"/>
                  <a:pt x="2146850" y="3781443"/>
                  <a:pt x="2148070" y="3780005"/>
                </a:cubicBezTo>
                <a:lnTo>
                  <a:pt x="2148070" y="3780005"/>
                </a:lnTo>
                <a:cubicBezTo>
                  <a:pt x="2149575" y="3778801"/>
                  <a:pt x="2151156" y="3777822"/>
                  <a:pt x="2152662" y="3776693"/>
                </a:cubicBezTo>
                <a:cubicBezTo>
                  <a:pt x="2153475" y="3777589"/>
                  <a:pt x="2154852" y="3777656"/>
                  <a:pt x="2155748" y="3776844"/>
                </a:cubicBezTo>
                <a:cubicBezTo>
                  <a:pt x="2155801" y="3776798"/>
                  <a:pt x="2155854" y="3776746"/>
                  <a:pt x="2155899" y="3776693"/>
                </a:cubicBezTo>
                <a:cubicBezTo>
                  <a:pt x="2156802" y="3776015"/>
                  <a:pt x="2157939" y="3775722"/>
                  <a:pt x="2159061" y="3775865"/>
                </a:cubicBezTo>
                <a:cubicBezTo>
                  <a:pt x="2160740" y="3775022"/>
                  <a:pt x="2162328" y="3774013"/>
                  <a:pt x="2163803" y="3772854"/>
                </a:cubicBezTo>
                <a:cubicBezTo>
                  <a:pt x="2164842" y="3772146"/>
                  <a:pt x="2166092" y="3771830"/>
                  <a:pt x="2167341" y="3771950"/>
                </a:cubicBezTo>
                <a:cubicBezTo>
                  <a:pt x="2169826" y="3769918"/>
                  <a:pt x="2173514" y="3770595"/>
                  <a:pt x="2175773" y="3768036"/>
                </a:cubicBezTo>
                <a:lnTo>
                  <a:pt x="2175773" y="3768036"/>
                </a:lnTo>
                <a:cubicBezTo>
                  <a:pt x="2178031" y="3765777"/>
                  <a:pt x="2181645" y="3766455"/>
                  <a:pt x="2183828" y="3764121"/>
                </a:cubicBezTo>
                <a:lnTo>
                  <a:pt x="2183828" y="3764121"/>
                </a:lnTo>
                <a:cubicBezTo>
                  <a:pt x="2184957" y="3763067"/>
                  <a:pt x="2186764" y="3762465"/>
                  <a:pt x="2187441" y="3760959"/>
                </a:cubicBezTo>
                <a:cubicBezTo>
                  <a:pt x="2188789" y="3761757"/>
                  <a:pt x="2190505" y="3761577"/>
                  <a:pt x="2191657" y="3760508"/>
                </a:cubicBezTo>
                <a:cubicBezTo>
                  <a:pt x="2192485" y="3759920"/>
                  <a:pt x="2193509" y="3759672"/>
                  <a:pt x="2194518" y="3759830"/>
                </a:cubicBezTo>
                <a:cubicBezTo>
                  <a:pt x="2196392" y="3759123"/>
                  <a:pt x="2198108" y="3758046"/>
                  <a:pt x="2199561" y="3756668"/>
                </a:cubicBezTo>
                <a:cubicBezTo>
                  <a:pt x="2200449" y="3756089"/>
                  <a:pt x="2201511" y="3755818"/>
                  <a:pt x="2202573" y="3755916"/>
                </a:cubicBezTo>
                <a:cubicBezTo>
                  <a:pt x="2204334" y="3755148"/>
                  <a:pt x="2205983" y="3754132"/>
                  <a:pt x="2207466" y="3752904"/>
                </a:cubicBezTo>
                <a:cubicBezTo>
                  <a:pt x="2208489" y="3752295"/>
                  <a:pt x="2209664" y="3752009"/>
                  <a:pt x="2210853" y="3752076"/>
                </a:cubicBezTo>
                <a:lnTo>
                  <a:pt x="2215370" y="3748990"/>
                </a:lnTo>
                <a:cubicBezTo>
                  <a:pt x="2216379" y="3748350"/>
                  <a:pt x="2217569" y="3748056"/>
                  <a:pt x="2218758" y="3748162"/>
                </a:cubicBezTo>
                <a:lnTo>
                  <a:pt x="2223199" y="3745151"/>
                </a:lnTo>
                <a:cubicBezTo>
                  <a:pt x="2224261" y="3744496"/>
                  <a:pt x="2225495" y="3744179"/>
                  <a:pt x="2226737" y="3744247"/>
                </a:cubicBezTo>
                <a:cubicBezTo>
                  <a:pt x="2228394" y="3743193"/>
                  <a:pt x="2229749" y="3741838"/>
                  <a:pt x="2231405" y="3740784"/>
                </a:cubicBezTo>
                <a:lnTo>
                  <a:pt x="2231405" y="3740784"/>
                </a:lnTo>
                <a:cubicBezTo>
                  <a:pt x="2232105" y="3739437"/>
                  <a:pt x="2233249" y="3738375"/>
                  <a:pt x="2234642" y="3737773"/>
                </a:cubicBezTo>
                <a:cubicBezTo>
                  <a:pt x="2235733" y="3736975"/>
                  <a:pt x="2237051" y="3736553"/>
                  <a:pt x="2238406" y="3736569"/>
                </a:cubicBezTo>
                <a:lnTo>
                  <a:pt x="2242697" y="3733332"/>
                </a:lnTo>
                <a:cubicBezTo>
                  <a:pt x="2243464" y="3732602"/>
                  <a:pt x="2244503" y="3732248"/>
                  <a:pt x="2245557" y="3732353"/>
                </a:cubicBezTo>
                <a:cubicBezTo>
                  <a:pt x="2247507" y="3731676"/>
                  <a:pt x="2249261" y="3730539"/>
                  <a:pt x="2250676" y="3729041"/>
                </a:cubicBezTo>
                <a:cubicBezTo>
                  <a:pt x="2251429" y="3728408"/>
                  <a:pt x="2252430" y="3728152"/>
                  <a:pt x="2253387" y="3728363"/>
                </a:cubicBezTo>
                <a:cubicBezTo>
                  <a:pt x="2255381" y="3727731"/>
                  <a:pt x="2257173" y="3726594"/>
                  <a:pt x="2258581" y="3725051"/>
                </a:cubicBezTo>
                <a:lnTo>
                  <a:pt x="2259936" y="3724449"/>
                </a:lnTo>
                <a:lnTo>
                  <a:pt x="2261366" y="3724449"/>
                </a:lnTo>
                <a:cubicBezTo>
                  <a:pt x="2263338" y="3723748"/>
                  <a:pt x="2265122" y="3722582"/>
                  <a:pt x="2266561" y="3721061"/>
                </a:cubicBezTo>
                <a:lnTo>
                  <a:pt x="2267765" y="3720459"/>
                </a:lnTo>
                <a:lnTo>
                  <a:pt x="2269195" y="3720459"/>
                </a:lnTo>
                <a:cubicBezTo>
                  <a:pt x="2271266" y="3719797"/>
                  <a:pt x="2273102" y="3718539"/>
                  <a:pt x="2274465" y="3716845"/>
                </a:cubicBezTo>
                <a:lnTo>
                  <a:pt x="2274465" y="3716845"/>
                </a:lnTo>
                <a:cubicBezTo>
                  <a:pt x="2275526" y="3715596"/>
                  <a:pt x="2276799" y="3714549"/>
                  <a:pt x="2278229" y="3713759"/>
                </a:cubicBezTo>
                <a:cubicBezTo>
                  <a:pt x="2279222" y="3713014"/>
                  <a:pt x="2280450" y="3712637"/>
                  <a:pt x="2281692" y="3712705"/>
                </a:cubicBezTo>
                <a:lnTo>
                  <a:pt x="2286209" y="3709543"/>
                </a:lnTo>
                <a:cubicBezTo>
                  <a:pt x="2287150" y="3708873"/>
                  <a:pt x="2288294" y="3708557"/>
                  <a:pt x="2289446" y="3708640"/>
                </a:cubicBezTo>
                <a:cubicBezTo>
                  <a:pt x="2291117" y="3707774"/>
                  <a:pt x="2292683" y="3706713"/>
                  <a:pt x="2294113" y="3705478"/>
                </a:cubicBezTo>
                <a:cubicBezTo>
                  <a:pt x="2295009" y="3704838"/>
                  <a:pt x="2296108" y="3704545"/>
                  <a:pt x="2297199" y="3704650"/>
                </a:cubicBezTo>
                <a:cubicBezTo>
                  <a:pt x="2299014" y="3703852"/>
                  <a:pt x="2300670" y="3702730"/>
                  <a:pt x="2302093" y="3701338"/>
                </a:cubicBezTo>
                <a:cubicBezTo>
                  <a:pt x="2302891" y="3700743"/>
                  <a:pt x="2303899" y="3700502"/>
                  <a:pt x="2304878" y="3700660"/>
                </a:cubicBezTo>
                <a:cubicBezTo>
                  <a:pt x="2306866" y="3699907"/>
                  <a:pt x="2308664" y="3698726"/>
                  <a:pt x="2310148" y="3697197"/>
                </a:cubicBezTo>
                <a:lnTo>
                  <a:pt x="2310148" y="3697197"/>
                </a:lnTo>
                <a:cubicBezTo>
                  <a:pt x="2312030" y="3694638"/>
                  <a:pt x="2315794" y="3695466"/>
                  <a:pt x="2317676" y="3693057"/>
                </a:cubicBezTo>
                <a:cubicBezTo>
                  <a:pt x="2318955" y="3691852"/>
                  <a:pt x="2320310" y="3690648"/>
                  <a:pt x="2321740" y="3689519"/>
                </a:cubicBezTo>
                <a:lnTo>
                  <a:pt x="2321740" y="3689519"/>
                </a:lnTo>
                <a:cubicBezTo>
                  <a:pt x="2323547" y="3686809"/>
                  <a:pt x="2327462" y="3687712"/>
                  <a:pt x="2329268" y="3685077"/>
                </a:cubicBezTo>
                <a:lnTo>
                  <a:pt x="2329268" y="3685077"/>
                </a:lnTo>
                <a:cubicBezTo>
                  <a:pt x="2330623" y="3683948"/>
                  <a:pt x="2331979" y="3682894"/>
                  <a:pt x="2333409" y="3681915"/>
                </a:cubicBezTo>
                <a:cubicBezTo>
                  <a:pt x="2334358" y="3681261"/>
                  <a:pt x="2335494" y="3680914"/>
                  <a:pt x="2336646" y="3680937"/>
                </a:cubicBezTo>
                <a:cubicBezTo>
                  <a:pt x="2338370" y="3680086"/>
                  <a:pt x="2339966" y="3678994"/>
                  <a:pt x="2341389" y="3677700"/>
                </a:cubicBezTo>
                <a:cubicBezTo>
                  <a:pt x="2342157" y="3677045"/>
                  <a:pt x="2343180" y="3676774"/>
                  <a:pt x="2344174" y="3676947"/>
                </a:cubicBezTo>
                <a:cubicBezTo>
                  <a:pt x="2346229" y="3676217"/>
                  <a:pt x="2348036" y="3674907"/>
                  <a:pt x="2349369" y="3673183"/>
                </a:cubicBezTo>
                <a:lnTo>
                  <a:pt x="2349369" y="3673183"/>
                </a:lnTo>
                <a:cubicBezTo>
                  <a:pt x="2350648" y="3671978"/>
                  <a:pt x="2352003" y="3670849"/>
                  <a:pt x="2353358" y="3669720"/>
                </a:cubicBezTo>
                <a:cubicBezTo>
                  <a:pt x="2354141" y="3669080"/>
                  <a:pt x="2355142" y="3668787"/>
                  <a:pt x="2356143" y="3668892"/>
                </a:cubicBezTo>
                <a:cubicBezTo>
                  <a:pt x="2358123" y="3668237"/>
                  <a:pt x="2359907" y="3667101"/>
                  <a:pt x="2361338" y="3665580"/>
                </a:cubicBezTo>
                <a:lnTo>
                  <a:pt x="2362843" y="3664977"/>
                </a:lnTo>
                <a:lnTo>
                  <a:pt x="2364499" y="3664977"/>
                </a:lnTo>
                <a:cubicBezTo>
                  <a:pt x="2367210" y="3663171"/>
                  <a:pt x="2370974" y="3663773"/>
                  <a:pt x="2373157" y="3660988"/>
                </a:cubicBezTo>
                <a:lnTo>
                  <a:pt x="2373157" y="3660988"/>
                </a:lnTo>
                <a:lnTo>
                  <a:pt x="2377297" y="3657751"/>
                </a:lnTo>
                <a:cubicBezTo>
                  <a:pt x="2378155" y="3657088"/>
                  <a:pt x="2379225" y="3656764"/>
                  <a:pt x="2380308" y="3656847"/>
                </a:cubicBezTo>
                <a:cubicBezTo>
                  <a:pt x="2382243" y="3656034"/>
                  <a:pt x="2383990" y="3654830"/>
                  <a:pt x="2385427" y="3653309"/>
                </a:cubicBezTo>
                <a:lnTo>
                  <a:pt x="2385427" y="3653309"/>
                </a:lnTo>
                <a:cubicBezTo>
                  <a:pt x="2387460" y="3650825"/>
                  <a:pt x="2391299" y="3651653"/>
                  <a:pt x="2392955" y="3649018"/>
                </a:cubicBezTo>
                <a:lnTo>
                  <a:pt x="2392955" y="3649018"/>
                </a:lnTo>
                <a:cubicBezTo>
                  <a:pt x="2394235" y="3647889"/>
                  <a:pt x="2395590" y="3646835"/>
                  <a:pt x="2397020" y="3645781"/>
                </a:cubicBezTo>
                <a:cubicBezTo>
                  <a:pt x="2397879" y="3645119"/>
                  <a:pt x="2398948" y="3644795"/>
                  <a:pt x="2400032" y="3644878"/>
                </a:cubicBezTo>
                <a:cubicBezTo>
                  <a:pt x="2401944" y="3644035"/>
                  <a:pt x="2403660" y="3642807"/>
                  <a:pt x="2405075" y="3641264"/>
                </a:cubicBezTo>
                <a:lnTo>
                  <a:pt x="2405075" y="3641264"/>
                </a:lnTo>
                <a:cubicBezTo>
                  <a:pt x="2406295" y="3639917"/>
                  <a:pt x="2407627" y="3638682"/>
                  <a:pt x="2409065" y="3637576"/>
                </a:cubicBezTo>
                <a:lnTo>
                  <a:pt x="2409065" y="3637576"/>
                </a:lnTo>
                <a:cubicBezTo>
                  <a:pt x="2409923" y="3636220"/>
                  <a:pt x="2411121" y="3635107"/>
                  <a:pt x="2412528" y="3634338"/>
                </a:cubicBezTo>
                <a:cubicBezTo>
                  <a:pt x="2413454" y="3633623"/>
                  <a:pt x="2414598" y="3633247"/>
                  <a:pt x="2415765" y="3633285"/>
                </a:cubicBezTo>
                <a:cubicBezTo>
                  <a:pt x="2417564" y="3632321"/>
                  <a:pt x="2419213" y="3631101"/>
                  <a:pt x="2420658" y="3629671"/>
                </a:cubicBezTo>
                <a:lnTo>
                  <a:pt x="2420658" y="3629671"/>
                </a:lnTo>
                <a:cubicBezTo>
                  <a:pt x="2424121" y="3626359"/>
                  <a:pt x="2428713" y="3624703"/>
                  <a:pt x="2432251" y="3621466"/>
                </a:cubicBezTo>
                <a:lnTo>
                  <a:pt x="2432251" y="3621466"/>
                </a:lnTo>
                <a:cubicBezTo>
                  <a:pt x="2433539" y="3620307"/>
                  <a:pt x="2434894" y="3619222"/>
                  <a:pt x="2436317" y="3618229"/>
                </a:cubicBezTo>
                <a:cubicBezTo>
                  <a:pt x="2437145" y="3617559"/>
                  <a:pt x="2438191" y="3617212"/>
                  <a:pt x="2439253" y="3617250"/>
                </a:cubicBezTo>
                <a:cubicBezTo>
                  <a:pt x="2441247" y="3616482"/>
                  <a:pt x="2443009" y="3615210"/>
                  <a:pt x="2444372" y="3613562"/>
                </a:cubicBezTo>
                <a:lnTo>
                  <a:pt x="2444372" y="3613562"/>
                </a:lnTo>
                <a:cubicBezTo>
                  <a:pt x="2445508" y="3612349"/>
                  <a:pt x="2446803" y="3611288"/>
                  <a:pt x="2448211" y="3610399"/>
                </a:cubicBezTo>
                <a:cubicBezTo>
                  <a:pt x="2449122" y="3609707"/>
                  <a:pt x="2450228" y="3609338"/>
                  <a:pt x="2451373" y="3609346"/>
                </a:cubicBezTo>
                <a:cubicBezTo>
                  <a:pt x="2453240" y="3608457"/>
                  <a:pt x="2454918" y="3607230"/>
                  <a:pt x="2456341" y="3605732"/>
                </a:cubicBezTo>
                <a:lnTo>
                  <a:pt x="2456341" y="3605732"/>
                </a:lnTo>
                <a:cubicBezTo>
                  <a:pt x="2457553" y="3604392"/>
                  <a:pt x="2458916" y="3603211"/>
                  <a:pt x="2460406" y="3602194"/>
                </a:cubicBezTo>
                <a:lnTo>
                  <a:pt x="2460406" y="3602194"/>
                </a:lnTo>
                <a:cubicBezTo>
                  <a:pt x="2462062" y="3599409"/>
                  <a:pt x="2466052" y="3600388"/>
                  <a:pt x="2467934" y="3597602"/>
                </a:cubicBezTo>
                <a:lnTo>
                  <a:pt x="2467934" y="3597602"/>
                </a:lnTo>
                <a:cubicBezTo>
                  <a:pt x="2469485" y="3596465"/>
                  <a:pt x="2470923" y="3595178"/>
                  <a:pt x="2472225" y="3593763"/>
                </a:cubicBezTo>
                <a:lnTo>
                  <a:pt x="2472225" y="3593763"/>
                </a:lnTo>
                <a:cubicBezTo>
                  <a:pt x="2473301" y="3592536"/>
                  <a:pt x="2474574" y="3591497"/>
                  <a:pt x="2475989" y="3590676"/>
                </a:cubicBezTo>
                <a:cubicBezTo>
                  <a:pt x="2476900" y="3589931"/>
                  <a:pt x="2478044" y="3589524"/>
                  <a:pt x="2479226" y="3589547"/>
                </a:cubicBezTo>
                <a:cubicBezTo>
                  <a:pt x="2481056" y="3588636"/>
                  <a:pt x="2482711" y="3587417"/>
                  <a:pt x="2484119" y="3585933"/>
                </a:cubicBezTo>
                <a:lnTo>
                  <a:pt x="2484119" y="3585933"/>
                </a:lnTo>
                <a:cubicBezTo>
                  <a:pt x="2485128" y="3584692"/>
                  <a:pt x="2486348" y="3583645"/>
                  <a:pt x="2487733" y="3582847"/>
                </a:cubicBezTo>
                <a:cubicBezTo>
                  <a:pt x="2488613" y="3582102"/>
                  <a:pt x="2489743" y="3581703"/>
                  <a:pt x="2490895" y="3581718"/>
                </a:cubicBezTo>
                <a:cubicBezTo>
                  <a:pt x="2492852" y="3580882"/>
                  <a:pt x="2494561" y="3579557"/>
                  <a:pt x="2495863" y="3577878"/>
                </a:cubicBezTo>
                <a:lnTo>
                  <a:pt x="2495863" y="3577878"/>
                </a:lnTo>
                <a:cubicBezTo>
                  <a:pt x="2497316" y="3576705"/>
                  <a:pt x="2498626" y="3575364"/>
                  <a:pt x="2499778" y="3573889"/>
                </a:cubicBezTo>
                <a:cubicBezTo>
                  <a:pt x="2501283" y="3572759"/>
                  <a:pt x="2502488" y="3571329"/>
                  <a:pt x="2503993" y="3570200"/>
                </a:cubicBezTo>
                <a:lnTo>
                  <a:pt x="2503993" y="3570200"/>
                </a:lnTo>
                <a:cubicBezTo>
                  <a:pt x="2504942" y="3568913"/>
                  <a:pt x="2506146" y="3567844"/>
                  <a:pt x="2507531" y="3567038"/>
                </a:cubicBezTo>
                <a:cubicBezTo>
                  <a:pt x="2508412" y="3566293"/>
                  <a:pt x="2509541" y="3565894"/>
                  <a:pt x="2510693" y="3565909"/>
                </a:cubicBezTo>
                <a:cubicBezTo>
                  <a:pt x="2512636" y="3565051"/>
                  <a:pt x="2514344" y="3563734"/>
                  <a:pt x="2515662" y="3562070"/>
                </a:cubicBezTo>
                <a:lnTo>
                  <a:pt x="2515662" y="3562070"/>
                </a:lnTo>
                <a:cubicBezTo>
                  <a:pt x="2516904" y="3560866"/>
                  <a:pt x="2518236" y="3559759"/>
                  <a:pt x="2519652" y="3558758"/>
                </a:cubicBezTo>
                <a:cubicBezTo>
                  <a:pt x="2520359" y="3558035"/>
                  <a:pt x="2521353" y="3557674"/>
                  <a:pt x="2522362" y="3557779"/>
                </a:cubicBezTo>
                <a:cubicBezTo>
                  <a:pt x="2524537" y="3557199"/>
                  <a:pt x="2526412" y="3555829"/>
                  <a:pt x="2527631" y="3553940"/>
                </a:cubicBezTo>
                <a:lnTo>
                  <a:pt x="2527631" y="3553940"/>
                </a:lnTo>
                <a:cubicBezTo>
                  <a:pt x="2529890" y="3551832"/>
                  <a:pt x="2533654" y="3552509"/>
                  <a:pt x="2535686" y="3549875"/>
                </a:cubicBezTo>
                <a:lnTo>
                  <a:pt x="2535686" y="3549875"/>
                </a:lnTo>
                <a:cubicBezTo>
                  <a:pt x="2537267" y="3548896"/>
                  <a:pt x="2538472" y="3547390"/>
                  <a:pt x="2539977" y="3546336"/>
                </a:cubicBezTo>
                <a:lnTo>
                  <a:pt x="2539977" y="3546336"/>
                </a:lnTo>
                <a:cubicBezTo>
                  <a:pt x="2540888" y="3545064"/>
                  <a:pt x="2542070" y="3544010"/>
                  <a:pt x="2543440" y="3543250"/>
                </a:cubicBezTo>
                <a:cubicBezTo>
                  <a:pt x="2544238" y="3542497"/>
                  <a:pt x="2545277" y="3542046"/>
                  <a:pt x="2546376" y="3541970"/>
                </a:cubicBezTo>
                <a:cubicBezTo>
                  <a:pt x="2548461" y="3541330"/>
                  <a:pt x="2550245" y="3539968"/>
                  <a:pt x="2551420" y="3538131"/>
                </a:cubicBezTo>
                <a:cubicBezTo>
                  <a:pt x="2552978" y="3537077"/>
                  <a:pt x="2554311" y="3535722"/>
                  <a:pt x="2555334" y="3534141"/>
                </a:cubicBezTo>
                <a:cubicBezTo>
                  <a:pt x="2556900" y="3533102"/>
                  <a:pt x="2558278" y="3531807"/>
                  <a:pt x="2559399" y="3530302"/>
                </a:cubicBezTo>
                <a:cubicBezTo>
                  <a:pt x="2560830" y="3529173"/>
                  <a:pt x="2562034" y="3527818"/>
                  <a:pt x="2563540" y="3526688"/>
                </a:cubicBezTo>
                <a:lnTo>
                  <a:pt x="2563540" y="3526688"/>
                </a:lnTo>
                <a:cubicBezTo>
                  <a:pt x="2564609" y="3525303"/>
                  <a:pt x="2565911" y="3524106"/>
                  <a:pt x="2567379" y="3523150"/>
                </a:cubicBezTo>
                <a:lnTo>
                  <a:pt x="2567755" y="3523150"/>
                </a:lnTo>
                <a:cubicBezTo>
                  <a:pt x="2568636" y="3521682"/>
                  <a:pt x="2569848" y="3520448"/>
                  <a:pt x="2571294" y="3519537"/>
                </a:cubicBezTo>
                <a:lnTo>
                  <a:pt x="2571294" y="3519537"/>
                </a:lnTo>
                <a:cubicBezTo>
                  <a:pt x="2572122" y="3518204"/>
                  <a:pt x="2573258" y="3517098"/>
                  <a:pt x="2574606" y="3516300"/>
                </a:cubicBezTo>
                <a:cubicBezTo>
                  <a:pt x="2575336" y="3515540"/>
                  <a:pt x="2576337" y="3515103"/>
                  <a:pt x="2577391" y="3515095"/>
                </a:cubicBezTo>
                <a:cubicBezTo>
                  <a:pt x="2579522" y="3514501"/>
                  <a:pt x="2581344" y="3513131"/>
                  <a:pt x="2582510" y="3511256"/>
                </a:cubicBezTo>
                <a:cubicBezTo>
                  <a:pt x="2584099" y="3510240"/>
                  <a:pt x="2585438" y="3508877"/>
                  <a:pt x="2586425" y="3507266"/>
                </a:cubicBezTo>
                <a:cubicBezTo>
                  <a:pt x="2588013" y="3506272"/>
                  <a:pt x="2589331" y="3504902"/>
                  <a:pt x="2590264" y="3503276"/>
                </a:cubicBezTo>
                <a:cubicBezTo>
                  <a:pt x="2591905" y="3502343"/>
                  <a:pt x="2593306" y="3501025"/>
                  <a:pt x="2594329" y="3499437"/>
                </a:cubicBezTo>
                <a:cubicBezTo>
                  <a:pt x="2595910" y="3498391"/>
                  <a:pt x="2597288" y="3497066"/>
                  <a:pt x="2598394" y="3495522"/>
                </a:cubicBezTo>
                <a:cubicBezTo>
                  <a:pt x="2599847" y="3494348"/>
                  <a:pt x="2601225" y="3493091"/>
                  <a:pt x="2602535" y="3491758"/>
                </a:cubicBezTo>
                <a:lnTo>
                  <a:pt x="2602535" y="3491758"/>
                </a:lnTo>
                <a:cubicBezTo>
                  <a:pt x="2603754" y="3490411"/>
                  <a:pt x="2605087" y="3489176"/>
                  <a:pt x="2606525" y="3488070"/>
                </a:cubicBezTo>
                <a:lnTo>
                  <a:pt x="2606525" y="3488070"/>
                </a:lnTo>
                <a:cubicBezTo>
                  <a:pt x="2607526" y="3486654"/>
                  <a:pt x="2608836" y="3485495"/>
                  <a:pt x="2610364" y="3484682"/>
                </a:cubicBezTo>
                <a:lnTo>
                  <a:pt x="2610816" y="3484306"/>
                </a:lnTo>
                <a:cubicBezTo>
                  <a:pt x="2612246" y="3481295"/>
                  <a:pt x="2616386" y="3482424"/>
                  <a:pt x="2618344" y="3479638"/>
                </a:cubicBezTo>
                <a:lnTo>
                  <a:pt x="2618344" y="3479638"/>
                </a:lnTo>
                <a:cubicBezTo>
                  <a:pt x="2619999" y="3478660"/>
                  <a:pt x="2621415" y="3477320"/>
                  <a:pt x="2622484" y="3475724"/>
                </a:cubicBezTo>
                <a:cubicBezTo>
                  <a:pt x="2623967" y="3474564"/>
                  <a:pt x="2625352" y="3473277"/>
                  <a:pt x="2626624" y="3471885"/>
                </a:cubicBezTo>
                <a:cubicBezTo>
                  <a:pt x="2627912" y="3470628"/>
                  <a:pt x="2629267" y="3469445"/>
                  <a:pt x="2630690" y="3468346"/>
                </a:cubicBezTo>
                <a:lnTo>
                  <a:pt x="2630690" y="3468346"/>
                </a:lnTo>
                <a:cubicBezTo>
                  <a:pt x="2631495" y="3466976"/>
                  <a:pt x="2632632" y="3465839"/>
                  <a:pt x="2634002" y="3465034"/>
                </a:cubicBezTo>
                <a:cubicBezTo>
                  <a:pt x="2634725" y="3464304"/>
                  <a:pt x="2635688" y="3463875"/>
                  <a:pt x="2636712" y="3463830"/>
                </a:cubicBezTo>
                <a:cubicBezTo>
                  <a:pt x="2638880" y="3463318"/>
                  <a:pt x="2640732" y="3461925"/>
                  <a:pt x="2641831" y="3459990"/>
                </a:cubicBezTo>
                <a:cubicBezTo>
                  <a:pt x="2643427" y="3458996"/>
                  <a:pt x="2644812" y="3457687"/>
                  <a:pt x="2645896" y="3456151"/>
                </a:cubicBezTo>
                <a:cubicBezTo>
                  <a:pt x="2647379" y="3454984"/>
                  <a:pt x="2648742" y="3453674"/>
                  <a:pt x="2649961" y="3452236"/>
                </a:cubicBezTo>
                <a:lnTo>
                  <a:pt x="2649961" y="3452236"/>
                </a:lnTo>
                <a:cubicBezTo>
                  <a:pt x="2651392" y="3450957"/>
                  <a:pt x="2652746" y="3449602"/>
                  <a:pt x="2654026" y="3448171"/>
                </a:cubicBezTo>
                <a:lnTo>
                  <a:pt x="2654026" y="3448171"/>
                </a:lnTo>
                <a:cubicBezTo>
                  <a:pt x="2655427" y="3446907"/>
                  <a:pt x="2656736" y="3445551"/>
                  <a:pt x="2657941" y="3444106"/>
                </a:cubicBezTo>
                <a:cubicBezTo>
                  <a:pt x="2659371" y="3442977"/>
                  <a:pt x="2660575" y="3441622"/>
                  <a:pt x="2662081" y="3440493"/>
                </a:cubicBezTo>
                <a:lnTo>
                  <a:pt x="2662081" y="3440493"/>
                </a:lnTo>
                <a:cubicBezTo>
                  <a:pt x="2663963" y="3437858"/>
                  <a:pt x="2667878" y="3438761"/>
                  <a:pt x="2669609" y="3436051"/>
                </a:cubicBezTo>
                <a:lnTo>
                  <a:pt x="2669609" y="3436051"/>
                </a:lnTo>
                <a:cubicBezTo>
                  <a:pt x="2671205" y="3434990"/>
                  <a:pt x="2672583" y="3433635"/>
                  <a:pt x="2673674" y="3432061"/>
                </a:cubicBezTo>
                <a:cubicBezTo>
                  <a:pt x="2675518" y="3430857"/>
                  <a:pt x="2676874" y="3429050"/>
                  <a:pt x="2677513" y="3426942"/>
                </a:cubicBezTo>
                <a:cubicBezTo>
                  <a:pt x="2677453" y="3425919"/>
                  <a:pt x="2677807" y="3424917"/>
                  <a:pt x="2678492" y="3424157"/>
                </a:cubicBezTo>
                <a:cubicBezTo>
                  <a:pt x="2679350" y="3422802"/>
                  <a:pt x="2680547" y="3421688"/>
                  <a:pt x="2681955" y="3420920"/>
                </a:cubicBezTo>
                <a:lnTo>
                  <a:pt x="2682407" y="3420468"/>
                </a:lnTo>
                <a:cubicBezTo>
                  <a:pt x="2683114" y="3419121"/>
                  <a:pt x="2684221" y="3418014"/>
                  <a:pt x="2685568" y="3417307"/>
                </a:cubicBezTo>
                <a:cubicBezTo>
                  <a:pt x="2686329" y="3416539"/>
                  <a:pt x="2687353" y="3416087"/>
                  <a:pt x="2688429" y="3416027"/>
                </a:cubicBezTo>
                <a:cubicBezTo>
                  <a:pt x="2690545" y="3415410"/>
                  <a:pt x="2692344" y="3414010"/>
                  <a:pt x="2693473" y="3412112"/>
                </a:cubicBezTo>
                <a:cubicBezTo>
                  <a:pt x="2695023" y="3411111"/>
                  <a:pt x="2696356" y="3409809"/>
                  <a:pt x="2697387" y="3408273"/>
                </a:cubicBezTo>
                <a:cubicBezTo>
                  <a:pt x="2698983" y="3407212"/>
                  <a:pt x="2700361" y="3405857"/>
                  <a:pt x="2701452" y="3404283"/>
                </a:cubicBezTo>
                <a:cubicBezTo>
                  <a:pt x="2702928" y="3403169"/>
                  <a:pt x="2704291" y="3401904"/>
                  <a:pt x="2705518" y="3400519"/>
                </a:cubicBezTo>
                <a:cubicBezTo>
                  <a:pt x="2706873" y="3399315"/>
                  <a:pt x="2708152" y="3397884"/>
                  <a:pt x="2709583" y="3396755"/>
                </a:cubicBezTo>
                <a:lnTo>
                  <a:pt x="2709583" y="3396755"/>
                </a:lnTo>
                <a:cubicBezTo>
                  <a:pt x="2710697" y="3395385"/>
                  <a:pt x="2712022" y="3394188"/>
                  <a:pt x="2713497" y="3393217"/>
                </a:cubicBezTo>
                <a:lnTo>
                  <a:pt x="2713497" y="3392841"/>
                </a:lnTo>
                <a:cubicBezTo>
                  <a:pt x="2714348" y="3391403"/>
                  <a:pt x="2715605" y="3390251"/>
                  <a:pt x="2717111" y="3389528"/>
                </a:cubicBezTo>
                <a:lnTo>
                  <a:pt x="2717713" y="3389077"/>
                </a:lnTo>
                <a:cubicBezTo>
                  <a:pt x="2719068" y="3385990"/>
                  <a:pt x="2723284" y="3387195"/>
                  <a:pt x="2724714" y="3384334"/>
                </a:cubicBezTo>
                <a:lnTo>
                  <a:pt x="2724714" y="3384334"/>
                </a:lnTo>
                <a:cubicBezTo>
                  <a:pt x="2726385" y="3383371"/>
                  <a:pt x="2727786" y="3381993"/>
                  <a:pt x="2728779" y="3380344"/>
                </a:cubicBezTo>
                <a:cubicBezTo>
                  <a:pt x="2730398" y="3379343"/>
                  <a:pt x="2731783" y="3378010"/>
                  <a:pt x="2732844" y="3376430"/>
                </a:cubicBezTo>
                <a:cubicBezTo>
                  <a:pt x="2734410" y="3375383"/>
                  <a:pt x="2735757" y="3374058"/>
                  <a:pt x="2736834" y="3372515"/>
                </a:cubicBezTo>
                <a:cubicBezTo>
                  <a:pt x="2738347" y="3371386"/>
                  <a:pt x="2739710" y="3370068"/>
                  <a:pt x="2740899" y="3368600"/>
                </a:cubicBezTo>
                <a:cubicBezTo>
                  <a:pt x="2742299" y="3367396"/>
                  <a:pt x="2743632" y="3366116"/>
                  <a:pt x="2744889" y="3364761"/>
                </a:cubicBezTo>
                <a:cubicBezTo>
                  <a:pt x="2746244" y="3363481"/>
                  <a:pt x="2747524" y="3362126"/>
                  <a:pt x="2748879" y="3360922"/>
                </a:cubicBezTo>
                <a:lnTo>
                  <a:pt x="2748879" y="3360922"/>
                </a:lnTo>
                <a:cubicBezTo>
                  <a:pt x="2750083" y="3359492"/>
                  <a:pt x="2751514" y="3358212"/>
                  <a:pt x="2752568" y="3356707"/>
                </a:cubicBezTo>
                <a:cubicBezTo>
                  <a:pt x="2754134" y="3355607"/>
                  <a:pt x="2755489" y="3354229"/>
                  <a:pt x="2756557" y="3352641"/>
                </a:cubicBezTo>
                <a:cubicBezTo>
                  <a:pt x="2758123" y="3351565"/>
                  <a:pt x="2759471" y="3350217"/>
                  <a:pt x="2760547" y="3348652"/>
                </a:cubicBezTo>
                <a:lnTo>
                  <a:pt x="2760547" y="3348652"/>
                </a:lnTo>
                <a:cubicBezTo>
                  <a:pt x="2763927" y="3343984"/>
                  <a:pt x="2767955" y="3339829"/>
                  <a:pt x="2772517" y="3336305"/>
                </a:cubicBezTo>
                <a:lnTo>
                  <a:pt x="2772517" y="3336305"/>
                </a:lnTo>
                <a:cubicBezTo>
                  <a:pt x="2774256" y="3335402"/>
                  <a:pt x="2775693" y="3334017"/>
                  <a:pt x="2776657" y="3332315"/>
                </a:cubicBezTo>
                <a:cubicBezTo>
                  <a:pt x="2778276" y="3331374"/>
                  <a:pt x="2779631" y="3330019"/>
                  <a:pt x="2780572" y="3328401"/>
                </a:cubicBezTo>
                <a:cubicBezTo>
                  <a:pt x="2782205" y="3327400"/>
                  <a:pt x="2783643" y="3326097"/>
                  <a:pt x="2784787" y="3324562"/>
                </a:cubicBezTo>
                <a:cubicBezTo>
                  <a:pt x="2786255" y="3323395"/>
                  <a:pt x="2787550" y="3322025"/>
                  <a:pt x="2788627" y="3320496"/>
                </a:cubicBezTo>
                <a:cubicBezTo>
                  <a:pt x="2790200" y="3319465"/>
                  <a:pt x="2791540" y="3318103"/>
                  <a:pt x="2792541" y="3316507"/>
                </a:cubicBezTo>
                <a:cubicBezTo>
                  <a:pt x="2794130" y="3315521"/>
                  <a:pt x="2795470" y="3314181"/>
                  <a:pt x="2796456" y="3312592"/>
                </a:cubicBezTo>
                <a:cubicBezTo>
                  <a:pt x="2798067" y="3311576"/>
                  <a:pt x="2799437" y="3310213"/>
                  <a:pt x="2800446" y="3308603"/>
                </a:cubicBezTo>
                <a:cubicBezTo>
                  <a:pt x="2803133" y="3306020"/>
                  <a:pt x="2805768" y="3303386"/>
                  <a:pt x="2808350" y="3300698"/>
                </a:cubicBezTo>
                <a:cubicBezTo>
                  <a:pt x="2809946" y="3299667"/>
                  <a:pt x="2811308" y="3298304"/>
                  <a:pt x="2812340" y="3296708"/>
                </a:cubicBezTo>
                <a:cubicBezTo>
                  <a:pt x="2813928" y="3295722"/>
                  <a:pt x="2815268" y="3294382"/>
                  <a:pt x="2816254" y="3292793"/>
                </a:cubicBezTo>
                <a:cubicBezTo>
                  <a:pt x="2817865" y="3291800"/>
                  <a:pt x="2819205" y="3290430"/>
                  <a:pt x="2820169" y="3288804"/>
                </a:cubicBezTo>
                <a:cubicBezTo>
                  <a:pt x="2821818" y="3287833"/>
                  <a:pt x="2823188" y="3286455"/>
                  <a:pt x="2824159" y="3284814"/>
                </a:cubicBezTo>
                <a:cubicBezTo>
                  <a:pt x="2825740" y="3283873"/>
                  <a:pt x="2827057" y="3282556"/>
                  <a:pt x="2827998" y="3280974"/>
                </a:cubicBezTo>
                <a:cubicBezTo>
                  <a:pt x="2829993" y="3279868"/>
                  <a:pt x="2831438" y="3277986"/>
                  <a:pt x="2831988" y="3275781"/>
                </a:cubicBezTo>
                <a:cubicBezTo>
                  <a:pt x="2832063" y="3274711"/>
                  <a:pt x="2832553" y="3273710"/>
                  <a:pt x="2833343" y="3272995"/>
                </a:cubicBezTo>
                <a:cubicBezTo>
                  <a:pt x="2834035" y="3271617"/>
                  <a:pt x="2835112" y="3270473"/>
                  <a:pt x="2836429" y="3269682"/>
                </a:cubicBezTo>
                <a:lnTo>
                  <a:pt x="2836429" y="3269682"/>
                </a:lnTo>
                <a:cubicBezTo>
                  <a:pt x="2837408" y="3268177"/>
                  <a:pt x="2838838" y="3266973"/>
                  <a:pt x="2839817" y="3265467"/>
                </a:cubicBezTo>
                <a:cubicBezTo>
                  <a:pt x="2841398" y="3264405"/>
                  <a:pt x="2842730" y="3263021"/>
                  <a:pt x="2843732" y="3261402"/>
                </a:cubicBezTo>
                <a:cubicBezTo>
                  <a:pt x="2845365" y="3260386"/>
                  <a:pt x="2846735" y="3258993"/>
                  <a:pt x="2847721" y="3257337"/>
                </a:cubicBezTo>
                <a:lnTo>
                  <a:pt x="2847721" y="3257337"/>
                </a:lnTo>
                <a:cubicBezTo>
                  <a:pt x="2850582" y="3255530"/>
                  <a:pt x="2849829" y="3251766"/>
                  <a:pt x="2852012" y="3249809"/>
                </a:cubicBezTo>
                <a:cubicBezTo>
                  <a:pt x="2853465" y="3248582"/>
                  <a:pt x="2854783" y="3247189"/>
                  <a:pt x="2855927" y="3245669"/>
                </a:cubicBezTo>
                <a:cubicBezTo>
                  <a:pt x="2857478" y="3244630"/>
                  <a:pt x="2858788" y="3243267"/>
                  <a:pt x="2859766" y="3241679"/>
                </a:cubicBezTo>
                <a:cubicBezTo>
                  <a:pt x="2861678" y="3240557"/>
                  <a:pt x="2863079" y="3238713"/>
                  <a:pt x="2863606" y="3236560"/>
                </a:cubicBezTo>
                <a:cubicBezTo>
                  <a:pt x="2863680" y="3235513"/>
                  <a:pt x="2864057" y="3234527"/>
                  <a:pt x="2864810" y="3233774"/>
                </a:cubicBezTo>
                <a:cubicBezTo>
                  <a:pt x="2865638" y="3232427"/>
                  <a:pt x="2866692" y="3231290"/>
                  <a:pt x="2868047" y="3230462"/>
                </a:cubicBezTo>
                <a:lnTo>
                  <a:pt x="2868047" y="3230462"/>
                </a:lnTo>
                <a:cubicBezTo>
                  <a:pt x="2869101" y="3228987"/>
                  <a:pt x="2870305" y="3227624"/>
                  <a:pt x="2871585" y="3226397"/>
                </a:cubicBezTo>
                <a:cubicBezTo>
                  <a:pt x="2872940" y="3225147"/>
                  <a:pt x="2874220" y="3223762"/>
                  <a:pt x="2875349" y="3222256"/>
                </a:cubicBezTo>
                <a:cubicBezTo>
                  <a:pt x="2877156" y="3221059"/>
                  <a:pt x="2878511" y="3219283"/>
                  <a:pt x="2879189" y="3217213"/>
                </a:cubicBezTo>
                <a:lnTo>
                  <a:pt x="2882049" y="3214201"/>
                </a:lnTo>
                <a:cubicBezTo>
                  <a:pt x="2885738" y="3213223"/>
                  <a:pt x="2884835" y="3208631"/>
                  <a:pt x="2887695" y="3206673"/>
                </a:cubicBezTo>
                <a:lnTo>
                  <a:pt x="2887695" y="3206673"/>
                </a:lnTo>
                <a:cubicBezTo>
                  <a:pt x="2888749" y="3205206"/>
                  <a:pt x="2889878" y="3203828"/>
                  <a:pt x="2891158" y="3202533"/>
                </a:cubicBezTo>
                <a:lnTo>
                  <a:pt x="2891158" y="3202533"/>
                </a:lnTo>
                <a:cubicBezTo>
                  <a:pt x="2893642" y="3199672"/>
                  <a:pt x="2893868" y="3197113"/>
                  <a:pt x="2890330" y="3195005"/>
                </a:cubicBezTo>
                <a:lnTo>
                  <a:pt x="2860745" y="3195005"/>
                </a:lnTo>
                <a:cubicBezTo>
                  <a:pt x="2857960" y="3196435"/>
                  <a:pt x="2854723" y="3196435"/>
                  <a:pt x="2852012" y="3197866"/>
                </a:cubicBezTo>
                <a:cubicBezTo>
                  <a:pt x="2850898" y="3198385"/>
                  <a:pt x="2849701" y="3198694"/>
                  <a:pt x="2848474" y="3198769"/>
                </a:cubicBezTo>
                <a:cubicBezTo>
                  <a:pt x="2846969" y="3199748"/>
                  <a:pt x="2845463" y="3200877"/>
                  <a:pt x="2844033" y="3201931"/>
                </a:cubicBezTo>
                <a:cubicBezTo>
                  <a:pt x="2842866" y="3202503"/>
                  <a:pt x="2841563" y="3202759"/>
                  <a:pt x="2840269" y="3202684"/>
                </a:cubicBezTo>
                <a:cubicBezTo>
                  <a:pt x="2838010" y="3204791"/>
                  <a:pt x="2834547" y="3204189"/>
                  <a:pt x="2832139" y="3205996"/>
                </a:cubicBezTo>
                <a:cubicBezTo>
                  <a:pt x="2831167" y="3206591"/>
                  <a:pt x="2830046" y="3206907"/>
                  <a:pt x="2828901" y="3206899"/>
                </a:cubicBezTo>
                <a:cubicBezTo>
                  <a:pt x="2826846" y="3207516"/>
                  <a:pt x="2824904" y="3208480"/>
                  <a:pt x="2823180" y="3209760"/>
                </a:cubicBezTo>
                <a:cubicBezTo>
                  <a:pt x="2821072" y="3211740"/>
                  <a:pt x="2818475" y="3213117"/>
                  <a:pt x="2815652" y="3213750"/>
                </a:cubicBezTo>
                <a:lnTo>
                  <a:pt x="2808124" y="3214503"/>
                </a:lnTo>
                <a:cubicBezTo>
                  <a:pt x="2807213" y="3215594"/>
                  <a:pt x="2806016" y="3216400"/>
                  <a:pt x="2804661" y="3216836"/>
                </a:cubicBezTo>
                <a:lnTo>
                  <a:pt x="2800897" y="3218267"/>
                </a:lnTo>
                <a:cubicBezTo>
                  <a:pt x="2798413" y="3220600"/>
                  <a:pt x="2794574" y="3219998"/>
                  <a:pt x="2792165" y="3222407"/>
                </a:cubicBezTo>
                <a:lnTo>
                  <a:pt x="2792165" y="3222407"/>
                </a:lnTo>
                <a:cubicBezTo>
                  <a:pt x="2791645" y="3223551"/>
                  <a:pt x="2790486" y="3224266"/>
                  <a:pt x="2789229" y="3224214"/>
                </a:cubicBezTo>
                <a:lnTo>
                  <a:pt x="2785239" y="3225945"/>
                </a:lnTo>
                <a:cubicBezTo>
                  <a:pt x="2782454" y="3227752"/>
                  <a:pt x="2779593" y="3229333"/>
                  <a:pt x="2778916" y="3232871"/>
                </a:cubicBezTo>
                <a:cubicBezTo>
                  <a:pt x="2778087" y="3232457"/>
                  <a:pt x="2777109" y="3232457"/>
                  <a:pt x="2776281" y="3232871"/>
                </a:cubicBezTo>
                <a:cubicBezTo>
                  <a:pt x="2775377" y="3233548"/>
                  <a:pt x="2774549" y="3234226"/>
                  <a:pt x="2773571" y="3234828"/>
                </a:cubicBezTo>
                <a:lnTo>
                  <a:pt x="2772441" y="3233548"/>
                </a:lnTo>
                <a:cubicBezTo>
                  <a:pt x="2767157" y="3233699"/>
                  <a:pt x="2762474" y="3236989"/>
                  <a:pt x="2760547" y="3241905"/>
                </a:cubicBezTo>
                <a:lnTo>
                  <a:pt x="2761601" y="3242582"/>
                </a:lnTo>
                <a:lnTo>
                  <a:pt x="2761601" y="3242582"/>
                </a:lnTo>
                <a:lnTo>
                  <a:pt x="2760623" y="3241679"/>
                </a:lnTo>
                <a:cubicBezTo>
                  <a:pt x="2752582" y="3242251"/>
                  <a:pt x="2745341" y="3246760"/>
                  <a:pt x="2741276" y="3253723"/>
                </a:cubicBezTo>
                <a:cubicBezTo>
                  <a:pt x="2737956" y="3252888"/>
                  <a:pt x="2734516" y="3254574"/>
                  <a:pt x="2733145" y="3257713"/>
                </a:cubicBezTo>
                <a:cubicBezTo>
                  <a:pt x="2730066" y="3257344"/>
                  <a:pt x="2727085" y="3258895"/>
                  <a:pt x="2725617" y="3261628"/>
                </a:cubicBezTo>
                <a:cubicBezTo>
                  <a:pt x="2723284" y="3263811"/>
                  <a:pt x="2719520" y="3263209"/>
                  <a:pt x="2717412" y="3265768"/>
                </a:cubicBezTo>
                <a:lnTo>
                  <a:pt x="2717412" y="3265768"/>
                </a:lnTo>
                <a:cubicBezTo>
                  <a:pt x="2716207" y="3266822"/>
                  <a:pt x="2714928" y="3267800"/>
                  <a:pt x="2713648" y="3268779"/>
                </a:cubicBezTo>
                <a:cubicBezTo>
                  <a:pt x="2712828" y="3269585"/>
                  <a:pt x="2711705" y="3269991"/>
                  <a:pt x="2710561" y="3269909"/>
                </a:cubicBezTo>
                <a:cubicBezTo>
                  <a:pt x="2708770" y="3270518"/>
                  <a:pt x="2707106" y="3271467"/>
                  <a:pt x="2705668" y="3272694"/>
                </a:cubicBezTo>
                <a:cubicBezTo>
                  <a:pt x="2704863" y="3273417"/>
                  <a:pt x="2703809" y="3273793"/>
                  <a:pt x="2702732" y="3273748"/>
                </a:cubicBezTo>
                <a:cubicBezTo>
                  <a:pt x="2700745" y="3274463"/>
                  <a:pt x="2698983" y="3275683"/>
                  <a:pt x="2697613" y="3277286"/>
                </a:cubicBezTo>
                <a:lnTo>
                  <a:pt x="2697613" y="3277286"/>
                </a:lnTo>
                <a:cubicBezTo>
                  <a:pt x="2695581" y="3279695"/>
                  <a:pt x="2691817" y="3278867"/>
                  <a:pt x="2690085" y="3281351"/>
                </a:cubicBezTo>
                <a:lnTo>
                  <a:pt x="2690085" y="3281351"/>
                </a:lnTo>
                <a:cubicBezTo>
                  <a:pt x="2688896" y="3282503"/>
                  <a:pt x="2687586" y="3283512"/>
                  <a:pt x="2686171" y="3284362"/>
                </a:cubicBezTo>
                <a:cubicBezTo>
                  <a:pt x="2685252" y="3285100"/>
                  <a:pt x="2684108" y="3285499"/>
                  <a:pt x="2682934" y="3285492"/>
                </a:cubicBezTo>
                <a:cubicBezTo>
                  <a:pt x="2681142" y="3286448"/>
                  <a:pt x="2679478" y="3287607"/>
                  <a:pt x="2677965" y="3288955"/>
                </a:cubicBezTo>
                <a:lnTo>
                  <a:pt x="2677965" y="3288955"/>
                </a:lnTo>
                <a:cubicBezTo>
                  <a:pt x="2677002" y="3290370"/>
                  <a:pt x="2675744" y="3291552"/>
                  <a:pt x="2674276" y="3292417"/>
                </a:cubicBezTo>
                <a:lnTo>
                  <a:pt x="2673900" y="3292869"/>
                </a:lnTo>
                <a:cubicBezTo>
                  <a:pt x="2672997" y="3294359"/>
                  <a:pt x="2671762" y="3295624"/>
                  <a:pt x="2670287" y="3296557"/>
                </a:cubicBezTo>
                <a:lnTo>
                  <a:pt x="2670287" y="3296557"/>
                </a:lnTo>
                <a:cubicBezTo>
                  <a:pt x="2669534" y="3297762"/>
                  <a:pt x="2667953" y="3298365"/>
                  <a:pt x="2667200" y="3299644"/>
                </a:cubicBezTo>
                <a:cubicBezTo>
                  <a:pt x="2665619" y="3299268"/>
                  <a:pt x="2663963" y="3299757"/>
                  <a:pt x="2662834" y="3300924"/>
                </a:cubicBezTo>
                <a:lnTo>
                  <a:pt x="2662834" y="3300924"/>
                </a:lnTo>
                <a:cubicBezTo>
                  <a:pt x="2661584" y="3302076"/>
                  <a:pt x="2660252" y="3303137"/>
                  <a:pt x="2658844" y="3304085"/>
                </a:cubicBezTo>
                <a:cubicBezTo>
                  <a:pt x="2657986" y="3304763"/>
                  <a:pt x="2656924" y="3305132"/>
                  <a:pt x="2655833" y="3305139"/>
                </a:cubicBezTo>
                <a:cubicBezTo>
                  <a:pt x="2653906" y="3305930"/>
                  <a:pt x="2652182" y="3307135"/>
                  <a:pt x="2650789" y="3308678"/>
                </a:cubicBezTo>
                <a:lnTo>
                  <a:pt x="2650789" y="3308678"/>
                </a:lnTo>
                <a:cubicBezTo>
                  <a:pt x="2649818" y="3309890"/>
                  <a:pt x="2648583" y="3310868"/>
                  <a:pt x="2647176" y="3311539"/>
                </a:cubicBezTo>
                <a:cubicBezTo>
                  <a:pt x="2646160" y="3312321"/>
                  <a:pt x="2644925" y="3312773"/>
                  <a:pt x="2643637" y="3312818"/>
                </a:cubicBezTo>
                <a:cubicBezTo>
                  <a:pt x="2641989" y="3313880"/>
                  <a:pt x="2640408" y="3315039"/>
                  <a:pt x="2638895" y="3316281"/>
                </a:cubicBezTo>
                <a:lnTo>
                  <a:pt x="2638895" y="3316281"/>
                </a:lnTo>
                <a:cubicBezTo>
                  <a:pt x="2637088" y="3319067"/>
                  <a:pt x="2633173" y="3318088"/>
                  <a:pt x="2631367" y="3320647"/>
                </a:cubicBezTo>
                <a:lnTo>
                  <a:pt x="2631367" y="3320647"/>
                </a:lnTo>
                <a:cubicBezTo>
                  <a:pt x="2630087" y="3321777"/>
                  <a:pt x="2628732" y="3322905"/>
                  <a:pt x="2627302" y="3323959"/>
                </a:cubicBezTo>
                <a:cubicBezTo>
                  <a:pt x="2626504" y="3324622"/>
                  <a:pt x="2625473" y="3324945"/>
                  <a:pt x="2624441" y="3324863"/>
                </a:cubicBezTo>
                <a:cubicBezTo>
                  <a:pt x="2622589" y="3325556"/>
                  <a:pt x="2620880" y="3326572"/>
                  <a:pt x="2619398" y="3327874"/>
                </a:cubicBezTo>
                <a:cubicBezTo>
                  <a:pt x="2618291" y="3328386"/>
                  <a:pt x="2617079" y="3328642"/>
                  <a:pt x="2615859" y="3328627"/>
                </a:cubicBezTo>
                <a:lnTo>
                  <a:pt x="2611493" y="3331864"/>
                </a:lnTo>
                <a:cubicBezTo>
                  <a:pt x="2610695" y="3332526"/>
                  <a:pt x="2609664" y="3332850"/>
                  <a:pt x="2608633" y="3332767"/>
                </a:cubicBezTo>
                <a:cubicBezTo>
                  <a:pt x="2606615" y="3333535"/>
                  <a:pt x="2604823" y="3334800"/>
                  <a:pt x="2603438" y="3336456"/>
                </a:cubicBezTo>
                <a:lnTo>
                  <a:pt x="2603438" y="3336456"/>
                </a:lnTo>
                <a:cubicBezTo>
                  <a:pt x="2602249" y="3337660"/>
                  <a:pt x="2600961" y="3338767"/>
                  <a:pt x="2599599" y="3339769"/>
                </a:cubicBezTo>
                <a:cubicBezTo>
                  <a:pt x="2598658" y="3340438"/>
                  <a:pt x="2597513" y="3340755"/>
                  <a:pt x="2596362" y="3340672"/>
                </a:cubicBezTo>
                <a:cubicBezTo>
                  <a:pt x="2594570" y="3341605"/>
                  <a:pt x="2592921" y="3342802"/>
                  <a:pt x="2591469" y="3344210"/>
                </a:cubicBezTo>
                <a:lnTo>
                  <a:pt x="2591469" y="3344210"/>
                </a:lnTo>
                <a:cubicBezTo>
                  <a:pt x="2590588" y="3345520"/>
                  <a:pt x="2589361" y="3346559"/>
                  <a:pt x="2587931" y="3347221"/>
                </a:cubicBezTo>
                <a:lnTo>
                  <a:pt x="2580403" y="3352490"/>
                </a:lnTo>
                <a:cubicBezTo>
                  <a:pt x="2578468" y="3353326"/>
                  <a:pt x="2576782" y="3354651"/>
                  <a:pt x="2575509" y="3356330"/>
                </a:cubicBezTo>
                <a:lnTo>
                  <a:pt x="2575509" y="3356330"/>
                </a:lnTo>
                <a:cubicBezTo>
                  <a:pt x="2574079" y="3357459"/>
                  <a:pt x="2572875" y="3358889"/>
                  <a:pt x="2571369" y="3359943"/>
                </a:cubicBezTo>
                <a:lnTo>
                  <a:pt x="2571369" y="3359943"/>
                </a:lnTo>
                <a:cubicBezTo>
                  <a:pt x="2569637" y="3362653"/>
                  <a:pt x="2565572" y="3361599"/>
                  <a:pt x="2563841" y="3364535"/>
                </a:cubicBezTo>
                <a:lnTo>
                  <a:pt x="2563841" y="3364535"/>
                </a:lnTo>
                <a:cubicBezTo>
                  <a:pt x="2562170" y="3365552"/>
                  <a:pt x="2560709" y="3366876"/>
                  <a:pt x="2559550" y="3368450"/>
                </a:cubicBezTo>
                <a:cubicBezTo>
                  <a:pt x="2558345" y="3369602"/>
                  <a:pt x="2557036" y="3370633"/>
                  <a:pt x="2555635" y="3371536"/>
                </a:cubicBezTo>
                <a:cubicBezTo>
                  <a:pt x="2554792" y="3372229"/>
                  <a:pt x="2553716" y="3372575"/>
                  <a:pt x="2552624" y="3372515"/>
                </a:cubicBezTo>
                <a:cubicBezTo>
                  <a:pt x="2550727" y="3373358"/>
                  <a:pt x="2549018" y="3374555"/>
                  <a:pt x="2547580" y="3376053"/>
                </a:cubicBezTo>
                <a:lnTo>
                  <a:pt x="2547580" y="3376053"/>
                </a:lnTo>
                <a:cubicBezTo>
                  <a:pt x="2545623" y="3378537"/>
                  <a:pt x="2541709" y="3377709"/>
                  <a:pt x="2540052" y="3380344"/>
                </a:cubicBezTo>
                <a:lnTo>
                  <a:pt x="2540052" y="3380344"/>
                </a:lnTo>
                <a:lnTo>
                  <a:pt x="2535912" y="3383807"/>
                </a:lnTo>
                <a:cubicBezTo>
                  <a:pt x="2535144" y="3384417"/>
                  <a:pt x="2534173" y="3384688"/>
                  <a:pt x="2533202" y="3384560"/>
                </a:cubicBezTo>
                <a:cubicBezTo>
                  <a:pt x="2531087" y="3385185"/>
                  <a:pt x="2529242" y="3386479"/>
                  <a:pt x="2527932" y="3388248"/>
                </a:cubicBezTo>
                <a:lnTo>
                  <a:pt x="2527932" y="3388248"/>
                </a:lnTo>
                <a:cubicBezTo>
                  <a:pt x="2526751" y="3389446"/>
                  <a:pt x="2525433" y="3390507"/>
                  <a:pt x="2524018" y="3391410"/>
                </a:cubicBezTo>
                <a:cubicBezTo>
                  <a:pt x="2523160" y="3392133"/>
                  <a:pt x="2522053" y="3392509"/>
                  <a:pt x="2520931" y="3392464"/>
                </a:cubicBezTo>
                <a:cubicBezTo>
                  <a:pt x="2519034" y="3393300"/>
                  <a:pt x="2517318" y="3394497"/>
                  <a:pt x="2515888" y="3396002"/>
                </a:cubicBezTo>
                <a:lnTo>
                  <a:pt x="2515888" y="3396002"/>
                </a:lnTo>
                <a:cubicBezTo>
                  <a:pt x="2513930" y="3398487"/>
                  <a:pt x="2510091" y="3397658"/>
                  <a:pt x="2508360" y="3400293"/>
                </a:cubicBezTo>
                <a:lnTo>
                  <a:pt x="2508360" y="3400293"/>
                </a:lnTo>
                <a:cubicBezTo>
                  <a:pt x="2507057" y="3401437"/>
                  <a:pt x="2505702" y="3402522"/>
                  <a:pt x="2504294" y="3403530"/>
                </a:cubicBezTo>
                <a:cubicBezTo>
                  <a:pt x="2503466" y="3404200"/>
                  <a:pt x="2502427" y="3404554"/>
                  <a:pt x="2501359" y="3404509"/>
                </a:cubicBezTo>
                <a:cubicBezTo>
                  <a:pt x="2499296" y="3405224"/>
                  <a:pt x="2497504" y="3406564"/>
                  <a:pt x="2496239" y="3408348"/>
                </a:cubicBezTo>
                <a:lnTo>
                  <a:pt x="2496239" y="3408348"/>
                </a:lnTo>
                <a:cubicBezTo>
                  <a:pt x="2494772" y="3409561"/>
                  <a:pt x="2493416" y="3410900"/>
                  <a:pt x="2492174" y="3412338"/>
                </a:cubicBezTo>
                <a:cubicBezTo>
                  <a:pt x="2490977" y="3413535"/>
                  <a:pt x="2489660" y="3414619"/>
                  <a:pt x="2488260" y="3415575"/>
                </a:cubicBezTo>
                <a:cubicBezTo>
                  <a:pt x="2487432" y="3416245"/>
                  <a:pt x="2486385" y="3416591"/>
                  <a:pt x="2485324" y="3416554"/>
                </a:cubicBezTo>
                <a:cubicBezTo>
                  <a:pt x="2483374" y="3417344"/>
                  <a:pt x="2481628" y="3418549"/>
                  <a:pt x="2480205" y="3420092"/>
                </a:cubicBezTo>
                <a:lnTo>
                  <a:pt x="2480205" y="3420092"/>
                </a:lnTo>
                <a:cubicBezTo>
                  <a:pt x="2479166" y="3421289"/>
                  <a:pt x="2477916" y="3422290"/>
                  <a:pt x="2476516" y="3423028"/>
                </a:cubicBezTo>
                <a:cubicBezTo>
                  <a:pt x="2475523" y="3423788"/>
                  <a:pt x="2474310" y="3424210"/>
                  <a:pt x="2473053" y="3424232"/>
                </a:cubicBezTo>
                <a:cubicBezTo>
                  <a:pt x="2471359" y="3425286"/>
                  <a:pt x="2469771" y="3426491"/>
                  <a:pt x="2468311" y="3427846"/>
                </a:cubicBezTo>
                <a:lnTo>
                  <a:pt x="2468311" y="3427846"/>
                </a:lnTo>
                <a:cubicBezTo>
                  <a:pt x="2467347" y="3429126"/>
                  <a:pt x="2466113" y="3430179"/>
                  <a:pt x="2464697" y="3430932"/>
                </a:cubicBezTo>
                <a:cubicBezTo>
                  <a:pt x="2463839" y="3431685"/>
                  <a:pt x="2462755" y="3432137"/>
                  <a:pt x="2461611" y="3432212"/>
                </a:cubicBezTo>
                <a:cubicBezTo>
                  <a:pt x="2459638" y="3432980"/>
                  <a:pt x="2457929" y="3434312"/>
                  <a:pt x="2456717" y="3436051"/>
                </a:cubicBezTo>
                <a:cubicBezTo>
                  <a:pt x="2455212" y="3437105"/>
                  <a:pt x="2454007" y="3438536"/>
                  <a:pt x="2452577" y="3439740"/>
                </a:cubicBezTo>
                <a:lnTo>
                  <a:pt x="2452577" y="3439740"/>
                </a:lnTo>
                <a:cubicBezTo>
                  <a:pt x="2450620" y="3442224"/>
                  <a:pt x="2446781" y="3441396"/>
                  <a:pt x="2445049" y="3443956"/>
                </a:cubicBezTo>
                <a:cubicBezTo>
                  <a:pt x="2443566" y="3445047"/>
                  <a:pt x="2442272" y="3446372"/>
                  <a:pt x="2441210" y="3447870"/>
                </a:cubicBezTo>
                <a:cubicBezTo>
                  <a:pt x="2439681" y="3449007"/>
                  <a:pt x="2438266" y="3450294"/>
                  <a:pt x="2436994" y="3451710"/>
                </a:cubicBezTo>
                <a:lnTo>
                  <a:pt x="2436994" y="3451710"/>
                </a:lnTo>
                <a:cubicBezTo>
                  <a:pt x="2435865" y="3452952"/>
                  <a:pt x="2434600" y="3454058"/>
                  <a:pt x="2433230" y="3455022"/>
                </a:cubicBezTo>
                <a:cubicBezTo>
                  <a:pt x="2432493" y="3455707"/>
                  <a:pt x="2431521" y="3456083"/>
                  <a:pt x="2430520" y="3456076"/>
                </a:cubicBezTo>
                <a:cubicBezTo>
                  <a:pt x="2428360" y="3456640"/>
                  <a:pt x="2426500" y="3458010"/>
                  <a:pt x="2425326" y="3459915"/>
                </a:cubicBezTo>
                <a:cubicBezTo>
                  <a:pt x="2423813" y="3460992"/>
                  <a:pt x="2422450" y="3462256"/>
                  <a:pt x="2421261" y="3463679"/>
                </a:cubicBezTo>
                <a:cubicBezTo>
                  <a:pt x="2419951" y="3464921"/>
                  <a:pt x="2418573" y="3466073"/>
                  <a:pt x="2417120" y="3467142"/>
                </a:cubicBezTo>
                <a:lnTo>
                  <a:pt x="2417120" y="3467142"/>
                </a:lnTo>
                <a:cubicBezTo>
                  <a:pt x="2416383" y="3468474"/>
                  <a:pt x="2415253" y="3469551"/>
                  <a:pt x="2413883" y="3470228"/>
                </a:cubicBezTo>
                <a:cubicBezTo>
                  <a:pt x="2413017" y="3470974"/>
                  <a:pt x="2411933" y="3471425"/>
                  <a:pt x="2410797" y="3471508"/>
                </a:cubicBezTo>
                <a:cubicBezTo>
                  <a:pt x="2407484" y="3472562"/>
                  <a:pt x="2408463" y="3476778"/>
                  <a:pt x="2405753" y="3478283"/>
                </a:cubicBezTo>
                <a:cubicBezTo>
                  <a:pt x="2405053" y="3479036"/>
                  <a:pt x="2404074" y="3479473"/>
                  <a:pt x="2403043" y="3479488"/>
                </a:cubicBezTo>
                <a:cubicBezTo>
                  <a:pt x="2400958" y="3480128"/>
                  <a:pt x="2399173" y="3481490"/>
                  <a:pt x="2397999" y="3483327"/>
                </a:cubicBezTo>
                <a:cubicBezTo>
                  <a:pt x="2396479" y="3484419"/>
                  <a:pt x="2395093" y="3485684"/>
                  <a:pt x="2393859" y="3487091"/>
                </a:cubicBezTo>
                <a:cubicBezTo>
                  <a:pt x="2392579" y="3488371"/>
                  <a:pt x="2391216" y="3489583"/>
                  <a:pt x="2389794" y="3490705"/>
                </a:cubicBezTo>
                <a:lnTo>
                  <a:pt x="2389794" y="3490705"/>
                </a:lnTo>
                <a:cubicBezTo>
                  <a:pt x="2388936" y="3491992"/>
                  <a:pt x="2387768" y="3493053"/>
                  <a:pt x="2386406" y="3493791"/>
                </a:cubicBezTo>
                <a:cubicBezTo>
                  <a:pt x="2385601" y="3494581"/>
                  <a:pt x="2384524" y="3495033"/>
                  <a:pt x="2383395" y="3495071"/>
                </a:cubicBezTo>
                <a:cubicBezTo>
                  <a:pt x="2381340" y="3495763"/>
                  <a:pt x="2379578" y="3497148"/>
                  <a:pt x="2378426" y="3498985"/>
                </a:cubicBezTo>
                <a:cubicBezTo>
                  <a:pt x="2376861" y="3500024"/>
                  <a:pt x="2375483" y="3501319"/>
                  <a:pt x="2374361" y="3502825"/>
                </a:cubicBezTo>
                <a:cubicBezTo>
                  <a:pt x="2372939" y="3504006"/>
                  <a:pt x="2371606" y="3505286"/>
                  <a:pt x="2370371" y="3506664"/>
                </a:cubicBezTo>
                <a:cubicBezTo>
                  <a:pt x="2369092" y="3507944"/>
                  <a:pt x="2367729" y="3509156"/>
                  <a:pt x="2366307" y="3510277"/>
                </a:cubicBezTo>
                <a:lnTo>
                  <a:pt x="2366307" y="3510277"/>
                </a:lnTo>
                <a:cubicBezTo>
                  <a:pt x="2365448" y="3511587"/>
                  <a:pt x="2364281" y="3512671"/>
                  <a:pt x="2362919" y="3513439"/>
                </a:cubicBezTo>
                <a:lnTo>
                  <a:pt x="2355843" y="3518558"/>
                </a:lnTo>
                <a:cubicBezTo>
                  <a:pt x="2353832" y="3519341"/>
                  <a:pt x="2352116" y="3520733"/>
                  <a:pt x="2350949" y="3522548"/>
                </a:cubicBezTo>
                <a:lnTo>
                  <a:pt x="2350949" y="3522548"/>
                </a:lnTo>
                <a:cubicBezTo>
                  <a:pt x="2349369" y="3523602"/>
                  <a:pt x="2348013" y="3524957"/>
                  <a:pt x="2346960" y="3526538"/>
                </a:cubicBezTo>
                <a:cubicBezTo>
                  <a:pt x="2345363" y="3527584"/>
                  <a:pt x="2344024" y="3528969"/>
                  <a:pt x="2343045" y="3530603"/>
                </a:cubicBezTo>
                <a:cubicBezTo>
                  <a:pt x="2341163" y="3531687"/>
                  <a:pt x="2339740" y="3533433"/>
                  <a:pt x="2339055" y="3535496"/>
                </a:cubicBezTo>
                <a:cubicBezTo>
                  <a:pt x="2338972" y="3536640"/>
                  <a:pt x="2338460" y="3537717"/>
                  <a:pt x="2337625" y="3538507"/>
                </a:cubicBezTo>
                <a:cubicBezTo>
                  <a:pt x="2337437" y="3539877"/>
                  <a:pt x="2336360" y="3540954"/>
                  <a:pt x="2334990" y="3541142"/>
                </a:cubicBezTo>
                <a:lnTo>
                  <a:pt x="2328064" y="3546487"/>
                </a:lnTo>
                <a:cubicBezTo>
                  <a:pt x="2326031" y="3547187"/>
                  <a:pt x="2324300" y="3548572"/>
                  <a:pt x="2323171" y="3550402"/>
                </a:cubicBezTo>
                <a:cubicBezTo>
                  <a:pt x="2321567" y="3551448"/>
                  <a:pt x="2320160" y="3552773"/>
                  <a:pt x="2319031" y="3554316"/>
                </a:cubicBezTo>
                <a:lnTo>
                  <a:pt x="2319031" y="3554316"/>
                </a:lnTo>
                <a:cubicBezTo>
                  <a:pt x="2317540" y="3555453"/>
                  <a:pt x="2316223" y="3556793"/>
                  <a:pt x="2315116" y="3558306"/>
                </a:cubicBezTo>
                <a:cubicBezTo>
                  <a:pt x="2313550" y="3559405"/>
                  <a:pt x="2312195" y="3560782"/>
                  <a:pt x="2311126" y="3562371"/>
                </a:cubicBezTo>
                <a:cubicBezTo>
                  <a:pt x="2309560" y="3563417"/>
                  <a:pt x="2308213" y="3564742"/>
                  <a:pt x="2307136" y="3566286"/>
                </a:cubicBezTo>
                <a:cubicBezTo>
                  <a:pt x="2305601" y="3567422"/>
                  <a:pt x="2304230" y="3568762"/>
                  <a:pt x="2303071" y="3570276"/>
                </a:cubicBezTo>
                <a:lnTo>
                  <a:pt x="2303071" y="3570276"/>
                </a:lnTo>
                <a:cubicBezTo>
                  <a:pt x="2301603" y="3571487"/>
                  <a:pt x="2300248" y="3572827"/>
                  <a:pt x="2299006" y="3574265"/>
                </a:cubicBezTo>
                <a:cubicBezTo>
                  <a:pt x="2297606" y="3575492"/>
                  <a:pt x="2296273" y="3576802"/>
                  <a:pt x="2295016" y="3578180"/>
                </a:cubicBezTo>
                <a:cubicBezTo>
                  <a:pt x="2293737" y="3579512"/>
                  <a:pt x="2292374" y="3580769"/>
                  <a:pt x="2290951" y="3581944"/>
                </a:cubicBezTo>
                <a:lnTo>
                  <a:pt x="2290951" y="3581944"/>
                </a:lnTo>
                <a:cubicBezTo>
                  <a:pt x="2289777" y="3583329"/>
                  <a:pt x="2288467" y="3584594"/>
                  <a:pt x="2287037" y="3585708"/>
                </a:cubicBezTo>
                <a:lnTo>
                  <a:pt x="2287037" y="3585708"/>
                </a:lnTo>
                <a:cubicBezTo>
                  <a:pt x="2285937" y="3587085"/>
                  <a:pt x="2284673" y="3588320"/>
                  <a:pt x="2283273" y="3589397"/>
                </a:cubicBezTo>
                <a:lnTo>
                  <a:pt x="2283273" y="3589397"/>
                </a:lnTo>
                <a:cubicBezTo>
                  <a:pt x="2282196" y="3590819"/>
                  <a:pt x="2280961" y="3592106"/>
                  <a:pt x="2279584" y="3593236"/>
                </a:cubicBezTo>
                <a:lnTo>
                  <a:pt x="2279584" y="3593236"/>
                </a:lnTo>
                <a:cubicBezTo>
                  <a:pt x="2278470" y="3594629"/>
                  <a:pt x="2277145" y="3595848"/>
                  <a:pt x="2275669" y="3596849"/>
                </a:cubicBezTo>
                <a:lnTo>
                  <a:pt x="2275669" y="3596849"/>
                </a:lnTo>
                <a:cubicBezTo>
                  <a:pt x="2274676" y="3598272"/>
                  <a:pt x="2273426" y="3599499"/>
                  <a:pt x="2271981" y="3600462"/>
                </a:cubicBezTo>
                <a:lnTo>
                  <a:pt x="2271981" y="3600462"/>
                </a:lnTo>
                <a:cubicBezTo>
                  <a:pt x="2270987" y="3601930"/>
                  <a:pt x="2269737" y="3603203"/>
                  <a:pt x="2268292" y="3604226"/>
                </a:cubicBezTo>
                <a:lnTo>
                  <a:pt x="2268292" y="3604226"/>
                </a:lnTo>
                <a:cubicBezTo>
                  <a:pt x="2267238" y="3605665"/>
                  <a:pt x="2266003" y="3606959"/>
                  <a:pt x="2264603" y="3608066"/>
                </a:cubicBezTo>
                <a:lnTo>
                  <a:pt x="2264603" y="3608066"/>
                </a:lnTo>
                <a:cubicBezTo>
                  <a:pt x="2263467" y="3609481"/>
                  <a:pt x="2262209" y="3610791"/>
                  <a:pt x="2260839" y="3611980"/>
                </a:cubicBezTo>
                <a:lnTo>
                  <a:pt x="2260839" y="3611980"/>
                </a:lnTo>
                <a:cubicBezTo>
                  <a:pt x="2259612" y="3613358"/>
                  <a:pt x="2258302" y="3614668"/>
                  <a:pt x="2256925" y="3615895"/>
                </a:cubicBezTo>
                <a:lnTo>
                  <a:pt x="2256925" y="3615895"/>
                </a:lnTo>
                <a:lnTo>
                  <a:pt x="2253010" y="3619885"/>
                </a:lnTo>
                <a:lnTo>
                  <a:pt x="2253010" y="3619885"/>
                </a:lnTo>
                <a:cubicBezTo>
                  <a:pt x="2251347" y="3621232"/>
                  <a:pt x="2250074" y="3623001"/>
                  <a:pt x="2249321" y="3625004"/>
                </a:cubicBezTo>
                <a:cubicBezTo>
                  <a:pt x="2249269" y="3626140"/>
                  <a:pt x="2248780" y="3627217"/>
                  <a:pt x="2247966" y="3628015"/>
                </a:cubicBezTo>
                <a:cubicBezTo>
                  <a:pt x="2247379" y="3629355"/>
                  <a:pt x="2246257" y="3630394"/>
                  <a:pt x="2244880" y="3630876"/>
                </a:cubicBezTo>
                <a:lnTo>
                  <a:pt x="2244278" y="3631628"/>
                </a:lnTo>
                <a:cubicBezTo>
                  <a:pt x="2243442" y="3633164"/>
                  <a:pt x="2242351" y="3634534"/>
                  <a:pt x="2241041" y="3635694"/>
                </a:cubicBezTo>
                <a:cubicBezTo>
                  <a:pt x="2239716" y="3636966"/>
                  <a:pt x="2238511" y="3638351"/>
                  <a:pt x="2237427" y="3639834"/>
                </a:cubicBezTo>
                <a:cubicBezTo>
                  <a:pt x="2235560" y="3640956"/>
                  <a:pt x="2234160" y="3642725"/>
                  <a:pt x="2233513" y="3644802"/>
                </a:cubicBezTo>
                <a:cubicBezTo>
                  <a:pt x="2233648" y="3645819"/>
                  <a:pt x="2233377" y="3646842"/>
                  <a:pt x="2232760" y="3647663"/>
                </a:cubicBezTo>
                <a:lnTo>
                  <a:pt x="2229372" y="3651653"/>
                </a:lnTo>
                <a:cubicBezTo>
                  <a:pt x="2227844" y="3652775"/>
                  <a:pt x="2226519" y="3654152"/>
                  <a:pt x="2225458" y="3655718"/>
                </a:cubicBezTo>
                <a:cubicBezTo>
                  <a:pt x="2223869" y="3656734"/>
                  <a:pt x="2222529" y="3658097"/>
                  <a:pt x="2221543" y="3659708"/>
                </a:cubicBezTo>
                <a:cubicBezTo>
                  <a:pt x="2219970" y="3660717"/>
                  <a:pt x="2218637" y="3662049"/>
                  <a:pt x="2217629" y="3663622"/>
                </a:cubicBezTo>
                <a:cubicBezTo>
                  <a:pt x="2216010" y="3664624"/>
                  <a:pt x="2214625" y="3665956"/>
                  <a:pt x="2213563" y="3667537"/>
                </a:cubicBezTo>
                <a:cubicBezTo>
                  <a:pt x="2212013" y="3668689"/>
                  <a:pt x="2210665" y="3670089"/>
                  <a:pt x="2209574" y="3671677"/>
                </a:cubicBezTo>
                <a:lnTo>
                  <a:pt x="2209574" y="3671677"/>
                </a:lnTo>
                <a:cubicBezTo>
                  <a:pt x="2208068" y="3672558"/>
                  <a:pt x="2207556" y="3674493"/>
                  <a:pt x="2208437" y="3676006"/>
                </a:cubicBezTo>
                <a:cubicBezTo>
                  <a:pt x="2208512" y="3676119"/>
                  <a:pt x="2208587" y="3676240"/>
                  <a:pt x="2208670" y="3676345"/>
                </a:cubicBezTo>
                <a:lnTo>
                  <a:pt x="2208670" y="3676345"/>
                </a:lnTo>
                <a:cubicBezTo>
                  <a:pt x="2208317" y="3676992"/>
                  <a:pt x="2208159" y="3677722"/>
                  <a:pt x="2208219" y="3678453"/>
                </a:cubicBezTo>
                <a:lnTo>
                  <a:pt x="2208219" y="3678453"/>
                </a:lnTo>
                <a:cubicBezTo>
                  <a:pt x="2207044" y="3678400"/>
                  <a:pt x="2205862" y="3678581"/>
                  <a:pt x="2204756" y="3678980"/>
                </a:cubicBezTo>
                <a:lnTo>
                  <a:pt x="2200841" y="3683045"/>
                </a:lnTo>
                <a:lnTo>
                  <a:pt x="2197002" y="3687110"/>
                </a:lnTo>
                <a:lnTo>
                  <a:pt x="2193388" y="3691401"/>
                </a:lnTo>
                <a:cubicBezTo>
                  <a:pt x="2192184" y="3692831"/>
                  <a:pt x="2191055" y="3694261"/>
                  <a:pt x="2189925" y="3695767"/>
                </a:cubicBezTo>
                <a:lnTo>
                  <a:pt x="2187742" y="3702316"/>
                </a:lnTo>
                <a:lnTo>
                  <a:pt x="2187742" y="3702316"/>
                </a:lnTo>
                <a:cubicBezTo>
                  <a:pt x="2186801" y="3702392"/>
                  <a:pt x="2185876" y="3702542"/>
                  <a:pt x="2184957" y="3702768"/>
                </a:cubicBezTo>
                <a:cubicBezTo>
                  <a:pt x="2184731" y="3704763"/>
                  <a:pt x="2183384" y="3706457"/>
                  <a:pt x="2181494" y="3707134"/>
                </a:cubicBezTo>
                <a:cubicBezTo>
                  <a:pt x="2181261" y="3710176"/>
                  <a:pt x="2179657" y="3712954"/>
                  <a:pt x="2177128" y="3714662"/>
                </a:cubicBezTo>
                <a:cubicBezTo>
                  <a:pt x="2176962" y="3716672"/>
                  <a:pt x="2175683" y="3718419"/>
                  <a:pt x="2173816" y="3719179"/>
                </a:cubicBezTo>
                <a:cubicBezTo>
                  <a:pt x="2173296" y="3722198"/>
                  <a:pt x="2171618" y="3724900"/>
                  <a:pt x="2169148" y="3726707"/>
                </a:cubicBezTo>
                <a:lnTo>
                  <a:pt x="2165459" y="3730847"/>
                </a:lnTo>
                <a:cubicBezTo>
                  <a:pt x="2165459" y="3731600"/>
                  <a:pt x="2165459" y="3732428"/>
                  <a:pt x="2165459" y="3733181"/>
                </a:cubicBezTo>
                <a:cubicBezTo>
                  <a:pt x="2163879" y="3733241"/>
                  <a:pt x="2162464" y="3734167"/>
                  <a:pt x="2161771" y="3735590"/>
                </a:cubicBezTo>
                <a:cubicBezTo>
                  <a:pt x="2161710" y="3736832"/>
                  <a:pt x="2161206" y="3738007"/>
                  <a:pt x="2160340" y="3738902"/>
                </a:cubicBezTo>
                <a:cubicBezTo>
                  <a:pt x="2159715" y="3740317"/>
                  <a:pt x="2158729" y="3741537"/>
                  <a:pt x="2157480" y="3742441"/>
                </a:cubicBezTo>
                <a:lnTo>
                  <a:pt x="2157480" y="3742441"/>
                </a:lnTo>
                <a:cubicBezTo>
                  <a:pt x="2156147" y="3743811"/>
                  <a:pt x="2154913" y="3745264"/>
                  <a:pt x="2153791" y="3746807"/>
                </a:cubicBezTo>
                <a:lnTo>
                  <a:pt x="2153791" y="3746807"/>
                </a:lnTo>
                <a:cubicBezTo>
                  <a:pt x="2151081" y="3748388"/>
                  <a:pt x="2152285" y="3752528"/>
                  <a:pt x="2149124" y="3753808"/>
                </a:cubicBezTo>
                <a:lnTo>
                  <a:pt x="2148521" y="3754485"/>
                </a:lnTo>
                <a:cubicBezTo>
                  <a:pt x="2148521" y="3755313"/>
                  <a:pt x="2148521" y="3756142"/>
                  <a:pt x="2148521" y="3756970"/>
                </a:cubicBezTo>
                <a:cubicBezTo>
                  <a:pt x="2147528" y="3757233"/>
                  <a:pt x="2146564" y="3757617"/>
                  <a:pt x="2145661" y="3758099"/>
                </a:cubicBezTo>
                <a:lnTo>
                  <a:pt x="2145661" y="3758099"/>
                </a:lnTo>
                <a:cubicBezTo>
                  <a:pt x="2144630" y="3759582"/>
                  <a:pt x="2143470" y="3760967"/>
                  <a:pt x="2142198" y="3762239"/>
                </a:cubicBezTo>
                <a:cubicBezTo>
                  <a:pt x="2140760" y="3763459"/>
                  <a:pt x="2139450" y="3764821"/>
                  <a:pt x="2138283" y="3766304"/>
                </a:cubicBezTo>
                <a:lnTo>
                  <a:pt x="2138283" y="3766304"/>
                </a:lnTo>
                <a:cubicBezTo>
                  <a:pt x="2136763" y="3767456"/>
                  <a:pt x="2135400" y="3768796"/>
                  <a:pt x="2134218" y="3770294"/>
                </a:cubicBezTo>
                <a:lnTo>
                  <a:pt x="2134218" y="3770294"/>
                </a:lnTo>
                <a:cubicBezTo>
                  <a:pt x="2132698" y="3771454"/>
                  <a:pt x="2131395" y="3772884"/>
                  <a:pt x="2130379" y="3774510"/>
                </a:cubicBezTo>
                <a:cubicBezTo>
                  <a:pt x="2128844" y="3775519"/>
                  <a:pt x="2127428" y="3776708"/>
                  <a:pt x="2126163" y="3778048"/>
                </a:cubicBezTo>
                <a:lnTo>
                  <a:pt x="2126163" y="3778048"/>
                </a:lnTo>
                <a:cubicBezTo>
                  <a:pt x="2125094" y="3779380"/>
                  <a:pt x="2123762" y="3780487"/>
                  <a:pt x="2122249" y="3781285"/>
                </a:cubicBezTo>
                <a:lnTo>
                  <a:pt x="2121647" y="3781737"/>
                </a:lnTo>
                <a:cubicBezTo>
                  <a:pt x="2120291" y="3784748"/>
                  <a:pt x="2116001" y="3783543"/>
                  <a:pt x="2114796" y="3786705"/>
                </a:cubicBezTo>
                <a:lnTo>
                  <a:pt x="2114796" y="3786329"/>
                </a:lnTo>
                <a:cubicBezTo>
                  <a:pt x="2112967" y="3787089"/>
                  <a:pt x="2111484" y="3788519"/>
                  <a:pt x="2110656" y="3790319"/>
                </a:cubicBezTo>
                <a:cubicBezTo>
                  <a:pt x="2108962" y="3791184"/>
                  <a:pt x="2107554" y="3792517"/>
                  <a:pt x="2106591" y="3794158"/>
                </a:cubicBezTo>
                <a:cubicBezTo>
                  <a:pt x="2104950" y="3795197"/>
                  <a:pt x="2103564" y="3796582"/>
                  <a:pt x="2102525" y="3798223"/>
                </a:cubicBezTo>
                <a:lnTo>
                  <a:pt x="2102525" y="3798223"/>
                </a:lnTo>
                <a:cubicBezTo>
                  <a:pt x="2100192" y="3801310"/>
                  <a:pt x="2097181" y="3803869"/>
                  <a:pt x="2094997" y="3806730"/>
                </a:cubicBezTo>
                <a:lnTo>
                  <a:pt x="2094997" y="3806353"/>
                </a:lnTo>
                <a:cubicBezTo>
                  <a:pt x="2093115" y="3807068"/>
                  <a:pt x="2091595" y="3808506"/>
                  <a:pt x="2090782" y="3810343"/>
                </a:cubicBezTo>
                <a:cubicBezTo>
                  <a:pt x="2089095" y="3811194"/>
                  <a:pt x="2087703" y="3812526"/>
                  <a:pt x="2086792" y="3814182"/>
                </a:cubicBezTo>
                <a:cubicBezTo>
                  <a:pt x="2085144" y="3815146"/>
                  <a:pt x="2083751" y="3816486"/>
                  <a:pt x="2082727" y="3818097"/>
                </a:cubicBezTo>
                <a:cubicBezTo>
                  <a:pt x="2081116" y="3819083"/>
                  <a:pt x="2079753" y="3820423"/>
                  <a:pt x="2078737" y="3822012"/>
                </a:cubicBezTo>
                <a:cubicBezTo>
                  <a:pt x="2077186" y="3823096"/>
                  <a:pt x="2075816" y="3824420"/>
                  <a:pt x="2074672" y="3825926"/>
                </a:cubicBezTo>
                <a:cubicBezTo>
                  <a:pt x="2073211" y="3827085"/>
                  <a:pt x="2071849" y="3828373"/>
                  <a:pt x="2070607" y="3829765"/>
                </a:cubicBezTo>
                <a:lnTo>
                  <a:pt x="2070607" y="3829765"/>
                </a:lnTo>
                <a:lnTo>
                  <a:pt x="2066617" y="3833529"/>
                </a:lnTo>
                <a:lnTo>
                  <a:pt x="2066617" y="3833529"/>
                </a:lnTo>
                <a:cubicBezTo>
                  <a:pt x="2065525" y="3834922"/>
                  <a:pt x="2064231" y="3836141"/>
                  <a:pt x="2062778" y="3837143"/>
                </a:cubicBezTo>
                <a:lnTo>
                  <a:pt x="2062778" y="3837143"/>
                </a:lnTo>
                <a:cubicBezTo>
                  <a:pt x="2061814" y="3838611"/>
                  <a:pt x="2060587" y="3839883"/>
                  <a:pt x="2059164" y="3840906"/>
                </a:cubicBezTo>
                <a:lnTo>
                  <a:pt x="2059164" y="3840906"/>
                </a:lnTo>
                <a:cubicBezTo>
                  <a:pt x="2058185" y="3842488"/>
                  <a:pt x="2056756" y="3843617"/>
                  <a:pt x="2055626" y="3845122"/>
                </a:cubicBezTo>
                <a:cubicBezTo>
                  <a:pt x="2054173" y="3846274"/>
                  <a:pt x="2052863" y="3847584"/>
                  <a:pt x="2051711" y="3849037"/>
                </a:cubicBezTo>
                <a:cubicBezTo>
                  <a:pt x="2050251" y="3850196"/>
                  <a:pt x="2048888" y="3851484"/>
                  <a:pt x="2047646" y="3852876"/>
                </a:cubicBezTo>
                <a:lnTo>
                  <a:pt x="2047646" y="3852876"/>
                </a:lnTo>
                <a:cubicBezTo>
                  <a:pt x="2046291" y="3853802"/>
                  <a:pt x="2044748" y="3854420"/>
                  <a:pt x="2043129" y="3854683"/>
                </a:cubicBezTo>
                <a:cubicBezTo>
                  <a:pt x="2042008" y="3852778"/>
                  <a:pt x="2042008" y="3850414"/>
                  <a:pt x="2043129" y="3848510"/>
                </a:cubicBezTo>
                <a:cubicBezTo>
                  <a:pt x="2043129" y="3845875"/>
                  <a:pt x="2043958" y="3843316"/>
                  <a:pt x="2044334" y="3840982"/>
                </a:cubicBezTo>
                <a:cubicBezTo>
                  <a:pt x="2045237" y="3839552"/>
                  <a:pt x="2046141" y="3838046"/>
                  <a:pt x="2047119" y="3836691"/>
                </a:cubicBezTo>
                <a:cubicBezTo>
                  <a:pt x="2047006" y="3835479"/>
                  <a:pt x="2047293" y="3834259"/>
                  <a:pt x="2047947" y="3833228"/>
                </a:cubicBezTo>
                <a:cubicBezTo>
                  <a:pt x="2049235" y="3831707"/>
                  <a:pt x="2050251" y="3829976"/>
                  <a:pt x="2050959" y="3828109"/>
                </a:cubicBezTo>
                <a:cubicBezTo>
                  <a:pt x="2050650" y="3827183"/>
                  <a:pt x="2050823" y="3826174"/>
                  <a:pt x="2051410" y="3825399"/>
                </a:cubicBezTo>
                <a:cubicBezTo>
                  <a:pt x="2053744" y="3822915"/>
                  <a:pt x="2053217" y="3819301"/>
                  <a:pt x="2054874" y="3816591"/>
                </a:cubicBezTo>
                <a:cubicBezTo>
                  <a:pt x="2054692" y="3815523"/>
                  <a:pt x="2054903" y="3814423"/>
                  <a:pt x="2055475" y="3813505"/>
                </a:cubicBezTo>
                <a:cubicBezTo>
                  <a:pt x="2057659" y="3811096"/>
                  <a:pt x="2057056" y="3807482"/>
                  <a:pt x="2058938" y="3804923"/>
                </a:cubicBezTo>
                <a:cubicBezTo>
                  <a:pt x="2058638" y="3804020"/>
                  <a:pt x="2058638" y="3803041"/>
                  <a:pt x="2058938" y="3802138"/>
                </a:cubicBezTo>
                <a:cubicBezTo>
                  <a:pt x="2058938" y="3802138"/>
                  <a:pt x="2058336" y="3801611"/>
                  <a:pt x="2058035" y="3800557"/>
                </a:cubicBezTo>
                <a:cubicBezTo>
                  <a:pt x="2057794" y="3799473"/>
                  <a:pt x="2058171" y="3798343"/>
                  <a:pt x="2059014" y="3797621"/>
                </a:cubicBezTo>
                <a:cubicBezTo>
                  <a:pt x="2059014" y="3796266"/>
                  <a:pt x="2059465" y="3794986"/>
                  <a:pt x="2059616" y="3793631"/>
                </a:cubicBezTo>
                <a:cubicBezTo>
                  <a:pt x="2061347" y="3791222"/>
                  <a:pt x="2060745" y="3787834"/>
                  <a:pt x="2062928" y="3785576"/>
                </a:cubicBezTo>
                <a:lnTo>
                  <a:pt x="2063831" y="3781737"/>
                </a:lnTo>
                <a:lnTo>
                  <a:pt x="2066767" y="3777295"/>
                </a:lnTo>
                <a:cubicBezTo>
                  <a:pt x="2066745" y="3776068"/>
                  <a:pt x="2067084" y="3774864"/>
                  <a:pt x="2067746" y="3773832"/>
                </a:cubicBezTo>
                <a:cubicBezTo>
                  <a:pt x="2068800" y="3772327"/>
                  <a:pt x="2069779" y="3770821"/>
                  <a:pt x="2070757" y="3769240"/>
                </a:cubicBezTo>
                <a:cubicBezTo>
                  <a:pt x="2070667" y="3768066"/>
                  <a:pt x="2070991" y="3766892"/>
                  <a:pt x="2071661" y="3765928"/>
                </a:cubicBezTo>
                <a:cubicBezTo>
                  <a:pt x="2072715" y="3764422"/>
                  <a:pt x="2073693" y="3762917"/>
                  <a:pt x="2074672" y="3761336"/>
                </a:cubicBezTo>
                <a:cubicBezTo>
                  <a:pt x="2075650" y="3759755"/>
                  <a:pt x="2074672" y="3758852"/>
                  <a:pt x="2074145" y="3757647"/>
                </a:cubicBezTo>
                <a:lnTo>
                  <a:pt x="2074145" y="3757647"/>
                </a:lnTo>
                <a:lnTo>
                  <a:pt x="2075500" y="3758325"/>
                </a:lnTo>
                <a:cubicBezTo>
                  <a:pt x="2076253" y="3756443"/>
                  <a:pt x="2077909" y="3755163"/>
                  <a:pt x="2078586" y="3753356"/>
                </a:cubicBezTo>
                <a:cubicBezTo>
                  <a:pt x="2078481" y="3752189"/>
                  <a:pt x="2078835" y="3751030"/>
                  <a:pt x="2079565" y="3750119"/>
                </a:cubicBezTo>
                <a:cubicBezTo>
                  <a:pt x="2080544" y="3748689"/>
                  <a:pt x="2081598" y="3747334"/>
                  <a:pt x="2082651" y="3745979"/>
                </a:cubicBezTo>
                <a:lnTo>
                  <a:pt x="2082651" y="3745979"/>
                </a:lnTo>
                <a:cubicBezTo>
                  <a:pt x="2085362" y="3744021"/>
                  <a:pt x="2084759" y="3740333"/>
                  <a:pt x="2086717" y="3737999"/>
                </a:cubicBezTo>
                <a:cubicBezTo>
                  <a:pt x="2088674" y="3735665"/>
                  <a:pt x="2088749" y="3732428"/>
                  <a:pt x="2090706" y="3730471"/>
                </a:cubicBezTo>
                <a:cubicBezTo>
                  <a:pt x="2092664" y="3728514"/>
                  <a:pt x="2092664" y="3724900"/>
                  <a:pt x="2094696" y="3722943"/>
                </a:cubicBezTo>
                <a:cubicBezTo>
                  <a:pt x="2096729" y="3720986"/>
                  <a:pt x="2096879" y="3716845"/>
                  <a:pt x="2098536" y="3714135"/>
                </a:cubicBezTo>
                <a:cubicBezTo>
                  <a:pt x="2098144" y="3713119"/>
                  <a:pt x="2098318" y="3711982"/>
                  <a:pt x="2098987" y="3711124"/>
                </a:cubicBezTo>
                <a:cubicBezTo>
                  <a:pt x="2101246" y="3708941"/>
                  <a:pt x="2100418" y="3705252"/>
                  <a:pt x="2102751" y="3703144"/>
                </a:cubicBezTo>
                <a:lnTo>
                  <a:pt x="2102751" y="3703144"/>
                </a:lnTo>
                <a:cubicBezTo>
                  <a:pt x="2105160" y="3701037"/>
                  <a:pt x="2104407" y="3697348"/>
                  <a:pt x="2106741" y="3695165"/>
                </a:cubicBezTo>
                <a:lnTo>
                  <a:pt x="2106741" y="3695165"/>
                </a:lnTo>
                <a:cubicBezTo>
                  <a:pt x="2109075" y="3693057"/>
                  <a:pt x="2108322" y="3689368"/>
                  <a:pt x="2110806" y="3687637"/>
                </a:cubicBezTo>
                <a:lnTo>
                  <a:pt x="2110806" y="3687637"/>
                </a:lnTo>
                <a:cubicBezTo>
                  <a:pt x="2112989" y="3685529"/>
                  <a:pt x="2112237" y="3681840"/>
                  <a:pt x="2114796" y="3680109"/>
                </a:cubicBezTo>
                <a:lnTo>
                  <a:pt x="2114796" y="3680109"/>
                </a:lnTo>
                <a:cubicBezTo>
                  <a:pt x="2116904" y="3677926"/>
                  <a:pt x="2116076" y="3674312"/>
                  <a:pt x="2118711" y="3672581"/>
                </a:cubicBezTo>
                <a:lnTo>
                  <a:pt x="2118711" y="3672581"/>
                </a:lnTo>
                <a:cubicBezTo>
                  <a:pt x="2119998" y="3671196"/>
                  <a:pt x="2121203" y="3669735"/>
                  <a:pt x="2122324" y="3668214"/>
                </a:cubicBezTo>
                <a:lnTo>
                  <a:pt x="2122324" y="3668214"/>
                </a:lnTo>
                <a:cubicBezTo>
                  <a:pt x="2125109" y="3666332"/>
                  <a:pt x="2124507" y="3662644"/>
                  <a:pt x="2126540" y="3660310"/>
                </a:cubicBezTo>
                <a:cubicBezTo>
                  <a:pt x="2128572" y="3657976"/>
                  <a:pt x="2128497" y="3654739"/>
                  <a:pt x="2130454" y="3652782"/>
                </a:cubicBezTo>
                <a:cubicBezTo>
                  <a:pt x="2134294" y="3649620"/>
                  <a:pt x="2131057" y="3644050"/>
                  <a:pt x="2134519" y="3640813"/>
                </a:cubicBezTo>
                <a:lnTo>
                  <a:pt x="2134519" y="3640813"/>
                </a:lnTo>
                <a:cubicBezTo>
                  <a:pt x="2137004" y="3638780"/>
                  <a:pt x="2136326" y="3635091"/>
                  <a:pt x="2138585" y="3632833"/>
                </a:cubicBezTo>
                <a:lnTo>
                  <a:pt x="2138585" y="3632833"/>
                </a:lnTo>
                <a:cubicBezTo>
                  <a:pt x="2142349" y="3629671"/>
                  <a:pt x="2138585" y="3624100"/>
                  <a:pt x="2142725" y="3621014"/>
                </a:cubicBezTo>
                <a:lnTo>
                  <a:pt x="2142725" y="3621014"/>
                </a:lnTo>
                <a:cubicBezTo>
                  <a:pt x="2144983" y="3618756"/>
                  <a:pt x="2144306" y="3615142"/>
                  <a:pt x="2146564" y="3612884"/>
                </a:cubicBezTo>
                <a:lnTo>
                  <a:pt x="2147468" y="3608969"/>
                </a:lnTo>
                <a:cubicBezTo>
                  <a:pt x="2148386" y="3607554"/>
                  <a:pt x="2149395" y="3606199"/>
                  <a:pt x="2150479" y="3604904"/>
                </a:cubicBezTo>
                <a:lnTo>
                  <a:pt x="2150479" y="3604904"/>
                </a:lnTo>
                <a:cubicBezTo>
                  <a:pt x="2153189" y="3602871"/>
                  <a:pt x="2152587" y="3599258"/>
                  <a:pt x="2154544" y="3596925"/>
                </a:cubicBezTo>
                <a:cubicBezTo>
                  <a:pt x="2156501" y="3594591"/>
                  <a:pt x="2156576" y="3591279"/>
                  <a:pt x="2158534" y="3589020"/>
                </a:cubicBezTo>
                <a:cubicBezTo>
                  <a:pt x="2160491" y="3586762"/>
                  <a:pt x="2160491" y="3583374"/>
                  <a:pt x="2162524" y="3581492"/>
                </a:cubicBezTo>
                <a:cubicBezTo>
                  <a:pt x="2164556" y="3579610"/>
                  <a:pt x="2164406" y="3575922"/>
                  <a:pt x="2166513" y="3573964"/>
                </a:cubicBezTo>
                <a:cubicBezTo>
                  <a:pt x="2168621" y="3572007"/>
                  <a:pt x="2168320" y="3568168"/>
                  <a:pt x="2170579" y="3565985"/>
                </a:cubicBezTo>
                <a:lnTo>
                  <a:pt x="2170579" y="3565985"/>
                </a:lnTo>
                <a:cubicBezTo>
                  <a:pt x="2172987" y="3564027"/>
                  <a:pt x="2172084" y="3560188"/>
                  <a:pt x="2174794" y="3558457"/>
                </a:cubicBezTo>
                <a:lnTo>
                  <a:pt x="2174794" y="3558457"/>
                </a:lnTo>
                <a:cubicBezTo>
                  <a:pt x="2176119" y="3556951"/>
                  <a:pt x="2177278" y="3555310"/>
                  <a:pt x="2178257" y="3553563"/>
                </a:cubicBezTo>
                <a:cubicBezTo>
                  <a:pt x="2178129" y="3552397"/>
                  <a:pt x="2178483" y="3551230"/>
                  <a:pt x="2179236" y="3550326"/>
                </a:cubicBezTo>
                <a:cubicBezTo>
                  <a:pt x="2180147" y="3548949"/>
                  <a:pt x="2181125" y="3547616"/>
                  <a:pt x="2182172" y="3546336"/>
                </a:cubicBezTo>
                <a:cubicBezTo>
                  <a:pt x="2186086" y="3543325"/>
                  <a:pt x="2182699" y="3537679"/>
                  <a:pt x="2186387" y="3534593"/>
                </a:cubicBezTo>
                <a:lnTo>
                  <a:pt x="2186387" y="3534593"/>
                </a:lnTo>
                <a:cubicBezTo>
                  <a:pt x="2188721" y="3532410"/>
                  <a:pt x="2188194" y="3528872"/>
                  <a:pt x="2190227" y="3526538"/>
                </a:cubicBezTo>
                <a:cubicBezTo>
                  <a:pt x="2192259" y="3524204"/>
                  <a:pt x="2192109" y="3520967"/>
                  <a:pt x="2194216" y="3519010"/>
                </a:cubicBezTo>
                <a:cubicBezTo>
                  <a:pt x="2196324" y="3517053"/>
                  <a:pt x="2195948" y="3513213"/>
                  <a:pt x="2198282" y="3511105"/>
                </a:cubicBezTo>
                <a:lnTo>
                  <a:pt x="2198282" y="3511105"/>
                </a:lnTo>
                <a:cubicBezTo>
                  <a:pt x="2199448" y="3510006"/>
                  <a:pt x="2199810" y="3508290"/>
                  <a:pt x="2199185" y="3506814"/>
                </a:cubicBezTo>
                <a:cubicBezTo>
                  <a:pt x="2200615" y="3506137"/>
                  <a:pt x="2201217" y="3504330"/>
                  <a:pt x="2202271" y="3503201"/>
                </a:cubicBezTo>
                <a:lnTo>
                  <a:pt x="2202271" y="3503201"/>
                </a:lnTo>
                <a:cubicBezTo>
                  <a:pt x="2204605" y="3501093"/>
                  <a:pt x="2203852" y="3497404"/>
                  <a:pt x="2206261" y="3495673"/>
                </a:cubicBezTo>
                <a:cubicBezTo>
                  <a:pt x="2208670" y="3493942"/>
                  <a:pt x="2207767" y="3489876"/>
                  <a:pt x="2210251" y="3488145"/>
                </a:cubicBezTo>
                <a:lnTo>
                  <a:pt x="2210251" y="3488145"/>
                </a:lnTo>
                <a:cubicBezTo>
                  <a:pt x="2211892" y="3486670"/>
                  <a:pt x="2213096" y="3484772"/>
                  <a:pt x="2213714" y="3482650"/>
                </a:cubicBezTo>
                <a:cubicBezTo>
                  <a:pt x="2213413" y="3481754"/>
                  <a:pt x="2213646" y="3480760"/>
                  <a:pt x="2214316" y="3480090"/>
                </a:cubicBezTo>
                <a:cubicBezTo>
                  <a:pt x="2215905" y="3478675"/>
                  <a:pt x="2217079" y="3476853"/>
                  <a:pt x="2217704" y="3474820"/>
                </a:cubicBezTo>
                <a:cubicBezTo>
                  <a:pt x="2217440" y="3473872"/>
                  <a:pt x="2217734" y="3472856"/>
                  <a:pt x="2218457" y="3472186"/>
                </a:cubicBezTo>
                <a:cubicBezTo>
                  <a:pt x="2219872" y="3470718"/>
                  <a:pt x="2220971" y="3468971"/>
                  <a:pt x="2221694" y="3467067"/>
                </a:cubicBezTo>
                <a:cubicBezTo>
                  <a:pt x="2221483" y="3466050"/>
                  <a:pt x="2221761" y="3464989"/>
                  <a:pt x="2222446" y="3464206"/>
                </a:cubicBezTo>
                <a:cubicBezTo>
                  <a:pt x="2223801" y="3462776"/>
                  <a:pt x="2224901" y="3461120"/>
                  <a:pt x="2225683" y="3459313"/>
                </a:cubicBezTo>
                <a:cubicBezTo>
                  <a:pt x="2225503" y="3458206"/>
                  <a:pt x="2225872" y="3457092"/>
                  <a:pt x="2226662" y="3456302"/>
                </a:cubicBezTo>
                <a:lnTo>
                  <a:pt x="2229673" y="3452236"/>
                </a:lnTo>
                <a:cubicBezTo>
                  <a:pt x="2233513" y="3449225"/>
                  <a:pt x="2230200" y="3443579"/>
                  <a:pt x="2233814" y="3440493"/>
                </a:cubicBezTo>
                <a:lnTo>
                  <a:pt x="2233814" y="3440493"/>
                </a:lnTo>
                <a:cubicBezTo>
                  <a:pt x="2236298" y="3438234"/>
                  <a:pt x="2235696" y="3434546"/>
                  <a:pt x="2237728" y="3431986"/>
                </a:cubicBezTo>
                <a:cubicBezTo>
                  <a:pt x="2237480" y="3430835"/>
                  <a:pt x="2237668" y="3429622"/>
                  <a:pt x="2238255" y="3428599"/>
                </a:cubicBezTo>
                <a:cubicBezTo>
                  <a:pt x="2240288" y="3426265"/>
                  <a:pt x="2239535" y="3422802"/>
                  <a:pt x="2241793" y="3420619"/>
                </a:cubicBezTo>
                <a:lnTo>
                  <a:pt x="2241793" y="3420619"/>
                </a:lnTo>
                <a:cubicBezTo>
                  <a:pt x="2244202" y="3418511"/>
                  <a:pt x="2243450" y="3414822"/>
                  <a:pt x="2245859" y="3412714"/>
                </a:cubicBezTo>
                <a:lnTo>
                  <a:pt x="2245859" y="3412714"/>
                </a:lnTo>
                <a:cubicBezTo>
                  <a:pt x="2248192" y="3410682"/>
                  <a:pt x="2247364" y="3406918"/>
                  <a:pt x="2249924" y="3405186"/>
                </a:cubicBezTo>
                <a:lnTo>
                  <a:pt x="2249924" y="3405186"/>
                </a:lnTo>
                <a:cubicBezTo>
                  <a:pt x="2250707" y="3404163"/>
                  <a:pt x="2251249" y="3402981"/>
                  <a:pt x="2251505" y="3401724"/>
                </a:cubicBezTo>
                <a:cubicBezTo>
                  <a:pt x="2252333" y="3401724"/>
                  <a:pt x="2253010" y="3401197"/>
                  <a:pt x="2253462" y="3400067"/>
                </a:cubicBezTo>
                <a:cubicBezTo>
                  <a:pt x="2253243" y="3399044"/>
                  <a:pt x="2252935" y="3398035"/>
                  <a:pt x="2252558" y="3397056"/>
                </a:cubicBezTo>
                <a:lnTo>
                  <a:pt x="2254139" y="3397056"/>
                </a:lnTo>
                <a:cubicBezTo>
                  <a:pt x="2254892" y="3396040"/>
                  <a:pt x="2255111" y="3394730"/>
                  <a:pt x="2254742" y="3393518"/>
                </a:cubicBezTo>
                <a:cubicBezTo>
                  <a:pt x="2255946" y="3394045"/>
                  <a:pt x="2256849" y="3393518"/>
                  <a:pt x="2257452" y="3392012"/>
                </a:cubicBezTo>
                <a:cubicBezTo>
                  <a:pt x="2257301" y="3390913"/>
                  <a:pt x="2257602" y="3389800"/>
                  <a:pt x="2258280" y="3388926"/>
                </a:cubicBezTo>
                <a:cubicBezTo>
                  <a:pt x="2258724" y="3388098"/>
                  <a:pt x="2259131" y="3387240"/>
                  <a:pt x="2259484" y="3386366"/>
                </a:cubicBezTo>
                <a:lnTo>
                  <a:pt x="2258355" y="3385538"/>
                </a:lnTo>
                <a:cubicBezTo>
                  <a:pt x="2259363" y="3386118"/>
                  <a:pt x="2260651" y="3385772"/>
                  <a:pt x="2261231" y="3384763"/>
                </a:cubicBezTo>
                <a:cubicBezTo>
                  <a:pt x="2261321" y="3384605"/>
                  <a:pt x="2261396" y="3384432"/>
                  <a:pt x="2261441" y="3384259"/>
                </a:cubicBezTo>
                <a:cubicBezTo>
                  <a:pt x="2261358" y="3383107"/>
                  <a:pt x="2261675" y="3381963"/>
                  <a:pt x="2262345" y="3381022"/>
                </a:cubicBezTo>
                <a:cubicBezTo>
                  <a:pt x="2262345" y="3381022"/>
                  <a:pt x="2262947" y="3380570"/>
                  <a:pt x="2263173" y="3379667"/>
                </a:cubicBezTo>
                <a:cubicBezTo>
                  <a:pt x="2263271" y="3379034"/>
                  <a:pt x="2263015" y="3378395"/>
                  <a:pt x="2262495" y="3378010"/>
                </a:cubicBezTo>
                <a:lnTo>
                  <a:pt x="2263474" y="3377182"/>
                </a:lnTo>
                <a:lnTo>
                  <a:pt x="2265281" y="3377182"/>
                </a:lnTo>
                <a:cubicBezTo>
                  <a:pt x="2265318" y="3376731"/>
                  <a:pt x="2265318" y="3376279"/>
                  <a:pt x="2265281" y="3375827"/>
                </a:cubicBezTo>
                <a:lnTo>
                  <a:pt x="2266636" y="3374397"/>
                </a:lnTo>
                <a:cubicBezTo>
                  <a:pt x="2267674" y="3372816"/>
                  <a:pt x="2268631" y="3371183"/>
                  <a:pt x="2269496" y="3369504"/>
                </a:cubicBezTo>
                <a:cubicBezTo>
                  <a:pt x="2272131" y="3367245"/>
                  <a:pt x="2271604" y="3363557"/>
                  <a:pt x="2273411" y="3360847"/>
                </a:cubicBezTo>
                <a:cubicBezTo>
                  <a:pt x="2273117" y="3359755"/>
                  <a:pt x="2273336" y="3358589"/>
                  <a:pt x="2274013" y="3357685"/>
                </a:cubicBezTo>
                <a:cubicBezTo>
                  <a:pt x="2276046" y="3355502"/>
                  <a:pt x="2275142" y="3351888"/>
                  <a:pt x="2277702" y="3350157"/>
                </a:cubicBezTo>
                <a:lnTo>
                  <a:pt x="2277702" y="3350157"/>
                </a:lnTo>
                <a:cubicBezTo>
                  <a:pt x="2279283" y="3348659"/>
                  <a:pt x="2280465" y="3346799"/>
                  <a:pt x="2281165" y="3344737"/>
                </a:cubicBezTo>
                <a:cubicBezTo>
                  <a:pt x="2280954" y="3343788"/>
                  <a:pt x="2281233" y="3342795"/>
                  <a:pt x="2281918" y="3342102"/>
                </a:cubicBezTo>
                <a:lnTo>
                  <a:pt x="2285381" y="3338037"/>
                </a:lnTo>
                <a:lnTo>
                  <a:pt x="2285381" y="3338037"/>
                </a:lnTo>
                <a:cubicBezTo>
                  <a:pt x="2287940" y="3336155"/>
                  <a:pt x="2287037" y="3332241"/>
                  <a:pt x="2289747" y="3330509"/>
                </a:cubicBezTo>
                <a:lnTo>
                  <a:pt x="2289747" y="3330509"/>
                </a:lnTo>
                <a:cubicBezTo>
                  <a:pt x="2291185" y="3328988"/>
                  <a:pt x="2292306" y="3327196"/>
                  <a:pt x="2293059" y="3325239"/>
                </a:cubicBezTo>
                <a:cubicBezTo>
                  <a:pt x="2292818" y="3324276"/>
                  <a:pt x="2293134" y="3323259"/>
                  <a:pt x="2293887" y="3322604"/>
                </a:cubicBezTo>
                <a:cubicBezTo>
                  <a:pt x="2294715" y="3321475"/>
                  <a:pt x="2296221" y="3320873"/>
                  <a:pt x="2296898" y="3319668"/>
                </a:cubicBezTo>
                <a:cubicBezTo>
                  <a:pt x="2298404" y="3320120"/>
                  <a:pt x="2300030" y="3319812"/>
                  <a:pt x="2301265" y="3318840"/>
                </a:cubicBezTo>
                <a:lnTo>
                  <a:pt x="2302921" y="3318313"/>
                </a:lnTo>
                <a:lnTo>
                  <a:pt x="2304577" y="3318313"/>
                </a:lnTo>
                <a:cubicBezTo>
                  <a:pt x="2308266" y="3315303"/>
                  <a:pt x="2313535" y="3318313"/>
                  <a:pt x="2317149" y="3314776"/>
                </a:cubicBezTo>
                <a:lnTo>
                  <a:pt x="2317149" y="3314776"/>
                </a:lnTo>
                <a:cubicBezTo>
                  <a:pt x="2319106" y="3312216"/>
                  <a:pt x="2322795" y="3313194"/>
                  <a:pt x="2324677" y="3310936"/>
                </a:cubicBezTo>
                <a:lnTo>
                  <a:pt x="2326182" y="3310409"/>
                </a:lnTo>
                <a:lnTo>
                  <a:pt x="2327838" y="3310409"/>
                </a:lnTo>
                <a:cubicBezTo>
                  <a:pt x="2330473" y="3308678"/>
                  <a:pt x="2333786" y="3308979"/>
                  <a:pt x="2336420" y="3307398"/>
                </a:cubicBezTo>
                <a:lnTo>
                  <a:pt x="2340485" y="3306721"/>
                </a:lnTo>
                <a:cubicBezTo>
                  <a:pt x="2343647" y="3303032"/>
                  <a:pt x="2349067" y="3306269"/>
                  <a:pt x="2352379" y="3302957"/>
                </a:cubicBezTo>
                <a:lnTo>
                  <a:pt x="2353734" y="3302354"/>
                </a:lnTo>
                <a:lnTo>
                  <a:pt x="2355315" y="3302354"/>
                </a:lnTo>
                <a:cubicBezTo>
                  <a:pt x="2358101" y="3300848"/>
                  <a:pt x="2361564" y="3301150"/>
                  <a:pt x="2364198" y="3299117"/>
                </a:cubicBezTo>
                <a:lnTo>
                  <a:pt x="2365704" y="3298590"/>
                </a:lnTo>
                <a:lnTo>
                  <a:pt x="2367360" y="3298590"/>
                </a:lnTo>
                <a:cubicBezTo>
                  <a:pt x="2368866" y="3297611"/>
                  <a:pt x="2370371" y="3296784"/>
                  <a:pt x="2371953" y="3295880"/>
                </a:cubicBezTo>
                <a:lnTo>
                  <a:pt x="2379481" y="3294601"/>
                </a:lnTo>
                <a:cubicBezTo>
                  <a:pt x="2381964" y="3292793"/>
                  <a:pt x="2385277" y="3293170"/>
                  <a:pt x="2387836" y="3291514"/>
                </a:cubicBezTo>
                <a:cubicBezTo>
                  <a:pt x="2389003" y="3290942"/>
                  <a:pt x="2390306" y="3290686"/>
                  <a:pt x="2391600" y="3290761"/>
                </a:cubicBezTo>
                <a:cubicBezTo>
                  <a:pt x="2393934" y="3288653"/>
                  <a:pt x="2397322" y="3289256"/>
                  <a:pt x="2399731" y="3287449"/>
                </a:cubicBezTo>
                <a:cubicBezTo>
                  <a:pt x="2400664" y="3286771"/>
                  <a:pt x="2401823" y="3286470"/>
                  <a:pt x="2402968" y="3286620"/>
                </a:cubicBezTo>
                <a:cubicBezTo>
                  <a:pt x="2405602" y="3284889"/>
                  <a:pt x="2409442" y="3285492"/>
                  <a:pt x="2411549" y="3282556"/>
                </a:cubicBezTo>
                <a:cubicBezTo>
                  <a:pt x="2413958" y="3280900"/>
                  <a:pt x="2417120" y="3281276"/>
                  <a:pt x="2419529" y="3279545"/>
                </a:cubicBezTo>
                <a:lnTo>
                  <a:pt x="2423444" y="3278942"/>
                </a:lnTo>
                <a:cubicBezTo>
                  <a:pt x="2426756" y="3275404"/>
                  <a:pt x="2432176" y="3278942"/>
                  <a:pt x="2435489" y="3275103"/>
                </a:cubicBezTo>
                <a:lnTo>
                  <a:pt x="2435489" y="3275103"/>
                </a:lnTo>
                <a:cubicBezTo>
                  <a:pt x="2437596" y="3272694"/>
                  <a:pt x="2441059" y="3273446"/>
                  <a:pt x="2443017" y="3271490"/>
                </a:cubicBezTo>
                <a:cubicBezTo>
                  <a:pt x="2443958" y="3270895"/>
                  <a:pt x="2445079" y="3270654"/>
                  <a:pt x="2446178" y="3270812"/>
                </a:cubicBezTo>
                <a:cubicBezTo>
                  <a:pt x="2448888" y="3269081"/>
                  <a:pt x="2452577" y="3269532"/>
                  <a:pt x="2454911" y="3266973"/>
                </a:cubicBezTo>
                <a:cubicBezTo>
                  <a:pt x="2457244" y="3264413"/>
                  <a:pt x="2460707" y="3265467"/>
                  <a:pt x="2462890" y="3263209"/>
                </a:cubicBezTo>
                <a:lnTo>
                  <a:pt x="2462890" y="3263209"/>
                </a:lnTo>
                <a:cubicBezTo>
                  <a:pt x="2465977" y="3259445"/>
                  <a:pt x="2471548" y="3262832"/>
                  <a:pt x="2474709" y="3259068"/>
                </a:cubicBezTo>
                <a:lnTo>
                  <a:pt x="2474709" y="3259068"/>
                </a:lnTo>
                <a:cubicBezTo>
                  <a:pt x="2476893" y="3256885"/>
                  <a:pt x="2480431" y="3257563"/>
                  <a:pt x="2482689" y="3255455"/>
                </a:cubicBezTo>
                <a:lnTo>
                  <a:pt x="2484119" y="3254928"/>
                </a:lnTo>
                <a:lnTo>
                  <a:pt x="2485700" y="3254928"/>
                </a:lnTo>
                <a:cubicBezTo>
                  <a:pt x="2487432" y="3254145"/>
                  <a:pt x="2489050" y="3253129"/>
                  <a:pt x="2490518" y="3251917"/>
                </a:cubicBezTo>
                <a:cubicBezTo>
                  <a:pt x="2491617" y="3251292"/>
                  <a:pt x="2492882" y="3251028"/>
                  <a:pt x="2494132" y="3251164"/>
                </a:cubicBezTo>
                <a:cubicBezTo>
                  <a:pt x="2495600" y="3249952"/>
                  <a:pt x="2497135" y="3248822"/>
                  <a:pt x="2498724" y="3247776"/>
                </a:cubicBezTo>
                <a:lnTo>
                  <a:pt x="2498724" y="3247776"/>
                </a:lnTo>
                <a:cubicBezTo>
                  <a:pt x="2500305" y="3244840"/>
                  <a:pt x="2504069" y="3245970"/>
                  <a:pt x="2506252" y="3243862"/>
                </a:cubicBezTo>
                <a:lnTo>
                  <a:pt x="2507531" y="3243184"/>
                </a:lnTo>
                <a:lnTo>
                  <a:pt x="2509037" y="3243184"/>
                </a:lnTo>
                <a:cubicBezTo>
                  <a:pt x="2510874" y="3242439"/>
                  <a:pt x="2512583" y="3241392"/>
                  <a:pt x="2514081" y="3240098"/>
                </a:cubicBezTo>
                <a:cubicBezTo>
                  <a:pt x="2515007" y="3239465"/>
                  <a:pt x="2516121" y="3239172"/>
                  <a:pt x="2517243" y="3239270"/>
                </a:cubicBezTo>
                <a:cubicBezTo>
                  <a:pt x="2518936" y="3238426"/>
                  <a:pt x="2520532" y="3237395"/>
                  <a:pt x="2521985" y="3236183"/>
                </a:cubicBezTo>
                <a:cubicBezTo>
                  <a:pt x="2522949" y="3235581"/>
                  <a:pt x="2524086" y="3235287"/>
                  <a:pt x="2525222" y="3235355"/>
                </a:cubicBezTo>
                <a:cubicBezTo>
                  <a:pt x="2526878" y="3234459"/>
                  <a:pt x="2528444" y="3233398"/>
                  <a:pt x="2529890" y="3232193"/>
                </a:cubicBezTo>
                <a:cubicBezTo>
                  <a:pt x="2530786" y="3231554"/>
                  <a:pt x="2531877" y="3231260"/>
                  <a:pt x="2532976" y="3231365"/>
                </a:cubicBezTo>
                <a:cubicBezTo>
                  <a:pt x="2534798" y="3230469"/>
                  <a:pt x="2536499" y="3229333"/>
                  <a:pt x="2538020" y="3227978"/>
                </a:cubicBezTo>
                <a:lnTo>
                  <a:pt x="2538020" y="3227978"/>
                </a:lnTo>
                <a:cubicBezTo>
                  <a:pt x="2539751" y="3225268"/>
                  <a:pt x="2543515" y="3226171"/>
                  <a:pt x="2545548" y="3223913"/>
                </a:cubicBezTo>
                <a:lnTo>
                  <a:pt x="2545548" y="3223913"/>
                </a:lnTo>
                <a:cubicBezTo>
                  <a:pt x="2547505" y="3221504"/>
                  <a:pt x="2551194" y="3222181"/>
                  <a:pt x="2553076" y="3219697"/>
                </a:cubicBezTo>
                <a:cubicBezTo>
                  <a:pt x="2553076" y="3219697"/>
                  <a:pt x="2553678" y="3219245"/>
                  <a:pt x="2553904" y="3218417"/>
                </a:cubicBezTo>
                <a:cubicBezTo>
                  <a:pt x="2554130" y="3217589"/>
                  <a:pt x="2553904" y="3216836"/>
                  <a:pt x="2552398" y="3216234"/>
                </a:cubicBezTo>
                <a:cubicBezTo>
                  <a:pt x="2551299" y="3216317"/>
                  <a:pt x="2550200" y="3216083"/>
                  <a:pt x="2549237" y="3215557"/>
                </a:cubicBezTo>
                <a:cubicBezTo>
                  <a:pt x="2545698" y="3212696"/>
                  <a:pt x="2540579" y="3215557"/>
                  <a:pt x="2537267" y="3212094"/>
                </a:cubicBezTo>
                <a:lnTo>
                  <a:pt x="2525373" y="3211341"/>
                </a:lnTo>
                <a:cubicBezTo>
                  <a:pt x="2518899" y="3208254"/>
                  <a:pt x="2511446" y="3212169"/>
                  <a:pt x="2505047" y="3208330"/>
                </a:cubicBezTo>
                <a:lnTo>
                  <a:pt x="2498724" y="3208330"/>
                </a:lnTo>
                <a:cubicBezTo>
                  <a:pt x="2491858" y="3210445"/>
                  <a:pt x="2484616" y="3211032"/>
                  <a:pt x="2477495" y="3210061"/>
                </a:cubicBezTo>
                <a:cubicBezTo>
                  <a:pt x="2454007" y="3211040"/>
                  <a:pt x="2430520" y="3208405"/>
                  <a:pt x="2407108" y="3211567"/>
                </a:cubicBezTo>
                <a:cubicBezTo>
                  <a:pt x="2402200" y="3212877"/>
                  <a:pt x="2397066" y="3213132"/>
                  <a:pt x="2392052" y="3212319"/>
                </a:cubicBezTo>
                <a:cubicBezTo>
                  <a:pt x="2381663" y="3216686"/>
                  <a:pt x="2370371" y="3211717"/>
                  <a:pt x="2359907" y="3215255"/>
                </a:cubicBezTo>
                <a:cubicBezTo>
                  <a:pt x="2351958" y="3216543"/>
                  <a:pt x="2343843" y="3216543"/>
                  <a:pt x="2335893" y="3215255"/>
                </a:cubicBezTo>
                <a:cubicBezTo>
                  <a:pt x="2335893" y="3215255"/>
                  <a:pt x="2335216" y="3215255"/>
                  <a:pt x="2334914" y="3214201"/>
                </a:cubicBezTo>
                <a:cubicBezTo>
                  <a:pt x="2334614" y="3213148"/>
                  <a:pt x="2334914" y="3212846"/>
                  <a:pt x="2336044" y="3212169"/>
                </a:cubicBezTo>
                <a:lnTo>
                  <a:pt x="2336044" y="3212169"/>
                </a:lnTo>
                <a:cubicBezTo>
                  <a:pt x="2337173" y="3210663"/>
                  <a:pt x="2338603" y="3209384"/>
                  <a:pt x="2339657" y="3207803"/>
                </a:cubicBezTo>
                <a:lnTo>
                  <a:pt x="2339657" y="3207803"/>
                </a:lnTo>
                <a:cubicBezTo>
                  <a:pt x="2342367" y="3205845"/>
                  <a:pt x="2341539" y="3201931"/>
                  <a:pt x="2343873" y="3199748"/>
                </a:cubicBezTo>
                <a:lnTo>
                  <a:pt x="2344626" y="3195908"/>
                </a:lnTo>
                <a:cubicBezTo>
                  <a:pt x="2345605" y="3194478"/>
                  <a:pt x="2346658" y="3193123"/>
                  <a:pt x="2347788" y="3191768"/>
                </a:cubicBezTo>
                <a:lnTo>
                  <a:pt x="2347788" y="3191768"/>
                </a:lnTo>
                <a:cubicBezTo>
                  <a:pt x="2350573" y="3189585"/>
                  <a:pt x="2349895" y="3185821"/>
                  <a:pt x="2351852" y="3183261"/>
                </a:cubicBezTo>
                <a:cubicBezTo>
                  <a:pt x="2351627" y="3182095"/>
                  <a:pt x="2351845" y="3180890"/>
                  <a:pt x="2352455" y="3179874"/>
                </a:cubicBezTo>
                <a:cubicBezTo>
                  <a:pt x="2353908" y="3178436"/>
                  <a:pt x="2355015" y="3176682"/>
                  <a:pt x="2355692" y="3174755"/>
                </a:cubicBezTo>
                <a:cubicBezTo>
                  <a:pt x="2355511" y="3173761"/>
                  <a:pt x="2355790" y="3172737"/>
                  <a:pt x="2356445" y="3171969"/>
                </a:cubicBezTo>
                <a:cubicBezTo>
                  <a:pt x="2357574" y="3170539"/>
                  <a:pt x="2358703" y="3169184"/>
                  <a:pt x="2359907" y="3167829"/>
                </a:cubicBezTo>
                <a:lnTo>
                  <a:pt x="2359907" y="3167829"/>
                </a:lnTo>
                <a:cubicBezTo>
                  <a:pt x="2359456" y="3157290"/>
                  <a:pt x="2352982" y="3163237"/>
                  <a:pt x="2348540" y="3163613"/>
                </a:cubicBezTo>
                <a:cubicBezTo>
                  <a:pt x="2347659" y="3164216"/>
                  <a:pt x="2346575" y="3164434"/>
                  <a:pt x="2345529" y="3164216"/>
                </a:cubicBezTo>
                <a:cubicBezTo>
                  <a:pt x="2343610" y="3165044"/>
                  <a:pt x="2341908" y="3166301"/>
                  <a:pt x="2340560" y="3167904"/>
                </a:cubicBezTo>
                <a:lnTo>
                  <a:pt x="2340560" y="3167904"/>
                </a:lnTo>
                <a:cubicBezTo>
                  <a:pt x="2339424" y="3169161"/>
                  <a:pt x="2338137" y="3170276"/>
                  <a:pt x="2336721" y="3171217"/>
                </a:cubicBezTo>
                <a:cubicBezTo>
                  <a:pt x="2335878" y="3171916"/>
                  <a:pt x="2334802" y="3172263"/>
                  <a:pt x="2333710" y="3172195"/>
                </a:cubicBezTo>
                <a:cubicBezTo>
                  <a:pt x="2331791" y="3173001"/>
                  <a:pt x="2330051" y="3174175"/>
                  <a:pt x="2328591" y="3175658"/>
                </a:cubicBezTo>
                <a:lnTo>
                  <a:pt x="2328591" y="3175658"/>
                </a:lnTo>
                <a:cubicBezTo>
                  <a:pt x="2327613" y="3177051"/>
                  <a:pt x="2326287" y="3178165"/>
                  <a:pt x="2324752" y="3178895"/>
                </a:cubicBezTo>
                <a:lnTo>
                  <a:pt x="2324074" y="3179573"/>
                </a:lnTo>
                <a:cubicBezTo>
                  <a:pt x="2323404" y="3181078"/>
                  <a:pt x="2322238" y="3182298"/>
                  <a:pt x="2320762" y="3183036"/>
                </a:cubicBezTo>
                <a:lnTo>
                  <a:pt x="2320762" y="3183563"/>
                </a:lnTo>
                <a:cubicBezTo>
                  <a:pt x="2319836" y="3185053"/>
                  <a:pt x="2318662" y="3186378"/>
                  <a:pt x="2317299" y="3187477"/>
                </a:cubicBezTo>
                <a:lnTo>
                  <a:pt x="2317299" y="3187477"/>
                </a:lnTo>
                <a:cubicBezTo>
                  <a:pt x="2316253" y="3188749"/>
                  <a:pt x="2315011" y="3189841"/>
                  <a:pt x="2313611" y="3190714"/>
                </a:cubicBezTo>
                <a:cubicBezTo>
                  <a:pt x="2312880" y="3191459"/>
                  <a:pt x="2311871" y="3191873"/>
                  <a:pt x="2310825" y="3191843"/>
                </a:cubicBezTo>
                <a:cubicBezTo>
                  <a:pt x="2308717" y="3192483"/>
                  <a:pt x="2306911" y="3193838"/>
                  <a:pt x="2305706" y="3195683"/>
                </a:cubicBezTo>
                <a:cubicBezTo>
                  <a:pt x="2304201" y="3196797"/>
                  <a:pt x="2302815" y="3198054"/>
                  <a:pt x="2301566" y="3199447"/>
                </a:cubicBezTo>
                <a:cubicBezTo>
                  <a:pt x="2300421" y="3200644"/>
                  <a:pt x="2299157" y="3201727"/>
                  <a:pt x="2297802" y="3202684"/>
                </a:cubicBezTo>
                <a:cubicBezTo>
                  <a:pt x="2297101" y="3203422"/>
                  <a:pt x="2296108" y="3203813"/>
                  <a:pt x="2295092" y="3203738"/>
                </a:cubicBezTo>
                <a:cubicBezTo>
                  <a:pt x="2292931" y="3204302"/>
                  <a:pt x="2291072" y="3205672"/>
                  <a:pt x="2289897" y="3207577"/>
                </a:cubicBezTo>
                <a:cubicBezTo>
                  <a:pt x="2288399" y="3208661"/>
                  <a:pt x="2287007" y="3209903"/>
                  <a:pt x="2285757" y="3211266"/>
                </a:cubicBezTo>
                <a:lnTo>
                  <a:pt x="2285757" y="3211266"/>
                </a:lnTo>
                <a:cubicBezTo>
                  <a:pt x="2284710" y="3212470"/>
                  <a:pt x="2283431" y="3213441"/>
                  <a:pt x="2281993" y="3214126"/>
                </a:cubicBezTo>
                <a:lnTo>
                  <a:pt x="2243148" y="3215557"/>
                </a:lnTo>
                <a:cubicBezTo>
                  <a:pt x="2241771" y="3215925"/>
                  <a:pt x="2240935" y="3217326"/>
                  <a:pt x="2241266" y="3218718"/>
                </a:cubicBezTo>
                <a:cubicBezTo>
                  <a:pt x="2237939" y="3216505"/>
                  <a:pt x="2233603" y="3216505"/>
                  <a:pt x="2230276" y="3218718"/>
                </a:cubicBezTo>
                <a:lnTo>
                  <a:pt x="2230276" y="3218718"/>
                </a:lnTo>
                <a:cubicBezTo>
                  <a:pt x="2228318" y="3221127"/>
                  <a:pt x="2225232" y="3220600"/>
                  <a:pt x="2222748" y="3221805"/>
                </a:cubicBezTo>
                <a:lnTo>
                  <a:pt x="2211230" y="3223009"/>
                </a:lnTo>
                <a:cubicBezTo>
                  <a:pt x="2208745" y="3224816"/>
                  <a:pt x="2205659" y="3224590"/>
                  <a:pt x="2202949" y="3225719"/>
                </a:cubicBezTo>
                <a:cubicBezTo>
                  <a:pt x="2198093" y="3227270"/>
                  <a:pt x="2192944" y="3227706"/>
                  <a:pt x="2187893" y="3226999"/>
                </a:cubicBezTo>
                <a:cubicBezTo>
                  <a:pt x="2186892" y="3227601"/>
                  <a:pt x="2186041" y="3228422"/>
                  <a:pt x="2185409" y="3229408"/>
                </a:cubicBezTo>
                <a:cubicBezTo>
                  <a:pt x="2183436" y="3228647"/>
                  <a:pt x="2181223" y="3228821"/>
                  <a:pt x="2179386" y="3229860"/>
                </a:cubicBezTo>
                <a:lnTo>
                  <a:pt x="2172536" y="3231064"/>
                </a:lnTo>
                <a:cubicBezTo>
                  <a:pt x="2170654" y="3231064"/>
                  <a:pt x="2169299" y="3232946"/>
                  <a:pt x="2167567" y="3233548"/>
                </a:cubicBezTo>
                <a:lnTo>
                  <a:pt x="2160039" y="3234903"/>
                </a:lnTo>
                <a:cubicBezTo>
                  <a:pt x="2157555" y="3236710"/>
                  <a:pt x="2154167" y="3236334"/>
                  <a:pt x="2151608" y="3238141"/>
                </a:cubicBezTo>
                <a:cubicBezTo>
                  <a:pt x="2150599" y="3238773"/>
                  <a:pt x="2149395" y="3239014"/>
                  <a:pt x="2148220" y="3238818"/>
                </a:cubicBezTo>
                <a:cubicBezTo>
                  <a:pt x="2145811" y="3240700"/>
                  <a:pt x="2142047" y="3240098"/>
                  <a:pt x="2140090" y="3242958"/>
                </a:cubicBezTo>
                <a:cubicBezTo>
                  <a:pt x="2138570" y="3243869"/>
                  <a:pt x="2137109" y="3244871"/>
                  <a:pt x="2135724" y="3245970"/>
                </a:cubicBezTo>
                <a:cubicBezTo>
                  <a:pt x="2134693" y="3246549"/>
                  <a:pt x="2133518" y="3246813"/>
                  <a:pt x="2132336" y="3246722"/>
                </a:cubicBezTo>
                <a:cubicBezTo>
                  <a:pt x="2130951" y="3247716"/>
                  <a:pt x="2129491" y="3248597"/>
                  <a:pt x="2127970" y="3249357"/>
                </a:cubicBezTo>
                <a:lnTo>
                  <a:pt x="2123679" y="3250411"/>
                </a:lnTo>
                <a:cubicBezTo>
                  <a:pt x="2121722" y="3252971"/>
                  <a:pt x="2118108" y="3251992"/>
                  <a:pt x="2116151" y="3254175"/>
                </a:cubicBezTo>
                <a:cubicBezTo>
                  <a:pt x="2115391" y="3254792"/>
                  <a:pt x="2114389" y="3255018"/>
                  <a:pt x="2113441" y="3254777"/>
                </a:cubicBezTo>
                <a:cubicBezTo>
                  <a:pt x="2111566" y="3255425"/>
                  <a:pt x="2109828" y="3256426"/>
                  <a:pt x="2108322" y="3257713"/>
                </a:cubicBezTo>
                <a:cubicBezTo>
                  <a:pt x="2107366" y="3258421"/>
                  <a:pt x="2106184" y="3258737"/>
                  <a:pt x="2105010" y="3258617"/>
                </a:cubicBezTo>
                <a:lnTo>
                  <a:pt x="2100493" y="3261402"/>
                </a:lnTo>
                <a:lnTo>
                  <a:pt x="2096578" y="3262381"/>
                </a:lnTo>
                <a:cubicBezTo>
                  <a:pt x="2095427" y="3263517"/>
                  <a:pt x="2094072" y="3264436"/>
                  <a:pt x="2092588" y="3265091"/>
                </a:cubicBezTo>
                <a:lnTo>
                  <a:pt x="2088373" y="3266295"/>
                </a:lnTo>
                <a:cubicBezTo>
                  <a:pt x="2086340" y="3268779"/>
                  <a:pt x="2082501" y="3267876"/>
                  <a:pt x="2080845" y="3270436"/>
                </a:cubicBezTo>
                <a:lnTo>
                  <a:pt x="2080845" y="3270436"/>
                </a:lnTo>
                <a:cubicBezTo>
                  <a:pt x="2079595" y="3271685"/>
                  <a:pt x="2078172" y="3272747"/>
                  <a:pt x="2076629" y="3273597"/>
                </a:cubicBezTo>
                <a:lnTo>
                  <a:pt x="2076629" y="3275028"/>
                </a:lnTo>
                <a:cubicBezTo>
                  <a:pt x="2075462" y="3274802"/>
                  <a:pt x="2074280" y="3274651"/>
                  <a:pt x="2073091" y="3274576"/>
                </a:cubicBezTo>
                <a:lnTo>
                  <a:pt x="2072413" y="3276458"/>
                </a:lnTo>
                <a:cubicBezTo>
                  <a:pt x="2071066" y="3276676"/>
                  <a:pt x="2069756" y="3277052"/>
                  <a:pt x="2068499" y="3277587"/>
                </a:cubicBezTo>
                <a:lnTo>
                  <a:pt x="2068951" y="3278942"/>
                </a:lnTo>
                <a:lnTo>
                  <a:pt x="2065337" y="3278491"/>
                </a:lnTo>
                <a:lnTo>
                  <a:pt x="2060820" y="3281577"/>
                </a:lnTo>
                <a:cubicBezTo>
                  <a:pt x="2059887" y="3282202"/>
                  <a:pt x="2058788" y="3282540"/>
                  <a:pt x="2057659" y="3282556"/>
                </a:cubicBezTo>
                <a:cubicBezTo>
                  <a:pt x="2055717" y="3283383"/>
                  <a:pt x="2054068" y="3284776"/>
                  <a:pt x="2052916" y="3286546"/>
                </a:cubicBezTo>
                <a:lnTo>
                  <a:pt x="2048926" y="3289707"/>
                </a:lnTo>
                <a:cubicBezTo>
                  <a:pt x="2048166" y="3290377"/>
                  <a:pt x="2047142" y="3290678"/>
                  <a:pt x="2046141" y="3290535"/>
                </a:cubicBezTo>
                <a:cubicBezTo>
                  <a:pt x="2044123" y="3291265"/>
                  <a:pt x="2042309" y="3292477"/>
                  <a:pt x="2040871" y="3294074"/>
                </a:cubicBezTo>
                <a:lnTo>
                  <a:pt x="2040871" y="3294074"/>
                </a:lnTo>
                <a:cubicBezTo>
                  <a:pt x="2039915" y="3295308"/>
                  <a:pt x="2038681" y="3296287"/>
                  <a:pt x="2037258" y="3296934"/>
                </a:cubicBezTo>
                <a:lnTo>
                  <a:pt x="2033118" y="3298289"/>
                </a:lnTo>
                <a:cubicBezTo>
                  <a:pt x="2031913" y="3298267"/>
                  <a:pt x="2030724" y="3298063"/>
                  <a:pt x="2029579" y="3297687"/>
                </a:cubicBezTo>
                <a:cubicBezTo>
                  <a:pt x="2031612" y="3296934"/>
                  <a:pt x="2031837" y="3294601"/>
                  <a:pt x="2032515" y="3292719"/>
                </a:cubicBezTo>
                <a:cubicBezTo>
                  <a:pt x="2032290" y="3291755"/>
                  <a:pt x="2032606" y="3290746"/>
                  <a:pt x="2033343" y="3290084"/>
                </a:cubicBezTo>
                <a:cubicBezTo>
                  <a:pt x="2034819" y="3288646"/>
                  <a:pt x="2035948" y="3286899"/>
                  <a:pt x="2036655" y="3284965"/>
                </a:cubicBezTo>
                <a:cubicBezTo>
                  <a:pt x="2036422" y="3283933"/>
                  <a:pt x="2036738" y="3282849"/>
                  <a:pt x="2037483" y="3282104"/>
                </a:cubicBezTo>
                <a:cubicBezTo>
                  <a:pt x="2038613" y="3280749"/>
                  <a:pt x="2039667" y="3279319"/>
                  <a:pt x="2040796" y="3277888"/>
                </a:cubicBezTo>
                <a:lnTo>
                  <a:pt x="2040796" y="3277888"/>
                </a:lnTo>
                <a:cubicBezTo>
                  <a:pt x="2042934" y="3276443"/>
                  <a:pt x="2043491" y="3273544"/>
                  <a:pt x="2042053" y="3271406"/>
                </a:cubicBezTo>
                <a:cubicBezTo>
                  <a:pt x="2041963" y="3271279"/>
                  <a:pt x="2041872" y="3271158"/>
                  <a:pt x="2041774" y="3271038"/>
                </a:cubicBezTo>
                <a:cubicBezTo>
                  <a:pt x="2041774" y="3271038"/>
                  <a:pt x="2042377" y="3270360"/>
                  <a:pt x="2042603" y="3269984"/>
                </a:cubicBezTo>
                <a:cubicBezTo>
                  <a:pt x="2042889" y="3268870"/>
                  <a:pt x="2043295" y="3267778"/>
                  <a:pt x="2043807" y="3266747"/>
                </a:cubicBezTo>
                <a:lnTo>
                  <a:pt x="2045313" y="3266220"/>
                </a:lnTo>
                <a:lnTo>
                  <a:pt x="2045313" y="3263886"/>
                </a:lnTo>
                <a:cubicBezTo>
                  <a:pt x="2045614" y="3263450"/>
                  <a:pt x="2045892" y="3262998"/>
                  <a:pt x="2046141" y="3262531"/>
                </a:cubicBezTo>
                <a:cubicBezTo>
                  <a:pt x="2047420" y="3263058"/>
                  <a:pt x="2048324" y="3262531"/>
                  <a:pt x="2048851" y="3260950"/>
                </a:cubicBezTo>
                <a:cubicBezTo>
                  <a:pt x="2048775" y="3259859"/>
                  <a:pt x="2049228" y="3258797"/>
                  <a:pt x="2050055" y="3258090"/>
                </a:cubicBezTo>
                <a:cubicBezTo>
                  <a:pt x="2050055" y="3258090"/>
                  <a:pt x="2050507" y="3257638"/>
                  <a:pt x="2050733" y="3256810"/>
                </a:cubicBezTo>
                <a:cubicBezTo>
                  <a:pt x="2050868" y="3256185"/>
                  <a:pt x="2050635" y="3255545"/>
                  <a:pt x="2050131" y="3255154"/>
                </a:cubicBezTo>
                <a:lnTo>
                  <a:pt x="2050808" y="3254552"/>
                </a:lnTo>
                <a:lnTo>
                  <a:pt x="2050808" y="3254552"/>
                </a:lnTo>
                <a:lnTo>
                  <a:pt x="2052841" y="3254552"/>
                </a:lnTo>
                <a:cubicBezTo>
                  <a:pt x="2052878" y="3254025"/>
                  <a:pt x="2052878" y="3253498"/>
                  <a:pt x="2052841" y="3252971"/>
                </a:cubicBezTo>
                <a:lnTo>
                  <a:pt x="2053593" y="3252218"/>
                </a:lnTo>
                <a:cubicBezTo>
                  <a:pt x="2054467" y="3251217"/>
                  <a:pt x="2055046" y="3249990"/>
                  <a:pt x="2055250" y="3248680"/>
                </a:cubicBezTo>
                <a:cubicBezTo>
                  <a:pt x="2055408" y="3248077"/>
                  <a:pt x="2055633" y="3247498"/>
                  <a:pt x="2055927" y="3246948"/>
                </a:cubicBezTo>
                <a:lnTo>
                  <a:pt x="2056981" y="3246948"/>
                </a:lnTo>
                <a:cubicBezTo>
                  <a:pt x="2056981" y="3246497"/>
                  <a:pt x="2056981" y="3246045"/>
                  <a:pt x="2056981" y="3245669"/>
                </a:cubicBezTo>
                <a:lnTo>
                  <a:pt x="2058110" y="3244088"/>
                </a:lnTo>
                <a:cubicBezTo>
                  <a:pt x="2059390" y="3242733"/>
                  <a:pt x="2059766" y="3240700"/>
                  <a:pt x="2061423" y="3239571"/>
                </a:cubicBezTo>
                <a:lnTo>
                  <a:pt x="2061423" y="3239571"/>
                </a:lnTo>
                <a:cubicBezTo>
                  <a:pt x="2062401" y="3237990"/>
                  <a:pt x="2063831" y="3236861"/>
                  <a:pt x="2064810" y="3235280"/>
                </a:cubicBezTo>
                <a:cubicBezTo>
                  <a:pt x="2066451" y="3234203"/>
                  <a:pt x="2067814" y="3232758"/>
                  <a:pt x="2068800" y="3231064"/>
                </a:cubicBezTo>
                <a:lnTo>
                  <a:pt x="2068800" y="3231064"/>
                </a:lnTo>
                <a:cubicBezTo>
                  <a:pt x="2071811" y="3229483"/>
                  <a:pt x="2070757" y="3225343"/>
                  <a:pt x="2073543" y="3223536"/>
                </a:cubicBezTo>
                <a:lnTo>
                  <a:pt x="2073543" y="3223536"/>
                </a:lnTo>
                <a:cubicBezTo>
                  <a:pt x="2074597" y="3222106"/>
                  <a:pt x="2075726" y="3220676"/>
                  <a:pt x="2076855" y="3219321"/>
                </a:cubicBezTo>
                <a:cubicBezTo>
                  <a:pt x="2078707" y="3218078"/>
                  <a:pt x="2080047" y="3216204"/>
                  <a:pt x="2080619" y="3214051"/>
                </a:cubicBezTo>
                <a:cubicBezTo>
                  <a:pt x="2080566" y="3212990"/>
                  <a:pt x="2081040" y="3211973"/>
                  <a:pt x="2081899" y="3211341"/>
                </a:cubicBezTo>
                <a:cubicBezTo>
                  <a:pt x="2082735" y="3209918"/>
                  <a:pt x="2083773" y="3208623"/>
                  <a:pt x="2084985" y="3207502"/>
                </a:cubicBezTo>
                <a:lnTo>
                  <a:pt x="2084985" y="3207502"/>
                </a:lnTo>
                <a:cubicBezTo>
                  <a:pt x="2086499" y="3206267"/>
                  <a:pt x="2087793" y="3204791"/>
                  <a:pt x="2088824" y="3203135"/>
                </a:cubicBezTo>
                <a:lnTo>
                  <a:pt x="2088824" y="3203135"/>
                </a:lnTo>
                <a:cubicBezTo>
                  <a:pt x="2091685" y="3201554"/>
                  <a:pt x="2090706" y="3197489"/>
                  <a:pt x="2093492" y="3195607"/>
                </a:cubicBezTo>
                <a:lnTo>
                  <a:pt x="2093492" y="3195607"/>
                </a:lnTo>
                <a:cubicBezTo>
                  <a:pt x="2094395" y="3194026"/>
                  <a:pt x="2095825" y="3192897"/>
                  <a:pt x="2096879" y="3191392"/>
                </a:cubicBezTo>
                <a:cubicBezTo>
                  <a:pt x="2098505" y="3190270"/>
                  <a:pt x="2099868" y="3188802"/>
                  <a:pt x="2100869" y="3187101"/>
                </a:cubicBezTo>
                <a:lnTo>
                  <a:pt x="2100493" y="3187101"/>
                </a:lnTo>
                <a:cubicBezTo>
                  <a:pt x="2103429" y="3185294"/>
                  <a:pt x="2102751" y="3181455"/>
                  <a:pt x="2104859" y="3179573"/>
                </a:cubicBezTo>
                <a:cubicBezTo>
                  <a:pt x="2106199" y="3178338"/>
                  <a:pt x="2107607" y="3177179"/>
                  <a:pt x="2109075" y="3176110"/>
                </a:cubicBezTo>
                <a:lnTo>
                  <a:pt x="2109075" y="3176110"/>
                </a:lnTo>
                <a:cubicBezTo>
                  <a:pt x="2110731" y="3173324"/>
                  <a:pt x="2114871" y="3174378"/>
                  <a:pt x="2116603" y="3171367"/>
                </a:cubicBezTo>
                <a:lnTo>
                  <a:pt x="2116603" y="3171744"/>
                </a:lnTo>
                <a:cubicBezTo>
                  <a:pt x="2118319" y="3170795"/>
                  <a:pt x="2119787" y="3169448"/>
                  <a:pt x="2120894" y="3167829"/>
                </a:cubicBezTo>
                <a:cubicBezTo>
                  <a:pt x="2122475" y="3166715"/>
                  <a:pt x="2123830" y="3165315"/>
                  <a:pt x="2124884" y="3163689"/>
                </a:cubicBezTo>
                <a:lnTo>
                  <a:pt x="2124507" y="3163689"/>
                </a:lnTo>
                <a:cubicBezTo>
                  <a:pt x="2125471" y="3162943"/>
                  <a:pt x="2126179" y="3161920"/>
                  <a:pt x="2126540" y="3160753"/>
                </a:cubicBezTo>
                <a:cubicBezTo>
                  <a:pt x="2127458" y="3160896"/>
                  <a:pt x="2128377" y="3160482"/>
                  <a:pt x="2128873" y="3159699"/>
                </a:cubicBezTo>
                <a:lnTo>
                  <a:pt x="2128873" y="3159699"/>
                </a:lnTo>
                <a:lnTo>
                  <a:pt x="2133014" y="3155935"/>
                </a:lnTo>
                <a:lnTo>
                  <a:pt x="2133014" y="3155935"/>
                </a:lnTo>
                <a:cubicBezTo>
                  <a:pt x="2134181" y="3154602"/>
                  <a:pt x="2135521" y="3153436"/>
                  <a:pt x="2137004" y="3152472"/>
                </a:cubicBezTo>
                <a:lnTo>
                  <a:pt x="2137455" y="3152472"/>
                </a:lnTo>
                <a:cubicBezTo>
                  <a:pt x="2138163" y="3151124"/>
                  <a:pt x="2139270" y="3150018"/>
                  <a:pt x="2140617" y="3149310"/>
                </a:cubicBezTo>
                <a:cubicBezTo>
                  <a:pt x="2142273" y="3147654"/>
                  <a:pt x="2143854" y="3145998"/>
                  <a:pt x="2145435" y="3144266"/>
                </a:cubicBezTo>
                <a:cubicBezTo>
                  <a:pt x="2146331" y="3142904"/>
                  <a:pt x="2147513" y="3141744"/>
                  <a:pt x="2148898" y="3140879"/>
                </a:cubicBezTo>
                <a:lnTo>
                  <a:pt x="2148898" y="3140879"/>
                </a:lnTo>
                <a:cubicBezTo>
                  <a:pt x="2149764" y="3139426"/>
                  <a:pt x="2151051" y="3138267"/>
                  <a:pt x="2152587" y="3137566"/>
                </a:cubicBezTo>
                <a:lnTo>
                  <a:pt x="2153189" y="3137115"/>
                </a:lnTo>
                <a:cubicBezTo>
                  <a:pt x="2154469" y="3134028"/>
                  <a:pt x="2158760" y="3135233"/>
                  <a:pt x="2160115" y="3132222"/>
                </a:cubicBezTo>
                <a:lnTo>
                  <a:pt x="2160115" y="3132598"/>
                </a:lnTo>
                <a:cubicBezTo>
                  <a:pt x="2161869" y="3131717"/>
                  <a:pt x="2163314" y="3130332"/>
                  <a:pt x="2164255" y="3128608"/>
                </a:cubicBezTo>
                <a:cubicBezTo>
                  <a:pt x="2165888" y="3127629"/>
                  <a:pt x="2167274" y="3126290"/>
                  <a:pt x="2168320" y="3124694"/>
                </a:cubicBezTo>
                <a:cubicBezTo>
                  <a:pt x="2169863" y="3123602"/>
                  <a:pt x="2171279" y="3122337"/>
                  <a:pt x="2172536" y="3120930"/>
                </a:cubicBezTo>
                <a:lnTo>
                  <a:pt x="2172536" y="3120930"/>
                </a:lnTo>
                <a:cubicBezTo>
                  <a:pt x="2174644" y="3118596"/>
                  <a:pt x="2178558" y="3119424"/>
                  <a:pt x="2180064" y="3116413"/>
                </a:cubicBezTo>
                <a:lnTo>
                  <a:pt x="2180064" y="3116789"/>
                </a:lnTo>
                <a:cubicBezTo>
                  <a:pt x="2181811" y="3115863"/>
                  <a:pt x="2183248" y="3114448"/>
                  <a:pt x="2184204" y="3112724"/>
                </a:cubicBezTo>
                <a:cubicBezTo>
                  <a:pt x="2185484" y="3110082"/>
                  <a:pt x="2185589" y="3107018"/>
                  <a:pt x="2184505" y="3104293"/>
                </a:cubicBezTo>
                <a:cubicBezTo>
                  <a:pt x="2186116" y="3103307"/>
                  <a:pt x="2187479" y="3101966"/>
                  <a:pt x="2188495" y="3100378"/>
                </a:cubicBezTo>
                <a:cubicBezTo>
                  <a:pt x="2190076" y="3099354"/>
                  <a:pt x="2191431" y="3098022"/>
                  <a:pt x="2192485" y="3096464"/>
                </a:cubicBezTo>
                <a:cubicBezTo>
                  <a:pt x="2194104" y="3095395"/>
                  <a:pt x="2195466" y="3093979"/>
                  <a:pt x="2196475" y="3092323"/>
                </a:cubicBezTo>
                <a:lnTo>
                  <a:pt x="2196475" y="3092323"/>
                </a:lnTo>
                <a:cubicBezTo>
                  <a:pt x="2198959" y="3089312"/>
                  <a:pt x="2201820" y="3086677"/>
                  <a:pt x="2204530" y="3083967"/>
                </a:cubicBezTo>
                <a:lnTo>
                  <a:pt x="2204530" y="3083967"/>
                </a:lnTo>
                <a:cubicBezTo>
                  <a:pt x="2206314" y="3083124"/>
                  <a:pt x="2207752" y="3081686"/>
                  <a:pt x="2208595" y="3079902"/>
                </a:cubicBezTo>
                <a:cubicBezTo>
                  <a:pt x="2210319" y="3079066"/>
                  <a:pt x="2211719" y="3077696"/>
                  <a:pt x="2212585" y="3075987"/>
                </a:cubicBezTo>
                <a:cubicBezTo>
                  <a:pt x="2214279" y="3075114"/>
                  <a:pt x="2215671" y="3073752"/>
                  <a:pt x="2216575" y="3072073"/>
                </a:cubicBezTo>
                <a:cubicBezTo>
                  <a:pt x="2218238" y="3071155"/>
                  <a:pt x="2219616" y="3069800"/>
                  <a:pt x="2220564" y="3068158"/>
                </a:cubicBezTo>
                <a:cubicBezTo>
                  <a:pt x="2222213" y="3067187"/>
                  <a:pt x="2223583" y="3065817"/>
                  <a:pt x="2224554" y="3064168"/>
                </a:cubicBezTo>
                <a:cubicBezTo>
                  <a:pt x="2225059" y="3063943"/>
                  <a:pt x="2225458" y="3063544"/>
                  <a:pt x="2225683" y="3063039"/>
                </a:cubicBezTo>
                <a:cubicBezTo>
                  <a:pt x="2225917" y="3062565"/>
                  <a:pt x="2225917" y="3062008"/>
                  <a:pt x="2225683" y="3061534"/>
                </a:cubicBezTo>
                <a:cubicBezTo>
                  <a:pt x="2226933" y="3061421"/>
                  <a:pt x="2227980" y="3060555"/>
                  <a:pt x="2228318" y="3059351"/>
                </a:cubicBezTo>
                <a:cubicBezTo>
                  <a:pt x="2228160" y="3058380"/>
                  <a:pt x="2228379" y="3057386"/>
                  <a:pt x="2228921" y="3056565"/>
                </a:cubicBezTo>
                <a:cubicBezTo>
                  <a:pt x="2230125" y="3055210"/>
                  <a:pt x="2231254" y="3053855"/>
                  <a:pt x="2232308" y="3052425"/>
                </a:cubicBezTo>
                <a:cubicBezTo>
                  <a:pt x="2233904" y="3051363"/>
                  <a:pt x="2235266" y="3049978"/>
                  <a:pt x="2236298" y="3048360"/>
                </a:cubicBezTo>
                <a:cubicBezTo>
                  <a:pt x="2237886" y="3047374"/>
                  <a:pt x="2239226" y="3046034"/>
                  <a:pt x="2240213" y="3044445"/>
                </a:cubicBezTo>
                <a:cubicBezTo>
                  <a:pt x="2241846" y="3043452"/>
                  <a:pt x="2243208" y="3042089"/>
                  <a:pt x="2244202" y="3040456"/>
                </a:cubicBezTo>
                <a:cubicBezTo>
                  <a:pt x="2246792" y="3037896"/>
                  <a:pt x="2249427" y="3035389"/>
                  <a:pt x="2252107" y="3032928"/>
                </a:cubicBezTo>
                <a:cubicBezTo>
                  <a:pt x="2253733" y="3031956"/>
                  <a:pt x="2255080" y="3030579"/>
                  <a:pt x="2256021" y="3028937"/>
                </a:cubicBezTo>
                <a:cubicBezTo>
                  <a:pt x="2257685" y="3027989"/>
                  <a:pt x="2259063" y="3026612"/>
                  <a:pt x="2260011" y="3024948"/>
                </a:cubicBezTo>
                <a:cubicBezTo>
                  <a:pt x="2261652" y="3024022"/>
                  <a:pt x="2263000" y="3022667"/>
                  <a:pt x="2263926" y="3021033"/>
                </a:cubicBezTo>
                <a:cubicBezTo>
                  <a:pt x="2265589" y="3020085"/>
                  <a:pt x="2266967" y="3018707"/>
                  <a:pt x="2267916" y="3017043"/>
                </a:cubicBezTo>
                <a:cubicBezTo>
                  <a:pt x="2269572" y="3016110"/>
                  <a:pt x="2270934" y="3014725"/>
                  <a:pt x="2271830" y="3013054"/>
                </a:cubicBezTo>
                <a:cubicBezTo>
                  <a:pt x="2273539" y="3012188"/>
                  <a:pt x="2274917" y="3010787"/>
                  <a:pt x="2275745" y="3009063"/>
                </a:cubicBezTo>
                <a:cubicBezTo>
                  <a:pt x="2277499" y="3008183"/>
                  <a:pt x="2278944" y="3006790"/>
                  <a:pt x="2279885" y="3005074"/>
                </a:cubicBezTo>
                <a:lnTo>
                  <a:pt x="2279885" y="3005074"/>
                </a:lnTo>
                <a:cubicBezTo>
                  <a:pt x="2282746" y="3003568"/>
                  <a:pt x="2281617" y="2999353"/>
                  <a:pt x="2284628" y="2997998"/>
                </a:cubicBezTo>
                <a:lnTo>
                  <a:pt x="2285079" y="2997471"/>
                </a:lnTo>
                <a:cubicBezTo>
                  <a:pt x="2285764" y="2995957"/>
                  <a:pt x="2286931" y="2994715"/>
                  <a:pt x="2288392" y="2993933"/>
                </a:cubicBezTo>
                <a:lnTo>
                  <a:pt x="2288843" y="2993481"/>
                </a:lnTo>
                <a:cubicBezTo>
                  <a:pt x="2289739" y="2992005"/>
                  <a:pt x="2290943" y="2990748"/>
                  <a:pt x="2292382" y="2989792"/>
                </a:cubicBezTo>
                <a:lnTo>
                  <a:pt x="2292382" y="2989792"/>
                </a:lnTo>
                <a:cubicBezTo>
                  <a:pt x="2293435" y="2988354"/>
                  <a:pt x="2294670" y="2987059"/>
                  <a:pt x="2296070" y="2985953"/>
                </a:cubicBezTo>
                <a:lnTo>
                  <a:pt x="2296070" y="2985953"/>
                </a:lnTo>
                <a:cubicBezTo>
                  <a:pt x="2297049" y="2985049"/>
                  <a:pt x="2297109" y="2983529"/>
                  <a:pt x="2296206" y="2982550"/>
                </a:cubicBezTo>
                <a:cubicBezTo>
                  <a:pt x="2296160" y="2982505"/>
                  <a:pt x="2296115" y="2982460"/>
                  <a:pt x="2296070" y="2982415"/>
                </a:cubicBezTo>
                <a:lnTo>
                  <a:pt x="2296070" y="2982415"/>
                </a:lnTo>
                <a:lnTo>
                  <a:pt x="2299608" y="2982038"/>
                </a:lnTo>
                <a:lnTo>
                  <a:pt x="2299608" y="2979629"/>
                </a:lnTo>
                <a:lnTo>
                  <a:pt x="2301039" y="2978274"/>
                </a:lnTo>
                <a:lnTo>
                  <a:pt x="2303222" y="2978274"/>
                </a:lnTo>
                <a:lnTo>
                  <a:pt x="2303222" y="2976166"/>
                </a:lnTo>
                <a:lnTo>
                  <a:pt x="2303824" y="2975639"/>
                </a:lnTo>
                <a:lnTo>
                  <a:pt x="2304953" y="2974510"/>
                </a:lnTo>
                <a:lnTo>
                  <a:pt x="2306911" y="2974510"/>
                </a:lnTo>
                <a:cubicBezTo>
                  <a:pt x="2306873" y="2973885"/>
                  <a:pt x="2306873" y="2973253"/>
                  <a:pt x="2306911" y="2972628"/>
                </a:cubicBezTo>
                <a:lnTo>
                  <a:pt x="2308266" y="2971273"/>
                </a:lnTo>
                <a:lnTo>
                  <a:pt x="2308943" y="2970671"/>
                </a:lnTo>
                <a:lnTo>
                  <a:pt x="2310599" y="2970671"/>
                </a:lnTo>
                <a:cubicBezTo>
                  <a:pt x="2310562" y="2970144"/>
                  <a:pt x="2310562" y="2969617"/>
                  <a:pt x="2310599" y="2969090"/>
                </a:cubicBezTo>
                <a:lnTo>
                  <a:pt x="2311126" y="2968563"/>
                </a:lnTo>
                <a:lnTo>
                  <a:pt x="2312557" y="2967133"/>
                </a:lnTo>
                <a:lnTo>
                  <a:pt x="2312557" y="2966756"/>
                </a:lnTo>
                <a:lnTo>
                  <a:pt x="2313912" y="2966756"/>
                </a:lnTo>
                <a:cubicBezTo>
                  <a:pt x="2313949" y="2966357"/>
                  <a:pt x="2313949" y="2965951"/>
                  <a:pt x="2313912" y="2965552"/>
                </a:cubicBezTo>
                <a:lnTo>
                  <a:pt x="2314966" y="2964347"/>
                </a:lnTo>
                <a:cubicBezTo>
                  <a:pt x="2316245" y="2962842"/>
                  <a:pt x="2316848" y="2960809"/>
                  <a:pt x="2318504" y="2959605"/>
                </a:cubicBezTo>
                <a:lnTo>
                  <a:pt x="2318504" y="2959605"/>
                </a:lnTo>
                <a:cubicBezTo>
                  <a:pt x="2319565" y="2958175"/>
                  <a:pt x="2320777" y="2956865"/>
                  <a:pt x="2322117" y="2955690"/>
                </a:cubicBezTo>
                <a:lnTo>
                  <a:pt x="2322117" y="2955690"/>
                </a:lnTo>
                <a:cubicBezTo>
                  <a:pt x="2323322" y="2954335"/>
                  <a:pt x="2324677" y="2953055"/>
                  <a:pt x="2325881" y="2951625"/>
                </a:cubicBezTo>
                <a:cubicBezTo>
                  <a:pt x="2327349" y="2950436"/>
                  <a:pt x="2328667" y="2949073"/>
                  <a:pt x="2329795" y="2947560"/>
                </a:cubicBezTo>
                <a:cubicBezTo>
                  <a:pt x="2331377" y="2946446"/>
                  <a:pt x="2332732" y="2945046"/>
                  <a:pt x="2333786" y="2943420"/>
                </a:cubicBezTo>
                <a:lnTo>
                  <a:pt x="2333786" y="2943420"/>
                </a:lnTo>
                <a:cubicBezTo>
                  <a:pt x="2336571" y="2941688"/>
                  <a:pt x="2335668" y="2937698"/>
                  <a:pt x="2338302" y="2935892"/>
                </a:cubicBezTo>
                <a:lnTo>
                  <a:pt x="2338302" y="2935892"/>
                </a:lnTo>
                <a:cubicBezTo>
                  <a:pt x="2339507" y="2934461"/>
                  <a:pt x="2340711" y="2933106"/>
                  <a:pt x="2341991" y="2931827"/>
                </a:cubicBezTo>
                <a:cubicBezTo>
                  <a:pt x="2343383" y="2930584"/>
                  <a:pt x="2344671" y="2929222"/>
                  <a:pt x="2345830" y="2927761"/>
                </a:cubicBezTo>
                <a:cubicBezTo>
                  <a:pt x="2347358" y="2926640"/>
                  <a:pt x="2348683" y="2925262"/>
                  <a:pt x="2349745" y="2923696"/>
                </a:cubicBezTo>
                <a:cubicBezTo>
                  <a:pt x="2351378" y="2922650"/>
                  <a:pt x="2352748" y="2921234"/>
                  <a:pt x="2353734" y="2919556"/>
                </a:cubicBezTo>
                <a:lnTo>
                  <a:pt x="2353734" y="2919556"/>
                </a:lnTo>
                <a:cubicBezTo>
                  <a:pt x="2356595" y="2917824"/>
                  <a:pt x="2355767" y="2913910"/>
                  <a:pt x="2358252" y="2912028"/>
                </a:cubicBezTo>
                <a:lnTo>
                  <a:pt x="2358252" y="2912028"/>
                </a:lnTo>
                <a:cubicBezTo>
                  <a:pt x="2359456" y="2910598"/>
                  <a:pt x="2360886" y="2909393"/>
                  <a:pt x="2362016" y="2907887"/>
                </a:cubicBezTo>
                <a:cubicBezTo>
                  <a:pt x="2363521" y="2906758"/>
                  <a:pt x="2364816" y="2905388"/>
                  <a:pt x="2365855" y="2903822"/>
                </a:cubicBezTo>
                <a:cubicBezTo>
                  <a:pt x="2367451" y="2902776"/>
                  <a:pt x="2368790" y="2901391"/>
                  <a:pt x="2369769" y="2899757"/>
                </a:cubicBezTo>
                <a:cubicBezTo>
                  <a:pt x="2371426" y="2898824"/>
                  <a:pt x="2372788" y="2897438"/>
                  <a:pt x="2373684" y="2895767"/>
                </a:cubicBezTo>
                <a:cubicBezTo>
                  <a:pt x="2375325" y="2894864"/>
                  <a:pt x="2376725" y="2893569"/>
                  <a:pt x="2377749" y="2892003"/>
                </a:cubicBezTo>
                <a:cubicBezTo>
                  <a:pt x="2379330" y="2890942"/>
                  <a:pt x="2380662" y="2889557"/>
                  <a:pt x="2381663" y="2887938"/>
                </a:cubicBezTo>
                <a:cubicBezTo>
                  <a:pt x="2383267" y="2886990"/>
                  <a:pt x="2384592" y="2885642"/>
                  <a:pt x="2385503" y="2884024"/>
                </a:cubicBezTo>
                <a:cubicBezTo>
                  <a:pt x="2387543" y="2882962"/>
                  <a:pt x="2388988" y="2881020"/>
                  <a:pt x="2389417" y="2878754"/>
                </a:cubicBezTo>
                <a:cubicBezTo>
                  <a:pt x="2389470" y="2877708"/>
                  <a:pt x="2389997" y="2876736"/>
                  <a:pt x="2390847" y="2876119"/>
                </a:cubicBezTo>
                <a:cubicBezTo>
                  <a:pt x="2391540" y="2874780"/>
                  <a:pt x="2392609" y="2873680"/>
                  <a:pt x="2393934" y="2872958"/>
                </a:cubicBezTo>
                <a:lnTo>
                  <a:pt x="2394310" y="2872506"/>
                </a:lnTo>
                <a:cubicBezTo>
                  <a:pt x="2395282" y="2871030"/>
                  <a:pt x="2396479" y="2869706"/>
                  <a:pt x="2397849" y="2868591"/>
                </a:cubicBezTo>
                <a:lnTo>
                  <a:pt x="2397849" y="2868591"/>
                </a:lnTo>
                <a:cubicBezTo>
                  <a:pt x="2398978" y="2867161"/>
                  <a:pt x="2400333" y="2865957"/>
                  <a:pt x="2401537" y="2864526"/>
                </a:cubicBezTo>
                <a:cubicBezTo>
                  <a:pt x="2403156" y="2863224"/>
                  <a:pt x="2404466" y="2861575"/>
                  <a:pt x="2405377" y="2859708"/>
                </a:cubicBezTo>
                <a:cubicBezTo>
                  <a:pt x="2405324" y="2858527"/>
                  <a:pt x="2405723" y="2857367"/>
                  <a:pt x="2406506" y="2856471"/>
                </a:cubicBezTo>
                <a:cubicBezTo>
                  <a:pt x="2407281" y="2855071"/>
                  <a:pt x="2408335" y="2853844"/>
                  <a:pt x="2409592" y="2852858"/>
                </a:cubicBezTo>
                <a:lnTo>
                  <a:pt x="2409592" y="2852858"/>
                </a:lnTo>
                <a:cubicBezTo>
                  <a:pt x="2410797" y="2851427"/>
                  <a:pt x="2412152" y="2850148"/>
                  <a:pt x="2413356" y="2848717"/>
                </a:cubicBezTo>
                <a:cubicBezTo>
                  <a:pt x="2414824" y="2847551"/>
                  <a:pt x="2416119" y="2846181"/>
                  <a:pt x="2417195" y="2844652"/>
                </a:cubicBezTo>
                <a:cubicBezTo>
                  <a:pt x="2418739" y="2843629"/>
                  <a:pt x="2420034" y="2842266"/>
                  <a:pt x="2420959" y="2840662"/>
                </a:cubicBezTo>
                <a:cubicBezTo>
                  <a:pt x="2422992" y="2839571"/>
                  <a:pt x="2424453" y="2837651"/>
                  <a:pt x="2424949" y="2835393"/>
                </a:cubicBezTo>
                <a:cubicBezTo>
                  <a:pt x="2424942" y="2834362"/>
                  <a:pt x="2425416" y="2833390"/>
                  <a:pt x="2426229" y="2832758"/>
                </a:cubicBezTo>
                <a:cubicBezTo>
                  <a:pt x="2426959" y="2831426"/>
                  <a:pt x="2428059" y="2830327"/>
                  <a:pt x="2429391" y="2829596"/>
                </a:cubicBezTo>
                <a:lnTo>
                  <a:pt x="2429767" y="2829145"/>
                </a:lnTo>
                <a:cubicBezTo>
                  <a:pt x="2430595" y="2827488"/>
                  <a:pt x="2432176" y="2826359"/>
                  <a:pt x="2433004" y="2824703"/>
                </a:cubicBezTo>
                <a:lnTo>
                  <a:pt x="2433004" y="2824703"/>
                </a:lnTo>
                <a:cubicBezTo>
                  <a:pt x="2435865" y="2823122"/>
                  <a:pt x="2434736" y="2818982"/>
                  <a:pt x="2437672" y="2817175"/>
                </a:cubicBezTo>
                <a:lnTo>
                  <a:pt x="2437672" y="2817175"/>
                </a:lnTo>
                <a:cubicBezTo>
                  <a:pt x="2438598" y="2815662"/>
                  <a:pt x="2439734" y="2814292"/>
                  <a:pt x="2441059" y="2813110"/>
                </a:cubicBezTo>
                <a:cubicBezTo>
                  <a:pt x="2443393" y="2811077"/>
                  <a:pt x="2442414" y="2807313"/>
                  <a:pt x="2445275" y="2805582"/>
                </a:cubicBezTo>
                <a:lnTo>
                  <a:pt x="2445275" y="2805582"/>
                </a:lnTo>
                <a:cubicBezTo>
                  <a:pt x="2446268" y="2804076"/>
                  <a:pt x="2447458" y="2802706"/>
                  <a:pt x="2448813" y="2801517"/>
                </a:cubicBezTo>
                <a:lnTo>
                  <a:pt x="2448813" y="2801517"/>
                </a:lnTo>
                <a:cubicBezTo>
                  <a:pt x="2450123" y="2800207"/>
                  <a:pt x="2451350" y="2798829"/>
                  <a:pt x="2452502" y="2797376"/>
                </a:cubicBezTo>
                <a:cubicBezTo>
                  <a:pt x="2454038" y="2796292"/>
                  <a:pt x="2455348" y="2794907"/>
                  <a:pt x="2456341" y="2793311"/>
                </a:cubicBezTo>
                <a:cubicBezTo>
                  <a:pt x="2458298" y="2792220"/>
                  <a:pt x="2459714" y="2790368"/>
                  <a:pt x="2460256" y="2788192"/>
                </a:cubicBezTo>
                <a:cubicBezTo>
                  <a:pt x="2460233" y="2787199"/>
                  <a:pt x="2460715" y="2786265"/>
                  <a:pt x="2461535" y="2785708"/>
                </a:cubicBezTo>
                <a:cubicBezTo>
                  <a:pt x="2462890" y="2782998"/>
                  <a:pt x="2466579" y="2783826"/>
                  <a:pt x="2468009" y="2781342"/>
                </a:cubicBezTo>
                <a:cubicBezTo>
                  <a:pt x="2470870" y="2779911"/>
                  <a:pt x="2469891" y="2775771"/>
                  <a:pt x="2472752" y="2774265"/>
                </a:cubicBezTo>
                <a:lnTo>
                  <a:pt x="2472752" y="2773889"/>
                </a:lnTo>
                <a:cubicBezTo>
                  <a:pt x="2473783" y="2772451"/>
                  <a:pt x="2474913" y="2771096"/>
                  <a:pt x="2476140" y="2769824"/>
                </a:cubicBezTo>
                <a:cubicBezTo>
                  <a:pt x="2477585" y="2768612"/>
                  <a:pt x="2478880" y="2767219"/>
                  <a:pt x="2479979" y="2765684"/>
                </a:cubicBezTo>
                <a:cubicBezTo>
                  <a:pt x="2481598" y="2764607"/>
                  <a:pt x="2482938" y="2763162"/>
                  <a:pt x="2483894" y="2761468"/>
                </a:cubicBezTo>
                <a:lnTo>
                  <a:pt x="2483894" y="2761468"/>
                </a:lnTo>
                <a:cubicBezTo>
                  <a:pt x="2486829" y="2760038"/>
                  <a:pt x="2485700" y="2755822"/>
                  <a:pt x="2488636" y="2754317"/>
                </a:cubicBezTo>
                <a:lnTo>
                  <a:pt x="2488636" y="2753940"/>
                </a:lnTo>
                <a:cubicBezTo>
                  <a:pt x="2489638" y="2752412"/>
                  <a:pt x="2490744" y="2750951"/>
                  <a:pt x="2491949" y="2749574"/>
                </a:cubicBezTo>
                <a:lnTo>
                  <a:pt x="2491949" y="2749574"/>
                </a:lnTo>
                <a:cubicBezTo>
                  <a:pt x="2494583" y="2747843"/>
                  <a:pt x="2493529" y="2743852"/>
                  <a:pt x="2496390" y="2742046"/>
                </a:cubicBezTo>
                <a:lnTo>
                  <a:pt x="2496390" y="2742046"/>
                </a:lnTo>
                <a:cubicBezTo>
                  <a:pt x="2497293" y="2740315"/>
                  <a:pt x="2498724" y="2738959"/>
                  <a:pt x="2499702" y="2737303"/>
                </a:cubicBezTo>
                <a:cubicBezTo>
                  <a:pt x="2499620" y="2736024"/>
                  <a:pt x="2500026" y="2734759"/>
                  <a:pt x="2500832" y="2733765"/>
                </a:cubicBezTo>
                <a:cubicBezTo>
                  <a:pt x="2501554" y="2732357"/>
                  <a:pt x="2502585" y="2731123"/>
                  <a:pt x="2503843" y="2730151"/>
                </a:cubicBezTo>
                <a:lnTo>
                  <a:pt x="2503843" y="2730151"/>
                </a:lnTo>
                <a:cubicBezTo>
                  <a:pt x="2504972" y="2728721"/>
                  <a:pt x="2506402" y="2727517"/>
                  <a:pt x="2507456" y="2726011"/>
                </a:cubicBezTo>
                <a:cubicBezTo>
                  <a:pt x="2509075" y="2724905"/>
                  <a:pt x="2510422" y="2723437"/>
                  <a:pt x="2511371" y="2721720"/>
                </a:cubicBezTo>
                <a:lnTo>
                  <a:pt x="2511371" y="2721720"/>
                </a:lnTo>
                <a:cubicBezTo>
                  <a:pt x="2514307" y="2720139"/>
                  <a:pt x="2513328" y="2715999"/>
                  <a:pt x="2516038" y="2714192"/>
                </a:cubicBezTo>
                <a:lnTo>
                  <a:pt x="2516038" y="2714192"/>
                </a:lnTo>
                <a:cubicBezTo>
                  <a:pt x="2517092" y="2712732"/>
                  <a:pt x="2518251" y="2711347"/>
                  <a:pt x="2519501" y="2710052"/>
                </a:cubicBezTo>
                <a:cubicBezTo>
                  <a:pt x="2521052" y="2708870"/>
                  <a:pt x="2522377" y="2707417"/>
                  <a:pt x="2523416" y="2705761"/>
                </a:cubicBezTo>
                <a:lnTo>
                  <a:pt x="2523416" y="2705761"/>
                </a:lnTo>
                <a:cubicBezTo>
                  <a:pt x="2526276" y="2704255"/>
                  <a:pt x="2525147" y="2700040"/>
                  <a:pt x="2528083" y="2698233"/>
                </a:cubicBezTo>
                <a:lnTo>
                  <a:pt x="2528459" y="2697781"/>
                </a:lnTo>
                <a:cubicBezTo>
                  <a:pt x="2529370" y="2696253"/>
                  <a:pt x="2530484" y="2694860"/>
                  <a:pt x="2531772" y="2693641"/>
                </a:cubicBezTo>
                <a:cubicBezTo>
                  <a:pt x="2533224" y="2692376"/>
                  <a:pt x="2534519" y="2690938"/>
                  <a:pt x="2535611" y="2689350"/>
                </a:cubicBezTo>
                <a:lnTo>
                  <a:pt x="2535611" y="2689350"/>
                </a:lnTo>
                <a:cubicBezTo>
                  <a:pt x="2538396" y="2687769"/>
                  <a:pt x="2537267" y="2683629"/>
                  <a:pt x="2540278" y="2681822"/>
                </a:cubicBezTo>
                <a:lnTo>
                  <a:pt x="2540278" y="2681370"/>
                </a:lnTo>
                <a:cubicBezTo>
                  <a:pt x="2541197" y="2679827"/>
                  <a:pt x="2542341" y="2678434"/>
                  <a:pt x="2543666" y="2677230"/>
                </a:cubicBezTo>
                <a:cubicBezTo>
                  <a:pt x="2545036" y="2675980"/>
                  <a:pt x="2546271" y="2674588"/>
                  <a:pt x="2547355" y="2673089"/>
                </a:cubicBezTo>
                <a:cubicBezTo>
                  <a:pt x="2549259" y="2671915"/>
                  <a:pt x="2550629" y="2670056"/>
                  <a:pt x="2551194" y="2667895"/>
                </a:cubicBezTo>
                <a:cubicBezTo>
                  <a:pt x="2551006" y="2666969"/>
                  <a:pt x="2551292" y="2666013"/>
                  <a:pt x="2551947" y="2665336"/>
                </a:cubicBezTo>
                <a:lnTo>
                  <a:pt x="2555410" y="2661120"/>
                </a:lnTo>
                <a:lnTo>
                  <a:pt x="2555410" y="2661120"/>
                </a:lnTo>
                <a:cubicBezTo>
                  <a:pt x="2558120" y="2659389"/>
                  <a:pt x="2557066" y="2655399"/>
                  <a:pt x="2560002" y="2653592"/>
                </a:cubicBezTo>
                <a:lnTo>
                  <a:pt x="2560002" y="2653216"/>
                </a:lnTo>
                <a:cubicBezTo>
                  <a:pt x="2560611" y="2652011"/>
                  <a:pt x="2561116" y="2650746"/>
                  <a:pt x="2561507" y="2649452"/>
                </a:cubicBezTo>
                <a:lnTo>
                  <a:pt x="2563314" y="2649000"/>
                </a:lnTo>
                <a:cubicBezTo>
                  <a:pt x="2563314" y="2645838"/>
                  <a:pt x="2563841" y="2642752"/>
                  <a:pt x="2567078" y="2641020"/>
                </a:cubicBezTo>
                <a:cubicBezTo>
                  <a:pt x="2567078" y="2639966"/>
                  <a:pt x="2567078" y="2638912"/>
                  <a:pt x="2567078" y="2637858"/>
                </a:cubicBezTo>
                <a:lnTo>
                  <a:pt x="2567831" y="2637858"/>
                </a:lnTo>
                <a:cubicBezTo>
                  <a:pt x="2569186" y="2638687"/>
                  <a:pt x="2570240" y="2638310"/>
                  <a:pt x="2570767" y="2636353"/>
                </a:cubicBezTo>
                <a:cubicBezTo>
                  <a:pt x="2570751" y="2635291"/>
                  <a:pt x="2571158" y="2634260"/>
                  <a:pt x="2571896" y="2633492"/>
                </a:cubicBezTo>
                <a:cubicBezTo>
                  <a:pt x="2572822" y="2632130"/>
                  <a:pt x="2573853" y="2630850"/>
                  <a:pt x="2574982" y="2629653"/>
                </a:cubicBezTo>
                <a:cubicBezTo>
                  <a:pt x="2576676" y="2628343"/>
                  <a:pt x="2577971" y="2626604"/>
                  <a:pt x="2578746" y="2624609"/>
                </a:cubicBezTo>
                <a:cubicBezTo>
                  <a:pt x="2578543" y="2623600"/>
                  <a:pt x="2578791" y="2622561"/>
                  <a:pt x="2579424" y="2621749"/>
                </a:cubicBezTo>
                <a:cubicBezTo>
                  <a:pt x="2580628" y="2620318"/>
                  <a:pt x="2581758" y="2618888"/>
                  <a:pt x="2582811" y="2617382"/>
                </a:cubicBezTo>
                <a:lnTo>
                  <a:pt x="2582811" y="2617382"/>
                </a:lnTo>
                <a:cubicBezTo>
                  <a:pt x="2585672" y="2615576"/>
                  <a:pt x="2584769" y="2611661"/>
                  <a:pt x="2587253" y="2609854"/>
                </a:cubicBezTo>
                <a:lnTo>
                  <a:pt x="2587253" y="2609854"/>
                </a:lnTo>
                <a:cubicBezTo>
                  <a:pt x="2588616" y="2608537"/>
                  <a:pt x="2589827" y="2607076"/>
                  <a:pt x="2590866" y="2605488"/>
                </a:cubicBezTo>
                <a:lnTo>
                  <a:pt x="2590866" y="2605488"/>
                </a:lnTo>
                <a:cubicBezTo>
                  <a:pt x="2593727" y="2603757"/>
                  <a:pt x="2592824" y="2599767"/>
                  <a:pt x="2595308" y="2597960"/>
                </a:cubicBezTo>
                <a:lnTo>
                  <a:pt x="2595308" y="2597960"/>
                </a:lnTo>
                <a:cubicBezTo>
                  <a:pt x="2596956" y="2596567"/>
                  <a:pt x="2598184" y="2594746"/>
                  <a:pt x="2598846" y="2592690"/>
                </a:cubicBezTo>
                <a:cubicBezTo>
                  <a:pt x="2598741" y="2591659"/>
                  <a:pt x="2599102" y="2590643"/>
                  <a:pt x="2599824" y="2589905"/>
                </a:cubicBezTo>
                <a:cubicBezTo>
                  <a:pt x="2600879" y="2588550"/>
                  <a:pt x="2601933" y="2587195"/>
                  <a:pt x="2603137" y="2585915"/>
                </a:cubicBezTo>
                <a:lnTo>
                  <a:pt x="2603137" y="2585915"/>
                </a:lnTo>
                <a:cubicBezTo>
                  <a:pt x="2604936" y="2584598"/>
                  <a:pt x="2606231" y="2582716"/>
                  <a:pt x="2606825" y="2580570"/>
                </a:cubicBezTo>
                <a:cubicBezTo>
                  <a:pt x="2606653" y="2579592"/>
                  <a:pt x="2606991" y="2578598"/>
                  <a:pt x="2607729" y="2577936"/>
                </a:cubicBezTo>
                <a:lnTo>
                  <a:pt x="2611041" y="2573720"/>
                </a:lnTo>
                <a:lnTo>
                  <a:pt x="2611041" y="2573720"/>
                </a:lnTo>
                <a:cubicBezTo>
                  <a:pt x="2613752" y="2571838"/>
                  <a:pt x="2612998" y="2567999"/>
                  <a:pt x="2615332" y="2566192"/>
                </a:cubicBezTo>
                <a:lnTo>
                  <a:pt x="2615332" y="2566192"/>
                </a:lnTo>
                <a:cubicBezTo>
                  <a:pt x="2617666" y="2564159"/>
                  <a:pt x="2616913" y="2560395"/>
                  <a:pt x="2619322" y="2558664"/>
                </a:cubicBezTo>
                <a:lnTo>
                  <a:pt x="2619322" y="2558664"/>
                </a:lnTo>
                <a:cubicBezTo>
                  <a:pt x="2621505" y="2556405"/>
                  <a:pt x="2620903" y="2552792"/>
                  <a:pt x="2623162" y="2550609"/>
                </a:cubicBezTo>
                <a:lnTo>
                  <a:pt x="2623162" y="2550609"/>
                </a:lnTo>
                <a:cubicBezTo>
                  <a:pt x="2625571" y="2548576"/>
                  <a:pt x="2624817" y="2544812"/>
                  <a:pt x="2627302" y="2543081"/>
                </a:cubicBezTo>
                <a:lnTo>
                  <a:pt x="2627302" y="2543081"/>
                </a:lnTo>
                <a:cubicBezTo>
                  <a:pt x="2629485" y="2540898"/>
                  <a:pt x="2628883" y="2537284"/>
                  <a:pt x="2631141" y="2535101"/>
                </a:cubicBezTo>
                <a:lnTo>
                  <a:pt x="2631141" y="2535101"/>
                </a:lnTo>
                <a:cubicBezTo>
                  <a:pt x="2633550" y="2532768"/>
                  <a:pt x="2632948" y="2529154"/>
                  <a:pt x="2634981" y="2526670"/>
                </a:cubicBezTo>
                <a:cubicBezTo>
                  <a:pt x="2634641" y="2525541"/>
                  <a:pt x="2634641" y="2524336"/>
                  <a:pt x="2634981" y="2523207"/>
                </a:cubicBezTo>
                <a:cubicBezTo>
                  <a:pt x="2634981" y="2523207"/>
                  <a:pt x="2635582" y="2522680"/>
                  <a:pt x="2635582" y="2521626"/>
                </a:cubicBezTo>
                <a:cubicBezTo>
                  <a:pt x="2635582" y="2520572"/>
                  <a:pt x="2634981" y="2520045"/>
                  <a:pt x="2633550" y="2519669"/>
                </a:cubicBezTo>
                <a:lnTo>
                  <a:pt x="2632195" y="2519669"/>
                </a:lnTo>
                <a:cubicBezTo>
                  <a:pt x="2630260" y="2520422"/>
                  <a:pt x="2628499" y="2521543"/>
                  <a:pt x="2627001" y="2522981"/>
                </a:cubicBezTo>
                <a:cubicBezTo>
                  <a:pt x="2626331" y="2523651"/>
                  <a:pt x="2625352" y="2523907"/>
                  <a:pt x="2624441" y="2523659"/>
                </a:cubicBezTo>
                <a:cubicBezTo>
                  <a:pt x="2622296" y="2524253"/>
                  <a:pt x="2620406" y="2525548"/>
                  <a:pt x="2619096" y="2527347"/>
                </a:cubicBezTo>
                <a:cubicBezTo>
                  <a:pt x="2617930" y="2528492"/>
                  <a:pt x="2616642" y="2529500"/>
                  <a:pt x="2615257" y="2530359"/>
                </a:cubicBezTo>
                <a:cubicBezTo>
                  <a:pt x="2614353" y="2531119"/>
                  <a:pt x="2613194" y="2531495"/>
                  <a:pt x="2612020" y="2531413"/>
                </a:cubicBezTo>
                <a:cubicBezTo>
                  <a:pt x="2610259" y="2532368"/>
                  <a:pt x="2608610" y="2533528"/>
                  <a:pt x="2607127" y="2534875"/>
                </a:cubicBezTo>
                <a:lnTo>
                  <a:pt x="2607127" y="2534875"/>
                </a:lnTo>
                <a:cubicBezTo>
                  <a:pt x="2605320" y="2537585"/>
                  <a:pt x="2601406" y="2536607"/>
                  <a:pt x="2599599" y="2539166"/>
                </a:cubicBezTo>
                <a:lnTo>
                  <a:pt x="2599599" y="2539166"/>
                </a:lnTo>
                <a:cubicBezTo>
                  <a:pt x="2598244" y="2540371"/>
                  <a:pt x="2596889" y="2541425"/>
                  <a:pt x="2595533" y="2542479"/>
                </a:cubicBezTo>
                <a:cubicBezTo>
                  <a:pt x="2594803" y="2543209"/>
                  <a:pt x="2593765" y="2543540"/>
                  <a:pt x="2592748" y="2543382"/>
                </a:cubicBezTo>
                <a:cubicBezTo>
                  <a:pt x="2590618" y="2544014"/>
                  <a:pt x="2588781" y="2545377"/>
                  <a:pt x="2587554" y="2547221"/>
                </a:cubicBezTo>
                <a:lnTo>
                  <a:pt x="2587554" y="2547221"/>
                </a:lnTo>
                <a:cubicBezTo>
                  <a:pt x="2586703" y="2548027"/>
                  <a:pt x="2586033" y="2548998"/>
                  <a:pt x="2585597" y="2550082"/>
                </a:cubicBezTo>
                <a:cubicBezTo>
                  <a:pt x="2584769" y="2549977"/>
                  <a:pt x="2583925" y="2550135"/>
                  <a:pt x="2583188" y="2550534"/>
                </a:cubicBezTo>
                <a:lnTo>
                  <a:pt x="2582736" y="2550534"/>
                </a:lnTo>
                <a:cubicBezTo>
                  <a:pt x="2580327" y="2553018"/>
                  <a:pt x="2577617" y="2555201"/>
                  <a:pt x="2575208" y="2558062"/>
                </a:cubicBezTo>
                <a:cubicBezTo>
                  <a:pt x="2574252" y="2558702"/>
                  <a:pt x="2573115" y="2559018"/>
                  <a:pt x="2571971" y="2558965"/>
                </a:cubicBezTo>
                <a:cubicBezTo>
                  <a:pt x="2570262" y="2560019"/>
                  <a:pt x="2568674" y="2561254"/>
                  <a:pt x="2567229" y="2562654"/>
                </a:cubicBezTo>
                <a:lnTo>
                  <a:pt x="2567229" y="2562654"/>
                </a:lnTo>
                <a:cubicBezTo>
                  <a:pt x="2566227" y="2563919"/>
                  <a:pt x="2565000" y="2564995"/>
                  <a:pt x="2563615" y="2565815"/>
                </a:cubicBezTo>
                <a:cubicBezTo>
                  <a:pt x="2562854" y="2566576"/>
                  <a:pt x="2561831" y="2567005"/>
                  <a:pt x="2560754" y="2567020"/>
                </a:cubicBezTo>
                <a:cubicBezTo>
                  <a:pt x="2558647" y="2567690"/>
                  <a:pt x="2556832" y="2569075"/>
                  <a:pt x="2555635" y="2570935"/>
                </a:cubicBezTo>
                <a:lnTo>
                  <a:pt x="2555635" y="2570935"/>
                </a:lnTo>
                <a:cubicBezTo>
                  <a:pt x="2554883" y="2571371"/>
                  <a:pt x="2554423" y="2572177"/>
                  <a:pt x="2554431" y="2573042"/>
                </a:cubicBezTo>
                <a:cubicBezTo>
                  <a:pt x="2553302" y="2573411"/>
                  <a:pt x="2552248" y="2573999"/>
                  <a:pt x="2551344" y="2574774"/>
                </a:cubicBezTo>
                <a:lnTo>
                  <a:pt x="2551344" y="2574774"/>
                </a:lnTo>
                <a:lnTo>
                  <a:pt x="2547355" y="2578764"/>
                </a:lnTo>
                <a:lnTo>
                  <a:pt x="2547355" y="2578764"/>
                </a:lnTo>
                <a:cubicBezTo>
                  <a:pt x="2546075" y="2580043"/>
                  <a:pt x="2544795" y="2581398"/>
                  <a:pt x="2543365" y="2582603"/>
                </a:cubicBezTo>
                <a:lnTo>
                  <a:pt x="2543365" y="2582603"/>
                </a:lnTo>
                <a:cubicBezTo>
                  <a:pt x="2542266" y="2583951"/>
                  <a:pt x="2540941" y="2585095"/>
                  <a:pt x="2539450" y="2585991"/>
                </a:cubicBezTo>
                <a:lnTo>
                  <a:pt x="2538923" y="2586367"/>
                </a:lnTo>
                <a:cubicBezTo>
                  <a:pt x="2537418" y="2589303"/>
                  <a:pt x="2533353" y="2588174"/>
                  <a:pt x="2531772" y="2591034"/>
                </a:cubicBezTo>
                <a:lnTo>
                  <a:pt x="2531772" y="2591034"/>
                </a:lnTo>
                <a:cubicBezTo>
                  <a:pt x="2530130" y="2592058"/>
                  <a:pt x="2528693" y="2593383"/>
                  <a:pt x="2527556" y="2594949"/>
                </a:cubicBezTo>
                <a:cubicBezTo>
                  <a:pt x="2526050" y="2596078"/>
                  <a:pt x="2524846" y="2597433"/>
                  <a:pt x="2523416" y="2598638"/>
                </a:cubicBezTo>
                <a:lnTo>
                  <a:pt x="2523416" y="2598638"/>
                </a:lnTo>
                <a:cubicBezTo>
                  <a:pt x="2522233" y="2599978"/>
                  <a:pt x="2520894" y="2601159"/>
                  <a:pt x="2519426" y="2602176"/>
                </a:cubicBezTo>
                <a:lnTo>
                  <a:pt x="2518974" y="2602176"/>
                </a:lnTo>
                <a:cubicBezTo>
                  <a:pt x="2518266" y="2603523"/>
                  <a:pt x="2517160" y="2604630"/>
                  <a:pt x="2515812" y="2605337"/>
                </a:cubicBezTo>
                <a:cubicBezTo>
                  <a:pt x="2515074" y="2606151"/>
                  <a:pt x="2514051" y="2606640"/>
                  <a:pt x="2512952" y="2606693"/>
                </a:cubicBezTo>
                <a:cubicBezTo>
                  <a:pt x="2510814" y="2607257"/>
                  <a:pt x="2508977" y="2608635"/>
                  <a:pt x="2507833" y="2610532"/>
                </a:cubicBezTo>
                <a:cubicBezTo>
                  <a:pt x="2506274" y="2611556"/>
                  <a:pt x="2504927" y="2612858"/>
                  <a:pt x="2503843" y="2614371"/>
                </a:cubicBezTo>
                <a:cubicBezTo>
                  <a:pt x="2502345" y="2615515"/>
                  <a:pt x="2500982" y="2616833"/>
                  <a:pt x="2499778" y="2618286"/>
                </a:cubicBezTo>
                <a:cubicBezTo>
                  <a:pt x="2498347" y="2619490"/>
                  <a:pt x="2497143" y="2620845"/>
                  <a:pt x="2495788" y="2622050"/>
                </a:cubicBezTo>
                <a:lnTo>
                  <a:pt x="2495788" y="2622050"/>
                </a:lnTo>
                <a:lnTo>
                  <a:pt x="2491873" y="2625964"/>
                </a:lnTo>
                <a:lnTo>
                  <a:pt x="2491873" y="2625964"/>
                </a:lnTo>
                <a:lnTo>
                  <a:pt x="2488034" y="2630180"/>
                </a:lnTo>
                <a:lnTo>
                  <a:pt x="2488034" y="2630180"/>
                </a:lnTo>
                <a:cubicBezTo>
                  <a:pt x="2487304" y="2630684"/>
                  <a:pt x="2486927" y="2631557"/>
                  <a:pt x="2487055" y="2632438"/>
                </a:cubicBezTo>
                <a:cubicBezTo>
                  <a:pt x="2485903" y="2632845"/>
                  <a:pt x="2484857" y="2633485"/>
                  <a:pt x="2483969" y="2634320"/>
                </a:cubicBezTo>
                <a:lnTo>
                  <a:pt x="2483969" y="2634320"/>
                </a:lnTo>
                <a:cubicBezTo>
                  <a:pt x="2482463" y="2635487"/>
                  <a:pt x="2481078" y="2636797"/>
                  <a:pt x="2479828" y="2638235"/>
                </a:cubicBezTo>
                <a:lnTo>
                  <a:pt x="2475839" y="2641999"/>
                </a:lnTo>
                <a:lnTo>
                  <a:pt x="2475839" y="2641999"/>
                </a:lnTo>
                <a:cubicBezTo>
                  <a:pt x="2474709" y="2643429"/>
                  <a:pt x="2473279" y="2644634"/>
                  <a:pt x="2472225" y="2646139"/>
                </a:cubicBezTo>
                <a:cubicBezTo>
                  <a:pt x="2470697" y="2647261"/>
                  <a:pt x="2469372" y="2648638"/>
                  <a:pt x="2468311" y="2650204"/>
                </a:cubicBezTo>
                <a:cubicBezTo>
                  <a:pt x="2466700" y="2651273"/>
                  <a:pt x="2465299" y="2652628"/>
                  <a:pt x="2464170" y="2654194"/>
                </a:cubicBezTo>
                <a:lnTo>
                  <a:pt x="2464170" y="2654194"/>
                </a:lnTo>
                <a:cubicBezTo>
                  <a:pt x="2462634" y="2655301"/>
                  <a:pt x="2461272" y="2656618"/>
                  <a:pt x="2460105" y="2658109"/>
                </a:cubicBezTo>
                <a:cubicBezTo>
                  <a:pt x="2458660" y="2659321"/>
                  <a:pt x="2457305" y="2660623"/>
                  <a:pt x="2456040" y="2662023"/>
                </a:cubicBezTo>
                <a:cubicBezTo>
                  <a:pt x="2454685" y="2663303"/>
                  <a:pt x="2453405" y="2664658"/>
                  <a:pt x="2451975" y="2665863"/>
                </a:cubicBezTo>
                <a:lnTo>
                  <a:pt x="2451975" y="2665863"/>
                </a:lnTo>
                <a:cubicBezTo>
                  <a:pt x="2450928" y="2667112"/>
                  <a:pt x="2449679" y="2668174"/>
                  <a:pt x="2448286" y="2669024"/>
                </a:cubicBezTo>
                <a:cubicBezTo>
                  <a:pt x="2447466" y="2669777"/>
                  <a:pt x="2446389" y="2670183"/>
                  <a:pt x="2445275" y="2670154"/>
                </a:cubicBezTo>
                <a:cubicBezTo>
                  <a:pt x="2443205" y="2670861"/>
                  <a:pt x="2441458" y="2672314"/>
                  <a:pt x="2440382" y="2674219"/>
                </a:cubicBezTo>
                <a:lnTo>
                  <a:pt x="2440382" y="2674219"/>
                </a:lnTo>
                <a:cubicBezTo>
                  <a:pt x="2437521" y="2675875"/>
                  <a:pt x="2438575" y="2679940"/>
                  <a:pt x="2435790" y="2681747"/>
                </a:cubicBezTo>
                <a:lnTo>
                  <a:pt x="2435790" y="2681747"/>
                </a:lnTo>
                <a:cubicBezTo>
                  <a:pt x="2434879" y="2683192"/>
                  <a:pt x="2433644" y="2684404"/>
                  <a:pt x="2432176" y="2685285"/>
                </a:cubicBezTo>
                <a:lnTo>
                  <a:pt x="2432176" y="2685661"/>
                </a:lnTo>
                <a:cubicBezTo>
                  <a:pt x="2431296" y="2687129"/>
                  <a:pt x="2430084" y="2688364"/>
                  <a:pt x="2428638" y="2689275"/>
                </a:cubicBezTo>
                <a:lnTo>
                  <a:pt x="2428186" y="2689275"/>
                </a:lnTo>
                <a:cubicBezTo>
                  <a:pt x="2427366" y="2690743"/>
                  <a:pt x="2426139" y="2691947"/>
                  <a:pt x="2424648" y="2692738"/>
                </a:cubicBezTo>
                <a:lnTo>
                  <a:pt x="2424121" y="2693189"/>
                </a:lnTo>
                <a:cubicBezTo>
                  <a:pt x="2423354" y="2694672"/>
                  <a:pt x="2422142" y="2695884"/>
                  <a:pt x="2420658" y="2696652"/>
                </a:cubicBezTo>
                <a:lnTo>
                  <a:pt x="2420207" y="2697179"/>
                </a:lnTo>
                <a:cubicBezTo>
                  <a:pt x="2419416" y="2698647"/>
                  <a:pt x="2418212" y="2699852"/>
                  <a:pt x="2416744" y="2700642"/>
                </a:cubicBezTo>
                <a:lnTo>
                  <a:pt x="2416217" y="2701094"/>
                </a:lnTo>
                <a:cubicBezTo>
                  <a:pt x="2415479" y="2702599"/>
                  <a:pt x="2414260" y="2703819"/>
                  <a:pt x="2412754" y="2704557"/>
                </a:cubicBezTo>
                <a:lnTo>
                  <a:pt x="2412227" y="2705083"/>
                </a:lnTo>
                <a:cubicBezTo>
                  <a:pt x="2411459" y="2706566"/>
                  <a:pt x="2410247" y="2707778"/>
                  <a:pt x="2408764" y="2708546"/>
                </a:cubicBezTo>
                <a:lnTo>
                  <a:pt x="2408312" y="2709073"/>
                </a:lnTo>
                <a:cubicBezTo>
                  <a:pt x="2407507" y="2710549"/>
                  <a:pt x="2406303" y="2711768"/>
                  <a:pt x="2404850" y="2712611"/>
                </a:cubicBezTo>
                <a:lnTo>
                  <a:pt x="2404473" y="2712611"/>
                </a:lnTo>
                <a:cubicBezTo>
                  <a:pt x="2403495" y="2714087"/>
                  <a:pt x="2402388" y="2715472"/>
                  <a:pt x="2401161" y="2716752"/>
                </a:cubicBezTo>
                <a:cubicBezTo>
                  <a:pt x="2399655" y="2717934"/>
                  <a:pt x="2398353" y="2719357"/>
                  <a:pt x="2397322" y="2720968"/>
                </a:cubicBezTo>
                <a:cubicBezTo>
                  <a:pt x="2395711" y="2721961"/>
                  <a:pt x="2394371" y="2723331"/>
                  <a:pt x="2393407" y="2724957"/>
                </a:cubicBezTo>
                <a:cubicBezTo>
                  <a:pt x="2391698" y="2725906"/>
                  <a:pt x="2390291" y="2727313"/>
                  <a:pt x="2389342" y="2729023"/>
                </a:cubicBezTo>
                <a:lnTo>
                  <a:pt x="2389342" y="2729023"/>
                </a:lnTo>
                <a:cubicBezTo>
                  <a:pt x="2386481" y="2730754"/>
                  <a:pt x="2387385" y="2734743"/>
                  <a:pt x="2384750" y="2736551"/>
                </a:cubicBezTo>
                <a:lnTo>
                  <a:pt x="2384750" y="2736551"/>
                </a:lnTo>
                <a:cubicBezTo>
                  <a:pt x="2383575" y="2737973"/>
                  <a:pt x="2382318" y="2739336"/>
                  <a:pt x="2380986" y="2740616"/>
                </a:cubicBezTo>
                <a:cubicBezTo>
                  <a:pt x="2379631" y="2741970"/>
                  <a:pt x="2378276" y="2743250"/>
                  <a:pt x="2377071" y="2744680"/>
                </a:cubicBezTo>
                <a:lnTo>
                  <a:pt x="2377071" y="2744680"/>
                </a:lnTo>
                <a:cubicBezTo>
                  <a:pt x="2375603" y="2745870"/>
                  <a:pt x="2374286" y="2747232"/>
                  <a:pt x="2373157" y="2748746"/>
                </a:cubicBezTo>
                <a:cubicBezTo>
                  <a:pt x="2371613" y="2749837"/>
                  <a:pt x="2370258" y="2751192"/>
                  <a:pt x="2369167" y="2752735"/>
                </a:cubicBezTo>
                <a:cubicBezTo>
                  <a:pt x="2367624" y="2753812"/>
                  <a:pt x="2366299" y="2755160"/>
                  <a:pt x="2365252" y="2756726"/>
                </a:cubicBezTo>
                <a:cubicBezTo>
                  <a:pt x="2363679" y="2757757"/>
                  <a:pt x="2362339" y="2759119"/>
                  <a:pt x="2361338" y="2760715"/>
                </a:cubicBezTo>
                <a:cubicBezTo>
                  <a:pt x="2359712" y="2761716"/>
                  <a:pt x="2358364" y="2763117"/>
                  <a:pt x="2357423" y="2764781"/>
                </a:cubicBezTo>
                <a:cubicBezTo>
                  <a:pt x="2355790" y="2765654"/>
                  <a:pt x="2354457" y="2766993"/>
                  <a:pt x="2353584" y="2768619"/>
                </a:cubicBezTo>
                <a:cubicBezTo>
                  <a:pt x="2351514" y="2769666"/>
                  <a:pt x="2350038" y="2771608"/>
                  <a:pt x="2349594" y="2773889"/>
                </a:cubicBezTo>
                <a:cubicBezTo>
                  <a:pt x="2349549" y="2774943"/>
                  <a:pt x="2349022" y="2775914"/>
                  <a:pt x="2348164" y="2776524"/>
                </a:cubicBezTo>
                <a:cubicBezTo>
                  <a:pt x="2347652" y="2777766"/>
                  <a:pt x="2346681" y="2778767"/>
                  <a:pt x="2345454" y="2779309"/>
                </a:cubicBezTo>
                <a:cubicBezTo>
                  <a:pt x="2344851" y="2780167"/>
                  <a:pt x="2343865" y="2780680"/>
                  <a:pt x="2342819" y="2780664"/>
                </a:cubicBezTo>
                <a:cubicBezTo>
                  <a:pt x="2340553" y="2781094"/>
                  <a:pt x="2338611" y="2782539"/>
                  <a:pt x="2337550" y="2784579"/>
                </a:cubicBezTo>
                <a:cubicBezTo>
                  <a:pt x="2335871" y="2785520"/>
                  <a:pt x="2334508" y="2786935"/>
                  <a:pt x="2333635" y="2788644"/>
                </a:cubicBezTo>
                <a:lnTo>
                  <a:pt x="2333635" y="2788644"/>
                </a:lnTo>
                <a:cubicBezTo>
                  <a:pt x="2330623" y="2790300"/>
                  <a:pt x="2331527" y="2794290"/>
                  <a:pt x="2329118" y="2796172"/>
                </a:cubicBezTo>
                <a:lnTo>
                  <a:pt x="2329118" y="2796172"/>
                </a:lnTo>
                <a:cubicBezTo>
                  <a:pt x="2327771" y="2797474"/>
                  <a:pt x="2326566" y="2798912"/>
                  <a:pt x="2325504" y="2800463"/>
                </a:cubicBezTo>
                <a:cubicBezTo>
                  <a:pt x="2323901" y="2801411"/>
                  <a:pt x="2322584" y="2802759"/>
                  <a:pt x="2321665" y="2804377"/>
                </a:cubicBezTo>
                <a:cubicBezTo>
                  <a:pt x="2319633" y="2805469"/>
                  <a:pt x="2318172" y="2807389"/>
                  <a:pt x="2317676" y="2809647"/>
                </a:cubicBezTo>
                <a:cubicBezTo>
                  <a:pt x="2317789" y="2810641"/>
                  <a:pt x="2317352" y="2811620"/>
                  <a:pt x="2316546" y="2812207"/>
                </a:cubicBezTo>
                <a:cubicBezTo>
                  <a:pt x="2315711" y="2813592"/>
                  <a:pt x="2314612" y="2814789"/>
                  <a:pt x="2313309" y="2815745"/>
                </a:cubicBezTo>
                <a:lnTo>
                  <a:pt x="2313309" y="2815745"/>
                </a:lnTo>
                <a:cubicBezTo>
                  <a:pt x="2311999" y="2817115"/>
                  <a:pt x="2310795" y="2818568"/>
                  <a:pt x="2309696" y="2820111"/>
                </a:cubicBezTo>
                <a:lnTo>
                  <a:pt x="2309696" y="2820111"/>
                </a:lnTo>
                <a:cubicBezTo>
                  <a:pt x="2306911" y="2821993"/>
                  <a:pt x="2307513" y="2825682"/>
                  <a:pt x="2305480" y="2827639"/>
                </a:cubicBezTo>
                <a:cubicBezTo>
                  <a:pt x="2303922" y="2828723"/>
                  <a:pt x="2302589" y="2830101"/>
                  <a:pt x="2301566" y="2831704"/>
                </a:cubicBezTo>
                <a:cubicBezTo>
                  <a:pt x="2300000" y="2832720"/>
                  <a:pt x="2298682" y="2834091"/>
                  <a:pt x="2297726" y="2835694"/>
                </a:cubicBezTo>
                <a:cubicBezTo>
                  <a:pt x="2295701" y="2836740"/>
                  <a:pt x="2294264" y="2838653"/>
                  <a:pt x="2293812" y="2840888"/>
                </a:cubicBezTo>
                <a:cubicBezTo>
                  <a:pt x="2293797" y="2841950"/>
                  <a:pt x="2293262" y="2842928"/>
                  <a:pt x="2292382" y="2843523"/>
                </a:cubicBezTo>
                <a:cubicBezTo>
                  <a:pt x="2291697" y="2844916"/>
                  <a:pt x="2290658" y="2846113"/>
                  <a:pt x="2289370" y="2846986"/>
                </a:cubicBezTo>
                <a:lnTo>
                  <a:pt x="2289370" y="2846986"/>
                </a:lnTo>
                <a:cubicBezTo>
                  <a:pt x="2288241" y="2848416"/>
                  <a:pt x="2287037" y="2849771"/>
                  <a:pt x="2285832" y="2851126"/>
                </a:cubicBezTo>
                <a:cubicBezTo>
                  <a:pt x="2284364" y="2852293"/>
                  <a:pt x="2283077" y="2853663"/>
                  <a:pt x="2281993" y="2855191"/>
                </a:cubicBezTo>
                <a:cubicBezTo>
                  <a:pt x="2280352" y="2856268"/>
                  <a:pt x="2278989" y="2857713"/>
                  <a:pt x="2278003" y="2859407"/>
                </a:cubicBezTo>
                <a:lnTo>
                  <a:pt x="2278003" y="2859407"/>
                </a:lnTo>
                <a:cubicBezTo>
                  <a:pt x="2275142" y="2860837"/>
                  <a:pt x="2276272" y="2865053"/>
                  <a:pt x="2273260" y="2866408"/>
                </a:cubicBezTo>
                <a:lnTo>
                  <a:pt x="2272809" y="2867010"/>
                </a:lnTo>
                <a:cubicBezTo>
                  <a:pt x="2272041" y="2868531"/>
                  <a:pt x="2270904" y="2869826"/>
                  <a:pt x="2269496" y="2870774"/>
                </a:cubicBezTo>
                <a:lnTo>
                  <a:pt x="2269496" y="2870774"/>
                </a:lnTo>
                <a:cubicBezTo>
                  <a:pt x="2268292" y="2872205"/>
                  <a:pt x="2267087" y="2873560"/>
                  <a:pt x="2265808" y="2874840"/>
                </a:cubicBezTo>
                <a:cubicBezTo>
                  <a:pt x="2264415" y="2876089"/>
                  <a:pt x="2263158" y="2877474"/>
                  <a:pt x="2262044" y="2878980"/>
                </a:cubicBezTo>
                <a:cubicBezTo>
                  <a:pt x="2260417" y="2880072"/>
                  <a:pt x="2259055" y="2881517"/>
                  <a:pt x="2258054" y="2883196"/>
                </a:cubicBezTo>
                <a:lnTo>
                  <a:pt x="2258430" y="2883196"/>
                </a:lnTo>
                <a:cubicBezTo>
                  <a:pt x="2255494" y="2884626"/>
                  <a:pt x="2256624" y="2888842"/>
                  <a:pt x="2253612" y="2890197"/>
                </a:cubicBezTo>
                <a:lnTo>
                  <a:pt x="2253161" y="2890648"/>
                </a:lnTo>
                <a:cubicBezTo>
                  <a:pt x="2252031" y="2892154"/>
                  <a:pt x="2250225" y="2893283"/>
                  <a:pt x="2249321" y="2895015"/>
                </a:cubicBezTo>
                <a:cubicBezTo>
                  <a:pt x="2248042" y="2893509"/>
                  <a:pt x="2246988" y="2893885"/>
                  <a:pt x="2246310" y="2896370"/>
                </a:cubicBezTo>
                <a:cubicBezTo>
                  <a:pt x="2246378" y="2897378"/>
                  <a:pt x="2245957" y="2898357"/>
                  <a:pt x="2245181" y="2899004"/>
                </a:cubicBezTo>
                <a:cubicBezTo>
                  <a:pt x="2244330" y="2900374"/>
                  <a:pt x="2243231" y="2901571"/>
                  <a:pt x="2241944" y="2902543"/>
                </a:cubicBezTo>
                <a:lnTo>
                  <a:pt x="2241944" y="2902543"/>
                </a:lnTo>
                <a:cubicBezTo>
                  <a:pt x="2240815" y="2904048"/>
                  <a:pt x="2239309" y="2905253"/>
                  <a:pt x="2238255" y="2906834"/>
                </a:cubicBezTo>
                <a:lnTo>
                  <a:pt x="2238255" y="2906834"/>
                </a:lnTo>
                <a:cubicBezTo>
                  <a:pt x="2235545" y="2908716"/>
                  <a:pt x="2236373" y="2912555"/>
                  <a:pt x="2233964" y="2914362"/>
                </a:cubicBezTo>
                <a:lnTo>
                  <a:pt x="2233964" y="2914362"/>
                </a:lnTo>
                <a:cubicBezTo>
                  <a:pt x="2232511" y="2915634"/>
                  <a:pt x="2231247" y="2917102"/>
                  <a:pt x="2230200" y="2918728"/>
                </a:cubicBezTo>
                <a:lnTo>
                  <a:pt x="2230200" y="2918728"/>
                </a:lnTo>
                <a:cubicBezTo>
                  <a:pt x="2227340" y="2920384"/>
                  <a:pt x="2228318" y="2924449"/>
                  <a:pt x="2225608" y="2926256"/>
                </a:cubicBezTo>
                <a:lnTo>
                  <a:pt x="2225608" y="2926256"/>
                </a:lnTo>
                <a:cubicBezTo>
                  <a:pt x="2224253" y="2927792"/>
                  <a:pt x="2223139" y="2929516"/>
                  <a:pt x="2222296" y="2931375"/>
                </a:cubicBezTo>
                <a:cubicBezTo>
                  <a:pt x="2222582" y="2932384"/>
                  <a:pt x="2222386" y="2933467"/>
                  <a:pt x="2221769" y="2934311"/>
                </a:cubicBezTo>
                <a:cubicBezTo>
                  <a:pt x="2220519" y="2935560"/>
                  <a:pt x="2219383" y="2936915"/>
                  <a:pt x="2218381" y="2938376"/>
                </a:cubicBezTo>
                <a:cubicBezTo>
                  <a:pt x="2216417" y="2939527"/>
                  <a:pt x="2215009" y="2941432"/>
                  <a:pt x="2214467" y="2943645"/>
                </a:cubicBezTo>
                <a:cubicBezTo>
                  <a:pt x="2214625" y="2944632"/>
                  <a:pt x="2214256" y="2945633"/>
                  <a:pt x="2213488" y="2946280"/>
                </a:cubicBezTo>
                <a:cubicBezTo>
                  <a:pt x="2212487" y="2947643"/>
                  <a:pt x="2211380" y="2948930"/>
                  <a:pt x="2210176" y="2950120"/>
                </a:cubicBezTo>
                <a:cubicBezTo>
                  <a:pt x="2208768" y="2951354"/>
                  <a:pt x="2207503" y="2952739"/>
                  <a:pt x="2206412" y="2954260"/>
                </a:cubicBezTo>
                <a:cubicBezTo>
                  <a:pt x="2204553" y="2955442"/>
                  <a:pt x="2203190" y="2957263"/>
                  <a:pt x="2202573" y="2959379"/>
                </a:cubicBezTo>
                <a:cubicBezTo>
                  <a:pt x="2202587" y="2960440"/>
                  <a:pt x="2202151" y="2961449"/>
                  <a:pt x="2201368" y="2962164"/>
                </a:cubicBezTo>
                <a:cubicBezTo>
                  <a:pt x="2200547" y="2963572"/>
                  <a:pt x="2199479" y="2964822"/>
                  <a:pt x="2198206" y="2965853"/>
                </a:cubicBezTo>
                <a:lnTo>
                  <a:pt x="2198206" y="2965853"/>
                </a:lnTo>
                <a:cubicBezTo>
                  <a:pt x="2196829" y="2967201"/>
                  <a:pt x="2195571" y="2968661"/>
                  <a:pt x="2194442" y="2970219"/>
                </a:cubicBezTo>
                <a:lnTo>
                  <a:pt x="2194442" y="2970219"/>
                </a:lnTo>
                <a:cubicBezTo>
                  <a:pt x="2191732" y="2971875"/>
                  <a:pt x="2192861" y="2975941"/>
                  <a:pt x="2189850" y="2977747"/>
                </a:cubicBezTo>
                <a:lnTo>
                  <a:pt x="2189850" y="2978199"/>
                </a:lnTo>
                <a:cubicBezTo>
                  <a:pt x="2188894" y="2979689"/>
                  <a:pt x="2187787" y="2981082"/>
                  <a:pt x="2186538" y="2982339"/>
                </a:cubicBezTo>
                <a:cubicBezTo>
                  <a:pt x="2185032" y="2983544"/>
                  <a:pt x="2183730" y="2984997"/>
                  <a:pt x="2182699" y="2986630"/>
                </a:cubicBezTo>
                <a:lnTo>
                  <a:pt x="2182699" y="2986630"/>
                </a:lnTo>
                <a:cubicBezTo>
                  <a:pt x="2179838" y="2988211"/>
                  <a:pt x="2180892" y="2992276"/>
                  <a:pt x="2178107" y="2994158"/>
                </a:cubicBezTo>
                <a:lnTo>
                  <a:pt x="2178107" y="2994158"/>
                </a:lnTo>
                <a:cubicBezTo>
                  <a:pt x="2177030" y="2995671"/>
                  <a:pt x="2175848" y="2997109"/>
                  <a:pt x="2174568" y="2998449"/>
                </a:cubicBezTo>
                <a:lnTo>
                  <a:pt x="2174568" y="2998449"/>
                </a:lnTo>
                <a:cubicBezTo>
                  <a:pt x="2171934" y="3000482"/>
                  <a:pt x="2172686" y="3004171"/>
                  <a:pt x="2170428" y="3006354"/>
                </a:cubicBezTo>
                <a:cubicBezTo>
                  <a:pt x="2169035" y="3007596"/>
                  <a:pt x="2167748" y="3008958"/>
                  <a:pt x="2166589" y="3010419"/>
                </a:cubicBezTo>
                <a:cubicBezTo>
                  <a:pt x="2164767" y="3011646"/>
                  <a:pt x="2163412" y="3013445"/>
                  <a:pt x="2162749" y="3015538"/>
                </a:cubicBezTo>
                <a:cubicBezTo>
                  <a:pt x="2162689" y="3016735"/>
                  <a:pt x="2162177" y="3017864"/>
                  <a:pt x="2161319" y="3018700"/>
                </a:cubicBezTo>
                <a:lnTo>
                  <a:pt x="2162298" y="3019829"/>
                </a:lnTo>
                <a:lnTo>
                  <a:pt x="2162298" y="3019829"/>
                </a:lnTo>
                <a:cubicBezTo>
                  <a:pt x="2162268" y="3020205"/>
                  <a:pt x="2162268" y="3020582"/>
                  <a:pt x="2162298" y="3020958"/>
                </a:cubicBezTo>
                <a:lnTo>
                  <a:pt x="2161545" y="3020958"/>
                </a:lnTo>
                <a:cubicBezTo>
                  <a:pt x="2160521" y="3021154"/>
                  <a:pt x="2159580" y="3021650"/>
                  <a:pt x="2158835" y="3022388"/>
                </a:cubicBezTo>
                <a:lnTo>
                  <a:pt x="2158835" y="3022388"/>
                </a:lnTo>
                <a:cubicBezTo>
                  <a:pt x="2157405" y="3023705"/>
                  <a:pt x="2156140" y="3025196"/>
                  <a:pt x="2155071" y="3026830"/>
                </a:cubicBezTo>
                <a:lnTo>
                  <a:pt x="2155071" y="3026830"/>
                </a:lnTo>
                <a:cubicBezTo>
                  <a:pt x="2152210" y="3028637"/>
                  <a:pt x="2153114" y="3032551"/>
                  <a:pt x="2150554" y="3034358"/>
                </a:cubicBezTo>
                <a:lnTo>
                  <a:pt x="2150554" y="3034358"/>
                </a:lnTo>
                <a:cubicBezTo>
                  <a:pt x="2149146" y="3035653"/>
                  <a:pt x="2147904" y="3037121"/>
                  <a:pt x="2146865" y="3038724"/>
                </a:cubicBezTo>
                <a:lnTo>
                  <a:pt x="2146865" y="3038724"/>
                </a:lnTo>
                <a:cubicBezTo>
                  <a:pt x="2144080" y="3040456"/>
                  <a:pt x="2144983" y="3044445"/>
                  <a:pt x="2142424" y="3046252"/>
                </a:cubicBezTo>
                <a:lnTo>
                  <a:pt x="2142424" y="3046252"/>
                </a:lnTo>
                <a:cubicBezTo>
                  <a:pt x="2141618" y="3047125"/>
                  <a:pt x="2141362" y="3048367"/>
                  <a:pt x="2141746" y="3049489"/>
                </a:cubicBezTo>
                <a:lnTo>
                  <a:pt x="2142650" y="3050618"/>
                </a:lnTo>
                <a:lnTo>
                  <a:pt x="2142650" y="3050618"/>
                </a:lnTo>
                <a:lnTo>
                  <a:pt x="2141671" y="3049489"/>
                </a:lnTo>
                <a:cubicBezTo>
                  <a:pt x="2140549" y="3049105"/>
                  <a:pt x="2139322" y="3049624"/>
                  <a:pt x="2138810" y="3050693"/>
                </a:cubicBezTo>
                <a:lnTo>
                  <a:pt x="2138810" y="3050693"/>
                </a:lnTo>
                <a:cubicBezTo>
                  <a:pt x="2137922" y="3051446"/>
                  <a:pt x="2137154" y="3052335"/>
                  <a:pt x="2136552" y="3053328"/>
                </a:cubicBezTo>
                <a:cubicBezTo>
                  <a:pt x="2136620" y="3054473"/>
                  <a:pt x="2136793" y="3055609"/>
                  <a:pt x="2137079" y="3056716"/>
                </a:cubicBezTo>
                <a:cubicBezTo>
                  <a:pt x="2136010" y="3057077"/>
                  <a:pt x="2135137" y="3057868"/>
                  <a:pt x="2134670" y="3058899"/>
                </a:cubicBezTo>
                <a:lnTo>
                  <a:pt x="2134670" y="3058899"/>
                </a:lnTo>
                <a:cubicBezTo>
                  <a:pt x="2131885" y="3060781"/>
                  <a:pt x="2132713" y="3064620"/>
                  <a:pt x="2130304" y="3066427"/>
                </a:cubicBezTo>
                <a:lnTo>
                  <a:pt x="2130304" y="3066427"/>
                </a:lnTo>
                <a:cubicBezTo>
                  <a:pt x="2128919" y="3067744"/>
                  <a:pt x="2127676" y="3069205"/>
                  <a:pt x="2126615" y="3070793"/>
                </a:cubicBezTo>
                <a:lnTo>
                  <a:pt x="2126615" y="3070793"/>
                </a:lnTo>
                <a:cubicBezTo>
                  <a:pt x="2124470" y="3072464"/>
                  <a:pt x="2123754" y="3075393"/>
                  <a:pt x="2124884" y="3077869"/>
                </a:cubicBezTo>
                <a:cubicBezTo>
                  <a:pt x="2123830" y="3076966"/>
                  <a:pt x="2122926" y="3077192"/>
                  <a:pt x="2122249" y="3078697"/>
                </a:cubicBezTo>
                <a:lnTo>
                  <a:pt x="2122249" y="3078697"/>
                </a:lnTo>
                <a:cubicBezTo>
                  <a:pt x="2120472" y="3080038"/>
                  <a:pt x="2119185" y="3081912"/>
                  <a:pt x="2118560" y="3084042"/>
                </a:cubicBezTo>
                <a:cubicBezTo>
                  <a:pt x="2118801" y="3084961"/>
                  <a:pt x="2118470" y="3085932"/>
                  <a:pt x="2117732" y="3086527"/>
                </a:cubicBezTo>
                <a:cubicBezTo>
                  <a:pt x="2115692" y="3087362"/>
                  <a:pt x="2114179" y="3089124"/>
                  <a:pt x="2113667" y="3091269"/>
                </a:cubicBezTo>
                <a:cubicBezTo>
                  <a:pt x="2113494" y="3089944"/>
                  <a:pt x="2113140" y="3088657"/>
                  <a:pt x="2112613" y="3087430"/>
                </a:cubicBezTo>
                <a:cubicBezTo>
                  <a:pt x="2112613" y="3087430"/>
                  <a:pt x="2112613" y="3087430"/>
                  <a:pt x="2112613" y="3087430"/>
                </a:cubicBezTo>
                <a:cubicBezTo>
                  <a:pt x="2113208" y="3087219"/>
                  <a:pt x="2113810" y="3087046"/>
                  <a:pt x="2114420" y="3086903"/>
                </a:cubicBezTo>
                <a:cubicBezTo>
                  <a:pt x="2114420" y="3084419"/>
                  <a:pt x="2114420" y="3081859"/>
                  <a:pt x="2114420" y="3079375"/>
                </a:cubicBezTo>
                <a:lnTo>
                  <a:pt x="2112462" y="3078622"/>
                </a:lnTo>
                <a:cubicBezTo>
                  <a:pt x="2112462" y="3075159"/>
                  <a:pt x="2112462" y="3071772"/>
                  <a:pt x="2112462" y="3068384"/>
                </a:cubicBezTo>
                <a:cubicBezTo>
                  <a:pt x="2113215" y="3068384"/>
                  <a:pt x="2113817" y="3067857"/>
                  <a:pt x="2114119" y="3066803"/>
                </a:cubicBezTo>
                <a:cubicBezTo>
                  <a:pt x="2114645" y="3064168"/>
                  <a:pt x="2115097" y="3061534"/>
                  <a:pt x="2115549" y="3059276"/>
                </a:cubicBezTo>
                <a:cubicBezTo>
                  <a:pt x="2116520" y="3056467"/>
                  <a:pt x="2116678" y="3053441"/>
                  <a:pt x="2116001" y="3050543"/>
                </a:cubicBezTo>
                <a:cubicBezTo>
                  <a:pt x="2116678" y="3049489"/>
                  <a:pt x="2117356" y="3048435"/>
                  <a:pt x="2118108" y="3047456"/>
                </a:cubicBezTo>
                <a:lnTo>
                  <a:pt x="2118108" y="3047456"/>
                </a:lnTo>
                <a:cubicBezTo>
                  <a:pt x="2123303" y="3041283"/>
                  <a:pt x="2118108" y="3033153"/>
                  <a:pt x="2122098" y="3026905"/>
                </a:cubicBezTo>
                <a:cubicBezTo>
                  <a:pt x="2122098" y="3023216"/>
                  <a:pt x="2122625" y="3019377"/>
                  <a:pt x="2122851" y="3015839"/>
                </a:cubicBezTo>
                <a:cubicBezTo>
                  <a:pt x="2124808" y="3012218"/>
                  <a:pt x="2124808" y="3007859"/>
                  <a:pt x="2122851" y="3004246"/>
                </a:cubicBezTo>
                <a:cubicBezTo>
                  <a:pt x="2121421" y="2998968"/>
                  <a:pt x="2121421" y="2993413"/>
                  <a:pt x="2122851" y="2988136"/>
                </a:cubicBezTo>
                <a:cubicBezTo>
                  <a:pt x="2126464" y="2951625"/>
                  <a:pt x="2123378" y="2915114"/>
                  <a:pt x="2124507" y="2878604"/>
                </a:cubicBezTo>
                <a:cubicBezTo>
                  <a:pt x="2124507" y="2871076"/>
                  <a:pt x="2122098" y="2862644"/>
                  <a:pt x="2130228" y="2857073"/>
                </a:cubicBezTo>
                <a:lnTo>
                  <a:pt x="2130228" y="2857073"/>
                </a:lnTo>
                <a:cubicBezTo>
                  <a:pt x="2131990" y="2856118"/>
                  <a:pt x="2133488" y="2854747"/>
                  <a:pt x="2134595" y="2853084"/>
                </a:cubicBezTo>
                <a:lnTo>
                  <a:pt x="2134595" y="2853084"/>
                </a:lnTo>
                <a:cubicBezTo>
                  <a:pt x="2135860" y="2852052"/>
                  <a:pt x="2136868" y="2850735"/>
                  <a:pt x="2137531" y="2849244"/>
                </a:cubicBezTo>
                <a:cubicBezTo>
                  <a:pt x="2137516" y="2849071"/>
                  <a:pt x="2137516" y="2848891"/>
                  <a:pt x="2137531" y="2848717"/>
                </a:cubicBezTo>
                <a:lnTo>
                  <a:pt x="2137982" y="2848717"/>
                </a:lnTo>
                <a:lnTo>
                  <a:pt x="2137982" y="2848115"/>
                </a:lnTo>
                <a:lnTo>
                  <a:pt x="2139337" y="2846083"/>
                </a:lnTo>
                <a:cubicBezTo>
                  <a:pt x="2140316" y="2847137"/>
                  <a:pt x="2141370" y="2846760"/>
                  <a:pt x="2142424" y="2844953"/>
                </a:cubicBezTo>
                <a:lnTo>
                  <a:pt x="2142424" y="2844953"/>
                </a:lnTo>
                <a:cubicBezTo>
                  <a:pt x="2144095" y="2843899"/>
                  <a:pt x="2145526" y="2842514"/>
                  <a:pt x="2146639" y="2840888"/>
                </a:cubicBezTo>
                <a:cubicBezTo>
                  <a:pt x="2148138" y="2839767"/>
                  <a:pt x="2149500" y="2838479"/>
                  <a:pt x="2150705" y="2837049"/>
                </a:cubicBezTo>
                <a:lnTo>
                  <a:pt x="2150705" y="2837049"/>
                </a:lnTo>
                <a:cubicBezTo>
                  <a:pt x="2152158" y="2835822"/>
                  <a:pt x="2153543" y="2834512"/>
                  <a:pt x="2154845" y="2833134"/>
                </a:cubicBezTo>
                <a:lnTo>
                  <a:pt x="2154845" y="2833134"/>
                </a:lnTo>
                <a:lnTo>
                  <a:pt x="2158760" y="2829145"/>
                </a:lnTo>
                <a:cubicBezTo>
                  <a:pt x="2160182" y="2827902"/>
                  <a:pt x="2161447" y="2826487"/>
                  <a:pt x="2162524" y="2824929"/>
                </a:cubicBezTo>
                <a:cubicBezTo>
                  <a:pt x="2164127" y="2823950"/>
                  <a:pt x="2165452" y="2822580"/>
                  <a:pt x="2166363" y="2820939"/>
                </a:cubicBezTo>
                <a:cubicBezTo>
                  <a:pt x="2168042" y="2820013"/>
                  <a:pt x="2169427" y="2818628"/>
                  <a:pt x="2170353" y="2816949"/>
                </a:cubicBezTo>
                <a:cubicBezTo>
                  <a:pt x="2172069" y="2816031"/>
                  <a:pt x="2173462" y="2814616"/>
                  <a:pt x="2174343" y="2812884"/>
                </a:cubicBezTo>
                <a:lnTo>
                  <a:pt x="2174343" y="2812884"/>
                </a:lnTo>
                <a:cubicBezTo>
                  <a:pt x="2177354" y="2811529"/>
                  <a:pt x="2176074" y="2807238"/>
                  <a:pt x="2179160" y="2806034"/>
                </a:cubicBezTo>
                <a:lnTo>
                  <a:pt x="2179763" y="2805356"/>
                </a:lnTo>
                <a:cubicBezTo>
                  <a:pt x="2180365" y="2803866"/>
                  <a:pt x="2181524" y="2802676"/>
                  <a:pt x="2183000" y="2802044"/>
                </a:cubicBezTo>
                <a:lnTo>
                  <a:pt x="2183602" y="2801366"/>
                </a:lnTo>
                <a:cubicBezTo>
                  <a:pt x="2184302" y="2799883"/>
                  <a:pt x="2185462" y="2798664"/>
                  <a:pt x="2186914" y="2797903"/>
                </a:cubicBezTo>
                <a:lnTo>
                  <a:pt x="2187366" y="2797452"/>
                </a:lnTo>
                <a:cubicBezTo>
                  <a:pt x="2188247" y="2795954"/>
                  <a:pt x="2189429" y="2794644"/>
                  <a:pt x="2190829" y="2793612"/>
                </a:cubicBezTo>
                <a:lnTo>
                  <a:pt x="2190829" y="2793612"/>
                </a:lnTo>
                <a:cubicBezTo>
                  <a:pt x="2191913" y="2792220"/>
                  <a:pt x="2193177" y="2790978"/>
                  <a:pt x="2194593" y="2789924"/>
                </a:cubicBezTo>
                <a:lnTo>
                  <a:pt x="2194593" y="2789924"/>
                </a:lnTo>
                <a:cubicBezTo>
                  <a:pt x="2195504" y="2788524"/>
                  <a:pt x="2196776" y="2787402"/>
                  <a:pt x="2198282" y="2786687"/>
                </a:cubicBezTo>
                <a:lnTo>
                  <a:pt x="2198959" y="2786009"/>
                </a:lnTo>
                <a:cubicBezTo>
                  <a:pt x="2199629" y="2784526"/>
                  <a:pt x="2200803" y="2783329"/>
                  <a:pt x="2202271" y="2782622"/>
                </a:cubicBezTo>
                <a:lnTo>
                  <a:pt x="2202723" y="2782095"/>
                </a:lnTo>
                <a:cubicBezTo>
                  <a:pt x="2203604" y="2780596"/>
                  <a:pt x="2204786" y="2779287"/>
                  <a:pt x="2206186" y="2778255"/>
                </a:cubicBezTo>
                <a:lnTo>
                  <a:pt x="2206186" y="2778255"/>
                </a:lnTo>
                <a:cubicBezTo>
                  <a:pt x="2207315" y="2776810"/>
                  <a:pt x="2208550" y="2775455"/>
                  <a:pt x="2209875" y="2774191"/>
                </a:cubicBezTo>
                <a:lnTo>
                  <a:pt x="2209875" y="2774191"/>
                </a:lnTo>
                <a:cubicBezTo>
                  <a:pt x="2211154" y="2772835"/>
                  <a:pt x="2212509" y="2771555"/>
                  <a:pt x="2213639" y="2770125"/>
                </a:cubicBezTo>
                <a:cubicBezTo>
                  <a:pt x="2215212" y="2768966"/>
                  <a:pt x="2216560" y="2767543"/>
                  <a:pt x="2217629" y="2765909"/>
                </a:cubicBezTo>
                <a:lnTo>
                  <a:pt x="2217629" y="2765909"/>
                </a:lnTo>
                <a:cubicBezTo>
                  <a:pt x="2220339" y="2764027"/>
                  <a:pt x="2219661" y="2760263"/>
                  <a:pt x="2221919" y="2758381"/>
                </a:cubicBezTo>
                <a:cubicBezTo>
                  <a:pt x="2224178" y="2756499"/>
                  <a:pt x="2223275" y="2752660"/>
                  <a:pt x="2226135" y="2750853"/>
                </a:cubicBezTo>
                <a:lnTo>
                  <a:pt x="2226135" y="2750477"/>
                </a:lnTo>
                <a:cubicBezTo>
                  <a:pt x="2227099" y="2748971"/>
                  <a:pt x="2228265" y="2747601"/>
                  <a:pt x="2229598" y="2746412"/>
                </a:cubicBezTo>
                <a:cubicBezTo>
                  <a:pt x="2230975" y="2745094"/>
                  <a:pt x="2232256" y="2743687"/>
                  <a:pt x="2233437" y="2742197"/>
                </a:cubicBezTo>
                <a:lnTo>
                  <a:pt x="2233437" y="2742197"/>
                </a:lnTo>
                <a:cubicBezTo>
                  <a:pt x="2234371" y="2741278"/>
                  <a:pt x="2234995" y="2740096"/>
                  <a:pt x="2235244" y="2738809"/>
                </a:cubicBezTo>
                <a:cubicBezTo>
                  <a:pt x="2236147" y="2738809"/>
                  <a:pt x="2236825" y="2738206"/>
                  <a:pt x="2237277" y="2737002"/>
                </a:cubicBezTo>
                <a:cubicBezTo>
                  <a:pt x="2237103" y="2736031"/>
                  <a:pt x="2237382" y="2735030"/>
                  <a:pt x="2238029" y="2734292"/>
                </a:cubicBezTo>
                <a:cubicBezTo>
                  <a:pt x="2239159" y="2732937"/>
                  <a:pt x="2240288" y="2731582"/>
                  <a:pt x="2241492" y="2730302"/>
                </a:cubicBezTo>
                <a:cubicBezTo>
                  <a:pt x="2242960" y="2729135"/>
                  <a:pt x="2244255" y="2727765"/>
                  <a:pt x="2245332" y="2726237"/>
                </a:cubicBezTo>
                <a:cubicBezTo>
                  <a:pt x="2247138" y="2725101"/>
                  <a:pt x="2248501" y="2723369"/>
                  <a:pt x="2249171" y="2721344"/>
                </a:cubicBezTo>
                <a:cubicBezTo>
                  <a:pt x="2249223" y="2720207"/>
                  <a:pt x="2249713" y="2719131"/>
                  <a:pt x="2250526" y="2718332"/>
                </a:cubicBezTo>
                <a:cubicBezTo>
                  <a:pt x="2251203" y="2716962"/>
                  <a:pt x="2252280" y="2715833"/>
                  <a:pt x="2253612" y="2715096"/>
                </a:cubicBezTo>
                <a:lnTo>
                  <a:pt x="2253612" y="2714719"/>
                </a:lnTo>
                <a:cubicBezTo>
                  <a:pt x="2254629" y="2713229"/>
                  <a:pt x="2255810" y="2711866"/>
                  <a:pt x="2257151" y="2710654"/>
                </a:cubicBezTo>
                <a:lnTo>
                  <a:pt x="2257151" y="2710654"/>
                </a:lnTo>
                <a:cubicBezTo>
                  <a:pt x="2258506" y="2709367"/>
                  <a:pt x="2259763" y="2707981"/>
                  <a:pt x="2260915" y="2706513"/>
                </a:cubicBezTo>
                <a:cubicBezTo>
                  <a:pt x="2262495" y="2705400"/>
                  <a:pt x="2263850" y="2703999"/>
                  <a:pt x="2264904" y="2702373"/>
                </a:cubicBezTo>
                <a:lnTo>
                  <a:pt x="2264904" y="2702373"/>
                </a:lnTo>
                <a:cubicBezTo>
                  <a:pt x="2267690" y="2700793"/>
                  <a:pt x="2266636" y="2696652"/>
                  <a:pt x="2269572" y="2694845"/>
                </a:cubicBezTo>
                <a:lnTo>
                  <a:pt x="2269948" y="2694318"/>
                </a:lnTo>
                <a:cubicBezTo>
                  <a:pt x="2270844" y="2692805"/>
                  <a:pt x="2271988" y="2691457"/>
                  <a:pt x="2273336" y="2690329"/>
                </a:cubicBezTo>
                <a:lnTo>
                  <a:pt x="2273336" y="2690329"/>
                </a:lnTo>
                <a:cubicBezTo>
                  <a:pt x="2274646" y="2689019"/>
                  <a:pt x="2275873" y="2687641"/>
                  <a:pt x="2277024" y="2686188"/>
                </a:cubicBezTo>
                <a:cubicBezTo>
                  <a:pt x="2278628" y="2685104"/>
                  <a:pt x="2279983" y="2683689"/>
                  <a:pt x="2281014" y="2682048"/>
                </a:cubicBezTo>
                <a:lnTo>
                  <a:pt x="2281014" y="2682048"/>
                </a:lnTo>
                <a:cubicBezTo>
                  <a:pt x="2283800" y="2680617"/>
                  <a:pt x="2282670" y="2676628"/>
                  <a:pt x="2285456" y="2675273"/>
                </a:cubicBezTo>
                <a:cubicBezTo>
                  <a:pt x="2286171" y="2674482"/>
                  <a:pt x="2287179" y="2674023"/>
                  <a:pt x="2288241" y="2673993"/>
                </a:cubicBezTo>
                <a:cubicBezTo>
                  <a:pt x="2291704" y="2672864"/>
                  <a:pt x="2290725" y="2668422"/>
                  <a:pt x="2293586" y="2666465"/>
                </a:cubicBezTo>
                <a:lnTo>
                  <a:pt x="2293586" y="2666465"/>
                </a:lnTo>
                <a:cubicBezTo>
                  <a:pt x="2294595" y="2664997"/>
                  <a:pt x="2295761" y="2663634"/>
                  <a:pt x="2297049" y="2662400"/>
                </a:cubicBezTo>
                <a:cubicBezTo>
                  <a:pt x="2298442" y="2661127"/>
                  <a:pt x="2299729" y="2659742"/>
                  <a:pt x="2300888" y="2658259"/>
                </a:cubicBezTo>
                <a:cubicBezTo>
                  <a:pt x="2302491" y="2657160"/>
                  <a:pt x="2303824" y="2655723"/>
                  <a:pt x="2304803" y="2654044"/>
                </a:cubicBezTo>
                <a:lnTo>
                  <a:pt x="2304803" y="2654044"/>
                </a:lnTo>
                <a:cubicBezTo>
                  <a:pt x="2307663" y="2652237"/>
                  <a:pt x="2306986" y="2648548"/>
                  <a:pt x="2309018" y="2646516"/>
                </a:cubicBezTo>
                <a:cubicBezTo>
                  <a:pt x="2311051" y="2644483"/>
                  <a:pt x="2310825" y="2640794"/>
                  <a:pt x="2313234" y="2638988"/>
                </a:cubicBezTo>
                <a:lnTo>
                  <a:pt x="2313234" y="2638988"/>
                </a:lnTo>
                <a:cubicBezTo>
                  <a:pt x="2314664" y="2637693"/>
                  <a:pt x="2315929" y="2636225"/>
                  <a:pt x="2316998" y="2634621"/>
                </a:cubicBezTo>
                <a:lnTo>
                  <a:pt x="2316998" y="2634621"/>
                </a:lnTo>
                <a:cubicBezTo>
                  <a:pt x="2319858" y="2632965"/>
                  <a:pt x="2318880" y="2628900"/>
                  <a:pt x="2321590" y="2627093"/>
                </a:cubicBezTo>
                <a:lnTo>
                  <a:pt x="2321590" y="2627093"/>
                </a:lnTo>
                <a:cubicBezTo>
                  <a:pt x="2322712" y="2625618"/>
                  <a:pt x="2323916" y="2624210"/>
                  <a:pt x="2325204" y="2622878"/>
                </a:cubicBezTo>
                <a:lnTo>
                  <a:pt x="2325204" y="2622878"/>
                </a:lnTo>
                <a:cubicBezTo>
                  <a:pt x="2327688" y="2620845"/>
                  <a:pt x="2327010" y="2617081"/>
                  <a:pt x="2329344" y="2614898"/>
                </a:cubicBezTo>
                <a:lnTo>
                  <a:pt x="2329344" y="2614898"/>
                </a:lnTo>
                <a:cubicBezTo>
                  <a:pt x="2330774" y="2613686"/>
                  <a:pt x="2332039" y="2612293"/>
                  <a:pt x="2333108" y="2610758"/>
                </a:cubicBezTo>
                <a:cubicBezTo>
                  <a:pt x="2335005" y="2609614"/>
                  <a:pt x="2336382" y="2607777"/>
                  <a:pt x="2336947" y="2605639"/>
                </a:cubicBezTo>
                <a:cubicBezTo>
                  <a:pt x="2336902" y="2604630"/>
                  <a:pt x="2337286" y="2603644"/>
                  <a:pt x="2338001" y="2602929"/>
                </a:cubicBezTo>
                <a:cubicBezTo>
                  <a:pt x="2338942" y="2601513"/>
                  <a:pt x="2340056" y="2600226"/>
                  <a:pt x="2341314" y="2599089"/>
                </a:cubicBezTo>
                <a:lnTo>
                  <a:pt x="2341314" y="2599089"/>
                </a:lnTo>
                <a:cubicBezTo>
                  <a:pt x="2342684" y="2597840"/>
                  <a:pt x="2343918" y="2596447"/>
                  <a:pt x="2345002" y="2594949"/>
                </a:cubicBezTo>
                <a:cubicBezTo>
                  <a:pt x="2346862" y="2593797"/>
                  <a:pt x="2348224" y="2591998"/>
                  <a:pt x="2348842" y="2589905"/>
                </a:cubicBezTo>
                <a:cubicBezTo>
                  <a:pt x="2348826" y="2588844"/>
                  <a:pt x="2349233" y="2587813"/>
                  <a:pt x="2349970" y="2587044"/>
                </a:cubicBezTo>
                <a:cubicBezTo>
                  <a:pt x="2350866" y="2585667"/>
                  <a:pt x="2351950" y="2584417"/>
                  <a:pt x="2353207" y="2583356"/>
                </a:cubicBezTo>
                <a:lnTo>
                  <a:pt x="2353207" y="2583356"/>
                </a:lnTo>
                <a:cubicBezTo>
                  <a:pt x="2354412" y="2581925"/>
                  <a:pt x="2355767" y="2580721"/>
                  <a:pt x="2356897" y="2579215"/>
                </a:cubicBezTo>
                <a:cubicBezTo>
                  <a:pt x="2358650" y="2578003"/>
                  <a:pt x="2359968" y="2576264"/>
                  <a:pt x="2360661" y="2574247"/>
                </a:cubicBezTo>
                <a:cubicBezTo>
                  <a:pt x="2360683" y="2573133"/>
                  <a:pt x="2361112" y="2572056"/>
                  <a:pt x="2361865" y="2571236"/>
                </a:cubicBezTo>
                <a:cubicBezTo>
                  <a:pt x="2362693" y="2569873"/>
                  <a:pt x="2363762" y="2568669"/>
                  <a:pt x="2365026" y="2567697"/>
                </a:cubicBezTo>
                <a:lnTo>
                  <a:pt x="2365026" y="2567697"/>
                </a:lnTo>
                <a:cubicBezTo>
                  <a:pt x="2366171" y="2566290"/>
                  <a:pt x="2367458" y="2565003"/>
                  <a:pt x="2368866" y="2563858"/>
                </a:cubicBezTo>
                <a:lnTo>
                  <a:pt x="2368866" y="2563858"/>
                </a:lnTo>
                <a:cubicBezTo>
                  <a:pt x="2370213" y="2562406"/>
                  <a:pt x="2371448" y="2560840"/>
                  <a:pt x="2372554" y="2559191"/>
                </a:cubicBezTo>
                <a:cubicBezTo>
                  <a:pt x="2372389" y="2557964"/>
                  <a:pt x="2372712" y="2556722"/>
                  <a:pt x="2373458" y="2555728"/>
                </a:cubicBezTo>
                <a:cubicBezTo>
                  <a:pt x="2374316" y="2554320"/>
                  <a:pt x="2375355" y="2553033"/>
                  <a:pt x="2376544" y="2551889"/>
                </a:cubicBezTo>
                <a:cubicBezTo>
                  <a:pt x="2378020" y="2550647"/>
                  <a:pt x="2379307" y="2549201"/>
                  <a:pt x="2380384" y="2547598"/>
                </a:cubicBezTo>
                <a:lnTo>
                  <a:pt x="2380384" y="2547598"/>
                </a:lnTo>
                <a:cubicBezTo>
                  <a:pt x="2383169" y="2545942"/>
                  <a:pt x="2382115" y="2541876"/>
                  <a:pt x="2384976" y="2540070"/>
                </a:cubicBezTo>
                <a:lnTo>
                  <a:pt x="2384976" y="2540070"/>
                </a:lnTo>
                <a:cubicBezTo>
                  <a:pt x="2386022" y="2538624"/>
                  <a:pt x="2387151" y="2537239"/>
                  <a:pt x="2388363" y="2535929"/>
                </a:cubicBezTo>
                <a:cubicBezTo>
                  <a:pt x="2389914" y="2534748"/>
                  <a:pt x="2391239" y="2533295"/>
                  <a:pt x="2392278" y="2531638"/>
                </a:cubicBezTo>
                <a:lnTo>
                  <a:pt x="2392278" y="2531638"/>
                </a:lnTo>
                <a:cubicBezTo>
                  <a:pt x="2395138" y="2529982"/>
                  <a:pt x="2394160" y="2525992"/>
                  <a:pt x="2396870" y="2524110"/>
                </a:cubicBezTo>
                <a:lnTo>
                  <a:pt x="2396870" y="2524110"/>
                </a:lnTo>
                <a:cubicBezTo>
                  <a:pt x="2398135" y="2522635"/>
                  <a:pt x="2399287" y="2521077"/>
                  <a:pt x="2400333" y="2519443"/>
                </a:cubicBezTo>
                <a:cubicBezTo>
                  <a:pt x="2400310" y="2518216"/>
                  <a:pt x="2400649" y="2517012"/>
                  <a:pt x="2401311" y="2515980"/>
                </a:cubicBezTo>
                <a:cubicBezTo>
                  <a:pt x="2402200" y="2514573"/>
                  <a:pt x="2403261" y="2513278"/>
                  <a:pt x="2404473" y="2512141"/>
                </a:cubicBezTo>
                <a:cubicBezTo>
                  <a:pt x="2405926" y="2510876"/>
                  <a:pt x="2407213" y="2509431"/>
                  <a:pt x="2408312" y="2507850"/>
                </a:cubicBezTo>
                <a:lnTo>
                  <a:pt x="2408312" y="2507850"/>
                </a:lnTo>
                <a:cubicBezTo>
                  <a:pt x="2411098" y="2506194"/>
                  <a:pt x="2410044" y="2502129"/>
                  <a:pt x="2412905" y="2500322"/>
                </a:cubicBezTo>
                <a:lnTo>
                  <a:pt x="2412905" y="2500322"/>
                </a:lnTo>
                <a:cubicBezTo>
                  <a:pt x="2414034" y="2498892"/>
                  <a:pt x="2415163" y="2497537"/>
                  <a:pt x="2416367" y="2496181"/>
                </a:cubicBezTo>
                <a:cubicBezTo>
                  <a:pt x="2417896" y="2495007"/>
                  <a:pt x="2419221" y="2493577"/>
                  <a:pt x="2420282" y="2491966"/>
                </a:cubicBezTo>
                <a:lnTo>
                  <a:pt x="2420282" y="2491966"/>
                </a:lnTo>
                <a:cubicBezTo>
                  <a:pt x="2423143" y="2490234"/>
                  <a:pt x="2422164" y="2486245"/>
                  <a:pt x="2424799" y="2484438"/>
                </a:cubicBezTo>
                <a:lnTo>
                  <a:pt x="2424799" y="2484438"/>
                </a:lnTo>
                <a:cubicBezTo>
                  <a:pt x="2425853" y="2482933"/>
                  <a:pt x="2427283" y="2481728"/>
                  <a:pt x="2428337" y="2480222"/>
                </a:cubicBezTo>
                <a:cubicBezTo>
                  <a:pt x="2430136" y="2478995"/>
                  <a:pt x="2431469" y="2477189"/>
                  <a:pt x="2432101" y="2475103"/>
                </a:cubicBezTo>
                <a:cubicBezTo>
                  <a:pt x="2432041" y="2474057"/>
                  <a:pt x="2432395" y="2473033"/>
                  <a:pt x="2433080" y="2472242"/>
                </a:cubicBezTo>
                <a:cubicBezTo>
                  <a:pt x="2434660" y="2469833"/>
                  <a:pt x="2434359" y="2466672"/>
                  <a:pt x="2436166" y="2464338"/>
                </a:cubicBezTo>
                <a:cubicBezTo>
                  <a:pt x="2437973" y="2462004"/>
                  <a:pt x="2437822" y="2458692"/>
                  <a:pt x="2440532" y="2456810"/>
                </a:cubicBezTo>
                <a:lnTo>
                  <a:pt x="2440532" y="2456810"/>
                </a:lnTo>
                <a:cubicBezTo>
                  <a:pt x="2441661" y="2455342"/>
                  <a:pt x="2442896" y="2453957"/>
                  <a:pt x="2444221" y="2452670"/>
                </a:cubicBezTo>
                <a:lnTo>
                  <a:pt x="2444221" y="2452670"/>
                </a:lnTo>
                <a:cubicBezTo>
                  <a:pt x="2445629" y="2451368"/>
                  <a:pt x="2446961" y="2449982"/>
                  <a:pt x="2448211" y="2448530"/>
                </a:cubicBezTo>
                <a:lnTo>
                  <a:pt x="2448211" y="2448530"/>
                </a:lnTo>
                <a:cubicBezTo>
                  <a:pt x="2449769" y="2447325"/>
                  <a:pt x="2451117" y="2445880"/>
                  <a:pt x="2452201" y="2444239"/>
                </a:cubicBezTo>
                <a:lnTo>
                  <a:pt x="2452201" y="2444239"/>
                </a:lnTo>
                <a:cubicBezTo>
                  <a:pt x="2454986" y="2442507"/>
                  <a:pt x="2454083" y="2438517"/>
                  <a:pt x="2456717" y="2436711"/>
                </a:cubicBezTo>
                <a:lnTo>
                  <a:pt x="2456717" y="2436711"/>
                </a:lnTo>
                <a:cubicBezTo>
                  <a:pt x="2457771" y="2435129"/>
                  <a:pt x="2459277" y="2433925"/>
                  <a:pt x="2460331" y="2432420"/>
                </a:cubicBezTo>
                <a:lnTo>
                  <a:pt x="2460331" y="2432420"/>
                </a:lnTo>
                <a:cubicBezTo>
                  <a:pt x="2462966" y="2430688"/>
                  <a:pt x="2461912" y="2426698"/>
                  <a:pt x="2464848" y="2424892"/>
                </a:cubicBezTo>
                <a:lnTo>
                  <a:pt x="2464848" y="2424515"/>
                </a:lnTo>
                <a:cubicBezTo>
                  <a:pt x="2465826" y="2423017"/>
                  <a:pt x="2466963" y="2421632"/>
                  <a:pt x="2468235" y="2420375"/>
                </a:cubicBezTo>
                <a:cubicBezTo>
                  <a:pt x="2469899" y="2419042"/>
                  <a:pt x="2471194" y="2417303"/>
                  <a:pt x="2471999" y="2415331"/>
                </a:cubicBezTo>
                <a:cubicBezTo>
                  <a:pt x="2471992" y="2414224"/>
                  <a:pt x="2472398" y="2413148"/>
                  <a:pt x="2473129" y="2412320"/>
                </a:cubicBezTo>
                <a:cubicBezTo>
                  <a:pt x="2473663" y="2411702"/>
                  <a:pt x="2473836" y="2410844"/>
                  <a:pt x="2473580" y="2410062"/>
                </a:cubicBezTo>
                <a:cubicBezTo>
                  <a:pt x="2474559" y="2409707"/>
                  <a:pt x="2475477" y="2409203"/>
                  <a:pt x="2476290" y="2408556"/>
                </a:cubicBezTo>
                <a:lnTo>
                  <a:pt x="2476290" y="2408556"/>
                </a:lnTo>
                <a:cubicBezTo>
                  <a:pt x="2477743" y="2407291"/>
                  <a:pt x="2479038" y="2405853"/>
                  <a:pt x="2480130" y="2404265"/>
                </a:cubicBezTo>
                <a:lnTo>
                  <a:pt x="2480130" y="2404265"/>
                </a:lnTo>
                <a:cubicBezTo>
                  <a:pt x="2482915" y="2402534"/>
                  <a:pt x="2482012" y="2398544"/>
                  <a:pt x="2484646" y="2396737"/>
                </a:cubicBezTo>
                <a:lnTo>
                  <a:pt x="2484646" y="2396737"/>
                </a:lnTo>
                <a:cubicBezTo>
                  <a:pt x="2485700" y="2395231"/>
                  <a:pt x="2487206" y="2394027"/>
                  <a:pt x="2488260" y="2392446"/>
                </a:cubicBezTo>
                <a:lnTo>
                  <a:pt x="2488260" y="2392446"/>
                </a:lnTo>
                <a:cubicBezTo>
                  <a:pt x="2490895" y="2390413"/>
                  <a:pt x="2490217" y="2386800"/>
                  <a:pt x="2492325" y="2384542"/>
                </a:cubicBezTo>
                <a:cubicBezTo>
                  <a:pt x="2494433" y="2382283"/>
                  <a:pt x="2494282" y="2378896"/>
                  <a:pt x="2496315" y="2376562"/>
                </a:cubicBezTo>
                <a:cubicBezTo>
                  <a:pt x="2498347" y="2374228"/>
                  <a:pt x="2497896" y="2370841"/>
                  <a:pt x="2500606" y="2369034"/>
                </a:cubicBezTo>
                <a:lnTo>
                  <a:pt x="2500606" y="2369034"/>
                </a:lnTo>
                <a:cubicBezTo>
                  <a:pt x="2501660" y="2367528"/>
                  <a:pt x="2503165" y="2366324"/>
                  <a:pt x="2504219" y="2364743"/>
                </a:cubicBezTo>
                <a:lnTo>
                  <a:pt x="2504219" y="2364743"/>
                </a:lnTo>
                <a:cubicBezTo>
                  <a:pt x="2506929" y="2362936"/>
                  <a:pt x="2505875" y="2358946"/>
                  <a:pt x="2508736" y="2357215"/>
                </a:cubicBezTo>
                <a:lnTo>
                  <a:pt x="2508736" y="2357215"/>
                </a:lnTo>
                <a:cubicBezTo>
                  <a:pt x="2509782" y="2355769"/>
                  <a:pt x="2510912" y="2354384"/>
                  <a:pt x="2512124" y="2353075"/>
                </a:cubicBezTo>
                <a:cubicBezTo>
                  <a:pt x="2513923" y="2351818"/>
                  <a:pt x="2515255" y="2349988"/>
                  <a:pt x="2515888" y="2347880"/>
                </a:cubicBezTo>
                <a:cubicBezTo>
                  <a:pt x="2515857" y="2346849"/>
                  <a:pt x="2516234" y="2345848"/>
                  <a:pt x="2516941" y="2345095"/>
                </a:cubicBezTo>
                <a:cubicBezTo>
                  <a:pt x="2517913" y="2343747"/>
                  <a:pt x="2518967" y="2342468"/>
                  <a:pt x="2520103" y="2341256"/>
                </a:cubicBezTo>
                <a:cubicBezTo>
                  <a:pt x="2521548" y="2340044"/>
                  <a:pt x="2522843" y="2338651"/>
                  <a:pt x="2523943" y="2337115"/>
                </a:cubicBezTo>
                <a:cubicBezTo>
                  <a:pt x="2525772" y="2335948"/>
                  <a:pt x="2527157" y="2334202"/>
                  <a:pt x="2527857" y="2332147"/>
                </a:cubicBezTo>
                <a:cubicBezTo>
                  <a:pt x="2527805" y="2331070"/>
                  <a:pt x="2528181" y="2330009"/>
                  <a:pt x="2528911" y="2329211"/>
                </a:cubicBezTo>
                <a:cubicBezTo>
                  <a:pt x="2529814" y="2327856"/>
                  <a:pt x="2530846" y="2326599"/>
                  <a:pt x="2531997" y="2325447"/>
                </a:cubicBezTo>
                <a:cubicBezTo>
                  <a:pt x="2533729" y="2324129"/>
                  <a:pt x="2535016" y="2322323"/>
                  <a:pt x="2535686" y="2320252"/>
                </a:cubicBezTo>
                <a:cubicBezTo>
                  <a:pt x="2535603" y="2319221"/>
                  <a:pt x="2535927" y="2318190"/>
                  <a:pt x="2536590" y="2317392"/>
                </a:cubicBezTo>
                <a:cubicBezTo>
                  <a:pt x="2537643" y="2316037"/>
                  <a:pt x="2538697" y="2314757"/>
                  <a:pt x="2539827" y="2313553"/>
                </a:cubicBezTo>
                <a:cubicBezTo>
                  <a:pt x="2541641" y="2312273"/>
                  <a:pt x="2542966" y="2310414"/>
                  <a:pt x="2543591" y="2308283"/>
                </a:cubicBezTo>
                <a:cubicBezTo>
                  <a:pt x="2543177" y="2307478"/>
                  <a:pt x="2543177" y="2306529"/>
                  <a:pt x="2543591" y="2305723"/>
                </a:cubicBezTo>
                <a:cubicBezTo>
                  <a:pt x="2546000" y="2303691"/>
                  <a:pt x="2545021" y="2299852"/>
                  <a:pt x="2547656" y="2298195"/>
                </a:cubicBezTo>
                <a:lnTo>
                  <a:pt x="2547656" y="2298195"/>
                </a:lnTo>
                <a:cubicBezTo>
                  <a:pt x="2548988" y="2296825"/>
                  <a:pt x="2550223" y="2295372"/>
                  <a:pt x="2551344" y="2293829"/>
                </a:cubicBezTo>
                <a:cubicBezTo>
                  <a:pt x="2555108" y="2291044"/>
                  <a:pt x="2551344" y="2285323"/>
                  <a:pt x="2555635" y="2282537"/>
                </a:cubicBezTo>
                <a:lnTo>
                  <a:pt x="2555635" y="2282537"/>
                </a:lnTo>
                <a:cubicBezTo>
                  <a:pt x="2556689" y="2280956"/>
                  <a:pt x="2558195" y="2279752"/>
                  <a:pt x="2559249" y="2278171"/>
                </a:cubicBezTo>
                <a:lnTo>
                  <a:pt x="2559249" y="2278171"/>
                </a:lnTo>
                <a:cubicBezTo>
                  <a:pt x="2561959" y="2276289"/>
                  <a:pt x="2561056" y="2272450"/>
                  <a:pt x="2563615" y="2270643"/>
                </a:cubicBezTo>
                <a:lnTo>
                  <a:pt x="2563615" y="2270643"/>
                </a:lnTo>
                <a:cubicBezTo>
                  <a:pt x="2565136" y="2269213"/>
                  <a:pt x="2566370" y="2267504"/>
                  <a:pt x="2567229" y="2265599"/>
                </a:cubicBezTo>
                <a:cubicBezTo>
                  <a:pt x="2567153" y="2264485"/>
                  <a:pt x="2567507" y="2263378"/>
                  <a:pt x="2568207" y="2262513"/>
                </a:cubicBezTo>
                <a:cubicBezTo>
                  <a:pt x="2569156" y="2261105"/>
                  <a:pt x="2570217" y="2259772"/>
                  <a:pt x="2571369" y="2258523"/>
                </a:cubicBezTo>
                <a:lnTo>
                  <a:pt x="2571369" y="2258523"/>
                </a:lnTo>
                <a:cubicBezTo>
                  <a:pt x="2573928" y="2256566"/>
                  <a:pt x="2573100" y="2252726"/>
                  <a:pt x="2575585" y="2250995"/>
                </a:cubicBezTo>
                <a:lnTo>
                  <a:pt x="2575585" y="2250995"/>
                </a:lnTo>
                <a:cubicBezTo>
                  <a:pt x="2577768" y="2248736"/>
                  <a:pt x="2577165" y="2245123"/>
                  <a:pt x="2579349" y="2242940"/>
                </a:cubicBezTo>
                <a:lnTo>
                  <a:pt x="2579349" y="2242940"/>
                </a:lnTo>
                <a:cubicBezTo>
                  <a:pt x="2581833" y="2240983"/>
                  <a:pt x="2580929" y="2237143"/>
                  <a:pt x="2583564" y="2235412"/>
                </a:cubicBezTo>
                <a:lnTo>
                  <a:pt x="2583564" y="2235412"/>
                </a:lnTo>
                <a:cubicBezTo>
                  <a:pt x="2585085" y="2233929"/>
                  <a:pt x="2586274" y="2232130"/>
                  <a:pt x="2587027" y="2230142"/>
                </a:cubicBezTo>
                <a:cubicBezTo>
                  <a:pt x="2586839" y="2229133"/>
                  <a:pt x="2587148" y="2228095"/>
                  <a:pt x="2587855" y="2227357"/>
                </a:cubicBezTo>
                <a:cubicBezTo>
                  <a:pt x="2588909" y="2225927"/>
                  <a:pt x="2590038" y="2224572"/>
                  <a:pt x="2591168" y="2223141"/>
                </a:cubicBezTo>
                <a:lnTo>
                  <a:pt x="2591168" y="2223141"/>
                </a:lnTo>
                <a:cubicBezTo>
                  <a:pt x="2591619" y="2216216"/>
                  <a:pt x="2588307" y="2216517"/>
                  <a:pt x="2583640" y="2219377"/>
                </a:cubicBezTo>
                <a:cubicBezTo>
                  <a:pt x="2582728" y="2219791"/>
                  <a:pt x="2581690" y="2219791"/>
                  <a:pt x="2580779" y="2219377"/>
                </a:cubicBezTo>
                <a:cubicBezTo>
                  <a:pt x="2578837" y="2220168"/>
                  <a:pt x="2577105" y="2221402"/>
                  <a:pt x="2575735" y="2222991"/>
                </a:cubicBezTo>
                <a:lnTo>
                  <a:pt x="2575735" y="2222991"/>
                </a:lnTo>
                <a:cubicBezTo>
                  <a:pt x="2573703" y="2225400"/>
                  <a:pt x="2570089" y="2224572"/>
                  <a:pt x="2568207" y="2226679"/>
                </a:cubicBezTo>
                <a:cubicBezTo>
                  <a:pt x="2567221" y="2227297"/>
                  <a:pt x="2566024" y="2227485"/>
                  <a:pt x="2564895" y="2227206"/>
                </a:cubicBezTo>
                <a:cubicBezTo>
                  <a:pt x="2562335" y="2229088"/>
                  <a:pt x="2558872" y="2228561"/>
                  <a:pt x="2556313" y="2230594"/>
                </a:cubicBezTo>
                <a:cubicBezTo>
                  <a:pt x="2555515" y="2231196"/>
                  <a:pt x="2554506" y="2231437"/>
                  <a:pt x="2553528" y="2231272"/>
                </a:cubicBezTo>
                <a:cubicBezTo>
                  <a:pt x="2551600" y="2231949"/>
                  <a:pt x="2549846" y="2233056"/>
                  <a:pt x="2548409" y="2234509"/>
                </a:cubicBezTo>
                <a:cubicBezTo>
                  <a:pt x="2547671" y="2235164"/>
                  <a:pt x="2546662" y="2235419"/>
                  <a:pt x="2545698" y="2235186"/>
                </a:cubicBezTo>
                <a:cubicBezTo>
                  <a:pt x="2543613" y="2235894"/>
                  <a:pt x="2541791" y="2237241"/>
                  <a:pt x="2540504" y="2239025"/>
                </a:cubicBezTo>
                <a:cubicBezTo>
                  <a:pt x="2539194" y="2240237"/>
                  <a:pt x="2537809" y="2241366"/>
                  <a:pt x="2536364" y="2242413"/>
                </a:cubicBezTo>
                <a:lnTo>
                  <a:pt x="2536364" y="2242413"/>
                </a:lnTo>
                <a:cubicBezTo>
                  <a:pt x="2534632" y="2245123"/>
                  <a:pt x="2530793" y="2244144"/>
                  <a:pt x="2528836" y="2246704"/>
                </a:cubicBezTo>
                <a:lnTo>
                  <a:pt x="2528836" y="2246704"/>
                </a:lnTo>
                <a:cubicBezTo>
                  <a:pt x="2527609" y="2247863"/>
                  <a:pt x="2526276" y="2248894"/>
                  <a:pt x="2524846" y="2249790"/>
                </a:cubicBezTo>
                <a:cubicBezTo>
                  <a:pt x="2524018" y="2250520"/>
                  <a:pt x="2522941" y="2250927"/>
                  <a:pt x="2521835" y="2250920"/>
                </a:cubicBezTo>
                <a:cubicBezTo>
                  <a:pt x="2519825" y="2251657"/>
                  <a:pt x="2518093" y="2252997"/>
                  <a:pt x="2516866" y="2254759"/>
                </a:cubicBezTo>
                <a:cubicBezTo>
                  <a:pt x="2515586" y="2255888"/>
                  <a:pt x="2514231" y="2256942"/>
                  <a:pt x="2512876" y="2257996"/>
                </a:cubicBezTo>
                <a:cubicBezTo>
                  <a:pt x="2512161" y="2258704"/>
                  <a:pt x="2511160" y="2259035"/>
                  <a:pt x="2510166" y="2258899"/>
                </a:cubicBezTo>
                <a:cubicBezTo>
                  <a:pt x="2508058" y="2259539"/>
                  <a:pt x="2506252" y="2260894"/>
                  <a:pt x="2505047" y="2262739"/>
                </a:cubicBezTo>
                <a:cubicBezTo>
                  <a:pt x="2503602" y="2263860"/>
                  <a:pt x="2502217" y="2265072"/>
                  <a:pt x="2500907" y="2266352"/>
                </a:cubicBezTo>
                <a:lnTo>
                  <a:pt x="2500907" y="2266352"/>
                </a:lnTo>
                <a:cubicBezTo>
                  <a:pt x="2499778" y="2267700"/>
                  <a:pt x="2498430" y="2268844"/>
                  <a:pt x="2496917" y="2269740"/>
                </a:cubicBezTo>
                <a:lnTo>
                  <a:pt x="2496390" y="2269740"/>
                </a:lnTo>
                <a:cubicBezTo>
                  <a:pt x="2495035" y="2272600"/>
                  <a:pt x="2491196" y="2271772"/>
                  <a:pt x="2489540" y="2274181"/>
                </a:cubicBezTo>
                <a:cubicBezTo>
                  <a:pt x="2487883" y="2276590"/>
                  <a:pt x="2487959" y="2279526"/>
                  <a:pt x="2485173" y="2280956"/>
                </a:cubicBezTo>
                <a:cubicBezTo>
                  <a:pt x="2484519" y="2281784"/>
                  <a:pt x="2483517" y="2282251"/>
                  <a:pt x="2482463" y="2282236"/>
                </a:cubicBezTo>
                <a:cubicBezTo>
                  <a:pt x="2480340" y="2282891"/>
                  <a:pt x="2478541" y="2284314"/>
                  <a:pt x="2477419" y="2286226"/>
                </a:cubicBezTo>
                <a:lnTo>
                  <a:pt x="2477419" y="2286226"/>
                </a:lnTo>
                <a:cubicBezTo>
                  <a:pt x="2474950" y="2289185"/>
                  <a:pt x="2472255" y="2291955"/>
                  <a:pt x="2469365" y="2294507"/>
                </a:cubicBezTo>
                <a:lnTo>
                  <a:pt x="2469365" y="2294507"/>
                </a:lnTo>
                <a:cubicBezTo>
                  <a:pt x="2467671" y="2295470"/>
                  <a:pt x="2466248" y="2296840"/>
                  <a:pt x="2465224" y="2298497"/>
                </a:cubicBezTo>
                <a:cubicBezTo>
                  <a:pt x="2462514" y="2301131"/>
                  <a:pt x="2459827" y="2303789"/>
                  <a:pt x="2457169" y="2306476"/>
                </a:cubicBezTo>
                <a:cubicBezTo>
                  <a:pt x="2455626" y="2307545"/>
                  <a:pt x="2454278" y="2308870"/>
                  <a:pt x="2453179" y="2310391"/>
                </a:cubicBezTo>
                <a:lnTo>
                  <a:pt x="2453179" y="2310391"/>
                </a:lnTo>
                <a:cubicBezTo>
                  <a:pt x="2451621" y="2311520"/>
                  <a:pt x="2450228" y="2312868"/>
                  <a:pt x="2449039" y="2314381"/>
                </a:cubicBezTo>
                <a:cubicBezTo>
                  <a:pt x="2447601" y="2315570"/>
                  <a:pt x="2446261" y="2316880"/>
                  <a:pt x="2445049" y="2318295"/>
                </a:cubicBezTo>
                <a:lnTo>
                  <a:pt x="2445049" y="2318295"/>
                </a:lnTo>
                <a:cubicBezTo>
                  <a:pt x="2443543" y="2319500"/>
                  <a:pt x="2442414" y="2321005"/>
                  <a:pt x="2440984" y="2322285"/>
                </a:cubicBezTo>
                <a:lnTo>
                  <a:pt x="2440984" y="2322285"/>
                </a:lnTo>
                <a:cubicBezTo>
                  <a:pt x="2440329" y="2322842"/>
                  <a:pt x="2439998" y="2323685"/>
                  <a:pt x="2440081" y="2324543"/>
                </a:cubicBezTo>
                <a:cubicBezTo>
                  <a:pt x="2438944" y="2324980"/>
                  <a:pt x="2437897" y="2325612"/>
                  <a:pt x="2436994" y="2326425"/>
                </a:cubicBezTo>
                <a:lnTo>
                  <a:pt x="2436994" y="2326425"/>
                </a:lnTo>
                <a:cubicBezTo>
                  <a:pt x="2435579" y="2327637"/>
                  <a:pt x="2434269" y="2328977"/>
                  <a:pt x="2433080" y="2330415"/>
                </a:cubicBezTo>
                <a:cubicBezTo>
                  <a:pt x="2431514" y="2331559"/>
                  <a:pt x="2430204" y="2333027"/>
                  <a:pt x="2429240" y="2334706"/>
                </a:cubicBezTo>
                <a:cubicBezTo>
                  <a:pt x="2427607" y="2335602"/>
                  <a:pt x="2426252" y="2336927"/>
                  <a:pt x="2425326" y="2338546"/>
                </a:cubicBezTo>
                <a:cubicBezTo>
                  <a:pt x="2423662" y="2339539"/>
                  <a:pt x="2422224" y="2340879"/>
                  <a:pt x="2421110" y="2342460"/>
                </a:cubicBezTo>
                <a:lnTo>
                  <a:pt x="2421110" y="2342460"/>
                </a:lnTo>
                <a:cubicBezTo>
                  <a:pt x="2419604" y="2343574"/>
                  <a:pt x="2418287" y="2344922"/>
                  <a:pt x="2417195" y="2346450"/>
                </a:cubicBezTo>
                <a:cubicBezTo>
                  <a:pt x="2415630" y="2347549"/>
                  <a:pt x="2414274" y="2348927"/>
                  <a:pt x="2413206" y="2350515"/>
                </a:cubicBezTo>
                <a:cubicBezTo>
                  <a:pt x="2411633" y="2351546"/>
                  <a:pt x="2410292" y="2352909"/>
                  <a:pt x="2409291" y="2354505"/>
                </a:cubicBezTo>
                <a:cubicBezTo>
                  <a:pt x="2407642" y="2355498"/>
                  <a:pt x="2406265" y="2356899"/>
                  <a:pt x="2405301" y="2358570"/>
                </a:cubicBezTo>
                <a:cubicBezTo>
                  <a:pt x="2403638" y="2359526"/>
                  <a:pt x="2402283" y="2360941"/>
                  <a:pt x="2401387" y="2362635"/>
                </a:cubicBezTo>
                <a:lnTo>
                  <a:pt x="2401387" y="2362635"/>
                </a:lnTo>
                <a:cubicBezTo>
                  <a:pt x="2398375" y="2364367"/>
                  <a:pt x="2399128" y="2368131"/>
                  <a:pt x="2397020" y="2370163"/>
                </a:cubicBezTo>
                <a:cubicBezTo>
                  <a:pt x="2395470" y="2371337"/>
                  <a:pt x="2394122" y="2372760"/>
                  <a:pt x="2393031" y="2374379"/>
                </a:cubicBezTo>
                <a:lnTo>
                  <a:pt x="2393031" y="2374379"/>
                </a:lnTo>
                <a:cubicBezTo>
                  <a:pt x="2390245" y="2376186"/>
                  <a:pt x="2391149" y="2380100"/>
                  <a:pt x="2388664" y="2381907"/>
                </a:cubicBezTo>
                <a:lnTo>
                  <a:pt x="2388664" y="2381907"/>
                </a:lnTo>
                <a:cubicBezTo>
                  <a:pt x="2387385" y="2383337"/>
                  <a:pt x="2386030" y="2384542"/>
                  <a:pt x="2384900" y="2386047"/>
                </a:cubicBezTo>
                <a:cubicBezTo>
                  <a:pt x="2383365" y="2387131"/>
                  <a:pt x="2382055" y="2388517"/>
                  <a:pt x="2381061" y="2390112"/>
                </a:cubicBezTo>
                <a:cubicBezTo>
                  <a:pt x="2379194" y="2391234"/>
                  <a:pt x="2377794" y="2393003"/>
                  <a:pt x="2377147" y="2395081"/>
                </a:cubicBezTo>
                <a:cubicBezTo>
                  <a:pt x="2377139" y="2396195"/>
                  <a:pt x="2376680" y="2397256"/>
                  <a:pt x="2375867" y="2398017"/>
                </a:cubicBezTo>
                <a:cubicBezTo>
                  <a:pt x="2375137" y="2399372"/>
                  <a:pt x="2374038" y="2400493"/>
                  <a:pt x="2372705" y="2401254"/>
                </a:cubicBezTo>
                <a:lnTo>
                  <a:pt x="2372705" y="2401254"/>
                </a:lnTo>
                <a:cubicBezTo>
                  <a:pt x="2371711" y="2402737"/>
                  <a:pt x="2370522" y="2404077"/>
                  <a:pt x="2369167" y="2405244"/>
                </a:cubicBezTo>
                <a:lnTo>
                  <a:pt x="2369167" y="2405244"/>
                </a:lnTo>
                <a:cubicBezTo>
                  <a:pt x="2367820" y="2406531"/>
                  <a:pt x="2366562" y="2407916"/>
                  <a:pt x="2365403" y="2409384"/>
                </a:cubicBezTo>
                <a:cubicBezTo>
                  <a:pt x="2363784" y="2410460"/>
                  <a:pt x="2362445" y="2411906"/>
                  <a:pt x="2361488" y="2413600"/>
                </a:cubicBezTo>
                <a:lnTo>
                  <a:pt x="2361488" y="2413600"/>
                </a:lnTo>
                <a:cubicBezTo>
                  <a:pt x="2358628" y="2415181"/>
                  <a:pt x="2359682" y="2419321"/>
                  <a:pt x="2356821" y="2421128"/>
                </a:cubicBezTo>
                <a:lnTo>
                  <a:pt x="2356821" y="2421579"/>
                </a:lnTo>
                <a:cubicBezTo>
                  <a:pt x="2355872" y="2423055"/>
                  <a:pt x="2354706" y="2424372"/>
                  <a:pt x="2353358" y="2425494"/>
                </a:cubicBezTo>
                <a:lnTo>
                  <a:pt x="2353358" y="2425494"/>
                </a:lnTo>
                <a:cubicBezTo>
                  <a:pt x="2352154" y="2426924"/>
                  <a:pt x="2350799" y="2428129"/>
                  <a:pt x="2349669" y="2429634"/>
                </a:cubicBezTo>
                <a:cubicBezTo>
                  <a:pt x="2348066" y="2430733"/>
                  <a:pt x="2346733" y="2432171"/>
                  <a:pt x="2345755" y="2433850"/>
                </a:cubicBezTo>
                <a:lnTo>
                  <a:pt x="2345755" y="2433850"/>
                </a:lnTo>
                <a:cubicBezTo>
                  <a:pt x="2342894" y="2435431"/>
                  <a:pt x="2343948" y="2439571"/>
                  <a:pt x="2341163" y="2441378"/>
                </a:cubicBezTo>
                <a:lnTo>
                  <a:pt x="2341163" y="2441378"/>
                </a:lnTo>
                <a:cubicBezTo>
                  <a:pt x="2340117" y="2442816"/>
                  <a:pt x="2338957" y="2444178"/>
                  <a:pt x="2337700" y="2445443"/>
                </a:cubicBezTo>
                <a:cubicBezTo>
                  <a:pt x="2336232" y="2446648"/>
                  <a:pt x="2334967" y="2448063"/>
                  <a:pt x="2333936" y="2449658"/>
                </a:cubicBezTo>
                <a:cubicBezTo>
                  <a:pt x="2332318" y="2450690"/>
                  <a:pt x="2330932" y="2452045"/>
                  <a:pt x="2329871" y="2453649"/>
                </a:cubicBezTo>
                <a:lnTo>
                  <a:pt x="2329871" y="2453649"/>
                </a:lnTo>
                <a:cubicBezTo>
                  <a:pt x="2328960" y="2454469"/>
                  <a:pt x="2328260" y="2455508"/>
                  <a:pt x="2327838" y="2456659"/>
                </a:cubicBezTo>
                <a:cubicBezTo>
                  <a:pt x="2327086" y="2456659"/>
                  <a:pt x="2326408" y="2456659"/>
                  <a:pt x="2325731" y="2457940"/>
                </a:cubicBezTo>
                <a:lnTo>
                  <a:pt x="2325731" y="2457563"/>
                </a:lnTo>
                <a:cubicBezTo>
                  <a:pt x="2322870" y="2459445"/>
                  <a:pt x="2323698" y="2463284"/>
                  <a:pt x="2321364" y="2465091"/>
                </a:cubicBezTo>
                <a:lnTo>
                  <a:pt x="2321364" y="2465091"/>
                </a:lnTo>
                <a:cubicBezTo>
                  <a:pt x="2318955" y="2467575"/>
                  <a:pt x="2319407" y="2471189"/>
                  <a:pt x="2317751" y="2473974"/>
                </a:cubicBezTo>
                <a:cubicBezTo>
                  <a:pt x="2317653" y="2475171"/>
                  <a:pt x="2317179" y="2476300"/>
                  <a:pt x="2316396" y="2477211"/>
                </a:cubicBezTo>
                <a:cubicBezTo>
                  <a:pt x="2315665" y="2478619"/>
                  <a:pt x="2314604" y="2479831"/>
                  <a:pt x="2313309" y="2480749"/>
                </a:cubicBezTo>
                <a:lnTo>
                  <a:pt x="2313309" y="2480749"/>
                </a:lnTo>
                <a:cubicBezTo>
                  <a:pt x="2311939" y="2482195"/>
                  <a:pt x="2310727" y="2483790"/>
                  <a:pt x="2309696" y="2485492"/>
                </a:cubicBezTo>
                <a:cubicBezTo>
                  <a:pt x="2309794" y="2486644"/>
                  <a:pt x="2309530" y="2487803"/>
                  <a:pt x="2308943" y="2488804"/>
                </a:cubicBezTo>
                <a:cubicBezTo>
                  <a:pt x="2307965" y="2490189"/>
                  <a:pt x="2306880" y="2491499"/>
                  <a:pt x="2305706" y="2492719"/>
                </a:cubicBezTo>
                <a:cubicBezTo>
                  <a:pt x="2303982" y="2493991"/>
                  <a:pt x="2302672" y="2495745"/>
                  <a:pt x="2301942" y="2497762"/>
                </a:cubicBezTo>
                <a:cubicBezTo>
                  <a:pt x="2301950" y="2498869"/>
                  <a:pt x="2301543" y="2499945"/>
                  <a:pt x="2300813" y="2500774"/>
                </a:cubicBezTo>
                <a:cubicBezTo>
                  <a:pt x="2299932" y="2502159"/>
                  <a:pt x="2298863" y="2503431"/>
                  <a:pt x="2297651" y="2504538"/>
                </a:cubicBezTo>
                <a:lnTo>
                  <a:pt x="2297651" y="2504538"/>
                </a:lnTo>
                <a:cubicBezTo>
                  <a:pt x="2296243" y="2505825"/>
                  <a:pt x="2294979" y="2507263"/>
                  <a:pt x="2293887" y="2508829"/>
                </a:cubicBezTo>
                <a:lnTo>
                  <a:pt x="2293887" y="2508829"/>
                </a:lnTo>
                <a:cubicBezTo>
                  <a:pt x="2291102" y="2510560"/>
                  <a:pt x="2292080" y="2514550"/>
                  <a:pt x="2289370" y="2516357"/>
                </a:cubicBezTo>
                <a:lnTo>
                  <a:pt x="2289370" y="2516357"/>
                </a:lnTo>
                <a:cubicBezTo>
                  <a:pt x="2288392" y="2517862"/>
                  <a:pt x="2286886" y="2519067"/>
                  <a:pt x="2285757" y="2520572"/>
                </a:cubicBezTo>
                <a:lnTo>
                  <a:pt x="2285757" y="2520572"/>
                </a:lnTo>
                <a:cubicBezTo>
                  <a:pt x="2283122" y="2522379"/>
                  <a:pt x="2284176" y="2526293"/>
                  <a:pt x="2281315" y="2528100"/>
                </a:cubicBezTo>
                <a:lnTo>
                  <a:pt x="2281315" y="2528477"/>
                </a:lnTo>
                <a:cubicBezTo>
                  <a:pt x="2280269" y="2529922"/>
                  <a:pt x="2279140" y="2531307"/>
                  <a:pt x="2277928" y="2532617"/>
                </a:cubicBezTo>
                <a:cubicBezTo>
                  <a:pt x="2276166" y="2533882"/>
                  <a:pt x="2274849" y="2535673"/>
                  <a:pt x="2274164" y="2537736"/>
                </a:cubicBezTo>
                <a:cubicBezTo>
                  <a:pt x="2274247" y="2538768"/>
                  <a:pt x="2273923" y="2539799"/>
                  <a:pt x="2273260" y="2540597"/>
                </a:cubicBezTo>
                <a:cubicBezTo>
                  <a:pt x="2272259" y="2541960"/>
                  <a:pt x="2271153" y="2543246"/>
                  <a:pt x="2269948" y="2544436"/>
                </a:cubicBezTo>
                <a:cubicBezTo>
                  <a:pt x="2268285" y="2545753"/>
                  <a:pt x="2267012" y="2547492"/>
                  <a:pt x="2266259" y="2549480"/>
                </a:cubicBezTo>
                <a:cubicBezTo>
                  <a:pt x="2266282" y="2550564"/>
                  <a:pt x="2265936" y="2551625"/>
                  <a:pt x="2265281" y="2552491"/>
                </a:cubicBezTo>
                <a:lnTo>
                  <a:pt x="2262119" y="2556932"/>
                </a:lnTo>
                <a:cubicBezTo>
                  <a:pt x="2262277" y="2558107"/>
                  <a:pt x="2262036" y="2559296"/>
                  <a:pt x="2261441" y="2560320"/>
                </a:cubicBezTo>
                <a:cubicBezTo>
                  <a:pt x="2260388" y="2561675"/>
                  <a:pt x="2259334" y="2563030"/>
                  <a:pt x="2258204" y="2564310"/>
                </a:cubicBezTo>
                <a:cubicBezTo>
                  <a:pt x="2256616" y="2565447"/>
                  <a:pt x="2255261" y="2566877"/>
                  <a:pt x="2254215" y="2568526"/>
                </a:cubicBezTo>
                <a:lnTo>
                  <a:pt x="2254215" y="2568526"/>
                </a:lnTo>
                <a:cubicBezTo>
                  <a:pt x="2251429" y="2570332"/>
                  <a:pt x="2252333" y="2574247"/>
                  <a:pt x="2249773" y="2576054"/>
                </a:cubicBezTo>
                <a:lnTo>
                  <a:pt x="2249773" y="2576054"/>
                </a:lnTo>
                <a:cubicBezTo>
                  <a:pt x="2248230" y="2577446"/>
                  <a:pt x="2247025" y="2579170"/>
                  <a:pt x="2246235" y="2581097"/>
                </a:cubicBezTo>
                <a:cubicBezTo>
                  <a:pt x="2246265" y="2582196"/>
                  <a:pt x="2245896" y="2583273"/>
                  <a:pt x="2245181" y="2584109"/>
                </a:cubicBezTo>
                <a:cubicBezTo>
                  <a:pt x="2244293" y="2585494"/>
                  <a:pt x="2243261" y="2586781"/>
                  <a:pt x="2242095" y="2587948"/>
                </a:cubicBezTo>
                <a:cubicBezTo>
                  <a:pt x="2240371" y="2589280"/>
                  <a:pt x="2239061" y="2591087"/>
                  <a:pt x="2238331" y="2593142"/>
                </a:cubicBezTo>
                <a:cubicBezTo>
                  <a:pt x="2238436" y="2594143"/>
                  <a:pt x="2238142" y="2595145"/>
                  <a:pt x="2237502" y="2595927"/>
                </a:cubicBezTo>
                <a:cubicBezTo>
                  <a:pt x="2236373" y="2597358"/>
                  <a:pt x="2235319" y="2598713"/>
                  <a:pt x="2234115" y="2600068"/>
                </a:cubicBezTo>
                <a:lnTo>
                  <a:pt x="2234115" y="2600068"/>
                </a:lnTo>
                <a:cubicBezTo>
                  <a:pt x="2231480" y="2601950"/>
                  <a:pt x="2232383" y="2605864"/>
                  <a:pt x="2229749" y="2607596"/>
                </a:cubicBezTo>
                <a:lnTo>
                  <a:pt x="2229749" y="2607596"/>
                </a:lnTo>
                <a:cubicBezTo>
                  <a:pt x="2228461" y="2608981"/>
                  <a:pt x="2227257" y="2610442"/>
                  <a:pt x="2226135" y="2611962"/>
                </a:cubicBezTo>
                <a:lnTo>
                  <a:pt x="2226135" y="2611962"/>
                </a:lnTo>
                <a:cubicBezTo>
                  <a:pt x="2223275" y="2613919"/>
                  <a:pt x="2224103" y="2617759"/>
                  <a:pt x="2221919" y="2620092"/>
                </a:cubicBezTo>
                <a:cubicBezTo>
                  <a:pt x="2221980" y="2621417"/>
                  <a:pt x="2221641" y="2622727"/>
                  <a:pt x="2220941" y="2623856"/>
                </a:cubicBezTo>
                <a:cubicBezTo>
                  <a:pt x="2220068" y="2625294"/>
                  <a:pt x="2219029" y="2626634"/>
                  <a:pt x="2217854" y="2627846"/>
                </a:cubicBezTo>
                <a:lnTo>
                  <a:pt x="2217854" y="2627846"/>
                </a:lnTo>
                <a:cubicBezTo>
                  <a:pt x="2215295" y="2629954"/>
                  <a:pt x="2216123" y="2633718"/>
                  <a:pt x="2213789" y="2635901"/>
                </a:cubicBezTo>
                <a:cubicBezTo>
                  <a:pt x="2213789" y="2637181"/>
                  <a:pt x="2213262" y="2638536"/>
                  <a:pt x="2213036" y="2639816"/>
                </a:cubicBezTo>
                <a:cubicBezTo>
                  <a:pt x="2212811" y="2641095"/>
                  <a:pt x="2211079" y="2642526"/>
                  <a:pt x="2209950" y="2643806"/>
                </a:cubicBezTo>
                <a:cubicBezTo>
                  <a:pt x="2206111" y="2646666"/>
                  <a:pt x="2209950" y="2652387"/>
                  <a:pt x="2205659" y="2655173"/>
                </a:cubicBezTo>
                <a:lnTo>
                  <a:pt x="2205659" y="2655173"/>
                </a:lnTo>
                <a:cubicBezTo>
                  <a:pt x="2204605" y="2656754"/>
                  <a:pt x="2203099" y="2657958"/>
                  <a:pt x="2202121" y="2659539"/>
                </a:cubicBezTo>
                <a:lnTo>
                  <a:pt x="2202121" y="2659539"/>
                </a:lnTo>
                <a:cubicBezTo>
                  <a:pt x="2199411" y="2661496"/>
                  <a:pt x="2200088" y="2665185"/>
                  <a:pt x="2197980" y="2667067"/>
                </a:cubicBezTo>
                <a:cubicBezTo>
                  <a:pt x="2195873" y="2668949"/>
                  <a:pt x="2196475" y="2672788"/>
                  <a:pt x="2193689" y="2674595"/>
                </a:cubicBezTo>
                <a:lnTo>
                  <a:pt x="2193689" y="2674595"/>
                </a:lnTo>
                <a:cubicBezTo>
                  <a:pt x="2192650" y="2676040"/>
                  <a:pt x="2191514" y="2677426"/>
                  <a:pt x="2190302" y="2678735"/>
                </a:cubicBezTo>
                <a:cubicBezTo>
                  <a:pt x="2188563" y="2680007"/>
                  <a:pt x="2187268" y="2681799"/>
                  <a:pt x="2186613" y="2683855"/>
                </a:cubicBezTo>
                <a:cubicBezTo>
                  <a:pt x="2186748" y="2684848"/>
                  <a:pt x="2186478" y="2685849"/>
                  <a:pt x="2185860" y="2686640"/>
                </a:cubicBezTo>
                <a:cubicBezTo>
                  <a:pt x="2184513" y="2688040"/>
                  <a:pt x="2183399" y="2689636"/>
                  <a:pt x="2182548" y="2691383"/>
                </a:cubicBezTo>
                <a:cubicBezTo>
                  <a:pt x="2182586" y="2692549"/>
                  <a:pt x="2182209" y="2693693"/>
                  <a:pt x="2181494" y="2694620"/>
                </a:cubicBezTo>
                <a:cubicBezTo>
                  <a:pt x="2180591" y="2696042"/>
                  <a:pt x="2179560" y="2697382"/>
                  <a:pt x="2178408" y="2698609"/>
                </a:cubicBezTo>
                <a:lnTo>
                  <a:pt x="2178408" y="2698609"/>
                </a:lnTo>
                <a:cubicBezTo>
                  <a:pt x="2175848" y="2700567"/>
                  <a:pt x="2176676" y="2704406"/>
                  <a:pt x="2174192" y="2706137"/>
                </a:cubicBezTo>
                <a:lnTo>
                  <a:pt x="2174192" y="2706137"/>
                </a:lnTo>
                <a:cubicBezTo>
                  <a:pt x="2172649" y="2707590"/>
                  <a:pt x="2171437" y="2709359"/>
                  <a:pt x="2170654" y="2711332"/>
                </a:cubicBezTo>
                <a:cubicBezTo>
                  <a:pt x="2170812" y="2712341"/>
                  <a:pt x="2170564" y="2713364"/>
                  <a:pt x="2169976" y="2714192"/>
                </a:cubicBezTo>
                <a:cubicBezTo>
                  <a:pt x="2168614" y="2715593"/>
                  <a:pt x="2167470" y="2717196"/>
                  <a:pt x="2166589" y="2718935"/>
                </a:cubicBezTo>
                <a:cubicBezTo>
                  <a:pt x="2166671" y="2720087"/>
                  <a:pt x="2166355" y="2721231"/>
                  <a:pt x="2165685" y="2722172"/>
                </a:cubicBezTo>
                <a:cubicBezTo>
                  <a:pt x="2164714" y="2723587"/>
                  <a:pt x="2163660" y="2724950"/>
                  <a:pt x="2162524" y="2726237"/>
                </a:cubicBezTo>
                <a:lnTo>
                  <a:pt x="2162524" y="2726237"/>
                </a:lnTo>
                <a:cubicBezTo>
                  <a:pt x="2159889" y="2728420"/>
                  <a:pt x="2160491" y="2732184"/>
                  <a:pt x="2158534" y="2734669"/>
                </a:cubicBezTo>
                <a:cubicBezTo>
                  <a:pt x="2158714" y="2735858"/>
                  <a:pt x="2158504" y="2737077"/>
                  <a:pt x="2157931" y="2738131"/>
                </a:cubicBezTo>
                <a:cubicBezTo>
                  <a:pt x="2156478" y="2739599"/>
                  <a:pt x="2155372" y="2741376"/>
                  <a:pt x="2154694" y="2743325"/>
                </a:cubicBezTo>
                <a:cubicBezTo>
                  <a:pt x="2154852" y="2744282"/>
                  <a:pt x="2154604" y="2745260"/>
                  <a:pt x="2154017" y="2746035"/>
                </a:cubicBezTo>
                <a:cubicBezTo>
                  <a:pt x="2152632" y="2747458"/>
                  <a:pt x="2151503" y="2749114"/>
                  <a:pt x="2150705" y="2750929"/>
                </a:cubicBezTo>
                <a:cubicBezTo>
                  <a:pt x="2150750" y="2752028"/>
                  <a:pt x="2150434" y="2753112"/>
                  <a:pt x="2149801" y="2754015"/>
                </a:cubicBezTo>
                <a:cubicBezTo>
                  <a:pt x="2148657" y="2755483"/>
                  <a:pt x="2147596" y="2757011"/>
                  <a:pt x="2146639" y="2758608"/>
                </a:cubicBezTo>
                <a:cubicBezTo>
                  <a:pt x="2146715" y="2759804"/>
                  <a:pt x="2146399" y="2760994"/>
                  <a:pt x="2145736" y="2761995"/>
                </a:cubicBezTo>
                <a:lnTo>
                  <a:pt x="2142650" y="2766361"/>
                </a:lnTo>
                <a:cubicBezTo>
                  <a:pt x="2142650" y="2767618"/>
                  <a:pt x="2142281" y="2768845"/>
                  <a:pt x="2141596" y="2769899"/>
                </a:cubicBezTo>
                <a:cubicBezTo>
                  <a:pt x="2140745" y="2771337"/>
                  <a:pt x="2139736" y="2772677"/>
                  <a:pt x="2138585" y="2773889"/>
                </a:cubicBezTo>
                <a:lnTo>
                  <a:pt x="2138585" y="2773889"/>
                </a:lnTo>
                <a:cubicBezTo>
                  <a:pt x="2136025" y="2775997"/>
                  <a:pt x="2136778" y="2779761"/>
                  <a:pt x="2134519" y="2782095"/>
                </a:cubicBezTo>
                <a:cubicBezTo>
                  <a:pt x="2134610" y="2783359"/>
                  <a:pt x="2134376" y="2784632"/>
                  <a:pt x="2133842" y="2785783"/>
                </a:cubicBezTo>
                <a:cubicBezTo>
                  <a:pt x="2132788" y="2787214"/>
                  <a:pt x="2131734" y="2788493"/>
                  <a:pt x="2130680" y="2789773"/>
                </a:cubicBezTo>
                <a:cubicBezTo>
                  <a:pt x="2130228" y="2789773"/>
                  <a:pt x="2129852" y="2790225"/>
                  <a:pt x="2129476" y="2791128"/>
                </a:cubicBezTo>
                <a:cubicBezTo>
                  <a:pt x="2129099" y="2792032"/>
                  <a:pt x="2129476" y="2792559"/>
                  <a:pt x="2130304" y="2793161"/>
                </a:cubicBezTo>
                <a:cubicBezTo>
                  <a:pt x="2128760" y="2794441"/>
                  <a:pt x="2127503" y="2796029"/>
                  <a:pt x="2126615" y="2797828"/>
                </a:cubicBezTo>
                <a:lnTo>
                  <a:pt x="2126615" y="2797828"/>
                </a:lnTo>
                <a:cubicBezTo>
                  <a:pt x="2125109" y="2798799"/>
                  <a:pt x="2124342" y="2800584"/>
                  <a:pt x="2124658" y="2802345"/>
                </a:cubicBezTo>
                <a:cubicBezTo>
                  <a:pt x="2124055" y="2800764"/>
                  <a:pt x="2124055" y="2798957"/>
                  <a:pt x="2122550" y="2797678"/>
                </a:cubicBezTo>
                <a:cubicBezTo>
                  <a:pt x="2122550" y="2791505"/>
                  <a:pt x="2122550" y="2785256"/>
                  <a:pt x="2122023" y="2779083"/>
                </a:cubicBezTo>
                <a:cubicBezTo>
                  <a:pt x="2117883" y="2769824"/>
                  <a:pt x="2122625" y="2759661"/>
                  <a:pt x="2118936" y="2750402"/>
                </a:cubicBezTo>
                <a:lnTo>
                  <a:pt x="2118033" y="2739336"/>
                </a:lnTo>
                <a:cubicBezTo>
                  <a:pt x="2116377" y="2736551"/>
                  <a:pt x="2116829" y="2733012"/>
                  <a:pt x="2114645" y="2730528"/>
                </a:cubicBezTo>
                <a:lnTo>
                  <a:pt x="2114194" y="2723377"/>
                </a:lnTo>
                <a:cubicBezTo>
                  <a:pt x="2110580" y="2718332"/>
                  <a:pt x="2114194" y="2711859"/>
                  <a:pt x="2110881" y="2706815"/>
                </a:cubicBezTo>
                <a:cubicBezTo>
                  <a:pt x="2110881" y="2704481"/>
                  <a:pt x="2110355" y="2702223"/>
                  <a:pt x="2110129" y="2699889"/>
                </a:cubicBezTo>
                <a:cubicBezTo>
                  <a:pt x="2107494" y="2695975"/>
                  <a:pt x="2109677" y="2690856"/>
                  <a:pt x="2106892" y="2687016"/>
                </a:cubicBezTo>
                <a:cubicBezTo>
                  <a:pt x="2106892" y="2684532"/>
                  <a:pt x="2106515" y="2682048"/>
                  <a:pt x="2106289" y="2679488"/>
                </a:cubicBezTo>
                <a:cubicBezTo>
                  <a:pt x="2104332" y="2677079"/>
                  <a:pt x="2104934" y="2673616"/>
                  <a:pt x="2102977" y="2671132"/>
                </a:cubicBezTo>
                <a:cubicBezTo>
                  <a:pt x="2102224" y="2670417"/>
                  <a:pt x="2101938" y="2669340"/>
                  <a:pt x="2102224" y="2668347"/>
                </a:cubicBezTo>
                <a:cubicBezTo>
                  <a:pt x="2101494" y="2666344"/>
                  <a:pt x="2100312" y="2664537"/>
                  <a:pt x="2098761" y="2663077"/>
                </a:cubicBezTo>
                <a:lnTo>
                  <a:pt x="2098761" y="2663077"/>
                </a:lnTo>
                <a:cubicBezTo>
                  <a:pt x="2097293" y="2661790"/>
                  <a:pt x="2095765" y="2660586"/>
                  <a:pt x="2094169" y="2659464"/>
                </a:cubicBezTo>
                <a:cubicBezTo>
                  <a:pt x="2093431" y="2659803"/>
                  <a:pt x="2092574" y="2659803"/>
                  <a:pt x="2091836" y="2659464"/>
                </a:cubicBezTo>
                <a:cubicBezTo>
                  <a:pt x="2089472" y="2660277"/>
                  <a:pt x="2087725" y="2662287"/>
                  <a:pt x="2087244" y="2664733"/>
                </a:cubicBezTo>
                <a:cubicBezTo>
                  <a:pt x="2087537" y="2665629"/>
                  <a:pt x="2087198" y="2666615"/>
                  <a:pt x="2086415" y="2667142"/>
                </a:cubicBezTo>
                <a:cubicBezTo>
                  <a:pt x="2085000" y="2668595"/>
                  <a:pt x="2083924" y="2670342"/>
                  <a:pt x="2083254" y="2672261"/>
                </a:cubicBezTo>
                <a:cubicBezTo>
                  <a:pt x="2083525" y="2673270"/>
                  <a:pt x="2083201" y="2674347"/>
                  <a:pt x="2082426" y="2675047"/>
                </a:cubicBezTo>
                <a:cubicBezTo>
                  <a:pt x="2081101" y="2676499"/>
                  <a:pt x="2080009" y="2678148"/>
                  <a:pt x="2079189" y="2679940"/>
                </a:cubicBezTo>
                <a:cubicBezTo>
                  <a:pt x="2074070" y="2696803"/>
                  <a:pt x="2067671" y="2713440"/>
                  <a:pt x="2064133" y="2730678"/>
                </a:cubicBezTo>
                <a:cubicBezTo>
                  <a:pt x="2055325" y="2772233"/>
                  <a:pt x="2044033" y="2813486"/>
                  <a:pt x="2036204" y="2855116"/>
                </a:cubicBezTo>
                <a:cubicBezTo>
                  <a:pt x="2028676" y="2895015"/>
                  <a:pt x="2020320" y="2934612"/>
                  <a:pt x="2015502" y="2974962"/>
                </a:cubicBezTo>
                <a:lnTo>
                  <a:pt x="2015502" y="2974962"/>
                </a:lnTo>
                <a:cubicBezTo>
                  <a:pt x="2011211" y="2979780"/>
                  <a:pt x="2012189" y="2985953"/>
                  <a:pt x="2011512" y="2991674"/>
                </a:cubicBezTo>
                <a:cubicBezTo>
                  <a:pt x="2007522" y="3024421"/>
                  <a:pt x="2003984" y="3057243"/>
                  <a:pt x="1999769" y="3089989"/>
                </a:cubicBezTo>
                <a:lnTo>
                  <a:pt x="1999769" y="3089989"/>
                </a:lnTo>
                <a:cubicBezTo>
                  <a:pt x="1997420" y="3092218"/>
                  <a:pt x="1996110" y="3095334"/>
                  <a:pt x="1996155" y="3098571"/>
                </a:cubicBezTo>
                <a:cubicBezTo>
                  <a:pt x="1993415" y="3100084"/>
                  <a:pt x="1991714" y="3102968"/>
                  <a:pt x="1991714" y="3106099"/>
                </a:cubicBezTo>
                <a:lnTo>
                  <a:pt x="1991714" y="3106099"/>
                </a:lnTo>
                <a:cubicBezTo>
                  <a:pt x="1980670" y="3122247"/>
                  <a:pt x="1971501" y="3139599"/>
                  <a:pt x="1964387" y="3157817"/>
                </a:cubicBezTo>
                <a:lnTo>
                  <a:pt x="1964387" y="3157817"/>
                </a:lnTo>
                <a:cubicBezTo>
                  <a:pt x="1956257" y="3168431"/>
                  <a:pt x="1954450" y="3181831"/>
                  <a:pt x="1948653" y="3193499"/>
                </a:cubicBezTo>
                <a:cubicBezTo>
                  <a:pt x="1936179" y="3215813"/>
                  <a:pt x="1924970" y="3238811"/>
                  <a:pt x="1915079" y="3262381"/>
                </a:cubicBezTo>
                <a:cubicBezTo>
                  <a:pt x="1900023" y="3303032"/>
                  <a:pt x="1879772" y="3341048"/>
                  <a:pt x="1864792" y="3381549"/>
                </a:cubicBezTo>
                <a:cubicBezTo>
                  <a:pt x="1857264" y="3402476"/>
                  <a:pt x="1844466" y="3421296"/>
                  <a:pt x="1838293" y="3442902"/>
                </a:cubicBezTo>
                <a:lnTo>
                  <a:pt x="1826399" y="3470680"/>
                </a:lnTo>
                <a:lnTo>
                  <a:pt x="1826399" y="3470680"/>
                </a:lnTo>
                <a:cubicBezTo>
                  <a:pt x="1821280" y="3476401"/>
                  <a:pt x="1822108" y="3485736"/>
                  <a:pt x="1813827" y="3491683"/>
                </a:cubicBezTo>
                <a:cubicBezTo>
                  <a:pt x="1812856" y="3473699"/>
                  <a:pt x="1813737" y="3455662"/>
                  <a:pt x="1816462" y="3437858"/>
                </a:cubicBezTo>
                <a:cubicBezTo>
                  <a:pt x="1825947" y="3378914"/>
                  <a:pt x="1839046" y="3320647"/>
                  <a:pt x="1852897" y="3262607"/>
                </a:cubicBezTo>
                <a:cubicBezTo>
                  <a:pt x="1867953" y="3198167"/>
                  <a:pt x="1884364" y="3133953"/>
                  <a:pt x="1902733" y="3070417"/>
                </a:cubicBezTo>
                <a:cubicBezTo>
                  <a:pt x="1915455" y="3026303"/>
                  <a:pt x="1930662" y="2982866"/>
                  <a:pt x="1944889" y="2939204"/>
                </a:cubicBezTo>
                <a:cubicBezTo>
                  <a:pt x="1960698" y="2891100"/>
                  <a:pt x="1980271" y="2844577"/>
                  <a:pt x="1998790" y="2797678"/>
                </a:cubicBezTo>
                <a:cubicBezTo>
                  <a:pt x="2014674" y="2757478"/>
                  <a:pt x="2033494" y="2718182"/>
                  <a:pt x="2051486" y="2678735"/>
                </a:cubicBezTo>
                <a:lnTo>
                  <a:pt x="2056303" y="2674821"/>
                </a:lnTo>
                <a:cubicBezTo>
                  <a:pt x="2056303" y="2674068"/>
                  <a:pt x="2056981" y="2673240"/>
                  <a:pt x="2057357" y="2672412"/>
                </a:cubicBezTo>
                <a:lnTo>
                  <a:pt x="2056078" y="2671433"/>
                </a:lnTo>
                <a:cubicBezTo>
                  <a:pt x="2057124" y="2672036"/>
                  <a:pt x="2058456" y="2671674"/>
                  <a:pt x="2059059" y="2670628"/>
                </a:cubicBezTo>
                <a:cubicBezTo>
                  <a:pt x="2059134" y="2670500"/>
                  <a:pt x="2059194" y="2670372"/>
                  <a:pt x="2059239" y="2670229"/>
                </a:cubicBezTo>
                <a:cubicBezTo>
                  <a:pt x="2059134" y="2669024"/>
                  <a:pt x="2059518" y="2667835"/>
                  <a:pt x="2060293" y="2666917"/>
                </a:cubicBezTo>
                <a:cubicBezTo>
                  <a:pt x="2060602" y="2666096"/>
                  <a:pt x="2060948" y="2665291"/>
                  <a:pt x="2061347" y="2664508"/>
                </a:cubicBezTo>
                <a:lnTo>
                  <a:pt x="2060143" y="2663604"/>
                </a:lnTo>
                <a:cubicBezTo>
                  <a:pt x="2061212" y="2664161"/>
                  <a:pt x="2062529" y="2663740"/>
                  <a:pt x="2063086" y="2662671"/>
                </a:cubicBezTo>
                <a:cubicBezTo>
                  <a:pt x="2063147" y="2662558"/>
                  <a:pt x="2063192" y="2662445"/>
                  <a:pt x="2063229" y="2662324"/>
                </a:cubicBezTo>
                <a:cubicBezTo>
                  <a:pt x="2063011" y="2661233"/>
                  <a:pt x="2063229" y="2660096"/>
                  <a:pt x="2063831" y="2659163"/>
                </a:cubicBezTo>
                <a:cubicBezTo>
                  <a:pt x="2063831" y="2659163"/>
                  <a:pt x="2064358" y="2658636"/>
                  <a:pt x="2064584" y="2657732"/>
                </a:cubicBezTo>
                <a:cubicBezTo>
                  <a:pt x="2064697" y="2656994"/>
                  <a:pt x="2064411" y="2656249"/>
                  <a:pt x="2063831" y="2655775"/>
                </a:cubicBezTo>
                <a:lnTo>
                  <a:pt x="2063831" y="2655775"/>
                </a:lnTo>
                <a:lnTo>
                  <a:pt x="2065412" y="2656754"/>
                </a:lnTo>
                <a:cubicBezTo>
                  <a:pt x="2065864" y="2655775"/>
                  <a:pt x="2066391" y="2654872"/>
                  <a:pt x="2066843" y="2653968"/>
                </a:cubicBezTo>
                <a:cubicBezTo>
                  <a:pt x="2066670" y="2652990"/>
                  <a:pt x="2067009" y="2651996"/>
                  <a:pt x="2067746" y="2651334"/>
                </a:cubicBezTo>
                <a:cubicBezTo>
                  <a:pt x="2069207" y="2649308"/>
                  <a:pt x="2069207" y="2646583"/>
                  <a:pt x="2067746" y="2644558"/>
                </a:cubicBezTo>
                <a:cubicBezTo>
                  <a:pt x="2067716" y="2644408"/>
                  <a:pt x="2067716" y="2644257"/>
                  <a:pt x="2067746" y="2644107"/>
                </a:cubicBezTo>
                <a:lnTo>
                  <a:pt x="2069026" y="2645010"/>
                </a:lnTo>
                <a:lnTo>
                  <a:pt x="2070306" y="2642225"/>
                </a:lnTo>
                <a:cubicBezTo>
                  <a:pt x="2070833" y="2639966"/>
                  <a:pt x="2071284" y="2637708"/>
                  <a:pt x="2071811" y="2635449"/>
                </a:cubicBezTo>
                <a:cubicBezTo>
                  <a:pt x="2072571" y="2634057"/>
                  <a:pt x="2073535" y="2632785"/>
                  <a:pt x="2074672" y="2631685"/>
                </a:cubicBezTo>
                <a:lnTo>
                  <a:pt x="2074672" y="2631685"/>
                </a:lnTo>
                <a:cubicBezTo>
                  <a:pt x="2077005" y="2629578"/>
                  <a:pt x="2076328" y="2626039"/>
                  <a:pt x="2078511" y="2623781"/>
                </a:cubicBezTo>
                <a:lnTo>
                  <a:pt x="2078511" y="2623781"/>
                </a:lnTo>
                <a:cubicBezTo>
                  <a:pt x="2080273" y="2622532"/>
                  <a:pt x="2081575" y="2620732"/>
                  <a:pt x="2082200" y="2618662"/>
                </a:cubicBezTo>
                <a:cubicBezTo>
                  <a:pt x="2081914" y="2617751"/>
                  <a:pt x="2082110" y="2616757"/>
                  <a:pt x="2082727" y="2616027"/>
                </a:cubicBezTo>
                <a:cubicBezTo>
                  <a:pt x="2086114" y="2611081"/>
                  <a:pt x="2088659" y="2605616"/>
                  <a:pt x="2090255" y="2599842"/>
                </a:cubicBezTo>
                <a:lnTo>
                  <a:pt x="2091986" y="2595852"/>
                </a:lnTo>
                <a:cubicBezTo>
                  <a:pt x="2092498" y="2594520"/>
                  <a:pt x="2093357" y="2593353"/>
                  <a:pt x="2094470" y="2592465"/>
                </a:cubicBezTo>
                <a:lnTo>
                  <a:pt x="2094470" y="2592465"/>
                </a:lnTo>
                <a:cubicBezTo>
                  <a:pt x="2095923" y="2591298"/>
                  <a:pt x="2097150" y="2589867"/>
                  <a:pt x="2098084" y="2588249"/>
                </a:cubicBezTo>
                <a:lnTo>
                  <a:pt x="2098084" y="2588249"/>
                </a:lnTo>
                <a:cubicBezTo>
                  <a:pt x="2099146" y="2587887"/>
                  <a:pt x="2099718" y="2586736"/>
                  <a:pt x="2099356" y="2585674"/>
                </a:cubicBezTo>
                <a:cubicBezTo>
                  <a:pt x="2099243" y="2585328"/>
                  <a:pt x="2099033" y="2585019"/>
                  <a:pt x="2098761" y="2584786"/>
                </a:cubicBezTo>
                <a:lnTo>
                  <a:pt x="2100116" y="2580646"/>
                </a:lnTo>
                <a:cubicBezTo>
                  <a:pt x="2104031" y="2577634"/>
                  <a:pt x="2103956" y="2572515"/>
                  <a:pt x="2106289" y="2568676"/>
                </a:cubicBezTo>
                <a:lnTo>
                  <a:pt x="2107870" y="2564536"/>
                </a:lnTo>
                <a:cubicBezTo>
                  <a:pt x="2108435" y="2563121"/>
                  <a:pt x="2109256" y="2561818"/>
                  <a:pt x="2110279" y="2560696"/>
                </a:cubicBezTo>
                <a:lnTo>
                  <a:pt x="2111183" y="2556857"/>
                </a:lnTo>
                <a:cubicBezTo>
                  <a:pt x="2112380" y="2555382"/>
                  <a:pt x="2113343" y="2553733"/>
                  <a:pt x="2114043" y="2551964"/>
                </a:cubicBezTo>
                <a:cubicBezTo>
                  <a:pt x="2113923" y="2550850"/>
                  <a:pt x="2114307" y="2549743"/>
                  <a:pt x="2115097" y="2548953"/>
                </a:cubicBezTo>
                <a:cubicBezTo>
                  <a:pt x="2116151" y="2547447"/>
                  <a:pt x="2117205" y="2545942"/>
                  <a:pt x="2118108" y="2544436"/>
                </a:cubicBezTo>
                <a:cubicBezTo>
                  <a:pt x="2118033" y="2543179"/>
                  <a:pt x="2118440" y="2541944"/>
                  <a:pt x="2119238" y="2540973"/>
                </a:cubicBezTo>
                <a:cubicBezTo>
                  <a:pt x="2120096" y="2539588"/>
                  <a:pt x="2121135" y="2538323"/>
                  <a:pt x="2122324" y="2537209"/>
                </a:cubicBezTo>
                <a:lnTo>
                  <a:pt x="2122324" y="2537209"/>
                </a:lnTo>
                <a:cubicBezTo>
                  <a:pt x="2123920" y="2535877"/>
                  <a:pt x="2125162" y="2534168"/>
                  <a:pt x="2125937" y="2532241"/>
                </a:cubicBezTo>
                <a:cubicBezTo>
                  <a:pt x="2125644" y="2531224"/>
                  <a:pt x="2125870" y="2530125"/>
                  <a:pt x="2126540" y="2529305"/>
                </a:cubicBezTo>
                <a:cubicBezTo>
                  <a:pt x="2127767" y="2527950"/>
                  <a:pt x="2128873" y="2526489"/>
                  <a:pt x="2129852" y="2524938"/>
                </a:cubicBezTo>
                <a:lnTo>
                  <a:pt x="2129852" y="2524938"/>
                </a:lnTo>
                <a:cubicBezTo>
                  <a:pt x="2133014" y="2522831"/>
                  <a:pt x="2132336" y="2518991"/>
                  <a:pt x="2133992" y="2516206"/>
                </a:cubicBezTo>
                <a:cubicBezTo>
                  <a:pt x="2133699" y="2515190"/>
                  <a:pt x="2133925" y="2514091"/>
                  <a:pt x="2134595" y="2513270"/>
                </a:cubicBezTo>
                <a:cubicBezTo>
                  <a:pt x="2137553" y="2509258"/>
                  <a:pt x="2140083" y="2504944"/>
                  <a:pt x="2142123" y="2500398"/>
                </a:cubicBezTo>
                <a:cubicBezTo>
                  <a:pt x="2141980" y="2499275"/>
                  <a:pt x="2142334" y="2498147"/>
                  <a:pt x="2143101" y="2497311"/>
                </a:cubicBezTo>
                <a:cubicBezTo>
                  <a:pt x="2144351" y="2495903"/>
                  <a:pt x="2145375" y="2494299"/>
                  <a:pt x="2146113" y="2492568"/>
                </a:cubicBezTo>
                <a:cubicBezTo>
                  <a:pt x="2146067" y="2491371"/>
                  <a:pt x="2146504" y="2490205"/>
                  <a:pt x="2147317" y="2489331"/>
                </a:cubicBezTo>
                <a:cubicBezTo>
                  <a:pt x="2148333" y="2487818"/>
                  <a:pt x="2149244" y="2486237"/>
                  <a:pt x="2150027" y="2484588"/>
                </a:cubicBezTo>
                <a:cubicBezTo>
                  <a:pt x="2149568" y="2482262"/>
                  <a:pt x="2151081" y="2480004"/>
                  <a:pt x="2153407" y="2479545"/>
                </a:cubicBezTo>
                <a:cubicBezTo>
                  <a:pt x="2153731" y="2479485"/>
                  <a:pt x="2154062" y="2479454"/>
                  <a:pt x="2154393" y="2479469"/>
                </a:cubicBezTo>
                <a:cubicBezTo>
                  <a:pt x="2154943" y="2478099"/>
                  <a:pt x="2155884" y="2476918"/>
                  <a:pt x="2157103" y="2476082"/>
                </a:cubicBezTo>
                <a:lnTo>
                  <a:pt x="2157103" y="2476082"/>
                </a:lnTo>
                <a:cubicBezTo>
                  <a:pt x="2158421" y="2474192"/>
                  <a:pt x="2159038" y="2471904"/>
                  <a:pt x="2158835" y="2469608"/>
                </a:cubicBezTo>
                <a:cubicBezTo>
                  <a:pt x="2158835" y="2469608"/>
                  <a:pt x="2158835" y="2469608"/>
                  <a:pt x="2158835" y="2469156"/>
                </a:cubicBezTo>
                <a:cubicBezTo>
                  <a:pt x="2159670" y="2468990"/>
                  <a:pt x="2160326" y="2468336"/>
                  <a:pt x="2160491" y="2467500"/>
                </a:cubicBezTo>
                <a:cubicBezTo>
                  <a:pt x="2160182" y="2466348"/>
                  <a:pt x="2160431" y="2465121"/>
                  <a:pt x="2161169" y="2464187"/>
                </a:cubicBezTo>
                <a:cubicBezTo>
                  <a:pt x="2161169" y="2464187"/>
                  <a:pt x="2161771" y="2463736"/>
                  <a:pt x="2161997" y="2462832"/>
                </a:cubicBezTo>
                <a:cubicBezTo>
                  <a:pt x="2162102" y="2462110"/>
                  <a:pt x="2161846" y="2461380"/>
                  <a:pt x="2161319" y="2460876"/>
                </a:cubicBezTo>
                <a:lnTo>
                  <a:pt x="2161319" y="2460876"/>
                </a:lnTo>
                <a:lnTo>
                  <a:pt x="2162825" y="2461854"/>
                </a:lnTo>
                <a:cubicBezTo>
                  <a:pt x="2163276" y="2461026"/>
                  <a:pt x="2163803" y="2460273"/>
                  <a:pt x="2164330" y="2459445"/>
                </a:cubicBezTo>
                <a:cubicBezTo>
                  <a:pt x="2164262" y="2458316"/>
                  <a:pt x="2164639" y="2457209"/>
                  <a:pt x="2165384" y="2456358"/>
                </a:cubicBezTo>
                <a:cubicBezTo>
                  <a:pt x="2165384" y="2456358"/>
                  <a:pt x="2165911" y="2455982"/>
                  <a:pt x="2166062" y="2455154"/>
                </a:cubicBezTo>
                <a:cubicBezTo>
                  <a:pt x="2166144" y="2454514"/>
                  <a:pt x="2165926" y="2453874"/>
                  <a:pt x="2165459" y="2453422"/>
                </a:cubicBezTo>
                <a:lnTo>
                  <a:pt x="2166062" y="2452670"/>
                </a:lnTo>
                <a:lnTo>
                  <a:pt x="2168320" y="2452294"/>
                </a:lnTo>
                <a:cubicBezTo>
                  <a:pt x="2168395" y="2451119"/>
                  <a:pt x="2168395" y="2449937"/>
                  <a:pt x="2168320" y="2448755"/>
                </a:cubicBezTo>
                <a:lnTo>
                  <a:pt x="2168320" y="2448755"/>
                </a:lnTo>
                <a:lnTo>
                  <a:pt x="2168320" y="2448303"/>
                </a:lnTo>
                <a:cubicBezTo>
                  <a:pt x="2169623" y="2447445"/>
                  <a:pt x="2170609" y="2446173"/>
                  <a:pt x="2171105" y="2444690"/>
                </a:cubicBezTo>
                <a:lnTo>
                  <a:pt x="2172912" y="2444690"/>
                </a:lnTo>
                <a:cubicBezTo>
                  <a:pt x="2173477" y="2443583"/>
                  <a:pt x="2173861" y="2442386"/>
                  <a:pt x="2174041" y="2441152"/>
                </a:cubicBezTo>
                <a:lnTo>
                  <a:pt x="2175999" y="2440475"/>
                </a:lnTo>
                <a:cubicBezTo>
                  <a:pt x="2175999" y="2439270"/>
                  <a:pt x="2175999" y="2438066"/>
                  <a:pt x="2175999" y="2436861"/>
                </a:cubicBezTo>
                <a:lnTo>
                  <a:pt x="2175999" y="2436861"/>
                </a:lnTo>
                <a:lnTo>
                  <a:pt x="2175999" y="2436861"/>
                </a:lnTo>
                <a:cubicBezTo>
                  <a:pt x="2178671" y="2435356"/>
                  <a:pt x="2180162" y="2432374"/>
                  <a:pt x="2179763" y="2429333"/>
                </a:cubicBezTo>
                <a:lnTo>
                  <a:pt x="2181494" y="2428956"/>
                </a:lnTo>
                <a:cubicBezTo>
                  <a:pt x="2181494" y="2428053"/>
                  <a:pt x="2181494" y="2427074"/>
                  <a:pt x="2181494" y="2426171"/>
                </a:cubicBezTo>
                <a:lnTo>
                  <a:pt x="2183451" y="2425343"/>
                </a:lnTo>
                <a:cubicBezTo>
                  <a:pt x="2183451" y="2424064"/>
                  <a:pt x="2183451" y="2422709"/>
                  <a:pt x="2183451" y="2421428"/>
                </a:cubicBezTo>
                <a:lnTo>
                  <a:pt x="2185258" y="2420901"/>
                </a:lnTo>
                <a:lnTo>
                  <a:pt x="2185710" y="2418267"/>
                </a:lnTo>
                <a:lnTo>
                  <a:pt x="2187742" y="2417590"/>
                </a:lnTo>
                <a:cubicBezTo>
                  <a:pt x="2187742" y="2416234"/>
                  <a:pt x="2187742" y="2414879"/>
                  <a:pt x="2187742" y="2413524"/>
                </a:cubicBezTo>
                <a:lnTo>
                  <a:pt x="2187742" y="2413524"/>
                </a:lnTo>
                <a:lnTo>
                  <a:pt x="2187742" y="2413524"/>
                </a:lnTo>
                <a:cubicBezTo>
                  <a:pt x="2188932" y="2412432"/>
                  <a:pt x="2189948" y="2411161"/>
                  <a:pt x="2190754" y="2409760"/>
                </a:cubicBezTo>
                <a:lnTo>
                  <a:pt x="2190754" y="2409760"/>
                </a:lnTo>
                <a:lnTo>
                  <a:pt x="2187742" y="2413524"/>
                </a:lnTo>
                <a:cubicBezTo>
                  <a:pt x="2189542" y="2413193"/>
                  <a:pt x="2190821" y="2411589"/>
                  <a:pt x="2190754" y="2409760"/>
                </a:cubicBezTo>
                <a:lnTo>
                  <a:pt x="2192334" y="2409384"/>
                </a:lnTo>
                <a:cubicBezTo>
                  <a:pt x="2192748" y="2408526"/>
                  <a:pt x="2193027" y="2407615"/>
                  <a:pt x="2193163" y="2406674"/>
                </a:cubicBezTo>
                <a:lnTo>
                  <a:pt x="2193840" y="2406674"/>
                </a:lnTo>
                <a:lnTo>
                  <a:pt x="2195120" y="2405168"/>
                </a:lnTo>
                <a:cubicBezTo>
                  <a:pt x="2195797" y="2403813"/>
                  <a:pt x="2196475" y="2402458"/>
                  <a:pt x="2197077" y="2401103"/>
                </a:cubicBezTo>
                <a:cubicBezTo>
                  <a:pt x="2197085" y="2399763"/>
                  <a:pt x="2198018" y="2398604"/>
                  <a:pt x="2199335" y="2398318"/>
                </a:cubicBezTo>
                <a:lnTo>
                  <a:pt x="2200088" y="2397339"/>
                </a:lnTo>
                <a:cubicBezTo>
                  <a:pt x="2201443" y="2395156"/>
                  <a:pt x="2201217" y="2392220"/>
                  <a:pt x="2203325" y="2390338"/>
                </a:cubicBezTo>
                <a:lnTo>
                  <a:pt x="2204003" y="2389360"/>
                </a:lnTo>
                <a:lnTo>
                  <a:pt x="2207165" y="2385671"/>
                </a:lnTo>
                <a:lnTo>
                  <a:pt x="2207165" y="2385671"/>
                </a:lnTo>
                <a:cubicBezTo>
                  <a:pt x="2208798" y="2384052"/>
                  <a:pt x="2209596" y="2381779"/>
                  <a:pt x="2209348" y="2379498"/>
                </a:cubicBezTo>
                <a:cubicBezTo>
                  <a:pt x="2209348" y="2377232"/>
                  <a:pt x="2209867" y="2374988"/>
                  <a:pt x="2210853" y="2372948"/>
                </a:cubicBezTo>
                <a:cubicBezTo>
                  <a:pt x="2210884" y="2371624"/>
                  <a:pt x="2211456" y="2370374"/>
                  <a:pt x="2212434" y="2369486"/>
                </a:cubicBezTo>
                <a:cubicBezTo>
                  <a:pt x="2213134" y="2368183"/>
                  <a:pt x="2214023" y="2366994"/>
                  <a:pt x="2215069" y="2365947"/>
                </a:cubicBezTo>
                <a:lnTo>
                  <a:pt x="2216951" y="2361431"/>
                </a:lnTo>
                <a:cubicBezTo>
                  <a:pt x="2216928" y="2360113"/>
                  <a:pt x="2217794" y="2358939"/>
                  <a:pt x="2219059" y="2358570"/>
                </a:cubicBezTo>
                <a:lnTo>
                  <a:pt x="2219661" y="2357667"/>
                </a:lnTo>
                <a:cubicBezTo>
                  <a:pt x="2221129" y="2356387"/>
                  <a:pt x="2222198" y="2354715"/>
                  <a:pt x="2222748" y="2352849"/>
                </a:cubicBezTo>
                <a:cubicBezTo>
                  <a:pt x="2223199" y="2346074"/>
                  <a:pt x="2228168" y="2342159"/>
                  <a:pt x="2232383" y="2337793"/>
                </a:cubicBezTo>
                <a:cubicBezTo>
                  <a:pt x="2232941" y="2336468"/>
                  <a:pt x="2233821" y="2335301"/>
                  <a:pt x="2234943" y="2334405"/>
                </a:cubicBezTo>
                <a:cubicBezTo>
                  <a:pt x="2235470" y="2332824"/>
                  <a:pt x="2236072" y="2331319"/>
                  <a:pt x="2236599" y="2329813"/>
                </a:cubicBezTo>
                <a:cubicBezTo>
                  <a:pt x="2236674" y="2328480"/>
                  <a:pt x="2237578" y="2327329"/>
                  <a:pt x="2238857" y="2326952"/>
                </a:cubicBezTo>
                <a:lnTo>
                  <a:pt x="2239460" y="2325974"/>
                </a:lnTo>
                <a:cubicBezTo>
                  <a:pt x="2240198" y="2324965"/>
                  <a:pt x="2240717" y="2323813"/>
                  <a:pt x="2240965" y="2322586"/>
                </a:cubicBezTo>
                <a:cubicBezTo>
                  <a:pt x="2241530" y="2322390"/>
                  <a:pt x="2242109" y="2322240"/>
                  <a:pt x="2242697" y="2322134"/>
                </a:cubicBezTo>
                <a:cubicBezTo>
                  <a:pt x="2242847" y="2320907"/>
                  <a:pt x="2242847" y="2319673"/>
                  <a:pt x="2242697" y="2318446"/>
                </a:cubicBezTo>
                <a:lnTo>
                  <a:pt x="2242697" y="2318446"/>
                </a:lnTo>
                <a:lnTo>
                  <a:pt x="2242697" y="2318069"/>
                </a:lnTo>
                <a:cubicBezTo>
                  <a:pt x="2243977" y="2317181"/>
                  <a:pt x="2244948" y="2315916"/>
                  <a:pt x="2245482" y="2314456"/>
                </a:cubicBezTo>
                <a:lnTo>
                  <a:pt x="2247138" y="2314456"/>
                </a:lnTo>
                <a:cubicBezTo>
                  <a:pt x="2247816" y="2313176"/>
                  <a:pt x="2248569" y="2311972"/>
                  <a:pt x="2249171" y="2310692"/>
                </a:cubicBezTo>
                <a:lnTo>
                  <a:pt x="2249773" y="2310692"/>
                </a:lnTo>
                <a:lnTo>
                  <a:pt x="2249773" y="2309939"/>
                </a:lnTo>
                <a:cubicBezTo>
                  <a:pt x="2251098" y="2308298"/>
                  <a:pt x="2252001" y="2306363"/>
                  <a:pt x="2252408" y="2304293"/>
                </a:cubicBezTo>
                <a:cubicBezTo>
                  <a:pt x="2253341" y="2304315"/>
                  <a:pt x="2254199" y="2303789"/>
                  <a:pt x="2254591" y="2302938"/>
                </a:cubicBezTo>
                <a:lnTo>
                  <a:pt x="2254591" y="2302938"/>
                </a:lnTo>
                <a:cubicBezTo>
                  <a:pt x="2255720" y="2301658"/>
                  <a:pt x="2256849" y="2300454"/>
                  <a:pt x="2258054" y="2299249"/>
                </a:cubicBezTo>
                <a:lnTo>
                  <a:pt x="2258054" y="2299249"/>
                </a:lnTo>
                <a:cubicBezTo>
                  <a:pt x="2259642" y="2298030"/>
                  <a:pt x="2260884" y="2296419"/>
                  <a:pt x="2261667" y="2294582"/>
                </a:cubicBezTo>
                <a:cubicBezTo>
                  <a:pt x="2262119" y="2292173"/>
                  <a:pt x="2262646" y="2289689"/>
                  <a:pt x="2263173" y="2287054"/>
                </a:cubicBezTo>
                <a:cubicBezTo>
                  <a:pt x="2263474" y="2286354"/>
                  <a:pt x="2263474" y="2285571"/>
                  <a:pt x="2263173" y="2284871"/>
                </a:cubicBezTo>
                <a:cubicBezTo>
                  <a:pt x="2264046" y="2284494"/>
                  <a:pt x="2264859" y="2283990"/>
                  <a:pt x="2265582" y="2283365"/>
                </a:cubicBezTo>
                <a:lnTo>
                  <a:pt x="2265582" y="2283365"/>
                </a:lnTo>
                <a:cubicBezTo>
                  <a:pt x="2266967" y="2282184"/>
                  <a:pt x="2268201" y="2280843"/>
                  <a:pt x="2269271" y="2279375"/>
                </a:cubicBezTo>
                <a:cubicBezTo>
                  <a:pt x="2270859" y="2278389"/>
                  <a:pt x="2272199" y="2277049"/>
                  <a:pt x="2273185" y="2275461"/>
                </a:cubicBezTo>
                <a:cubicBezTo>
                  <a:pt x="2274788" y="2274422"/>
                  <a:pt x="2276196" y="2273090"/>
                  <a:pt x="2277326" y="2271546"/>
                </a:cubicBezTo>
                <a:cubicBezTo>
                  <a:pt x="2278831" y="2270417"/>
                  <a:pt x="2280036" y="2269062"/>
                  <a:pt x="2281466" y="2267858"/>
                </a:cubicBezTo>
                <a:lnTo>
                  <a:pt x="2281466" y="2267858"/>
                </a:lnTo>
                <a:cubicBezTo>
                  <a:pt x="2282474" y="2266570"/>
                  <a:pt x="2283732" y="2265502"/>
                  <a:pt x="2285155" y="2264696"/>
                </a:cubicBezTo>
                <a:cubicBezTo>
                  <a:pt x="2285674" y="2263845"/>
                  <a:pt x="2286645" y="2263371"/>
                  <a:pt x="2287639" y="2263491"/>
                </a:cubicBezTo>
                <a:cubicBezTo>
                  <a:pt x="2289928" y="2263085"/>
                  <a:pt x="2291900" y="2261640"/>
                  <a:pt x="2292984" y="2259577"/>
                </a:cubicBezTo>
                <a:cubicBezTo>
                  <a:pt x="2294572" y="2258568"/>
                  <a:pt x="2295972" y="2257296"/>
                  <a:pt x="2297124" y="2255813"/>
                </a:cubicBezTo>
                <a:cubicBezTo>
                  <a:pt x="2298419" y="2254586"/>
                  <a:pt x="2299804" y="2253457"/>
                  <a:pt x="2301265" y="2252425"/>
                </a:cubicBezTo>
                <a:lnTo>
                  <a:pt x="2301265" y="2252425"/>
                </a:lnTo>
                <a:cubicBezTo>
                  <a:pt x="2302921" y="2249640"/>
                  <a:pt x="2307513" y="2250468"/>
                  <a:pt x="2308341" y="2246629"/>
                </a:cubicBezTo>
                <a:cubicBezTo>
                  <a:pt x="2308228" y="2245680"/>
                  <a:pt x="2308702" y="2244754"/>
                  <a:pt x="2309545" y="2244295"/>
                </a:cubicBezTo>
                <a:cubicBezTo>
                  <a:pt x="2310976" y="2241585"/>
                  <a:pt x="2315116" y="2242714"/>
                  <a:pt x="2316245" y="2239552"/>
                </a:cubicBezTo>
                <a:lnTo>
                  <a:pt x="2316245" y="2240004"/>
                </a:lnTo>
                <a:cubicBezTo>
                  <a:pt x="2318060" y="2239228"/>
                  <a:pt x="2319550" y="2237844"/>
                  <a:pt x="2320461" y="2236089"/>
                </a:cubicBezTo>
                <a:cubicBezTo>
                  <a:pt x="2322125" y="2235126"/>
                  <a:pt x="2323585" y="2233846"/>
                  <a:pt x="2324752" y="2232325"/>
                </a:cubicBezTo>
                <a:cubicBezTo>
                  <a:pt x="2326039" y="2231091"/>
                  <a:pt x="2327394" y="2229939"/>
                  <a:pt x="2328817" y="2228863"/>
                </a:cubicBezTo>
                <a:lnTo>
                  <a:pt x="2328817" y="2228863"/>
                </a:lnTo>
                <a:cubicBezTo>
                  <a:pt x="2330473" y="2226152"/>
                  <a:pt x="2334689" y="2227206"/>
                  <a:pt x="2336345" y="2224045"/>
                </a:cubicBezTo>
                <a:lnTo>
                  <a:pt x="2336345" y="2224045"/>
                </a:lnTo>
                <a:cubicBezTo>
                  <a:pt x="2338151" y="2223224"/>
                  <a:pt x="2339657" y="2221854"/>
                  <a:pt x="2340636" y="2220130"/>
                </a:cubicBezTo>
                <a:cubicBezTo>
                  <a:pt x="2342255" y="2219137"/>
                  <a:pt x="2343662" y="2217834"/>
                  <a:pt x="2344776" y="2216291"/>
                </a:cubicBezTo>
                <a:cubicBezTo>
                  <a:pt x="2346206" y="2215162"/>
                  <a:pt x="2347487" y="2213807"/>
                  <a:pt x="2348917" y="2212677"/>
                </a:cubicBezTo>
                <a:lnTo>
                  <a:pt x="2348917" y="2212677"/>
                </a:lnTo>
                <a:cubicBezTo>
                  <a:pt x="2350008" y="2211315"/>
                  <a:pt x="2351371" y="2210193"/>
                  <a:pt x="2352906" y="2209365"/>
                </a:cubicBezTo>
                <a:lnTo>
                  <a:pt x="2353358" y="2208989"/>
                </a:lnTo>
                <a:lnTo>
                  <a:pt x="2360886" y="2201461"/>
                </a:lnTo>
                <a:lnTo>
                  <a:pt x="2361338" y="2201461"/>
                </a:lnTo>
                <a:cubicBezTo>
                  <a:pt x="2362617" y="2198449"/>
                  <a:pt x="2366984" y="2199654"/>
                  <a:pt x="2368263" y="2196492"/>
                </a:cubicBezTo>
                <a:lnTo>
                  <a:pt x="2368263" y="2196492"/>
                </a:lnTo>
                <a:cubicBezTo>
                  <a:pt x="2370048" y="2195664"/>
                  <a:pt x="2371523" y="2194294"/>
                  <a:pt x="2372479" y="2192578"/>
                </a:cubicBezTo>
                <a:cubicBezTo>
                  <a:pt x="2374098" y="2191584"/>
                  <a:pt x="2375506" y="2190282"/>
                  <a:pt x="2376620" y="2188738"/>
                </a:cubicBezTo>
                <a:cubicBezTo>
                  <a:pt x="2378125" y="2187609"/>
                  <a:pt x="2379330" y="2186254"/>
                  <a:pt x="2380760" y="2185050"/>
                </a:cubicBezTo>
                <a:lnTo>
                  <a:pt x="2380760" y="2185050"/>
                </a:lnTo>
                <a:cubicBezTo>
                  <a:pt x="2381912" y="2183702"/>
                  <a:pt x="2383252" y="2182536"/>
                  <a:pt x="2384750" y="2181587"/>
                </a:cubicBezTo>
                <a:lnTo>
                  <a:pt x="2384750" y="2181587"/>
                </a:lnTo>
                <a:cubicBezTo>
                  <a:pt x="2386255" y="2178726"/>
                  <a:pt x="2390546" y="2179856"/>
                  <a:pt x="2391826" y="2176694"/>
                </a:cubicBezTo>
                <a:lnTo>
                  <a:pt x="2391826" y="2176694"/>
                </a:lnTo>
                <a:cubicBezTo>
                  <a:pt x="2393708" y="2175888"/>
                  <a:pt x="2395251" y="2174450"/>
                  <a:pt x="2396192" y="2172628"/>
                </a:cubicBezTo>
                <a:lnTo>
                  <a:pt x="2396192" y="2172628"/>
                </a:lnTo>
                <a:cubicBezTo>
                  <a:pt x="2398677" y="2169692"/>
                  <a:pt x="2401613" y="2167058"/>
                  <a:pt x="2404247" y="2164197"/>
                </a:cubicBezTo>
                <a:lnTo>
                  <a:pt x="2404247" y="2164197"/>
                </a:lnTo>
                <a:cubicBezTo>
                  <a:pt x="2406062" y="2163422"/>
                  <a:pt x="2407552" y="2162037"/>
                  <a:pt x="2408463" y="2160282"/>
                </a:cubicBezTo>
                <a:cubicBezTo>
                  <a:pt x="2410112" y="2159349"/>
                  <a:pt x="2411504" y="2158032"/>
                  <a:pt x="2412528" y="2156444"/>
                </a:cubicBezTo>
                <a:cubicBezTo>
                  <a:pt x="2414049" y="2155352"/>
                  <a:pt x="2415434" y="2154087"/>
                  <a:pt x="2416669" y="2152680"/>
                </a:cubicBezTo>
                <a:cubicBezTo>
                  <a:pt x="2418024" y="2151422"/>
                  <a:pt x="2419379" y="2150218"/>
                  <a:pt x="2420734" y="2149066"/>
                </a:cubicBezTo>
                <a:lnTo>
                  <a:pt x="2420734" y="2149066"/>
                </a:lnTo>
                <a:cubicBezTo>
                  <a:pt x="2421735" y="2147651"/>
                  <a:pt x="2423045" y="2146491"/>
                  <a:pt x="2424573" y="2145678"/>
                </a:cubicBezTo>
                <a:lnTo>
                  <a:pt x="2425175" y="2145152"/>
                </a:lnTo>
                <a:cubicBezTo>
                  <a:pt x="2425883" y="2143638"/>
                  <a:pt x="2427034" y="2142374"/>
                  <a:pt x="2428487" y="2141538"/>
                </a:cubicBezTo>
                <a:lnTo>
                  <a:pt x="2428487" y="2141538"/>
                </a:lnTo>
                <a:cubicBezTo>
                  <a:pt x="2429519" y="2140100"/>
                  <a:pt x="2430761" y="2138835"/>
                  <a:pt x="2432176" y="2137774"/>
                </a:cubicBezTo>
                <a:lnTo>
                  <a:pt x="2432176" y="2137774"/>
                </a:lnTo>
                <a:cubicBezTo>
                  <a:pt x="2433140" y="2136344"/>
                  <a:pt x="2434465" y="2135199"/>
                  <a:pt x="2436015" y="2134462"/>
                </a:cubicBezTo>
                <a:lnTo>
                  <a:pt x="2436542" y="2134010"/>
                </a:lnTo>
                <a:cubicBezTo>
                  <a:pt x="2437822" y="2130999"/>
                  <a:pt x="2442188" y="2132203"/>
                  <a:pt x="2443468" y="2129117"/>
                </a:cubicBezTo>
                <a:lnTo>
                  <a:pt x="2443468" y="2129493"/>
                </a:lnTo>
                <a:cubicBezTo>
                  <a:pt x="2445305" y="2128620"/>
                  <a:pt x="2446833" y="2127197"/>
                  <a:pt x="2447834" y="2125428"/>
                </a:cubicBezTo>
                <a:cubicBezTo>
                  <a:pt x="2450243" y="2123697"/>
                  <a:pt x="2454007" y="2124299"/>
                  <a:pt x="2455362" y="2121062"/>
                </a:cubicBezTo>
                <a:lnTo>
                  <a:pt x="2455362" y="2121514"/>
                </a:lnTo>
                <a:cubicBezTo>
                  <a:pt x="2457275" y="2120738"/>
                  <a:pt x="2458810" y="2119255"/>
                  <a:pt x="2459653" y="2117373"/>
                </a:cubicBezTo>
                <a:lnTo>
                  <a:pt x="2459653" y="2117373"/>
                </a:lnTo>
                <a:cubicBezTo>
                  <a:pt x="2463432" y="2113029"/>
                  <a:pt x="2467505" y="2108957"/>
                  <a:pt x="2471849" y="2105178"/>
                </a:cubicBezTo>
                <a:lnTo>
                  <a:pt x="2471849" y="2105178"/>
                </a:lnTo>
                <a:cubicBezTo>
                  <a:pt x="2473648" y="2104380"/>
                  <a:pt x="2475131" y="2103002"/>
                  <a:pt x="2476064" y="2101263"/>
                </a:cubicBezTo>
                <a:cubicBezTo>
                  <a:pt x="2477683" y="2100262"/>
                  <a:pt x="2479068" y="2098930"/>
                  <a:pt x="2480130" y="2097349"/>
                </a:cubicBezTo>
                <a:cubicBezTo>
                  <a:pt x="2481710" y="2096325"/>
                  <a:pt x="2483065" y="2094992"/>
                  <a:pt x="2484119" y="2093434"/>
                </a:cubicBezTo>
                <a:cubicBezTo>
                  <a:pt x="2485716" y="2092380"/>
                  <a:pt x="2487033" y="2090965"/>
                  <a:pt x="2487959" y="2089293"/>
                </a:cubicBezTo>
                <a:cubicBezTo>
                  <a:pt x="2489592" y="2088398"/>
                  <a:pt x="2490947" y="2087073"/>
                  <a:pt x="2491873" y="2085454"/>
                </a:cubicBezTo>
                <a:cubicBezTo>
                  <a:pt x="2494636" y="2082895"/>
                  <a:pt x="2497293" y="2080230"/>
                  <a:pt x="2499853" y="2077474"/>
                </a:cubicBezTo>
                <a:cubicBezTo>
                  <a:pt x="2501479" y="2076488"/>
                  <a:pt x="2502909" y="2075216"/>
                  <a:pt x="2504069" y="2073710"/>
                </a:cubicBezTo>
                <a:lnTo>
                  <a:pt x="2504069" y="2073710"/>
                </a:lnTo>
                <a:cubicBezTo>
                  <a:pt x="2505499" y="2072582"/>
                  <a:pt x="2506703" y="2071151"/>
                  <a:pt x="2508284" y="2070097"/>
                </a:cubicBezTo>
                <a:lnTo>
                  <a:pt x="2508284" y="2070097"/>
                </a:lnTo>
                <a:cubicBezTo>
                  <a:pt x="2509248" y="2068667"/>
                  <a:pt x="2510543" y="2067477"/>
                  <a:pt x="2512048" y="2066634"/>
                </a:cubicBezTo>
                <a:lnTo>
                  <a:pt x="2512575" y="2066183"/>
                </a:lnTo>
                <a:cubicBezTo>
                  <a:pt x="2513290" y="2064715"/>
                  <a:pt x="2514525" y="2063563"/>
                  <a:pt x="2516038" y="2062946"/>
                </a:cubicBezTo>
                <a:lnTo>
                  <a:pt x="2516716" y="2062419"/>
                </a:lnTo>
                <a:cubicBezTo>
                  <a:pt x="2517920" y="2059257"/>
                  <a:pt x="2522286" y="2060537"/>
                  <a:pt x="2523491" y="2057375"/>
                </a:cubicBezTo>
                <a:lnTo>
                  <a:pt x="2523491" y="2057751"/>
                </a:lnTo>
                <a:cubicBezTo>
                  <a:pt x="2525305" y="2056976"/>
                  <a:pt x="2526796" y="2055591"/>
                  <a:pt x="2527707" y="2053837"/>
                </a:cubicBezTo>
                <a:cubicBezTo>
                  <a:pt x="2529378" y="2052934"/>
                  <a:pt x="2530763" y="2051578"/>
                  <a:pt x="2531696" y="2049922"/>
                </a:cubicBezTo>
                <a:cubicBezTo>
                  <a:pt x="2533330" y="2048944"/>
                  <a:pt x="2534722" y="2047604"/>
                  <a:pt x="2535761" y="2046008"/>
                </a:cubicBezTo>
                <a:cubicBezTo>
                  <a:pt x="2537373" y="2044961"/>
                  <a:pt x="2538675" y="2043508"/>
                  <a:pt x="2539525" y="2041792"/>
                </a:cubicBezTo>
                <a:cubicBezTo>
                  <a:pt x="2541264" y="2041047"/>
                  <a:pt x="2542665" y="2039676"/>
                  <a:pt x="2543440" y="2037953"/>
                </a:cubicBezTo>
                <a:cubicBezTo>
                  <a:pt x="2545171" y="2037102"/>
                  <a:pt x="2546594" y="2035732"/>
                  <a:pt x="2547505" y="2034038"/>
                </a:cubicBezTo>
                <a:cubicBezTo>
                  <a:pt x="2549169" y="2033120"/>
                  <a:pt x="2550547" y="2031765"/>
                  <a:pt x="2551495" y="2030124"/>
                </a:cubicBezTo>
                <a:cubicBezTo>
                  <a:pt x="2553204" y="2029130"/>
                  <a:pt x="2554589" y="2027670"/>
                  <a:pt x="2555485" y="2025908"/>
                </a:cubicBezTo>
                <a:lnTo>
                  <a:pt x="2555485" y="2025908"/>
                </a:lnTo>
                <a:cubicBezTo>
                  <a:pt x="2558120" y="2023047"/>
                  <a:pt x="2560980" y="2020337"/>
                  <a:pt x="2563615" y="2017552"/>
                </a:cubicBezTo>
                <a:lnTo>
                  <a:pt x="2563615" y="2017928"/>
                </a:lnTo>
                <a:cubicBezTo>
                  <a:pt x="2565934" y="2017025"/>
                  <a:pt x="2567703" y="2015113"/>
                  <a:pt x="2568433" y="2012734"/>
                </a:cubicBezTo>
                <a:cubicBezTo>
                  <a:pt x="2570081" y="2011786"/>
                  <a:pt x="2571557" y="2010558"/>
                  <a:pt x="2572799" y="2009121"/>
                </a:cubicBezTo>
                <a:lnTo>
                  <a:pt x="2572799" y="2009121"/>
                </a:lnTo>
                <a:lnTo>
                  <a:pt x="2576714" y="2005131"/>
                </a:lnTo>
                <a:lnTo>
                  <a:pt x="2576714" y="2005131"/>
                </a:lnTo>
                <a:cubicBezTo>
                  <a:pt x="2578121" y="2003896"/>
                  <a:pt x="2579386" y="2002511"/>
                  <a:pt x="2580478" y="2000990"/>
                </a:cubicBezTo>
                <a:cubicBezTo>
                  <a:pt x="2582043" y="1999944"/>
                  <a:pt x="2583391" y="1998619"/>
                  <a:pt x="2584468" y="1997076"/>
                </a:cubicBezTo>
                <a:cubicBezTo>
                  <a:pt x="2586018" y="1995961"/>
                  <a:pt x="2587388" y="1994614"/>
                  <a:pt x="2588533" y="1993086"/>
                </a:cubicBezTo>
                <a:cubicBezTo>
                  <a:pt x="2589948" y="1991949"/>
                  <a:pt x="2591258" y="1990692"/>
                  <a:pt x="2592447" y="1989322"/>
                </a:cubicBezTo>
                <a:cubicBezTo>
                  <a:pt x="2593878" y="1988072"/>
                  <a:pt x="2595233" y="1986740"/>
                  <a:pt x="2596512" y="1985332"/>
                </a:cubicBezTo>
                <a:lnTo>
                  <a:pt x="2596512" y="1985332"/>
                </a:lnTo>
                <a:cubicBezTo>
                  <a:pt x="2597867" y="1984052"/>
                  <a:pt x="2599147" y="1982697"/>
                  <a:pt x="2600578" y="1981493"/>
                </a:cubicBezTo>
                <a:lnTo>
                  <a:pt x="2600578" y="1981493"/>
                </a:lnTo>
                <a:cubicBezTo>
                  <a:pt x="2601797" y="1980123"/>
                  <a:pt x="2603129" y="1978865"/>
                  <a:pt x="2604567" y="1977729"/>
                </a:cubicBezTo>
                <a:lnTo>
                  <a:pt x="2604567" y="1977729"/>
                </a:lnTo>
                <a:cubicBezTo>
                  <a:pt x="2605636" y="1976298"/>
                  <a:pt x="2606931" y="1975049"/>
                  <a:pt x="2608407" y="1974040"/>
                </a:cubicBezTo>
                <a:lnTo>
                  <a:pt x="2608407" y="1974040"/>
                </a:lnTo>
                <a:cubicBezTo>
                  <a:pt x="2609302" y="1972557"/>
                  <a:pt x="2610575" y="1971330"/>
                  <a:pt x="2612095" y="1970502"/>
                </a:cubicBezTo>
                <a:lnTo>
                  <a:pt x="2612547" y="1970050"/>
                </a:lnTo>
                <a:cubicBezTo>
                  <a:pt x="2613300" y="1968567"/>
                  <a:pt x="2614512" y="1967378"/>
                  <a:pt x="2616010" y="1966663"/>
                </a:cubicBezTo>
                <a:lnTo>
                  <a:pt x="2616537" y="1966211"/>
                </a:lnTo>
                <a:cubicBezTo>
                  <a:pt x="2622710" y="1960565"/>
                  <a:pt x="2629259" y="1955220"/>
                  <a:pt x="2635282" y="1949424"/>
                </a:cubicBezTo>
                <a:lnTo>
                  <a:pt x="2635282" y="1949424"/>
                </a:lnTo>
                <a:cubicBezTo>
                  <a:pt x="2637148" y="1948678"/>
                  <a:pt x="2638639" y="1947210"/>
                  <a:pt x="2639422" y="1945358"/>
                </a:cubicBezTo>
                <a:cubicBezTo>
                  <a:pt x="2641161" y="1944613"/>
                  <a:pt x="2642561" y="1943243"/>
                  <a:pt x="2643337" y="1941519"/>
                </a:cubicBezTo>
                <a:cubicBezTo>
                  <a:pt x="2645550" y="1940593"/>
                  <a:pt x="2647101" y="1938553"/>
                  <a:pt x="2647401" y="1936174"/>
                </a:cubicBezTo>
                <a:cubicBezTo>
                  <a:pt x="2646822" y="1935640"/>
                  <a:pt x="2646777" y="1934736"/>
                  <a:pt x="2647311" y="1934157"/>
                </a:cubicBezTo>
                <a:cubicBezTo>
                  <a:pt x="2647341" y="1934127"/>
                  <a:pt x="2647372" y="1934097"/>
                  <a:pt x="2647401" y="1934066"/>
                </a:cubicBezTo>
                <a:cubicBezTo>
                  <a:pt x="2649012" y="1932877"/>
                  <a:pt x="2650322" y="1931326"/>
                  <a:pt x="2651241" y="1929550"/>
                </a:cubicBezTo>
                <a:cubicBezTo>
                  <a:pt x="2653830" y="1926990"/>
                  <a:pt x="2656465" y="1924483"/>
                  <a:pt x="2659145" y="1922022"/>
                </a:cubicBezTo>
                <a:cubicBezTo>
                  <a:pt x="2660967" y="1921194"/>
                  <a:pt x="2662420" y="1919718"/>
                  <a:pt x="2663211" y="1917881"/>
                </a:cubicBezTo>
                <a:lnTo>
                  <a:pt x="2662834" y="1917881"/>
                </a:lnTo>
                <a:cubicBezTo>
                  <a:pt x="2665996" y="1916376"/>
                  <a:pt x="2665017" y="1912310"/>
                  <a:pt x="2667501" y="1910353"/>
                </a:cubicBezTo>
                <a:lnTo>
                  <a:pt x="2667501" y="1910353"/>
                </a:lnTo>
                <a:cubicBezTo>
                  <a:pt x="2668706" y="1908998"/>
                  <a:pt x="2670061" y="1907718"/>
                  <a:pt x="2671340" y="1906288"/>
                </a:cubicBezTo>
                <a:lnTo>
                  <a:pt x="2671340" y="1906288"/>
                </a:lnTo>
                <a:cubicBezTo>
                  <a:pt x="2672771" y="1905008"/>
                  <a:pt x="2674126" y="1903653"/>
                  <a:pt x="2675406" y="1902223"/>
                </a:cubicBezTo>
                <a:lnTo>
                  <a:pt x="2675406" y="1902223"/>
                </a:lnTo>
                <a:cubicBezTo>
                  <a:pt x="2676806" y="1900988"/>
                  <a:pt x="2678116" y="1899656"/>
                  <a:pt x="2679320" y="1898233"/>
                </a:cubicBezTo>
                <a:cubicBezTo>
                  <a:pt x="2685546" y="1894183"/>
                  <a:pt x="2691019" y="1889094"/>
                  <a:pt x="2695505" y="1883177"/>
                </a:cubicBezTo>
                <a:lnTo>
                  <a:pt x="2695957" y="1882650"/>
                </a:lnTo>
                <a:cubicBezTo>
                  <a:pt x="2696695" y="1881145"/>
                  <a:pt x="2697877" y="1879910"/>
                  <a:pt x="2699345" y="1879112"/>
                </a:cubicBezTo>
                <a:lnTo>
                  <a:pt x="2699796" y="1878660"/>
                </a:lnTo>
                <a:cubicBezTo>
                  <a:pt x="2700647" y="1877177"/>
                  <a:pt x="2701829" y="1875913"/>
                  <a:pt x="2703259" y="1874972"/>
                </a:cubicBezTo>
                <a:lnTo>
                  <a:pt x="2703259" y="1874972"/>
                </a:lnTo>
                <a:cubicBezTo>
                  <a:pt x="2704366" y="1873557"/>
                  <a:pt x="2705600" y="1872247"/>
                  <a:pt x="2706948" y="1871057"/>
                </a:cubicBezTo>
                <a:lnTo>
                  <a:pt x="2706948" y="1871057"/>
                </a:lnTo>
                <a:cubicBezTo>
                  <a:pt x="2708152" y="1869627"/>
                  <a:pt x="2709507" y="1868347"/>
                  <a:pt x="2710787" y="1867068"/>
                </a:cubicBezTo>
                <a:cubicBezTo>
                  <a:pt x="2712067" y="1865787"/>
                  <a:pt x="2713422" y="1864432"/>
                  <a:pt x="2714626" y="1863002"/>
                </a:cubicBezTo>
                <a:cubicBezTo>
                  <a:pt x="2716094" y="1861813"/>
                  <a:pt x="2717412" y="1860450"/>
                  <a:pt x="2718541" y="1858937"/>
                </a:cubicBezTo>
                <a:cubicBezTo>
                  <a:pt x="2720054" y="1857853"/>
                  <a:pt x="2721357" y="1856506"/>
                  <a:pt x="2722380" y="1854947"/>
                </a:cubicBezTo>
                <a:cubicBezTo>
                  <a:pt x="2724074" y="1853939"/>
                  <a:pt x="2725452" y="1852478"/>
                  <a:pt x="2726370" y="1850731"/>
                </a:cubicBezTo>
                <a:lnTo>
                  <a:pt x="2726370" y="1850731"/>
                </a:lnTo>
                <a:cubicBezTo>
                  <a:pt x="2729306" y="1849075"/>
                  <a:pt x="2728478" y="1845085"/>
                  <a:pt x="2730887" y="1843203"/>
                </a:cubicBezTo>
                <a:lnTo>
                  <a:pt x="2730887" y="1843203"/>
                </a:lnTo>
                <a:cubicBezTo>
                  <a:pt x="2732242" y="1841886"/>
                  <a:pt x="2733499" y="1840478"/>
                  <a:pt x="2734651" y="1838988"/>
                </a:cubicBezTo>
                <a:cubicBezTo>
                  <a:pt x="2736202" y="1837919"/>
                  <a:pt x="2737512" y="1836534"/>
                  <a:pt x="2738490" y="1834923"/>
                </a:cubicBezTo>
                <a:cubicBezTo>
                  <a:pt x="2740229" y="1833974"/>
                  <a:pt x="2741630" y="1832499"/>
                  <a:pt x="2742480" y="1830707"/>
                </a:cubicBezTo>
                <a:lnTo>
                  <a:pt x="2742480" y="1830707"/>
                </a:lnTo>
                <a:cubicBezTo>
                  <a:pt x="2745567" y="1829428"/>
                  <a:pt x="2744362" y="1825061"/>
                  <a:pt x="2747373" y="1823782"/>
                </a:cubicBezTo>
                <a:lnTo>
                  <a:pt x="2747825" y="1823255"/>
                </a:lnTo>
                <a:cubicBezTo>
                  <a:pt x="2748623" y="1821696"/>
                  <a:pt x="2749759" y="1820341"/>
                  <a:pt x="2751137" y="1819264"/>
                </a:cubicBezTo>
                <a:lnTo>
                  <a:pt x="2751137" y="1819264"/>
                </a:lnTo>
                <a:cubicBezTo>
                  <a:pt x="2752778" y="1817774"/>
                  <a:pt x="2753953" y="1815839"/>
                  <a:pt x="2754525" y="1813694"/>
                </a:cubicBezTo>
                <a:cubicBezTo>
                  <a:pt x="2754156" y="1812851"/>
                  <a:pt x="2754404" y="1811857"/>
                  <a:pt x="2755127" y="1811285"/>
                </a:cubicBezTo>
                <a:cubicBezTo>
                  <a:pt x="2756512" y="1809983"/>
                  <a:pt x="2757702" y="1808484"/>
                  <a:pt x="2758665" y="1806844"/>
                </a:cubicBezTo>
                <a:lnTo>
                  <a:pt x="2758665" y="1806844"/>
                </a:lnTo>
                <a:cubicBezTo>
                  <a:pt x="2761676" y="1805413"/>
                  <a:pt x="2760472" y="1801122"/>
                  <a:pt x="2763483" y="1799767"/>
                </a:cubicBezTo>
                <a:lnTo>
                  <a:pt x="2763483" y="1799240"/>
                </a:lnTo>
                <a:cubicBezTo>
                  <a:pt x="2764379" y="1797727"/>
                  <a:pt x="2765523" y="1796380"/>
                  <a:pt x="2766871" y="1795250"/>
                </a:cubicBezTo>
                <a:lnTo>
                  <a:pt x="2766871" y="1795250"/>
                </a:lnTo>
                <a:cubicBezTo>
                  <a:pt x="2768181" y="1793918"/>
                  <a:pt x="2769408" y="1792510"/>
                  <a:pt x="2770559" y="1791035"/>
                </a:cubicBezTo>
                <a:cubicBezTo>
                  <a:pt x="2772163" y="1790018"/>
                  <a:pt x="2773465" y="1788588"/>
                  <a:pt x="2774323" y="1786894"/>
                </a:cubicBezTo>
                <a:cubicBezTo>
                  <a:pt x="2776115" y="1786021"/>
                  <a:pt x="2777553" y="1784561"/>
                  <a:pt x="2778389" y="1782754"/>
                </a:cubicBezTo>
                <a:lnTo>
                  <a:pt x="2778012" y="1783130"/>
                </a:lnTo>
                <a:cubicBezTo>
                  <a:pt x="2781099" y="1781549"/>
                  <a:pt x="2780120" y="1777484"/>
                  <a:pt x="2782755" y="1775602"/>
                </a:cubicBezTo>
                <a:lnTo>
                  <a:pt x="2782755" y="1775602"/>
                </a:lnTo>
                <a:cubicBezTo>
                  <a:pt x="2783809" y="1774021"/>
                  <a:pt x="2785314" y="1772817"/>
                  <a:pt x="2786293" y="1771161"/>
                </a:cubicBezTo>
                <a:lnTo>
                  <a:pt x="2786293" y="1771161"/>
                </a:lnTo>
                <a:cubicBezTo>
                  <a:pt x="2789003" y="1769429"/>
                  <a:pt x="2788024" y="1765440"/>
                  <a:pt x="2790810" y="1763633"/>
                </a:cubicBezTo>
                <a:lnTo>
                  <a:pt x="2790810" y="1763633"/>
                </a:lnTo>
                <a:cubicBezTo>
                  <a:pt x="2791788" y="1762127"/>
                  <a:pt x="2793294" y="1760923"/>
                  <a:pt x="2794122" y="1759342"/>
                </a:cubicBezTo>
                <a:cubicBezTo>
                  <a:pt x="2798112" y="1756481"/>
                  <a:pt x="2794649" y="1750760"/>
                  <a:pt x="2798488" y="1747824"/>
                </a:cubicBezTo>
                <a:lnTo>
                  <a:pt x="2798488" y="1747824"/>
                </a:lnTo>
                <a:cubicBezTo>
                  <a:pt x="2800596" y="1744888"/>
                  <a:pt x="2800973" y="1742103"/>
                  <a:pt x="2797133" y="1740296"/>
                </a:cubicBezTo>
                <a:lnTo>
                  <a:pt x="2795929" y="1740296"/>
                </a:lnTo>
                <a:cubicBezTo>
                  <a:pt x="2794024" y="1740921"/>
                  <a:pt x="2792248" y="1741862"/>
                  <a:pt x="2790659" y="1743081"/>
                </a:cubicBezTo>
                <a:cubicBezTo>
                  <a:pt x="2789598" y="1743857"/>
                  <a:pt x="2788273" y="1744180"/>
                  <a:pt x="2786971" y="1743985"/>
                </a:cubicBezTo>
                <a:cubicBezTo>
                  <a:pt x="2784637" y="1746093"/>
                  <a:pt x="2781023" y="1745340"/>
                  <a:pt x="2778690" y="1747598"/>
                </a:cubicBezTo>
                <a:cubicBezTo>
                  <a:pt x="2778065" y="1748351"/>
                  <a:pt x="2777019" y="1748592"/>
                  <a:pt x="2776130" y="1748200"/>
                </a:cubicBezTo>
                <a:cubicBezTo>
                  <a:pt x="2774165" y="1748750"/>
                  <a:pt x="2772366" y="1749759"/>
                  <a:pt x="2770861" y="1751136"/>
                </a:cubicBezTo>
                <a:cubicBezTo>
                  <a:pt x="2769957" y="1751882"/>
                  <a:pt x="2768775" y="1752182"/>
                  <a:pt x="2767624" y="1751964"/>
                </a:cubicBezTo>
                <a:cubicBezTo>
                  <a:pt x="2766043" y="1752943"/>
                  <a:pt x="2764462" y="1753922"/>
                  <a:pt x="2762956" y="1754976"/>
                </a:cubicBezTo>
                <a:cubicBezTo>
                  <a:pt x="2762264" y="1755819"/>
                  <a:pt x="2761172" y="1756225"/>
                  <a:pt x="2760096" y="1756030"/>
                </a:cubicBezTo>
                <a:cubicBezTo>
                  <a:pt x="2758154" y="1756805"/>
                  <a:pt x="2756369" y="1757926"/>
                  <a:pt x="2754826" y="1759342"/>
                </a:cubicBezTo>
                <a:lnTo>
                  <a:pt x="2754826" y="1759342"/>
                </a:lnTo>
                <a:cubicBezTo>
                  <a:pt x="2753960" y="1760772"/>
                  <a:pt x="2752673" y="1761909"/>
                  <a:pt x="2751137" y="1762579"/>
                </a:cubicBezTo>
                <a:lnTo>
                  <a:pt x="2750535" y="1763106"/>
                </a:lnTo>
                <a:cubicBezTo>
                  <a:pt x="2749180" y="1766192"/>
                  <a:pt x="2745341" y="1764913"/>
                  <a:pt x="2743459" y="1767096"/>
                </a:cubicBezTo>
                <a:cubicBezTo>
                  <a:pt x="2742894" y="1767826"/>
                  <a:pt x="2741915" y="1768097"/>
                  <a:pt x="2741050" y="1767773"/>
                </a:cubicBezTo>
                <a:cubicBezTo>
                  <a:pt x="2738942" y="1768292"/>
                  <a:pt x="2737030" y="1769414"/>
                  <a:pt x="2735554" y="1771010"/>
                </a:cubicBezTo>
                <a:cubicBezTo>
                  <a:pt x="2735020" y="1771793"/>
                  <a:pt x="2734026" y="1772102"/>
                  <a:pt x="2733145" y="1771763"/>
                </a:cubicBezTo>
                <a:cubicBezTo>
                  <a:pt x="2730977" y="1772290"/>
                  <a:pt x="2729020" y="1773442"/>
                  <a:pt x="2727499" y="1775075"/>
                </a:cubicBezTo>
                <a:lnTo>
                  <a:pt x="2727499" y="1775075"/>
                </a:lnTo>
                <a:cubicBezTo>
                  <a:pt x="2725693" y="1777710"/>
                  <a:pt x="2722004" y="1776882"/>
                  <a:pt x="2719971" y="1779065"/>
                </a:cubicBezTo>
                <a:lnTo>
                  <a:pt x="2719971" y="1779065"/>
                </a:lnTo>
                <a:cubicBezTo>
                  <a:pt x="2718014" y="1781549"/>
                  <a:pt x="2714325" y="1780646"/>
                  <a:pt x="2712443" y="1782904"/>
                </a:cubicBezTo>
                <a:cubicBezTo>
                  <a:pt x="2711834" y="1783680"/>
                  <a:pt x="2710750" y="1783898"/>
                  <a:pt x="2709884" y="1783431"/>
                </a:cubicBezTo>
                <a:cubicBezTo>
                  <a:pt x="2707851" y="1783431"/>
                  <a:pt x="2706496" y="1785238"/>
                  <a:pt x="2704689" y="1785991"/>
                </a:cubicBezTo>
                <a:cubicBezTo>
                  <a:pt x="2703786" y="1786857"/>
                  <a:pt x="2702551" y="1787301"/>
                  <a:pt x="2701302" y="1787195"/>
                </a:cubicBezTo>
                <a:cubicBezTo>
                  <a:pt x="2699721" y="1788174"/>
                  <a:pt x="2698215" y="1789228"/>
                  <a:pt x="2696710" y="1790282"/>
                </a:cubicBezTo>
                <a:cubicBezTo>
                  <a:pt x="2696010" y="1791065"/>
                  <a:pt x="2694971" y="1791456"/>
                  <a:pt x="2693924" y="1791336"/>
                </a:cubicBezTo>
                <a:cubicBezTo>
                  <a:pt x="2691907" y="1791991"/>
                  <a:pt x="2690085" y="1793157"/>
                  <a:pt x="2688655" y="1794723"/>
                </a:cubicBezTo>
                <a:lnTo>
                  <a:pt x="2688655" y="1794723"/>
                </a:lnTo>
                <a:cubicBezTo>
                  <a:pt x="2686773" y="1797358"/>
                  <a:pt x="2682934" y="1796455"/>
                  <a:pt x="2681127" y="1799014"/>
                </a:cubicBezTo>
                <a:lnTo>
                  <a:pt x="2681127" y="1799014"/>
                </a:lnTo>
                <a:cubicBezTo>
                  <a:pt x="2679885" y="1800151"/>
                  <a:pt x="2678545" y="1801182"/>
                  <a:pt x="2677137" y="1802101"/>
                </a:cubicBezTo>
                <a:cubicBezTo>
                  <a:pt x="2676362" y="1802914"/>
                  <a:pt x="2675248" y="1803336"/>
                  <a:pt x="2674126" y="1803230"/>
                </a:cubicBezTo>
                <a:cubicBezTo>
                  <a:pt x="2672176" y="1803983"/>
                  <a:pt x="2670430" y="1805165"/>
                  <a:pt x="2669007" y="1806693"/>
                </a:cubicBezTo>
                <a:lnTo>
                  <a:pt x="2669007" y="1806693"/>
                </a:lnTo>
                <a:cubicBezTo>
                  <a:pt x="2666304" y="1808816"/>
                  <a:pt x="2663790" y="1811157"/>
                  <a:pt x="2661479" y="1813694"/>
                </a:cubicBezTo>
                <a:cubicBezTo>
                  <a:pt x="2660922" y="1814642"/>
                  <a:pt x="2659861" y="1815169"/>
                  <a:pt x="2658769" y="1815049"/>
                </a:cubicBezTo>
                <a:cubicBezTo>
                  <a:pt x="2656744" y="1815756"/>
                  <a:pt x="2654945" y="1817006"/>
                  <a:pt x="2653574" y="1818662"/>
                </a:cubicBezTo>
                <a:lnTo>
                  <a:pt x="2653574" y="1818662"/>
                </a:lnTo>
                <a:cubicBezTo>
                  <a:pt x="2652513" y="1819867"/>
                  <a:pt x="2651233" y="1820861"/>
                  <a:pt x="2649810" y="1821598"/>
                </a:cubicBezTo>
                <a:cubicBezTo>
                  <a:pt x="2649073" y="1822494"/>
                  <a:pt x="2647951" y="1822968"/>
                  <a:pt x="2646799" y="1822878"/>
                </a:cubicBezTo>
                <a:cubicBezTo>
                  <a:pt x="2644744" y="1823593"/>
                  <a:pt x="2643028" y="1825039"/>
                  <a:pt x="2641982" y="1826943"/>
                </a:cubicBezTo>
                <a:cubicBezTo>
                  <a:pt x="2640378" y="1827892"/>
                  <a:pt x="2638948" y="1829119"/>
                  <a:pt x="2637766" y="1830556"/>
                </a:cubicBezTo>
                <a:lnTo>
                  <a:pt x="2637766" y="1830556"/>
                </a:lnTo>
                <a:cubicBezTo>
                  <a:pt x="2636667" y="1831746"/>
                  <a:pt x="2635402" y="1832755"/>
                  <a:pt x="2634002" y="1833568"/>
                </a:cubicBezTo>
                <a:cubicBezTo>
                  <a:pt x="2633324" y="1834449"/>
                  <a:pt x="2632248" y="1834930"/>
                  <a:pt x="2631141" y="1834847"/>
                </a:cubicBezTo>
                <a:cubicBezTo>
                  <a:pt x="2629056" y="1835480"/>
                  <a:pt x="2627249" y="1836812"/>
                  <a:pt x="2626022" y="1838611"/>
                </a:cubicBezTo>
                <a:cubicBezTo>
                  <a:pt x="2624517" y="1839741"/>
                  <a:pt x="2623312" y="1841096"/>
                  <a:pt x="2621881" y="1842225"/>
                </a:cubicBezTo>
                <a:lnTo>
                  <a:pt x="2621881" y="1842225"/>
                </a:lnTo>
                <a:cubicBezTo>
                  <a:pt x="2620707" y="1843565"/>
                  <a:pt x="2619398" y="1844777"/>
                  <a:pt x="2617967" y="1845839"/>
                </a:cubicBezTo>
                <a:lnTo>
                  <a:pt x="2617591" y="1845839"/>
                </a:lnTo>
                <a:cubicBezTo>
                  <a:pt x="2616815" y="1847156"/>
                  <a:pt x="2615663" y="1848202"/>
                  <a:pt x="2614279" y="1848849"/>
                </a:cubicBezTo>
                <a:cubicBezTo>
                  <a:pt x="2613578" y="1849761"/>
                  <a:pt x="2612494" y="1850288"/>
                  <a:pt x="2611343" y="1850280"/>
                </a:cubicBezTo>
                <a:cubicBezTo>
                  <a:pt x="2609265" y="1850935"/>
                  <a:pt x="2607466" y="1852260"/>
                  <a:pt x="2606224" y="1854044"/>
                </a:cubicBezTo>
                <a:cubicBezTo>
                  <a:pt x="2604914" y="1855256"/>
                  <a:pt x="2603528" y="1856385"/>
                  <a:pt x="2602083" y="1857431"/>
                </a:cubicBezTo>
                <a:lnTo>
                  <a:pt x="2602083" y="1857431"/>
                </a:lnTo>
                <a:cubicBezTo>
                  <a:pt x="2600427" y="1860217"/>
                  <a:pt x="2596287" y="1859163"/>
                  <a:pt x="2594555" y="1862174"/>
                </a:cubicBezTo>
                <a:lnTo>
                  <a:pt x="2594555" y="1861798"/>
                </a:lnTo>
                <a:cubicBezTo>
                  <a:pt x="2592801" y="1862731"/>
                  <a:pt x="2591303" y="1864071"/>
                  <a:pt x="2590189" y="1865712"/>
                </a:cubicBezTo>
                <a:cubicBezTo>
                  <a:pt x="2588683" y="1866766"/>
                  <a:pt x="2587479" y="1868196"/>
                  <a:pt x="2586049" y="1869326"/>
                </a:cubicBezTo>
                <a:lnTo>
                  <a:pt x="2586049" y="1869326"/>
                </a:lnTo>
                <a:cubicBezTo>
                  <a:pt x="2585062" y="1870605"/>
                  <a:pt x="2583835" y="1871682"/>
                  <a:pt x="2582435" y="1872487"/>
                </a:cubicBezTo>
                <a:cubicBezTo>
                  <a:pt x="2581976" y="1873368"/>
                  <a:pt x="2581020" y="1873880"/>
                  <a:pt x="2580026" y="1873767"/>
                </a:cubicBezTo>
                <a:cubicBezTo>
                  <a:pt x="2576112" y="1874445"/>
                  <a:pt x="2577015" y="1879187"/>
                  <a:pt x="2574154" y="1880693"/>
                </a:cubicBezTo>
                <a:lnTo>
                  <a:pt x="2573703" y="1881145"/>
                </a:lnTo>
                <a:cubicBezTo>
                  <a:pt x="2573078" y="1882492"/>
                  <a:pt x="2571979" y="1883569"/>
                  <a:pt x="2570616" y="1884156"/>
                </a:cubicBezTo>
                <a:cubicBezTo>
                  <a:pt x="2570052" y="1885074"/>
                  <a:pt x="2569058" y="1885639"/>
                  <a:pt x="2567981" y="1885661"/>
                </a:cubicBezTo>
                <a:cubicBezTo>
                  <a:pt x="2565730" y="1886075"/>
                  <a:pt x="2563795" y="1887491"/>
                  <a:pt x="2562712" y="1889501"/>
                </a:cubicBezTo>
                <a:cubicBezTo>
                  <a:pt x="2561101" y="1890487"/>
                  <a:pt x="2559738" y="1891827"/>
                  <a:pt x="2558722" y="1893415"/>
                </a:cubicBezTo>
                <a:cubicBezTo>
                  <a:pt x="2557442" y="1894469"/>
                  <a:pt x="2556087" y="1895448"/>
                  <a:pt x="2554657" y="1896426"/>
                </a:cubicBezTo>
                <a:cubicBezTo>
                  <a:pt x="2553806" y="1897164"/>
                  <a:pt x="2552692" y="1897518"/>
                  <a:pt x="2551570" y="1897405"/>
                </a:cubicBezTo>
                <a:cubicBezTo>
                  <a:pt x="2549635" y="1898181"/>
                  <a:pt x="2547987" y="1899513"/>
                  <a:pt x="2546828" y="1901244"/>
                </a:cubicBezTo>
                <a:cubicBezTo>
                  <a:pt x="2545344" y="1902381"/>
                  <a:pt x="2543960" y="1903638"/>
                  <a:pt x="2542687" y="1905008"/>
                </a:cubicBezTo>
                <a:cubicBezTo>
                  <a:pt x="2541430" y="1906318"/>
                  <a:pt x="2540098" y="1907545"/>
                  <a:pt x="2538697" y="1908697"/>
                </a:cubicBezTo>
                <a:lnTo>
                  <a:pt x="2538697" y="1908697"/>
                </a:lnTo>
                <a:cubicBezTo>
                  <a:pt x="2537545" y="1910120"/>
                  <a:pt x="2536319" y="1911482"/>
                  <a:pt x="2535009" y="1912762"/>
                </a:cubicBezTo>
                <a:lnTo>
                  <a:pt x="2535009" y="1912762"/>
                </a:lnTo>
                <a:cubicBezTo>
                  <a:pt x="2533654" y="1914049"/>
                  <a:pt x="2532397" y="1915435"/>
                  <a:pt x="2531245" y="1916903"/>
                </a:cubicBezTo>
                <a:cubicBezTo>
                  <a:pt x="2529739" y="1918047"/>
                  <a:pt x="2528354" y="1919326"/>
                  <a:pt x="2527104" y="1920742"/>
                </a:cubicBezTo>
                <a:lnTo>
                  <a:pt x="2523114" y="1924506"/>
                </a:lnTo>
                <a:lnTo>
                  <a:pt x="2523114" y="1924506"/>
                </a:lnTo>
                <a:cubicBezTo>
                  <a:pt x="2522000" y="1925899"/>
                  <a:pt x="2520675" y="1927118"/>
                  <a:pt x="2519200" y="1928119"/>
                </a:cubicBezTo>
                <a:lnTo>
                  <a:pt x="2518823" y="1928119"/>
                </a:lnTo>
                <a:cubicBezTo>
                  <a:pt x="2517905" y="1929602"/>
                  <a:pt x="2516708" y="1930882"/>
                  <a:pt x="2515285" y="1931883"/>
                </a:cubicBezTo>
                <a:lnTo>
                  <a:pt x="2515285" y="1931883"/>
                </a:lnTo>
                <a:cubicBezTo>
                  <a:pt x="2514231" y="1933389"/>
                  <a:pt x="2512801" y="1934593"/>
                  <a:pt x="2511672" y="1936099"/>
                </a:cubicBezTo>
                <a:cubicBezTo>
                  <a:pt x="2510189" y="1937205"/>
                  <a:pt x="2508864" y="1938531"/>
                  <a:pt x="2507757" y="1940014"/>
                </a:cubicBezTo>
                <a:cubicBezTo>
                  <a:pt x="2506259" y="1941158"/>
                  <a:pt x="2504897" y="1942475"/>
                  <a:pt x="2503692" y="1943928"/>
                </a:cubicBezTo>
                <a:lnTo>
                  <a:pt x="2503692" y="1943928"/>
                </a:lnTo>
                <a:cubicBezTo>
                  <a:pt x="2502262" y="1945208"/>
                  <a:pt x="2500907" y="1946563"/>
                  <a:pt x="2499627" y="1947918"/>
                </a:cubicBezTo>
                <a:lnTo>
                  <a:pt x="2499627" y="1947918"/>
                </a:lnTo>
                <a:lnTo>
                  <a:pt x="2495637" y="1951908"/>
                </a:lnTo>
                <a:lnTo>
                  <a:pt x="2495637" y="1951908"/>
                </a:lnTo>
                <a:cubicBezTo>
                  <a:pt x="2494357" y="1953188"/>
                  <a:pt x="2493078" y="1954543"/>
                  <a:pt x="2491647" y="1955822"/>
                </a:cubicBezTo>
                <a:lnTo>
                  <a:pt x="2491647" y="1955822"/>
                </a:lnTo>
                <a:cubicBezTo>
                  <a:pt x="2490323" y="1957110"/>
                  <a:pt x="2489088" y="1958495"/>
                  <a:pt x="2487959" y="1959963"/>
                </a:cubicBezTo>
                <a:cubicBezTo>
                  <a:pt x="2486348" y="1961002"/>
                  <a:pt x="2485045" y="1962462"/>
                  <a:pt x="2484195" y="1964178"/>
                </a:cubicBezTo>
                <a:cubicBezTo>
                  <a:pt x="2482471" y="1965014"/>
                  <a:pt x="2481071" y="1966384"/>
                  <a:pt x="2480205" y="1968093"/>
                </a:cubicBezTo>
                <a:cubicBezTo>
                  <a:pt x="2478488" y="1968974"/>
                  <a:pt x="2477096" y="1970366"/>
                  <a:pt x="2476215" y="1972083"/>
                </a:cubicBezTo>
                <a:cubicBezTo>
                  <a:pt x="2474506" y="1972949"/>
                  <a:pt x="2473136" y="1974349"/>
                  <a:pt x="2472300" y="1976073"/>
                </a:cubicBezTo>
                <a:cubicBezTo>
                  <a:pt x="2470456" y="1976885"/>
                  <a:pt x="2469026" y="1978406"/>
                  <a:pt x="2468311" y="1980288"/>
                </a:cubicBezTo>
                <a:lnTo>
                  <a:pt x="2460406" y="1987816"/>
                </a:lnTo>
                <a:cubicBezTo>
                  <a:pt x="2457244" y="1988870"/>
                  <a:pt x="2458524" y="1993312"/>
                  <a:pt x="2455362" y="1994516"/>
                </a:cubicBezTo>
                <a:lnTo>
                  <a:pt x="2454760" y="1995194"/>
                </a:lnTo>
                <a:cubicBezTo>
                  <a:pt x="2454241" y="1996707"/>
                  <a:pt x="2453082" y="1997911"/>
                  <a:pt x="2451598" y="1998506"/>
                </a:cubicBezTo>
                <a:lnTo>
                  <a:pt x="2450921" y="1999108"/>
                </a:lnTo>
                <a:cubicBezTo>
                  <a:pt x="2450304" y="2000644"/>
                  <a:pt x="2449114" y="2001886"/>
                  <a:pt x="2447609" y="2002571"/>
                </a:cubicBezTo>
                <a:lnTo>
                  <a:pt x="2447157" y="2003098"/>
                </a:lnTo>
                <a:cubicBezTo>
                  <a:pt x="2446404" y="2004581"/>
                  <a:pt x="2445192" y="2005771"/>
                  <a:pt x="2443694" y="2006486"/>
                </a:cubicBezTo>
                <a:lnTo>
                  <a:pt x="2443167" y="2006937"/>
                </a:lnTo>
                <a:cubicBezTo>
                  <a:pt x="2441812" y="2009949"/>
                  <a:pt x="2437521" y="2008744"/>
                  <a:pt x="2436166" y="2011831"/>
                </a:cubicBezTo>
                <a:lnTo>
                  <a:pt x="2436166" y="2011454"/>
                </a:lnTo>
                <a:cubicBezTo>
                  <a:pt x="2434224" y="2012237"/>
                  <a:pt x="2432696" y="2013788"/>
                  <a:pt x="2431950" y="2015745"/>
                </a:cubicBezTo>
                <a:cubicBezTo>
                  <a:pt x="2429165" y="2017552"/>
                  <a:pt x="2429843" y="2021316"/>
                  <a:pt x="2427810" y="2023273"/>
                </a:cubicBezTo>
                <a:cubicBezTo>
                  <a:pt x="2428043" y="2024598"/>
                  <a:pt x="2427659" y="2025961"/>
                  <a:pt x="2426756" y="2026962"/>
                </a:cubicBezTo>
                <a:cubicBezTo>
                  <a:pt x="2425951" y="2028362"/>
                  <a:pt x="2424874" y="2029589"/>
                  <a:pt x="2423594" y="2030575"/>
                </a:cubicBezTo>
                <a:lnTo>
                  <a:pt x="2423594" y="2030575"/>
                </a:lnTo>
                <a:cubicBezTo>
                  <a:pt x="2422465" y="2031930"/>
                  <a:pt x="2421035" y="2033210"/>
                  <a:pt x="2419906" y="2034640"/>
                </a:cubicBezTo>
                <a:cubicBezTo>
                  <a:pt x="2418438" y="2035807"/>
                  <a:pt x="2417150" y="2037177"/>
                  <a:pt x="2416066" y="2038706"/>
                </a:cubicBezTo>
                <a:cubicBezTo>
                  <a:pt x="2414485" y="2039767"/>
                  <a:pt x="2413153" y="2041152"/>
                  <a:pt x="2412152" y="2042771"/>
                </a:cubicBezTo>
                <a:cubicBezTo>
                  <a:pt x="2410436" y="2043727"/>
                  <a:pt x="2409058" y="2045202"/>
                  <a:pt x="2408237" y="2046986"/>
                </a:cubicBezTo>
                <a:lnTo>
                  <a:pt x="2408614" y="2046986"/>
                </a:lnTo>
                <a:cubicBezTo>
                  <a:pt x="2405527" y="2048341"/>
                  <a:pt x="2406656" y="2052632"/>
                  <a:pt x="2403720" y="2053987"/>
                </a:cubicBezTo>
                <a:lnTo>
                  <a:pt x="2403720" y="2054514"/>
                </a:lnTo>
                <a:cubicBezTo>
                  <a:pt x="2402824" y="2056027"/>
                  <a:pt x="2401680" y="2057375"/>
                  <a:pt x="2400333" y="2058504"/>
                </a:cubicBezTo>
                <a:lnTo>
                  <a:pt x="2400333" y="2058504"/>
                </a:lnTo>
                <a:cubicBezTo>
                  <a:pt x="2398888" y="2059784"/>
                  <a:pt x="2397690" y="2061312"/>
                  <a:pt x="2396795" y="2063021"/>
                </a:cubicBezTo>
                <a:lnTo>
                  <a:pt x="2396795" y="2063021"/>
                </a:lnTo>
                <a:cubicBezTo>
                  <a:pt x="2393708" y="2064451"/>
                  <a:pt x="2394762" y="2068667"/>
                  <a:pt x="2391977" y="2070549"/>
                </a:cubicBezTo>
                <a:lnTo>
                  <a:pt x="2391977" y="2070549"/>
                </a:lnTo>
                <a:cubicBezTo>
                  <a:pt x="2391021" y="2072017"/>
                  <a:pt x="2389824" y="2073312"/>
                  <a:pt x="2388439" y="2074388"/>
                </a:cubicBezTo>
                <a:lnTo>
                  <a:pt x="2388439" y="2074388"/>
                </a:lnTo>
                <a:cubicBezTo>
                  <a:pt x="2387460" y="2075894"/>
                  <a:pt x="2386030" y="2077098"/>
                  <a:pt x="2384976" y="2078604"/>
                </a:cubicBezTo>
                <a:cubicBezTo>
                  <a:pt x="2383357" y="2079710"/>
                  <a:pt x="2382010" y="2081178"/>
                  <a:pt x="2381061" y="2082895"/>
                </a:cubicBezTo>
                <a:lnTo>
                  <a:pt x="2381061" y="2082895"/>
                </a:lnTo>
                <a:cubicBezTo>
                  <a:pt x="2378125" y="2084325"/>
                  <a:pt x="2379254" y="2088541"/>
                  <a:pt x="2376243" y="2089971"/>
                </a:cubicBezTo>
                <a:lnTo>
                  <a:pt x="2376243" y="2090498"/>
                </a:lnTo>
                <a:cubicBezTo>
                  <a:pt x="2375348" y="2092011"/>
                  <a:pt x="2374203" y="2093359"/>
                  <a:pt x="2372856" y="2094488"/>
                </a:cubicBezTo>
                <a:lnTo>
                  <a:pt x="2372856" y="2094488"/>
                </a:lnTo>
                <a:cubicBezTo>
                  <a:pt x="2371553" y="2095775"/>
                  <a:pt x="2370341" y="2097161"/>
                  <a:pt x="2369242" y="2098628"/>
                </a:cubicBezTo>
                <a:cubicBezTo>
                  <a:pt x="2367601" y="2099713"/>
                  <a:pt x="2366261" y="2101188"/>
                  <a:pt x="2365328" y="2102919"/>
                </a:cubicBezTo>
                <a:lnTo>
                  <a:pt x="2365328" y="2102919"/>
                </a:lnTo>
                <a:cubicBezTo>
                  <a:pt x="2362316" y="2104500"/>
                  <a:pt x="2363295" y="2108565"/>
                  <a:pt x="2360661" y="2110447"/>
                </a:cubicBezTo>
                <a:lnTo>
                  <a:pt x="2360661" y="2110447"/>
                </a:lnTo>
                <a:cubicBezTo>
                  <a:pt x="2358552" y="2112329"/>
                  <a:pt x="2359757" y="2116169"/>
                  <a:pt x="2356595" y="2117524"/>
                </a:cubicBezTo>
                <a:lnTo>
                  <a:pt x="2356068" y="2118051"/>
                </a:lnTo>
                <a:cubicBezTo>
                  <a:pt x="2353659" y="2120686"/>
                  <a:pt x="2351175" y="2123245"/>
                  <a:pt x="2348540" y="2125579"/>
                </a:cubicBezTo>
                <a:lnTo>
                  <a:pt x="2348540" y="2125579"/>
                </a:lnTo>
                <a:lnTo>
                  <a:pt x="2345153" y="2129794"/>
                </a:lnTo>
                <a:cubicBezTo>
                  <a:pt x="2343549" y="2130916"/>
                  <a:pt x="2342209" y="2132384"/>
                  <a:pt x="2341238" y="2134085"/>
                </a:cubicBezTo>
                <a:lnTo>
                  <a:pt x="2341238" y="2134085"/>
                </a:lnTo>
                <a:cubicBezTo>
                  <a:pt x="2338227" y="2135666"/>
                  <a:pt x="2339281" y="2139807"/>
                  <a:pt x="2336496" y="2141613"/>
                </a:cubicBezTo>
                <a:lnTo>
                  <a:pt x="2336496" y="2141613"/>
                </a:lnTo>
                <a:cubicBezTo>
                  <a:pt x="2335517" y="2143119"/>
                  <a:pt x="2334087" y="2144323"/>
                  <a:pt x="2333032" y="2145753"/>
                </a:cubicBezTo>
                <a:cubicBezTo>
                  <a:pt x="2331414" y="2146868"/>
                  <a:pt x="2330089" y="2148366"/>
                  <a:pt x="2329193" y="2150120"/>
                </a:cubicBezTo>
                <a:lnTo>
                  <a:pt x="2329193" y="2150120"/>
                </a:lnTo>
                <a:cubicBezTo>
                  <a:pt x="2326107" y="2151701"/>
                  <a:pt x="2327010" y="2155766"/>
                  <a:pt x="2324526" y="2157648"/>
                </a:cubicBezTo>
                <a:lnTo>
                  <a:pt x="2324526" y="2157648"/>
                </a:lnTo>
                <a:cubicBezTo>
                  <a:pt x="2323163" y="2158980"/>
                  <a:pt x="2321929" y="2160448"/>
                  <a:pt x="2320837" y="2162014"/>
                </a:cubicBezTo>
                <a:lnTo>
                  <a:pt x="2320837" y="2162014"/>
                </a:lnTo>
                <a:cubicBezTo>
                  <a:pt x="2318052" y="2163972"/>
                  <a:pt x="2318579" y="2167660"/>
                  <a:pt x="2316772" y="2170069"/>
                </a:cubicBezTo>
                <a:cubicBezTo>
                  <a:pt x="2314966" y="2172478"/>
                  <a:pt x="2314966" y="2175715"/>
                  <a:pt x="2312406" y="2177597"/>
                </a:cubicBezTo>
                <a:lnTo>
                  <a:pt x="2312406" y="2177597"/>
                </a:lnTo>
                <a:cubicBezTo>
                  <a:pt x="2310373" y="2179780"/>
                  <a:pt x="2311202" y="2183393"/>
                  <a:pt x="2308491" y="2185125"/>
                </a:cubicBezTo>
                <a:lnTo>
                  <a:pt x="2308491" y="2185125"/>
                </a:lnTo>
                <a:cubicBezTo>
                  <a:pt x="2307513" y="2186706"/>
                  <a:pt x="2305932" y="2187911"/>
                  <a:pt x="2305029" y="2189491"/>
                </a:cubicBezTo>
                <a:lnTo>
                  <a:pt x="2305029" y="2189491"/>
                </a:lnTo>
                <a:cubicBezTo>
                  <a:pt x="2302243" y="2191147"/>
                  <a:pt x="2303372" y="2195212"/>
                  <a:pt x="2300437" y="2197019"/>
                </a:cubicBezTo>
                <a:lnTo>
                  <a:pt x="2300437" y="2197396"/>
                </a:lnTo>
                <a:cubicBezTo>
                  <a:pt x="2298705" y="2199880"/>
                  <a:pt x="2299307" y="2203267"/>
                  <a:pt x="2296898" y="2205450"/>
                </a:cubicBezTo>
                <a:lnTo>
                  <a:pt x="2296898" y="2205450"/>
                </a:lnTo>
                <a:cubicBezTo>
                  <a:pt x="2295453" y="2206738"/>
                  <a:pt x="2294203" y="2208236"/>
                  <a:pt x="2293210" y="2209892"/>
                </a:cubicBezTo>
                <a:lnTo>
                  <a:pt x="2293586" y="2209892"/>
                </a:lnTo>
                <a:cubicBezTo>
                  <a:pt x="2290575" y="2211623"/>
                  <a:pt x="2291403" y="2215538"/>
                  <a:pt x="2289069" y="2217420"/>
                </a:cubicBezTo>
                <a:lnTo>
                  <a:pt x="2289069" y="2217420"/>
                </a:lnTo>
                <a:cubicBezTo>
                  <a:pt x="2287541" y="2218624"/>
                  <a:pt x="2286291" y="2220138"/>
                  <a:pt x="2285381" y="2221862"/>
                </a:cubicBezTo>
                <a:lnTo>
                  <a:pt x="2285381" y="2221862"/>
                </a:lnTo>
                <a:cubicBezTo>
                  <a:pt x="2282294" y="2223518"/>
                  <a:pt x="2283047" y="2227432"/>
                  <a:pt x="2280939" y="2229390"/>
                </a:cubicBezTo>
                <a:cubicBezTo>
                  <a:pt x="2279343" y="2230541"/>
                  <a:pt x="2277988" y="2232002"/>
                  <a:pt x="2276949" y="2233680"/>
                </a:cubicBezTo>
                <a:lnTo>
                  <a:pt x="2276949" y="2233680"/>
                </a:lnTo>
                <a:cubicBezTo>
                  <a:pt x="2274089" y="2235337"/>
                  <a:pt x="2275067" y="2239326"/>
                  <a:pt x="2272357" y="2241208"/>
                </a:cubicBezTo>
                <a:lnTo>
                  <a:pt x="2272357" y="2241208"/>
                </a:lnTo>
                <a:cubicBezTo>
                  <a:pt x="2271378" y="2242789"/>
                  <a:pt x="2269798" y="2243919"/>
                  <a:pt x="2268894" y="2245650"/>
                </a:cubicBezTo>
                <a:lnTo>
                  <a:pt x="2268894" y="2245650"/>
                </a:lnTo>
                <a:cubicBezTo>
                  <a:pt x="2266034" y="2247532"/>
                  <a:pt x="2266786" y="2251371"/>
                  <a:pt x="2264528" y="2253554"/>
                </a:cubicBezTo>
                <a:lnTo>
                  <a:pt x="2264528" y="2253554"/>
                </a:lnTo>
                <a:cubicBezTo>
                  <a:pt x="2262044" y="2255512"/>
                  <a:pt x="2263022" y="2259351"/>
                  <a:pt x="2260237" y="2261082"/>
                </a:cubicBezTo>
                <a:lnTo>
                  <a:pt x="2260237" y="2261082"/>
                </a:lnTo>
                <a:cubicBezTo>
                  <a:pt x="2259258" y="2262663"/>
                  <a:pt x="2257677" y="2263792"/>
                  <a:pt x="2256774" y="2265524"/>
                </a:cubicBezTo>
                <a:lnTo>
                  <a:pt x="2256774" y="2265524"/>
                </a:lnTo>
                <a:cubicBezTo>
                  <a:pt x="2255035" y="2267082"/>
                  <a:pt x="2254117" y="2269363"/>
                  <a:pt x="2254290" y="2271697"/>
                </a:cubicBezTo>
                <a:cubicBezTo>
                  <a:pt x="2253394" y="2271644"/>
                  <a:pt x="2252551" y="2272156"/>
                  <a:pt x="2252182" y="2272977"/>
                </a:cubicBezTo>
                <a:lnTo>
                  <a:pt x="2252182" y="2272977"/>
                </a:lnTo>
                <a:cubicBezTo>
                  <a:pt x="2250759" y="2274527"/>
                  <a:pt x="2249615" y="2276312"/>
                  <a:pt x="2248794" y="2278246"/>
                </a:cubicBezTo>
                <a:cubicBezTo>
                  <a:pt x="2248967" y="2279293"/>
                  <a:pt x="2248629" y="2280354"/>
                  <a:pt x="2247891" y="2281107"/>
                </a:cubicBezTo>
                <a:cubicBezTo>
                  <a:pt x="2246867" y="2282530"/>
                  <a:pt x="2245761" y="2283885"/>
                  <a:pt x="2244579" y="2285172"/>
                </a:cubicBezTo>
                <a:lnTo>
                  <a:pt x="2244579" y="2285172"/>
                </a:lnTo>
                <a:cubicBezTo>
                  <a:pt x="2241944" y="2287430"/>
                  <a:pt x="2242471" y="2291194"/>
                  <a:pt x="2240739" y="2293904"/>
                </a:cubicBezTo>
                <a:cubicBezTo>
                  <a:pt x="2240777" y="2295087"/>
                  <a:pt x="2240378" y="2296238"/>
                  <a:pt x="2239610" y="2297142"/>
                </a:cubicBezTo>
                <a:lnTo>
                  <a:pt x="2238556" y="2299626"/>
                </a:lnTo>
                <a:lnTo>
                  <a:pt x="2239008" y="2299626"/>
                </a:lnTo>
                <a:cubicBezTo>
                  <a:pt x="2238029" y="2299626"/>
                  <a:pt x="2237201" y="2299626"/>
                  <a:pt x="2236449" y="2300755"/>
                </a:cubicBezTo>
                <a:lnTo>
                  <a:pt x="2236449" y="2300755"/>
                </a:lnTo>
                <a:cubicBezTo>
                  <a:pt x="2234770" y="2302088"/>
                  <a:pt x="2233490" y="2303856"/>
                  <a:pt x="2232760" y="2305874"/>
                </a:cubicBezTo>
                <a:cubicBezTo>
                  <a:pt x="2232843" y="2306906"/>
                  <a:pt x="2232519" y="2307937"/>
                  <a:pt x="2231856" y="2308735"/>
                </a:cubicBezTo>
                <a:cubicBezTo>
                  <a:pt x="2230803" y="2310165"/>
                  <a:pt x="2229749" y="2311520"/>
                  <a:pt x="2228619" y="2312875"/>
                </a:cubicBezTo>
                <a:lnTo>
                  <a:pt x="2228619" y="2312875"/>
                </a:lnTo>
                <a:cubicBezTo>
                  <a:pt x="2228619" y="2314155"/>
                  <a:pt x="2228092" y="2315435"/>
                  <a:pt x="2227867" y="2316714"/>
                </a:cubicBezTo>
                <a:lnTo>
                  <a:pt x="2227867" y="2316714"/>
                </a:lnTo>
                <a:cubicBezTo>
                  <a:pt x="2223124" y="2320855"/>
                  <a:pt x="2223199" y="2316714"/>
                  <a:pt x="2222371" y="2314080"/>
                </a:cubicBezTo>
                <a:cubicBezTo>
                  <a:pt x="2222371" y="2312875"/>
                  <a:pt x="2222371" y="2311595"/>
                  <a:pt x="2222371" y="2310316"/>
                </a:cubicBezTo>
                <a:cubicBezTo>
                  <a:pt x="2223124" y="2297443"/>
                  <a:pt x="2220339" y="2284419"/>
                  <a:pt x="2223952" y="2271697"/>
                </a:cubicBezTo>
                <a:cubicBezTo>
                  <a:pt x="2223952" y="2266728"/>
                  <a:pt x="2224479" y="2261760"/>
                  <a:pt x="2224780" y="2256641"/>
                </a:cubicBezTo>
                <a:cubicBezTo>
                  <a:pt x="2228318" y="2250242"/>
                  <a:pt x="2224027" y="2242564"/>
                  <a:pt x="2228017" y="2236240"/>
                </a:cubicBezTo>
                <a:cubicBezTo>
                  <a:pt x="2228017" y="2233831"/>
                  <a:pt x="2228469" y="2231347"/>
                  <a:pt x="2228619" y="2228712"/>
                </a:cubicBezTo>
                <a:cubicBezTo>
                  <a:pt x="2231856" y="2223442"/>
                  <a:pt x="2228619" y="2217044"/>
                  <a:pt x="2231781" y="2211699"/>
                </a:cubicBezTo>
                <a:cubicBezTo>
                  <a:pt x="2231781" y="2208311"/>
                  <a:pt x="2231781" y="2204848"/>
                  <a:pt x="2232158" y="2201385"/>
                </a:cubicBezTo>
                <a:cubicBezTo>
                  <a:pt x="2231631" y="2201385"/>
                  <a:pt x="2231179" y="2200934"/>
                  <a:pt x="2230878" y="2200030"/>
                </a:cubicBezTo>
                <a:cubicBezTo>
                  <a:pt x="2230539" y="2198781"/>
                  <a:pt x="2230983" y="2197441"/>
                  <a:pt x="2232007" y="2196643"/>
                </a:cubicBezTo>
                <a:cubicBezTo>
                  <a:pt x="2232007" y="2194158"/>
                  <a:pt x="2232534" y="2191599"/>
                  <a:pt x="2232835" y="2189115"/>
                </a:cubicBezTo>
                <a:cubicBezTo>
                  <a:pt x="2235922" y="2184147"/>
                  <a:pt x="2232158" y="2177823"/>
                  <a:pt x="2236072" y="2173005"/>
                </a:cubicBezTo>
                <a:cubicBezTo>
                  <a:pt x="2235545" y="2171883"/>
                  <a:pt x="2235545" y="2170588"/>
                  <a:pt x="2236072" y="2169467"/>
                </a:cubicBezTo>
                <a:cubicBezTo>
                  <a:pt x="2239836" y="2164573"/>
                  <a:pt x="2236072" y="2157949"/>
                  <a:pt x="2239610" y="2153056"/>
                </a:cubicBezTo>
                <a:cubicBezTo>
                  <a:pt x="2239128" y="2151979"/>
                  <a:pt x="2239128" y="2150745"/>
                  <a:pt x="2239610" y="2149668"/>
                </a:cubicBezTo>
                <a:cubicBezTo>
                  <a:pt x="2243525" y="2144926"/>
                  <a:pt x="2239159" y="2138376"/>
                  <a:pt x="2243299" y="2133709"/>
                </a:cubicBezTo>
                <a:lnTo>
                  <a:pt x="2243299" y="2133709"/>
                </a:lnTo>
                <a:cubicBezTo>
                  <a:pt x="2244993" y="2131819"/>
                  <a:pt x="2246205" y="2129546"/>
                  <a:pt x="2246837" y="2127084"/>
                </a:cubicBezTo>
                <a:lnTo>
                  <a:pt x="2246837" y="2127084"/>
                </a:lnTo>
                <a:cubicBezTo>
                  <a:pt x="2248538" y="2127596"/>
                  <a:pt x="2250353" y="2126798"/>
                  <a:pt x="2251128" y="2125202"/>
                </a:cubicBezTo>
                <a:lnTo>
                  <a:pt x="2251128" y="2125579"/>
                </a:lnTo>
                <a:cubicBezTo>
                  <a:pt x="2252618" y="2124562"/>
                  <a:pt x="2254057" y="2123456"/>
                  <a:pt x="2255419" y="2122266"/>
                </a:cubicBezTo>
                <a:cubicBezTo>
                  <a:pt x="2256059" y="2121596"/>
                  <a:pt x="2256993" y="2121280"/>
                  <a:pt x="2257903" y="2121438"/>
                </a:cubicBezTo>
                <a:cubicBezTo>
                  <a:pt x="2260124" y="2121002"/>
                  <a:pt x="2262028" y="2119594"/>
                  <a:pt x="2263098" y="2117599"/>
                </a:cubicBezTo>
                <a:cubicBezTo>
                  <a:pt x="2265002" y="2116560"/>
                  <a:pt x="2266410" y="2114791"/>
                  <a:pt x="2267012" y="2112706"/>
                </a:cubicBezTo>
                <a:cubicBezTo>
                  <a:pt x="2267133" y="2111516"/>
                  <a:pt x="2267727" y="2110432"/>
                  <a:pt x="2268668" y="2109695"/>
                </a:cubicBezTo>
                <a:cubicBezTo>
                  <a:pt x="2269067" y="2108332"/>
                  <a:pt x="2270151" y="2107270"/>
                  <a:pt x="2271529" y="2106909"/>
                </a:cubicBezTo>
                <a:lnTo>
                  <a:pt x="2272131" y="2106307"/>
                </a:lnTo>
                <a:cubicBezTo>
                  <a:pt x="2273411" y="2103221"/>
                  <a:pt x="2277627" y="2104425"/>
                  <a:pt x="2279132" y="2101640"/>
                </a:cubicBezTo>
                <a:lnTo>
                  <a:pt x="2279132" y="2101640"/>
                </a:lnTo>
                <a:cubicBezTo>
                  <a:pt x="2280773" y="2100616"/>
                  <a:pt x="2282189" y="2099253"/>
                  <a:pt x="2283273" y="2097650"/>
                </a:cubicBezTo>
                <a:cubicBezTo>
                  <a:pt x="2284801" y="2096566"/>
                  <a:pt x="2286171" y="2095279"/>
                  <a:pt x="2287338" y="2093811"/>
                </a:cubicBezTo>
                <a:cubicBezTo>
                  <a:pt x="2288768" y="2092606"/>
                  <a:pt x="2289973" y="2091251"/>
                  <a:pt x="2291403" y="2090047"/>
                </a:cubicBezTo>
                <a:lnTo>
                  <a:pt x="2291403" y="2090047"/>
                </a:lnTo>
                <a:cubicBezTo>
                  <a:pt x="2292562" y="2088692"/>
                  <a:pt x="2293872" y="2087479"/>
                  <a:pt x="2295317" y="2086433"/>
                </a:cubicBezTo>
                <a:lnTo>
                  <a:pt x="2295317" y="2086433"/>
                </a:lnTo>
                <a:cubicBezTo>
                  <a:pt x="2296266" y="2084980"/>
                  <a:pt x="2297561" y="2083791"/>
                  <a:pt x="2299081" y="2082970"/>
                </a:cubicBezTo>
                <a:lnTo>
                  <a:pt x="2299533" y="2082519"/>
                </a:lnTo>
                <a:cubicBezTo>
                  <a:pt x="2300301" y="2081013"/>
                  <a:pt x="2301505" y="2079778"/>
                  <a:pt x="2302996" y="2078980"/>
                </a:cubicBezTo>
                <a:lnTo>
                  <a:pt x="2302996" y="2078980"/>
                </a:lnTo>
                <a:cubicBezTo>
                  <a:pt x="2304577" y="2076120"/>
                  <a:pt x="2309094" y="2077098"/>
                  <a:pt x="2310072" y="2073485"/>
                </a:cubicBezTo>
                <a:cubicBezTo>
                  <a:pt x="2309967" y="2072431"/>
                  <a:pt x="2310388" y="2071385"/>
                  <a:pt x="2311202" y="2070700"/>
                </a:cubicBezTo>
                <a:cubicBezTo>
                  <a:pt x="2312014" y="2069299"/>
                  <a:pt x="2313113" y="2068095"/>
                  <a:pt x="2314439" y="2067161"/>
                </a:cubicBezTo>
                <a:lnTo>
                  <a:pt x="2314439" y="2067161"/>
                </a:lnTo>
                <a:cubicBezTo>
                  <a:pt x="2315567" y="2065716"/>
                  <a:pt x="2316772" y="2064331"/>
                  <a:pt x="2318052" y="2063021"/>
                </a:cubicBezTo>
                <a:cubicBezTo>
                  <a:pt x="2319475" y="2061809"/>
                  <a:pt x="2320807" y="2060507"/>
                  <a:pt x="2322042" y="2059106"/>
                </a:cubicBezTo>
                <a:cubicBezTo>
                  <a:pt x="2323472" y="2057827"/>
                  <a:pt x="2324752" y="2056472"/>
                  <a:pt x="2326107" y="2055192"/>
                </a:cubicBezTo>
                <a:lnTo>
                  <a:pt x="2326107" y="2055192"/>
                </a:lnTo>
                <a:cubicBezTo>
                  <a:pt x="2327364" y="2053859"/>
                  <a:pt x="2328696" y="2052602"/>
                  <a:pt x="2330097" y="2051428"/>
                </a:cubicBezTo>
                <a:lnTo>
                  <a:pt x="2330097" y="2051428"/>
                </a:lnTo>
                <a:cubicBezTo>
                  <a:pt x="2331211" y="2050080"/>
                  <a:pt x="2332498" y="2048883"/>
                  <a:pt x="2333936" y="2047890"/>
                </a:cubicBezTo>
                <a:lnTo>
                  <a:pt x="2334313" y="2047890"/>
                </a:lnTo>
                <a:cubicBezTo>
                  <a:pt x="2335208" y="2046467"/>
                  <a:pt x="2336450" y="2045300"/>
                  <a:pt x="2337926" y="2044502"/>
                </a:cubicBezTo>
                <a:lnTo>
                  <a:pt x="2338453" y="2043975"/>
                </a:lnTo>
                <a:cubicBezTo>
                  <a:pt x="2339168" y="2042485"/>
                  <a:pt x="2340395" y="2041310"/>
                  <a:pt x="2341915" y="2040663"/>
                </a:cubicBezTo>
                <a:lnTo>
                  <a:pt x="2342518" y="2040211"/>
                </a:lnTo>
                <a:cubicBezTo>
                  <a:pt x="2343797" y="2037125"/>
                  <a:pt x="2348088" y="2038329"/>
                  <a:pt x="2349369" y="2035318"/>
                </a:cubicBezTo>
                <a:lnTo>
                  <a:pt x="2349369" y="2035318"/>
                </a:lnTo>
                <a:cubicBezTo>
                  <a:pt x="2351138" y="2034460"/>
                  <a:pt x="2352590" y="2033067"/>
                  <a:pt x="2353509" y="2031328"/>
                </a:cubicBezTo>
                <a:cubicBezTo>
                  <a:pt x="2355218" y="2030380"/>
                  <a:pt x="2356625" y="2028972"/>
                  <a:pt x="2357574" y="2027263"/>
                </a:cubicBezTo>
                <a:lnTo>
                  <a:pt x="2357574" y="2027263"/>
                </a:lnTo>
                <a:cubicBezTo>
                  <a:pt x="2360510" y="2025682"/>
                  <a:pt x="2359456" y="2021542"/>
                  <a:pt x="2362316" y="2019735"/>
                </a:cubicBezTo>
                <a:lnTo>
                  <a:pt x="2362316" y="2019735"/>
                </a:lnTo>
                <a:cubicBezTo>
                  <a:pt x="2363130" y="2018244"/>
                  <a:pt x="2364364" y="2017010"/>
                  <a:pt x="2365855" y="2016197"/>
                </a:cubicBezTo>
                <a:lnTo>
                  <a:pt x="2366307" y="2016197"/>
                </a:lnTo>
                <a:cubicBezTo>
                  <a:pt x="2367812" y="2013186"/>
                  <a:pt x="2371877" y="2014315"/>
                  <a:pt x="2373835" y="2011605"/>
                </a:cubicBezTo>
                <a:lnTo>
                  <a:pt x="2373835" y="2011605"/>
                </a:lnTo>
                <a:cubicBezTo>
                  <a:pt x="2375468" y="2010513"/>
                  <a:pt x="2376898" y="2009135"/>
                  <a:pt x="2378050" y="2007540"/>
                </a:cubicBezTo>
                <a:cubicBezTo>
                  <a:pt x="2379503" y="2006396"/>
                  <a:pt x="2380843" y="2005108"/>
                  <a:pt x="2382040" y="2003700"/>
                </a:cubicBezTo>
                <a:lnTo>
                  <a:pt x="2382040" y="2003700"/>
                </a:lnTo>
                <a:cubicBezTo>
                  <a:pt x="2383470" y="2002421"/>
                  <a:pt x="2384750" y="2001066"/>
                  <a:pt x="2386105" y="1999786"/>
                </a:cubicBezTo>
                <a:lnTo>
                  <a:pt x="2386105" y="1999786"/>
                </a:lnTo>
                <a:cubicBezTo>
                  <a:pt x="2387309" y="1998431"/>
                  <a:pt x="2388664" y="1997151"/>
                  <a:pt x="2390019" y="1995871"/>
                </a:cubicBezTo>
                <a:lnTo>
                  <a:pt x="2390019" y="1995871"/>
                </a:lnTo>
                <a:cubicBezTo>
                  <a:pt x="2391224" y="1994516"/>
                  <a:pt x="2392579" y="1993236"/>
                  <a:pt x="2393934" y="1991957"/>
                </a:cubicBezTo>
                <a:lnTo>
                  <a:pt x="2393934" y="1991957"/>
                </a:lnTo>
                <a:cubicBezTo>
                  <a:pt x="2395063" y="1990602"/>
                  <a:pt x="2396493" y="1989322"/>
                  <a:pt x="2397547" y="1987892"/>
                </a:cubicBezTo>
                <a:cubicBezTo>
                  <a:pt x="2399091" y="1986762"/>
                  <a:pt x="2400423" y="1985354"/>
                  <a:pt x="2401462" y="1983751"/>
                </a:cubicBezTo>
                <a:cubicBezTo>
                  <a:pt x="2404052" y="1981192"/>
                  <a:pt x="2406686" y="1978685"/>
                  <a:pt x="2409366" y="1976223"/>
                </a:cubicBezTo>
                <a:cubicBezTo>
                  <a:pt x="2410962" y="1975192"/>
                  <a:pt x="2412325" y="1973829"/>
                  <a:pt x="2413356" y="1972233"/>
                </a:cubicBezTo>
                <a:cubicBezTo>
                  <a:pt x="2414945" y="1971247"/>
                  <a:pt x="2416285" y="1969907"/>
                  <a:pt x="2417271" y="1968319"/>
                </a:cubicBezTo>
                <a:cubicBezTo>
                  <a:pt x="2418852" y="1967295"/>
                  <a:pt x="2420207" y="1965962"/>
                  <a:pt x="2421261" y="1964404"/>
                </a:cubicBezTo>
                <a:cubicBezTo>
                  <a:pt x="2423052" y="1963260"/>
                  <a:pt x="2424422" y="1961574"/>
                  <a:pt x="2425175" y="1959586"/>
                </a:cubicBezTo>
                <a:cubicBezTo>
                  <a:pt x="2425175" y="1958427"/>
                  <a:pt x="2425634" y="1957320"/>
                  <a:pt x="2426455" y="1956500"/>
                </a:cubicBezTo>
                <a:cubicBezTo>
                  <a:pt x="2427095" y="1955122"/>
                  <a:pt x="2428179" y="1954008"/>
                  <a:pt x="2429541" y="1953338"/>
                </a:cubicBezTo>
                <a:lnTo>
                  <a:pt x="2429993" y="1952886"/>
                </a:lnTo>
                <a:cubicBezTo>
                  <a:pt x="2430829" y="1951411"/>
                  <a:pt x="2432056" y="1950184"/>
                  <a:pt x="2433531" y="1949348"/>
                </a:cubicBezTo>
                <a:lnTo>
                  <a:pt x="2433983" y="1949348"/>
                </a:lnTo>
                <a:cubicBezTo>
                  <a:pt x="2434811" y="1947865"/>
                  <a:pt x="2436001" y="1946623"/>
                  <a:pt x="2437446" y="1945735"/>
                </a:cubicBezTo>
                <a:lnTo>
                  <a:pt x="2437446" y="1945735"/>
                </a:lnTo>
                <a:cubicBezTo>
                  <a:pt x="2438334" y="1944252"/>
                  <a:pt x="2439576" y="1943002"/>
                  <a:pt x="2441059" y="1942121"/>
                </a:cubicBezTo>
                <a:lnTo>
                  <a:pt x="2441059" y="1941745"/>
                </a:lnTo>
                <a:cubicBezTo>
                  <a:pt x="2442061" y="1940284"/>
                  <a:pt x="2443250" y="1938967"/>
                  <a:pt x="2444597" y="1937830"/>
                </a:cubicBezTo>
                <a:lnTo>
                  <a:pt x="2444597" y="1937830"/>
                </a:lnTo>
                <a:cubicBezTo>
                  <a:pt x="2445885" y="1936475"/>
                  <a:pt x="2447089" y="1935038"/>
                  <a:pt x="2448211" y="1933539"/>
                </a:cubicBezTo>
                <a:cubicBezTo>
                  <a:pt x="2449799" y="1932523"/>
                  <a:pt x="2451139" y="1931161"/>
                  <a:pt x="2452125" y="1929550"/>
                </a:cubicBezTo>
                <a:cubicBezTo>
                  <a:pt x="2453759" y="1928556"/>
                  <a:pt x="2455122" y="1927194"/>
                  <a:pt x="2456115" y="1925560"/>
                </a:cubicBezTo>
                <a:cubicBezTo>
                  <a:pt x="2457719" y="1924596"/>
                  <a:pt x="2459066" y="1923249"/>
                  <a:pt x="2460030" y="1921645"/>
                </a:cubicBezTo>
                <a:cubicBezTo>
                  <a:pt x="2461671" y="1920697"/>
                  <a:pt x="2463026" y="1919312"/>
                  <a:pt x="2463944" y="1917655"/>
                </a:cubicBezTo>
                <a:cubicBezTo>
                  <a:pt x="2465623" y="1916730"/>
                  <a:pt x="2467008" y="1915344"/>
                  <a:pt x="2467934" y="1913666"/>
                </a:cubicBezTo>
                <a:cubicBezTo>
                  <a:pt x="2469590" y="1912732"/>
                  <a:pt x="2470953" y="1911347"/>
                  <a:pt x="2471849" y="1909676"/>
                </a:cubicBezTo>
                <a:cubicBezTo>
                  <a:pt x="2473520" y="1908795"/>
                  <a:pt x="2474883" y="1907433"/>
                  <a:pt x="2475763" y="1905761"/>
                </a:cubicBezTo>
                <a:cubicBezTo>
                  <a:pt x="2477427" y="1904850"/>
                  <a:pt x="2478827" y="1903525"/>
                  <a:pt x="2479828" y="1901922"/>
                </a:cubicBezTo>
                <a:cubicBezTo>
                  <a:pt x="2481477" y="1900875"/>
                  <a:pt x="2482915" y="1899520"/>
                  <a:pt x="2484044" y="1897932"/>
                </a:cubicBezTo>
                <a:lnTo>
                  <a:pt x="2484044" y="1897932"/>
                </a:lnTo>
                <a:cubicBezTo>
                  <a:pt x="2486679" y="1896276"/>
                  <a:pt x="2485399" y="1892135"/>
                  <a:pt x="2488561" y="1890931"/>
                </a:cubicBezTo>
                <a:lnTo>
                  <a:pt x="2489163" y="1890178"/>
                </a:lnTo>
                <a:cubicBezTo>
                  <a:pt x="2489735" y="1888673"/>
                  <a:pt x="2490910" y="1887476"/>
                  <a:pt x="2492400" y="1886866"/>
                </a:cubicBezTo>
                <a:lnTo>
                  <a:pt x="2493002" y="1886264"/>
                </a:lnTo>
                <a:cubicBezTo>
                  <a:pt x="2493650" y="1884743"/>
                  <a:pt x="2494824" y="1883516"/>
                  <a:pt x="2496315" y="1882801"/>
                </a:cubicBezTo>
                <a:lnTo>
                  <a:pt x="2496842" y="1882274"/>
                </a:lnTo>
                <a:cubicBezTo>
                  <a:pt x="2497617" y="1880783"/>
                  <a:pt x="2498792" y="1879534"/>
                  <a:pt x="2500229" y="1878660"/>
                </a:cubicBezTo>
                <a:lnTo>
                  <a:pt x="2500229" y="1878284"/>
                </a:lnTo>
                <a:cubicBezTo>
                  <a:pt x="2501193" y="1876816"/>
                  <a:pt x="2502420" y="1875544"/>
                  <a:pt x="2503843" y="1874520"/>
                </a:cubicBezTo>
                <a:lnTo>
                  <a:pt x="2503843" y="1874520"/>
                </a:lnTo>
                <a:cubicBezTo>
                  <a:pt x="2504957" y="1873105"/>
                  <a:pt x="2506184" y="1871795"/>
                  <a:pt x="2507531" y="1870605"/>
                </a:cubicBezTo>
                <a:lnTo>
                  <a:pt x="2507531" y="1870605"/>
                </a:lnTo>
                <a:cubicBezTo>
                  <a:pt x="2508736" y="1869175"/>
                  <a:pt x="2510091" y="1867895"/>
                  <a:pt x="2511371" y="1866540"/>
                </a:cubicBezTo>
                <a:lnTo>
                  <a:pt x="2511371" y="1866540"/>
                </a:lnTo>
                <a:cubicBezTo>
                  <a:pt x="2512749" y="1865238"/>
                  <a:pt x="2514058" y="1863853"/>
                  <a:pt x="2515285" y="1862400"/>
                </a:cubicBezTo>
                <a:cubicBezTo>
                  <a:pt x="2516723" y="1861286"/>
                  <a:pt x="2517995" y="1859968"/>
                  <a:pt x="2519049" y="1858485"/>
                </a:cubicBezTo>
                <a:cubicBezTo>
                  <a:pt x="2520623" y="1857394"/>
                  <a:pt x="2521978" y="1856016"/>
                  <a:pt x="2523039" y="1854420"/>
                </a:cubicBezTo>
                <a:cubicBezTo>
                  <a:pt x="2524680" y="1853374"/>
                  <a:pt x="2526043" y="1851959"/>
                  <a:pt x="2527029" y="1850280"/>
                </a:cubicBezTo>
                <a:lnTo>
                  <a:pt x="2527029" y="1850280"/>
                </a:lnTo>
                <a:cubicBezTo>
                  <a:pt x="2529890" y="1848398"/>
                  <a:pt x="2529287" y="1844709"/>
                  <a:pt x="2531169" y="1842752"/>
                </a:cubicBezTo>
                <a:cubicBezTo>
                  <a:pt x="2533142" y="1841555"/>
                  <a:pt x="2534534" y="1839590"/>
                  <a:pt x="2535009" y="1837332"/>
                </a:cubicBezTo>
                <a:cubicBezTo>
                  <a:pt x="2535076" y="1836270"/>
                  <a:pt x="2535633" y="1835299"/>
                  <a:pt x="2536514" y="1834697"/>
                </a:cubicBezTo>
                <a:cubicBezTo>
                  <a:pt x="2537109" y="1833327"/>
                  <a:pt x="2538216" y="1832251"/>
                  <a:pt x="2539601" y="1831686"/>
                </a:cubicBezTo>
                <a:lnTo>
                  <a:pt x="2540052" y="1831159"/>
                </a:lnTo>
                <a:cubicBezTo>
                  <a:pt x="2540850" y="1829623"/>
                  <a:pt x="2542047" y="1828321"/>
                  <a:pt x="2543515" y="1827395"/>
                </a:cubicBezTo>
                <a:lnTo>
                  <a:pt x="2543515" y="1827395"/>
                </a:lnTo>
                <a:cubicBezTo>
                  <a:pt x="2544554" y="1825927"/>
                  <a:pt x="2545766" y="1824587"/>
                  <a:pt x="2547129" y="1823405"/>
                </a:cubicBezTo>
                <a:lnTo>
                  <a:pt x="2547129" y="1823405"/>
                </a:lnTo>
                <a:cubicBezTo>
                  <a:pt x="2548333" y="1822050"/>
                  <a:pt x="2549688" y="1820770"/>
                  <a:pt x="2550893" y="1819340"/>
                </a:cubicBezTo>
                <a:cubicBezTo>
                  <a:pt x="2552361" y="1818173"/>
                  <a:pt x="2553648" y="1816803"/>
                  <a:pt x="2554732" y="1815275"/>
                </a:cubicBezTo>
                <a:cubicBezTo>
                  <a:pt x="2556290" y="1814221"/>
                  <a:pt x="2557623" y="1812866"/>
                  <a:pt x="2558647" y="1811285"/>
                </a:cubicBezTo>
                <a:cubicBezTo>
                  <a:pt x="2560227" y="1810223"/>
                  <a:pt x="2561560" y="1808838"/>
                  <a:pt x="2562561" y="1807220"/>
                </a:cubicBezTo>
                <a:cubicBezTo>
                  <a:pt x="2564277" y="1806301"/>
                  <a:pt x="2565655" y="1804849"/>
                  <a:pt x="2566476" y="1803080"/>
                </a:cubicBezTo>
                <a:lnTo>
                  <a:pt x="2566476" y="1803080"/>
                </a:lnTo>
                <a:cubicBezTo>
                  <a:pt x="2569562" y="1801649"/>
                  <a:pt x="2568433" y="1797434"/>
                  <a:pt x="2571294" y="1795552"/>
                </a:cubicBezTo>
                <a:lnTo>
                  <a:pt x="2571294" y="1795552"/>
                </a:lnTo>
                <a:cubicBezTo>
                  <a:pt x="2572197" y="1793971"/>
                  <a:pt x="2573703" y="1792841"/>
                  <a:pt x="2574681" y="1791261"/>
                </a:cubicBezTo>
                <a:cubicBezTo>
                  <a:pt x="2576247" y="1790199"/>
                  <a:pt x="2577625" y="1788874"/>
                  <a:pt x="2578746" y="1787346"/>
                </a:cubicBezTo>
                <a:lnTo>
                  <a:pt x="2578746" y="1787346"/>
                </a:lnTo>
                <a:cubicBezTo>
                  <a:pt x="2580305" y="1786156"/>
                  <a:pt x="2581697" y="1784764"/>
                  <a:pt x="2582887" y="1783206"/>
                </a:cubicBezTo>
                <a:lnTo>
                  <a:pt x="2582887" y="1783206"/>
                </a:lnTo>
                <a:cubicBezTo>
                  <a:pt x="2584430" y="1782076"/>
                  <a:pt x="2585762" y="1780668"/>
                  <a:pt x="2586801" y="1779065"/>
                </a:cubicBezTo>
                <a:cubicBezTo>
                  <a:pt x="2588457" y="1778041"/>
                  <a:pt x="2589827" y="1776619"/>
                  <a:pt x="2590791" y="1774925"/>
                </a:cubicBezTo>
                <a:lnTo>
                  <a:pt x="2590791" y="1774925"/>
                </a:lnTo>
                <a:cubicBezTo>
                  <a:pt x="2593727" y="1773570"/>
                  <a:pt x="2592447" y="1769279"/>
                  <a:pt x="2595609" y="1767999"/>
                </a:cubicBezTo>
                <a:lnTo>
                  <a:pt x="2596061" y="1767397"/>
                </a:lnTo>
                <a:cubicBezTo>
                  <a:pt x="2596730" y="1765854"/>
                  <a:pt x="2597897" y="1764581"/>
                  <a:pt x="2599373" y="1763783"/>
                </a:cubicBezTo>
                <a:lnTo>
                  <a:pt x="2599373" y="1763407"/>
                </a:lnTo>
                <a:cubicBezTo>
                  <a:pt x="2600442" y="1761886"/>
                  <a:pt x="2601594" y="1760426"/>
                  <a:pt x="2602836" y="1759041"/>
                </a:cubicBezTo>
                <a:lnTo>
                  <a:pt x="2602836" y="1759041"/>
                </a:lnTo>
                <a:cubicBezTo>
                  <a:pt x="2605470" y="1757234"/>
                  <a:pt x="2604417" y="1753244"/>
                  <a:pt x="2607277" y="1751513"/>
                </a:cubicBezTo>
                <a:lnTo>
                  <a:pt x="2607277" y="1751513"/>
                </a:lnTo>
                <a:cubicBezTo>
                  <a:pt x="2608241" y="1750007"/>
                  <a:pt x="2609408" y="1748637"/>
                  <a:pt x="2610740" y="1747448"/>
                </a:cubicBezTo>
                <a:lnTo>
                  <a:pt x="2610740" y="1747448"/>
                </a:lnTo>
                <a:cubicBezTo>
                  <a:pt x="2612095" y="1746160"/>
                  <a:pt x="2613352" y="1744775"/>
                  <a:pt x="2614504" y="1743307"/>
                </a:cubicBezTo>
                <a:cubicBezTo>
                  <a:pt x="2616040" y="1742223"/>
                  <a:pt x="2617350" y="1740838"/>
                  <a:pt x="2618344" y="1739242"/>
                </a:cubicBezTo>
                <a:cubicBezTo>
                  <a:pt x="2620052" y="1738249"/>
                  <a:pt x="2621438" y="1736788"/>
                  <a:pt x="2622333" y="1735026"/>
                </a:cubicBezTo>
                <a:lnTo>
                  <a:pt x="2621957" y="1735026"/>
                </a:lnTo>
                <a:cubicBezTo>
                  <a:pt x="2625044" y="1733596"/>
                  <a:pt x="2623914" y="1729380"/>
                  <a:pt x="2626775" y="1727498"/>
                </a:cubicBezTo>
                <a:lnTo>
                  <a:pt x="2626775" y="1727498"/>
                </a:lnTo>
                <a:cubicBezTo>
                  <a:pt x="2627829" y="1726016"/>
                  <a:pt x="2629018" y="1724630"/>
                  <a:pt x="2630313" y="1723358"/>
                </a:cubicBezTo>
                <a:cubicBezTo>
                  <a:pt x="2631743" y="1722146"/>
                  <a:pt x="2633008" y="1720753"/>
                  <a:pt x="2634077" y="1719218"/>
                </a:cubicBezTo>
                <a:cubicBezTo>
                  <a:pt x="2635733" y="1718164"/>
                  <a:pt x="2637103" y="1716718"/>
                  <a:pt x="2638067" y="1715002"/>
                </a:cubicBezTo>
                <a:lnTo>
                  <a:pt x="2637691" y="1715002"/>
                </a:lnTo>
                <a:cubicBezTo>
                  <a:pt x="2640701" y="1713195"/>
                  <a:pt x="2640024" y="1709431"/>
                  <a:pt x="2641906" y="1707022"/>
                </a:cubicBezTo>
                <a:cubicBezTo>
                  <a:pt x="2643788" y="1704613"/>
                  <a:pt x="2643562" y="1701452"/>
                  <a:pt x="2646498" y="1699946"/>
                </a:cubicBezTo>
                <a:lnTo>
                  <a:pt x="2646498" y="1699494"/>
                </a:lnTo>
                <a:cubicBezTo>
                  <a:pt x="2647417" y="1697973"/>
                  <a:pt x="2648553" y="1696603"/>
                  <a:pt x="2649886" y="1695429"/>
                </a:cubicBezTo>
                <a:cubicBezTo>
                  <a:pt x="2651233" y="1694157"/>
                  <a:pt x="2652468" y="1692772"/>
                  <a:pt x="2653574" y="1691289"/>
                </a:cubicBezTo>
                <a:cubicBezTo>
                  <a:pt x="2655479" y="1690092"/>
                  <a:pt x="2656856" y="1688202"/>
                  <a:pt x="2657414" y="1686019"/>
                </a:cubicBezTo>
                <a:cubicBezTo>
                  <a:pt x="2657354" y="1684973"/>
                  <a:pt x="2657805" y="1683964"/>
                  <a:pt x="2658618" y="1683309"/>
                </a:cubicBezTo>
                <a:cubicBezTo>
                  <a:pt x="2659461" y="1681931"/>
                  <a:pt x="2660448" y="1680644"/>
                  <a:pt x="2661554" y="1679470"/>
                </a:cubicBezTo>
                <a:cubicBezTo>
                  <a:pt x="2663045" y="1678378"/>
                  <a:pt x="2664302" y="1676993"/>
                  <a:pt x="2665243" y="1675405"/>
                </a:cubicBezTo>
                <a:cubicBezTo>
                  <a:pt x="2667275" y="1674313"/>
                  <a:pt x="2668736" y="1672393"/>
                  <a:pt x="2669233" y="1670135"/>
                </a:cubicBezTo>
                <a:cubicBezTo>
                  <a:pt x="2668857" y="1669330"/>
                  <a:pt x="2669007" y="1668381"/>
                  <a:pt x="2669609" y="1667726"/>
                </a:cubicBezTo>
                <a:cubicBezTo>
                  <a:pt x="2672093" y="1665844"/>
                  <a:pt x="2670889" y="1661930"/>
                  <a:pt x="2673825" y="1660198"/>
                </a:cubicBezTo>
                <a:lnTo>
                  <a:pt x="2673825" y="1660198"/>
                </a:lnTo>
                <a:cubicBezTo>
                  <a:pt x="2674879" y="1658768"/>
                  <a:pt x="2676008" y="1657337"/>
                  <a:pt x="2677137" y="1655982"/>
                </a:cubicBezTo>
                <a:cubicBezTo>
                  <a:pt x="2678756" y="1654876"/>
                  <a:pt x="2680103" y="1653408"/>
                  <a:pt x="2681052" y="1651691"/>
                </a:cubicBezTo>
                <a:lnTo>
                  <a:pt x="2681052" y="1651691"/>
                </a:lnTo>
                <a:cubicBezTo>
                  <a:pt x="2684063" y="1650035"/>
                  <a:pt x="2683159" y="1645970"/>
                  <a:pt x="2685719" y="1644163"/>
                </a:cubicBezTo>
                <a:lnTo>
                  <a:pt x="2685719" y="1644163"/>
                </a:lnTo>
                <a:cubicBezTo>
                  <a:pt x="2687217" y="1642643"/>
                  <a:pt x="2688369" y="1640821"/>
                  <a:pt x="2689107" y="1638819"/>
                </a:cubicBezTo>
                <a:lnTo>
                  <a:pt x="2689107" y="1637765"/>
                </a:lnTo>
                <a:cubicBezTo>
                  <a:pt x="2687751" y="1633850"/>
                  <a:pt x="2684966" y="1634302"/>
                  <a:pt x="2681955" y="1635356"/>
                </a:cubicBezTo>
                <a:lnTo>
                  <a:pt x="2674427" y="1636635"/>
                </a:lnTo>
                <a:cubicBezTo>
                  <a:pt x="2671642" y="1638216"/>
                  <a:pt x="2668103" y="1637840"/>
                  <a:pt x="2665544" y="1640023"/>
                </a:cubicBezTo>
                <a:cubicBezTo>
                  <a:pt x="2664814" y="1640641"/>
                  <a:pt x="2663820" y="1640836"/>
                  <a:pt x="2662909" y="1640550"/>
                </a:cubicBezTo>
                <a:cubicBezTo>
                  <a:pt x="2660779" y="1641182"/>
                  <a:pt x="2658942" y="1642545"/>
                  <a:pt x="2657715" y="1644389"/>
                </a:cubicBezTo>
                <a:cubicBezTo>
                  <a:pt x="2656503" y="1645443"/>
                  <a:pt x="2655193" y="1646377"/>
                  <a:pt x="2653801" y="1647175"/>
                </a:cubicBezTo>
                <a:lnTo>
                  <a:pt x="2649886" y="1648153"/>
                </a:lnTo>
                <a:cubicBezTo>
                  <a:pt x="2647628" y="1650487"/>
                  <a:pt x="2643939" y="1649734"/>
                  <a:pt x="2641755" y="1652143"/>
                </a:cubicBezTo>
                <a:lnTo>
                  <a:pt x="2641755" y="1652143"/>
                </a:lnTo>
                <a:cubicBezTo>
                  <a:pt x="2639723" y="1654552"/>
                  <a:pt x="2635809" y="1653724"/>
                  <a:pt x="2634227" y="1656509"/>
                </a:cubicBezTo>
                <a:lnTo>
                  <a:pt x="2634227" y="1656509"/>
                </a:lnTo>
                <a:lnTo>
                  <a:pt x="2630012" y="1659746"/>
                </a:lnTo>
                <a:cubicBezTo>
                  <a:pt x="2629304" y="1660462"/>
                  <a:pt x="2628296" y="1660800"/>
                  <a:pt x="2627302" y="1660650"/>
                </a:cubicBezTo>
                <a:cubicBezTo>
                  <a:pt x="2625247" y="1661312"/>
                  <a:pt x="2623402" y="1662502"/>
                  <a:pt x="2621957" y="1664113"/>
                </a:cubicBezTo>
                <a:lnTo>
                  <a:pt x="2621957" y="1664113"/>
                </a:lnTo>
                <a:cubicBezTo>
                  <a:pt x="2620075" y="1666672"/>
                  <a:pt x="2616010" y="1665694"/>
                  <a:pt x="2614429" y="1668780"/>
                </a:cubicBezTo>
                <a:lnTo>
                  <a:pt x="2614429" y="1668404"/>
                </a:lnTo>
                <a:cubicBezTo>
                  <a:pt x="2612690" y="1669322"/>
                  <a:pt x="2611177" y="1670602"/>
                  <a:pt x="2609988" y="1672168"/>
                </a:cubicBezTo>
                <a:cubicBezTo>
                  <a:pt x="2608903" y="1673304"/>
                  <a:pt x="2607631" y="1674253"/>
                  <a:pt x="2606224" y="1674953"/>
                </a:cubicBezTo>
                <a:lnTo>
                  <a:pt x="2601857" y="1675932"/>
                </a:lnTo>
                <a:cubicBezTo>
                  <a:pt x="2599975" y="1678642"/>
                  <a:pt x="2595985" y="1677588"/>
                  <a:pt x="2594329" y="1680373"/>
                </a:cubicBezTo>
                <a:lnTo>
                  <a:pt x="2594329" y="1680373"/>
                </a:lnTo>
                <a:cubicBezTo>
                  <a:pt x="2592673" y="1681352"/>
                  <a:pt x="2591469" y="1682857"/>
                  <a:pt x="2589963" y="1683911"/>
                </a:cubicBezTo>
                <a:lnTo>
                  <a:pt x="2589963" y="1683911"/>
                </a:lnTo>
                <a:cubicBezTo>
                  <a:pt x="2589135" y="1685221"/>
                  <a:pt x="2587931" y="1686245"/>
                  <a:pt x="2586500" y="1686847"/>
                </a:cubicBezTo>
                <a:cubicBezTo>
                  <a:pt x="2585642" y="1687720"/>
                  <a:pt x="2584483" y="1688240"/>
                  <a:pt x="2583263" y="1688278"/>
                </a:cubicBezTo>
                <a:cubicBezTo>
                  <a:pt x="2581373" y="1689128"/>
                  <a:pt x="2579702" y="1690385"/>
                  <a:pt x="2578370" y="1691966"/>
                </a:cubicBezTo>
                <a:cubicBezTo>
                  <a:pt x="2577113" y="1693239"/>
                  <a:pt x="2575727" y="1694375"/>
                  <a:pt x="2574230" y="1695354"/>
                </a:cubicBezTo>
                <a:lnTo>
                  <a:pt x="2573703" y="1695354"/>
                </a:lnTo>
                <a:cubicBezTo>
                  <a:pt x="2573002" y="1696874"/>
                  <a:pt x="2571805" y="1698124"/>
                  <a:pt x="2570315" y="1698892"/>
                </a:cubicBezTo>
                <a:lnTo>
                  <a:pt x="2570315" y="1699344"/>
                </a:lnTo>
                <a:cubicBezTo>
                  <a:pt x="2569509" y="1700736"/>
                  <a:pt x="2568373" y="1701896"/>
                  <a:pt x="2567003" y="1702731"/>
                </a:cubicBezTo>
                <a:cubicBezTo>
                  <a:pt x="2566408" y="1703529"/>
                  <a:pt x="2565437" y="1703958"/>
                  <a:pt x="2564443" y="1703860"/>
                </a:cubicBezTo>
                <a:cubicBezTo>
                  <a:pt x="2562222" y="1704342"/>
                  <a:pt x="2560310" y="1705735"/>
                  <a:pt x="2559174" y="1707700"/>
                </a:cubicBezTo>
                <a:cubicBezTo>
                  <a:pt x="2557600" y="1708731"/>
                  <a:pt x="2556207" y="1709996"/>
                  <a:pt x="2555033" y="1711464"/>
                </a:cubicBezTo>
                <a:cubicBezTo>
                  <a:pt x="2553753" y="1712668"/>
                  <a:pt x="2552323" y="1713873"/>
                  <a:pt x="2550968" y="1715002"/>
                </a:cubicBezTo>
                <a:lnTo>
                  <a:pt x="2550968" y="1715002"/>
                </a:lnTo>
                <a:cubicBezTo>
                  <a:pt x="2550125" y="1716304"/>
                  <a:pt x="2548958" y="1717373"/>
                  <a:pt x="2547580" y="1718088"/>
                </a:cubicBezTo>
                <a:cubicBezTo>
                  <a:pt x="2546978" y="1718947"/>
                  <a:pt x="2545992" y="1719458"/>
                  <a:pt x="2544946" y="1719443"/>
                </a:cubicBezTo>
                <a:cubicBezTo>
                  <a:pt x="2542725" y="1719925"/>
                  <a:pt x="2540813" y="1721318"/>
                  <a:pt x="2539676" y="1723283"/>
                </a:cubicBezTo>
                <a:cubicBezTo>
                  <a:pt x="2538080" y="1724276"/>
                  <a:pt x="2536695" y="1725586"/>
                  <a:pt x="2535611" y="1727122"/>
                </a:cubicBezTo>
                <a:cubicBezTo>
                  <a:pt x="2534105" y="1728251"/>
                  <a:pt x="2532901" y="1729606"/>
                  <a:pt x="2531546" y="1730811"/>
                </a:cubicBezTo>
                <a:lnTo>
                  <a:pt x="2531546" y="1730811"/>
                </a:lnTo>
                <a:cubicBezTo>
                  <a:pt x="2530266" y="1732241"/>
                  <a:pt x="2528911" y="1733521"/>
                  <a:pt x="2527707" y="1734876"/>
                </a:cubicBezTo>
                <a:lnTo>
                  <a:pt x="2527707" y="1734876"/>
                </a:lnTo>
                <a:cubicBezTo>
                  <a:pt x="2526329" y="1736156"/>
                  <a:pt x="2525019" y="1737511"/>
                  <a:pt x="2523792" y="1738941"/>
                </a:cubicBezTo>
                <a:cubicBezTo>
                  <a:pt x="2522362" y="1740145"/>
                  <a:pt x="2521082" y="1741500"/>
                  <a:pt x="2519727" y="1742705"/>
                </a:cubicBezTo>
                <a:lnTo>
                  <a:pt x="2519727" y="1742705"/>
                </a:lnTo>
                <a:cubicBezTo>
                  <a:pt x="2518560" y="1744060"/>
                  <a:pt x="2517220" y="1745249"/>
                  <a:pt x="2515737" y="1746243"/>
                </a:cubicBezTo>
                <a:lnTo>
                  <a:pt x="2515737" y="1746243"/>
                </a:lnTo>
                <a:cubicBezTo>
                  <a:pt x="2514834" y="1747688"/>
                  <a:pt x="2513561" y="1748855"/>
                  <a:pt x="2512048" y="1749631"/>
                </a:cubicBezTo>
                <a:lnTo>
                  <a:pt x="2511446" y="1750158"/>
                </a:lnTo>
                <a:cubicBezTo>
                  <a:pt x="2510821" y="1751671"/>
                  <a:pt x="2509632" y="1752890"/>
                  <a:pt x="2508134" y="1753545"/>
                </a:cubicBezTo>
                <a:lnTo>
                  <a:pt x="2507607" y="1754148"/>
                </a:lnTo>
                <a:cubicBezTo>
                  <a:pt x="2506809" y="1755646"/>
                  <a:pt x="2505642" y="1756910"/>
                  <a:pt x="2504219" y="1757836"/>
                </a:cubicBezTo>
                <a:lnTo>
                  <a:pt x="2504219" y="1757836"/>
                </a:lnTo>
                <a:cubicBezTo>
                  <a:pt x="2503203" y="1759267"/>
                  <a:pt x="2501961" y="1760509"/>
                  <a:pt x="2500530" y="1761525"/>
                </a:cubicBezTo>
                <a:lnTo>
                  <a:pt x="2500530" y="1761525"/>
                </a:lnTo>
                <a:cubicBezTo>
                  <a:pt x="2499597" y="1762978"/>
                  <a:pt x="2498332" y="1764190"/>
                  <a:pt x="2496842" y="1765063"/>
                </a:cubicBezTo>
                <a:lnTo>
                  <a:pt x="2496390" y="1765515"/>
                </a:lnTo>
                <a:cubicBezTo>
                  <a:pt x="2495585" y="1766960"/>
                  <a:pt x="2494350" y="1768119"/>
                  <a:pt x="2492852" y="1768827"/>
                </a:cubicBezTo>
                <a:lnTo>
                  <a:pt x="2492325" y="1769279"/>
                </a:lnTo>
                <a:cubicBezTo>
                  <a:pt x="2488019" y="1772757"/>
                  <a:pt x="2484240" y="1776837"/>
                  <a:pt x="2481108" y="1781399"/>
                </a:cubicBezTo>
                <a:lnTo>
                  <a:pt x="2481108" y="1781399"/>
                </a:lnTo>
                <a:cubicBezTo>
                  <a:pt x="2479828" y="1782754"/>
                  <a:pt x="2478549" y="1784109"/>
                  <a:pt x="2477194" y="1785389"/>
                </a:cubicBezTo>
                <a:lnTo>
                  <a:pt x="2477194" y="1785389"/>
                </a:lnTo>
                <a:cubicBezTo>
                  <a:pt x="2476117" y="1786661"/>
                  <a:pt x="2474852" y="1787753"/>
                  <a:pt x="2473430" y="1788626"/>
                </a:cubicBezTo>
                <a:cubicBezTo>
                  <a:pt x="2472647" y="1789379"/>
                  <a:pt x="2471578" y="1789762"/>
                  <a:pt x="2470494" y="1789680"/>
                </a:cubicBezTo>
                <a:cubicBezTo>
                  <a:pt x="2468438" y="1790387"/>
                  <a:pt x="2466707" y="1791795"/>
                  <a:pt x="2465601" y="1793670"/>
                </a:cubicBezTo>
                <a:cubicBezTo>
                  <a:pt x="2463997" y="1794618"/>
                  <a:pt x="2462672" y="1795966"/>
                  <a:pt x="2461761" y="1797584"/>
                </a:cubicBezTo>
                <a:cubicBezTo>
                  <a:pt x="2460120" y="1798525"/>
                  <a:pt x="2458743" y="1799872"/>
                  <a:pt x="2457771" y="1801499"/>
                </a:cubicBezTo>
                <a:cubicBezTo>
                  <a:pt x="2456138" y="1802492"/>
                  <a:pt x="2454775" y="1803855"/>
                  <a:pt x="2453782" y="1805488"/>
                </a:cubicBezTo>
                <a:cubicBezTo>
                  <a:pt x="2451192" y="1808048"/>
                  <a:pt x="2448557" y="1810555"/>
                  <a:pt x="2445877" y="1813016"/>
                </a:cubicBezTo>
                <a:cubicBezTo>
                  <a:pt x="2444251" y="1813987"/>
                  <a:pt x="2442904" y="1815365"/>
                  <a:pt x="2441963" y="1817006"/>
                </a:cubicBezTo>
                <a:cubicBezTo>
                  <a:pt x="2440299" y="1817955"/>
                  <a:pt x="2438921" y="1819332"/>
                  <a:pt x="2437973" y="1820996"/>
                </a:cubicBezTo>
                <a:cubicBezTo>
                  <a:pt x="2436332" y="1821922"/>
                  <a:pt x="2434984" y="1823277"/>
                  <a:pt x="2434058" y="1824910"/>
                </a:cubicBezTo>
                <a:cubicBezTo>
                  <a:pt x="2432402" y="1825844"/>
                  <a:pt x="2431040" y="1827229"/>
                  <a:pt x="2430144" y="1828901"/>
                </a:cubicBezTo>
                <a:cubicBezTo>
                  <a:pt x="2428465" y="1829744"/>
                  <a:pt x="2427110" y="1831121"/>
                  <a:pt x="2426304" y="1832815"/>
                </a:cubicBezTo>
                <a:cubicBezTo>
                  <a:pt x="2424219" y="1833831"/>
                  <a:pt x="2422721" y="1835743"/>
                  <a:pt x="2422239" y="1838009"/>
                </a:cubicBezTo>
                <a:cubicBezTo>
                  <a:pt x="2422367" y="1838988"/>
                  <a:pt x="2421968" y="1839966"/>
                  <a:pt x="2421185" y="1840569"/>
                </a:cubicBezTo>
                <a:cubicBezTo>
                  <a:pt x="2419529" y="1842752"/>
                  <a:pt x="2420583" y="1846215"/>
                  <a:pt x="2417647" y="1848097"/>
                </a:cubicBezTo>
                <a:lnTo>
                  <a:pt x="2417647" y="1848548"/>
                </a:lnTo>
                <a:cubicBezTo>
                  <a:pt x="2416842" y="1850046"/>
                  <a:pt x="2415645" y="1851289"/>
                  <a:pt x="2414184" y="1852162"/>
                </a:cubicBezTo>
                <a:lnTo>
                  <a:pt x="2414184" y="1852538"/>
                </a:lnTo>
                <a:cubicBezTo>
                  <a:pt x="2413221" y="1854029"/>
                  <a:pt x="2412001" y="1855331"/>
                  <a:pt x="2410571" y="1856377"/>
                </a:cubicBezTo>
                <a:lnTo>
                  <a:pt x="2410571" y="1856377"/>
                </a:lnTo>
                <a:cubicBezTo>
                  <a:pt x="2409442" y="1857732"/>
                  <a:pt x="2408162" y="1859088"/>
                  <a:pt x="2406882" y="1860367"/>
                </a:cubicBezTo>
                <a:lnTo>
                  <a:pt x="2406882" y="1860367"/>
                </a:lnTo>
                <a:cubicBezTo>
                  <a:pt x="2405602" y="1861647"/>
                  <a:pt x="2404247" y="1862927"/>
                  <a:pt x="2403043" y="1864357"/>
                </a:cubicBezTo>
                <a:cubicBezTo>
                  <a:pt x="2401530" y="1865569"/>
                  <a:pt x="2400182" y="1866992"/>
                  <a:pt x="2399053" y="1868573"/>
                </a:cubicBezTo>
                <a:lnTo>
                  <a:pt x="2399053" y="1868573"/>
                </a:lnTo>
                <a:cubicBezTo>
                  <a:pt x="2396343" y="1870304"/>
                  <a:pt x="2397397" y="1874294"/>
                  <a:pt x="2394536" y="1876101"/>
                </a:cubicBezTo>
                <a:lnTo>
                  <a:pt x="2394536" y="1876101"/>
                </a:lnTo>
                <a:cubicBezTo>
                  <a:pt x="2393520" y="1877546"/>
                  <a:pt x="2392331" y="1878856"/>
                  <a:pt x="2390998" y="1880015"/>
                </a:cubicBezTo>
                <a:lnTo>
                  <a:pt x="2390998" y="1880015"/>
                </a:lnTo>
                <a:cubicBezTo>
                  <a:pt x="2389794" y="1881446"/>
                  <a:pt x="2388439" y="1882725"/>
                  <a:pt x="2387234" y="1884080"/>
                </a:cubicBezTo>
                <a:cubicBezTo>
                  <a:pt x="2385789" y="1885292"/>
                  <a:pt x="2384494" y="1886685"/>
                  <a:pt x="2383395" y="1888221"/>
                </a:cubicBezTo>
                <a:cubicBezTo>
                  <a:pt x="2381822" y="1889252"/>
                  <a:pt x="2380482" y="1890615"/>
                  <a:pt x="2379481" y="1892211"/>
                </a:cubicBezTo>
                <a:cubicBezTo>
                  <a:pt x="2377854" y="1893189"/>
                  <a:pt x="2376529" y="1894597"/>
                  <a:pt x="2375641" y="1896276"/>
                </a:cubicBezTo>
                <a:cubicBezTo>
                  <a:pt x="2374000" y="1897179"/>
                  <a:pt x="2372607" y="1898474"/>
                  <a:pt x="2371576" y="1900040"/>
                </a:cubicBezTo>
                <a:cubicBezTo>
                  <a:pt x="2370003" y="1901131"/>
                  <a:pt x="2368648" y="1902509"/>
                  <a:pt x="2367586" y="1904105"/>
                </a:cubicBezTo>
                <a:cubicBezTo>
                  <a:pt x="2365938" y="1905114"/>
                  <a:pt x="2364590" y="1906544"/>
                  <a:pt x="2363671" y="1908245"/>
                </a:cubicBezTo>
                <a:lnTo>
                  <a:pt x="2363671" y="1908245"/>
                </a:lnTo>
                <a:cubicBezTo>
                  <a:pt x="2360661" y="1909676"/>
                  <a:pt x="2361789" y="1913891"/>
                  <a:pt x="2358929" y="1915773"/>
                </a:cubicBezTo>
                <a:lnTo>
                  <a:pt x="2358929" y="1915773"/>
                </a:lnTo>
                <a:cubicBezTo>
                  <a:pt x="2357928" y="1917234"/>
                  <a:pt x="2356738" y="1918551"/>
                  <a:pt x="2355391" y="1919688"/>
                </a:cubicBezTo>
                <a:lnTo>
                  <a:pt x="2355391" y="1919688"/>
                </a:lnTo>
                <a:cubicBezTo>
                  <a:pt x="2354261" y="1921118"/>
                  <a:pt x="2352906" y="1922323"/>
                  <a:pt x="2351777" y="1923753"/>
                </a:cubicBezTo>
                <a:cubicBezTo>
                  <a:pt x="2350181" y="1924905"/>
                  <a:pt x="2348826" y="1926365"/>
                  <a:pt x="2347788" y="1928044"/>
                </a:cubicBezTo>
                <a:lnTo>
                  <a:pt x="2347788" y="1928044"/>
                </a:lnTo>
                <a:cubicBezTo>
                  <a:pt x="2344927" y="1929926"/>
                  <a:pt x="2345679" y="1933765"/>
                  <a:pt x="2343496" y="1935572"/>
                </a:cubicBezTo>
                <a:lnTo>
                  <a:pt x="2343496" y="1935572"/>
                </a:lnTo>
                <a:cubicBezTo>
                  <a:pt x="2341946" y="1936762"/>
                  <a:pt x="2340644" y="1938244"/>
                  <a:pt x="2339657" y="1939938"/>
                </a:cubicBezTo>
                <a:lnTo>
                  <a:pt x="2339657" y="1939938"/>
                </a:lnTo>
                <a:cubicBezTo>
                  <a:pt x="2336721" y="1941444"/>
                  <a:pt x="2337850" y="1945584"/>
                  <a:pt x="2334914" y="1947090"/>
                </a:cubicBezTo>
                <a:lnTo>
                  <a:pt x="2334914" y="1947542"/>
                </a:lnTo>
                <a:cubicBezTo>
                  <a:pt x="2333906" y="1949009"/>
                  <a:pt x="2332739" y="1950372"/>
                  <a:pt x="2331452" y="1951607"/>
                </a:cubicBezTo>
                <a:lnTo>
                  <a:pt x="2331452" y="1951607"/>
                </a:lnTo>
                <a:cubicBezTo>
                  <a:pt x="2330082" y="1952879"/>
                  <a:pt x="2328825" y="1954264"/>
                  <a:pt x="2327688" y="1955747"/>
                </a:cubicBezTo>
                <a:cubicBezTo>
                  <a:pt x="2326047" y="1956831"/>
                  <a:pt x="2324707" y="1958307"/>
                  <a:pt x="2323773" y="1960038"/>
                </a:cubicBezTo>
                <a:lnTo>
                  <a:pt x="2323773" y="1960038"/>
                </a:lnTo>
                <a:cubicBezTo>
                  <a:pt x="2320762" y="1961544"/>
                  <a:pt x="2321816" y="1965684"/>
                  <a:pt x="2319106" y="1967566"/>
                </a:cubicBezTo>
                <a:lnTo>
                  <a:pt x="2319106" y="1967566"/>
                </a:lnTo>
                <a:cubicBezTo>
                  <a:pt x="2317984" y="1969041"/>
                  <a:pt x="2316780" y="1970449"/>
                  <a:pt x="2315493" y="1971782"/>
                </a:cubicBezTo>
                <a:lnTo>
                  <a:pt x="2315493" y="1971782"/>
                </a:lnTo>
                <a:cubicBezTo>
                  <a:pt x="2313008" y="1973814"/>
                  <a:pt x="2313611" y="1977428"/>
                  <a:pt x="2311578" y="1979761"/>
                </a:cubicBezTo>
                <a:cubicBezTo>
                  <a:pt x="2309734" y="1980989"/>
                  <a:pt x="2308371" y="1982825"/>
                  <a:pt x="2307739" y="1984956"/>
                </a:cubicBezTo>
                <a:cubicBezTo>
                  <a:pt x="2307972" y="1985919"/>
                  <a:pt x="2307716" y="1986928"/>
                  <a:pt x="2307061" y="1987666"/>
                </a:cubicBezTo>
                <a:cubicBezTo>
                  <a:pt x="2305857" y="1989021"/>
                  <a:pt x="2304727" y="1990451"/>
                  <a:pt x="2303598" y="1991957"/>
                </a:cubicBezTo>
                <a:lnTo>
                  <a:pt x="2303598" y="1991957"/>
                </a:lnTo>
                <a:cubicBezTo>
                  <a:pt x="2300738" y="1993613"/>
                  <a:pt x="2301867" y="1997678"/>
                  <a:pt x="2298931" y="1999485"/>
                </a:cubicBezTo>
                <a:lnTo>
                  <a:pt x="2298931" y="1999936"/>
                </a:lnTo>
                <a:cubicBezTo>
                  <a:pt x="2297937" y="2001404"/>
                  <a:pt x="2296853" y="2002812"/>
                  <a:pt x="2295694" y="2004152"/>
                </a:cubicBezTo>
                <a:cubicBezTo>
                  <a:pt x="2294075" y="2005236"/>
                  <a:pt x="2292758" y="2006712"/>
                  <a:pt x="2291855" y="2008443"/>
                </a:cubicBezTo>
                <a:lnTo>
                  <a:pt x="2291855" y="2008443"/>
                </a:lnTo>
                <a:cubicBezTo>
                  <a:pt x="2288015" y="2011605"/>
                  <a:pt x="2286510" y="2016423"/>
                  <a:pt x="2283348" y="2020036"/>
                </a:cubicBezTo>
                <a:lnTo>
                  <a:pt x="2283348" y="2020036"/>
                </a:lnTo>
                <a:cubicBezTo>
                  <a:pt x="2281090" y="2022295"/>
                  <a:pt x="2281541" y="2025757"/>
                  <a:pt x="2279584" y="2028166"/>
                </a:cubicBezTo>
                <a:cubicBezTo>
                  <a:pt x="2277627" y="2030575"/>
                  <a:pt x="2278003" y="2033812"/>
                  <a:pt x="2275218" y="2035694"/>
                </a:cubicBezTo>
                <a:lnTo>
                  <a:pt x="2275218" y="2035694"/>
                </a:lnTo>
                <a:cubicBezTo>
                  <a:pt x="2274239" y="2037351"/>
                  <a:pt x="2272658" y="2038480"/>
                  <a:pt x="2271755" y="2040136"/>
                </a:cubicBezTo>
                <a:lnTo>
                  <a:pt x="2271755" y="2040136"/>
                </a:lnTo>
                <a:cubicBezTo>
                  <a:pt x="2270144" y="2041122"/>
                  <a:pt x="2269067" y="2042778"/>
                  <a:pt x="2268819" y="2044653"/>
                </a:cubicBezTo>
                <a:cubicBezTo>
                  <a:pt x="2265198" y="2041092"/>
                  <a:pt x="2264513" y="2035506"/>
                  <a:pt x="2267163" y="2031178"/>
                </a:cubicBezTo>
                <a:cubicBezTo>
                  <a:pt x="2266854" y="2030056"/>
                  <a:pt x="2267012" y="2028859"/>
                  <a:pt x="2267614" y="2027865"/>
                </a:cubicBezTo>
                <a:cubicBezTo>
                  <a:pt x="2267614" y="2027865"/>
                  <a:pt x="2268141" y="2027414"/>
                  <a:pt x="2268443" y="2026510"/>
                </a:cubicBezTo>
                <a:cubicBezTo>
                  <a:pt x="2268721" y="2025554"/>
                  <a:pt x="2268359" y="2024523"/>
                  <a:pt x="2267539" y="2023951"/>
                </a:cubicBezTo>
                <a:cubicBezTo>
                  <a:pt x="2267539" y="2022596"/>
                  <a:pt x="2267539" y="2021241"/>
                  <a:pt x="2267539" y="2019886"/>
                </a:cubicBezTo>
                <a:cubicBezTo>
                  <a:pt x="2269647" y="2017251"/>
                  <a:pt x="2269421" y="2013713"/>
                  <a:pt x="2270851" y="2010852"/>
                </a:cubicBezTo>
                <a:lnTo>
                  <a:pt x="2272131" y="2003926"/>
                </a:lnTo>
                <a:cubicBezTo>
                  <a:pt x="2273486" y="2001291"/>
                  <a:pt x="2273110" y="1998054"/>
                  <a:pt x="2275067" y="1995645"/>
                </a:cubicBezTo>
                <a:cubicBezTo>
                  <a:pt x="2274856" y="1994433"/>
                  <a:pt x="2275067" y="1993184"/>
                  <a:pt x="2275669" y="1992107"/>
                </a:cubicBezTo>
                <a:cubicBezTo>
                  <a:pt x="2277551" y="1989548"/>
                  <a:pt x="2277175" y="1986160"/>
                  <a:pt x="2278906" y="1983525"/>
                </a:cubicBezTo>
                <a:cubicBezTo>
                  <a:pt x="2278650" y="1982411"/>
                  <a:pt x="2278869" y="1981237"/>
                  <a:pt x="2279509" y="1980288"/>
                </a:cubicBezTo>
                <a:cubicBezTo>
                  <a:pt x="2281541" y="1977654"/>
                  <a:pt x="2281240" y="1974191"/>
                  <a:pt x="2282746" y="1971405"/>
                </a:cubicBezTo>
                <a:cubicBezTo>
                  <a:pt x="2282460" y="1970396"/>
                  <a:pt x="2282655" y="1969312"/>
                  <a:pt x="2283273" y="1968469"/>
                </a:cubicBezTo>
                <a:cubicBezTo>
                  <a:pt x="2285531" y="1965910"/>
                  <a:pt x="2285155" y="1962296"/>
                  <a:pt x="2286736" y="1959511"/>
                </a:cubicBezTo>
                <a:cubicBezTo>
                  <a:pt x="2286449" y="1958502"/>
                  <a:pt x="2286645" y="1957418"/>
                  <a:pt x="2287263" y="1956575"/>
                </a:cubicBezTo>
                <a:cubicBezTo>
                  <a:pt x="2289521" y="1954091"/>
                  <a:pt x="2289069" y="1950477"/>
                  <a:pt x="2290725" y="1947767"/>
                </a:cubicBezTo>
                <a:cubicBezTo>
                  <a:pt x="2290469" y="1946699"/>
                  <a:pt x="2290688" y="1945569"/>
                  <a:pt x="2291328" y="1944681"/>
                </a:cubicBezTo>
                <a:cubicBezTo>
                  <a:pt x="2295092" y="1940014"/>
                  <a:pt x="2290725" y="1933464"/>
                  <a:pt x="2295016" y="1928872"/>
                </a:cubicBezTo>
                <a:lnTo>
                  <a:pt x="2295016" y="1928872"/>
                </a:lnTo>
                <a:cubicBezTo>
                  <a:pt x="2297425" y="1926313"/>
                  <a:pt x="2297124" y="1922699"/>
                  <a:pt x="2298629" y="1919763"/>
                </a:cubicBezTo>
                <a:cubicBezTo>
                  <a:pt x="2298374" y="1918792"/>
                  <a:pt x="2298600" y="1917761"/>
                  <a:pt x="2299232" y="1916978"/>
                </a:cubicBezTo>
                <a:cubicBezTo>
                  <a:pt x="2300738" y="1915412"/>
                  <a:pt x="2301129" y="1913079"/>
                  <a:pt x="2300211" y="1911106"/>
                </a:cubicBezTo>
                <a:cubicBezTo>
                  <a:pt x="2301212" y="1910383"/>
                  <a:pt x="2302077" y="1909495"/>
                  <a:pt x="2302770" y="1908471"/>
                </a:cubicBezTo>
                <a:cubicBezTo>
                  <a:pt x="2302740" y="1907267"/>
                  <a:pt x="2303026" y="1906070"/>
                  <a:pt x="2303598" y="1905008"/>
                </a:cubicBezTo>
                <a:cubicBezTo>
                  <a:pt x="2304878" y="1903548"/>
                  <a:pt x="2305917" y="1901899"/>
                  <a:pt x="2306685" y="1900115"/>
                </a:cubicBezTo>
                <a:cubicBezTo>
                  <a:pt x="2306474" y="1899069"/>
                  <a:pt x="2306692" y="1897985"/>
                  <a:pt x="2307287" y="1897104"/>
                </a:cubicBezTo>
                <a:cubicBezTo>
                  <a:pt x="2310373" y="1893792"/>
                  <a:pt x="2307287" y="1888522"/>
                  <a:pt x="2310976" y="1885360"/>
                </a:cubicBezTo>
                <a:lnTo>
                  <a:pt x="2310976" y="1885360"/>
                </a:lnTo>
                <a:cubicBezTo>
                  <a:pt x="2315116" y="1880768"/>
                  <a:pt x="2310524" y="1873993"/>
                  <a:pt x="2314890" y="1869476"/>
                </a:cubicBezTo>
                <a:lnTo>
                  <a:pt x="2314890" y="1869476"/>
                </a:lnTo>
                <a:cubicBezTo>
                  <a:pt x="2317224" y="1867142"/>
                  <a:pt x="2316697" y="1863454"/>
                  <a:pt x="2318579" y="1860894"/>
                </a:cubicBezTo>
                <a:cubicBezTo>
                  <a:pt x="2318458" y="1859720"/>
                  <a:pt x="2318699" y="1858546"/>
                  <a:pt x="2319257" y="1857507"/>
                </a:cubicBezTo>
                <a:cubicBezTo>
                  <a:pt x="2321213" y="1855173"/>
                  <a:pt x="2320536" y="1851710"/>
                  <a:pt x="2322719" y="1849452"/>
                </a:cubicBezTo>
                <a:cubicBezTo>
                  <a:pt x="2322719" y="1846817"/>
                  <a:pt x="2323095" y="1844257"/>
                  <a:pt x="2323322" y="1841924"/>
                </a:cubicBezTo>
                <a:cubicBezTo>
                  <a:pt x="2325128" y="1839515"/>
                  <a:pt x="2324451" y="1836127"/>
                  <a:pt x="2326709" y="1833944"/>
                </a:cubicBezTo>
                <a:cubicBezTo>
                  <a:pt x="2326709" y="1832589"/>
                  <a:pt x="2327311" y="1831310"/>
                  <a:pt x="2327537" y="1829954"/>
                </a:cubicBezTo>
                <a:cubicBezTo>
                  <a:pt x="2328689" y="1828479"/>
                  <a:pt x="2329653" y="1826860"/>
                  <a:pt x="2330398" y="1825137"/>
                </a:cubicBezTo>
                <a:cubicBezTo>
                  <a:pt x="2330172" y="1824120"/>
                  <a:pt x="2330391" y="1823051"/>
                  <a:pt x="2331000" y="1822201"/>
                </a:cubicBezTo>
                <a:cubicBezTo>
                  <a:pt x="2333108" y="1819867"/>
                  <a:pt x="2332355" y="1816328"/>
                  <a:pt x="2334538" y="1814070"/>
                </a:cubicBezTo>
                <a:lnTo>
                  <a:pt x="2335441" y="1810156"/>
                </a:lnTo>
                <a:cubicBezTo>
                  <a:pt x="2336947" y="1807822"/>
                  <a:pt x="2336269" y="1804585"/>
                  <a:pt x="2338754" y="1802628"/>
                </a:cubicBezTo>
                <a:lnTo>
                  <a:pt x="2338754" y="1802628"/>
                </a:lnTo>
                <a:cubicBezTo>
                  <a:pt x="2340787" y="1800369"/>
                  <a:pt x="2340260" y="1796907"/>
                  <a:pt x="2342367" y="1794648"/>
                </a:cubicBezTo>
                <a:cubicBezTo>
                  <a:pt x="2344475" y="1792390"/>
                  <a:pt x="2344249" y="1788701"/>
                  <a:pt x="2346282" y="1786216"/>
                </a:cubicBezTo>
                <a:cubicBezTo>
                  <a:pt x="2346206" y="1784982"/>
                  <a:pt x="2346493" y="1783755"/>
                  <a:pt x="2347110" y="1782679"/>
                </a:cubicBezTo>
                <a:cubicBezTo>
                  <a:pt x="2348766" y="1780270"/>
                  <a:pt x="2348088" y="1776957"/>
                  <a:pt x="2350422" y="1775151"/>
                </a:cubicBezTo>
                <a:lnTo>
                  <a:pt x="2350422" y="1775151"/>
                </a:lnTo>
                <a:cubicBezTo>
                  <a:pt x="2352756" y="1772817"/>
                  <a:pt x="2352229" y="1769128"/>
                  <a:pt x="2354186" y="1766644"/>
                </a:cubicBezTo>
                <a:cubicBezTo>
                  <a:pt x="2354051" y="1765417"/>
                  <a:pt x="2354314" y="1764175"/>
                  <a:pt x="2354939" y="1763106"/>
                </a:cubicBezTo>
                <a:cubicBezTo>
                  <a:pt x="2356708" y="1759710"/>
                  <a:pt x="2356708" y="1755661"/>
                  <a:pt x="2354939" y="1752266"/>
                </a:cubicBezTo>
                <a:lnTo>
                  <a:pt x="2355541" y="1751663"/>
                </a:lnTo>
                <a:cubicBezTo>
                  <a:pt x="2356430" y="1751610"/>
                  <a:pt x="2357311" y="1751483"/>
                  <a:pt x="2358176" y="1751287"/>
                </a:cubicBezTo>
                <a:cubicBezTo>
                  <a:pt x="2358214" y="1750685"/>
                  <a:pt x="2358214" y="1750082"/>
                  <a:pt x="2358176" y="1749480"/>
                </a:cubicBezTo>
                <a:lnTo>
                  <a:pt x="2358703" y="1748953"/>
                </a:lnTo>
                <a:cubicBezTo>
                  <a:pt x="2360224" y="1747026"/>
                  <a:pt x="2361375" y="1744828"/>
                  <a:pt x="2362091" y="1742479"/>
                </a:cubicBezTo>
                <a:cubicBezTo>
                  <a:pt x="2361872" y="1741410"/>
                  <a:pt x="2362151" y="1740311"/>
                  <a:pt x="2362843" y="1739468"/>
                </a:cubicBezTo>
                <a:cubicBezTo>
                  <a:pt x="2364801" y="1737134"/>
                  <a:pt x="2364123" y="1733671"/>
                  <a:pt x="2366307" y="1731413"/>
                </a:cubicBezTo>
                <a:lnTo>
                  <a:pt x="2366307" y="1731413"/>
                </a:lnTo>
                <a:cubicBezTo>
                  <a:pt x="2368866" y="1729079"/>
                  <a:pt x="2368339" y="1725391"/>
                  <a:pt x="2370145" y="1722680"/>
                </a:cubicBezTo>
                <a:cubicBezTo>
                  <a:pt x="2369957" y="1721536"/>
                  <a:pt x="2370258" y="1720354"/>
                  <a:pt x="2370974" y="1719443"/>
                </a:cubicBezTo>
                <a:cubicBezTo>
                  <a:pt x="2372705" y="1717110"/>
                  <a:pt x="2372103" y="1713722"/>
                  <a:pt x="2374286" y="1711539"/>
                </a:cubicBezTo>
                <a:lnTo>
                  <a:pt x="2374286" y="1711539"/>
                </a:lnTo>
                <a:cubicBezTo>
                  <a:pt x="2376770" y="1709130"/>
                  <a:pt x="2376243" y="1705441"/>
                  <a:pt x="2378050" y="1702807"/>
                </a:cubicBezTo>
                <a:cubicBezTo>
                  <a:pt x="2377960" y="1701617"/>
                  <a:pt x="2378306" y="1700443"/>
                  <a:pt x="2379029" y="1699494"/>
                </a:cubicBezTo>
                <a:cubicBezTo>
                  <a:pt x="2380338" y="1697989"/>
                  <a:pt x="2381317" y="1696212"/>
                  <a:pt x="2381889" y="1694300"/>
                </a:cubicBezTo>
                <a:cubicBezTo>
                  <a:pt x="2381566" y="1693419"/>
                  <a:pt x="2381769" y="1692425"/>
                  <a:pt x="2382416" y="1691740"/>
                </a:cubicBezTo>
                <a:cubicBezTo>
                  <a:pt x="2384675" y="1689557"/>
                  <a:pt x="2383922" y="1685869"/>
                  <a:pt x="2386180" y="1683685"/>
                </a:cubicBezTo>
                <a:lnTo>
                  <a:pt x="2386180" y="1683685"/>
                </a:lnTo>
                <a:cubicBezTo>
                  <a:pt x="2388664" y="1681502"/>
                  <a:pt x="2387987" y="1677889"/>
                  <a:pt x="2390170" y="1675630"/>
                </a:cubicBezTo>
                <a:lnTo>
                  <a:pt x="2390170" y="1675630"/>
                </a:lnTo>
                <a:cubicBezTo>
                  <a:pt x="2393859" y="1672017"/>
                  <a:pt x="2391224" y="1666597"/>
                  <a:pt x="2393934" y="1662682"/>
                </a:cubicBezTo>
                <a:cubicBezTo>
                  <a:pt x="2393754" y="1661606"/>
                  <a:pt x="2394055" y="1660499"/>
                  <a:pt x="2394762" y="1659671"/>
                </a:cubicBezTo>
                <a:cubicBezTo>
                  <a:pt x="2396644" y="1657337"/>
                  <a:pt x="2396192" y="1654025"/>
                  <a:pt x="2397999" y="1651691"/>
                </a:cubicBezTo>
                <a:cubicBezTo>
                  <a:pt x="2399558" y="1650592"/>
                  <a:pt x="2400980" y="1649305"/>
                  <a:pt x="2402215" y="1647852"/>
                </a:cubicBezTo>
                <a:lnTo>
                  <a:pt x="2402215" y="1647852"/>
                </a:lnTo>
                <a:cubicBezTo>
                  <a:pt x="2403849" y="1646843"/>
                  <a:pt x="2405362" y="1645654"/>
                  <a:pt x="2406732" y="1644314"/>
                </a:cubicBezTo>
                <a:cubicBezTo>
                  <a:pt x="2407635" y="1645368"/>
                  <a:pt x="2408764" y="1645368"/>
                  <a:pt x="2410044" y="1644314"/>
                </a:cubicBezTo>
                <a:cubicBezTo>
                  <a:pt x="2411128" y="1643742"/>
                  <a:pt x="2412370" y="1643531"/>
                  <a:pt x="2413582" y="1643712"/>
                </a:cubicBezTo>
                <a:cubicBezTo>
                  <a:pt x="2414952" y="1642650"/>
                  <a:pt x="2416383" y="1641664"/>
                  <a:pt x="2417873" y="1640776"/>
                </a:cubicBezTo>
                <a:lnTo>
                  <a:pt x="2421788" y="1639797"/>
                </a:lnTo>
                <a:cubicBezTo>
                  <a:pt x="2424046" y="1637539"/>
                  <a:pt x="2427434" y="1638216"/>
                  <a:pt x="2429843" y="1636410"/>
                </a:cubicBezTo>
                <a:cubicBezTo>
                  <a:pt x="2430949" y="1635898"/>
                  <a:pt x="2432161" y="1635672"/>
                  <a:pt x="2433381" y="1635732"/>
                </a:cubicBezTo>
                <a:cubicBezTo>
                  <a:pt x="2435790" y="1633700"/>
                  <a:pt x="2439328" y="1634302"/>
                  <a:pt x="2441737" y="1632269"/>
                </a:cubicBezTo>
                <a:cubicBezTo>
                  <a:pt x="2442678" y="1631674"/>
                  <a:pt x="2443799" y="1631434"/>
                  <a:pt x="2444899" y="1631592"/>
                </a:cubicBezTo>
                <a:cubicBezTo>
                  <a:pt x="2447609" y="1629936"/>
                  <a:pt x="2451222" y="1630312"/>
                  <a:pt x="2453706" y="1627978"/>
                </a:cubicBezTo>
                <a:lnTo>
                  <a:pt x="2453706" y="1627978"/>
                </a:lnTo>
                <a:cubicBezTo>
                  <a:pt x="2454158" y="1627978"/>
                  <a:pt x="2454534" y="1627978"/>
                  <a:pt x="2454986" y="1627075"/>
                </a:cubicBezTo>
                <a:cubicBezTo>
                  <a:pt x="2455438" y="1626172"/>
                  <a:pt x="2454986" y="1625795"/>
                  <a:pt x="2454007" y="1625042"/>
                </a:cubicBezTo>
                <a:lnTo>
                  <a:pt x="2454007" y="1625042"/>
                </a:lnTo>
                <a:cubicBezTo>
                  <a:pt x="2456401" y="1626413"/>
                  <a:pt x="2459390" y="1626172"/>
                  <a:pt x="2461535" y="1624440"/>
                </a:cubicBezTo>
                <a:lnTo>
                  <a:pt x="2461535" y="1623085"/>
                </a:lnTo>
                <a:cubicBezTo>
                  <a:pt x="2462597" y="1623514"/>
                  <a:pt x="2463711" y="1623785"/>
                  <a:pt x="2464848" y="1623913"/>
                </a:cubicBezTo>
                <a:cubicBezTo>
                  <a:pt x="2464848" y="1623311"/>
                  <a:pt x="2465299" y="1622784"/>
                  <a:pt x="2465450" y="1622257"/>
                </a:cubicBezTo>
                <a:lnTo>
                  <a:pt x="2465450" y="1622257"/>
                </a:lnTo>
                <a:cubicBezTo>
                  <a:pt x="2466865" y="1622061"/>
                  <a:pt x="2468243" y="1621625"/>
                  <a:pt x="2469515" y="1620977"/>
                </a:cubicBezTo>
                <a:lnTo>
                  <a:pt x="2469515" y="1619773"/>
                </a:lnTo>
                <a:cubicBezTo>
                  <a:pt x="2470734" y="1619999"/>
                  <a:pt x="2471969" y="1620149"/>
                  <a:pt x="2473204" y="1620224"/>
                </a:cubicBezTo>
                <a:lnTo>
                  <a:pt x="2473881" y="1618267"/>
                </a:lnTo>
                <a:cubicBezTo>
                  <a:pt x="2475161" y="1618131"/>
                  <a:pt x="2476388" y="1617717"/>
                  <a:pt x="2477495" y="1617063"/>
                </a:cubicBezTo>
                <a:cubicBezTo>
                  <a:pt x="2478210" y="1616249"/>
                  <a:pt x="2479279" y="1615828"/>
                  <a:pt x="2480355" y="1615933"/>
                </a:cubicBezTo>
                <a:cubicBezTo>
                  <a:pt x="2482366" y="1615399"/>
                  <a:pt x="2484127" y="1614172"/>
                  <a:pt x="2485324" y="1612471"/>
                </a:cubicBezTo>
                <a:lnTo>
                  <a:pt x="2485324" y="1612471"/>
                </a:lnTo>
                <a:lnTo>
                  <a:pt x="2488862" y="1609158"/>
                </a:lnTo>
                <a:lnTo>
                  <a:pt x="2489765" y="1608556"/>
                </a:lnTo>
                <a:cubicBezTo>
                  <a:pt x="2491798" y="1606298"/>
                  <a:pt x="2494583" y="1606749"/>
                  <a:pt x="2497293" y="1606599"/>
                </a:cubicBezTo>
                <a:cubicBezTo>
                  <a:pt x="2508134" y="1602157"/>
                  <a:pt x="2518221" y="1595758"/>
                  <a:pt x="2530341" y="1594855"/>
                </a:cubicBezTo>
                <a:cubicBezTo>
                  <a:pt x="2536740" y="1595457"/>
                  <a:pt x="2543440" y="1593349"/>
                  <a:pt x="2549613" y="1596586"/>
                </a:cubicBezTo>
                <a:lnTo>
                  <a:pt x="2551194" y="1596586"/>
                </a:lnTo>
                <a:lnTo>
                  <a:pt x="2552699" y="1597113"/>
                </a:lnTo>
                <a:cubicBezTo>
                  <a:pt x="2558044" y="1600802"/>
                  <a:pt x="2564142" y="1598393"/>
                  <a:pt x="2569939" y="1599071"/>
                </a:cubicBezTo>
                <a:cubicBezTo>
                  <a:pt x="2571294" y="1598717"/>
                  <a:pt x="2572611" y="1598212"/>
                  <a:pt x="2573853" y="1597565"/>
                </a:cubicBezTo>
                <a:cubicBezTo>
                  <a:pt x="2581381" y="1601630"/>
                  <a:pt x="2589737" y="1596285"/>
                  <a:pt x="2596437" y="1600953"/>
                </a:cubicBezTo>
                <a:lnTo>
                  <a:pt x="2603965" y="1601404"/>
                </a:lnTo>
                <a:cubicBezTo>
                  <a:pt x="2613074" y="1605695"/>
                  <a:pt x="2623312" y="1600275"/>
                  <a:pt x="2632345" y="1604867"/>
                </a:cubicBezTo>
                <a:lnTo>
                  <a:pt x="2639873" y="1605319"/>
                </a:lnTo>
                <a:cubicBezTo>
                  <a:pt x="2644827" y="1608074"/>
                  <a:pt x="2650910" y="1607811"/>
                  <a:pt x="2655607" y="1604641"/>
                </a:cubicBezTo>
                <a:cubicBezTo>
                  <a:pt x="2655569" y="1603987"/>
                  <a:pt x="2655569" y="1603339"/>
                  <a:pt x="2655607" y="1602684"/>
                </a:cubicBezTo>
                <a:cubicBezTo>
                  <a:pt x="2656811" y="1604114"/>
                  <a:pt x="2657941" y="1605545"/>
                  <a:pt x="2658995" y="1607050"/>
                </a:cubicBezTo>
                <a:cubicBezTo>
                  <a:pt x="2674051" y="1607878"/>
                  <a:pt x="2689107" y="1605018"/>
                  <a:pt x="2704163" y="1608782"/>
                </a:cubicBezTo>
                <a:lnTo>
                  <a:pt x="2723434" y="1609384"/>
                </a:lnTo>
                <a:cubicBezTo>
                  <a:pt x="2730511" y="1611214"/>
                  <a:pt x="2737866" y="1611695"/>
                  <a:pt x="2745115" y="1610814"/>
                </a:cubicBezTo>
                <a:lnTo>
                  <a:pt x="2747750" y="1609685"/>
                </a:lnTo>
                <a:cubicBezTo>
                  <a:pt x="2748502" y="1610589"/>
                  <a:pt x="2749556" y="1610513"/>
                  <a:pt x="2750836" y="1609685"/>
                </a:cubicBezTo>
                <a:lnTo>
                  <a:pt x="2778916" y="1609685"/>
                </a:lnTo>
                <a:cubicBezTo>
                  <a:pt x="2798541" y="1612192"/>
                  <a:pt x="2818415" y="1612072"/>
                  <a:pt x="2838010" y="1609309"/>
                </a:cubicBezTo>
                <a:lnTo>
                  <a:pt x="2839516" y="1608782"/>
                </a:lnTo>
                <a:lnTo>
                  <a:pt x="2841097" y="1608782"/>
                </a:lnTo>
                <a:cubicBezTo>
                  <a:pt x="2842580" y="1608383"/>
                  <a:pt x="2843468" y="1606855"/>
                  <a:pt x="2843069" y="1605372"/>
                </a:cubicBezTo>
                <a:cubicBezTo>
                  <a:pt x="2843062" y="1605357"/>
                  <a:pt x="2843062" y="1605334"/>
                  <a:pt x="2843054" y="1605319"/>
                </a:cubicBezTo>
                <a:lnTo>
                  <a:pt x="2870155" y="1604717"/>
                </a:lnTo>
                <a:cubicBezTo>
                  <a:pt x="2873016" y="1605055"/>
                  <a:pt x="2875876" y="1605763"/>
                  <a:pt x="2878586" y="1606825"/>
                </a:cubicBezTo>
                <a:cubicBezTo>
                  <a:pt x="2882200" y="1607615"/>
                  <a:pt x="2886039" y="1607163"/>
                  <a:pt x="2889351" y="1605545"/>
                </a:cubicBezTo>
                <a:lnTo>
                  <a:pt x="2912462" y="1604867"/>
                </a:lnTo>
                <a:cubicBezTo>
                  <a:pt x="2913742" y="1604348"/>
                  <a:pt x="2914494" y="1603076"/>
                  <a:pt x="2914420" y="1601706"/>
                </a:cubicBezTo>
                <a:cubicBezTo>
                  <a:pt x="2919012" y="1603889"/>
                  <a:pt x="2924357" y="1603889"/>
                  <a:pt x="2928949" y="1601706"/>
                </a:cubicBezTo>
                <a:lnTo>
                  <a:pt x="2930680" y="1601103"/>
                </a:lnTo>
                <a:lnTo>
                  <a:pt x="2932486" y="1601103"/>
                </a:lnTo>
                <a:cubicBezTo>
                  <a:pt x="2935874" y="1597866"/>
                  <a:pt x="2941144" y="1600652"/>
                  <a:pt x="2944532" y="1597565"/>
                </a:cubicBezTo>
                <a:cubicBezTo>
                  <a:pt x="2945133" y="1598077"/>
                  <a:pt x="2945736" y="1598559"/>
                  <a:pt x="2946338" y="1598995"/>
                </a:cubicBezTo>
                <a:cubicBezTo>
                  <a:pt x="2951081" y="1599854"/>
                  <a:pt x="2956049" y="1599417"/>
                  <a:pt x="2960566" y="1597716"/>
                </a:cubicBezTo>
                <a:lnTo>
                  <a:pt x="2971783" y="1597038"/>
                </a:lnTo>
                <a:cubicBezTo>
                  <a:pt x="2976826" y="1593575"/>
                  <a:pt x="2983150" y="1597038"/>
                  <a:pt x="2988269" y="1593876"/>
                </a:cubicBezTo>
                <a:lnTo>
                  <a:pt x="2999561" y="1593124"/>
                </a:lnTo>
                <a:cubicBezTo>
                  <a:pt x="3004529" y="1589360"/>
                  <a:pt x="3011229" y="1593124"/>
                  <a:pt x="3016122" y="1589435"/>
                </a:cubicBezTo>
                <a:lnTo>
                  <a:pt x="3016122" y="1589435"/>
                </a:lnTo>
                <a:cubicBezTo>
                  <a:pt x="3016122" y="1589435"/>
                  <a:pt x="3016875" y="1589435"/>
                  <a:pt x="3017252" y="1588607"/>
                </a:cubicBezTo>
                <a:cubicBezTo>
                  <a:pt x="3017628" y="1587779"/>
                  <a:pt x="3017252" y="1587327"/>
                  <a:pt x="3016499" y="1586574"/>
                </a:cubicBezTo>
                <a:lnTo>
                  <a:pt x="3016499" y="1586574"/>
                </a:lnTo>
                <a:cubicBezTo>
                  <a:pt x="3018908" y="1587493"/>
                  <a:pt x="3021618" y="1587493"/>
                  <a:pt x="3024027" y="1586574"/>
                </a:cubicBezTo>
                <a:lnTo>
                  <a:pt x="3024704" y="1586123"/>
                </a:lnTo>
                <a:cubicBezTo>
                  <a:pt x="3025532" y="1586951"/>
                  <a:pt x="3026511" y="1586875"/>
                  <a:pt x="3027791" y="1586123"/>
                </a:cubicBezTo>
                <a:lnTo>
                  <a:pt x="3035319" y="1585445"/>
                </a:lnTo>
                <a:cubicBezTo>
                  <a:pt x="3040287" y="1581832"/>
                  <a:pt x="3046912" y="1585445"/>
                  <a:pt x="3051880" y="1581983"/>
                </a:cubicBezTo>
                <a:lnTo>
                  <a:pt x="3053536" y="1581455"/>
                </a:lnTo>
                <a:lnTo>
                  <a:pt x="3055193" y="1581455"/>
                </a:lnTo>
                <a:cubicBezTo>
                  <a:pt x="3058806" y="1578444"/>
                  <a:pt x="3064076" y="1581455"/>
                  <a:pt x="3067689" y="1577992"/>
                </a:cubicBezTo>
                <a:lnTo>
                  <a:pt x="3069421" y="1577465"/>
                </a:lnTo>
                <a:lnTo>
                  <a:pt x="3071152" y="1577465"/>
                </a:lnTo>
                <a:cubicBezTo>
                  <a:pt x="3074690" y="1574304"/>
                  <a:pt x="3080035" y="1577465"/>
                  <a:pt x="3083574" y="1573852"/>
                </a:cubicBezTo>
                <a:lnTo>
                  <a:pt x="3085079" y="1573325"/>
                </a:lnTo>
                <a:lnTo>
                  <a:pt x="3086660" y="1573325"/>
                </a:lnTo>
                <a:cubicBezTo>
                  <a:pt x="3087940" y="1573325"/>
                  <a:pt x="3088466" y="1572422"/>
                  <a:pt x="3088542" y="1571594"/>
                </a:cubicBezTo>
                <a:lnTo>
                  <a:pt x="3088542" y="1571594"/>
                </a:lnTo>
                <a:cubicBezTo>
                  <a:pt x="3092230" y="1571594"/>
                  <a:pt x="3096070" y="1572497"/>
                  <a:pt x="3099382" y="1569712"/>
                </a:cubicBezTo>
                <a:lnTo>
                  <a:pt x="3100737" y="1569185"/>
                </a:lnTo>
                <a:lnTo>
                  <a:pt x="3102168" y="1569185"/>
                </a:lnTo>
                <a:cubicBezTo>
                  <a:pt x="3104125" y="1568402"/>
                  <a:pt x="3105856" y="1567303"/>
                  <a:pt x="3107437" y="1565948"/>
                </a:cubicBezTo>
                <a:lnTo>
                  <a:pt x="3107437" y="1565948"/>
                </a:lnTo>
                <a:cubicBezTo>
                  <a:pt x="3109319" y="1563614"/>
                  <a:pt x="3112255" y="1563689"/>
                  <a:pt x="3114965" y="1562636"/>
                </a:cubicBezTo>
                <a:lnTo>
                  <a:pt x="3122493" y="1561506"/>
                </a:lnTo>
                <a:cubicBezTo>
                  <a:pt x="3125127" y="1559775"/>
                  <a:pt x="3128516" y="1560076"/>
                  <a:pt x="3131075" y="1558269"/>
                </a:cubicBezTo>
                <a:lnTo>
                  <a:pt x="3138603" y="1557517"/>
                </a:lnTo>
                <a:cubicBezTo>
                  <a:pt x="3142367" y="1554581"/>
                  <a:pt x="3147636" y="1557517"/>
                  <a:pt x="3151250" y="1553978"/>
                </a:cubicBezTo>
                <a:lnTo>
                  <a:pt x="3152605" y="1553376"/>
                </a:lnTo>
                <a:lnTo>
                  <a:pt x="3154111" y="1553376"/>
                </a:lnTo>
                <a:cubicBezTo>
                  <a:pt x="3156972" y="1551871"/>
                  <a:pt x="3160585" y="1552172"/>
                  <a:pt x="3163144" y="1549762"/>
                </a:cubicBezTo>
                <a:lnTo>
                  <a:pt x="3163144" y="1549762"/>
                </a:lnTo>
                <a:cubicBezTo>
                  <a:pt x="3165252" y="1547504"/>
                  <a:pt x="3168564" y="1548181"/>
                  <a:pt x="3170672" y="1546450"/>
                </a:cubicBezTo>
                <a:cubicBezTo>
                  <a:pt x="3171726" y="1545788"/>
                  <a:pt x="3173006" y="1545524"/>
                  <a:pt x="3174210" y="1545698"/>
                </a:cubicBezTo>
                <a:cubicBezTo>
                  <a:pt x="3176695" y="1543665"/>
                  <a:pt x="3180308" y="1544343"/>
                  <a:pt x="3182641" y="1542008"/>
                </a:cubicBezTo>
                <a:lnTo>
                  <a:pt x="3183922" y="1541407"/>
                </a:lnTo>
                <a:lnTo>
                  <a:pt x="3185276" y="1541407"/>
                </a:lnTo>
                <a:cubicBezTo>
                  <a:pt x="3187309" y="1540706"/>
                  <a:pt x="3189115" y="1539577"/>
                  <a:pt x="3190622" y="1538094"/>
                </a:cubicBezTo>
                <a:lnTo>
                  <a:pt x="3190622" y="1538094"/>
                </a:lnTo>
                <a:cubicBezTo>
                  <a:pt x="3192428" y="1535384"/>
                  <a:pt x="3196418" y="1536362"/>
                  <a:pt x="3198150" y="1533502"/>
                </a:cubicBezTo>
                <a:lnTo>
                  <a:pt x="3198150" y="1533502"/>
                </a:lnTo>
                <a:lnTo>
                  <a:pt x="3202440" y="1530190"/>
                </a:lnTo>
                <a:cubicBezTo>
                  <a:pt x="3203343" y="1529588"/>
                  <a:pt x="3204473" y="1529347"/>
                  <a:pt x="3205527" y="1529512"/>
                </a:cubicBezTo>
                <a:cubicBezTo>
                  <a:pt x="3207183" y="1528669"/>
                  <a:pt x="3208764" y="1527661"/>
                  <a:pt x="3210269" y="1526501"/>
                </a:cubicBezTo>
                <a:cubicBezTo>
                  <a:pt x="3211324" y="1525846"/>
                  <a:pt x="3212528" y="1525507"/>
                  <a:pt x="3213732" y="1525523"/>
                </a:cubicBezTo>
                <a:cubicBezTo>
                  <a:pt x="3216292" y="1523565"/>
                  <a:pt x="3220056" y="1524242"/>
                  <a:pt x="3222239" y="1521457"/>
                </a:cubicBezTo>
                <a:lnTo>
                  <a:pt x="3222239" y="1521457"/>
                </a:lnTo>
                <a:cubicBezTo>
                  <a:pt x="3223519" y="1520403"/>
                  <a:pt x="3224873" y="1519350"/>
                  <a:pt x="3226304" y="1518371"/>
                </a:cubicBezTo>
                <a:cubicBezTo>
                  <a:pt x="3227283" y="1517708"/>
                  <a:pt x="3228412" y="1517370"/>
                  <a:pt x="3229616" y="1517392"/>
                </a:cubicBezTo>
                <a:cubicBezTo>
                  <a:pt x="3231273" y="1516504"/>
                  <a:pt x="3232853" y="1515473"/>
                  <a:pt x="3234283" y="1514305"/>
                </a:cubicBezTo>
                <a:cubicBezTo>
                  <a:pt x="3235187" y="1513636"/>
                  <a:pt x="3236241" y="1513312"/>
                  <a:pt x="3237370" y="1513402"/>
                </a:cubicBezTo>
                <a:cubicBezTo>
                  <a:pt x="3239177" y="1512574"/>
                  <a:pt x="3240833" y="1511453"/>
                  <a:pt x="3242263" y="1510090"/>
                </a:cubicBezTo>
                <a:cubicBezTo>
                  <a:pt x="3242941" y="1509442"/>
                  <a:pt x="3243919" y="1509164"/>
                  <a:pt x="3244898" y="1509337"/>
                </a:cubicBezTo>
                <a:cubicBezTo>
                  <a:pt x="3247006" y="1508727"/>
                  <a:pt x="3248888" y="1507463"/>
                  <a:pt x="3250243" y="1505724"/>
                </a:cubicBezTo>
                <a:lnTo>
                  <a:pt x="3250243" y="1505724"/>
                </a:lnTo>
                <a:cubicBezTo>
                  <a:pt x="3251297" y="1504489"/>
                  <a:pt x="3252652" y="1503473"/>
                  <a:pt x="3254082" y="1502713"/>
                </a:cubicBezTo>
                <a:cubicBezTo>
                  <a:pt x="3254985" y="1501922"/>
                  <a:pt x="3256190" y="1501493"/>
                  <a:pt x="3257395" y="1501508"/>
                </a:cubicBezTo>
                <a:cubicBezTo>
                  <a:pt x="3259126" y="1500537"/>
                  <a:pt x="3260782" y="1499378"/>
                  <a:pt x="3262288" y="1498045"/>
                </a:cubicBezTo>
                <a:lnTo>
                  <a:pt x="3262288" y="1498045"/>
                </a:lnTo>
                <a:cubicBezTo>
                  <a:pt x="3264095" y="1495411"/>
                  <a:pt x="3268084" y="1496314"/>
                  <a:pt x="3269816" y="1493604"/>
                </a:cubicBezTo>
                <a:lnTo>
                  <a:pt x="3269816" y="1493604"/>
                </a:lnTo>
                <a:cubicBezTo>
                  <a:pt x="3271472" y="1492520"/>
                  <a:pt x="3272902" y="1491165"/>
                  <a:pt x="3274107" y="1489614"/>
                </a:cubicBezTo>
                <a:cubicBezTo>
                  <a:pt x="3275538" y="1488432"/>
                  <a:pt x="3276892" y="1487145"/>
                  <a:pt x="3278097" y="1485775"/>
                </a:cubicBezTo>
                <a:lnTo>
                  <a:pt x="3278097" y="1485775"/>
                </a:lnTo>
                <a:lnTo>
                  <a:pt x="3282162" y="1481860"/>
                </a:lnTo>
                <a:lnTo>
                  <a:pt x="3282162" y="1481860"/>
                </a:lnTo>
                <a:cubicBezTo>
                  <a:pt x="3283441" y="1480430"/>
                  <a:pt x="3284797" y="1479150"/>
                  <a:pt x="3286001" y="1477795"/>
                </a:cubicBezTo>
                <a:cubicBezTo>
                  <a:pt x="3287205" y="1476440"/>
                  <a:pt x="3288636" y="1475160"/>
                  <a:pt x="3290066" y="1474031"/>
                </a:cubicBezTo>
                <a:lnTo>
                  <a:pt x="3290066" y="1474031"/>
                </a:lnTo>
                <a:cubicBezTo>
                  <a:pt x="3291195" y="1472638"/>
                  <a:pt x="3292475" y="1471449"/>
                  <a:pt x="3293981" y="1470493"/>
                </a:cubicBezTo>
                <a:lnTo>
                  <a:pt x="3293981" y="1470493"/>
                </a:lnTo>
                <a:cubicBezTo>
                  <a:pt x="3294959" y="1469010"/>
                  <a:pt x="3296089" y="1467670"/>
                  <a:pt x="3297443" y="1466503"/>
                </a:cubicBezTo>
                <a:lnTo>
                  <a:pt x="3297443" y="1466503"/>
                </a:lnTo>
                <a:cubicBezTo>
                  <a:pt x="3298799" y="1465163"/>
                  <a:pt x="3300078" y="1463725"/>
                  <a:pt x="3301207" y="1462212"/>
                </a:cubicBezTo>
                <a:lnTo>
                  <a:pt x="3301207" y="1462212"/>
                </a:lnTo>
                <a:cubicBezTo>
                  <a:pt x="3303315" y="1460420"/>
                  <a:pt x="3303541" y="1457281"/>
                  <a:pt x="3301735" y="1455204"/>
                </a:cubicBezTo>
                <a:cubicBezTo>
                  <a:pt x="3301584" y="1455015"/>
                  <a:pt x="3301358" y="1454842"/>
                  <a:pt x="3301207" y="1454684"/>
                </a:cubicBezTo>
                <a:lnTo>
                  <a:pt x="3301207" y="1454684"/>
                </a:lnTo>
                <a:cubicBezTo>
                  <a:pt x="3299853" y="1453080"/>
                  <a:pt x="3298121" y="1451823"/>
                  <a:pt x="3296164" y="1450995"/>
                </a:cubicBezTo>
                <a:cubicBezTo>
                  <a:pt x="3295110" y="1451221"/>
                  <a:pt x="3294056" y="1451003"/>
                  <a:pt x="3293228" y="1450393"/>
                </a:cubicBezTo>
                <a:cubicBezTo>
                  <a:pt x="3288410" y="1446780"/>
                  <a:pt x="3281861" y="1450920"/>
                  <a:pt x="3277193" y="1446855"/>
                </a:cubicBezTo>
                <a:cubicBezTo>
                  <a:pt x="3275913" y="1447036"/>
                  <a:pt x="3274559" y="1446825"/>
                  <a:pt x="3273429" y="1446253"/>
                </a:cubicBezTo>
                <a:cubicBezTo>
                  <a:pt x="3270719" y="1444521"/>
                  <a:pt x="3267407" y="1444747"/>
                  <a:pt x="3264697" y="1443166"/>
                </a:cubicBezTo>
                <a:lnTo>
                  <a:pt x="3249641" y="1442413"/>
                </a:lnTo>
                <a:cubicBezTo>
                  <a:pt x="3245952" y="1439553"/>
                  <a:pt x="3240833" y="1442413"/>
                  <a:pt x="3237295" y="1439026"/>
                </a:cubicBezTo>
                <a:lnTo>
                  <a:pt x="3225702" y="1437897"/>
                </a:lnTo>
                <a:cubicBezTo>
                  <a:pt x="3222766" y="1437219"/>
                  <a:pt x="3219981" y="1436316"/>
                  <a:pt x="3217196" y="1435187"/>
                </a:cubicBezTo>
                <a:lnTo>
                  <a:pt x="3202140" y="1434208"/>
                </a:lnTo>
                <a:cubicBezTo>
                  <a:pt x="3198525" y="1432439"/>
                  <a:pt x="3194235" y="1432439"/>
                  <a:pt x="3190622" y="1434208"/>
                </a:cubicBezTo>
                <a:lnTo>
                  <a:pt x="3182266" y="1434208"/>
                </a:lnTo>
                <a:cubicBezTo>
                  <a:pt x="3174738" y="1431197"/>
                  <a:pt x="3165779" y="1435412"/>
                  <a:pt x="3158025" y="1431347"/>
                </a:cubicBezTo>
                <a:lnTo>
                  <a:pt x="3103673" y="1431347"/>
                </a:lnTo>
                <a:cubicBezTo>
                  <a:pt x="3092155" y="1436240"/>
                  <a:pt x="3079659" y="1430745"/>
                  <a:pt x="3067990" y="1434434"/>
                </a:cubicBezTo>
                <a:lnTo>
                  <a:pt x="3040588" y="1435412"/>
                </a:lnTo>
                <a:cubicBezTo>
                  <a:pt x="3038706" y="1436542"/>
                  <a:pt x="3036749" y="1437370"/>
                  <a:pt x="3034942" y="1438424"/>
                </a:cubicBezTo>
                <a:cubicBezTo>
                  <a:pt x="3027565" y="1436188"/>
                  <a:pt x="3019585" y="1436481"/>
                  <a:pt x="3012358" y="1439252"/>
                </a:cubicBezTo>
                <a:cubicBezTo>
                  <a:pt x="3011380" y="1439733"/>
                  <a:pt x="3010251" y="1439733"/>
                  <a:pt x="3009272" y="1439252"/>
                </a:cubicBezTo>
                <a:cubicBezTo>
                  <a:pt x="3004228" y="1442639"/>
                  <a:pt x="2998055" y="1439252"/>
                  <a:pt x="2992861" y="1442188"/>
                </a:cubicBezTo>
                <a:lnTo>
                  <a:pt x="2973665" y="1443241"/>
                </a:lnTo>
                <a:cubicBezTo>
                  <a:pt x="2969901" y="1446027"/>
                  <a:pt x="2965007" y="1443919"/>
                  <a:pt x="2961168" y="1446253"/>
                </a:cubicBezTo>
                <a:lnTo>
                  <a:pt x="2946112" y="1447156"/>
                </a:lnTo>
                <a:cubicBezTo>
                  <a:pt x="2939864" y="1451296"/>
                  <a:pt x="2932110" y="1446629"/>
                  <a:pt x="2925786" y="1450544"/>
                </a:cubicBezTo>
                <a:cubicBezTo>
                  <a:pt x="2924657" y="1451138"/>
                  <a:pt x="2923378" y="1451296"/>
                  <a:pt x="2922098" y="1450995"/>
                </a:cubicBezTo>
                <a:cubicBezTo>
                  <a:pt x="2917355" y="1454910"/>
                  <a:pt x="2910956" y="1450995"/>
                  <a:pt x="2906063" y="1454308"/>
                </a:cubicBezTo>
                <a:lnTo>
                  <a:pt x="2898535" y="1454985"/>
                </a:lnTo>
                <a:cubicBezTo>
                  <a:pt x="2893792" y="1458975"/>
                  <a:pt x="2887318" y="1454985"/>
                  <a:pt x="2882500" y="1458448"/>
                </a:cubicBezTo>
                <a:lnTo>
                  <a:pt x="2874972" y="1458975"/>
                </a:lnTo>
                <a:cubicBezTo>
                  <a:pt x="2871359" y="1461986"/>
                  <a:pt x="2866466" y="1459728"/>
                  <a:pt x="2862702" y="1462061"/>
                </a:cubicBezTo>
                <a:lnTo>
                  <a:pt x="2855174" y="1462965"/>
                </a:lnTo>
                <a:cubicBezTo>
                  <a:pt x="2851636" y="1466051"/>
                  <a:pt x="2846517" y="1463417"/>
                  <a:pt x="2842904" y="1466352"/>
                </a:cubicBezTo>
                <a:cubicBezTo>
                  <a:pt x="2841940" y="1466887"/>
                  <a:pt x="2840833" y="1467097"/>
                  <a:pt x="2839742" y="1466955"/>
                </a:cubicBezTo>
                <a:cubicBezTo>
                  <a:pt x="2838048" y="1467798"/>
                  <a:pt x="2836452" y="1468829"/>
                  <a:pt x="2834999" y="1470041"/>
                </a:cubicBezTo>
                <a:lnTo>
                  <a:pt x="2827471" y="1470794"/>
                </a:lnTo>
                <a:cubicBezTo>
                  <a:pt x="2824084" y="1474106"/>
                  <a:pt x="2819040" y="1471396"/>
                  <a:pt x="2815502" y="1474106"/>
                </a:cubicBezTo>
                <a:lnTo>
                  <a:pt x="2807974" y="1474859"/>
                </a:lnTo>
                <a:cubicBezTo>
                  <a:pt x="2805489" y="1476591"/>
                  <a:pt x="2802328" y="1476440"/>
                  <a:pt x="2799618" y="1477720"/>
                </a:cubicBezTo>
                <a:lnTo>
                  <a:pt x="2791638" y="1478623"/>
                </a:lnTo>
                <a:cubicBezTo>
                  <a:pt x="2790012" y="1479609"/>
                  <a:pt x="2788491" y="1480769"/>
                  <a:pt x="2787121" y="1482086"/>
                </a:cubicBezTo>
                <a:cubicBezTo>
                  <a:pt x="2784915" y="1480355"/>
                  <a:pt x="2781806" y="1480355"/>
                  <a:pt x="2779593" y="1482086"/>
                </a:cubicBezTo>
                <a:lnTo>
                  <a:pt x="2772065" y="1482989"/>
                </a:lnTo>
                <a:cubicBezTo>
                  <a:pt x="2769430" y="1484645"/>
                  <a:pt x="2766193" y="1484420"/>
                  <a:pt x="2763483" y="1485925"/>
                </a:cubicBezTo>
                <a:lnTo>
                  <a:pt x="2755955" y="1486904"/>
                </a:lnTo>
                <a:cubicBezTo>
                  <a:pt x="2753396" y="1488861"/>
                  <a:pt x="2749556" y="1488108"/>
                  <a:pt x="2747524" y="1491044"/>
                </a:cubicBezTo>
                <a:lnTo>
                  <a:pt x="2747524" y="1491044"/>
                </a:lnTo>
                <a:cubicBezTo>
                  <a:pt x="2746169" y="1492098"/>
                  <a:pt x="2744738" y="1493076"/>
                  <a:pt x="2743308" y="1494055"/>
                </a:cubicBezTo>
                <a:lnTo>
                  <a:pt x="2735780" y="1495034"/>
                </a:lnTo>
                <a:cubicBezTo>
                  <a:pt x="2733221" y="1496766"/>
                  <a:pt x="2729908" y="1496464"/>
                  <a:pt x="2727273" y="1498121"/>
                </a:cubicBezTo>
                <a:lnTo>
                  <a:pt x="2719745" y="1499024"/>
                </a:lnTo>
                <a:cubicBezTo>
                  <a:pt x="2717111" y="1500680"/>
                  <a:pt x="2713798" y="1500454"/>
                  <a:pt x="2711164" y="1502110"/>
                </a:cubicBezTo>
                <a:lnTo>
                  <a:pt x="2704163" y="1503089"/>
                </a:lnTo>
                <a:cubicBezTo>
                  <a:pt x="2698517" y="1504745"/>
                  <a:pt x="2692344" y="1504444"/>
                  <a:pt x="2686547" y="1505799"/>
                </a:cubicBezTo>
                <a:cubicBezTo>
                  <a:pt x="2689912" y="1504045"/>
                  <a:pt x="2692765" y="1501455"/>
                  <a:pt x="2694828" y="1498271"/>
                </a:cubicBezTo>
                <a:lnTo>
                  <a:pt x="2694828" y="1498271"/>
                </a:lnTo>
                <a:cubicBezTo>
                  <a:pt x="2697086" y="1496163"/>
                  <a:pt x="2700850" y="1496840"/>
                  <a:pt x="2702883" y="1494131"/>
                </a:cubicBezTo>
                <a:lnTo>
                  <a:pt x="2702883" y="1494131"/>
                </a:lnTo>
                <a:cubicBezTo>
                  <a:pt x="2704539" y="1493152"/>
                  <a:pt x="2705668" y="1491647"/>
                  <a:pt x="2707324" y="1490743"/>
                </a:cubicBezTo>
                <a:lnTo>
                  <a:pt x="2707324" y="1490743"/>
                </a:lnTo>
                <a:cubicBezTo>
                  <a:pt x="2708980" y="1487883"/>
                  <a:pt x="2712744" y="1488861"/>
                  <a:pt x="2714852" y="1486678"/>
                </a:cubicBezTo>
                <a:lnTo>
                  <a:pt x="2714852" y="1486678"/>
                </a:lnTo>
                <a:cubicBezTo>
                  <a:pt x="2716810" y="1484119"/>
                  <a:pt x="2720498" y="1484947"/>
                  <a:pt x="2722380" y="1482538"/>
                </a:cubicBezTo>
                <a:lnTo>
                  <a:pt x="2722380" y="1482538"/>
                </a:lnTo>
                <a:cubicBezTo>
                  <a:pt x="2724563" y="1480204"/>
                  <a:pt x="2728177" y="1480881"/>
                  <a:pt x="2730360" y="1478548"/>
                </a:cubicBezTo>
                <a:lnTo>
                  <a:pt x="2730360" y="1478548"/>
                </a:lnTo>
                <a:cubicBezTo>
                  <a:pt x="2732468" y="1476214"/>
                  <a:pt x="2736157" y="1476967"/>
                  <a:pt x="2737888" y="1474558"/>
                </a:cubicBezTo>
                <a:lnTo>
                  <a:pt x="2737888" y="1474558"/>
                </a:lnTo>
                <a:cubicBezTo>
                  <a:pt x="2740071" y="1472300"/>
                  <a:pt x="2743835" y="1473052"/>
                  <a:pt x="2745416" y="1470267"/>
                </a:cubicBezTo>
                <a:lnTo>
                  <a:pt x="2745416" y="1470267"/>
                </a:lnTo>
                <a:cubicBezTo>
                  <a:pt x="2747080" y="1469243"/>
                  <a:pt x="2748517" y="1467880"/>
                  <a:pt x="2749632" y="1466277"/>
                </a:cubicBezTo>
                <a:lnTo>
                  <a:pt x="2753697" y="1462965"/>
                </a:lnTo>
                <a:cubicBezTo>
                  <a:pt x="2754292" y="1462227"/>
                  <a:pt x="2755263" y="1461896"/>
                  <a:pt x="2756181" y="1462137"/>
                </a:cubicBezTo>
                <a:cubicBezTo>
                  <a:pt x="2757453" y="1461745"/>
                  <a:pt x="2758462" y="1460766"/>
                  <a:pt x="2758891" y="1459502"/>
                </a:cubicBezTo>
                <a:cubicBezTo>
                  <a:pt x="2759780" y="1459878"/>
                  <a:pt x="2760811" y="1459698"/>
                  <a:pt x="2761526" y="1459050"/>
                </a:cubicBezTo>
                <a:cubicBezTo>
                  <a:pt x="2762256" y="1458373"/>
                  <a:pt x="2763250" y="1458064"/>
                  <a:pt x="2764236" y="1458222"/>
                </a:cubicBezTo>
                <a:cubicBezTo>
                  <a:pt x="2764883" y="1457416"/>
                  <a:pt x="2765840" y="1456920"/>
                  <a:pt x="2766871" y="1456867"/>
                </a:cubicBezTo>
                <a:lnTo>
                  <a:pt x="2765440" y="1456340"/>
                </a:lnTo>
                <a:lnTo>
                  <a:pt x="2766720" y="1455587"/>
                </a:lnTo>
                <a:lnTo>
                  <a:pt x="2768151" y="1455587"/>
                </a:lnTo>
                <a:lnTo>
                  <a:pt x="2769506" y="1454835"/>
                </a:lnTo>
                <a:lnTo>
                  <a:pt x="2771162" y="1454157"/>
                </a:lnTo>
                <a:lnTo>
                  <a:pt x="2773044" y="1454157"/>
                </a:lnTo>
                <a:cubicBezTo>
                  <a:pt x="2774331" y="1453322"/>
                  <a:pt x="2775392" y="1452185"/>
                  <a:pt x="2776130" y="1450845"/>
                </a:cubicBezTo>
                <a:lnTo>
                  <a:pt x="2781475" y="1450393"/>
                </a:lnTo>
                <a:cubicBezTo>
                  <a:pt x="2783221" y="1447766"/>
                  <a:pt x="2786233" y="1446275"/>
                  <a:pt x="2789379" y="1446479"/>
                </a:cubicBezTo>
                <a:cubicBezTo>
                  <a:pt x="2791013" y="1443919"/>
                  <a:pt x="2793874" y="1442406"/>
                  <a:pt x="2796907" y="1442489"/>
                </a:cubicBezTo>
                <a:cubicBezTo>
                  <a:pt x="2813620" y="1433455"/>
                  <a:pt x="2814598" y="1432476"/>
                  <a:pt x="2815577" y="1431423"/>
                </a:cubicBezTo>
                <a:lnTo>
                  <a:pt x="2815577" y="1431423"/>
                </a:lnTo>
                <a:cubicBezTo>
                  <a:pt x="2817210" y="1432168"/>
                  <a:pt x="2819137" y="1431874"/>
                  <a:pt x="2820470" y="1430670"/>
                </a:cubicBezTo>
                <a:lnTo>
                  <a:pt x="2820470" y="1430670"/>
                </a:lnTo>
                <a:cubicBezTo>
                  <a:pt x="2821682" y="1430150"/>
                  <a:pt x="2822420" y="1428901"/>
                  <a:pt x="2822277" y="1427583"/>
                </a:cubicBezTo>
                <a:cubicBezTo>
                  <a:pt x="2823481" y="1425626"/>
                  <a:pt x="2823858" y="1428261"/>
                  <a:pt x="2824761" y="1428035"/>
                </a:cubicBezTo>
                <a:cubicBezTo>
                  <a:pt x="2826078" y="1428291"/>
                  <a:pt x="2827434" y="1427764"/>
                  <a:pt x="2828224" y="1426680"/>
                </a:cubicBezTo>
                <a:lnTo>
                  <a:pt x="2828224" y="1426680"/>
                </a:lnTo>
                <a:cubicBezTo>
                  <a:pt x="2829466" y="1425475"/>
                  <a:pt x="2830580" y="1424135"/>
                  <a:pt x="2831536" y="1422690"/>
                </a:cubicBezTo>
                <a:lnTo>
                  <a:pt x="2832214" y="1422690"/>
                </a:lnTo>
                <a:lnTo>
                  <a:pt x="2834096" y="1422690"/>
                </a:lnTo>
                <a:lnTo>
                  <a:pt x="2836053" y="1422690"/>
                </a:lnTo>
                <a:lnTo>
                  <a:pt x="2836053" y="1420356"/>
                </a:lnTo>
                <a:lnTo>
                  <a:pt x="2836053" y="1420356"/>
                </a:lnTo>
                <a:lnTo>
                  <a:pt x="2837634" y="1419001"/>
                </a:lnTo>
                <a:lnTo>
                  <a:pt x="2839892" y="1419001"/>
                </a:lnTo>
                <a:cubicBezTo>
                  <a:pt x="2840020" y="1418595"/>
                  <a:pt x="2840171" y="1418188"/>
                  <a:pt x="2840344" y="1417797"/>
                </a:cubicBezTo>
                <a:cubicBezTo>
                  <a:pt x="2840773" y="1417526"/>
                  <a:pt x="2841225" y="1417300"/>
                  <a:pt x="2841699" y="1417119"/>
                </a:cubicBezTo>
                <a:cubicBezTo>
                  <a:pt x="2843905" y="1417134"/>
                  <a:pt x="2846035" y="1416359"/>
                  <a:pt x="2847721" y="1414936"/>
                </a:cubicBezTo>
                <a:lnTo>
                  <a:pt x="2847721" y="1414936"/>
                </a:lnTo>
                <a:cubicBezTo>
                  <a:pt x="2849829" y="1412603"/>
                  <a:pt x="2853744" y="1413431"/>
                  <a:pt x="2855249" y="1410570"/>
                </a:cubicBezTo>
                <a:lnTo>
                  <a:pt x="2855249" y="1410570"/>
                </a:lnTo>
                <a:lnTo>
                  <a:pt x="2859465" y="1407408"/>
                </a:lnTo>
                <a:cubicBezTo>
                  <a:pt x="2860316" y="1406746"/>
                  <a:pt x="2861400" y="1406444"/>
                  <a:pt x="2862476" y="1406580"/>
                </a:cubicBezTo>
                <a:cubicBezTo>
                  <a:pt x="2864283" y="1405684"/>
                  <a:pt x="2866015" y="1404570"/>
                  <a:pt x="2867595" y="1403268"/>
                </a:cubicBezTo>
                <a:lnTo>
                  <a:pt x="2867595" y="1403268"/>
                </a:lnTo>
                <a:cubicBezTo>
                  <a:pt x="2869252" y="1400558"/>
                  <a:pt x="2873090" y="1401461"/>
                  <a:pt x="2875123" y="1398902"/>
                </a:cubicBezTo>
                <a:cubicBezTo>
                  <a:pt x="2877156" y="1396342"/>
                  <a:pt x="2880995" y="1397471"/>
                  <a:pt x="2883103" y="1395062"/>
                </a:cubicBezTo>
                <a:cubicBezTo>
                  <a:pt x="2885211" y="1392653"/>
                  <a:pt x="2888975" y="1393557"/>
                  <a:pt x="2891082" y="1391072"/>
                </a:cubicBezTo>
                <a:cubicBezTo>
                  <a:pt x="2893191" y="1388588"/>
                  <a:pt x="2896955" y="1389567"/>
                  <a:pt x="2898987" y="1387158"/>
                </a:cubicBezTo>
                <a:lnTo>
                  <a:pt x="2898987" y="1387158"/>
                </a:lnTo>
                <a:cubicBezTo>
                  <a:pt x="2901170" y="1384899"/>
                  <a:pt x="2904859" y="1385577"/>
                  <a:pt x="2906966" y="1383168"/>
                </a:cubicBezTo>
                <a:lnTo>
                  <a:pt x="2906966" y="1383168"/>
                </a:lnTo>
                <a:cubicBezTo>
                  <a:pt x="2909225" y="1380910"/>
                  <a:pt x="2912838" y="1381587"/>
                  <a:pt x="2914947" y="1379178"/>
                </a:cubicBezTo>
                <a:lnTo>
                  <a:pt x="2914947" y="1379178"/>
                </a:lnTo>
                <a:cubicBezTo>
                  <a:pt x="2917130" y="1376845"/>
                  <a:pt x="2920818" y="1377597"/>
                  <a:pt x="2922851" y="1375038"/>
                </a:cubicBezTo>
                <a:lnTo>
                  <a:pt x="2922851" y="1375038"/>
                </a:lnTo>
                <a:cubicBezTo>
                  <a:pt x="2924357" y="1373909"/>
                  <a:pt x="2925636" y="1372478"/>
                  <a:pt x="2927067" y="1371274"/>
                </a:cubicBezTo>
                <a:lnTo>
                  <a:pt x="2927067" y="1371274"/>
                </a:lnTo>
                <a:cubicBezTo>
                  <a:pt x="2929099" y="1368790"/>
                  <a:pt x="2932788" y="1369542"/>
                  <a:pt x="2934595" y="1367284"/>
                </a:cubicBezTo>
                <a:lnTo>
                  <a:pt x="2934595" y="1367284"/>
                </a:lnTo>
                <a:cubicBezTo>
                  <a:pt x="2936702" y="1364875"/>
                  <a:pt x="2940391" y="1365628"/>
                  <a:pt x="2942122" y="1363219"/>
                </a:cubicBezTo>
                <a:lnTo>
                  <a:pt x="2942122" y="1363219"/>
                </a:lnTo>
                <a:cubicBezTo>
                  <a:pt x="2944381" y="1361036"/>
                  <a:pt x="2947919" y="1361638"/>
                  <a:pt x="2950177" y="1359530"/>
                </a:cubicBezTo>
                <a:lnTo>
                  <a:pt x="2950177" y="1359530"/>
                </a:lnTo>
                <a:cubicBezTo>
                  <a:pt x="2952134" y="1356971"/>
                  <a:pt x="2955823" y="1357799"/>
                  <a:pt x="2957705" y="1355540"/>
                </a:cubicBezTo>
                <a:lnTo>
                  <a:pt x="2957705" y="1355540"/>
                </a:lnTo>
                <a:cubicBezTo>
                  <a:pt x="2958684" y="1354306"/>
                  <a:pt x="2959888" y="1353327"/>
                  <a:pt x="2961319" y="1352680"/>
                </a:cubicBezTo>
                <a:cubicBezTo>
                  <a:pt x="2962297" y="1351806"/>
                  <a:pt x="2963577" y="1351302"/>
                  <a:pt x="2964857" y="1351249"/>
                </a:cubicBezTo>
                <a:cubicBezTo>
                  <a:pt x="2967416" y="1349367"/>
                  <a:pt x="2971105" y="1349970"/>
                  <a:pt x="2973288" y="1347259"/>
                </a:cubicBezTo>
                <a:cubicBezTo>
                  <a:pt x="2975471" y="1344549"/>
                  <a:pt x="2979311" y="1345904"/>
                  <a:pt x="2981268" y="1343270"/>
                </a:cubicBezTo>
                <a:lnTo>
                  <a:pt x="2981268" y="1343270"/>
                </a:lnTo>
                <a:cubicBezTo>
                  <a:pt x="2982548" y="1342156"/>
                  <a:pt x="2983903" y="1341124"/>
                  <a:pt x="2985333" y="1340183"/>
                </a:cubicBezTo>
                <a:lnTo>
                  <a:pt x="2992033" y="1339054"/>
                </a:lnTo>
                <a:cubicBezTo>
                  <a:pt x="2993990" y="1338444"/>
                  <a:pt x="2995722" y="1337413"/>
                  <a:pt x="2997227" y="1336043"/>
                </a:cubicBezTo>
                <a:cubicBezTo>
                  <a:pt x="2998281" y="1335418"/>
                  <a:pt x="2999486" y="1335155"/>
                  <a:pt x="3000690" y="1335290"/>
                </a:cubicBezTo>
                <a:lnTo>
                  <a:pt x="3005056" y="1332429"/>
                </a:lnTo>
                <a:cubicBezTo>
                  <a:pt x="3006110" y="1331684"/>
                  <a:pt x="3007390" y="1331315"/>
                  <a:pt x="3008670" y="1331375"/>
                </a:cubicBezTo>
                <a:cubicBezTo>
                  <a:pt x="3010326" y="1330397"/>
                  <a:pt x="3011681" y="1328966"/>
                  <a:pt x="3013337" y="1327988"/>
                </a:cubicBezTo>
                <a:lnTo>
                  <a:pt x="3013337" y="1327988"/>
                </a:lnTo>
                <a:cubicBezTo>
                  <a:pt x="3014993" y="1325202"/>
                  <a:pt x="3018908" y="1326181"/>
                  <a:pt x="3020865" y="1323697"/>
                </a:cubicBezTo>
                <a:lnTo>
                  <a:pt x="3020865" y="1323697"/>
                </a:lnTo>
                <a:cubicBezTo>
                  <a:pt x="3023124" y="1321514"/>
                  <a:pt x="3026812" y="1322191"/>
                  <a:pt x="3028845" y="1319632"/>
                </a:cubicBezTo>
                <a:cubicBezTo>
                  <a:pt x="3030877" y="1317072"/>
                  <a:pt x="3034641" y="1318126"/>
                  <a:pt x="3036900" y="1316018"/>
                </a:cubicBezTo>
                <a:lnTo>
                  <a:pt x="3036900" y="1316018"/>
                </a:lnTo>
                <a:cubicBezTo>
                  <a:pt x="3037954" y="1314709"/>
                  <a:pt x="3039309" y="1313677"/>
                  <a:pt x="3040814" y="1313007"/>
                </a:cubicBezTo>
                <a:lnTo>
                  <a:pt x="3041793" y="1312104"/>
                </a:lnTo>
                <a:cubicBezTo>
                  <a:pt x="3041718" y="1310862"/>
                  <a:pt x="3042621" y="1309777"/>
                  <a:pt x="3043901" y="1309687"/>
                </a:cubicBezTo>
                <a:cubicBezTo>
                  <a:pt x="3044052" y="1309680"/>
                  <a:pt x="3044126" y="1309680"/>
                  <a:pt x="3044277" y="1309695"/>
                </a:cubicBezTo>
                <a:lnTo>
                  <a:pt x="3052257" y="1307963"/>
                </a:lnTo>
                <a:cubicBezTo>
                  <a:pt x="3054590" y="1305780"/>
                  <a:pt x="3058430" y="1306533"/>
                  <a:pt x="3060462" y="1303823"/>
                </a:cubicBezTo>
                <a:lnTo>
                  <a:pt x="3060462" y="1303823"/>
                </a:lnTo>
                <a:cubicBezTo>
                  <a:pt x="3062043" y="1302844"/>
                  <a:pt x="3063172" y="1301339"/>
                  <a:pt x="3064828" y="1300435"/>
                </a:cubicBezTo>
                <a:lnTo>
                  <a:pt x="3064828" y="1300435"/>
                </a:lnTo>
                <a:cubicBezTo>
                  <a:pt x="3066485" y="1297575"/>
                  <a:pt x="3070625" y="1298704"/>
                  <a:pt x="3072356" y="1295693"/>
                </a:cubicBezTo>
                <a:lnTo>
                  <a:pt x="3072356" y="1295693"/>
                </a:lnTo>
                <a:cubicBezTo>
                  <a:pt x="3074088" y="1294759"/>
                  <a:pt x="3075594" y="1293419"/>
                  <a:pt x="3076648" y="1291778"/>
                </a:cubicBezTo>
                <a:lnTo>
                  <a:pt x="3080713" y="1288616"/>
                </a:lnTo>
                <a:cubicBezTo>
                  <a:pt x="3081390" y="1287902"/>
                  <a:pt x="3082294" y="1287533"/>
                  <a:pt x="3083272" y="1287638"/>
                </a:cubicBezTo>
                <a:cubicBezTo>
                  <a:pt x="3085456" y="1287073"/>
                  <a:pt x="3087338" y="1285801"/>
                  <a:pt x="3088692" y="1284024"/>
                </a:cubicBezTo>
                <a:lnTo>
                  <a:pt x="3088692" y="1284024"/>
                </a:lnTo>
                <a:cubicBezTo>
                  <a:pt x="3089822" y="1283046"/>
                  <a:pt x="3091553" y="1282519"/>
                  <a:pt x="3092306" y="1281164"/>
                </a:cubicBezTo>
                <a:cubicBezTo>
                  <a:pt x="3093887" y="1281540"/>
                  <a:pt x="3095543" y="1281021"/>
                  <a:pt x="3096597" y="1279809"/>
                </a:cubicBezTo>
                <a:lnTo>
                  <a:pt x="3096597" y="1279809"/>
                </a:lnTo>
                <a:cubicBezTo>
                  <a:pt x="3098178" y="1278755"/>
                  <a:pt x="3099382" y="1277324"/>
                  <a:pt x="3100888" y="1276195"/>
                </a:cubicBezTo>
                <a:lnTo>
                  <a:pt x="3100888" y="1276195"/>
                </a:lnTo>
                <a:cubicBezTo>
                  <a:pt x="3101942" y="1274810"/>
                  <a:pt x="3103297" y="1273636"/>
                  <a:pt x="3104802" y="1272733"/>
                </a:cubicBezTo>
                <a:lnTo>
                  <a:pt x="3105254" y="1272733"/>
                </a:lnTo>
                <a:cubicBezTo>
                  <a:pt x="3106835" y="1269796"/>
                  <a:pt x="3110674" y="1270775"/>
                  <a:pt x="3112782" y="1268517"/>
                </a:cubicBezTo>
                <a:lnTo>
                  <a:pt x="3112782" y="1268517"/>
                </a:lnTo>
                <a:cubicBezTo>
                  <a:pt x="3114814" y="1266108"/>
                  <a:pt x="3118578" y="1266860"/>
                  <a:pt x="3120310" y="1264377"/>
                </a:cubicBezTo>
                <a:lnTo>
                  <a:pt x="3120310" y="1264377"/>
                </a:lnTo>
                <a:cubicBezTo>
                  <a:pt x="3121514" y="1263247"/>
                  <a:pt x="3122870" y="1262239"/>
                  <a:pt x="3124300" y="1261365"/>
                </a:cubicBezTo>
                <a:cubicBezTo>
                  <a:pt x="3125354" y="1260703"/>
                  <a:pt x="3126558" y="1260364"/>
                  <a:pt x="3127838" y="1260386"/>
                </a:cubicBezTo>
                <a:lnTo>
                  <a:pt x="3132204" y="1257300"/>
                </a:lnTo>
                <a:cubicBezTo>
                  <a:pt x="3133183" y="1256653"/>
                  <a:pt x="3134312" y="1256306"/>
                  <a:pt x="3135516" y="1256322"/>
                </a:cubicBezTo>
                <a:cubicBezTo>
                  <a:pt x="3137173" y="1255456"/>
                  <a:pt x="3138754" y="1254394"/>
                  <a:pt x="3140183" y="1253159"/>
                </a:cubicBezTo>
                <a:cubicBezTo>
                  <a:pt x="3141087" y="1252542"/>
                  <a:pt x="3142216" y="1252256"/>
                  <a:pt x="3143346" y="1252331"/>
                </a:cubicBezTo>
                <a:cubicBezTo>
                  <a:pt x="3145077" y="1251511"/>
                  <a:pt x="3146658" y="1250420"/>
                  <a:pt x="3148088" y="1249095"/>
                </a:cubicBezTo>
                <a:cubicBezTo>
                  <a:pt x="3148992" y="1248515"/>
                  <a:pt x="3150121" y="1248251"/>
                  <a:pt x="3151175" y="1248342"/>
                </a:cubicBezTo>
                <a:cubicBezTo>
                  <a:pt x="3152982" y="1247597"/>
                  <a:pt x="3154562" y="1246520"/>
                  <a:pt x="3155993" y="1245180"/>
                </a:cubicBezTo>
                <a:cubicBezTo>
                  <a:pt x="3156972" y="1244600"/>
                  <a:pt x="3158025" y="1244337"/>
                  <a:pt x="3159154" y="1244427"/>
                </a:cubicBezTo>
                <a:cubicBezTo>
                  <a:pt x="3160885" y="1243599"/>
                  <a:pt x="3162467" y="1242568"/>
                  <a:pt x="3163897" y="1241341"/>
                </a:cubicBezTo>
                <a:cubicBezTo>
                  <a:pt x="3164875" y="1240739"/>
                  <a:pt x="3166005" y="1240445"/>
                  <a:pt x="3167134" y="1240512"/>
                </a:cubicBezTo>
                <a:cubicBezTo>
                  <a:pt x="3168790" y="1239639"/>
                  <a:pt x="3170371" y="1238578"/>
                  <a:pt x="3171802" y="1237351"/>
                </a:cubicBezTo>
                <a:cubicBezTo>
                  <a:pt x="3172780" y="1236779"/>
                  <a:pt x="3173984" y="1236493"/>
                  <a:pt x="3175113" y="1236523"/>
                </a:cubicBezTo>
                <a:cubicBezTo>
                  <a:pt x="3176770" y="1235634"/>
                  <a:pt x="3178351" y="1234581"/>
                  <a:pt x="3179781" y="1233361"/>
                </a:cubicBezTo>
                <a:cubicBezTo>
                  <a:pt x="3180534" y="1232729"/>
                  <a:pt x="3181587" y="1232412"/>
                  <a:pt x="3182566" y="1232457"/>
                </a:cubicBezTo>
                <a:cubicBezTo>
                  <a:pt x="3184599" y="1231788"/>
                  <a:pt x="3186405" y="1230530"/>
                  <a:pt x="3187761" y="1228844"/>
                </a:cubicBezTo>
                <a:lnTo>
                  <a:pt x="3187761" y="1228844"/>
                </a:lnTo>
                <a:cubicBezTo>
                  <a:pt x="3188966" y="1227625"/>
                  <a:pt x="3190245" y="1226511"/>
                  <a:pt x="3191600" y="1225532"/>
                </a:cubicBezTo>
                <a:lnTo>
                  <a:pt x="3198525" y="1224553"/>
                </a:lnTo>
                <a:cubicBezTo>
                  <a:pt x="3200407" y="1223785"/>
                  <a:pt x="3202214" y="1222686"/>
                  <a:pt x="3203720" y="1221316"/>
                </a:cubicBezTo>
                <a:lnTo>
                  <a:pt x="3203720" y="1221316"/>
                </a:lnTo>
                <a:cubicBezTo>
                  <a:pt x="3205451" y="1218606"/>
                  <a:pt x="3209065" y="1219585"/>
                  <a:pt x="3211248" y="1217628"/>
                </a:cubicBezTo>
                <a:cubicBezTo>
                  <a:pt x="3212076" y="1217048"/>
                  <a:pt x="3213130" y="1216777"/>
                  <a:pt x="3214184" y="1216875"/>
                </a:cubicBezTo>
                <a:cubicBezTo>
                  <a:pt x="3215991" y="1216167"/>
                  <a:pt x="3217647" y="1215143"/>
                  <a:pt x="3219078" y="1213864"/>
                </a:cubicBezTo>
                <a:cubicBezTo>
                  <a:pt x="3220131" y="1213254"/>
                  <a:pt x="3221260" y="1212968"/>
                  <a:pt x="3222465" y="1213036"/>
                </a:cubicBezTo>
                <a:lnTo>
                  <a:pt x="3226981" y="1210024"/>
                </a:lnTo>
                <a:cubicBezTo>
                  <a:pt x="3228111" y="1209414"/>
                  <a:pt x="3229391" y="1209098"/>
                  <a:pt x="3230670" y="1209121"/>
                </a:cubicBezTo>
                <a:cubicBezTo>
                  <a:pt x="3233080" y="1207088"/>
                  <a:pt x="3236693" y="1207691"/>
                  <a:pt x="3239026" y="1205357"/>
                </a:cubicBezTo>
                <a:lnTo>
                  <a:pt x="3239026" y="1205357"/>
                </a:lnTo>
                <a:cubicBezTo>
                  <a:pt x="3241059" y="1202948"/>
                  <a:pt x="3244597" y="1203776"/>
                  <a:pt x="3246554" y="1201744"/>
                </a:cubicBezTo>
                <a:cubicBezTo>
                  <a:pt x="3247382" y="1201149"/>
                  <a:pt x="3248436" y="1200908"/>
                  <a:pt x="3249490" y="1201066"/>
                </a:cubicBezTo>
                <a:cubicBezTo>
                  <a:pt x="3251297" y="1200321"/>
                  <a:pt x="3253028" y="1199252"/>
                  <a:pt x="3254459" y="1197904"/>
                </a:cubicBezTo>
                <a:cubicBezTo>
                  <a:pt x="3255437" y="1197317"/>
                  <a:pt x="3256642" y="1197053"/>
                  <a:pt x="3257771" y="1197151"/>
                </a:cubicBezTo>
                <a:cubicBezTo>
                  <a:pt x="3260406" y="1195269"/>
                  <a:pt x="3264095" y="1195872"/>
                  <a:pt x="3266428" y="1193387"/>
                </a:cubicBezTo>
                <a:lnTo>
                  <a:pt x="3266428" y="1193387"/>
                </a:lnTo>
                <a:cubicBezTo>
                  <a:pt x="3268536" y="1191054"/>
                  <a:pt x="3272149" y="1191807"/>
                  <a:pt x="3274333" y="1189699"/>
                </a:cubicBezTo>
                <a:lnTo>
                  <a:pt x="3281861" y="1185257"/>
                </a:lnTo>
                <a:cubicBezTo>
                  <a:pt x="3284345" y="1183300"/>
                  <a:pt x="3288109" y="1183977"/>
                  <a:pt x="3290217" y="1181267"/>
                </a:cubicBezTo>
                <a:lnTo>
                  <a:pt x="3290217" y="1181267"/>
                </a:lnTo>
                <a:cubicBezTo>
                  <a:pt x="3291497" y="1180130"/>
                  <a:pt x="3292851" y="1179076"/>
                  <a:pt x="3294282" y="1178106"/>
                </a:cubicBezTo>
                <a:cubicBezTo>
                  <a:pt x="3295486" y="1177534"/>
                  <a:pt x="3296766" y="1177278"/>
                  <a:pt x="3298046" y="1177353"/>
                </a:cubicBezTo>
                <a:cubicBezTo>
                  <a:pt x="3300379" y="1175094"/>
                  <a:pt x="3303993" y="1175923"/>
                  <a:pt x="3306251" y="1173664"/>
                </a:cubicBezTo>
                <a:lnTo>
                  <a:pt x="3307606" y="1173137"/>
                </a:lnTo>
                <a:lnTo>
                  <a:pt x="3309112" y="1173137"/>
                </a:lnTo>
                <a:cubicBezTo>
                  <a:pt x="3310919" y="1172422"/>
                  <a:pt x="3312650" y="1171376"/>
                  <a:pt x="3314081" y="1170051"/>
                </a:cubicBezTo>
                <a:cubicBezTo>
                  <a:pt x="3315134" y="1169463"/>
                  <a:pt x="3316414" y="1169200"/>
                  <a:pt x="3317619" y="1169298"/>
                </a:cubicBezTo>
                <a:cubicBezTo>
                  <a:pt x="3320103" y="1167265"/>
                  <a:pt x="3323716" y="1168018"/>
                  <a:pt x="3326050" y="1165684"/>
                </a:cubicBezTo>
                <a:lnTo>
                  <a:pt x="3327480" y="1165157"/>
                </a:lnTo>
                <a:lnTo>
                  <a:pt x="3328911" y="1165157"/>
                </a:lnTo>
                <a:cubicBezTo>
                  <a:pt x="3330717" y="1164420"/>
                  <a:pt x="3332373" y="1163403"/>
                  <a:pt x="3333879" y="1162146"/>
                </a:cubicBezTo>
                <a:cubicBezTo>
                  <a:pt x="3335083" y="1161597"/>
                  <a:pt x="3336363" y="1161341"/>
                  <a:pt x="3337643" y="1161393"/>
                </a:cubicBezTo>
                <a:cubicBezTo>
                  <a:pt x="3339901" y="1159210"/>
                  <a:pt x="3343439" y="1159963"/>
                  <a:pt x="3345773" y="1157855"/>
                </a:cubicBezTo>
                <a:cubicBezTo>
                  <a:pt x="3346677" y="1157328"/>
                  <a:pt x="3347731" y="1157117"/>
                  <a:pt x="3348785" y="1157253"/>
                </a:cubicBezTo>
                <a:cubicBezTo>
                  <a:pt x="3350591" y="1156485"/>
                  <a:pt x="3352247" y="1155446"/>
                  <a:pt x="3353678" y="1154167"/>
                </a:cubicBezTo>
                <a:cubicBezTo>
                  <a:pt x="3354731" y="1153572"/>
                  <a:pt x="3356011" y="1153308"/>
                  <a:pt x="3357216" y="1153414"/>
                </a:cubicBezTo>
                <a:cubicBezTo>
                  <a:pt x="3359700" y="1151381"/>
                  <a:pt x="3363389" y="1152059"/>
                  <a:pt x="3365647" y="1149499"/>
                </a:cubicBezTo>
                <a:lnTo>
                  <a:pt x="3365647" y="1149499"/>
                </a:lnTo>
                <a:cubicBezTo>
                  <a:pt x="3366927" y="1148340"/>
                  <a:pt x="3368207" y="1147256"/>
                  <a:pt x="3369637" y="1146262"/>
                </a:cubicBezTo>
                <a:cubicBezTo>
                  <a:pt x="3370766" y="1145652"/>
                  <a:pt x="3371971" y="1145366"/>
                  <a:pt x="3373251" y="1145434"/>
                </a:cubicBezTo>
                <a:cubicBezTo>
                  <a:pt x="3375659" y="1143326"/>
                  <a:pt x="3379273" y="1144079"/>
                  <a:pt x="3381607" y="1141821"/>
                </a:cubicBezTo>
                <a:lnTo>
                  <a:pt x="3383037" y="1141294"/>
                </a:lnTo>
                <a:lnTo>
                  <a:pt x="3384467" y="1141294"/>
                </a:lnTo>
                <a:cubicBezTo>
                  <a:pt x="3386274" y="1140556"/>
                  <a:pt x="3387930" y="1139540"/>
                  <a:pt x="3389436" y="1138283"/>
                </a:cubicBezTo>
                <a:cubicBezTo>
                  <a:pt x="3390640" y="1137710"/>
                  <a:pt x="3391920" y="1137454"/>
                  <a:pt x="3393200" y="1137530"/>
                </a:cubicBezTo>
                <a:cubicBezTo>
                  <a:pt x="3395458" y="1135271"/>
                  <a:pt x="3399297" y="1136099"/>
                  <a:pt x="3401405" y="1133465"/>
                </a:cubicBezTo>
                <a:lnTo>
                  <a:pt x="3401405" y="1133465"/>
                </a:lnTo>
                <a:cubicBezTo>
                  <a:pt x="3402684" y="1132305"/>
                  <a:pt x="3404040" y="1131251"/>
                  <a:pt x="3405470" y="1130303"/>
                </a:cubicBezTo>
                <a:cubicBezTo>
                  <a:pt x="3406524" y="1129716"/>
                  <a:pt x="3407804" y="1129407"/>
                  <a:pt x="3409009" y="1129399"/>
                </a:cubicBezTo>
                <a:lnTo>
                  <a:pt x="3413299" y="1126464"/>
                </a:lnTo>
                <a:cubicBezTo>
                  <a:pt x="3414429" y="1125801"/>
                  <a:pt x="3415709" y="1125440"/>
                  <a:pt x="3416988" y="1125410"/>
                </a:cubicBezTo>
                <a:cubicBezTo>
                  <a:pt x="3419397" y="1123377"/>
                  <a:pt x="3422860" y="1123979"/>
                  <a:pt x="3425268" y="1122022"/>
                </a:cubicBezTo>
                <a:cubicBezTo>
                  <a:pt x="3426247" y="1121427"/>
                  <a:pt x="3427452" y="1121186"/>
                  <a:pt x="3428581" y="1121345"/>
                </a:cubicBezTo>
                <a:cubicBezTo>
                  <a:pt x="3431216" y="1119688"/>
                  <a:pt x="3434453" y="1119914"/>
                  <a:pt x="3437088" y="1118333"/>
                </a:cubicBezTo>
                <a:lnTo>
                  <a:pt x="3441078" y="1117656"/>
                </a:lnTo>
                <a:cubicBezTo>
                  <a:pt x="3443260" y="1115247"/>
                  <a:pt x="3446949" y="1116075"/>
                  <a:pt x="3449133" y="1113741"/>
                </a:cubicBezTo>
                <a:lnTo>
                  <a:pt x="3449133" y="1113741"/>
                </a:lnTo>
                <a:cubicBezTo>
                  <a:pt x="3450262" y="1112537"/>
                  <a:pt x="3451542" y="1111566"/>
                  <a:pt x="3453047" y="1110881"/>
                </a:cubicBezTo>
                <a:lnTo>
                  <a:pt x="3453047" y="1109601"/>
                </a:lnTo>
                <a:lnTo>
                  <a:pt x="3461403" y="1106740"/>
                </a:lnTo>
                <a:lnTo>
                  <a:pt x="3463210" y="1107418"/>
                </a:lnTo>
                <a:lnTo>
                  <a:pt x="3465016" y="1106514"/>
                </a:lnTo>
                <a:cubicBezTo>
                  <a:pt x="3466221" y="1106085"/>
                  <a:pt x="3467576" y="1105829"/>
                  <a:pt x="3468856" y="1105762"/>
                </a:cubicBezTo>
                <a:cubicBezTo>
                  <a:pt x="3469985" y="1104693"/>
                  <a:pt x="3471265" y="1103820"/>
                  <a:pt x="3472695" y="1103202"/>
                </a:cubicBezTo>
                <a:lnTo>
                  <a:pt x="3480223" y="1101546"/>
                </a:lnTo>
                <a:lnTo>
                  <a:pt x="3484439" y="1098986"/>
                </a:lnTo>
                <a:lnTo>
                  <a:pt x="3491967" y="1097782"/>
                </a:lnTo>
                <a:cubicBezTo>
                  <a:pt x="3492871" y="1096984"/>
                  <a:pt x="3493472" y="1095975"/>
                  <a:pt x="3493849" y="1094846"/>
                </a:cubicBezTo>
                <a:lnTo>
                  <a:pt x="3495956" y="1095448"/>
                </a:lnTo>
                <a:lnTo>
                  <a:pt x="3500474" y="1093943"/>
                </a:lnTo>
                <a:cubicBezTo>
                  <a:pt x="3501302" y="1092783"/>
                  <a:pt x="3502506" y="1091918"/>
                  <a:pt x="3503861" y="1091458"/>
                </a:cubicBezTo>
                <a:lnTo>
                  <a:pt x="3511389" y="1089652"/>
                </a:lnTo>
                <a:cubicBezTo>
                  <a:pt x="3513948" y="1088071"/>
                  <a:pt x="3517186" y="1088372"/>
                  <a:pt x="3519820" y="1086791"/>
                </a:cubicBezTo>
                <a:cubicBezTo>
                  <a:pt x="3520874" y="1086189"/>
                  <a:pt x="3522079" y="1085850"/>
                  <a:pt x="3523283" y="1085812"/>
                </a:cubicBezTo>
                <a:cubicBezTo>
                  <a:pt x="3524789" y="1084909"/>
                  <a:pt x="3526294" y="1083855"/>
                  <a:pt x="3527725" y="1082801"/>
                </a:cubicBezTo>
                <a:lnTo>
                  <a:pt x="3531714" y="1081898"/>
                </a:lnTo>
                <a:cubicBezTo>
                  <a:pt x="3533898" y="1079941"/>
                  <a:pt x="3537060" y="1080392"/>
                  <a:pt x="3539242" y="1079112"/>
                </a:cubicBezTo>
                <a:lnTo>
                  <a:pt x="3547674" y="1074069"/>
                </a:lnTo>
                <a:cubicBezTo>
                  <a:pt x="3548427" y="1072970"/>
                  <a:pt x="3549556" y="1072209"/>
                  <a:pt x="3550836" y="1071961"/>
                </a:cubicBezTo>
                <a:lnTo>
                  <a:pt x="3558741" y="1069853"/>
                </a:lnTo>
                <a:cubicBezTo>
                  <a:pt x="3560095" y="1069025"/>
                  <a:pt x="3561450" y="1068197"/>
                  <a:pt x="3562880" y="1067444"/>
                </a:cubicBezTo>
                <a:lnTo>
                  <a:pt x="3570408" y="1065938"/>
                </a:lnTo>
                <a:cubicBezTo>
                  <a:pt x="3571688" y="1065065"/>
                  <a:pt x="3573043" y="1064335"/>
                  <a:pt x="3574474" y="1063755"/>
                </a:cubicBezTo>
                <a:lnTo>
                  <a:pt x="3582002" y="1062174"/>
                </a:lnTo>
                <a:cubicBezTo>
                  <a:pt x="3585690" y="1059088"/>
                  <a:pt x="3591261" y="1062174"/>
                  <a:pt x="3594724" y="1058185"/>
                </a:cubicBezTo>
                <a:cubicBezTo>
                  <a:pt x="3615426" y="1052689"/>
                  <a:pt x="3633192" y="1039892"/>
                  <a:pt x="3653969" y="1034471"/>
                </a:cubicBezTo>
                <a:cubicBezTo>
                  <a:pt x="3655249" y="1033922"/>
                  <a:pt x="3656002" y="1032537"/>
                  <a:pt x="3655701" y="1031159"/>
                </a:cubicBezTo>
                <a:lnTo>
                  <a:pt x="3658712" y="1029955"/>
                </a:lnTo>
                <a:cubicBezTo>
                  <a:pt x="3659766" y="1029909"/>
                  <a:pt x="3660744" y="1029510"/>
                  <a:pt x="3661572" y="1028825"/>
                </a:cubicBezTo>
                <a:lnTo>
                  <a:pt x="3665864" y="1026943"/>
                </a:lnTo>
                <a:lnTo>
                  <a:pt x="3677005" y="1025588"/>
                </a:lnTo>
                <a:cubicBezTo>
                  <a:pt x="3680468" y="1021674"/>
                  <a:pt x="3685286" y="1022954"/>
                  <a:pt x="3689577" y="1022502"/>
                </a:cubicBezTo>
                <a:cubicBezTo>
                  <a:pt x="3692738" y="1018512"/>
                  <a:pt x="3697105" y="1019190"/>
                  <a:pt x="3701622" y="1018738"/>
                </a:cubicBezTo>
                <a:cubicBezTo>
                  <a:pt x="3705686" y="1013619"/>
                  <a:pt x="3712161" y="1013017"/>
                  <a:pt x="3717506" y="1010457"/>
                </a:cubicBezTo>
                <a:lnTo>
                  <a:pt x="3719237" y="1009253"/>
                </a:lnTo>
                <a:lnTo>
                  <a:pt x="3717506" y="1010457"/>
                </a:lnTo>
                <a:lnTo>
                  <a:pt x="3719237" y="1010457"/>
                </a:lnTo>
                <a:lnTo>
                  <a:pt x="3720968" y="1010457"/>
                </a:lnTo>
                <a:cubicBezTo>
                  <a:pt x="3720968" y="1009554"/>
                  <a:pt x="3721496" y="1008575"/>
                  <a:pt x="3721796" y="1007672"/>
                </a:cubicBezTo>
                <a:cubicBezTo>
                  <a:pt x="3724206" y="1008997"/>
                  <a:pt x="3727217" y="1008695"/>
                  <a:pt x="3729324" y="1006919"/>
                </a:cubicBezTo>
                <a:lnTo>
                  <a:pt x="3730830" y="1006317"/>
                </a:lnTo>
                <a:lnTo>
                  <a:pt x="3732411" y="1006317"/>
                </a:lnTo>
                <a:cubicBezTo>
                  <a:pt x="3737380" y="1002779"/>
                  <a:pt x="3743854" y="1006317"/>
                  <a:pt x="3748822" y="1002929"/>
                </a:cubicBezTo>
                <a:lnTo>
                  <a:pt x="3750177" y="1002252"/>
                </a:lnTo>
                <a:lnTo>
                  <a:pt x="3751683" y="1002252"/>
                </a:lnTo>
                <a:cubicBezTo>
                  <a:pt x="3754544" y="1000821"/>
                  <a:pt x="3758006" y="1000972"/>
                  <a:pt x="3760641" y="999015"/>
                </a:cubicBezTo>
                <a:lnTo>
                  <a:pt x="3762372" y="998412"/>
                </a:lnTo>
                <a:lnTo>
                  <a:pt x="3764179" y="998412"/>
                </a:lnTo>
                <a:cubicBezTo>
                  <a:pt x="3767718" y="995251"/>
                  <a:pt x="3773138" y="998412"/>
                  <a:pt x="3776525" y="994573"/>
                </a:cubicBezTo>
                <a:lnTo>
                  <a:pt x="3776525" y="994573"/>
                </a:lnTo>
                <a:cubicBezTo>
                  <a:pt x="3781117" y="990433"/>
                  <a:pt x="3787515" y="994573"/>
                  <a:pt x="3792258" y="991185"/>
                </a:cubicBezTo>
                <a:lnTo>
                  <a:pt x="3794066" y="990508"/>
                </a:lnTo>
                <a:lnTo>
                  <a:pt x="3796022" y="990508"/>
                </a:lnTo>
                <a:cubicBezTo>
                  <a:pt x="3797302" y="989319"/>
                  <a:pt x="3799259" y="989319"/>
                  <a:pt x="3800540" y="990508"/>
                </a:cubicBezTo>
                <a:lnTo>
                  <a:pt x="3802497" y="990508"/>
                </a:lnTo>
                <a:lnTo>
                  <a:pt x="3804379" y="991035"/>
                </a:lnTo>
                <a:cubicBezTo>
                  <a:pt x="3805507" y="991984"/>
                  <a:pt x="3807164" y="991848"/>
                  <a:pt x="3808068" y="990742"/>
                </a:cubicBezTo>
                <a:cubicBezTo>
                  <a:pt x="3808143" y="990689"/>
                  <a:pt x="3808143" y="990636"/>
                  <a:pt x="3808217" y="990583"/>
                </a:cubicBezTo>
                <a:lnTo>
                  <a:pt x="3808217" y="990583"/>
                </a:lnTo>
                <a:cubicBezTo>
                  <a:pt x="3818305" y="985314"/>
                  <a:pt x="3829824" y="991863"/>
                  <a:pt x="3839986" y="986744"/>
                </a:cubicBezTo>
                <a:lnTo>
                  <a:pt x="3847062" y="986744"/>
                </a:lnTo>
                <a:cubicBezTo>
                  <a:pt x="3861516" y="981926"/>
                  <a:pt x="3877174" y="988174"/>
                  <a:pt x="3891402" y="983130"/>
                </a:cubicBezTo>
                <a:close/>
                <a:moveTo>
                  <a:pt x="3954713" y="704369"/>
                </a:moveTo>
                <a:cubicBezTo>
                  <a:pt x="3954713" y="704369"/>
                  <a:pt x="3954713" y="704369"/>
                  <a:pt x="3954713" y="704369"/>
                </a:cubicBezTo>
                <a:lnTo>
                  <a:pt x="3954713" y="704369"/>
                </a:lnTo>
                <a:close/>
                <a:moveTo>
                  <a:pt x="3943571" y="637821"/>
                </a:moveTo>
                <a:cubicBezTo>
                  <a:pt x="3943571" y="636617"/>
                  <a:pt x="3943044" y="635488"/>
                  <a:pt x="3942743" y="634284"/>
                </a:cubicBezTo>
                <a:cubicBezTo>
                  <a:pt x="3943947" y="635134"/>
                  <a:pt x="3944249" y="636760"/>
                  <a:pt x="3943421" y="637972"/>
                </a:cubicBezTo>
                <a:close/>
                <a:moveTo>
                  <a:pt x="2450018" y="924488"/>
                </a:moveTo>
                <a:lnTo>
                  <a:pt x="2450018" y="924488"/>
                </a:lnTo>
                <a:close/>
                <a:moveTo>
                  <a:pt x="2080619" y="878040"/>
                </a:moveTo>
                <a:cubicBezTo>
                  <a:pt x="2082012" y="878002"/>
                  <a:pt x="2083389" y="877716"/>
                  <a:pt x="2084684" y="877212"/>
                </a:cubicBezTo>
                <a:lnTo>
                  <a:pt x="2084684" y="877212"/>
                </a:lnTo>
                <a:cubicBezTo>
                  <a:pt x="2083547" y="878243"/>
                  <a:pt x="2081952" y="878619"/>
                  <a:pt x="2080468" y="878190"/>
                </a:cubicBezTo>
                <a:close/>
                <a:moveTo>
                  <a:pt x="644429" y="1252934"/>
                </a:moveTo>
                <a:cubicBezTo>
                  <a:pt x="644609" y="1253393"/>
                  <a:pt x="644737" y="1253875"/>
                  <a:pt x="644805" y="1254364"/>
                </a:cubicBezTo>
                <a:cubicBezTo>
                  <a:pt x="644760" y="1253867"/>
                  <a:pt x="644632" y="1253386"/>
                  <a:pt x="644429" y="1252934"/>
                </a:cubicBezTo>
                <a:close/>
                <a:moveTo>
                  <a:pt x="857848" y="1588456"/>
                </a:moveTo>
                <a:lnTo>
                  <a:pt x="857848" y="1588456"/>
                </a:lnTo>
                <a:close/>
                <a:moveTo>
                  <a:pt x="992749" y="1371575"/>
                </a:moveTo>
                <a:cubicBezTo>
                  <a:pt x="992674" y="1371048"/>
                  <a:pt x="992674" y="1370521"/>
                  <a:pt x="992749" y="1369994"/>
                </a:cubicBezTo>
                <a:cubicBezTo>
                  <a:pt x="993118" y="1370521"/>
                  <a:pt x="993396" y="1371108"/>
                  <a:pt x="993577" y="1371725"/>
                </a:cubicBezTo>
                <a:close/>
                <a:moveTo>
                  <a:pt x="977166" y="1115623"/>
                </a:moveTo>
                <a:lnTo>
                  <a:pt x="977166" y="1115623"/>
                </a:lnTo>
                <a:cubicBezTo>
                  <a:pt x="976970" y="1116880"/>
                  <a:pt x="976330" y="1118032"/>
                  <a:pt x="975359" y="1118860"/>
                </a:cubicBezTo>
                <a:cubicBezTo>
                  <a:pt x="976187" y="1118107"/>
                  <a:pt x="976639" y="1116903"/>
                  <a:pt x="977166" y="1115774"/>
                </a:cubicBezTo>
                <a:close/>
                <a:moveTo>
                  <a:pt x="858826" y="1587629"/>
                </a:moveTo>
                <a:lnTo>
                  <a:pt x="858826" y="1587629"/>
                </a:lnTo>
                <a:lnTo>
                  <a:pt x="858826" y="1587629"/>
                </a:lnTo>
                <a:close/>
                <a:moveTo>
                  <a:pt x="968885" y="1789755"/>
                </a:moveTo>
                <a:cubicBezTo>
                  <a:pt x="944419" y="1739468"/>
                  <a:pt x="921760" y="1685567"/>
                  <a:pt x="897595" y="1632344"/>
                </a:cubicBezTo>
                <a:cubicBezTo>
                  <a:pt x="892702" y="1621655"/>
                  <a:pt x="889465" y="1609760"/>
                  <a:pt x="878775" y="1602910"/>
                </a:cubicBezTo>
                <a:lnTo>
                  <a:pt x="878775" y="1602910"/>
                </a:lnTo>
                <a:cubicBezTo>
                  <a:pt x="880153" y="1587176"/>
                  <a:pt x="874665" y="1571616"/>
                  <a:pt x="863719" y="1560227"/>
                </a:cubicBezTo>
                <a:cubicBezTo>
                  <a:pt x="881184" y="1537643"/>
                  <a:pt x="901359" y="1517091"/>
                  <a:pt x="920254" y="1495636"/>
                </a:cubicBezTo>
                <a:cubicBezTo>
                  <a:pt x="923755" y="1489983"/>
                  <a:pt x="931177" y="1488236"/>
                  <a:pt x="936839" y="1491737"/>
                </a:cubicBezTo>
                <a:cubicBezTo>
                  <a:pt x="937057" y="1491872"/>
                  <a:pt x="937283" y="1492023"/>
                  <a:pt x="937493" y="1492173"/>
                </a:cubicBezTo>
                <a:cubicBezTo>
                  <a:pt x="938096" y="1515586"/>
                  <a:pt x="949915" y="1535761"/>
                  <a:pt x="957292" y="1557140"/>
                </a:cubicBezTo>
                <a:cubicBezTo>
                  <a:pt x="959596" y="1561190"/>
                  <a:pt x="961297" y="1565549"/>
                  <a:pt x="962336" y="1570088"/>
                </a:cubicBezTo>
                <a:cubicBezTo>
                  <a:pt x="962915" y="1571857"/>
                  <a:pt x="963698" y="1573551"/>
                  <a:pt x="964670" y="1575132"/>
                </a:cubicBezTo>
                <a:lnTo>
                  <a:pt x="965874" y="1576487"/>
                </a:lnTo>
                <a:cubicBezTo>
                  <a:pt x="960981" y="1605846"/>
                  <a:pt x="963992" y="1635280"/>
                  <a:pt x="965874" y="1664715"/>
                </a:cubicBezTo>
                <a:cubicBezTo>
                  <a:pt x="965874" y="1668871"/>
                  <a:pt x="969247" y="1672243"/>
                  <a:pt x="973402" y="1672243"/>
                </a:cubicBezTo>
                <a:lnTo>
                  <a:pt x="973402" y="1672243"/>
                </a:lnTo>
                <a:cubicBezTo>
                  <a:pt x="972612" y="1672770"/>
                  <a:pt x="971882" y="1673372"/>
                  <a:pt x="971219" y="1674050"/>
                </a:cubicBezTo>
                <a:cubicBezTo>
                  <a:pt x="965498" y="1713647"/>
                  <a:pt x="969864" y="1752868"/>
                  <a:pt x="968885" y="1789906"/>
                </a:cubicBezTo>
                <a:close/>
                <a:moveTo>
                  <a:pt x="2196776" y="3737924"/>
                </a:moveTo>
                <a:lnTo>
                  <a:pt x="2196776" y="3737924"/>
                </a:lnTo>
                <a:close/>
                <a:moveTo>
                  <a:pt x="2291252" y="2909845"/>
                </a:moveTo>
                <a:lnTo>
                  <a:pt x="2291704" y="2911125"/>
                </a:lnTo>
                <a:lnTo>
                  <a:pt x="2291704" y="2911125"/>
                </a:lnTo>
                <a:cubicBezTo>
                  <a:pt x="2291410" y="2910756"/>
                  <a:pt x="2291154" y="2910349"/>
                  <a:pt x="2290951" y="2909920"/>
                </a:cubicBezTo>
                <a:close/>
                <a:moveTo>
                  <a:pt x="2181720" y="3044596"/>
                </a:moveTo>
                <a:lnTo>
                  <a:pt x="2181720" y="3044596"/>
                </a:lnTo>
                <a:close/>
                <a:moveTo>
                  <a:pt x="2750234" y="1032364"/>
                </a:moveTo>
                <a:lnTo>
                  <a:pt x="2749481" y="1033417"/>
                </a:lnTo>
                <a:cubicBezTo>
                  <a:pt x="2748728" y="1033854"/>
                  <a:pt x="2747757" y="1033606"/>
                  <a:pt x="2747321" y="1032853"/>
                </a:cubicBezTo>
                <a:cubicBezTo>
                  <a:pt x="2746876" y="1032093"/>
                  <a:pt x="2747132" y="1031129"/>
                  <a:pt x="2747885" y="1030685"/>
                </a:cubicBezTo>
                <a:cubicBezTo>
                  <a:pt x="2748638" y="1030248"/>
                  <a:pt x="2749609" y="1030504"/>
                  <a:pt x="2750046" y="1031257"/>
                </a:cubicBezTo>
                <a:cubicBezTo>
                  <a:pt x="2750241" y="1031588"/>
                  <a:pt x="2750309" y="1031987"/>
                  <a:pt x="2750234" y="1032364"/>
                </a:cubicBezTo>
                <a:close/>
                <a:moveTo>
                  <a:pt x="2350121" y="1311953"/>
                </a:moveTo>
                <a:cubicBezTo>
                  <a:pt x="2351047" y="1312872"/>
                  <a:pt x="2352056" y="1313707"/>
                  <a:pt x="2353133" y="1314437"/>
                </a:cubicBezTo>
                <a:cubicBezTo>
                  <a:pt x="2351890" y="1314859"/>
                  <a:pt x="2350520" y="1314663"/>
                  <a:pt x="2349443" y="1313910"/>
                </a:cubicBezTo>
                <a:cubicBezTo>
                  <a:pt x="2350121" y="1313158"/>
                  <a:pt x="2350121" y="1312631"/>
                  <a:pt x="2350121" y="1311953"/>
                </a:cubicBezTo>
                <a:close/>
                <a:moveTo>
                  <a:pt x="2312481" y="1292079"/>
                </a:moveTo>
                <a:cubicBezTo>
                  <a:pt x="2313761" y="1289068"/>
                  <a:pt x="2315643" y="1285831"/>
                  <a:pt x="2318428" y="1286207"/>
                </a:cubicBezTo>
                <a:cubicBezTo>
                  <a:pt x="2316019" y="1288089"/>
                  <a:pt x="2314062" y="1290047"/>
                  <a:pt x="2312481" y="1292079"/>
                </a:cubicBezTo>
                <a:close/>
                <a:moveTo>
                  <a:pt x="2168395" y="1373607"/>
                </a:moveTo>
                <a:cubicBezTo>
                  <a:pt x="2168659" y="1373254"/>
                  <a:pt x="2169028" y="1372990"/>
                  <a:pt x="2169449" y="1372855"/>
                </a:cubicBezTo>
                <a:close/>
                <a:moveTo>
                  <a:pt x="2186463" y="1219133"/>
                </a:moveTo>
                <a:cubicBezTo>
                  <a:pt x="2186463" y="1219133"/>
                  <a:pt x="2186463" y="1219735"/>
                  <a:pt x="2186463" y="1220187"/>
                </a:cubicBezTo>
                <a:lnTo>
                  <a:pt x="2185785" y="1219359"/>
                </a:lnTo>
                <a:close/>
                <a:moveTo>
                  <a:pt x="2090782" y="1424723"/>
                </a:moveTo>
                <a:lnTo>
                  <a:pt x="2090782" y="1424723"/>
                </a:lnTo>
                <a:lnTo>
                  <a:pt x="2090782" y="1424723"/>
                </a:lnTo>
                <a:close/>
                <a:moveTo>
                  <a:pt x="2358552" y="863887"/>
                </a:moveTo>
                <a:cubicBezTo>
                  <a:pt x="2357890" y="863202"/>
                  <a:pt x="2357446" y="862337"/>
                  <a:pt x="2357273" y="861403"/>
                </a:cubicBezTo>
                <a:cubicBezTo>
                  <a:pt x="2357566" y="862253"/>
                  <a:pt x="2357920" y="863082"/>
                  <a:pt x="2358327" y="863887"/>
                </a:cubicBezTo>
                <a:close/>
                <a:moveTo>
                  <a:pt x="2366908" y="781983"/>
                </a:moveTo>
                <a:cubicBezTo>
                  <a:pt x="2367413" y="781734"/>
                  <a:pt x="2367849" y="781380"/>
                  <a:pt x="2368189" y="780929"/>
                </a:cubicBezTo>
                <a:close/>
                <a:moveTo>
                  <a:pt x="2149425" y="1197377"/>
                </a:moveTo>
                <a:cubicBezTo>
                  <a:pt x="2149425" y="1197377"/>
                  <a:pt x="2149425" y="1197377"/>
                  <a:pt x="2149425" y="1197377"/>
                </a:cubicBezTo>
                <a:cubicBezTo>
                  <a:pt x="2149831" y="1198085"/>
                  <a:pt x="2150283" y="1198763"/>
                  <a:pt x="2150780" y="1199410"/>
                </a:cubicBezTo>
                <a:cubicBezTo>
                  <a:pt x="2153866" y="1199410"/>
                  <a:pt x="2156878" y="1199410"/>
                  <a:pt x="2159889" y="1198883"/>
                </a:cubicBezTo>
                <a:cubicBezTo>
                  <a:pt x="2159136" y="1199319"/>
                  <a:pt x="2158406" y="1199794"/>
                  <a:pt x="2157706" y="1200313"/>
                </a:cubicBezTo>
                <a:cubicBezTo>
                  <a:pt x="2157345" y="1200787"/>
                  <a:pt x="2157066" y="1201322"/>
                  <a:pt x="2156878" y="1201894"/>
                </a:cubicBezTo>
                <a:cubicBezTo>
                  <a:pt x="2152210" y="1200690"/>
                  <a:pt x="2147543" y="1205959"/>
                  <a:pt x="2142875" y="1205282"/>
                </a:cubicBezTo>
                <a:cubicBezTo>
                  <a:pt x="2146045" y="1203701"/>
                  <a:pt x="2148356" y="1200810"/>
                  <a:pt x="2149199" y="1197377"/>
                </a:cubicBezTo>
                <a:close/>
                <a:moveTo>
                  <a:pt x="1709639" y="1543665"/>
                </a:moveTo>
                <a:cubicBezTo>
                  <a:pt x="1720104" y="1515209"/>
                  <a:pt x="1744720" y="1499024"/>
                  <a:pt x="1764970" y="1478999"/>
                </a:cubicBezTo>
                <a:cubicBezTo>
                  <a:pt x="1766875" y="1477193"/>
                  <a:pt x="1768591" y="1475205"/>
                  <a:pt x="1770089" y="1473052"/>
                </a:cubicBezTo>
                <a:cubicBezTo>
                  <a:pt x="1771015" y="1471637"/>
                  <a:pt x="1771731" y="1470086"/>
                  <a:pt x="1772197" y="1468460"/>
                </a:cubicBezTo>
                <a:cubicBezTo>
                  <a:pt x="1772197" y="1468460"/>
                  <a:pt x="1772197" y="1467858"/>
                  <a:pt x="1772197" y="1467632"/>
                </a:cubicBezTo>
                <a:lnTo>
                  <a:pt x="1825495" y="1423819"/>
                </a:lnTo>
                <a:cubicBezTo>
                  <a:pt x="1829079" y="1421689"/>
                  <a:pt x="1832896" y="1419972"/>
                  <a:pt x="1836863" y="1418700"/>
                </a:cubicBezTo>
                <a:cubicBezTo>
                  <a:pt x="1856360" y="1404623"/>
                  <a:pt x="1875255" y="1390019"/>
                  <a:pt x="1888279" y="1369241"/>
                </a:cubicBezTo>
                <a:lnTo>
                  <a:pt x="1888731" y="1369241"/>
                </a:lnTo>
                <a:cubicBezTo>
                  <a:pt x="1902733" y="1370370"/>
                  <a:pt x="1911315" y="1360132"/>
                  <a:pt x="1921252" y="1353056"/>
                </a:cubicBezTo>
                <a:cubicBezTo>
                  <a:pt x="1956633" y="1327386"/>
                  <a:pt x="1989004" y="1296897"/>
                  <a:pt x="2028073" y="1276873"/>
                </a:cubicBezTo>
                <a:lnTo>
                  <a:pt x="2028073" y="1276873"/>
                </a:lnTo>
                <a:cubicBezTo>
                  <a:pt x="2054497" y="1289444"/>
                  <a:pt x="2083404" y="1294262"/>
                  <a:pt x="2110881" y="1303447"/>
                </a:cubicBezTo>
                <a:cubicBezTo>
                  <a:pt x="2106922" y="1304704"/>
                  <a:pt x="2104009" y="1308084"/>
                  <a:pt x="2103353" y="1312179"/>
                </a:cubicBezTo>
                <a:cubicBezTo>
                  <a:pt x="2103369" y="1312405"/>
                  <a:pt x="2103369" y="1312631"/>
                  <a:pt x="2103353" y="1312857"/>
                </a:cubicBezTo>
                <a:cubicBezTo>
                  <a:pt x="2076479" y="1328289"/>
                  <a:pt x="2050657" y="1345679"/>
                  <a:pt x="2025514" y="1363369"/>
                </a:cubicBezTo>
                <a:lnTo>
                  <a:pt x="2025514" y="1363369"/>
                </a:lnTo>
                <a:cubicBezTo>
                  <a:pt x="1981023" y="1387083"/>
                  <a:pt x="1944287" y="1421787"/>
                  <a:pt x="1902958" y="1449941"/>
                </a:cubicBezTo>
                <a:cubicBezTo>
                  <a:pt x="1896326" y="1451861"/>
                  <a:pt x="1890620" y="1456152"/>
                  <a:pt x="1886924" y="1461986"/>
                </a:cubicBezTo>
                <a:lnTo>
                  <a:pt x="1886924" y="1461986"/>
                </a:lnTo>
                <a:lnTo>
                  <a:pt x="1886924" y="1461986"/>
                </a:lnTo>
                <a:cubicBezTo>
                  <a:pt x="1858092" y="1475612"/>
                  <a:pt x="1836411" y="1499099"/>
                  <a:pt x="1811042" y="1517468"/>
                </a:cubicBezTo>
                <a:cubicBezTo>
                  <a:pt x="1796927" y="1524912"/>
                  <a:pt x="1783994" y="1534398"/>
                  <a:pt x="1772649" y="1545622"/>
                </a:cubicBezTo>
                <a:cubicBezTo>
                  <a:pt x="1760830" y="1554581"/>
                  <a:pt x="1748108" y="1562710"/>
                  <a:pt x="1737268" y="1572723"/>
                </a:cubicBezTo>
                <a:cubicBezTo>
                  <a:pt x="1723416" y="1585445"/>
                  <a:pt x="1705424" y="1592747"/>
                  <a:pt x="1693153" y="1607427"/>
                </a:cubicBezTo>
                <a:cubicBezTo>
                  <a:pt x="1693153" y="1607427"/>
                  <a:pt x="1693153" y="1607427"/>
                  <a:pt x="1693153" y="1607427"/>
                </a:cubicBezTo>
                <a:lnTo>
                  <a:pt x="1693153" y="1607427"/>
                </a:lnTo>
                <a:cubicBezTo>
                  <a:pt x="1685580" y="1607487"/>
                  <a:pt x="1678504" y="1611221"/>
                  <a:pt x="1674183" y="1617439"/>
                </a:cubicBezTo>
                <a:cubicBezTo>
                  <a:pt x="1674333" y="1617228"/>
                  <a:pt x="1674461" y="1617003"/>
                  <a:pt x="1674559" y="1616762"/>
                </a:cubicBezTo>
                <a:cubicBezTo>
                  <a:pt x="1684722" y="1595156"/>
                  <a:pt x="1699025" y="1575207"/>
                  <a:pt x="1701058" y="1550365"/>
                </a:cubicBezTo>
                <a:cubicBezTo>
                  <a:pt x="1704799" y="1549845"/>
                  <a:pt x="1707976" y="1547384"/>
                  <a:pt x="1709414" y="1543890"/>
                </a:cubicBezTo>
                <a:close/>
                <a:moveTo>
                  <a:pt x="1725900" y="1656585"/>
                </a:moveTo>
                <a:lnTo>
                  <a:pt x="1725900" y="1656585"/>
                </a:lnTo>
                <a:lnTo>
                  <a:pt x="1725900" y="1656585"/>
                </a:lnTo>
                <a:close/>
                <a:moveTo>
                  <a:pt x="1705875" y="1830707"/>
                </a:moveTo>
                <a:cubicBezTo>
                  <a:pt x="1705462" y="1830692"/>
                  <a:pt x="1705078" y="1830496"/>
                  <a:pt x="1704822" y="1830180"/>
                </a:cubicBezTo>
                <a:cubicBezTo>
                  <a:pt x="1705966" y="1830609"/>
                  <a:pt x="1707246" y="1830082"/>
                  <a:pt x="1707757" y="1828976"/>
                </a:cubicBezTo>
                <a:lnTo>
                  <a:pt x="1707757" y="1828976"/>
                </a:lnTo>
                <a:lnTo>
                  <a:pt x="1707757" y="1828976"/>
                </a:lnTo>
                <a:lnTo>
                  <a:pt x="1707757" y="1828976"/>
                </a:lnTo>
                <a:lnTo>
                  <a:pt x="1706478" y="1830256"/>
                </a:lnTo>
                <a:lnTo>
                  <a:pt x="1707757" y="1828976"/>
                </a:lnTo>
                <a:cubicBezTo>
                  <a:pt x="1707517" y="1829631"/>
                  <a:pt x="1707035" y="1830173"/>
                  <a:pt x="1706403" y="1830481"/>
                </a:cubicBezTo>
                <a:lnTo>
                  <a:pt x="1706403" y="1830481"/>
                </a:lnTo>
                <a:close/>
                <a:moveTo>
                  <a:pt x="1707833" y="1828901"/>
                </a:moveTo>
                <a:cubicBezTo>
                  <a:pt x="1708586" y="1828072"/>
                  <a:pt x="1709421" y="1827312"/>
                  <a:pt x="1710317" y="1826642"/>
                </a:cubicBezTo>
                <a:lnTo>
                  <a:pt x="1710317" y="1826642"/>
                </a:lnTo>
                <a:cubicBezTo>
                  <a:pt x="1709339" y="1827395"/>
                  <a:pt x="1708435" y="1828298"/>
                  <a:pt x="1707457" y="1829201"/>
                </a:cubicBezTo>
                <a:close/>
                <a:moveTo>
                  <a:pt x="1492683" y="1951004"/>
                </a:moveTo>
                <a:cubicBezTo>
                  <a:pt x="1523849" y="1897254"/>
                  <a:pt x="1553509" y="1842526"/>
                  <a:pt x="1587009" y="1790131"/>
                </a:cubicBezTo>
                <a:cubicBezTo>
                  <a:pt x="1589869" y="1785690"/>
                  <a:pt x="1595064" y="1780797"/>
                  <a:pt x="1591224" y="1775075"/>
                </a:cubicBezTo>
                <a:cubicBezTo>
                  <a:pt x="1599957" y="1773043"/>
                  <a:pt x="1601613" y="1764762"/>
                  <a:pt x="1604775" y="1758213"/>
                </a:cubicBezTo>
                <a:cubicBezTo>
                  <a:pt x="1618551" y="1729531"/>
                  <a:pt x="1638651" y="1709958"/>
                  <a:pt x="1671322" y="1702430"/>
                </a:cubicBezTo>
                <a:cubicBezTo>
                  <a:pt x="1691331" y="1698952"/>
                  <a:pt x="1710377" y="1691259"/>
                  <a:pt x="1727180" y="1679846"/>
                </a:cubicBezTo>
                <a:cubicBezTo>
                  <a:pt x="1727180" y="1679018"/>
                  <a:pt x="1727180" y="1678115"/>
                  <a:pt x="1727180" y="1677211"/>
                </a:cubicBezTo>
                <a:lnTo>
                  <a:pt x="1728008" y="1677211"/>
                </a:lnTo>
                <a:lnTo>
                  <a:pt x="1729965" y="1677211"/>
                </a:lnTo>
                <a:lnTo>
                  <a:pt x="1730944" y="1680674"/>
                </a:lnTo>
                <a:lnTo>
                  <a:pt x="1730944" y="1680674"/>
                </a:lnTo>
                <a:cubicBezTo>
                  <a:pt x="1724545" y="1690536"/>
                  <a:pt x="1714909" y="1697989"/>
                  <a:pt x="1710317" y="1709055"/>
                </a:cubicBezTo>
                <a:lnTo>
                  <a:pt x="1710317" y="1709055"/>
                </a:lnTo>
                <a:cubicBezTo>
                  <a:pt x="1696307" y="1725112"/>
                  <a:pt x="1685475" y="1743684"/>
                  <a:pt x="1678399" y="1763783"/>
                </a:cubicBezTo>
                <a:lnTo>
                  <a:pt x="1678399" y="1763783"/>
                </a:lnTo>
                <a:cubicBezTo>
                  <a:pt x="1670276" y="1773359"/>
                  <a:pt x="1663719" y="1784154"/>
                  <a:pt x="1658976" y="1795777"/>
                </a:cubicBezTo>
                <a:cubicBezTo>
                  <a:pt x="1656349" y="1797381"/>
                  <a:pt x="1654723" y="1800226"/>
                  <a:pt x="1654685" y="1803305"/>
                </a:cubicBezTo>
                <a:lnTo>
                  <a:pt x="1654685" y="1803305"/>
                </a:lnTo>
                <a:cubicBezTo>
                  <a:pt x="1640533" y="1823104"/>
                  <a:pt x="1631725" y="1845839"/>
                  <a:pt x="1620282" y="1867142"/>
                </a:cubicBezTo>
                <a:cubicBezTo>
                  <a:pt x="1603450" y="1896592"/>
                  <a:pt x="1589749" y="1927728"/>
                  <a:pt x="1579405" y="1960038"/>
                </a:cubicBezTo>
                <a:cubicBezTo>
                  <a:pt x="1577094" y="1968951"/>
                  <a:pt x="1570349" y="1976035"/>
                  <a:pt x="1561564" y="1978783"/>
                </a:cubicBezTo>
                <a:cubicBezTo>
                  <a:pt x="1545755" y="1984956"/>
                  <a:pt x="1530699" y="1993011"/>
                  <a:pt x="1515342" y="2000238"/>
                </a:cubicBezTo>
                <a:lnTo>
                  <a:pt x="1515342" y="2000238"/>
                </a:lnTo>
                <a:cubicBezTo>
                  <a:pt x="1495769" y="2009648"/>
                  <a:pt x="1474240" y="2014767"/>
                  <a:pt x="1456548" y="2028016"/>
                </a:cubicBezTo>
                <a:lnTo>
                  <a:pt x="1456548" y="2028016"/>
                </a:lnTo>
                <a:cubicBezTo>
                  <a:pt x="1451053" y="2029296"/>
                  <a:pt x="1445633" y="2035544"/>
                  <a:pt x="1439912" y="2028016"/>
                </a:cubicBezTo>
                <a:lnTo>
                  <a:pt x="1439912" y="2028016"/>
                </a:lnTo>
                <a:lnTo>
                  <a:pt x="1472358" y="1972233"/>
                </a:lnTo>
                <a:cubicBezTo>
                  <a:pt x="1474841" y="1969900"/>
                  <a:pt x="1477401" y="1967717"/>
                  <a:pt x="1479886" y="1965533"/>
                </a:cubicBezTo>
                <a:cubicBezTo>
                  <a:pt x="1485140" y="1961784"/>
                  <a:pt x="1489446" y="1956861"/>
                  <a:pt x="1492457" y="1951155"/>
                </a:cubicBezTo>
                <a:close/>
                <a:moveTo>
                  <a:pt x="1266843" y="6570933"/>
                </a:moveTo>
                <a:lnTo>
                  <a:pt x="1267445" y="6571685"/>
                </a:lnTo>
                <a:lnTo>
                  <a:pt x="1266918" y="6571685"/>
                </a:lnTo>
                <a:cubicBezTo>
                  <a:pt x="1266836" y="6571459"/>
                  <a:pt x="1266730" y="6571310"/>
                  <a:pt x="1266617" y="6571084"/>
                </a:cubicBezTo>
                <a:close/>
                <a:moveTo>
                  <a:pt x="1231160" y="6025153"/>
                </a:moveTo>
                <a:lnTo>
                  <a:pt x="1231160" y="6025153"/>
                </a:lnTo>
                <a:lnTo>
                  <a:pt x="1231160" y="6025153"/>
                </a:lnTo>
                <a:close/>
                <a:moveTo>
                  <a:pt x="1244033" y="4861928"/>
                </a:moveTo>
                <a:cubicBezTo>
                  <a:pt x="1244033" y="4863659"/>
                  <a:pt x="1244033" y="4865316"/>
                  <a:pt x="1244033" y="4867048"/>
                </a:cubicBezTo>
                <a:cubicBezTo>
                  <a:pt x="1243996" y="4867273"/>
                  <a:pt x="1243996" y="4867574"/>
                  <a:pt x="1244033" y="4867800"/>
                </a:cubicBezTo>
                <a:cubicBezTo>
                  <a:pt x="1244109" y="4865843"/>
                  <a:pt x="1244109" y="4863885"/>
                  <a:pt x="1244033" y="4861928"/>
                </a:cubicBezTo>
                <a:close/>
                <a:moveTo>
                  <a:pt x="1242979" y="690292"/>
                </a:moveTo>
                <a:lnTo>
                  <a:pt x="1243356" y="690292"/>
                </a:lnTo>
                <a:lnTo>
                  <a:pt x="1242603" y="691044"/>
                </a:lnTo>
                <a:lnTo>
                  <a:pt x="1242603" y="691044"/>
                </a:lnTo>
                <a:close/>
                <a:moveTo>
                  <a:pt x="1329777" y="275274"/>
                </a:moveTo>
                <a:cubicBezTo>
                  <a:pt x="1329777" y="275274"/>
                  <a:pt x="1329777" y="275274"/>
                  <a:pt x="1329777" y="275650"/>
                </a:cubicBezTo>
                <a:lnTo>
                  <a:pt x="1328799" y="275650"/>
                </a:lnTo>
                <a:cubicBezTo>
                  <a:pt x="1328799" y="275048"/>
                  <a:pt x="1328799" y="274445"/>
                  <a:pt x="1328799" y="273843"/>
                </a:cubicBezTo>
                <a:cubicBezTo>
                  <a:pt x="1329092" y="274340"/>
                  <a:pt x="1329416" y="274822"/>
                  <a:pt x="1329777" y="275274"/>
                </a:cubicBezTo>
                <a:close/>
                <a:moveTo>
                  <a:pt x="1306742" y="1419980"/>
                </a:moveTo>
                <a:cubicBezTo>
                  <a:pt x="1306576" y="1419769"/>
                  <a:pt x="1306425" y="1419543"/>
                  <a:pt x="1306290" y="1419302"/>
                </a:cubicBezTo>
                <a:lnTo>
                  <a:pt x="1307344" y="1419302"/>
                </a:lnTo>
                <a:close/>
                <a:moveTo>
                  <a:pt x="1293191" y="1554354"/>
                </a:moveTo>
                <a:cubicBezTo>
                  <a:pt x="1293455" y="1553993"/>
                  <a:pt x="1293756" y="1553662"/>
                  <a:pt x="1294094" y="1553376"/>
                </a:cubicBezTo>
                <a:lnTo>
                  <a:pt x="1294094" y="1553376"/>
                </a:lnTo>
                <a:lnTo>
                  <a:pt x="1294094" y="1553376"/>
                </a:lnTo>
                <a:lnTo>
                  <a:pt x="1294094" y="1554430"/>
                </a:lnTo>
                <a:close/>
                <a:moveTo>
                  <a:pt x="1294245" y="1321589"/>
                </a:moveTo>
                <a:lnTo>
                  <a:pt x="1293342" y="1315792"/>
                </a:lnTo>
                <a:lnTo>
                  <a:pt x="1293342" y="1315792"/>
                </a:lnTo>
                <a:cubicBezTo>
                  <a:pt x="1293891" y="1317758"/>
                  <a:pt x="1294200" y="1319775"/>
                  <a:pt x="1294245" y="1321815"/>
                </a:cubicBezTo>
                <a:close/>
                <a:moveTo>
                  <a:pt x="1290029" y="738094"/>
                </a:moveTo>
                <a:cubicBezTo>
                  <a:pt x="1290029" y="738094"/>
                  <a:pt x="1290029" y="738094"/>
                  <a:pt x="1290029" y="738471"/>
                </a:cubicBezTo>
                <a:lnTo>
                  <a:pt x="1288825" y="738471"/>
                </a:lnTo>
                <a:close/>
                <a:moveTo>
                  <a:pt x="1225063" y="1573701"/>
                </a:moveTo>
                <a:cubicBezTo>
                  <a:pt x="1225063" y="1574153"/>
                  <a:pt x="1225063" y="1574605"/>
                  <a:pt x="1224611" y="1575207"/>
                </a:cubicBezTo>
                <a:lnTo>
                  <a:pt x="1224611" y="1575207"/>
                </a:lnTo>
                <a:cubicBezTo>
                  <a:pt x="1224686" y="1575132"/>
                  <a:pt x="1224837" y="1574605"/>
                  <a:pt x="1225063" y="1574078"/>
                </a:cubicBezTo>
                <a:close/>
                <a:moveTo>
                  <a:pt x="1258939" y="1822125"/>
                </a:moveTo>
                <a:lnTo>
                  <a:pt x="1258939" y="1822125"/>
                </a:lnTo>
                <a:lnTo>
                  <a:pt x="1258939" y="1822125"/>
                </a:lnTo>
                <a:lnTo>
                  <a:pt x="1258939" y="1822125"/>
                </a:lnTo>
                <a:close/>
                <a:moveTo>
                  <a:pt x="1196532" y="1731789"/>
                </a:moveTo>
                <a:lnTo>
                  <a:pt x="1196532" y="1731789"/>
                </a:lnTo>
                <a:lnTo>
                  <a:pt x="1196005" y="1731789"/>
                </a:lnTo>
                <a:cubicBezTo>
                  <a:pt x="1196035" y="1731639"/>
                  <a:pt x="1196035" y="1731488"/>
                  <a:pt x="1196005" y="1731338"/>
                </a:cubicBezTo>
                <a:close/>
                <a:moveTo>
                  <a:pt x="1364782" y="579329"/>
                </a:moveTo>
                <a:cubicBezTo>
                  <a:pt x="1365535" y="581512"/>
                  <a:pt x="1366514" y="583771"/>
                  <a:pt x="1367568" y="586104"/>
                </a:cubicBezTo>
                <a:cubicBezTo>
                  <a:pt x="1365467" y="584493"/>
                  <a:pt x="1363254" y="583033"/>
                  <a:pt x="1360943" y="581738"/>
                </a:cubicBezTo>
                <a:cubicBezTo>
                  <a:pt x="1362298" y="581588"/>
                  <a:pt x="1363954" y="580835"/>
                  <a:pt x="1364782" y="580007"/>
                </a:cubicBezTo>
                <a:close/>
                <a:moveTo>
                  <a:pt x="1246969" y="153320"/>
                </a:moveTo>
                <a:lnTo>
                  <a:pt x="1246969" y="153320"/>
                </a:lnTo>
                <a:lnTo>
                  <a:pt x="1246969" y="153320"/>
                </a:lnTo>
                <a:lnTo>
                  <a:pt x="1246969" y="153320"/>
                </a:lnTo>
                <a:close/>
                <a:moveTo>
                  <a:pt x="1161978" y="2783450"/>
                </a:moveTo>
                <a:lnTo>
                  <a:pt x="1163408" y="2783450"/>
                </a:lnTo>
                <a:lnTo>
                  <a:pt x="1162957" y="2784052"/>
                </a:lnTo>
                <a:close/>
                <a:moveTo>
                  <a:pt x="1171690" y="2716902"/>
                </a:moveTo>
                <a:lnTo>
                  <a:pt x="1171690" y="2716902"/>
                </a:lnTo>
                <a:lnTo>
                  <a:pt x="1171690" y="2716902"/>
                </a:lnTo>
                <a:close/>
                <a:moveTo>
                  <a:pt x="1211061" y="3228053"/>
                </a:moveTo>
                <a:lnTo>
                  <a:pt x="1211061" y="3228053"/>
                </a:lnTo>
                <a:lnTo>
                  <a:pt x="1211061" y="3228053"/>
                </a:lnTo>
                <a:cubicBezTo>
                  <a:pt x="1211061" y="3228053"/>
                  <a:pt x="1211136" y="3228053"/>
                  <a:pt x="1211061" y="3228053"/>
                </a:cubicBezTo>
                <a:close/>
                <a:moveTo>
                  <a:pt x="1203533" y="3205469"/>
                </a:moveTo>
                <a:cubicBezTo>
                  <a:pt x="1203570" y="3204867"/>
                  <a:pt x="1203570" y="3204265"/>
                  <a:pt x="1203533" y="3203662"/>
                </a:cubicBezTo>
                <a:lnTo>
                  <a:pt x="1203533" y="3203662"/>
                </a:lnTo>
                <a:lnTo>
                  <a:pt x="1205942" y="3203662"/>
                </a:lnTo>
                <a:close/>
                <a:moveTo>
                  <a:pt x="1183358" y="3077493"/>
                </a:moveTo>
                <a:lnTo>
                  <a:pt x="1183358" y="3077493"/>
                </a:lnTo>
                <a:cubicBezTo>
                  <a:pt x="1182755" y="3078547"/>
                  <a:pt x="1182304" y="3079526"/>
                  <a:pt x="1181777" y="3080579"/>
                </a:cubicBezTo>
                <a:cubicBezTo>
                  <a:pt x="1182168" y="3079548"/>
                  <a:pt x="1182673" y="3078562"/>
                  <a:pt x="1183282" y="3077644"/>
                </a:cubicBezTo>
                <a:close/>
                <a:moveTo>
                  <a:pt x="1230633" y="3283459"/>
                </a:moveTo>
                <a:lnTo>
                  <a:pt x="1231687" y="3283911"/>
                </a:lnTo>
                <a:close/>
                <a:moveTo>
                  <a:pt x="1179745" y="2685134"/>
                </a:moveTo>
                <a:lnTo>
                  <a:pt x="1179745" y="2685134"/>
                </a:lnTo>
                <a:close/>
                <a:moveTo>
                  <a:pt x="1187649" y="2475705"/>
                </a:moveTo>
                <a:lnTo>
                  <a:pt x="1187649" y="2475705"/>
                </a:lnTo>
                <a:lnTo>
                  <a:pt x="1187649" y="2475705"/>
                </a:lnTo>
                <a:close/>
                <a:moveTo>
                  <a:pt x="1166721" y="2345170"/>
                </a:moveTo>
                <a:cubicBezTo>
                  <a:pt x="1166721" y="2343439"/>
                  <a:pt x="1166721" y="2341632"/>
                  <a:pt x="1166721" y="2339825"/>
                </a:cubicBezTo>
                <a:cubicBezTo>
                  <a:pt x="1167692" y="2341534"/>
                  <a:pt x="1167670" y="2343642"/>
                  <a:pt x="1166645" y="2345321"/>
                </a:cubicBezTo>
                <a:close/>
                <a:moveTo>
                  <a:pt x="1167699" y="2720817"/>
                </a:moveTo>
                <a:lnTo>
                  <a:pt x="1167699" y="2720817"/>
                </a:lnTo>
                <a:close/>
                <a:moveTo>
                  <a:pt x="1209857" y="2146808"/>
                </a:moveTo>
                <a:lnTo>
                  <a:pt x="1209857" y="2146808"/>
                </a:lnTo>
                <a:cubicBezTo>
                  <a:pt x="1210308" y="2144850"/>
                  <a:pt x="1210760" y="2142893"/>
                  <a:pt x="1211362" y="2140936"/>
                </a:cubicBezTo>
                <a:cubicBezTo>
                  <a:pt x="1212378" y="2143059"/>
                  <a:pt x="1211708" y="2145611"/>
                  <a:pt x="1209781" y="2146958"/>
                </a:cubicBezTo>
                <a:close/>
                <a:moveTo>
                  <a:pt x="1251034" y="2665712"/>
                </a:moveTo>
                <a:lnTo>
                  <a:pt x="1251034" y="2665712"/>
                </a:lnTo>
                <a:lnTo>
                  <a:pt x="1251034" y="2665712"/>
                </a:lnTo>
                <a:lnTo>
                  <a:pt x="1252013" y="2665712"/>
                </a:lnTo>
                <a:close/>
                <a:moveTo>
                  <a:pt x="1258562" y="2610306"/>
                </a:moveTo>
                <a:cubicBezTo>
                  <a:pt x="1258051" y="2610682"/>
                  <a:pt x="1257493" y="2610983"/>
                  <a:pt x="1256906" y="2611209"/>
                </a:cubicBezTo>
                <a:cubicBezTo>
                  <a:pt x="1257418" y="2611006"/>
                  <a:pt x="1257877" y="2610697"/>
                  <a:pt x="1258261" y="2610306"/>
                </a:cubicBezTo>
                <a:lnTo>
                  <a:pt x="1258261" y="2610306"/>
                </a:lnTo>
                <a:close/>
                <a:moveTo>
                  <a:pt x="1344984" y="1415011"/>
                </a:moveTo>
                <a:lnTo>
                  <a:pt x="1344984" y="1415011"/>
                </a:lnTo>
                <a:lnTo>
                  <a:pt x="1344984" y="1415011"/>
                </a:lnTo>
                <a:lnTo>
                  <a:pt x="1344984" y="1415463"/>
                </a:lnTo>
                <a:close/>
                <a:moveTo>
                  <a:pt x="1345435" y="1415011"/>
                </a:moveTo>
                <a:lnTo>
                  <a:pt x="1345435" y="1415011"/>
                </a:lnTo>
                <a:lnTo>
                  <a:pt x="1345435" y="1415011"/>
                </a:lnTo>
                <a:close/>
                <a:moveTo>
                  <a:pt x="1207673" y="1968545"/>
                </a:moveTo>
                <a:cubicBezTo>
                  <a:pt x="1207673" y="1968545"/>
                  <a:pt x="1208125" y="1968545"/>
                  <a:pt x="1207673" y="1968545"/>
                </a:cubicBezTo>
                <a:lnTo>
                  <a:pt x="1207673" y="1968545"/>
                </a:lnTo>
                <a:close/>
                <a:moveTo>
                  <a:pt x="1191488" y="3576072"/>
                </a:moveTo>
                <a:lnTo>
                  <a:pt x="1191488" y="3576072"/>
                </a:lnTo>
                <a:close/>
                <a:moveTo>
                  <a:pt x="1256756" y="2611510"/>
                </a:moveTo>
                <a:lnTo>
                  <a:pt x="1255702" y="2611887"/>
                </a:lnTo>
                <a:lnTo>
                  <a:pt x="1255702" y="2611887"/>
                </a:lnTo>
                <a:close/>
                <a:moveTo>
                  <a:pt x="1251034" y="2178877"/>
                </a:moveTo>
                <a:lnTo>
                  <a:pt x="1251034" y="2178877"/>
                </a:lnTo>
                <a:lnTo>
                  <a:pt x="1251034" y="2178877"/>
                </a:lnTo>
                <a:lnTo>
                  <a:pt x="1251034" y="2178877"/>
                </a:lnTo>
                <a:close/>
                <a:moveTo>
                  <a:pt x="1285437" y="1850807"/>
                </a:moveTo>
                <a:cubicBezTo>
                  <a:pt x="1284391" y="1852064"/>
                  <a:pt x="1282863" y="1852832"/>
                  <a:pt x="1281222" y="1852915"/>
                </a:cubicBezTo>
                <a:cubicBezTo>
                  <a:pt x="1282351" y="1852162"/>
                  <a:pt x="1283856" y="1851485"/>
                  <a:pt x="1285287" y="1850807"/>
                </a:cubicBezTo>
                <a:close/>
                <a:moveTo>
                  <a:pt x="1341370" y="1160641"/>
                </a:moveTo>
                <a:lnTo>
                  <a:pt x="1339714" y="1159963"/>
                </a:lnTo>
                <a:lnTo>
                  <a:pt x="1341144" y="1159361"/>
                </a:lnTo>
                <a:close/>
                <a:moveTo>
                  <a:pt x="1253594" y="150008"/>
                </a:moveTo>
                <a:lnTo>
                  <a:pt x="1253594" y="150008"/>
                </a:lnTo>
                <a:lnTo>
                  <a:pt x="1253594" y="150008"/>
                </a:lnTo>
                <a:close/>
                <a:moveTo>
                  <a:pt x="1238990" y="279640"/>
                </a:moveTo>
                <a:lnTo>
                  <a:pt x="1238990" y="279640"/>
                </a:lnTo>
                <a:lnTo>
                  <a:pt x="1238463" y="279640"/>
                </a:lnTo>
                <a:close/>
                <a:moveTo>
                  <a:pt x="1246518" y="1086791"/>
                </a:moveTo>
                <a:lnTo>
                  <a:pt x="1246518" y="1086791"/>
                </a:lnTo>
                <a:close/>
                <a:moveTo>
                  <a:pt x="1214900" y="1276722"/>
                </a:moveTo>
                <a:lnTo>
                  <a:pt x="1214900" y="1276722"/>
                </a:lnTo>
                <a:lnTo>
                  <a:pt x="1214900" y="1276722"/>
                </a:lnTo>
                <a:close/>
                <a:moveTo>
                  <a:pt x="1164538" y="2075668"/>
                </a:moveTo>
                <a:cubicBezTo>
                  <a:pt x="1165298" y="2076330"/>
                  <a:pt x="1165802" y="2077234"/>
                  <a:pt x="1165968" y="2078228"/>
                </a:cubicBezTo>
                <a:cubicBezTo>
                  <a:pt x="1165742" y="2077400"/>
                  <a:pt x="1165290" y="2076496"/>
                  <a:pt x="1164839" y="2075668"/>
                </a:cubicBezTo>
                <a:close/>
                <a:moveTo>
                  <a:pt x="1155504" y="3421372"/>
                </a:moveTo>
                <a:lnTo>
                  <a:pt x="1155504" y="3421372"/>
                </a:lnTo>
                <a:cubicBezTo>
                  <a:pt x="1155504" y="3421372"/>
                  <a:pt x="1155504" y="3421974"/>
                  <a:pt x="1155504" y="3422200"/>
                </a:cubicBezTo>
                <a:cubicBezTo>
                  <a:pt x="1155286" y="3421981"/>
                  <a:pt x="1155105" y="3421725"/>
                  <a:pt x="1154977" y="3421447"/>
                </a:cubicBezTo>
                <a:close/>
                <a:moveTo>
                  <a:pt x="1152794" y="5293583"/>
                </a:moveTo>
                <a:lnTo>
                  <a:pt x="1152794" y="5293583"/>
                </a:lnTo>
                <a:lnTo>
                  <a:pt x="1152041" y="5293583"/>
                </a:lnTo>
                <a:cubicBezTo>
                  <a:pt x="1152410" y="5293508"/>
                  <a:pt x="1152802" y="5293508"/>
                  <a:pt x="1153171" y="5293583"/>
                </a:cubicBezTo>
                <a:close/>
                <a:moveTo>
                  <a:pt x="1129533" y="5295465"/>
                </a:moveTo>
                <a:cubicBezTo>
                  <a:pt x="1128742" y="5294035"/>
                  <a:pt x="1127786" y="5292680"/>
                  <a:pt x="1126672" y="5291476"/>
                </a:cubicBezTo>
                <a:cubicBezTo>
                  <a:pt x="1127764" y="5291701"/>
                  <a:pt x="1128674" y="5292454"/>
                  <a:pt x="1129081" y="5293508"/>
                </a:cubicBezTo>
                <a:cubicBezTo>
                  <a:pt x="1129540" y="5294035"/>
                  <a:pt x="1129804" y="5294712"/>
                  <a:pt x="1129834" y="5295465"/>
                </a:cubicBezTo>
                <a:close/>
                <a:moveTo>
                  <a:pt x="1075482" y="5894242"/>
                </a:moveTo>
                <a:lnTo>
                  <a:pt x="1075482" y="5894242"/>
                </a:lnTo>
                <a:lnTo>
                  <a:pt x="1075482" y="5894242"/>
                </a:lnTo>
                <a:close/>
                <a:moveTo>
                  <a:pt x="1222880" y="6476833"/>
                </a:moveTo>
                <a:cubicBezTo>
                  <a:pt x="1222902" y="6476607"/>
                  <a:pt x="1222902" y="6476456"/>
                  <a:pt x="1222880" y="6476231"/>
                </a:cubicBezTo>
                <a:lnTo>
                  <a:pt x="1222880" y="6476231"/>
                </a:lnTo>
                <a:cubicBezTo>
                  <a:pt x="1222925" y="6476456"/>
                  <a:pt x="1222925" y="6476607"/>
                  <a:pt x="1222880" y="6476833"/>
                </a:cubicBezTo>
                <a:close/>
                <a:moveTo>
                  <a:pt x="1222880" y="3967678"/>
                </a:moveTo>
                <a:lnTo>
                  <a:pt x="1222880" y="3967678"/>
                </a:lnTo>
                <a:lnTo>
                  <a:pt x="1222880" y="3967678"/>
                </a:lnTo>
                <a:close/>
                <a:moveTo>
                  <a:pt x="1214749" y="3793556"/>
                </a:moveTo>
                <a:lnTo>
                  <a:pt x="1214298" y="3793556"/>
                </a:lnTo>
                <a:lnTo>
                  <a:pt x="1214749" y="3793556"/>
                </a:lnTo>
                <a:close/>
                <a:moveTo>
                  <a:pt x="1191111" y="4081953"/>
                </a:moveTo>
                <a:lnTo>
                  <a:pt x="1191111" y="4081953"/>
                </a:lnTo>
                <a:lnTo>
                  <a:pt x="1191111" y="4081953"/>
                </a:lnTo>
                <a:close/>
                <a:moveTo>
                  <a:pt x="1132017" y="4818868"/>
                </a:moveTo>
                <a:lnTo>
                  <a:pt x="1132017" y="4818266"/>
                </a:lnTo>
                <a:lnTo>
                  <a:pt x="1132469" y="4818266"/>
                </a:lnTo>
                <a:close/>
                <a:moveTo>
                  <a:pt x="1237936" y="3835035"/>
                </a:moveTo>
                <a:cubicBezTo>
                  <a:pt x="1238018" y="3835471"/>
                  <a:pt x="1238199" y="3835885"/>
                  <a:pt x="1238463" y="3836239"/>
                </a:cubicBezTo>
                <a:lnTo>
                  <a:pt x="1237785" y="3835487"/>
                </a:lnTo>
                <a:close/>
                <a:moveTo>
                  <a:pt x="1222880" y="4354993"/>
                </a:moveTo>
                <a:lnTo>
                  <a:pt x="1222880" y="4354993"/>
                </a:lnTo>
                <a:lnTo>
                  <a:pt x="1222880" y="4354993"/>
                </a:lnTo>
                <a:close/>
                <a:moveTo>
                  <a:pt x="1235978" y="3885021"/>
                </a:moveTo>
                <a:lnTo>
                  <a:pt x="1235978" y="3885021"/>
                </a:lnTo>
                <a:close/>
                <a:moveTo>
                  <a:pt x="1239215" y="3836842"/>
                </a:moveTo>
                <a:lnTo>
                  <a:pt x="1239215" y="3837519"/>
                </a:lnTo>
                <a:lnTo>
                  <a:pt x="1238688" y="3836992"/>
                </a:lnTo>
                <a:cubicBezTo>
                  <a:pt x="1239291" y="3836992"/>
                  <a:pt x="1239441" y="3836992"/>
                  <a:pt x="1239140" y="3836315"/>
                </a:cubicBezTo>
                <a:lnTo>
                  <a:pt x="1239140" y="3836766"/>
                </a:lnTo>
                <a:close/>
                <a:moveTo>
                  <a:pt x="1193144" y="3696294"/>
                </a:moveTo>
                <a:cubicBezTo>
                  <a:pt x="1193468" y="3697107"/>
                  <a:pt x="1193874" y="3697890"/>
                  <a:pt x="1194348" y="3698628"/>
                </a:cubicBezTo>
                <a:cubicBezTo>
                  <a:pt x="1193385" y="3698402"/>
                  <a:pt x="1192399" y="3698251"/>
                  <a:pt x="1191413" y="3698176"/>
                </a:cubicBezTo>
                <a:close/>
                <a:moveTo>
                  <a:pt x="1132920" y="3757722"/>
                </a:moveTo>
                <a:lnTo>
                  <a:pt x="1132920" y="3757722"/>
                </a:lnTo>
                <a:lnTo>
                  <a:pt x="1132920" y="3757722"/>
                </a:lnTo>
                <a:lnTo>
                  <a:pt x="1132920" y="3757722"/>
                </a:lnTo>
                <a:close/>
                <a:moveTo>
                  <a:pt x="1223256" y="4505629"/>
                </a:moveTo>
                <a:lnTo>
                  <a:pt x="1222127" y="4504650"/>
                </a:lnTo>
                <a:lnTo>
                  <a:pt x="1223256" y="4504198"/>
                </a:lnTo>
                <a:close/>
                <a:moveTo>
                  <a:pt x="1089634" y="4696689"/>
                </a:moveTo>
                <a:cubicBezTo>
                  <a:pt x="1091238" y="4693452"/>
                  <a:pt x="1093436" y="4690516"/>
                  <a:pt x="1096108" y="4688032"/>
                </a:cubicBezTo>
                <a:cubicBezTo>
                  <a:pt x="1094151" y="4691118"/>
                  <a:pt x="1091908" y="4694054"/>
                  <a:pt x="1089409" y="4696689"/>
                </a:cubicBezTo>
                <a:close/>
                <a:moveTo>
                  <a:pt x="1215427" y="6167508"/>
                </a:moveTo>
                <a:lnTo>
                  <a:pt x="1215427" y="6167131"/>
                </a:lnTo>
                <a:lnTo>
                  <a:pt x="1215427" y="6167131"/>
                </a:lnTo>
                <a:close/>
                <a:moveTo>
                  <a:pt x="1206920" y="5912760"/>
                </a:moveTo>
                <a:cubicBezTo>
                  <a:pt x="1206920" y="5911932"/>
                  <a:pt x="1207372" y="5911104"/>
                  <a:pt x="1207522" y="5910276"/>
                </a:cubicBezTo>
                <a:lnTo>
                  <a:pt x="1208125" y="5910878"/>
                </a:lnTo>
                <a:close/>
                <a:moveTo>
                  <a:pt x="1243055" y="4909204"/>
                </a:moveTo>
                <a:lnTo>
                  <a:pt x="1243055" y="4909204"/>
                </a:lnTo>
                <a:lnTo>
                  <a:pt x="1243055" y="4909204"/>
                </a:lnTo>
                <a:lnTo>
                  <a:pt x="1243506" y="4909204"/>
                </a:lnTo>
                <a:cubicBezTo>
                  <a:pt x="1243280" y="4909279"/>
                  <a:pt x="1243055" y="4909279"/>
                  <a:pt x="1242829" y="4909204"/>
                </a:cubicBezTo>
                <a:close/>
                <a:moveTo>
                  <a:pt x="1293116" y="3828937"/>
                </a:moveTo>
                <a:cubicBezTo>
                  <a:pt x="1293116" y="3827733"/>
                  <a:pt x="1294396" y="3828410"/>
                  <a:pt x="1294320" y="3828937"/>
                </a:cubicBezTo>
                <a:close/>
                <a:moveTo>
                  <a:pt x="1313216" y="3525409"/>
                </a:moveTo>
                <a:lnTo>
                  <a:pt x="1314721" y="3525936"/>
                </a:lnTo>
                <a:cubicBezTo>
                  <a:pt x="1314631" y="3526440"/>
                  <a:pt x="1314360" y="3526892"/>
                  <a:pt x="1313968" y="3527215"/>
                </a:cubicBezTo>
                <a:cubicBezTo>
                  <a:pt x="1313517" y="3526538"/>
                  <a:pt x="1313216" y="3525860"/>
                  <a:pt x="1312990" y="3525409"/>
                </a:cubicBezTo>
                <a:close/>
                <a:moveTo>
                  <a:pt x="1358384" y="1660876"/>
                </a:moveTo>
                <a:lnTo>
                  <a:pt x="1358384" y="1660876"/>
                </a:lnTo>
                <a:lnTo>
                  <a:pt x="1357781" y="1660876"/>
                </a:lnTo>
                <a:lnTo>
                  <a:pt x="1358233" y="1660876"/>
                </a:lnTo>
                <a:lnTo>
                  <a:pt x="1358233" y="1660876"/>
                </a:lnTo>
                <a:lnTo>
                  <a:pt x="1358233" y="1660876"/>
                </a:lnTo>
                <a:close/>
                <a:moveTo>
                  <a:pt x="1353942" y="1454759"/>
                </a:moveTo>
                <a:lnTo>
                  <a:pt x="1353942" y="1454759"/>
                </a:lnTo>
                <a:lnTo>
                  <a:pt x="1353942" y="1454759"/>
                </a:lnTo>
                <a:lnTo>
                  <a:pt x="1353942" y="1454759"/>
                </a:lnTo>
                <a:close/>
                <a:moveTo>
                  <a:pt x="1223256" y="790414"/>
                </a:moveTo>
                <a:cubicBezTo>
                  <a:pt x="1223294" y="790715"/>
                  <a:pt x="1223294" y="791016"/>
                  <a:pt x="1223256" y="791317"/>
                </a:cubicBezTo>
                <a:lnTo>
                  <a:pt x="1223256" y="790866"/>
                </a:lnTo>
                <a:close/>
                <a:moveTo>
                  <a:pt x="1155504" y="1838912"/>
                </a:moveTo>
                <a:lnTo>
                  <a:pt x="1155504" y="1838912"/>
                </a:lnTo>
                <a:close/>
                <a:moveTo>
                  <a:pt x="1234774" y="6437311"/>
                </a:moveTo>
                <a:lnTo>
                  <a:pt x="1234774" y="6436784"/>
                </a:lnTo>
                <a:cubicBezTo>
                  <a:pt x="1234962" y="6437311"/>
                  <a:pt x="1235113" y="6437763"/>
                  <a:pt x="1235226" y="6438290"/>
                </a:cubicBezTo>
                <a:close/>
                <a:moveTo>
                  <a:pt x="1287470" y="2575451"/>
                </a:moveTo>
                <a:cubicBezTo>
                  <a:pt x="1285580" y="2575474"/>
                  <a:pt x="1283691" y="2575654"/>
                  <a:pt x="1281824" y="2575978"/>
                </a:cubicBezTo>
                <a:cubicBezTo>
                  <a:pt x="1283352" y="2574797"/>
                  <a:pt x="1285415" y="2574571"/>
                  <a:pt x="1287169" y="2575376"/>
                </a:cubicBezTo>
                <a:close/>
                <a:moveTo>
                  <a:pt x="1441342" y="46874"/>
                </a:moveTo>
                <a:lnTo>
                  <a:pt x="1441342" y="46874"/>
                </a:lnTo>
                <a:cubicBezTo>
                  <a:pt x="1441342" y="47702"/>
                  <a:pt x="1440514" y="48756"/>
                  <a:pt x="1440062" y="49961"/>
                </a:cubicBezTo>
                <a:cubicBezTo>
                  <a:pt x="1440235" y="48862"/>
                  <a:pt x="1440567" y="47800"/>
                  <a:pt x="1441041" y="46799"/>
                </a:cubicBezTo>
                <a:close/>
                <a:moveTo>
                  <a:pt x="1223030" y="287770"/>
                </a:moveTo>
                <a:lnTo>
                  <a:pt x="1223030" y="287770"/>
                </a:lnTo>
                <a:close/>
                <a:moveTo>
                  <a:pt x="1161226" y="1563163"/>
                </a:moveTo>
                <a:lnTo>
                  <a:pt x="1161226" y="1563163"/>
                </a:lnTo>
                <a:lnTo>
                  <a:pt x="1162807" y="1561732"/>
                </a:lnTo>
                <a:cubicBezTo>
                  <a:pt x="1162354" y="1562560"/>
                  <a:pt x="1161903" y="1563237"/>
                  <a:pt x="1161301" y="1562936"/>
                </a:cubicBezTo>
                <a:close/>
                <a:moveTo>
                  <a:pt x="1159494" y="1897932"/>
                </a:moveTo>
                <a:lnTo>
                  <a:pt x="1159494" y="1897932"/>
                </a:lnTo>
                <a:lnTo>
                  <a:pt x="1159043" y="1897932"/>
                </a:lnTo>
                <a:close/>
                <a:moveTo>
                  <a:pt x="1078869" y="3694487"/>
                </a:moveTo>
                <a:cubicBezTo>
                  <a:pt x="1078553" y="3695059"/>
                  <a:pt x="1078305" y="3695669"/>
                  <a:pt x="1078117" y="3696294"/>
                </a:cubicBezTo>
                <a:cubicBezTo>
                  <a:pt x="1077883" y="3695722"/>
                  <a:pt x="1077612" y="3695165"/>
                  <a:pt x="1077288" y="3694638"/>
                </a:cubicBezTo>
                <a:close/>
                <a:moveTo>
                  <a:pt x="1274597" y="5162446"/>
                </a:moveTo>
                <a:cubicBezTo>
                  <a:pt x="1274808" y="5162897"/>
                  <a:pt x="1274981" y="5163349"/>
                  <a:pt x="1275124" y="5163800"/>
                </a:cubicBezTo>
                <a:lnTo>
                  <a:pt x="1274221" y="5162446"/>
                </a:lnTo>
                <a:close/>
                <a:moveTo>
                  <a:pt x="1315173" y="2680693"/>
                </a:moveTo>
                <a:cubicBezTo>
                  <a:pt x="1315594" y="2680098"/>
                  <a:pt x="1316099" y="2679564"/>
                  <a:pt x="1316678" y="2679112"/>
                </a:cubicBezTo>
                <a:cubicBezTo>
                  <a:pt x="1316234" y="2679714"/>
                  <a:pt x="1315700" y="2680249"/>
                  <a:pt x="1315098" y="2680693"/>
                </a:cubicBezTo>
                <a:close/>
                <a:moveTo>
                  <a:pt x="1405509" y="1597189"/>
                </a:moveTo>
                <a:lnTo>
                  <a:pt x="1405509" y="1597189"/>
                </a:lnTo>
                <a:lnTo>
                  <a:pt x="1405509" y="1597189"/>
                </a:lnTo>
                <a:lnTo>
                  <a:pt x="1405961" y="1597189"/>
                </a:lnTo>
                <a:close/>
                <a:moveTo>
                  <a:pt x="1088656" y="4128551"/>
                </a:moveTo>
                <a:cubicBezTo>
                  <a:pt x="1088618" y="4128928"/>
                  <a:pt x="1088618" y="4129304"/>
                  <a:pt x="1088656" y="4129681"/>
                </a:cubicBezTo>
                <a:cubicBezTo>
                  <a:pt x="1088415" y="4129523"/>
                  <a:pt x="1088189" y="4129349"/>
                  <a:pt x="1087978" y="4129154"/>
                </a:cubicBezTo>
                <a:close/>
                <a:moveTo>
                  <a:pt x="1245388" y="6535627"/>
                </a:moveTo>
                <a:cubicBezTo>
                  <a:pt x="1245953" y="6536906"/>
                  <a:pt x="1246134" y="6538262"/>
                  <a:pt x="1245915" y="6539616"/>
                </a:cubicBezTo>
                <a:cubicBezTo>
                  <a:pt x="1245765" y="6538262"/>
                  <a:pt x="1245614" y="6537057"/>
                  <a:pt x="1245388" y="6535627"/>
                </a:cubicBezTo>
                <a:close/>
                <a:moveTo>
                  <a:pt x="1235150" y="6111951"/>
                </a:moveTo>
                <a:lnTo>
                  <a:pt x="1235150" y="6111951"/>
                </a:lnTo>
                <a:lnTo>
                  <a:pt x="1235150" y="6111951"/>
                </a:lnTo>
                <a:lnTo>
                  <a:pt x="1235752" y="6111951"/>
                </a:lnTo>
                <a:close/>
                <a:moveTo>
                  <a:pt x="1037766" y="4375545"/>
                </a:moveTo>
                <a:lnTo>
                  <a:pt x="1037766" y="4375545"/>
                </a:lnTo>
                <a:lnTo>
                  <a:pt x="1037315" y="4375018"/>
                </a:lnTo>
                <a:close/>
                <a:moveTo>
                  <a:pt x="443055" y="4260291"/>
                </a:moveTo>
                <a:lnTo>
                  <a:pt x="443055" y="4259613"/>
                </a:lnTo>
                <a:lnTo>
                  <a:pt x="443733" y="4259613"/>
                </a:lnTo>
                <a:close/>
                <a:moveTo>
                  <a:pt x="524960" y="4875554"/>
                </a:moveTo>
                <a:cubicBezTo>
                  <a:pt x="524056" y="4871112"/>
                  <a:pt x="522250" y="4865692"/>
                  <a:pt x="515926" y="4865692"/>
                </a:cubicBezTo>
                <a:cubicBezTo>
                  <a:pt x="516475" y="4864338"/>
                  <a:pt x="516731" y="4862907"/>
                  <a:pt x="516679" y="4861477"/>
                </a:cubicBezTo>
                <a:cubicBezTo>
                  <a:pt x="516152" y="4857110"/>
                  <a:pt x="515399" y="4852820"/>
                  <a:pt x="515023" y="4848453"/>
                </a:cubicBezTo>
                <a:cubicBezTo>
                  <a:pt x="514812" y="4845743"/>
                  <a:pt x="514330" y="4843033"/>
                  <a:pt x="513592" y="4840398"/>
                </a:cubicBezTo>
                <a:cubicBezTo>
                  <a:pt x="512403" y="4835655"/>
                  <a:pt x="511921" y="4830837"/>
                  <a:pt x="512162" y="4825944"/>
                </a:cubicBezTo>
                <a:cubicBezTo>
                  <a:pt x="507419" y="4791165"/>
                  <a:pt x="498913" y="4757064"/>
                  <a:pt x="494020" y="4722284"/>
                </a:cubicBezTo>
                <a:cubicBezTo>
                  <a:pt x="493342" y="4718445"/>
                  <a:pt x="491626" y="4714831"/>
                  <a:pt x="489051" y="4711820"/>
                </a:cubicBezTo>
                <a:lnTo>
                  <a:pt x="486868" y="4710766"/>
                </a:lnTo>
                <a:cubicBezTo>
                  <a:pt x="495676" y="4698044"/>
                  <a:pt x="485965" y="4685999"/>
                  <a:pt x="484007" y="4674105"/>
                </a:cubicBezTo>
                <a:cubicBezTo>
                  <a:pt x="481749" y="4659952"/>
                  <a:pt x="484007" y="4643993"/>
                  <a:pt x="471360" y="4632550"/>
                </a:cubicBezTo>
                <a:cubicBezTo>
                  <a:pt x="472617" y="4631346"/>
                  <a:pt x="473679" y="4629991"/>
                  <a:pt x="474522" y="4628485"/>
                </a:cubicBezTo>
                <a:cubicBezTo>
                  <a:pt x="472919" y="4603568"/>
                  <a:pt x="469802" y="4578876"/>
                  <a:pt x="465187" y="4554334"/>
                </a:cubicBezTo>
                <a:cubicBezTo>
                  <a:pt x="464660" y="4553582"/>
                  <a:pt x="463930" y="4552980"/>
                  <a:pt x="463080" y="4552679"/>
                </a:cubicBezTo>
                <a:lnTo>
                  <a:pt x="463080" y="4550495"/>
                </a:lnTo>
                <a:cubicBezTo>
                  <a:pt x="464713" y="4547861"/>
                  <a:pt x="465978" y="4545075"/>
                  <a:pt x="466844" y="4542139"/>
                </a:cubicBezTo>
                <a:cubicBezTo>
                  <a:pt x="467679" y="4538526"/>
                  <a:pt x="468033" y="4534837"/>
                  <a:pt x="467897" y="4531148"/>
                </a:cubicBezTo>
                <a:cubicBezTo>
                  <a:pt x="467935" y="4530998"/>
                  <a:pt x="467935" y="4530772"/>
                  <a:pt x="467897" y="4530621"/>
                </a:cubicBezTo>
                <a:cubicBezTo>
                  <a:pt x="468613" y="4530169"/>
                  <a:pt x="469396" y="4529793"/>
                  <a:pt x="470231" y="4529568"/>
                </a:cubicBezTo>
                <a:cubicBezTo>
                  <a:pt x="470833" y="4531675"/>
                  <a:pt x="471511" y="4533859"/>
                  <a:pt x="472038" y="4535966"/>
                </a:cubicBezTo>
                <a:cubicBezTo>
                  <a:pt x="472565" y="4538074"/>
                  <a:pt x="472941" y="4539354"/>
                  <a:pt x="473468" y="4541010"/>
                </a:cubicBezTo>
                <a:cubicBezTo>
                  <a:pt x="474507" y="4546355"/>
                  <a:pt x="475237" y="4551775"/>
                  <a:pt x="475651" y="4557195"/>
                </a:cubicBezTo>
                <a:cubicBezTo>
                  <a:pt x="476735" y="4562992"/>
                  <a:pt x="478399" y="4568713"/>
                  <a:pt x="480620" y="4574209"/>
                </a:cubicBezTo>
                <a:cubicBezTo>
                  <a:pt x="509000" y="4648208"/>
                  <a:pt x="546791" y="4717767"/>
                  <a:pt x="582323" y="4788379"/>
                </a:cubicBezTo>
                <a:cubicBezTo>
                  <a:pt x="599863" y="4823234"/>
                  <a:pt x="623802" y="4856131"/>
                  <a:pt x="622748" y="4897761"/>
                </a:cubicBezTo>
                <a:cubicBezTo>
                  <a:pt x="622997" y="4898589"/>
                  <a:pt x="623433" y="4899342"/>
                  <a:pt x="624028" y="4900020"/>
                </a:cubicBezTo>
                <a:cubicBezTo>
                  <a:pt x="608972" y="4937660"/>
                  <a:pt x="603401" y="4978085"/>
                  <a:pt x="587065" y="5015198"/>
                </a:cubicBezTo>
                <a:cubicBezTo>
                  <a:pt x="585853" y="5015650"/>
                  <a:pt x="584769" y="5016403"/>
                  <a:pt x="583904" y="5017381"/>
                </a:cubicBezTo>
                <a:cubicBezTo>
                  <a:pt x="582858" y="5018737"/>
                  <a:pt x="582022" y="5020242"/>
                  <a:pt x="581419" y="5021823"/>
                </a:cubicBezTo>
                <a:cubicBezTo>
                  <a:pt x="581314" y="5022651"/>
                  <a:pt x="581314" y="5023404"/>
                  <a:pt x="581419" y="5024232"/>
                </a:cubicBezTo>
                <a:cubicBezTo>
                  <a:pt x="579161" y="5024985"/>
                  <a:pt x="577204" y="5026339"/>
                  <a:pt x="575021" y="5027243"/>
                </a:cubicBezTo>
                <a:cubicBezTo>
                  <a:pt x="574622" y="5027017"/>
                  <a:pt x="574140" y="5027017"/>
                  <a:pt x="573741" y="5027243"/>
                </a:cubicBezTo>
                <a:lnTo>
                  <a:pt x="573741" y="5027243"/>
                </a:lnTo>
                <a:cubicBezTo>
                  <a:pt x="572823" y="5027393"/>
                  <a:pt x="571874" y="5027393"/>
                  <a:pt x="570955" y="5027243"/>
                </a:cubicBezTo>
                <a:cubicBezTo>
                  <a:pt x="571678" y="5026339"/>
                  <a:pt x="572311" y="5025361"/>
                  <a:pt x="572837" y="5024383"/>
                </a:cubicBezTo>
                <a:cubicBezTo>
                  <a:pt x="554695" y="4975525"/>
                  <a:pt x="535424" y="4926895"/>
                  <a:pt x="524884" y="4875554"/>
                </a:cubicBezTo>
                <a:close/>
                <a:moveTo>
                  <a:pt x="570127" y="5027544"/>
                </a:moveTo>
                <a:lnTo>
                  <a:pt x="570127" y="5027544"/>
                </a:lnTo>
                <a:close/>
                <a:moveTo>
                  <a:pt x="987555" y="5995869"/>
                </a:moveTo>
                <a:cubicBezTo>
                  <a:pt x="985673" y="5993235"/>
                  <a:pt x="983715" y="5990751"/>
                  <a:pt x="981984" y="5988341"/>
                </a:cubicBezTo>
                <a:cubicBezTo>
                  <a:pt x="981231" y="5987061"/>
                  <a:pt x="980478" y="5985782"/>
                  <a:pt x="979650" y="5984577"/>
                </a:cubicBezTo>
                <a:cubicBezTo>
                  <a:pt x="978822" y="5983373"/>
                  <a:pt x="977693" y="5981040"/>
                  <a:pt x="976790" y="5979233"/>
                </a:cubicBezTo>
                <a:cubicBezTo>
                  <a:pt x="976338" y="5978028"/>
                  <a:pt x="975736" y="5976823"/>
                  <a:pt x="974983" y="5975769"/>
                </a:cubicBezTo>
                <a:cubicBezTo>
                  <a:pt x="974674" y="5975167"/>
                  <a:pt x="974320" y="5974566"/>
                  <a:pt x="973929" y="5974038"/>
                </a:cubicBezTo>
                <a:cubicBezTo>
                  <a:pt x="973620" y="5972759"/>
                  <a:pt x="972943" y="5971630"/>
                  <a:pt x="971972" y="5970726"/>
                </a:cubicBezTo>
                <a:lnTo>
                  <a:pt x="971972" y="5970726"/>
                </a:lnTo>
                <a:lnTo>
                  <a:pt x="972875" y="5968317"/>
                </a:lnTo>
                <a:cubicBezTo>
                  <a:pt x="974305" y="5949497"/>
                  <a:pt x="963315" y="5934592"/>
                  <a:pt x="956539" y="5918481"/>
                </a:cubicBezTo>
                <a:cubicBezTo>
                  <a:pt x="941483" y="5882272"/>
                  <a:pt x="928535" y="5845084"/>
                  <a:pt x="909640" y="5810530"/>
                </a:cubicBezTo>
                <a:cubicBezTo>
                  <a:pt x="908910" y="5809778"/>
                  <a:pt x="908104" y="5809100"/>
                  <a:pt x="907231" y="5808573"/>
                </a:cubicBezTo>
                <a:cubicBezTo>
                  <a:pt x="907946" y="5800443"/>
                  <a:pt x="907796" y="5792238"/>
                  <a:pt x="906779" y="5784107"/>
                </a:cubicBezTo>
                <a:cubicBezTo>
                  <a:pt x="906779" y="5775977"/>
                  <a:pt x="909038" y="5767546"/>
                  <a:pt x="903467" y="5760244"/>
                </a:cubicBezTo>
                <a:lnTo>
                  <a:pt x="903467" y="5760244"/>
                </a:lnTo>
                <a:cubicBezTo>
                  <a:pt x="902262" y="5752113"/>
                  <a:pt x="904671" y="5743380"/>
                  <a:pt x="899402" y="5735928"/>
                </a:cubicBezTo>
                <a:lnTo>
                  <a:pt x="899402" y="5735928"/>
                </a:lnTo>
                <a:cubicBezTo>
                  <a:pt x="898122" y="5697009"/>
                  <a:pt x="887206" y="5659744"/>
                  <a:pt x="879377" y="5621879"/>
                </a:cubicBezTo>
                <a:cubicBezTo>
                  <a:pt x="880364" y="5616007"/>
                  <a:pt x="879077" y="5609985"/>
                  <a:pt x="875764" y="5605091"/>
                </a:cubicBezTo>
                <a:lnTo>
                  <a:pt x="875764" y="5605091"/>
                </a:lnTo>
                <a:cubicBezTo>
                  <a:pt x="875387" y="5601478"/>
                  <a:pt x="875086" y="5597563"/>
                  <a:pt x="874710" y="5594101"/>
                </a:cubicBezTo>
                <a:cubicBezTo>
                  <a:pt x="875342" y="5590864"/>
                  <a:pt x="874258" y="5587551"/>
                  <a:pt x="871849" y="5585368"/>
                </a:cubicBezTo>
                <a:lnTo>
                  <a:pt x="871849" y="5585368"/>
                </a:lnTo>
                <a:cubicBezTo>
                  <a:pt x="872000" y="5584239"/>
                  <a:pt x="871609" y="5583110"/>
                  <a:pt x="870795" y="5582282"/>
                </a:cubicBezTo>
                <a:cubicBezTo>
                  <a:pt x="870924" y="5580249"/>
                  <a:pt x="870540" y="5578217"/>
                  <a:pt x="869667" y="5576335"/>
                </a:cubicBezTo>
                <a:cubicBezTo>
                  <a:pt x="870020" y="5573173"/>
                  <a:pt x="870600" y="5570087"/>
                  <a:pt x="871398" y="5567000"/>
                </a:cubicBezTo>
                <a:cubicBezTo>
                  <a:pt x="871910" y="5559095"/>
                  <a:pt x="871119" y="5551191"/>
                  <a:pt x="869064" y="5543513"/>
                </a:cubicBezTo>
                <a:cubicBezTo>
                  <a:pt x="849386" y="5441960"/>
                  <a:pt x="824611" y="5341462"/>
                  <a:pt x="794838" y="5242393"/>
                </a:cubicBezTo>
                <a:cubicBezTo>
                  <a:pt x="794266" y="5237048"/>
                  <a:pt x="791232" y="5232306"/>
                  <a:pt x="786633" y="5229521"/>
                </a:cubicBezTo>
                <a:cubicBezTo>
                  <a:pt x="785827" y="5229670"/>
                  <a:pt x="785044" y="5229896"/>
                  <a:pt x="784299" y="5230273"/>
                </a:cubicBezTo>
                <a:lnTo>
                  <a:pt x="784299" y="5230273"/>
                </a:lnTo>
                <a:lnTo>
                  <a:pt x="784299" y="5230273"/>
                </a:lnTo>
                <a:cubicBezTo>
                  <a:pt x="782650" y="5221993"/>
                  <a:pt x="780128" y="5213937"/>
                  <a:pt x="776771" y="5206183"/>
                </a:cubicBezTo>
                <a:lnTo>
                  <a:pt x="776771" y="5206183"/>
                </a:lnTo>
                <a:cubicBezTo>
                  <a:pt x="770523" y="5166586"/>
                  <a:pt x="755617" y="5129849"/>
                  <a:pt x="740335" y="5091607"/>
                </a:cubicBezTo>
                <a:cubicBezTo>
                  <a:pt x="732687" y="5098232"/>
                  <a:pt x="727410" y="5107191"/>
                  <a:pt x="725279" y="5117127"/>
                </a:cubicBezTo>
                <a:cubicBezTo>
                  <a:pt x="722569" y="5128570"/>
                  <a:pt x="720160" y="5139711"/>
                  <a:pt x="717751" y="5151605"/>
                </a:cubicBezTo>
                <a:lnTo>
                  <a:pt x="717751" y="5151605"/>
                </a:lnTo>
                <a:cubicBezTo>
                  <a:pt x="708944" y="5181040"/>
                  <a:pt x="700362" y="5210474"/>
                  <a:pt x="701340" y="5241941"/>
                </a:cubicBezTo>
                <a:cubicBezTo>
                  <a:pt x="693203" y="5244275"/>
                  <a:pt x="684448" y="5242167"/>
                  <a:pt x="678229" y="5236446"/>
                </a:cubicBezTo>
                <a:cubicBezTo>
                  <a:pt x="665063" y="5226660"/>
                  <a:pt x="654005" y="5214389"/>
                  <a:pt x="645709" y="5200237"/>
                </a:cubicBezTo>
                <a:cubicBezTo>
                  <a:pt x="625436" y="5162822"/>
                  <a:pt x="611260" y="5122396"/>
                  <a:pt x="603702" y="5080466"/>
                </a:cubicBezTo>
                <a:cubicBezTo>
                  <a:pt x="603454" y="5079638"/>
                  <a:pt x="603258" y="5078885"/>
                  <a:pt x="603100" y="5078056"/>
                </a:cubicBezTo>
                <a:cubicBezTo>
                  <a:pt x="612736" y="5069400"/>
                  <a:pt x="609800" y="5056301"/>
                  <a:pt x="611531" y="5044859"/>
                </a:cubicBezTo>
                <a:cubicBezTo>
                  <a:pt x="611660" y="5040869"/>
                  <a:pt x="612081" y="5036954"/>
                  <a:pt x="612811" y="5033039"/>
                </a:cubicBezTo>
                <a:cubicBezTo>
                  <a:pt x="613075" y="5031082"/>
                  <a:pt x="613075" y="5029124"/>
                  <a:pt x="612811" y="5027168"/>
                </a:cubicBezTo>
                <a:cubicBezTo>
                  <a:pt x="612563" y="5026641"/>
                  <a:pt x="612284" y="5026189"/>
                  <a:pt x="611983" y="5025737"/>
                </a:cubicBezTo>
                <a:cubicBezTo>
                  <a:pt x="616349" y="5010230"/>
                  <a:pt x="621017" y="4994797"/>
                  <a:pt x="624856" y="4979139"/>
                </a:cubicBezTo>
                <a:cubicBezTo>
                  <a:pt x="629749" y="4959416"/>
                  <a:pt x="633814" y="4939542"/>
                  <a:pt x="638181" y="4919743"/>
                </a:cubicBezTo>
                <a:lnTo>
                  <a:pt x="639761" y="4919743"/>
                </a:lnTo>
                <a:cubicBezTo>
                  <a:pt x="649247" y="4901224"/>
                  <a:pt x="661593" y="4884512"/>
                  <a:pt x="672433" y="4867048"/>
                </a:cubicBezTo>
                <a:cubicBezTo>
                  <a:pt x="691780" y="4864713"/>
                  <a:pt x="702997" y="4848754"/>
                  <a:pt x="717601" y="4838290"/>
                </a:cubicBezTo>
                <a:cubicBezTo>
                  <a:pt x="725708" y="4833924"/>
                  <a:pt x="731287" y="4826019"/>
                  <a:pt x="732657" y="4816911"/>
                </a:cubicBezTo>
                <a:cubicBezTo>
                  <a:pt x="735969" y="4816986"/>
                  <a:pt x="739131" y="4815555"/>
                  <a:pt x="741314" y="4813072"/>
                </a:cubicBezTo>
                <a:cubicBezTo>
                  <a:pt x="766683" y="4790488"/>
                  <a:pt x="793107" y="4768431"/>
                  <a:pt x="817121" y="4744115"/>
                </a:cubicBezTo>
                <a:cubicBezTo>
                  <a:pt x="855514" y="4705271"/>
                  <a:pt x="895713" y="4668835"/>
                  <a:pt x="935536" y="4631195"/>
                </a:cubicBezTo>
                <a:cubicBezTo>
                  <a:pt x="946828" y="4620657"/>
                  <a:pt x="961658" y="4611622"/>
                  <a:pt x="964594" y="4594083"/>
                </a:cubicBezTo>
                <a:cubicBezTo>
                  <a:pt x="969487" y="4590393"/>
                  <a:pt x="974531" y="4586555"/>
                  <a:pt x="979048" y="4582865"/>
                </a:cubicBezTo>
                <a:cubicBezTo>
                  <a:pt x="1008016" y="4558174"/>
                  <a:pt x="1035651" y="4531901"/>
                  <a:pt x="1061856" y="4504273"/>
                </a:cubicBezTo>
                <a:lnTo>
                  <a:pt x="1062609" y="4504650"/>
                </a:lnTo>
                <a:cubicBezTo>
                  <a:pt x="1063618" y="4504499"/>
                  <a:pt x="1064596" y="4504198"/>
                  <a:pt x="1065545" y="4503822"/>
                </a:cubicBezTo>
                <a:lnTo>
                  <a:pt x="1065545" y="4503822"/>
                </a:lnTo>
                <a:cubicBezTo>
                  <a:pt x="1065545" y="4523093"/>
                  <a:pt x="1065673" y="4542365"/>
                  <a:pt x="1065921" y="4561637"/>
                </a:cubicBezTo>
                <a:cubicBezTo>
                  <a:pt x="1062624" y="4566530"/>
                  <a:pt x="1061382" y="4572552"/>
                  <a:pt x="1062458" y="4578349"/>
                </a:cubicBezTo>
                <a:cubicBezTo>
                  <a:pt x="1062458" y="4596491"/>
                  <a:pt x="1062458" y="4614709"/>
                  <a:pt x="1061931" y="4632852"/>
                </a:cubicBezTo>
                <a:lnTo>
                  <a:pt x="1061931" y="4632852"/>
                </a:lnTo>
                <a:cubicBezTo>
                  <a:pt x="1060877" y="4635185"/>
                  <a:pt x="1058920" y="4637519"/>
                  <a:pt x="1058920" y="4639852"/>
                </a:cubicBezTo>
                <a:cubicBezTo>
                  <a:pt x="1058393" y="4666803"/>
                  <a:pt x="1052220" y="4693376"/>
                  <a:pt x="1054554" y="4720402"/>
                </a:cubicBezTo>
                <a:lnTo>
                  <a:pt x="1054554" y="4720402"/>
                </a:lnTo>
                <a:lnTo>
                  <a:pt x="1054554" y="4724392"/>
                </a:lnTo>
                <a:lnTo>
                  <a:pt x="1054554" y="4724392"/>
                </a:lnTo>
                <a:cubicBezTo>
                  <a:pt x="1050654" y="4737265"/>
                  <a:pt x="1049570" y="4750740"/>
                  <a:pt x="1051392" y="4764064"/>
                </a:cubicBezTo>
                <a:lnTo>
                  <a:pt x="1051392" y="4764064"/>
                </a:lnTo>
                <a:cubicBezTo>
                  <a:pt x="1049585" y="4780701"/>
                  <a:pt x="1049661" y="4797489"/>
                  <a:pt x="1047327" y="4814276"/>
                </a:cubicBezTo>
                <a:cubicBezTo>
                  <a:pt x="1043954" y="4828805"/>
                  <a:pt x="1042261" y="4843636"/>
                  <a:pt x="1042283" y="4858541"/>
                </a:cubicBezTo>
                <a:cubicBezTo>
                  <a:pt x="1036637" y="4864638"/>
                  <a:pt x="1039347" y="4871866"/>
                  <a:pt x="1039423" y="4878791"/>
                </a:cubicBezTo>
                <a:lnTo>
                  <a:pt x="1039423" y="4878791"/>
                </a:lnTo>
                <a:cubicBezTo>
                  <a:pt x="1035132" y="4899794"/>
                  <a:pt x="1030841" y="4920873"/>
                  <a:pt x="1026625" y="4941875"/>
                </a:cubicBezTo>
                <a:lnTo>
                  <a:pt x="1026625" y="4941875"/>
                </a:lnTo>
                <a:cubicBezTo>
                  <a:pt x="1024028" y="4943682"/>
                  <a:pt x="1022703" y="4946844"/>
                  <a:pt x="1023237" y="4949931"/>
                </a:cubicBezTo>
                <a:lnTo>
                  <a:pt x="1023237" y="4949931"/>
                </a:lnTo>
                <a:cubicBezTo>
                  <a:pt x="1019549" y="4960921"/>
                  <a:pt x="1017027" y="4972289"/>
                  <a:pt x="1015709" y="4983807"/>
                </a:cubicBezTo>
                <a:cubicBezTo>
                  <a:pt x="1015709" y="4996378"/>
                  <a:pt x="1005998" y="5008799"/>
                  <a:pt x="1014806" y="5021447"/>
                </a:cubicBezTo>
                <a:lnTo>
                  <a:pt x="1014806" y="5021447"/>
                </a:lnTo>
                <a:cubicBezTo>
                  <a:pt x="1014354" y="5042224"/>
                  <a:pt x="1024969" y="5057882"/>
                  <a:pt x="1038595" y="5072035"/>
                </a:cubicBezTo>
                <a:cubicBezTo>
                  <a:pt x="1041832" y="5083853"/>
                  <a:pt x="1053651" y="5091306"/>
                  <a:pt x="1054780" y="5104255"/>
                </a:cubicBezTo>
                <a:lnTo>
                  <a:pt x="1054780" y="5104255"/>
                </a:lnTo>
                <a:cubicBezTo>
                  <a:pt x="1018721" y="5135345"/>
                  <a:pt x="1004041" y="5174415"/>
                  <a:pt x="1015107" y="5220863"/>
                </a:cubicBezTo>
                <a:cubicBezTo>
                  <a:pt x="1022710" y="5253008"/>
                  <a:pt x="1036743" y="5283270"/>
                  <a:pt x="1056361" y="5309844"/>
                </a:cubicBezTo>
                <a:cubicBezTo>
                  <a:pt x="1064002" y="5319028"/>
                  <a:pt x="1067389" y="5330998"/>
                  <a:pt x="1065695" y="5342816"/>
                </a:cubicBezTo>
                <a:cubicBezTo>
                  <a:pt x="1059598" y="5380456"/>
                  <a:pt x="1063889" y="5419075"/>
                  <a:pt x="1062835" y="5457167"/>
                </a:cubicBezTo>
                <a:cubicBezTo>
                  <a:pt x="1061472" y="5472900"/>
                  <a:pt x="1062767" y="5488784"/>
                  <a:pt x="1066674" y="5504066"/>
                </a:cubicBezTo>
                <a:cubicBezTo>
                  <a:pt x="1066674" y="5510615"/>
                  <a:pt x="1066222" y="5517240"/>
                  <a:pt x="1066222" y="5523789"/>
                </a:cubicBezTo>
                <a:cubicBezTo>
                  <a:pt x="1066222" y="5559246"/>
                  <a:pt x="1067351" y="5594778"/>
                  <a:pt x="1065469" y="5630160"/>
                </a:cubicBezTo>
                <a:cubicBezTo>
                  <a:pt x="1063964" y="5658992"/>
                  <a:pt x="1062782" y="5687824"/>
                  <a:pt x="1061931" y="5716657"/>
                </a:cubicBezTo>
                <a:lnTo>
                  <a:pt x="1061931" y="5716657"/>
                </a:lnTo>
                <a:cubicBezTo>
                  <a:pt x="1056135" y="5734949"/>
                  <a:pt x="1059598" y="5753844"/>
                  <a:pt x="1058167" y="5772364"/>
                </a:cubicBezTo>
                <a:cubicBezTo>
                  <a:pt x="1058130" y="5772740"/>
                  <a:pt x="1058130" y="5773192"/>
                  <a:pt x="1058167" y="5773568"/>
                </a:cubicBezTo>
                <a:cubicBezTo>
                  <a:pt x="1056428" y="5773343"/>
                  <a:pt x="1054667" y="5773568"/>
                  <a:pt x="1053048" y="5774246"/>
                </a:cubicBezTo>
                <a:cubicBezTo>
                  <a:pt x="1041907" y="5823478"/>
                  <a:pt x="1039272" y="5873841"/>
                  <a:pt x="1033174" y="5923827"/>
                </a:cubicBezTo>
                <a:cubicBezTo>
                  <a:pt x="1033174" y="5928344"/>
                  <a:pt x="1034093" y="5932860"/>
                  <a:pt x="1035884" y="5937001"/>
                </a:cubicBezTo>
                <a:lnTo>
                  <a:pt x="1036788" y="5938055"/>
                </a:lnTo>
                <a:lnTo>
                  <a:pt x="1035884" y="5938657"/>
                </a:lnTo>
                <a:cubicBezTo>
                  <a:pt x="1025270" y="5956875"/>
                  <a:pt x="1026625" y="5977953"/>
                  <a:pt x="1021431" y="5997376"/>
                </a:cubicBezTo>
                <a:cubicBezTo>
                  <a:pt x="1016914" y="6014388"/>
                  <a:pt x="1018946" y="6032681"/>
                  <a:pt x="1013150" y="6049469"/>
                </a:cubicBezTo>
                <a:cubicBezTo>
                  <a:pt x="1012126" y="6045254"/>
                  <a:pt x="1010470" y="6041263"/>
                  <a:pt x="1008257" y="6037575"/>
                </a:cubicBezTo>
                <a:cubicBezTo>
                  <a:pt x="1000653" y="6022670"/>
                  <a:pt x="994330" y="6009119"/>
                  <a:pt x="987555" y="5995869"/>
                </a:cubicBezTo>
                <a:close/>
                <a:moveTo>
                  <a:pt x="1272037" y="5059387"/>
                </a:moveTo>
                <a:lnTo>
                  <a:pt x="1271510" y="5058861"/>
                </a:lnTo>
                <a:lnTo>
                  <a:pt x="1272188" y="5058861"/>
                </a:lnTo>
                <a:cubicBezTo>
                  <a:pt x="1272023" y="5059011"/>
                  <a:pt x="1271872" y="5059236"/>
                  <a:pt x="1271736" y="5059387"/>
                </a:cubicBezTo>
                <a:close/>
                <a:moveTo>
                  <a:pt x="2145661" y="3345113"/>
                </a:moveTo>
                <a:cubicBezTo>
                  <a:pt x="2152436" y="3343382"/>
                  <a:pt x="2160717" y="3338112"/>
                  <a:pt x="2167567" y="3345866"/>
                </a:cubicBezTo>
                <a:cubicBezTo>
                  <a:pt x="2167733" y="3346356"/>
                  <a:pt x="2167936" y="3346837"/>
                  <a:pt x="2168170" y="3347297"/>
                </a:cubicBezTo>
                <a:cubicBezTo>
                  <a:pt x="2145586" y="3363105"/>
                  <a:pt x="2134745" y="3387420"/>
                  <a:pt x="2123002" y="3410832"/>
                </a:cubicBezTo>
                <a:cubicBezTo>
                  <a:pt x="2122249" y="3412338"/>
                  <a:pt x="2123830" y="3414521"/>
                  <a:pt x="2124959" y="3416102"/>
                </a:cubicBezTo>
                <a:lnTo>
                  <a:pt x="2124959" y="3416102"/>
                </a:lnTo>
                <a:cubicBezTo>
                  <a:pt x="2121089" y="3416125"/>
                  <a:pt x="2117679" y="3418654"/>
                  <a:pt x="2116527" y="3422350"/>
                </a:cubicBezTo>
                <a:cubicBezTo>
                  <a:pt x="2115323" y="3423028"/>
                  <a:pt x="2116527" y="3424684"/>
                  <a:pt x="2117581" y="3426114"/>
                </a:cubicBezTo>
                <a:cubicBezTo>
                  <a:pt x="2117167" y="3426634"/>
                  <a:pt x="2116904" y="3427258"/>
                  <a:pt x="2116829" y="3427921"/>
                </a:cubicBezTo>
                <a:lnTo>
                  <a:pt x="2116829" y="3427921"/>
                </a:lnTo>
                <a:cubicBezTo>
                  <a:pt x="2115955" y="3428079"/>
                  <a:pt x="2115067" y="3428079"/>
                  <a:pt x="2114194" y="3427921"/>
                </a:cubicBezTo>
                <a:cubicBezTo>
                  <a:pt x="2110136" y="3429224"/>
                  <a:pt x="2107720" y="3433386"/>
                  <a:pt x="2108623" y="3437557"/>
                </a:cubicBezTo>
                <a:lnTo>
                  <a:pt x="2108999" y="3438460"/>
                </a:lnTo>
                <a:cubicBezTo>
                  <a:pt x="2107080" y="3440628"/>
                  <a:pt x="2105665" y="3443203"/>
                  <a:pt x="2104859" y="3445988"/>
                </a:cubicBezTo>
                <a:cubicBezTo>
                  <a:pt x="2103241" y="3446131"/>
                  <a:pt x="2101705" y="3446734"/>
                  <a:pt x="2100418" y="3447720"/>
                </a:cubicBezTo>
                <a:cubicBezTo>
                  <a:pt x="2093868" y="3453177"/>
                  <a:pt x="2088463" y="3459877"/>
                  <a:pt x="2084533" y="3467443"/>
                </a:cubicBezTo>
                <a:cubicBezTo>
                  <a:pt x="2065826" y="3496072"/>
                  <a:pt x="2051749" y="3527471"/>
                  <a:pt x="2042828" y="3560489"/>
                </a:cubicBezTo>
                <a:cubicBezTo>
                  <a:pt x="2029278" y="3608517"/>
                  <a:pt x="2019417" y="3657299"/>
                  <a:pt x="2022578" y="3707736"/>
                </a:cubicBezTo>
                <a:cubicBezTo>
                  <a:pt x="2023248" y="3709754"/>
                  <a:pt x="2023775" y="3711817"/>
                  <a:pt x="2024159" y="3713909"/>
                </a:cubicBezTo>
                <a:cubicBezTo>
                  <a:pt x="2019063" y="3725871"/>
                  <a:pt x="2018686" y="3739324"/>
                  <a:pt x="2023105" y="3751549"/>
                </a:cubicBezTo>
                <a:cubicBezTo>
                  <a:pt x="2032959" y="3787955"/>
                  <a:pt x="2028036" y="3826784"/>
                  <a:pt x="2009404" y="3859576"/>
                </a:cubicBezTo>
                <a:cubicBezTo>
                  <a:pt x="2004857" y="3865704"/>
                  <a:pt x="2003261" y="3873533"/>
                  <a:pt x="2005038" y="3880955"/>
                </a:cubicBezTo>
                <a:lnTo>
                  <a:pt x="2003156" y="3882085"/>
                </a:lnTo>
                <a:cubicBezTo>
                  <a:pt x="1996456" y="3890140"/>
                  <a:pt x="1993445" y="3900604"/>
                  <a:pt x="1985616" y="3908207"/>
                </a:cubicBezTo>
                <a:cubicBezTo>
                  <a:pt x="1955504" y="3937114"/>
                  <a:pt x="1928253" y="3968431"/>
                  <a:pt x="1899270" y="3997865"/>
                </a:cubicBezTo>
                <a:cubicBezTo>
                  <a:pt x="1850413" y="4048002"/>
                  <a:pt x="1806450" y="4102203"/>
                  <a:pt x="1760980" y="4155200"/>
                </a:cubicBezTo>
                <a:cubicBezTo>
                  <a:pt x="1732750" y="4188173"/>
                  <a:pt x="1709263" y="4224985"/>
                  <a:pt x="1682087" y="4258710"/>
                </a:cubicBezTo>
                <a:cubicBezTo>
                  <a:pt x="1637747" y="4313589"/>
                  <a:pt x="1594236" y="4369071"/>
                  <a:pt x="1550874" y="4424326"/>
                </a:cubicBezTo>
                <a:cubicBezTo>
                  <a:pt x="1546960" y="4429370"/>
                  <a:pt x="1540862" y="4434113"/>
                  <a:pt x="1541690" y="4441490"/>
                </a:cubicBezTo>
                <a:lnTo>
                  <a:pt x="1539582" y="4442092"/>
                </a:lnTo>
                <a:cubicBezTo>
                  <a:pt x="1533033" y="4443297"/>
                  <a:pt x="1531603" y="4439683"/>
                  <a:pt x="1532054" y="4434113"/>
                </a:cubicBezTo>
                <a:cubicBezTo>
                  <a:pt x="1532762" y="4422294"/>
                  <a:pt x="1534222" y="4410573"/>
                  <a:pt x="1536420" y="4398957"/>
                </a:cubicBezTo>
                <a:cubicBezTo>
                  <a:pt x="1540937" y="4375771"/>
                  <a:pt x="1548917" y="4353187"/>
                  <a:pt x="1548766" y="4329172"/>
                </a:cubicBezTo>
                <a:cubicBezTo>
                  <a:pt x="1548593" y="4324768"/>
                  <a:pt x="1549158" y="4320372"/>
                  <a:pt x="1550423" y="4316149"/>
                </a:cubicBezTo>
                <a:cubicBezTo>
                  <a:pt x="1550912" y="4314448"/>
                  <a:pt x="1551288" y="4312709"/>
                  <a:pt x="1551552" y="4310954"/>
                </a:cubicBezTo>
                <a:cubicBezTo>
                  <a:pt x="1552267" y="4306611"/>
                  <a:pt x="1553321" y="4302335"/>
                  <a:pt x="1554714" y="4298157"/>
                </a:cubicBezTo>
                <a:cubicBezTo>
                  <a:pt x="1555120" y="4296403"/>
                  <a:pt x="1555369" y="4294611"/>
                  <a:pt x="1555466" y="4292812"/>
                </a:cubicBezTo>
                <a:cubicBezTo>
                  <a:pt x="1555466" y="4291833"/>
                  <a:pt x="1555466" y="4290855"/>
                  <a:pt x="1555466" y="4289801"/>
                </a:cubicBezTo>
                <a:cubicBezTo>
                  <a:pt x="1557446" y="4283914"/>
                  <a:pt x="1558906" y="4277869"/>
                  <a:pt x="1559833" y="4271734"/>
                </a:cubicBezTo>
                <a:cubicBezTo>
                  <a:pt x="1569920" y="4223028"/>
                  <a:pt x="1585202" y="4175677"/>
                  <a:pt x="1596193" y="4127196"/>
                </a:cubicBezTo>
                <a:cubicBezTo>
                  <a:pt x="1602441" y="4099870"/>
                  <a:pt x="1614335" y="4073823"/>
                  <a:pt x="1619304" y="4045894"/>
                </a:cubicBezTo>
                <a:cubicBezTo>
                  <a:pt x="1621743" y="4044222"/>
                  <a:pt x="1622985" y="4041279"/>
                  <a:pt x="1622466" y="4038366"/>
                </a:cubicBezTo>
                <a:lnTo>
                  <a:pt x="1622466" y="4038366"/>
                </a:lnTo>
                <a:cubicBezTo>
                  <a:pt x="1622466" y="4037011"/>
                  <a:pt x="1622992" y="4035731"/>
                  <a:pt x="1623294" y="4034451"/>
                </a:cubicBezTo>
                <a:cubicBezTo>
                  <a:pt x="1624137" y="4033322"/>
                  <a:pt x="1624709" y="4032005"/>
                  <a:pt x="1624950" y="4030612"/>
                </a:cubicBezTo>
                <a:cubicBezTo>
                  <a:pt x="1632478" y="4012846"/>
                  <a:pt x="1641963" y="3995607"/>
                  <a:pt x="1643619" y="3975733"/>
                </a:cubicBezTo>
                <a:lnTo>
                  <a:pt x="1643619" y="3975733"/>
                </a:lnTo>
                <a:cubicBezTo>
                  <a:pt x="1657320" y="3944115"/>
                  <a:pt x="1671623" y="3912648"/>
                  <a:pt x="1682163" y="3879751"/>
                </a:cubicBezTo>
                <a:lnTo>
                  <a:pt x="1682163" y="3879751"/>
                </a:lnTo>
                <a:cubicBezTo>
                  <a:pt x="1682802" y="3878915"/>
                  <a:pt x="1683081" y="3877854"/>
                  <a:pt x="1682915" y="3876815"/>
                </a:cubicBezTo>
                <a:cubicBezTo>
                  <a:pt x="1683676" y="3875129"/>
                  <a:pt x="1684662" y="3873563"/>
                  <a:pt x="1685851" y="3872148"/>
                </a:cubicBezTo>
                <a:cubicBezTo>
                  <a:pt x="1686506" y="3871139"/>
                  <a:pt x="1686845" y="3869965"/>
                  <a:pt x="1686830" y="3868760"/>
                </a:cubicBezTo>
                <a:cubicBezTo>
                  <a:pt x="1687733" y="3867254"/>
                  <a:pt x="1688637" y="3865749"/>
                  <a:pt x="1689615" y="3864244"/>
                </a:cubicBezTo>
                <a:cubicBezTo>
                  <a:pt x="1690338" y="3863122"/>
                  <a:pt x="1690707" y="3861812"/>
                  <a:pt x="1690669" y="3860480"/>
                </a:cubicBezTo>
                <a:cubicBezTo>
                  <a:pt x="1693869" y="3857325"/>
                  <a:pt x="1695208" y="3852741"/>
                  <a:pt x="1694207" y="3848360"/>
                </a:cubicBezTo>
                <a:lnTo>
                  <a:pt x="1694207" y="3848360"/>
                </a:lnTo>
                <a:cubicBezTo>
                  <a:pt x="1694802" y="3847471"/>
                  <a:pt x="1695043" y="3846402"/>
                  <a:pt x="1694885" y="3845348"/>
                </a:cubicBezTo>
                <a:cubicBezTo>
                  <a:pt x="1695510" y="3843564"/>
                  <a:pt x="1696481" y="3841931"/>
                  <a:pt x="1697746" y="3840530"/>
                </a:cubicBezTo>
                <a:cubicBezTo>
                  <a:pt x="1708134" y="3815161"/>
                  <a:pt x="1718448" y="3789867"/>
                  <a:pt x="1728986" y="3764573"/>
                </a:cubicBezTo>
                <a:cubicBezTo>
                  <a:pt x="1738020" y="3742968"/>
                  <a:pt x="1749161" y="3722190"/>
                  <a:pt x="1754280" y="3699079"/>
                </a:cubicBezTo>
                <a:lnTo>
                  <a:pt x="1757216" y="3694111"/>
                </a:lnTo>
                <a:lnTo>
                  <a:pt x="1757216" y="3694111"/>
                </a:lnTo>
                <a:cubicBezTo>
                  <a:pt x="1757826" y="3693087"/>
                  <a:pt x="1758112" y="3691913"/>
                  <a:pt x="1758044" y="3690723"/>
                </a:cubicBezTo>
                <a:cubicBezTo>
                  <a:pt x="1758948" y="3689142"/>
                  <a:pt x="1759852" y="3687637"/>
                  <a:pt x="1760830" y="3686206"/>
                </a:cubicBezTo>
                <a:lnTo>
                  <a:pt x="1761884" y="3682367"/>
                </a:lnTo>
                <a:cubicBezTo>
                  <a:pt x="1764383" y="3680433"/>
                  <a:pt x="1765881" y="3677474"/>
                  <a:pt x="1765949" y="3674312"/>
                </a:cubicBezTo>
                <a:cubicBezTo>
                  <a:pt x="1768637" y="3672596"/>
                  <a:pt x="1770119" y="3669502"/>
                  <a:pt x="1769788" y="3666332"/>
                </a:cubicBezTo>
                <a:cubicBezTo>
                  <a:pt x="1772325" y="3664534"/>
                  <a:pt x="1773703" y="3661522"/>
                  <a:pt x="1773402" y="3658428"/>
                </a:cubicBezTo>
                <a:lnTo>
                  <a:pt x="1773402" y="3658428"/>
                </a:lnTo>
                <a:cubicBezTo>
                  <a:pt x="1774057" y="3657691"/>
                  <a:pt x="1774312" y="3656682"/>
                  <a:pt x="1774079" y="3655718"/>
                </a:cubicBezTo>
                <a:lnTo>
                  <a:pt x="1774079" y="3655718"/>
                </a:lnTo>
                <a:lnTo>
                  <a:pt x="1777166" y="3650524"/>
                </a:lnTo>
                <a:lnTo>
                  <a:pt x="1777166" y="3650524"/>
                </a:lnTo>
                <a:cubicBezTo>
                  <a:pt x="1777760" y="3649553"/>
                  <a:pt x="1778076" y="3648431"/>
                  <a:pt x="1778069" y="3647287"/>
                </a:cubicBezTo>
                <a:lnTo>
                  <a:pt x="1778069" y="3647287"/>
                </a:lnTo>
                <a:cubicBezTo>
                  <a:pt x="1790038" y="3627488"/>
                  <a:pt x="1795158" y="3605205"/>
                  <a:pt x="1801933" y="3583524"/>
                </a:cubicBezTo>
                <a:cubicBezTo>
                  <a:pt x="1805042" y="3580333"/>
                  <a:pt x="1807270" y="3576388"/>
                  <a:pt x="1808407" y="3572082"/>
                </a:cubicBezTo>
                <a:cubicBezTo>
                  <a:pt x="1809529" y="3571864"/>
                  <a:pt x="1810568" y="3571344"/>
                  <a:pt x="1811418" y="3570577"/>
                </a:cubicBezTo>
                <a:cubicBezTo>
                  <a:pt x="1812577" y="3569342"/>
                  <a:pt x="1813661" y="3568032"/>
                  <a:pt x="1814655" y="3566662"/>
                </a:cubicBezTo>
                <a:cubicBezTo>
                  <a:pt x="1815107" y="3565985"/>
                  <a:pt x="1815709" y="3565307"/>
                  <a:pt x="1816236" y="3564630"/>
                </a:cubicBezTo>
                <a:lnTo>
                  <a:pt x="1819548" y="3560790"/>
                </a:lnTo>
                <a:lnTo>
                  <a:pt x="1821204" y="3558758"/>
                </a:lnTo>
                <a:cubicBezTo>
                  <a:pt x="1821874" y="3557741"/>
                  <a:pt x="1822432" y="3556657"/>
                  <a:pt x="1822861" y="3555521"/>
                </a:cubicBezTo>
                <a:cubicBezTo>
                  <a:pt x="1836110" y="3553338"/>
                  <a:pt x="1842509" y="3543777"/>
                  <a:pt x="1846950" y="3532109"/>
                </a:cubicBezTo>
                <a:cubicBezTo>
                  <a:pt x="1846950" y="3530829"/>
                  <a:pt x="1847778" y="3529700"/>
                  <a:pt x="1848155" y="3528420"/>
                </a:cubicBezTo>
                <a:cubicBezTo>
                  <a:pt x="1848395" y="3528239"/>
                  <a:pt x="1848622" y="3528036"/>
                  <a:pt x="1848832" y="3527818"/>
                </a:cubicBezTo>
                <a:cubicBezTo>
                  <a:pt x="1850037" y="3526387"/>
                  <a:pt x="1851542" y="3525183"/>
                  <a:pt x="1852822" y="3523903"/>
                </a:cubicBezTo>
                <a:cubicBezTo>
                  <a:pt x="1860320" y="3518648"/>
                  <a:pt x="1866824" y="3512099"/>
                  <a:pt x="1872018" y="3504556"/>
                </a:cubicBezTo>
                <a:cubicBezTo>
                  <a:pt x="1898216" y="3470831"/>
                  <a:pt x="1924037" y="3436804"/>
                  <a:pt x="1949933" y="3402853"/>
                </a:cubicBezTo>
                <a:cubicBezTo>
                  <a:pt x="1951062" y="3402778"/>
                  <a:pt x="1952192" y="3402778"/>
                  <a:pt x="1953321" y="3402853"/>
                </a:cubicBezTo>
                <a:cubicBezTo>
                  <a:pt x="2016345" y="3380163"/>
                  <a:pt x="2080551" y="3360914"/>
                  <a:pt x="2145661" y="3345188"/>
                </a:cubicBezTo>
                <a:close/>
                <a:moveTo>
                  <a:pt x="1875858" y="3022087"/>
                </a:moveTo>
                <a:lnTo>
                  <a:pt x="1875858" y="3022087"/>
                </a:lnTo>
                <a:lnTo>
                  <a:pt x="1875858" y="3022087"/>
                </a:lnTo>
                <a:cubicBezTo>
                  <a:pt x="1875429" y="3022418"/>
                  <a:pt x="1875075" y="3022825"/>
                  <a:pt x="1874804" y="3023291"/>
                </a:cubicBezTo>
                <a:close/>
                <a:moveTo>
                  <a:pt x="1875858" y="3022087"/>
                </a:moveTo>
                <a:lnTo>
                  <a:pt x="1875858" y="3021711"/>
                </a:lnTo>
                <a:lnTo>
                  <a:pt x="1875858" y="3021711"/>
                </a:lnTo>
                <a:lnTo>
                  <a:pt x="1875858" y="3021711"/>
                </a:lnTo>
                <a:close/>
                <a:moveTo>
                  <a:pt x="2018889" y="3251465"/>
                </a:moveTo>
                <a:lnTo>
                  <a:pt x="2019793" y="3251841"/>
                </a:lnTo>
                <a:lnTo>
                  <a:pt x="2019040" y="3251841"/>
                </a:lnTo>
                <a:cubicBezTo>
                  <a:pt x="2019040" y="3251841"/>
                  <a:pt x="2018889" y="3251616"/>
                  <a:pt x="2018889" y="3251390"/>
                </a:cubicBezTo>
                <a:close/>
                <a:moveTo>
                  <a:pt x="1968603" y="3217213"/>
                </a:moveTo>
                <a:cubicBezTo>
                  <a:pt x="1981174" y="3191467"/>
                  <a:pt x="1992015" y="3164517"/>
                  <a:pt x="2005038" y="3139298"/>
                </a:cubicBezTo>
                <a:cubicBezTo>
                  <a:pt x="2005038" y="3139298"/>
                  <a:pt x="2005038" y="3139750"/>
                  <a:pt x="2005038" y="3139975"/>
                </a:cubicBezTo>
                <a:cubicBezTo>
                  <a:pt x="2000145" y="3154504"/>
                  <a:pt x="1999919" y="3164818"/>
                  <a:pt x="2005038" y="3173550"/>
                </a:cubicBezTo>
                <a:cubicBezTo>
                  <a:pt x="2004888" y="3176411"/>
                  <a:pt x="2004888" y="3179272"/>
                  <a:pt x="2005038" y="3182132"/>
                </a:cubicBezTo>
                <a:cubicBezTo>
                  <a:pt x="2005716" y="3199371"/>
                  <a:pt x="2002479" y="3217062"/>
                  <a:pt x="2011211" y="3233398"/>
                </a:cubicBezTo>
                <a:cubicBezTo>
                  <a:pt x="2012348" y="3234437"/>
                  <a:pt x="2013590" y="3235370"/>
                  <a:pt x="2014899" y="3236183"/>
                </a:cubicBezTo>
                <a:lnTo>
                  <a:pt x="2015352" y="3251239"/>
                </a:lnTo>
                <a:cubicBezTo>
                  <a:pt x="2015352" y="3252067"/>
                  <a:pt x="2015352" y="3252820"/>
                  <a:pt x="2015352" y="3253573"/>
                </a:cubicBezTo>
                <a:lnTo>
                  <a:pt x="2014598" y="3253573"/>
                </a:lnTo>
                <a:cubicBezTo>
                  <a:pt x="2014034" y="3257066"/>
                  <a:pt x="2014034" y="3260619"/>
                  <a:pt x="2014598" y="3264112"/>
                </a:cubicBezTo>
                <a:cubicBezTo>
                  <a:pt x="2011964" y="3273763"/>
                  <a:pt x="2007063" y="3282646"/>
                  <a:pt x="2000296" y="3290008"/>
                </a:cubicBezTo>
                <a:cubicBezTo>
                  <a:pt x="1993362" y="3296979"/>
                  <a:pt x="1987038" y="3304537"/>
                  <a:pt x="1981400" y="3312592"/>
                </a:cubicBezTo>
                <a:cubicBezTo>
                  <a:pt x="1980105" y="3313292"/>
                  <a:pt x="1978773" y="3313925"/>
                  <a:pt x="1977410" y="3314474"/>
                </a:cubicBezTo>
                <a:cubicBezTo>
                  <a:pt x="1971855" y="3316808"/>
                  <a:pt x="1968000" y="3321964"/>
                  <a:pt x="1967323" y="3327950"/>
                </a:cubicBezTo>
                <a:lnTo>
                  <a:pt x="1965064" y="3328551"/>
                </a:lnTo>
                <a:cubicBezTo>
                  <a:pt x="1946320" y="3336832"/>
                  <a:pt x="1931941" y="3351135"/>
                  <a:pt x="1916885" y="3364309"/>
                </a:cubicBezTo>
                <a:cubicBezTo>
                  <a:pt x="1897237" y="3381473"/>
                  <a:pt x="1896861" y="3386893"/>
                  <a:pt x="1914777" y="3405036"/>
                </a:cubicBezTo>
                <a:lnTo>
                  <a:pt x="1911842" y="3408800"/>
                </a:lnTo>
                <a:cubicBezTo>
                  <a:pt x="1903184" y="3406466"/>
                  <a:pt x="1900550" y="3414295"/>
                  <a:pt x="1896786" y="3419264"/>
                </a:cubicBezTo>
                <a:cubicBezTo>
                  <a:pt x="1886246" y="3433266"/>
                  <a:pt x="1875707" y="3447193"/>
                  <a:pt x="1863813" y="3460141"/>
                </a:cubicBezTo>
                <a:cubicBezTo>
                  <a:pt x="1862232" y="3460818"/>
                  <a:pt x="1860877" y="3465034"/>
                  <a:pt x="1859070" y="3461722"/>
                </a:cubicBezTo>
                <a:lnTo>
                  <a:pt x="1859823" y="3459689"/>
                </a:lnTo>
                <a:cubicBezTo>
                  <a:pt x="1880299" y="3409801"/>
                  <a:pt x="1900775" y="3359943"/>
                  <a:pt x="1921252" y="3310108"/>
                </a:cubicBezTo>
                <a:cubicBezTo>
                  <a:pt x="1923886" y="3303709"/>
                  <a:pt x="1926446" y="3297235"/>
                  <a:pt x="1928780" y="3290761"/>
                </a:cubicBezTo>
                <a:cubicBezTo>
                  <a:pt x="1930827" y="3288119"/>
                  <a:pt x="1933040" y="3285605"/>
                  <a:pt x="1935404" y="3283233"/>
                </a:cubicBezTo>
                <a:cubicBezTo>
                  <a:pt x="1947976" y="3262381"/>
                  <a:pt x="1957762" y="3239194"/>
                  <a:pt x="1968603" y="3217213"/>
                </a:cubicBezTo>
                <a:close/>
                <a:moveTo>
                  <a:pt x="1889860" y="3018624"/>
                </a:moveTo>
                <a:cubicBezTo>
                  <a:pt x="1888783" y="3020822"/>
                  <a:pt x="1887933" y="3023111"/>
                  <a:pt x="1887300" y="3025475"/>
                </a:cubicBezTo>
                <a:lnTo>
                  <a:pt x="1879772" y="3022237"/>
                </a:lnTo>
                <a:lnTo>
                  <a:pt x="1879772" y="3022237"/>
                </a:lnTo>
                <a:lnTo>
                  <a:pt x="1876535" y="3016893"/>
                </a:lnTo>
                <a:lnTo>
                  <a:pt x="1876535" y="3016893"/>
                </a:lnTo>
                <a:cubicBezTo>
                  <a:pt x="1876761" y="3015861"/>
                  <a:pt x="1876512" y="3014785"/>
                  <a:pt x="1875858" y="3013957"/>
                </a:cubicBezTo>
                <a:cubicBezTo>
                  <a:pt x="1875715" y="3011992"/>
                  <a:pt x="1874314" y="3010344"/>
                  <a:pt x="1872395" y="3009892"/>
                </a:cubicBezTo>
                <a:lnTo>
                  <a:pt x="1872395" y="3009892"/>
                </a:lnTo>
                <a:lnTo>
                  <a:pt x="1841003" y="2953733"/>
                </a:lnTo>
                <a:lnTo>
                  <a:pt x="1841003" y="2953733"/>
                </a:lnTo>
                <a:cubicBezTo>
                  <a:pt x="1847251" y="2928364"/>
                  <a:pt x="1845143" y="2902543"/>
                  <a:pt x="1843487" y="2877023"/>
                </a:cubicBezTo>
                <a:cubicBezTo>
                  <a:pt x="1842132" y="2855869"/>
                  <a:pt x="1836562" y="2854439"/>
                  <a:pt x="1817440" y="2863246"/>
                </a:cubicBezTo>
                <a:cubicBezTo>
                  <a:pt x="1792447" y="2874463"/>
                  <a:pt x="1773025" y="2893358"/>
                  <a:pt x="1751043" y="2908866"/>
                </a:cubicBezTo>
                <a:cubicBezTo>
                  <a:pt x="1728904" y="2923169"/>
                  <a:pt x="1709481" y="2941297"/>
                  <a:pt x="1693680" y="2962390"/>
                </a:cubicBezTo>
                <a:cubicBezTo>
                  <a:pt x="1660173" y="2997004"/>
                  <a:pt x="1630957" y="3035524"/>
                  <a:pt x="1606657" y="3077117"/>
                </a:cubicBezTo>
                <a:cubicBezTo>
                  <a:pt x="1603194" y="3083139"/>
                  <a:pt x="1597698" y="3088710"/>
                  <a:pt x="1599129" y="3096689"/>
                </a:cubicBezTo>
                <a:lnTo>
                  <a:pt x="1599129" y="3096689"/>
                </a:lnTo>
                <a:cubicBezTo>
                  <a:pt x="1596607" y="3098368"/>
                  <a:pt x="1595086" y="3101191"/>
                  <a:pt x="1595064" y="3104217"/>
                </a:cubicBezTo>
                <a:lnTo>
                  <a:pt x="1595064" y="3104217"/>
                </a:lnTo>
                <a:cubicBezTo>
                  <a:pt x="1566608" y="3142987"/>
                  <a:pt x="1557424" y="3188757"/>
                  <a:pt x="1547487" y="3234301"/>
                </a:cubicBezTo>
                <a:cubicBezTo>
                  <a:pt x="1535969" y="3261026"/>
                  <a:pt x="1532431" y="3289783"/>
                  <a:pt x="1527537" y="3318088"/>
                </a:cubicBezTo>
                <a:cubicBezTo>
                  <a:pt x="1524722" y="3321453"/>
                  <a:pt x="1523638" y="3325932"/>
                  <a:pt x="1524602" y="3330208"/>
                </a:cubicBezTo>
                <a:lnTo>
                  <a:pt x="1524602" y="3330208"/>
                </a:lnTo>
                <a:cubicBezTo>
                  <a:pt x="1524225" y="3331412"/>
                  <a:pt x="1524225" y="3332700"/>
                  <a:pt x="1524602" y="3333896"/>
                </a:cubicBezTo>
                <a:cubicBezTo>
                  <a:pt x="1523420" y="3335628"/>
                  <a:pt x="1522765" y="3337668"/>
                  <a:pt x="1522720" y="3339769"/>
                </a:cubicBezTo>
                <a:cubicBezTo>
                  <a:pt x="1518158" y="3359161"/>
                  <a:pt x="1516652" y="3379155"/>
                  <a:pt x="1518278" y="3399014"/>
                </a:cubicBezTo>
                <a:cubicBezTo>
                  <a:pt x="1534757" y="3380615"/>
                  <a:pt x="1549105" y="3360418"/>
                  <a:pt x="1561037" y="3338790"/>
                </a:cubicBezTo>
                <a:cubicBezTo>
                  <a:pt x="1559960" y="3338571"/>
                  <a:pt x="1558906" y="3338270"/>
                  <a:pt x="1557875" y="3337887"/>
                </a:cubicBezTo>
                <a:cubicBezTo>
                  <a:pt x="1559012" y="3337638"/>
                  <a:pt x="1560201" y="3337977"/>
                  <a:pt x="1561037" y="3338790"/>
                </a:cubicBezTo>
                <a:cubicBezTo>
                  <a:pt x="1573308" y="3324186"/>
                  <a:pt x="1580911" y="3306494"/>
                  <a:pt x="1591827" y="3290911"/>
                </a:cubicBezTo>
                <a:lnTo>
                  <a:pt x="1591827" y="3290911"/>
                </a:lnTo>
                <a:cubicBezTo>
                  <a:pt x="1594582" y="3289316"/>
                  <a:pt x="1596441" y="3286538"/>
                  <a:pt x="1596870" y="3283383"/>
                </a:cubicBezTo>
                <a:lnTo>
                  <a:pt x="1596870" y="3283383"/>
                </a:lnTo>
                <a:cubicBezTo>
                  <a:pt x="1608012" y="3273748"/>
                  <a:pt x="1611023" y="3258541"/>
                  <a:pt x="1621035" y="3247852"/>
                </a:cubicBezTo>
                <a:cubicBezTo>
                  <a:pt x="1657019" y="3209685"/>
                  <a:pt x="1686755" y="3166474"/>
                  <a:pt x="1718899" y="3125070"/>
                </a:cubicBezTo>
                <a:cubicBezTo>
                  <a:pt x="1739827" y="3105648"/>
                  <a:pt x="1753603" y="3080730"/>
                  <a:pt x="1770315" y="3057995"/>
                </a:cubicBezTo>
                <a:lnTo>
                  <a:pt x="1770315" y="3057995"/>
                </a:lnTo>
                <a:cubicBezTo>
                  <a:pt x="1778114" y="3051988"/>
                  <a:pt x="1783617" y="3043482"/>
                  <a:pt x="1785898" y="3033906"/>
                </a:cubicBezTo>
                <a:lnTo>
                  <a:pt x="1785898" y="3033906"/>
                </a:lnTo>
                <a:cubicBezTo>
                  <a:pt x="1786952" y="3032769"/>
                  <a:pt x="1787863" y="3031505"/>
                  <a:pt x="1788608" y="3030142"/>
                </a:cubicBezTo>
                <a:lnTo>
                  <a:pt x="1809310" y="3003417"/>
                </a:lnTo>
                <a:lnTo>
                  <a:pt x="1809310" y="2998073"/>
                </a:lnTo>
                <a:cubicBezTo>
                  <a:pt x="1810989" y="2996793"/>
                  <a:pt x="1812352" y="2995144"/>
                  <a:pt x="1813300" y="2993255"/>
                </a:cubicBezTo>
                <a:lnTo>
                  <a:pt x="1817967" y="2986479"/>
                </a:lnTo>
                <a:cubicBezTo>
                  <a:pt x="1823011" y="2980984"/>
                  <a:pt x="1827377" y="2974811"/>
                  <a:pt x="1833475" y="2986103"/>
                </a:cubicBezTo>
                <a:cubicBezTo>
                  <a:pt x="1839610" y="2997734"/>
                  <a:pt x="1847199" y="3008537"/>
                  <a:pt x="1856059" y="3018248"/>
                </a:cubicBezTo>
                <a:lnTo>
                  <a:pt x="1856059" y="3018248"/>
                </a:lnTo>
                <a:cubicBezTo>
                  <a:pt x="1861253" y="3035863"/>
                  <a:pt x="1872696" y="3050844"/>
                  <a:pt x="1877288" y="3068610"/>
                </a:cubicBezTo>
                <a:cubicBezTo>
                  <a:pt x="1876166" y="3069092"/>
                  <a:pt x="1875143" y="3069777"/>
                  <a:pt x="1874277" y="3070643"/>
                </a:cubicBezTo>
                <a:cubicBezTo>
                  <a:pt x="1867328" y="3083004"/>
                  <a:pt x="1864205" y="3097156"/>
                  <a:pt x="1865318" y="3111294"/>
                </a:cubicBezTo>
                <a:cubicBezTo>
                  <a:pt x="1865733" y="3112799"/>
                  <a:pt x="1866342" y="3114237"/>
                  <a:pt x="1867125" y="3115585"/>
                </a:cubicBezTo>
                <a:cubicBezTo>
                  <a:pt x="1864648" y="3121750"/>
                  <a:pt x="1862533" y="3128066"/>
                  <a:pt x="1860802" y="3134480"/>
                </a:cubicBezTo>
                <a:cubicBezTo>
                  <a:pt x="1850789" y="3165796"/>
                  <a:pt x="1847251" y="3198619"/>
                  <a:pt x="1837766" y="3230086"/>
                </a:cubicBezTo>
                <a:cubicBezTo>
                  <a:pt x="1830238" y="3254250"/>
                  <a:pt x="1827528" y="3279319"/>
                  <a:pt x="1822710" y="3304085"/>
                </a:cubicBezTo>
                <a:cubicBezTo>
                  <a:pt x="1822032" y="3304914"/>
                  <a:pt x="1821355" y="3305893"/>
                  <a:pt x="1820602" y="3306721"/>
                </a:cubicBezTo>
                <a:cubicBezTo>
                  <a:pt x="1819834" y="3308369"/>
                  <a:pt x="1819503" y="3310176"/>
                  <a:pt x="1819624" y="3311990"/>
                </a:cubicBezTo>
                <a:cubicBezTo>
                  <a:pt x="1819586" y="3312291"/>
                  <a:pt x="1819586" y="3312592"/>
                  <a:pt x="1819624" y="3312894"/>
                </a:cubicBezTo>
                <a:cubicBezTo>
                  <a:pt x="1818141" y="3315709"/>
                  <a:pt x="1817583" y="3318923"/>
                  <a:pt x="1818043" y="3322077"/>
                </a:cubicBezTo>
                <a:cubicBezTo>
                  <a:pt x="1817327" y="3322206"/>
                  <a:pt x="1816673" y="3322544"/>
                  <a:pt x="1816161" y="3323056"/>
                </a:cubicBezTo>
                <a:cubicBezTo>
                  <a:pt x="1814512" y="3325247"/>
                  <a:pt x="1813518" y="3327852"/>
                  <a:pt x="1813300" y="3330584"/>
                </a:cubicBezTo>
                <a:cubicBezTo>
                  <a:pt x="1812645" y="3334943"/>
                  <a:pt x="1812442" y="3339354"/>
                  <a:pt x="1812698" y="3343758"/>
                </a:cubicBezTo>
                <a:cubicBezTo>
                  <a:pt x="1809754" y="3357926"/>
                  <a:pt x="1807639" y="3372251"/>
                  <a:pt x="1806374" y="3386668"/>
                </a:cubicBezTo>
                <a:cubicBezTo>
                  <a:pt x="1804906" y="3388550"/>
                  <a:pt x="1803265" y="3390281"/>
                  <a:pt x="1801481" y="3391862"/>
                </a:cubicBezTo>
                <a:cubicBezTo>
                  <a:pt x="1786425" y="3438084"/>
                  <a:pt x="1785672" y="3486263"/>
                  <a:pt x="1781908" y="3534066"/>
                </a:cubicBezTo>
                <a:cubicBezTo>
                  <a:pt x="1784950" y="3542610"/>
                  <a:pt x="1785108" y="3551922"/>
                  <a:pt x="1782360" y="3560564"/>
                </a:cubicBezTo>
                <a:cubicBezTo>
                  <a:pt x="1780689" y="3566436"/>
                  <a:pt x="1781171" y="3572707"/>
                  <a:pt x="1783715" y="3578255"/>
                </a:cubicBezTo>
                <a:cubicBezTo>
                  <a:pt x="1784423" y="3579061"/>
                  <a:pt x="1785296" y="3579700"/>
                  <a:pt x="1786274" y="3580137"/>
                </a:cubicBezTo>
                <a:cubicBezTo>
                  <a:pt x="1786576" y="3592430"/>
                  <a:pt x="1783835" y="3604611"/>
                  <a:pt x="1778295" y="3615594"/>
                </a:cubicBezTo>
                <a:cubicBezTo>
                  <a:pt x="1767756" y="3635919"/>
                  <a:pt x="1759023" y="3657299"/>
                  <a:pt x="1749538" y="3678227"/>
                </a:cubicBezTo>
                <a:lnTo>
                  <a:pt x="1749538" y="3678227"/>
                </a:lnTo>
                <a:cubicBezTo>
                  <a:pt x="1739789" y="3692357"/>
                  <a:pt x="1733150" y="3708392"/>
                  <a:pt x="1730041" y="3725277"/>
                </a:cubicBezTo>
                <a:lnTo>
                  <a:pt x="1730041" y="3725277"/>
                </a:lnTo>
                <a:cubicBezTo>
                  <a:pt x="1718282" y="3745286"/>
                  <a:pt x="1708789" y="3766545"/>
                  <a:pt x="1701735" y="3788662"/>
                </a:cubicBezTo>
                <a:cubicBezTo>
                  <a:pt x="1700042" y="3790657"/>
                  <a:pt x="1698649" y="3792886"/>
                  <a:pt x="1697595" y="3795287"/>
                </a:cubicBezTo>
                <a:cubicBezTo>
                  <a:pt x="1687282" y="3833379"/>
                  <a:pt x="1668687" y="3868384"/>
                  <a:pt x="1655288" y="3905346"/>
                </a:cubicBezTo>
                <a:cubicBezTo>
                  <a:pt x="1643092" y="3939222"/>
                  <a:pt x="1627810" y="3972044"/>
                  <a:pt x="1618551" y="4006974"/>
                </a:cubicBezTo>
                <a:lnTo>
                  <a:pt x="1618551" y="4006974"/>
                </a:lnTo>
                <a:cubicBezTo>
                  <a:pt x="1611377" y="4020254"/>
                  <a:pt x="1605723" y="4034293"/>
                  <a:pt x="1601688" y="4048830"/>
                </a:cubicBezTo>
                <a:cubicBezTo>
                  <a:pt x="1594680" y="4065865"/>
                  <a:pt x="1589997" y="4083767"/>
                  <a:pt x="1587761" y="4102053"/>
                </a:cubicBezTo>
                <a:lnTo>
                  <a:pt x="1587761" y="4102053"/>
                </a:lnTo>
                <a:cubicBezTo>
                  <a:pt x="1586542" y="4103521"/>
                  <a:pt x="1585488" y="4105109"/>
                  <a:pt x="1584600" y="4106795"/>
                </a:cubicBezTo>
                <a:cubicBezTo>
                  <a:pt x="1568414" y="4147898"/>
                  <a:pt x="1557951" y="4190732"/>
                  <a:pt x="1544325" y="4232588"/>
                </a:cubicBezTo>
                <a:lnTo>
                  <a:pt x="1544325" y="4232588"/>
                </a:lnTo>
                <a:cubicBezTo>
                  <a:pt x="1540508" y="4236932"/>
                  <a:pt x="1539123" y="4242894"/>
                  <a:pt x="1540636" y="4248472"/>
                </a:cubicBezTo>
                <a:lnTo>
                  <a:pt x="1540636" y="4248472"/>
                </a:lnTo>
                <a:cubicBezTo>
                  <a:pt x="1540297" y="4249677"/>
                  <a:pt x="1540297" y="4250957"/>
                  <a:pt x="1540636" y="4252161"/>
                </a:cubicBezTo>
                <a:lnTo>
                  <a:pt x="1540636" y="4252161"/>
                </a:lnTo>
                <a:cubicBezTo>
                  <a:pt x="1535781" y="4259260"/>
                  <a:pt x="1533161" y="4267646"/>
                  <a:pt x="1533108" y="4276250"/>
                </a:cubicBezTo>
                <a:cubicBezTo>
                  <a:pt x="1532498" y="4277154"/>
                  <a:pt x="1532288" y="4278268"/>
                  <a:pt x="1532506" y="4279337"/>
                </a:cubicBezTo>
                <a:cubicBezTo>
                  <a:pt x="1529864" y="4281369"/>
                  <a:pt x="1528607" y="4284727"/>
                  <a:pt x="1529269" y="4287994"/>
                </a:cubicBezTo>
                <a:lnTo>
                  <a:pt x="1529269" y="4287994"/>
                </a:lnTo>
                <a:cubicBezTo>
                  <a:pt x="1526559" y="4298534"/>
                  <a:pt x="1523773" y="4309072"/>
                  <a:pt x="1521063" y="4319536"/>
                </a:cubicBezTo>
                <a:cubicBezTo>
                  <a:pt x="1520288" y="4319612"/>
                  <a:pt x="1519505" y="4319612"/>
                  <a:pt x="1518730" y="4319536"/>
                </a:cubicBezTo>
                <a:cubicBezTo>
                  <a:pt x="1516637" y="4321178"/>
                  <a:pt x="1515048" y="4323368"/>
                  <a:pt x="1514138" y="4325860"/>
                </a:cubicBezTo>
                <a:cubicBezTo>
                  <a:pt x="1500964" y="4372684"/>
                  <a:pt x="1488768" y="4419659"/>
                  <a:pt x="1479810" y="4467537"/>
                </a:cubicBezTo>
                <a:cubicBezTo>
                  <a:pt x="1473185" y="4503069"/>
                  <a:pt x="1472884" y="4538451"/>
                  <a:pt x="1440890" y="4568638"/>
                </a:cubicBezTo>
                <a:cubicBezTo>
                  <a:pt x="1378709" y="4627506"/>
                  <a:pt x="1331734" y="4699625"/>
                  <a:pt x="1291384" y="4775432"/>
                </a:cubicBezTo>
                <a:cubicBezTo>
                  <a:pt x="1286341" y="4771442"/>
                  <a:pt x="1287696" y="4764667"/>
                  <a:pt x="1287470" y="4759171"/>
                </a:cubicBezTo>
                <a:cubicBezTo>
                  <a:pt x="1286868" y="4742760"/>
                  <a:pt x="1287470" y="4726349"/>
                  <a:pt x="1287470" y="4709938"/>
                </a:cubicBezTo>
                <a:cubicBezTo>
                  <a:pt x="1287470" y="4703614"/>
                  <a:pt x="1289352" y="4696689"/>
                  <a:pt x="1283932" y="4691269"/>
                </a:cubicBezTo>
                <a:lnTo>
                  <a:pt x="1283932" y="4691269"/>
                </a:lnTo>
                <a:cubicBezTo>
                  <a:pt x="1283932" y="4673653"/>
                  <a:pt x="1283932" y="4656038"/>
                  <a:pt x="1283329" y="4638573"/>
                </a:cubicBezTo>
                <a:cubicBezTo>
                  <a:pt x="1283329" y="4631045"/>
                  <a:pt x="1285437" y="4622839"/>
                  <a:pt x="1280168" y="4615989"/>
                </a:cubicBezTo>
                <a:lnTo>
                  <a:pt x="1280168" y="4615989"/>
                </a:lnTo>
                <a:cubicBezTo>
                  <a:pt x="1278286" y="4575337"/>
                  <a:pt x="1282050" y="4534460"/>
                  <a:pt x="1275726" y="4493960"/>
                </a:cubicBezTo>
                <a:cubicBezTo>
                  <a:pt x="1275726" y="4491325"/>
                  <a:pt x="1275726" y="4488615"/>
                  <a:pt x="1275726" y="4485980"/>
                </a:cubicBezTo>
                <a:lnTo>
                  <a:pt x="1275726" y="4485980"/>
                </a:lnTo>
                <a:cubicBezTo>
                  <a:pt x="1275726" y="4478452"/>
                  <a:pt x="1276328" y="4471527"/>
                  <a:pt x="1276253" y="4464300"/>
                </a:cubicBezTo>
                <a:cubicBezTo>
                  <a:pt x="1275124" y="4383600"/>
                  <a:pt x="1276780" y="4302899"/>
                  <a:pt x="1279415" y="4222275"/>
                </a:cubicBezTo>
                <a:cubicBezTo>
                  <a:pt x="1280092" y="4201874"/>
                  <a:pt x="1283856" y="4181699"/>
                  <a:pt x="1283254" y="4161448"/>
                </a:cubicBezTo>
                <a:cubicBezTo>
                  <a:pt x="1282276" y="4125917"/>
                  <a:pt x="1290105" y="4090836"/>
                  <a:pt x="1288373" y="4055304"/>
                </a:cubicBezTo>
                <a:cubicBezTo>
                  <a:pt x="1288463" y="4053324"/>
                  <a:pt x="1288742" y="4051359"/>
                  <a:pt x="1289201" y="4049432"/>
                </a:cubicBezTo>
                <a:cubicBezTo>
                  <a:pt x="1295148" y="4013222"/>
                  <a:pt x="1296729" y="3976561"/>
                  <a:pt x="1300042" y="3940050"/>
                </a:cubicBezTo>
                <a:lnTo>
                  <a:pt x="1300042" y="3940050"/>
                </a:lnTo>
                <a:cubicBezTo>
                  <a:pt x="1308172" y="3912874"/>
                  <a:pt x="1308021" y="3884569"/>
                  <a:pt x="1311409" y="3856791"/>
                </a:cubicBezTo>
                <a:lnTo>
                  <a:pt x="1311409" y="3856791"/>
                </a:lnTo>
                <a:lnTo>
                  <a:pt x="1313441" y="3856791"/>
                </a:lnTo>
                <a:cubicBezTo>
                  <a:pt x="1321948" y="3847983"/>
                  <a:pt x="1322023" y="3836239"/>
                  <a:pt x="1323680" y="3825474"/>
                </a:cubicBezTo>
                <a:cubicBezTo>
                  <a:pt x="1331208" y="3777973"/>
                  <a:pt x="1337832" y="3730396"/>
                  <a:pt x="1360416" y="3686959"/>
                </a:cubicBezTo>
                <a:cubicBezTo>
                  <a:pt x="1361869" y="3683963"/>
                  <a:pt x="1362215" y="3680553"/>
                  <a:pt x="1361395" y="3677323"/>
                </a:cubicBezTo>
                <a:cubicBezTo>
                  <a:pt x="1360221" y="3676774"/>
                  <a:pt x="1359016" y="3676300"/>
                  <a:pt x="1357781" y="3675893"/>
                </a:cubicBezTo>
                <a:lnTo>
                  <a:pt x="1359513" y="3674990"/>
                </a:lnTo>
                <a:cubicBezTo>
                  <a:pt x="1363028" y="3670827"/>
                  <a:pt x="1364368" y="3665241"/>
                  <a:pt x="1363126" y="3659934"/>
                </a:cubicBezTo>
                <a:lnTo>
                  <a:pt x="1364105" y="3659557"/>
                </a:lnTo>
                <a:cubicBezTo>
                  <a:pt x="1365565" y="3657337"/>
                  <a:pt x="1366009" y="3654597"/>
                  <a:pt x="1365309" y="3652029"/>
                </a:cubicBezTo>
                <a:cubicBezTo>
                  <a:pt x="1364602" y="3650531"/>
                  <a:pt x="1363691" y="3649138"/>
                  <a:pt x="1362599" y="3647889"/>
                </a:cubicBezTo>
                <a:cubicBezTo>
                  <a:pt x="1361666" y="3636838"/>
                  <a:pt x="1356863" y="3626472"/>
                  <a:pt x="1349049" y="3618605"/>
                </a:cubicBezTo>
                <a:cubicBezTo>
                  <a:pt x="1349192" y="3618093"/>
                  <a:pt x="1349365" y="3617589"/>
                  <a:pt x="1349576" y="3617099"/>
                </a:cubicBezTo>
                <a:cubicBezTo>
                  <a:pt x="1350058" y="3612462"/>
                  <a:pt x="1347679" y="3607990"/>
                  <a:pt x="1343553" y="3605807"/>
                </a:cubicBezTo>
                <a:cubicBezTo>
                  <a:pt x="1344163" y="3605536"/>
                  <a:pt x="1344743" y="3605213"/>
                  <a:pt x="1345285" y="3604829"/>
                </a:cubicBezTo>
                <a:cubicBezTo>
                  <a:pt x="1355448" y="3585406"/>
                  <a:pt x="1362825" y="3565382"/>
                  <a:pt x="1357631" y="3542874"/>
                </a:cubicBezTo>
                <a:cubicBezTo>
                  <a:pt x="1356833" y="3542143"/>
                  <a:pt x="1355944" y="3541511"/>
                  <a:pt x="1354996" y="3540992"/>
                </a:cubicBezTo>
                <a:lnTo>
                  <a:pt x="1355674" y="3540314"/>
                </a:lnTo>
                <a:cubicBezTo>
                  <a:pt x="1355674" y="3538056"/>
                  <a:pt x="1355674" y="3535797"/>
                  <a:pt x="1355674" y="3533539"/>
                </a:cubicBezTo>
                <a:cubicBezTo>
                  <a:pt x="1356088" y="3533027"/>
                  <a:pt x="1356441" y="3532478"/>
                  <a:pt x="1356727" y="3531883"/>
                </a:cubicBezTo>
                <a:cubicBezTo>
                  <a:pt x="1360213" y="3524837"/>
                  <a:pt x="1362238" y="3517150"/>
                  <a:pt x="1362675" y="3509299"/>
                </a:cubicBezTo>
                <a:lnTo>
                  <a:pt x="1362675" y="3509299"/>
                </a:lnTo>
                <a:lnTo>
                  <a:pt x="1362675" y="3493490"/>
                </a:lnTo>
                <a:cubicBezTo>
                  <a:pt x="1362675" y="3487994"/>
                  <a:pt x="1364782" y="3482273"/>
                  <a:pt x="1359513" y="3477907"/>
                </a:cubicBezTo>
                <a:cubicBezTo>
                  <a:pt x="1360085" y="3468030"/>
                  <a:pt x="1357450" y="3458229"/>
                  <a:pt x="1351985" y="3449978"/>
                </a:cubicBezTo>
                <a:cubicBezTo>
                  <a:pt x="1351383" y="3440267"/>
                  <a:pt x="1350931" y="3430556"/>
                  <a:pt x="1350103" y="3420845"/>
                </a:cubicBezTo>
                <a:cubicBezTo>
                  <a:pt x="1347543" y="3390733"/>
                  <a:pt x="1339564" y="3360621"/>
                  <a:pt x="1339262" y="3330509"/>
                </a:cubicBezTo>
                <a:cubicBezTo>
                  <a:pt x="1339262" y="3325465"/>
                  <a:pt x="1340241" y="3319970"/>
                  <a:pt x="1335875" y="3315453"/>
                </a:cubicBezTo>
                <a:lnTo>
                  <a:pt x="1335875" y="3315453"/>
                </a:lnTo>
                <a:cubicBezTo>
                  <a:pt x="1335875" y="3306269"/>
                  <a:pt x="1335875" y="3297009"/>
                  <a:pt x="1335273" y="3287825"/>
                </a:cubicBezTo>
                <a:lnTo>
                  <a:pt x="1335273" y="3287825"/>
                </a:lnTo>
                <a:cubicBezTo>
                  <a:pt x="1337305" y="3278114"/>
                  <a:pt x="1331132" y="3269532"/>
                  <a:pt x="1331433" y="3260122"/>
                </a:cubicBezTo>
                <a:lnTo>
                  <a:pt x="1331433" y="3260122"/>
                </a:lnTo>
                <a:cubicBezTo>
                  <a:pt x="1330906" y="3233925"/>
                  <a:pt x="1329852" y="3207426"/>
                  <a:pt x="1328573" y="3181681"/>
                </a:cubicBezTo>
                <a:cubicBezTo>
                  <a:pt x="1326691" y="3145094"/>
                  <a:pt x="1322249" y="3108584"/>
                  <a:pt x="1323303" y="3071847"/>
                </a:cubicBezTo>
                <a:cubicBezTo>
                  <a:pt x="1323830" y="3051521"/>
                  <a:pt x="1322776" y="3031196"/>
                  <a:pt x="1322475" y="3010871"/>
                </a:cubicBezTo>
                <a:cubicBezTo>
                  <a:pt x="1320209" y="3003388"/>
                  <a:pt x="1319238" y="2995573"/>
                  <a:pt x="1319614" y="2987760"/>
                </a:cubicBezTo>
                <a:cubicBezTo>
                  <a:pt x="1319614" y="2963896"/>
                  <a:pt x="1319614" y="2939957"/>
                  <a:pt x="1319614" y="2916018"/>
                </a:cubicBezTo>
                <a:lnTo>
                  <a:pt x="1319614" y="2916018"/>
                </a:lnTo>
                <a:cubicBezTo>
                  <a:pt x="1319087" y="2901564"/>
                  <a:pt x="1324583" y="2887562"/>
                  <a:pt x="1322626" y="2873033"/>
                </a:cubicBezTo>
                <a:lnTo>
                  <a:pt x="1322626" y="2873033"/>
                </a:lnTo>
                <a:cubicBezTo>
                  <a:pt x="1322626" y="2870247"/>
                  <a:pt x="1322626" y="2867387"/>
                  <a:pt x="1322626" y="2864601"/>
                </a:cubicBezTo>
                <a:lnTo>
                  <a:pt x="1322626" y="2864601"/>
                </a:lnTo>
                <a:cubicBezTo>
                  <a:pt x="1322626" y="2846083"/>
                  <a:pt x="1323077" y="2827639"/>
                  <a:pt x="1323228" y="2809120"/>
                </a:cubicBezTo>
                <a:cubicBezTo>
                  <a:pt x="1329928" y="2765834"/>
                  <a:pt x="1326540" y="2722172"/>
                  <a:pt x="1327519" y="2678735"/>
                </a:cubicBezTo>
                <a:cubicBezTo>
                  <a:pt x="1333616" y="2672036"/>
                  <a:pt x="1330906" y="2663679"/>
                  <a:pt x="1330756" y="2656151"/>
                </a:cubicBezTo>
                <a:cubicBezTo>
                  <a:pt x="1330756" y="2651710"/>
                  <a:pt x="1327970" y="2647118"/>
                  <a:pt x="1328573" y="2642902"/>
                </a:cubicBezTo>
                <a:cubicBezTo>
                  <a:pt x="1333616" y="2608650"/>
                  <a:pt x="1331734" y="2574247"/>
                  <a:pt x="1331358" y="2539844"/>
                </a:cubicBezTo>
                <a:lnTo>
                  <a:pt x="1331358" y="2504236"/>
                </a:lnTo>
                <a:lnTo>
                  <a:pt x="1331358" y="2504236"/>
                </a:lnTo>
                <a:cubicBezTo>
                  <a:pt x="1335875" y="2484739"/>
                  <a:pt x="1332563" y="2464865"/>
                  <a:pt x="1333541" y="2445217"/>
                </a:cubicBezTo>
                <a:cubicBezTo>
                  <a:pt x="1335777" y="2441875"/>
                  <a:pt x="1337290" y="2438111"/>
                  <a:pt x="1337983" y="2434151"/>
                </a:cubicBezTo>
                <a:cubicBezTo>
                  <a:pt x="1338547" y="2431365"/>
                  <a:pt x="1338547" y="2428505"/>
                  <a:pt x="1337983" y="2425720"/>
                </a:cubicBezTo>
                <a:cubicBezTo>
                  <a:pt x="1337275" y="2423514"/>
                  <a:pt x="1336236" y="2421436"/>
                  <a:pt x="1334896" y="2419546"/>
                </a:cubicBezTo>
                <a:lnTo>
                  <a:pt x="1334896" y="2416987"/>
                </a:lnTo>
                <a:lnTo>
                  <a:pt x="1334896" y="2416987"/>
                </a:lnTo>
                <a:cubicBezTo>
                  <a:pt x="1334896" y="2390790"/>
                  <a:pt x="1335423" y="2364291"/>
                  <a:pt x="1335649" y="2338244"/>
                </a:cubicBezTo>
                <a:lnTo>
                  <a:pt x="1335649" y="2338244"/>
                </a:lnTo>
                <a:cubicBezTo>
                  <a:pt x="1339940" y="2334104"/>
                  <a:pt x="1339112" y="2328684"/>
                  <a:pt x="1339112" y="2323640"/>
                </a:cubicBezTo>
                <a:cubicBezTo>
                  <a:pt x="1339112" y="2308584"/>
                  <a:pt x="1339112" y="2293528"/>
                  <a:pt x="1338585" y="2278999"/>
                </a:cubicBezTo>
                <a:cubicBezTo>
                  <a:pt x="1338216" y="2262039"/>
                  <a:pt x="1338871" y="2245070"/>
                  <a:pt x="1340542" y="2228185"/>
                </a:cubicBezTo>
                <a:cubicBezTo>
                  <a:pt x="1342183" y="2219498"/>
                  <a:pt x="1341927" y="2210562"/>
                  <a:pt x="1339789" y="2201988"/>
                </a:cubicBezTo>
                <a:lnTo>
                  <a:pt x="1340467" y="2200783"/>
                </a:lnTo>
                <a:cubicBezTo>
                  <a:pt x="1340790" y="2198961"/>
                  <a:pt x="1340354" y="2197079"/>
                  <a:pt x="1339262" y="2195589"/>
                </a:cubicBezTo>
                <a:lnTo>
                  <a:pt x="1338359" y="2194987"/>
                </a:lnTo>
                <a:lnTo>
                  <a:pt x="1341069" y="2194987"/>
                </a:lnTo>
                <a:cubicBezTo>
                  <a:pt x="1345285" y="2179404"/>
                  <a:pt x="1351985" y="2164875"/>
                  <a:pt x="1357104" y="2149292"/>
                </a:cubicBezTo>
                <a:lnTo>
                  <a:pt x="1357857" y="2149292"/>
                </a:lnTo>
                <a:cubicBezTo>
                  <a:pt x="1387065" y="2136268"/>
                  <a:pt x="1404154" y="2111652"/>
                  <a:pt x="1420490" y="2085680"/>
                </a:cubicBezTo>
                <a:cubicBezTo>
                  <a:pt x="1421769" y="2080908"/>
                  <a:pt x="1424381" y="2076601"/>
                  <a:pt x="1428018" y="2073259"/>
                </a:cubicBezTo>
                <a:cubicBezTo>
                  <a:pt x="1429335" y="2072228"/>
                  <a:pt x="1430569" y="2071098"/>
                  <a:pt x="1431706" y="2069872"/>
                </a:cubicBezTo>
                <a:lnTo>
                  <a:pt x="1432158" y="2069043"/>
                </a:lnTo>
                <a:cubicBezTo>
                  <a:pt x="1440378" y="2066988"/>
                  <a:pt x="1448079" y="2063217"/>
                  <a:pt x="1454742" y="2057977"/>
                </a:cubicBezTo>
                <a:lnTo>
                  <a:pt x="1454742" y="2057977"/>
                </a:lnTo>
                <a:cubicBezTo>
                  <a:pt x="1460388" y="2056698"/>
                  <a:pt x="1464904" y="2060085"/>
                  <a:pt x="1469798" y="2061515"/>
                </a:cubicBezTo>
                <a:cubicBezTo>
                  <a:pt x="1486457" y="2072740"/>
                  <a:pt x="1505029" y="2080832"/>
                  <a:pt x="1524602" y="2085379"/>
                </a:cubicBezTo>
                <a:lnTo>
                  <a:pt x="1528892" y="2088240"/>
                </a:lnTo>
                <a:lnTo>
                  <a:pt x="1532958" y="2089218"/>
                </a:lnTo>
                <a:cubicBezTo>
                  <a:pt x="1534704" y="2091845"/>
                  <a:pt x="1537813" y="2093223"/>
                  <a:pt x="1540937" y="2092757"/>
                </a:cubicBezTo>
                <a:lnTo>
                  <a:pt x="1540937" y="2092757"/>
                </a:lnTo>
                <a:cubicBezTo>
                  <a:pt x="1541976" y="2093381"/>
                  <a:pt x="1543196" y="2093645"/>
                  <a:pt x="1544400" y="2093509"/>
                </a:cubicBezTo>
                <a:lnTo>
                  <a:pt x="1544400" y="2093509"/>
                </a:lnTo>
                <a:cubicBezTo>
                  <a:pt x="1551093" y="2098824"/>
                  <a:pt x="1558764" y="2102769"/>
                  <a:pt x="1566984" y="2105103"/>
                </a:cubicBezTo>
                <a:cubicBezTo>
                  <a:pt x="1595214" y="2116169"/>
                  <a:pt x="1625100" y="2121288"/>
                  <a:pt x="1654309" y="2128966"/>
                </a:cubicBezTo>
                <a:cubicBezTo>
                  <a:pt x="1668093" y="2133197"/>
                  <a:pt x="1682531" y="2134853"/>
                  <a:pt x="1696917" y="2133860"/>
                </a:cubicBezTo>
                <a:cubicBezTo>
                  <a:pt x="1706169" y="2132361"/>
                  <a:pt x="1715609" y="2135124"/>
                  <a:pt x="1722588" y="2141388"/>
                </a:cubicBezTo>
                <a:lnTo>
                  <a:pt x="1722588" y="2141388"/>
                </a:lnTo>
                <a:cubicBezTo>
                  <a:pt x="1722588" y="2146356"/>
                  <a:pt x="1722588" y="2151324"/>
                  <a:pt x="1723115" y="2156444"/>
                </a:cubicBezTo>
                <a:cubicBezTo>
                  <a:pt x="1721158" y="2182565"/>
                  <a:pt x="1729288" y="2207182"/>
                  <a:pt x="1734332" y="2232325"/>
                </a:cubicBezTo>
                <a:lnTo>
                  <a:pt x="1734332" y="2232325"/>
                </a:lnTo>
                <a:cubicBezTo>
                  <a:pt x="1735498" y="2253283"/>
                  <a:pt x="1739029" y="2274045"/>
                  <a:pt x="1744870" y="2294206"/>
                </a:cubicBezTo>
                <a:cubicBezTo>
                  <a:pt x="1754206" y="2327630"/>
                  <a:pt x="1761131" y="2361958"/>
                  <a:pt x="1774982" y="2393801"/>
                </a:cubicBezTo>
                <a:cubicBezTo>
                  <a:pt x="1774471" y="2396917"/>
                  <a:pt x="1775788" y="2400049"/>
                  <a:pt x="1778370" y="2401856"/>
                </a:cubicBezTo>
                <a:cubicBezTo>
                  <a:pt x="1777994" y="2405168"/>
                  <a:pt x="1779394" y="2408436"/>
                  <a:pt x="1782059" y="2410438"/>
                </a:cubicBezTo>
                <a:lnTo>
                  <a:pt x="1782059" y="2410438"/>
                </a:lnTo>
                <a:cubicBezTo>
                  <a:pt x="1782006" y="2411642"/>
                  <a:pt x="1782352" y="2412832"/>
                  <a:pt x="1783037" y="2413826"/>
                </a:cubicBezTo>
                <a:cubicBezTo>
                  <a:pt x="1783008" y="2415828"/>
                  <a:pt x="1784197" y="2417650"/>
                  <a:pt x="1786049" y="2418418"/>
                </a:cubicBezTo>
                <a:lnTo>
                  <a:pt x="1786049" y="2418418"/>
                </a:lnTo>
                <a:cubicBezTo>
                  <a:pt x="1785876" y="2419532"/>
                  <a:pt x="1786147" y="2420669"/>
                  <a:pt x="1786801" y="2421579"/>
                </a:cubicBezTo>
                <a:lnTo>
                  <a:pt x="1786801" y="2421579"/>
                </a:lnTo>
                <a:lnTo>
                  <a:pt x="1789737" y="2426698"/>
                </a:lnTo>
                <a:lnTo>
                  <a:pt x="1789737" y="2426698"/>
                </a:lnTo>
                <a:cubicBezTo>
                  <a:pt x="1789504" y="2427632"/>
                  <a:pt x="1789760" y="2428625"/>
                  <a:pt x="1790415" y="2429333"/>
                </a:cubicBezTo>
                <a:cubicBezTo>
                  <a:pt x="1791311" y="2433134"/>
                  <a:pt x="1792568" y="2436838"/>
                  <a:pt x="1794179" y="2440399"/>
                </a:cubicBezTo>
                <a:cubicBezTo>
                  <a:pt x="1819473" y="2485567"/>
                  <a:pt x="1848757" y="2526820"/>
                  <a:pt x="1889258" y="2559492"/>
                </a:cubicBezTo>
                <a:cubicBezTo>
                  <a:pt x="1893323" y="2562804"/>
                  <a:pt x="1898668" y="2564912"/>
                  <a:pt x="1896786" y="2571687"/>
                </a:cubicBezTo>
                <a:lnTo>
                  <a:pt x="1896786" y="2571687"/>
                </a:lnTo>
                <a:cubicBezTo>
                  <a:pt x="1890906" y="2572862"/>
                  <a:pt x="1885403" y="2575444"/>
                  <a:pt x="1880751" y="2579215"/>
                </a:cubicBezTo>
                <a:cubicBezTo>
                  <a:pt x="1840852" y="2606994"/>
                  <a:pt x="1796814" y="2628298"/>
                  <a:pt x="1759249" y="2660066"/>
                </a:cubicBezTo>
                <a:cubicBezTo>
                  <a:pt x="1732299" y="2682650"/>
                  <a:pt x="1700380" y="2699739"/>
                  <a:pt x="1675011" y="2724882"/>
                </a:cubicBezTo>
                <a:cubicBezTo>
                  <a:pt x="1626380" y="2773061"/>
                  <a:pt x="1575641" y="2819283"/>
                  <a:pt x="1537625" y="2877098"/>
                </a:cubicBezTo>
                <a:cubicBezTo>
                  <a:pt x="1528659" y="2888443"/>
                  <a:pt x="1520604" y="2900472"/>
                  <a:pt x="1513535" y="2913082"/>
                </a:cubicBezTo>
                <a:cubicBezTo>
                  <a:pt x="1495016" y="2943871"/>
                  <a:pt x="1475067" y="2973983"/>
                  <a:pt x="1463625" y="3008838"/>
                </a:cubicBezTo>
                <a:cubicBezTo>
                  <a:pt x="1486209" y="2997546"/>
                  <a:pt x="1510675" y="2989867"/>
                  <a:pt x="1529269" y="2972553"/>
                </a:cubicBezTo>
                <a:lnTo>
                  <a:pt x="1529269" y="2972553"/>
                </a:lnTo>
                <a:cubicBezTo>
                  <a:pt x="1532973" y="2971341"/>
                  <a:pt x="1536571" y="2969828"/>
                  <a:pt x="1540034" y="2968036"/>
                </a:cubicBezTo>
                <a:cubicBezTo>
                  <a:pt x="1581739" y="2941839"/>
                  <a:pt x="1624272" y="2916846"/>
                  <a:pt x="1664622" y="2888766"/>
                </a:cubicBezTo>
                <a:cubicBezTo>
                  <a:pt x="1720397" y="2850472"/>
                  <a:pt x="1774102" y="2809233"/>
                  <a:pt x="1825495" y="2765232"/>
                </a:cubicBezTo>
                <a:cubicBezTo>
                  <a:pt x="1868706" y="2727592"/>
                  <a:pt x="1909433" y="2687995"/>
                  <a:pt x="1935479" y="2635826"/>
                </a:cubicBezTo>
                <a:cubicBezTo>
                  <a:pt x="1935479" y="2635148"/>
                  <a:pt x="1937813" y="2635224"/>
                  <a:pt x="1939093" y="2634923"/>
                </a:cubicBezTo>
                <a:cubicBezTo>
                  <a:pt x="1942330" y="2649979"/>
                  <a:pt x="1945642" y="2664357"/>
                  <a:pt x="1948879" y="2679037"/>
                </a:cubicBezTo>
                <a:cubicBezTo>
                  <a:pt x="1947856" y="2683410"/>
                  <a:pt x="1949127" y="2688010"/>
                  <a:pt x="1952267" y="2691232"/>
                </a:cubicBezTo>
                <a:lnTo>
                  <a:pt x="1952267" y="2691232"/>
                </a:lnTo>
                <a:cubicBezTo>
                  <a:pt x="1952041" y="2692398"/>
                  <a:pt x="1952041" y="2693603"/>
                  <a:pt x="1952267" y="2694770"/>
                </a:cubicBezTo>
                <a:cubicBezTo>
                  <a:pt x="1951070" y="2700491"/>
                  <a:pt x="1952350" y="2706461"/>
                  <a:pt x="1955805" y="2711181"/>
                </a:cubicBezTo>
                <a:lnTo>
                  <a:pt x="1955805" y="2711181"/>
                </a:lnTo>
                <a:cubicBezTo>
                  <a:pt x="1955542" y="2712273"/>
                  <a:pt x="1955542" y="2713402"/>
                  <a:pt x="1955805" y="2714493"/>
                </a:cubicBezTo>
                <a:cubicBezTo>
                  <a:pt x="1955361" y="2719537"/>
                  <a:pt x="1955745" y="2724626"/>
                  <a:pt x="1956934" y="2729549"/>
                </a:cubicBezTo>
                <a:cubicBezTo>
                  <a:pt x="1965516" y="2749348"/>
                  <a:pt x="1966495" y="2770727"/>
                  <a:pt x="1970786" y="2791354"/>
                </a:cubicBezTo>
                <a:cubicBezTo>
                  <a:pt x="1970071" y="2792920"/>
                  <a:pt x="1969468" y="2794524"/>
                  <a:pt x="1968979" y="2796172"/>
                </a:cubicBezTo>
                <a:cubicBezTo>
                  <a:pt x="1968505" y="2798069"/>
                  <a:pt x="1968249" y="2800011"/>
                  <a:pt x="1968226" y="2801969"/>
                </a:cubicBezTo>
                <a:cubicBezTo>
                  <a:pt x="1968497" y="2802684"/>
                  <a:pt x="1968723" y="2803414"/>
                  <a:pt x="1968904" y="2804152"/>
                </a:cubicBezTo>
                <a:cubicBezTo>
                  <a:pt x="1966683" y="2808081"/>
                  <a:pt x="1965230" y="2812403"/>
                  <a:pt x="1964613" y="2816874"/>
                </a:cubicBezTo>
                <a:cubicBezTo>
                  <a:pt x="1957777" y="2842597"/>
                  <a:pt x="1949000" y="2867763"/>
                  <a:pt x="1938340" y="2892154"/>
                </a:cubicBezTo>
                <a:cubicBezTo>
                  <a:pt x="1933703" y="2902196"/>
                  <a:pt x="1930391" y="2912803"/>
                  <a:pt x="1928478" y="2923696"/>
                </a:cubicBezTo>
                <a:lnTo>
                  <a:pt x="1928478" y="2923696"/>
                </a:lnTo>
                <a:cubicBezTo>
                  <a:pt x="1927884" y="2924667"/>
                  <a:pt x="1927643" y="2925812"/>
                  <a:pt x="1927801" y="2926933"/>
                </a:cubicBezTo>
                <a:cubicBezTo>
                  <a:pt x="1925286" y="2929071"/>
                  <a:pt x="1923962" y="2932301"/>
                  <a:pt x="1924263" y="2935591"/>
                </a:cubicBezTo>
                <a:lnTo>
                  <a:pt x="1924263" y="2935591"/>
                </a:lnTo>
                <a:cubicBezTo>
                  <a:pt x="1911713" y="2960614"/>
                  <a:pt x="1902213" y="2987052"/>
                  <a:pt x="1895957" y="3014333"/>
                </a:cubicBezTo>
                <a:lnTo>
                  <a:pt x="1894377" y="3015312"/>
                </a:lnTo>
                <a:cubicBezTo>
                  <a:pt x="1892735" y="3016102"/>
                  <a:pt x="1891222" y="3017118"/>
                  <a:pt x="1889860" y="3018323"/>
                </a:cubicBezTo>
                <a:close/>
                <a:moveTo>
                  <a:pt x="1789060" y="2974510"/>
                </a:moveTo>
                <a:cubicBezTo>
                  <a:pt x="1789015" y="2974337"/>
                  <a:pt x="1789015" y="2974156"/>
                  <a:pt x="1789060" y="2973983"/>
                </a:cubicBezTo>
                <a:lnTo>
                  <a:pt x="1789060" y="2973983"/>
                </a:lnTo>
                <a:close/>
                <a:moveTo>
                  <a:pt x="1543723" y="3330885"/>
                </a:moveTo>
                <a:lnTo>
                  <a:pt x="1543723" y="3330885"/>
                </a:lnTo>
                <a:lnTo>
                  <a:pt x="1543723" y="3330885"/>
                </a:lnTo>
                <a:lnTo>
                  <a:pt x="1543723" y="3330885"/>
                </a:lnTo>
                <a:close/>
                <a:moveTo>
                  <a:pt x="2064057" y="2592389"/>
                </a:moveTo>
                <a:cubicBezTo>
                  <a:pt x="2050281" y="2615402"/>
                  <a:pt x="2039215" y="2639929"/>
                  <a:pt x="2031085" y="2665486"/>
                </a:cubicBezTo>
                <a:lnTo>
                  <a:pt x="2029278" y="2675649"/>
                </a:lnTo>
                <a:cubicBezTo>
                  <a:pt x="2029278" y="2676176"/>
                  <a:pt x="2029278" y="2676703"/>
                  <a:pt x="2029278" y="2677230"/>
                </a:cubicBezTo>
                <a:cubicBezTo>
                  <a:pt x="2020019" y="2677682"/>
                  <a:pt x="2017384" y="2685661"/>
                  <a:pt x="2014222" y="2692286"/>
                </a:cubicBezTo>
                <a:cubicBezTo>
                  <a:pt x="2001500" y="2719048"/>
                  <a:pt x="1990802" y="2746728"/>
                  <a:pt x="1982228" y="2775094"/>
                </a:cubicBezTo>
                <a:cubicBezTo>
                  <a:pt x="1977410" y="2751155"/>
                  <a:pt x="1972216" y="2727366"/>
                  <a:pt x="1968603" y="2703201"/>
                </a:cubicBezTo>
                <a:cubicBezTo>
                  <a:pt x="1967775" y="2697706"/>
                  <a:pt x="1968603" y="2690780"/>
                  <a:pt x="1960321" y="2689576"/>
                </a:cubicBezTo>
                <a:lnTo>
                  <a:pt x="1959569" y="2690253"/>
                </a:lnTo>
                <a:cubicBezTo>
                  <a:pt x="1959569" y="2690253"/>
                  <a:pt x="1959569" y="2689651"/>
                  <a:pt x="1959569" y="2689425"/>
                </a:cubicBezTo>
                <a:lnTo>
                  <a:pt x="1959569" y="2689425"/>
                </a:lnTo>
                <a:cubicBezTo>
                  <a:pt x="1959569" y="2686790"/>
                  <a:pt x="1959569" y="2684231"/>
                  <a:pt x="1959193" y="2681897"/>
                </a:cubicBezTo>
                <a:lnTo>
                  <a:pt x="1959193" y="2681897"/>
                </a:lnTo>
                <a:lnTo>
                  <a:pt x="1959193" y="2677907"/>
                </a:lnTo>
                <a:cubicBezTo>
                  <a:pt x="1959193" y="2669702"/>
                  <a:pt x="1961300" y="2661120"/>
                  <a:pt x="1956031" y="2653517"/>
                </a:cubicBezTo>
                <a:lnTo>
                  <a:pt x="1956031" y="2653517"/>
                </a:lnTo>
                <a:cubicBezTo>
                  <a:pt x="1955956" y="2650995"/>
                  <a:pt x="1955700" y="2648480"/>
                  <a:pt x="1955278" y="2645989"/>
                </a:cubicBezTo>
                <a:cubicBezTo>
                  <a:pt x="1951514" y="2628524"/>
                  <a:pt x="1949933" y="2611661"/>
                  <a:pt x="1959720" y="2594798"/>
                </a:cubicBezTo>
                <a:cubicBezTo>
                  <a:pt x="1964763" y="2586066"/>
                  <a:pt x="1967699" y="2574699"/>
                  <a:pt x="1955880" y="2566794"/>
                </a:cubicBezTo>
                <a:lnTo>
                  <a:pt x="1955880" y="2566794"/>
                </a:lnTo>
                <a:cubicBezTo>
                  <a:pt x="1954307" y="2564475"/>
                  <a:pt x="1951680" y="2563098"/>
                  <a:pt x="1948879" y="2563105"/>
                </a:cubicBezTo>
                <a:lnTo>
                  <a:pt x="1948879" y="2563105"/>
                </a:lnTo>
                <a:cubicBezTo>
                  <a:pt x="1948390" y="2559228"/>
                  <a:pt x="1948623" y="2555299"/>
                  <a:pt x="1949557" y="2551512"/>
                </a:cubicBezTo>
                <a:cubicBezTo>
                  <a:pt x="1954111" y="2526828"/>
                  <a:pt x="1954111" y="2501519"/>
                  <a:pt x="1949557" y="2476835"/>
                </a:cubicBezTo>
                <a:cubicBezTo>
                  <a:pt x="1941577" y="2438366"/>
                  <a:pt x="1934501" y="2399447"/>
                  <a:pt x="1919445" y="2362861"/>
                </a:cubicBezTo>
                <a:cubicBezTo>
                  <a:pt x="1911917" y="2344116"/>
                  <a:pt x="1907927" y="2323791"/>
                  <a:pt x="1897388" y="2306100"/>
                </a:cubicBezTo>
                <a:lnTo>
                  <a:pt x="1897388" y="2306100"/>
                </a:lnTo>
                <a:cubicBezTo>
                  <a:pt x="1894753" y="2292399"/>
                  <a:pt x="1885870" y="2281182"/>
                  <a:pt x="1881730" y="2268083"/>
                </a:cubicBezTo>
                <a:cubicBezTo>
                  <a:pt x="1868706" y="2226378"/>
                  <a:pt x="1845595" y="2189566"/>
                  <a:pt x="1825872" y="2151099"/>
                </a:cubicBezTo>
                <a:lnTo>
                  <a:pt x="1825872" y="2151099"/>
                </a:lnTo>
                <a:cubicBezTo>
                  <a:pt x="1825864" y="2149984"/>
                  <a:pt x="1825495" y="2148900"/>
                  <a:pt x="1824818" y="2148012"/>
                </a:cubicBezTo>
                <a:lnTo>
                  <a:pt x="1821656" y="2142968"/>
                </a:lnTo>
                <a:lnTo>
                  <a:pt x="1821656" y="2142968"/>
                </a:lnTo>
                <a:cubicBezTo>
                  <a:pt x="1821837" y="2141952"/>
                  <a:pt x="1821558" y="2140906"/>
                  <a:pt x="1820903" y="2140107"/>
                </a:cubicBezTo>
                <a:cubicBezTo>
                  <a:pt x="1825270" y="2132956"/>
                  <a:pt x="1832346" y="2136043"/>
                  <a:pt x="1838444" y="2135290"/>
                </a:cubicBezTo>
                <a:cubicBezTo>
                  <a:pt x="1847251" y="2134236"/>
                  <a:pt x="1856586" y="2138075"/>
                  <a:pt x="1864867" y="2132429"/>
                </a:cubicBezTo>
                <a:lnTo>
                  <a:pt x="1864867" y="2132429"/>
                </a:lnTo>
                <a:lnTo>
                  <a:pt x="1864867" y="2132429"/>
                </a:lnTo>
                <a:lnTo>
                  <a:pt x="1924187" y="2132429"/>
                </a:lnTo>
                <a:lnTo>
                  <a:pt x="1926069" y="2132956"/>
                </a:lnTo>
                <a:lnTo>
                  <a:pt x="1928027" y="2132956"/>
                </a:lnTo>
                <a:lnTo>
                  <a:pt x="1928027" y="2132956"/>
                </a:lnTo>
                <a:lnTo>
                  <a:pt x="1928027" y="2132956"/>
                </a:lnTo>
                <a:lnTo>
                  <a:pt x="1928027" y="2132956"/>
                </a:lnTo>
                <a:cubicBezTo>
                  <a:pt x="1933108" y="2138323"/>
                  <a:pt x="1935826" y="2145513"/>
                  <a:pt x="1935555" y="2152905"/>
                </a:cubicBezTo>
                <a:cubicBezTo>
                  <a:pt x="1936533" y="2183770"/>
                  <a:pt x="1944664" y="2213581"/>
                  <a:pt x="1948804" y="2243994"/>
                </a:cubicBezTo>
                <a:cubicBezTo>
                  <a:pt x="1953727" y="2278879"/>
                  <a:pt x="1961511" y="2313289"/>
                  <a:pt x="1972066" y="2346902"/>
                </a:cubicBezTo>
                <a:lnTo>
                  <a:pt x="1972066" y="2346902"/>
                </a:lnTo>
                <a:cubicBezTo>
                  <a:pt x="1972193" y="2350824"/>
                  <a:pt x="1972668" y="2354731"/>
                  <a:pt x="1973495" y="2358570"/>
                </a:cubicBezTo>
                <a:cubicBezTo>
                  <a:pt x="1988928" y="2407126"/>
                  <a:pt x="2000220" y="2457112"/>
                  <a:pt x="2024987" y="2502354"/>
                </a:cubicBezTo>
                <a:cubicBezTo>
                  <a:pt x="2037634" y="2525390"/>
                  <a:pt x="2049228" y="2549103"/>
                  <a:pt x="2070155" y="2565891"/>
                </a:cubicBezTo>
                <a:lnTo>
                  <a:pt x="2069553" y="2567095"/>
                </a:lnTo>
                <a:cubicBezTo>
                  <a:pt x="2071322" y="2575926"/>
                  <a:pt x="2069327" y="2585087"/>
                  <a:pt x="2064057" y="2592389"/>
                </a:cubicBezTo>
                <a:close/>
                <a:moveTo>
                  <a:pt x="2085738" y="2522906"/>
                </a:moveTo>
                <a:cubicBezTo>
                  <a:pt x="2087695" y="2489482"/>
                  <a:pt x="2078210" y="2457262"/>
                  <a:pt x="2075575" y="2424289"/>
                </a:cubicBezTo>
                <a:cubicBezTo>
                  <a:pt x="2074295" y="2406975"/>
                  <a:pt x="2075575" y="2388833"/>
                  <a:pt x="2066843" y="2372647"/>
                </a:cubicBezTo>
                <a:cubicBezTo>
                  <a:pt x="2066798" y="2353571"/>
                  <a:pt x="2064645" y="2334563"/>
                  <a:pt x="2060444" y="2315962"/>
                </a:cubicBezTo>
                <a:cubicBezTo>
                  <a:pt x="2051629" y="2264252"/>
                  <a:pt x="2040126" y="2213046"/>
                  <a:pt x="2025966" y="2162541"/>
                </a:cubicBezTo>
                <a:cubicBezTo>
                  <a:pt x="2020922" y="2145226"/>
                  <a:pt x="2019341" y="2126256"/>
                  <a:pt x="2007070" y="2111426"/>
                </a:cubicBezTo>
                <a:lnTo>
                  <a:pt x="2007070" y="2111426"/>
                </a:lnTo>
                <a:cubicBezTo>
                  <a:pt x="2006114" y="2103063"/>
                  <a:pt x="2003201" y="2095037"/>
                  <a:pt x="1998564" y="2088014"/>
                </a:cubicBezTo>
                <a:lnTo>
                  <a:pt x="1998564" y="2088014"/>
                </a:lnTo>
                <a:cubicBezTo>
                  <a:pt x="1996079" y="2078175"/>
                  <a:pt x="1991985" y="2068810"/>
                  <a:pt x="1986444" y="2060311"/>
                </a:cubicBezTo>
                <a:cubicBezTo>
                  <a:pt x="1978916" y="2040889"/>
                  <a:pt x="1969958" y="2022295"/>
                  <a:pt x="1945642" y="2017176"/>
                </a:cubicBezTo>
                <a:lnTo>
                  <a:pt x="1935781" y="2040512"/>
                </a:lnTo>
                <a:lnTo>
                  <a:pt x="1935781" y="2040512"/>
                </a:lnTo>
                <a:cubicBezTo>
                  <a:pt x="1932167" y="2045707"/>
                  <a:pt x="1928253" y="2049245"/>
                  <a:pt x="1920725" y="2046610"/>
                </a:cubicBezTo>
                <a:cubicBezTo>
                  <a:pt x="1913859" y="2044479"/>
                  <a:pt x="1906670" y="2043614"/>
                  <a:pt x="1899496" y="2044050"/>
                </a:cubicBezTo>
                <a:cubicBezTo>
                  <a:pt x="1881880" y="2037275"/>
                  <a:pt x="1863135" y="2038179"/>
                  <a:pt x="1844842" y="2036522"/>
                </a:cubicBezTo>
                <a:lnTo>
                  <a:pt x="1844842" y="2036522"/>
                </a:lnTo>
                <a:cubicBezTo>
                  <a:pt x="1813895" y="2027978"/>
                  <a:pt x="1781863" y="2023996"/>
                  <a:pt x="1749764" y="2024704"/>
                </a:cubicBezTo>
                <a:cubicBezTo>
                  <a:pt x="1720209" y="2016257"/>
                  <a:pt x="1689562" y="2012222"/>
                  <a:pt x="1658826" y="2012734"/>
                </a:cubicBezTo>
                <a:lnTo>
                  <a:pt x="1658826" y="2012734"/>
                </a:lnTo>
                <a:cubicBezTo>
                  <a:pt x="1655288" y="2013186"/>
                  <a:pt x="1651674" y="2013412"/>
                  <a:pt x="1648136" y="2013562"/>
                </a:cubicBezTo>
                <a:cubicBezTo>
                  <a:pt x="1651637" y="2012727"/>
                  <a:pt x="1655242" y="2012448"/>
                  <a:pt x="1658826" y="2012734"/>
                </a:cubicBezTo>
                <a:cubicBezTo>
                  <a:pt x="1655438" y="2008669"/>
                  <a:pt x="1650470" y="2009798"/>
                  <a:pt x="1646103" y="2008819"/>
                </a:cubicBezTo>
                <a:cubicBezTo>
                  <a:pt x="1622917" y="2005070"/>
                  <a:pt x="1599400" y="2003760"/>
                  <a:pt x="1575942" y="2004905"/>
                </a:cubicBezTo>
                <a:lnTo>
                  <a:pt x="1571501" y="2001141"/>
                </a:lnTo>
                <a:lnTo>
                  <a:pt x="1615088" y="1980665"/>
                </a:lnTo>
                <a:cubicBezTo>
                  <a:pt x="1640706" y="1972745"/>
                  <a:pt x="1665842" y="1963343"/>
                  <a:pt x="1690368" y="1952510"/>
                </a:cubicBezTo>
                <a:cubicBezTo>
                  <a:pt x="1705424" y="1946111"/>
                  <a:pt x="1720480" y="1938282"/>
                  <a:pt x="1737192" y="1938056"/>
                </a:cubicBezTo>
                <a:cubicBezTo>
                  <a:pt x="1772649" y="1937529"/>
                  <a:pt x="1807955" y="1931883"/>
                  <a:pt x="1843487" y="1933464"/>
                </a:cubicBezTo>
                <a:cubicBezTo>
                  <a:pt x="1850413" y="1933464"/>
                  <a:pt x="1858167" y="1935497"/>
                  <a:pt x="1864265" y="1929926"/>
                </a:cubicBezTo>
                <a:lnTo>
                  <a:pt x="1864265" y="1929926"/>
                </a:lnTo>
                <a:cubicBezTo>
                  <a:pt x="1865574" y="1930031"/>
                  <a:pt x="1866892" y="1929828"/>
                  <a:pt x="1868104" y="1929324"/>
                </a:cubicBezTo>
                <a:lnTo>
                  <a:pt x="1868104" y="1929324"/>
                </a:lnTo>
                <a:lnTo>
                  <a:pt x="1872395" y="1929324"/>
                </a:lnTo>
                <a:cubicBezTo>
                  <a:pt x="1897087" y="1927893"/>
                  <a:pt x="1921778" y="1926538"/>
                  <a:pt x="1946395" y="1924958"/>
                </a:cubicBezTo>
                <a:cubicBezTo>
                  <a:pt x="1948126" y="1924958"/>
                  <a:pt x="1949707" y="1923076"/>
                  <a:pt x="1951364" y="1922097"/>
                </a:cubicBezTo>
                <a:cubicBezTo>
                  <a:pt x="1988649" y="1920102"/>
                  <a:pt x="2025710" y="1915066"/>
                  <a:pt x="2062175" y="1907041"/>
                </a:cubicBezTo>
                <a:lnTo>
                  <a:pt x="2062175" y="1907041"/>
                </a:lnTo>
                <a:cubicBezTo>
                  <a:pt x="2077089" y="1907545"/>
                  <a:pt x="2091956" y="1905197"/>
                  <a:pt x="2105988" y="1900115"/>
                </a:cubicBezTo>
                <a:lnTo>
                  <a:pt x="2105988" y="1901470"/>
                </a:lnTo>
                <a:cubicBezTo>
                  <a:pt x="2108096" y="1912461"/>
                  <a:pt x="2105988" y="1924054"/>
                  <a:pt x="2107720" y="1934669"/>
                </a:cubicBezTo>
                <a:cubicBezTo>
                  <a:pt x="2111032" y="1960490"/>
                  <a:pt x="2108322" y="1986913"/>
                  <a:pt x="2116001" y="2012282"/>
                </a:cubicBezTo>
                <a:cubicBezTo>
                  <a:pt x="2117325" y="2013487"/>
                  <a:pt x="2119117" y="2014036"/>
                  <a:pt x="2120894" y="2013788"/>
                </a:cubicBezTo>
                <a:lnTo>
                  <a:pt x="2120894" y="2014240"/>
                </a:lnTo>
                <a:cubicBezTo>
                  <a:pt x="2120894" y="2016649"/>
                  <a:pt x="2120894" y="2019058"/>
                  <a:pt x="2121496" y="2021768"/>
                </a:cubicBezTo>
                <a:cubicBezTo>
                  <a:pt x="2121127" y="2025057"/>
                  <a:pt x="2122392" y="2028324"/>
                  <a:pt x="2124884" y="2030500"/>
                </a:cubicBezTo>
                <a:lnTo>
                  <a:pt x="2124884" y="2030500"/>
                </a:lnTo>
                <a:lnTo>
                  <a:pt x="2125561" y="2041566"/>
                </a:lnTo>
                <a:cubicBezTo>
                  <a:pt x="2124266" y="2047386"/>
                  <a:pt x="2125411" y="2053475"/>
                  <a:pt x="2128723" y="2058429"/>
                </a:cubicBezTo>
                <a:lnTo>
                  <a:pt x="2128723" y="2058429"/>
                </a:lnTo>
                <a:cubicBezTo>
                  <a:pt x="2128542" y="2068208"/>
                  <a:pt x="2130101" y="2077949"/>
                  <a:pt x="2133315" y="2087186"/>
                </a:cubicBezTo>
                <a:cubicBezTo>
                  <a:pt x="2137455" y="2094036"/>
                  <a:pt x="2132562" y="2102242"/>
                  <a:pt x="2137380" y="2109243"/>
                </a:cubicBezTo>
                <a:lnTo>
                  <a:pt x="2143628" y="2120460"/>
                </a:lnTo>
                <a:cubicBezTo>
                  <a:pt x="2138810" y="2137624"/>
                  <a:pt x="2147769" y="2152303"/>
                  <a:pt x="2152361" y="2167736"/>
                </a:cubicBezTo>
                <a:lnTo>
                  <a:pt x="2152361" y="2167736"/>
                </a:lnTo>
                <a:cubicBezTo>
                  <a:pt x="2156652" y="2178726"/>
                  <a:pt x="2156125" y="2191448"/>
                  <a:pt x="2162975" y="2201536"/>
                </a:cubicBezTo>
                <a:cubicBezTo>
                  <a:pt x="2162975" y="2202740"/>
                  <a:pt x="2162448" y="2204020"/>
                  <a:pt x="2162072" y="2205225"/>
                </a:cubicBezTo>
                <a:cubicBezTo>
                  <a:pt x="2166513" y="2221862"/>
                  <a:pt x="2168395" y="2239853"/>
                  <a:pt x="2184656" y="2249715"/>
                </a:cubicBezTo>
                <a:lnTo>
                  <a:pt x="2184656" y="2250317"/>
                </a:lnTo>
                <a:cubicBezTo>
                  <a:pt x="2184731" y="2254443"/>
                  <a:pt x="2185845" y="2258478"/>
                  <a:pt x="2187893" y="2262061"/>
                </a:cubicBezTo>
                <a:cubicBezTo>
                  <a:pt x="2193539" y="2272374"/>
                  <a:pt x="2190227" y="2283666"/>
                  <a:pt x="2191506" y="2294356"/>
                </a:cubicBezTo>
                <a:cubicBezTo>
                  <a:pt x="2191725" y="2297488"/>
                  <a:pt x="2192259" y="2300589"/>
                  <a:pt x="2193087" y="2303616"/>
                </a:cubicBezTo>
                <a:lnTo>
                  <a:pt x="2193087" y="2304293"/>
                </a:lnTo>
                <a:cubicBezTo>
                  <a:pt x="2186613" y="2309337"/>
                  <a:pt x="2187291" y="2317317"/>
                  <a:pt x="2186914" y="2324619"/>
                </a:cubicBezTo>
                <a:cubicBezTo>
                  <a:pt x="2187344" y="2337582"/>
                  <a:pt x="2186636" y="2350553"/>
                  <a:pt x="2184806" y="2363388"/>
                </a:cubicBezTo>
                <a:cubicBezTo>
                  <a:pt x="2184054" y="2366324"/>
                  <a:pt x="2183226" y="2369184"/>
                  <a:pt x="2182548" y="2372120"/>
                </a:cubicBezTo>
                <a:cubicBezTo>
                  <a:pt x="2182285" y="2374017"/>
                  <a:pt x="2182285" y="2375944"/>
                  <a:pt x="2182548" y="2377842"/>
                </a:cubicBezTo>
                <a:cubicBezTo>
                  <a:pt x="2182616" y="2378466"/>
                  <a:pt x="2182616" y="2379099"/>
                  <a:pt x="2182548" y="2379724"/>
                </a:cubicBezTo>
                <a:cubicBezTo>
                  <a:pt x="2177053" y="2388306"/>
                  <a:pt x="2171482" y="2396888"/>
                  <a:pt x="2165986" y="2405545"/>
                </a:cubicBezTo>
                <a:cubicBezTo>
                  <a:pt x="2142770" y="2439917"/>
                  <a:pt x="2121316" y="2475450"/>
                  <a:pt x="2101697" y="2511990"/>
                </a:cubicBezTo>
                <a:cubicBezTo>
                  <a:pt x="2098837" y="2517486"/>
                  <a:pt x="2097557" y="2525616"/>
                  <a:pt x="2090857" y="2528778"/>
                </a:cubicBezTo>
                <a:lnTo>
                  <a:pt x="2090179" y="2527573"/>
                </a:lnTo>
                <a:cubicBezTo>
                  <a:pt x="2089133" y="2525571"/>
                  <a:pt x="2087537" y="2523900"/>
                  <a:pt x="2085587" y="2522755"/>
                </a:cubicBezTo>
                <a:close/>
                <a:moveTo>
                  <a:pt x="1860425" y="1913967"/>
                </a:moveTo>
                <a:cubicBezTo>
                  <a:pt x="1860425" y="1913967"/>
                  <a:pt x="1860425" y="1913967"/>
                  <a:pt x="1860425" y="1913967"/>
                </a:cubicBezTo>
                <a:lnTo>
                  <a:pt x="1860425" y="1913967"/>
                </a:lnTo>
                <a:close/>
                <a:moveTo>
                  <a:pt x="1860802" y="1913967"/>
                </a:moveTo>
                <a:lnTo>
                  <a:pt x="1860425" y="1913967"/>
                </a:lnTo>
                <a:lnTo>
                  <a:pt x="1860425" y="1913967"/>
                </a:lnTo>
                <a:close/>
                <a:moveTo>
                  <a:pt x="1831668" y="1924280"/>
                </a:moveTo>
                <a:lnTo>
                  <a:pt x="1830539" y="1923527"/>
                </a:lnTo>
                <a:lnTo>
                  <a:pt x="1831969" y="1923527"/>
                </a:lnTo>
                <a:cubicBezTo>
                  <a:pt x="1831789" y="1923678"/>
                  <a:pt x="1831638" y="1923858"/>
                  <a:pt x="1831518" y="1924054"/>
                </a:cubicBezTo>
                <a:close/>
                <a:moveTo>
                  <a:pt x="2172987" y="1818888"/>
                </a:moveTo>
                <a:lnTo>
                  <a:pt x="2172987" y="1818888"/>
                </a:lnTo>
                <a:lnTo>
                  <a:pt x="2172987" y="1818888"/>
                </a:lnTo>
                <a:cubicBezTo>
                  <a:pt x="2173131" y="1818595"/>
                  <a:pt x="2173371" y="1818354"/>
                  <a:pt x="2173665" y="1818210"/>
                </a:cubicBezTo>
                <a:cubicBezTo>
                  <a:pt x="2173590" y="1818760"/>
                  <a:pt x="2173590" y="1819317"/>
                  <a:pt x="2173665" y="1819867"/>
                </a:cubicBezTo>
                <a:lnTo>
                  <a:pt x="2172987" y="1819114"/>
                </a:lnTo>
                <a:lnTo>
                  <a:pt x="2172987" y="1819114"/>
                </a:lnTo>
                <a:lnTo>
                  <a:pt x="2173665" y="1819867"/>
                </a:lnTo>
                <a:lnTo>
                  <a:pt x="2173665" y="1819867"/>
                </a:lnTo>
                <a:cubicBezTo>
                  <a:pt x="2173063" y="1819491"/>
                  <a:pt x="2172762" y="1819114"/>
                  <a:pt x="2172837" y="1818737"/>
                </a:cubicBezTo>
                <a:close/>
                <a:moveTo>
                  <a:pt x="2177128" y="1822878"/>
                </a:moveTo>
                <a:cubicBezTo>
                  <a:pt x="2176368" y="1822261"/>
                  <a:pt x="2175667" y="1821583"/>
                  <a:pt x="2175020" y="1820846"/>
                </a:cubicBezTo>
                <a:lnTo>
                  <a:pt x="2175020" y="1820846"/>
                </a:lnTo>
                <a:cubicBezTo>
                  <a:pt x="2175728" y="1821583"/>
                  <a:pt x="2176511" y="1822238"/>
                  <a:pt x="2177354" y="1822803"/>
                </a:cubicBezTo>
                <a:close/>
                <a:moveTo>
                  <a:pt x="2216800" y="2116470"/>
                </a:moveTo>
                <a:lnTo>
                  <a:pt x="2216800" y="2116470"/>
                </a:lnTo>
                <a:lnTo>
                  <a:pt x="2216800" y="2116018"/>
                </a:lnTo>
                <a:lnTo>
                  <a:pt x="2216800" y="2116018"/>
                </a:lnTo>
                <a:lnTo>
                  <a:pt x="2216800" y="2116018"/>
                </a:lnTo>
                <a:close/>
                <a:moveTo>
                  <a:pt x="2212811" y="2109619"/>
                </a:moveTo>
                <a:cubicBezTo>
                  <a:pt x="2212848" y="2109296"/>
                  <a:pt x="2212848" y="2108964"/>
                  <a:pt x="2212811" y="2108641"/>
                </a:cubicBezTo>
                <a:lnTo>
                  <a:pt x="2212811" y="2108641"/>
                </a:lnTo>
                <a:cubicBezTo>
                  <a:pt x="2212811" y="2108641"/>
                  <a:pt x="2212735" y="2109318"/>
                  <a:pt x="2212660" y="2109544"/>
                </a:cubicBezTo>
                <a:close/>
                <a:moveTo>
                  <a:pt x="2335743" y="1749254"/>
                </a:moveTo>
                <a:cubicBezTo>
                  <a:pt x="2327462" y="1770784"/>
                  <a:pt x="2314664" y="1790658"/>
                  <a:pt x="2308642" y="1812640"/>
                </a:cubicBezTo>
                <a:cubicBezTo>
                  <a:pt x="2293586" y="1867368"/>
                  <a:pt x="2267389" y="1918032"/>
                  <a:pt x="2250902" y="1972083"/>
                </a:cubicBezTo>
                <a:cubicBezTo>
                  <a:pt x="2238331" y="2013412"/>
                  <a:pt x="2221844" y="2053611"/>
                  <a:pt x="2213940" y="2096370"/>
                </a:cubicBezTo>
                <a:cubicBezTo>
                  <a:pt x="2220339" y="2029898"/>
                  <a:pt x="2222522" y="1963049"/>
                  <a:pt x="2222296" y="1896201"/>
                </a:cubicBezTo>
                <a:cubicBezTo>
                  <a:pt x="2222288" y="1887754"/>
                  <a:pt x="2221633" y="1879323"/>
                  <a:pt x="2220339" y="1870982"/>
                </a:cubicBezTo>
                <a:cubicBezTo>
                  <a:pt x="2220369" y="1870681"/>
                  <a:pt x="2220369" y="1870380"/>
                  <a:pt x="2220339" y="1870078"/>
                </a:cubicBezTo>
                <a:cubicBezTo>
                  <a:pt x="2219962" y="1807596"/>
                  <a:pt x="2222597" y="1745039"/>
                  <a:pt x="2216951" y="1682632"/>
                </a:cubicBezTo>
                <a:cubicBezTo>
                  <a:pt x="2214926" y="1663089"/>
                  <a:pt x="2211885" y="1643667"/>
                  <a:pt x="2207842" y="1624440"/>
                </a:cubicBezTo>
                <a:cubicBezTo>
                  <a:pt x="2206562" y="1617891"/>
                  <a:pt x="2206186" y="1607803"/>
                  <a:pt x="2198131" y="1606599"/>
                </a:cubicBezTo>
                <a:cubicBezTo>
                  <a:pt x="2190076" y="1605394"/>
                  <a:pt x="2187968" y="1615632"/>
                  <a:pt x="2184204" y="1621655"/>
                </a:cubicBezTo>
                <a:cubicBezTo>
                  <a:pt x="2167718" y="1646497"/>
                  <a:pt x="2158760" y="1674953"/>
                  <a:pt x="2147543" y="1702204"/>
                </a:cubicBezTo>
                <a:cubicBezTo>
                  <a:pt x="2134806" y="1731330"/>
                  <a:pt x="2127436" y="1762526"/>
                  <a:pt x="2125787" y="1794271"/>
                </a:cubicBezTo>
                <a:cubicBezTo>
                  <a:pt x="2124688" y="1795167"/>
                  <a:pt x="2123770" y="1796267"/>
                  <a:pt x="2123077" y="1797508"/>
                </a:cubicBezTo>
                <a:cubicBezTo>
                  <a:pt x="2122866" y="1803456"/>
                  <a:pt x="2119554" y="1808853"/>
                  <a:pt x="2114344" y="1811736"/>
                </a:cubicBezTo>
                <a:lnTo>
                  <a:pt x="2110656" y="1811736"/>
                </a:lnTo>
                <a:cubicBezTo>
                  <a:pt x="2071209" y="1807596"/>
                  <a:pt x="2032214" y="1813920"/>
                  <a:pt x="1993445" y="1819716"/>
                </a:cubicBezTo>
                <a:cubicBezTo>
                  <a:pt x="1957875" y="1825551"/>
                  <a:pt x="1922682" y="1833492"/>
                  <a:pt x="1888053" y="1843505"/>
                </a:cubicBezTo>
                <a:lnTo>
                  <a:pt x="1888053" y="1843505"/>
                </a:lnTo>
                <a:cubicBezTo>
                  <a:pt x="1883702" y="1842631"/>
                  <a:pt x="1879193" y="1843949"/>
                  <a:pt x="1876008" y="1847043"/>
                </a:cubicBezTo>
                <a:cubicBezTo>
                  <a:pt x="1864716" y="1849075"/>
                  <a:pt x="1855231" y="1855850"/>
                  <a:pt x="1844466" y="1859389"/>
                </a:cubicBezTo>
                <a:lnTo>
                  <a:pt x="1844466" y="1859389"/>
                </a:lnTo>
                <a:cubicBezTo>
                  <a:pt x="1842501" y="1859374"/>
                  <a:pt x="1840785" y="1860714"/>
                  <a:pt x="1840326" y="1862626"/>
                </a:cubicBezTo>
                <a:lnTo>
                  <a:pt x="1839874" y="1862626"/>
                </a:lnTo>
                <a:lnTo>
                  <a:pt x="1821807" y="1867142"/>
                </a:lnTo>
                <a:cubicBezTo>
                  <a:pt x="1818871" y="1869175"/>
                  <a:pt x="1814881" y="1868723"/>
                  <a:pt x="1812096" y="1871208"/>
                </a:cubicBezTo>
                <a:cubicBezTo>
                  <a:pt x="1787998" y="1879684"/>
                  <a:pt x="1765309" y="1891737"/>
                  <a:pt x="1744796" y="1906966"/>
                </a:cubicBezTo>
                <a:cubicBezTo>
                  <a:pt x="1739744" y="1911174"/>
                  <a:pt x="1733834" y="1914230"/>
                  <a:pt x="1727481" y="1915924"/>
                </a:cubicBezTo>
                <a:cubicBezTo>
                  <a:pt x="1708097" y="1919229"/>
                  <a:pt x="1689322" y="1925424"/>
                  <a:pt x="1671774" y="1934292"/>
                </a:cubicBezTo>
                <a:cubicBezTo>
                  <a:pt x="1667837" y="1936950"/>
                  <a:pt x="1662499" y="1935941"/>
                  <a:pt x="1659804" y="1932034"/>
                </a:cubicBezTo>
                <a:lnTo>
                  <a:pt x="1665902" y="1922022"/>
                </a:lnTo>
                <a:lnTo>
                  <a:pt x="1665902" y="1922022"/>
                </a:lnTo>
                <a:cubicBezTo>
                  <a:pt x="1680281" y="1915096"/>
                  <a:pt x="1686604" y="1900416"/>
                  <a:pt x="1696767" y="1889425"/>
                </a:cubicBezTo>
                <a:cubicBezTo>
                  <a:pt x="1712191" y="1874249"/>
                  <a:pt x="1725923" y="1857439"/>
                  <a:pt x="1737719" y="1839289"/>
                </a:cubicBezTo>
                <a:cubicBezTo>
                  <a:pt x="1758202" y="1817127"/>
                  <a:pt x="1777045" y="1793504"/>
                  <a:pt x="1794104" y="1768601"/>
                </a:cubicBezTo>
                <a:cubicBezTo>
                  <a:pt x="1809754" y="1749676"/>
                  <a:pt x="1824381" y="1729922"/>
                  <a:pt x="1837917" y="1709431"/>
                </a:cubicBezTo>
                <a:lnTo>
                  <a:pt x="1837917" y="1709431"/>
                </a:lnTo>
                <a:cubicBezTo>
                  <a:pt x="1851316" y="1695429"/>
                  <a:pt x="1864114" y="1681051"/>
                  <a:pt x="1868029" y="1661252"/>
                </a:cubicBezTo>
                <a:cubicBezTo>
                  <a:pt x="1877687" y="1649674"/>
                  <a:pt x="1886020" y="1637049"/>
                  <a:pt x="1892871" y="1623612"/>
                </a:cubicBezTo>
                <a:cubicBezTo>
                  <a:pt x="1902733" y="1605921"/>
                  <a:pt x="1912293" y="1588230"/>
                  <a:pt x="1931565" y="1578444"/>
                </a:cubicBezTo>
                <a:cubicBezTo>
                  <a:pt x="1937309" y="1576856"/>
                  <a:pt x="1942616" y="1573973"/>
                  <a:pt x="1947073" y="1570013"/>
                </a:cubicBezTo>
                <a:cubicBezTo>
                  <a:pt x="2013470" y="1522662"/>
                  <a:pt x="2080318" y="1475838"/>
                  <a:pt x="2142273" y="1422539"/>
                </a:cubicBezTo>
                <a:cubicBezTo>
                  <a:pt x="2165956" y="1403750"/>
                  <a:pt x="2188104" y="1383108"/>
                  <a:pt x="2208520" y="1360810"/>
                </a:cubicBezTo>
                <a:lnTo>
                  <a:pt x="2212509" y="1356444"/>
                </a:lnTo>
                <a:lnTo>
                  <a:pt x="2212509" y="1356444"/>
                </a:lnTo>
                <a:cubicBezTo>
                  <a:pt x="2216168" y="1354931"/>
                  <a:pt x="2219104" y="1352077"/>
                  <a:pt x="2220715" y="1348464"/>
                </a:cubicBezTo>
                <a:lnTo>
                  <a:pt x="2220715" y="1348464"/>
                </a:lnTo>
                <a:cubicBezTo>
                  <a:pt x="2223914" y="1346318"/>
                  <a:pt x="2226850" y="1343789"/>
                  <a:pt x="2229447" y="1340936"/>
                </a:cubicBezTo>
                <a:cubicBezTo>
                  <a:pt x="2238037" y="1328169"/>
                  <a:pt x="2252528" y="1320648"/>
                  <a:pt x="2267916" y="1320987"/>
                </a:cubicBezTo>
                <a:cubicBezTo>
                  <a:pt x="2269308" y="1324299"/>
                  <a:pt x="2270196" y="1327800"/>
                  <a:pt x="2270550" y="1331375"/>
                </a:cubicBezTo>
                <a:cubicBezTo>
                  <a:pt x="2270746" y="1334861"/>
                  <a:pt x="2271401" y="1338301"/>
                  <a:pt x="2272508" y="1341613"/>
                </a:cubicBezTo>
                <a:cubicBezTo>
                  <a:pt x="2271175" y="1358318"/>
                  <a:pt x="2270972" y="1375090"/>
                  <a:pt x="2271905" y="1391825"/>
                </a:cubicBezTo>
                <a:lnTo>
                  <a:pt x="2271905" y="1391825"/>
                </a:lnTo>
                <a:cubicBezTo>
                  <a:pt x="2270934" y="1395763"/>
                  <a:pt x="2271145" y="1399903"/>
                  <a:pt x="2272508" y="1403719"/>
                </a:cubicBezTo>
                <a:lnTo>
                  <a:pt x="2272508" y="1403719"/>
                </a:lnTo>
                <a:cubicBezTo>
                  <a:pt x="2272282" y="1456928"/>
                  <a:pt x="2277476" y="1510030"/>
                  <a:pt x="2288015" y="1562184"/>
                </a:cubicBezTo>
                <a:cubicBezTo>
                  <a:pt x="2287150" y="1566226"/>
                  <a:pt x="2288113" y="1570442"/>
                  <a:pt x="2290650" y="1573701"/>
                </a:cubicBezTo>
                <a:cubicBezTo>
                  <a:pt x="2289942" y="1575463"/>
                  <a:pt x="2289483" y="1577307"/>
                  <a:pt x="2289295" y="1579197"/>
                </a:cubicBezTo>
                <a:cubicBezTo>
                  <a:pt x="2295844" y="1623311"/>
                  <a:pt x="2309018" y="1664941"/>
                  <a:pt x="2336571" y="1700774"/>
                </a:cubicBezTo>
                <a:cubicBezTo>
                  <a:pt x="2345409" y="1710718"/>
                  <a:pt x="2348096" y="1724698"/>
                  <a:pt x="2343572" y="1737210"/>
                </a:cubicBezTo>
                <a:cubicBezTo>
                  <a:pt x="2343572" y="1738113"/>
                  <a:pt x="2343572" y="1738941"/>
                  <a:pt x="2343572" y="1739844"/>
                </a:cubicBezTo>
                <a:cubicBezTo>
                  <a:pt x="2339665" y="1741621"/>
                  <a:pt x="2336782" y="1745091"/>
                  <a:pt x="2335743" y="1749254"/>
                </a:cubicBezTo>
                <a:close/>
                <a:moveTo>
                  <a:pt x="2474484" y="1450393"/>
                </a:moveTo>
                <a:cubicBezTo>
                  <a:pt x="2465141" y="1499694"/>
                  <a:pt x="2460105" y="1549725"/>
                  <a:pt x="2459428" y="1599899"/>
                </a:cubicBezTo>
                <a:cubicBezTo>
                  <a:pt x="2459842" y="1601630"/>
                  <a:pt x="2459842" y="1603437"/>
                  <a:pt x="2459428" y="1605168"/>
                </a:cubicBezTo>
                <a:cubicBezTo>
                  <a:pt x="2439915" y="1605041"/>
                  <a:pt x="2421215" y="1612998"/>
                  <a:pt x="2407785" y="1627150"/>
                </a:cubicBezTo>
                <a:lnTo>
                  <a:pt x="2407334" y="1625795"/>
                </a:lnTo>
                <a:cubicBezTo>
                  <a:pt x="2401628" y="1592988"/>
                  <a:pt x="2399106" y="1559715"/>
                  <a:pt x="2399806" y="1526426"/>
                </a:cubicBezTo>
                <a:cubicBezTo>
                  <a:pt x="2400122" y="1499062"/>
                  <a:pt x="2397600" y="1471742"/>
                  <a:pt x="2392278" y="1444898"/>
                </a:cubicBezTo>
                <a:cubicBezTo>
                  <a:pt x="2390780" y="1443422"/>
                  <a:pt x="2388905" y="1442376"/>
                  <a:pt x="2386858" y="1441886"/>
                </a:cubicBezTo>
                <a:cubicBezTo>
                  <a:pt x="2386030" y="1427659"/>
                  <a:pt x="2389492" y="1412904"/>
                  <a:pt x="2382567" y="1399278"/>
                </a:cubicBezTo>
                <a:cubicBezTo>
                  <a:pt x="2382462" y="1375866"/>
                  <a:pt x="2380647" y="1352491"/>
                  <a:pt x="2377147" y="1329343"/>
                </a:cubicBezTo>
                <a:cubicBezTo>
                  <a:pt x="2378622" y="1326121"/>
                  <a:pt x="2379141" y="1322537"/>
                  <a:pt x="2378652" y="1319029"/>
                </a:cubicBezTo>
                <a:cubicBezTo>
                  <a:pt x="2378509" y="1317283"/>
                  <a:pt x="2378261" y="1315552"/>
                  <a:pt x="2377899" y="1313835"/>
                </a:cubicBezTo>
                <a:cubicBezTo>
                  <a:pt x="2376620" y="1308867"/>
                  <a:pt x="2378953" y="1306307"/>
                  <a:pt x="2383545" y="1305705"/>
                </a:cubicBezTo>
                <a:cubicBezTo>
                  <a:pt x="2430287" y="1294262"/>
                  <a:pt x="2475899" y="1278589"/>
                  <a:pt x="2519802" y="1258881"/>
                </a:cubicBezTo>
                <a:cubicBezTo>
                  <a:pt x="2520743" y="1256736"/>
                  <a:pt x="2522128" y="1254808"/>
                  <a:pt x="2523867" y="1253235"/>
                </a:cubicBezTo>
                <a:cubicBezTo>
                  <a:pt x="2525960" y="1252949"/>
                  <a:pt x="2527977" y="1252256"/>
                  <a:pt x="2529814" y="1251203"/>
                </a:cubicBezTo>
                <a:cubicBezTo>
                  <a:pt x="2531117" y="1251263"/>
                  <a:pt x="2532412" y="1251488"/>
                  <a:pt x="2533654" y="1251880"/>
                </a:cubicBezTo>
                <a:cubicBezTo>
                  <a:pt x="2538840" y="1251880"/>
                  <a:pt x="2544027" y="1251504"/>
                  <a:pt x="2549161" y="1250751"/>
                </a:cubicBezTo>
                <a:cubicBezTo>
                  <a:pt x="2543440" y="1255072"/>
                  <a:pt x="2538908" y="1260771"/>
                  <a:pt x="2535987" y="1267312"/>
                </a:cubicBezTo>
                <a:cubicBezTo>
                  <a:pt x="2535114" y="1267154"/>
                  <a:pt x="2534226" y="1267154"/>
                  <a:pt x="2533353" y="1267312"/>
                </a:cubicBezTo>
                <a:cubicBezTo>
                  <a:pt x="2527202" y="1269857"/>
                  <a:pt x="2522452" y="1274931"/>
                  <a:pt x="2520329" y="1281239"/>
                </a:cubicBezTo>
                <a:cubicBezTo>
                  <a:pt x="2506929" y="1318503"/>
                  <a:pt x="2489013" y="1354336"/>
                  <a:pt x="2484195" y="1394159"/>
                </a:cubicBezTo>
                <a:cubicBezTo>
                  <a:pt x="2484691" y="1401725"/>
                  <a:pt x="2484134" y="1409328"/>
                  <a:pt x="2482539" y="1416743"/>
                </a:cubicBezTo>
                <a:cubicBezTo>
                  <a:pt x="2482072" y="1418550"/>
                  <a:pt x="2481718" y="1420387"/>
                  <a:pt x="2481485" y="1422238"/>
                </a:cubicBezTo>
                <a:cubicBezTo>
                  <a:pt x="2480807" y="1427583"/>
                  <a:pt x="2480130" y="1433003"/>
                  <a:pt x="2479000" y="1438273"/>
                </a:cubicBezTo>
                <a:cubicBezTo>
                  <a:pt x="2478564" y="1440622"/>
                  <a:pt x="2479045" y="1443045"/>
                  <a:pt x="2480355" y="1445048"/>
                </a:cubicBezTo>
                <a:cubicBezTo>
                  <a:pt x="2478654" y="1446893"/>
                  <a:pt x="2476817" y="1448601"/>
                  <a:pt x="2474860" y="1450167"/>
                </a:cubicBezTo>
                <a:close/>
                <a:moveTo>
                  <a:pt x="2672695" y="1513026"/>
                </a:moveTo>
                <a:lnTo>
                  <a:pt x="2672169" y="1513026"/>
                </a:lnTo>
                <a:lnTo>
                  <a:pt x="2673674" y="1512349"/>
                </a:lnTo>
                <a:cubicBezTo>
                  <a:pt x="2673464" y="1512484"/>
                  <a:pt x="2673260" y="1512634"/>
                  <a:pt x="2673072" y="1512800"/>
                </a:cubicBezTo>
                <a:close/>
                <a:moveTo>
                  <a:pt x="3601048" y="1048022"/>
                </a:moveTo>
                <a:lnTo>
                  <a:pt x="3601048" y="1048022"/>
                </a:lnTo>
                <a:lnTo>
                  <a:pt x="3601048" y="1048022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3" name="任意多边形: 形状 142"/>
          <p:cNvSpPr/>
          <p:nvPr/>
        </p:nvSpPr>
        <p:spPr>
          <a:xfrm>
            <a:off x="2532719" y="2829470"/>
            <a:ext cx="7527" cy="7527"/>
          </a:xfrm>
          <a:custGeom>
            <a:avLst/>
            <a:gdLst>
              <a:gd name="connsiteX0" fmla="*/ 0 w 7527"/>
              <a:gd name="connsiteY0" fmla="*/ 0 h 7527"/>
              <a:gd name="connsiteX1" fmla="*/ 0 w 7527"/>
              <a:gd name="connsiteY1" fmla="*/ 0 h 7527"/>
              <a:gd name="connsiteX2" fmla="*/ 0 w 7527"/>
              <a:gd name="connsiteY2" fmla="*/ 0 h 7527"/>
              <a:gd name="connsiteX3" fmla="*/ 0 w 7527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2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4" name="任意多边形: 形状 143"/>
          <p:cNvSpPr/>
          <p:nvPr/>
        </p:nvSpPr>
        <p:spPr>
          <a:xfrm>
            <a:off x="2097224" y="4234043"/>
            <a:ext cx="75" cy="75"/>
          </a:xfrm>
          <a:custGeom>
            <a:avLst/>
            <a:gdLst>
              <a:gd name="connsiteX0" fmla="*/ 75 w 75"/>
              <a:gd name="connsiteY0" fmla="*/ 0 h 75"/>
              <a:gd name="connsiteX1" fmla="*/ 75 w 75"/>
              <a:gd name="connsiteY1" fmla="*/ 75 h 75"/>
              <a:gd name="connsiteX2" fmla="*/ 0 w 75"/>
              <a:gd name="connsiteY2" fmla="*/ 75 h 75"/>
              <a:gd name="connsiteX3" fmla="*/ 75 w 75"/>
              <a:gd name="connsiteY3" fmla="*/ 0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">
                <a:moveTo>
                  <a:pt x="75" y="0"/>
                </a:moveTo>
                <a:lnTo>
                  <a:pt x="75" y="75"/>
                </a:lnTo>
                <a:lnTo>
                  <a:pt x="0" y="75"/>
                </a:lnTo>
                <a:lnTo>
                  <a:pt x="75" y="0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5" name="任意多边形: 形状 144"/>
          <p:cNvSpPr/>
          <p:nvPr/>
        </p:nvSpPr>
        <p:spPr>
          <a:xfrm>
            <a:off x="2861466" y="227593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6" name="任意多边形: 形状 145"/>
          <p:cNvSpPr/>
          <p:nvPr/>
        </p:nvSpPr>
        <p:spPr>
          <a:xfrm>
            <a:off x="-4294265" y="-3104694"/>
            <a:ext cx="7527" cy="7527"/>
          </a:xfrm>
          <a:custGeom>
            <a:avLst/>
            <a:gdLst/>
            <a:ahLst/>
            <a:cxnLst/>
            <a:rect l="l" t="t" r="r" b="b"/>
            <a:pathLst>
              <a:path w="7527" h="7527"/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8" name="任意多边形: 形状 147"/>
          <p:cNvSpPr/>
          <p:nvPr/>
        </p:nvSpPr>
        <p:spPr>
          <a:xfrm>
            <a:off x="1785340" y="1686044"/>
            <a:ext cx="3011" cy="4818"/>
          </a:xfrm>
          <a:custGeom>
            <a:avLst/>
            <a:gdLst>
              <a:gd name="connsiteX0" fmla="*/ 2392 w 3011"/>
              <a:gd name="connsiteY0" fmla="*/ -412 h 4818"/>
              <a:gd name="connsiteX1" fmla="*/ -620 w 3011"/>
              <a:gd name="connsiteY1" fmla="*/ 4406 h 4818"/>
              <a:gd name="connsiteX2" fmla="*/ 2392 w 3011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4818">
                <a:moveTo>
                  <a:pt x="2392" y="-412"/>
                </a:moveTo>
                <a:lnTo>
                  <a:pt x="-620" y="4406"/>
                </a:lnTo>
                <a:cubicBezTo>
                  <a:pt x="1240" y="3525"/>
                  <a:pt x="2414" y="1643"/>
                  <a:pt x="2392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9" name="任意多边形: 形状 148"/>
          <p:cNvSpPr/>
          <p:nvPr/>
        </p:nvSpPr>
        <p:spPr>
          <a:xfrm>
            <a:off x="2220157" y="3529875"/>
            <a:ext cx="7527" cy="75"/>
          </a:xfrm>
          <a:custGeom>
            <a:avLst/>
            <a:gdLst>
              <a:gd name="connsiteX0" fmla="*/ 0 w 7527"/>
              <a:gd name="connsiteY0" fmla="*/ 75 h 75"/>
              <a:gd name="connsiteX1" fmla="*/ 0 w 7527"/>
              <a:gd name="connsiteY1" fmla="*/ 0 h 75"/>
              <a:gd name="connsiteX2" fmla="*/ 0 w 7527"/>
              <a:gd name="connsiteY2" fmla="*/ 0 h 75"/>
              <a:gd name="connsiteX3" fmla="*/ 0 w 7527"/>
              <a:gd name="connsiteY3" fmla="*/ 75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">
                <a:moveTo>
                  <a:pt x="0" y="75"/>
                </a:moveTo>
                <a:lnTo>
                  <a:pt x="0" y="0"/>
                </a:lnTo>
                <a:lnTo>
                  <a:pt x="0" y="0"/>
                </a:lnTo>
                <a:lnTo>
                  <a:pt x="0" y="75"/>
                </a:ln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0" name="任意多边形: 形状 149"/>
          <p:cNvSpPr/>
          <p:nvPr/>
        </p:nvSpPr>
        <p:spPr>
          <a:xfrm>
            <a:off x="2129369" y="3688263"/>
            <a:ext cx="2794" cy="4517"/>
          </a:xfrm>
          <a:custGeom>
            <a:avLst/>
            <a:gdLst>
              <a:gd name="connsiteX0" fmla="*/ 2166 w 2794"/>
              <a:gd name="connsiteY0" fmla="*/ -412 h 4517"/>
              <a:gd name="connsiteX1" fmla="*/ -620 w 2794"/>
              <a:gd name="connsiteY1" fmla="*/ 4105 h 4517"/>
              <a:gd name="connsiteX2" fmla="*/ 2166 w 2794"/>
              <a:gd name="connsiteY2" fmla="*/ -412 h 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4" h="4517">
                <a:moveTo>
                  <a:pt x="2166" y="-412"/>
                </a:moveTo>
                <a:cubicBezTo>
                  <a:pt x="1262" y="1093"/>
                  <a:pt x="359" y="2599"/>
                  <a:pt x="-620" y="4105"/>
                </a:cubicBezTo>
                <a:cubicBezTo>
                  <a:pt x="1172" y="3344"/>
                  <a:pt x="2286" y="1530"/>
                  <a:pt x="2166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1" name="任意多边形: 形状 150"/>
          <p:cNvSpPr/>
          <p:nvPr/>
        </p:nvSpPr>
        <p:spPr>
          <a:xfrm>
            <a:off x="2066209" y="3842587"/>
            <a:ext cx="2860" cy="4818"/>
          </a:xfrm>
          <a:custGeom>
            <a:avLst/>
            <a:gdLst>
              <a:gd name="connsiteX0" fmla="*/ 2241 w 2860"/>
              <a:gd name="connsiteY0" fmla="*/ -412 h 4818"/>
              <a:gd name="connsiteX1" fmla="*/ -620 w 2860"/>
              <a:gd name="connsiteY1" fmla="*/ 4406 h 4818"/>
              <a:gd name="connsiteX2" fmla="*/ 2241 w 2860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60" h="4818">
                <a:moveTo>
                  <a:pt x="2241" y="-412"/>
                </a:moveTo>
                <a:cubicBezTo>
                  <a:pt x="1262" y="1169"/>
                  <a:pt x="284" y="2750"/>
                  <a:pt x="-620" y="4406"/>
                </a:cubicBezTo>
                <a:cubicBezTo>
                  <a:pt x="1134" y="3434"/>
                  <a:pt x="2226" y="1590"/>
                  <a:pt x="2241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2" name="任意多边形: 形状 151"/>
          <p:cNvSpPr/>
          <p:nvPr/>
        </p:nvSpPr>
        <p:spPr>
          <a:xfrm>
            <a:off x="2054240" y="3874205"/>
            <a:ext cx="2936" cy="4667"/>
          </a:xfrm>
          <a:custGeom>
            <a:avLst/>
            <a:gdLst>
              <a:gd name="connsiteX0" fmla="*/ 2316 w 2936"/>
              <a:gd name="connsiteY0" fmla="*/ -412 h 4667"/>
              <a:gd name="connsiteX1" fmla="*/ -620 w 2936"/>
              <a:gd name="connsiteY1" fmla="*/ 4255 h 4667"/>
              <a:gd name="connsiteX2" fmla="*/ 2316 w 2936"/>
              <a:gd name="connsiteY2" fmla="*/ -412 h 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36" h="4667">
                <a:moveTo>
                  <a:pt x="2316" y="-412"/>
                </a:moveTo>
                <a:lnTo>
                  <a:pt x="-620" y="4255"/>
                </a:lnTo>
                <a:cubicBezTo>
                  <a:pt x="1187" y="3404"/>
                  <a:pt x="2331" y="1583"/>
                  <a:pt x="2316" y="-412"/>
                </a:cubicBezTo>
                <a:close/>
              </a:path>
            </a:pathLst>
          </a:custGeom>
          <a:solidFill>
            <a:schemeClr val="tx1">
              <a:alpha val="8000"/>
            </a:schemeClr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7" name="任意多边形: 形状 26"/>
          <p:cNvSpPr/>
          <p:nvPr/>
        </p:nvSpPr>
        <p:spPr>
          <a:xfrm>
            <a:off x="78492" y="163245"/>
            <a:ext cx="585882" cy="369390"/>
          </a:xfrm>
          <a:custGeom>
            <a:avLst/>
            <a:gdLst>
              <a:gd name="connsiteX0" fmla="*/ 520838 w 585882"/>
              <a:gd name="connsiteY0" fmla="*/ 324802 h 369390"/>
              <a:gd name="connsiteX1" fmla="*/ 434161 w 585882"/>
              <a:gd name="connsiteY1" fmla="*/ 325564 h 369390"/>
              <a:gd name="connsiteX2" fmla="*/ 472927 w 585882"/>
              <a:gd name="connsiteY2" fmla="*/ 318706 h 369390"/>
              <a:gd name="connsiteX3" fmla="*/ 422635 w 585882"/>
              <a:gd name="connsiteY3" fmla="*/ 296893 h 369390"/>
              <a:gd name="connsiteX4" fmla="*/ 359294 w 585882"/>
              <a:gd name="connsiteY4" fmla="*/ 271747 h 369390"/>
              <a:gd name="connsiteX5" fmla="*/ 399299 w 585882"/>
              <a:gd name="connsiteY5" fmla="*/ 262222 h 369390"/>
              <a:gd name="connsiteX6" fmla="*/ 417016 w 585882"/>
              <a:gd name="connsiteY6" fmla="*/ 252697 h 369390"/>
              <a:gd name="connsiteX7" fmla="*/ 438066 w 585882"/>
              <a:gd name="connsiteY7" fmla="*/ 252697 h 369390"/>
              <a:gd name="connsiteX8" fmla="*/ 455211 w 585882"/>
              <a:gd name="connsiteY8" fmla="*/ 248887 h 369390"/>
              <a:gd name="connsiteX9" fmla="*/ 585799 w 585882"/>
              <a:gd name="connsiteY9" fmla="*/ 243267 h 369390"/>
              <a:gd name="connsiteX10" fmla="*/ 453401 w 585882"/>
              <a:gd name="connsiteY10" fmla="*/ 230123 h 369390"/>
              <a:gd name="connsiteX11" fmla="*/ 430255 w 585882"/>
              <a:gd name="connsiteY11" fmla="*/ 222217 h 369390"/>
              <a:gd name="connsiteX12" fmla="*/ 416349 w 585882"/>
              <a:gd name="connsiteY12" fmla="*/ 230314 h 369390"/>
              <a:gd name="connsiteX13" fmla="*/ 282142 w 585882"/>
              <a:gd name="connsiteY13" fmla="*/ 183736 h 369390"/>
              <a:gd name="connsiteX14" fmla="*/ 240708 w 585882"/>
              <a:gd name="connsiteY14" fmla="*/ 103917 h 369390"/>
              <a:gd name="connsiteX15" fmla="*/ 150411 w 585882"/>
              <a:gd name="connsiteY15" fmla="*/ -382 h 369390"/>
              <a:gd name="connsiteX16" fmla="*/ 150411 w 585882"/>
              <a:gd name="connsiteY16" fmla="*/ 27717 h 369390"/>
              <a:gd name="connsiteX17" fmla="*/ 167461 w 585882"/>
              <a:gd name="connsiteY17" fmla="*/ 51053 h 369390"/>
              <a:gd name="connsiteX18" fmla="*/ 141172 w 585882"/>
              <a:gd name="connsiteY18" fmla="*/ 53053 h 369390"/>
              <a:gd name="connsiteX19" fmla="*/ 116026 w 585882"/>
              <a:gd name="connsiteY19" fmla="*/ 39814 h 369390"/>
              <a:gd name="connsiteX20" fmla="*/ 153078 w 585882"/>
              <a:gd name="connsiteY20" fmla="*/ 112204 h 369390"/>
              <a:gd name="connsiteX21" fmla="*/ 127360 w 585882"/>
              <a:gd name="connsiteY21" fmla="*/ 104774 h 369390"/>
              <a:gd name="connsiteX22" fmla="*/ 224611 w 585882"/>
              <a:gd name="connsiteY22" fmla="*/ 263651 h 369390"/>
              <a:gd name="connsiteX23" fmla="*/ 234136 w 585882"/>
              <a:gd name="connsiteY23" fmla="*/ 275462 h 369390"/>
              <a:gd name="connsiteX24" fmla="*/ 217562 w 585882"/>
              <a:gd name="connsiteY24" fmla="*/ 288225 h 369390"/>
              <a:gd name="connsiteX25" fmla="*/ 120216 w 585882"/>
              <a:gd name="connsiteY25" fmla="*/ 283463 h 369390"/>
              <a:gd name="connsiteX26" fmla="*/ 127741 w 585882"/>
              <a:gd name="connsiteY26" fmla="*/ 304513 h 369390"/>
              <a:gd name="connsiteX27" fmla="*/ 141267 w 585882"/>
              <a:gd name="connsiteY27" fmla="*/ 316896 h 369390"/>
              <a:gd name="connsiteX28" fmla="*/ 4107 w 585882"/>
              <a:gd name="connsiteY28" fmla="*/ 295274 h 369390"/>
              <a:gd name="connsiteX29" fmla="*/ 149554 w 585882"/>
              <a:gd name="connsiteY29" fmla="*/ 331469 h 369390"/>
              <a:gd name="connsiteX30" fmla="*/ 114978 w 585882"/>
              <a:gd name="connsiteY30" fmla="*/ 335089 h 369390"/>
              <a:gd name="connsiteX31" fmla="*/ -84 w 585882"/>
              <a:gd name="connsiteY31" fmla="*/ 306514 h 369390"/>
              <a:gd name="connsiteX32" fmla="*/ 150220 w 585882"/>
              <a:gd name="connsiteY32" fmla="*/ 345757 h 369390"/>
              <a:gd name="connsiteX33" fmla="*/ 161650 w 585882"/>
              <a:gd name="connsiteY33" fmla="*/ 349471 h 369390"/>
              <a:gd name="connsiteX34" fmla="*/ 171175 w 585882"/>
              <a:gd name="connsiteY34" fmla="*/ 360997 h 369390"/>
              <a:gd name="connsiteX35" fmla="*/ 247375 w 585882"/>
              <a:gd name="connsiteY35" fmla="*/ 325373 h 369390"/>
              <a:gd name="connsiteX36" fmla="*/ 247375 w 585882"/>
              <a:gd name="connsiteY36" fmla="*/ 325373 h 369390"/>
              <a:gd name="connsiteX37" fmla="*/ 280522 w 585882"/>
              <a:gd name="connsiteY37" fmla="*/ 319849 h 369390"/>
              <a:gd name="connsiteX38" fmla="*/ 303382 w 585882"/>
              <a:gd name="connsiteY38" fmla="*/ 329374 h 369390"/>
              <a:gd name="connsiteX39" fmla="*/ 419587 w 585882"/>
              <a:gd name="connsiteY39" fmla="*/ 367474 h 369390"/>
              <a:gd name="connsiteX40" fmla="*/ 538650 w 585882"/>
              <a:gd name="connsiteY40" fmla="*/ 344804 h 369390"/>
              <a:gd name="connsiteX41" fmla="*/ 478261 w 585882"/>
              <a:gd name="connsiteY41" fmla="*/ 338613 h 369390"/>
              <a:gd name="connsiteX42" fmla="*/ 520838 w 585882"/>
              <a:gd name="connsiteY42" fmla="*/ 324802 h 36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85882" h="369390">
                <a:moveTo>
                  <a:pt x="520838" y="324802"/>
                </a:moveTo>
                <a:cubicBezTo>
                  <a:pt x="492568" y="333012"/>
                  <a:pt x="462574" y="333279"/>
                  <a:pt x="434161" y="325564"/>
                </a:cubicBezTo>
                <a:cubicBezTo>
                  <a:pt x="447486" y="328021"/>
                  <a:pt x="461250" y="325583"/>
                  <a:pt x="472927" y="318706"/>
                </a:cubicBezTo>
                <a:cubicBezTo>
                  <a:pt x="452258" y="317467"/>
                  <a:pt x="441780" y="304799"/>
                  <a:pt x="422635" y="296893"/>
                </a:cubicBezTo>
                <a:cubicBezTo>
                  <a:pt x="403490" y="288988"/>
                  <a:pt x="375010" y="285749"/>
                  <a:pt x="359294" y="271747"/>
                </a:cubicBezTo>
                <a:cubicBezTo>
                  <a:pt x="373229" y="272100"/>
                  <a:pt x="387021" y="268823"/>
                  <a:pt x="399299" y="262222"/>
                </a:cubicBezTo>
                <a:cubicBezTo>
                  <a:pt x="404919" y="258536"/>
                  <a:pt x="410843" y="255355"/>
                  <a:pt x="417016" y="252697"/>
                </a:cubicBezTo>
                <a:cubicBezTo>
                  <a:pt x="423998" y="251745"/>
                  <a:pt x="431084" y="251745"/>
                  <a:pt x="438066" y="252697"/>
                </a:cubicBezTo>
                <a:cubicBezTo>
                  <a:pt x="444162" y="252697"/>
                  <a:pt x="449115" y="249078"/>
                  <a:pt x="455211" y="248887"/>
                </a:cubicBezTo>
                <a:cubicBezTo>
                  <a:pt x="498740" y="246982"/>
                  <a:pt x="583798" y="248030"/>
                  <a:pt x="585799" y="243267"/>
                </a:cubicBezTo>
                <a:cubicBezTo>
                  <a:pt x="577512" y="238696"/>
                  <a:pt x="500836" y="237076"/>
                  <a:pt x="453401" y="230123"/>
                </a:cubicBezTo>
                <a:cubicBezTo>
                  <a:pt x="449020" y="229552"/>
                  <a:pt x="447114" y="218598"/>
                  <a:pt x="430255" y="222217"/>
                </a:cubicBezTo>
                <a:cubicBezTo>
                  <a:pt x="425131" y="223979"/>
                  <a:pt x="420406" y="226732"/>
                  <a:pt x="416349" y="230314"/>
                </a:cubicBezTo>
                <a:cubicBezTo>
                  <a:pt x="367867" y="264794"/>
                  <a:pt x="318718" y="217169"/>
                  <a:pt x="282142" y="183736"/>
                </a:cubicBezTo>
                <a:cubicBezTo>
                  <a:pt x="263092" y="166306"/>
                  <a:pt x="255091" y="125253"/>
                  <a:pt x="240708" y="103917"/>
                </a:cubicBezTo>
                <a:cubicBezTo>
                  <a:pt x="213657" y="63912"/>
                  <a:pt x="171270" y="43147"/>
                  <a:pt x="150411" y="-382"/>
                </a:cubicBezTo>
                <a:cubicBezTo>
                  <a:pt x="145972" y="8457"/>
                  <a:pt x="145972" y="18878"/>
                  <a:pt x="150411" y="27717"/>
                </a:cubicBezTo>
                <a:cubicBezTo>
                  <a:pt x="154830" y="36346"/>
                  <a:pt x="160593" y="44214"/>
                  <a:pt x="167461" y="51053"/>
                </a:cubicBezTo>
                <a:cubicBezTo>
                  <a:pt x="162222" y="59245"/>
                  <a:pt x="149554" y="58006"/>
                  <a:pt x="141172" y="53053"/>
                </a:cubicBezTo>
                <a:cubicBezTo>
                  <a:pt x="133475" y="47453"/>
                  <a:pt x="124998" y="42995"/>
                  <a:pt x="116026" y="39814"/>
                </a:cubicBezTo>
                <a:cubicBezTo>
                  <a:pt x="111549" y="67722"/>
                  <a:pt x="133170" y="92296"/>
                  <a:pt x="153078" y="112204"/>
                </a:cubicBezTo>
                <a:cubicBezTo>
                  <a:pt x="143934" y="112556"/>
                  <a:pt x="134914" y="109956"/>
                  <a:pt x="127360" y="104774"/>
                </a:cubicBezTo>
                <a:cubicBezTo>
                  <a:pt x="136142" y="169001"/>
                  <a:pt x="171404" y="226618"/>
                  <a:pt x="224611" y="263651"/>
                </a:cubicBezTo>
                <a:cubicBezTo>
                  <a:pt x="228992" y="266604"/>
                  <a:pt x="234136" y="270223"/>
                  <a:pt x="234136" y="275462"/>
                </a:cubicBezTo>
                <a:cubicBezTo>
                  <a:pt x="234136" y="283082"/>
                  <a:pt x="224611" y="286892"/>
                  <a:pt x="217562" y="288225"/>
                </a:cubicBezTo>
                <a:cubicBezTo>
                  <a:pt x="185139" y="293560"/>
                  <a:pt x="151963" y="291940"/>
                  <a:pt x="120216" y="283463"/>
                </a:cubicBezTo>
                <a:cubicBezTo>
                  <a:pt x="114025" y="289369"/>
                  <a:pt x="121074" y="299275"/>
                  <a:pt x="127741" y="304513"/>
                </a:cubicBezTo>
                <a:cubicBezTo>
                  <a:pt x="136695" y="311371"/>
                  <a:pt x="139743" y="312610"/>
                  <a:pt x="141267" y="316896"/>
                </a:cubicBezTo>
                <a:cubicBezTo>
                  <a:pt x="129361" y="321563"/>
                  <a:pt x="59447" y="314038"/>
                  <a:pt x="4107" y="295274"/>
                </a:cubicBezTo>
                <a:cubicBezTo>
                  <a:pt x="50332" y="315067"/>
                  <a:pt x="99442" y="327288"/>
                  <a:pt x="149554" y="331469"/>
                </a:cubicBezTo>
                <a:cubicBezTo>
                  <a:pt x="160317" y="338422"/>
                  <a:pt x="128408" y="336708"/>
                  <a:pt x="114978" y="335089"/>
                </a:cubicBezTo>
                <a:cubicBezTo>
                  <a:pt x="49065" y="327469"/>
                  <a:pt x="30015" y="320420"/>
                  <a:pt x="-84" y="306514"/>
                </a:cubicBezTo>
                <a:cubicBezTo>
                  <a:pt x="37349" y="330040"/>
                  <a:pt x="72496" y="339089"/>
                  <a:pt x="150220" y="345757"/>
                </a:cubicBezTo>
                <a:cubicBezTo>
                  <a:pt x="154345" y="345671"/>
                  <a:pt x="158364" y="346985"/>
                  <a:pt x="161650" y="349471"/>
                </a:cubicBezTo>
                <a:cubicBezTo>
                  <a:pt x="164984" y="358234"/>
                  <a:pt x="165270" y="356044"/>
                  <a:pt x="171175" y="360997"/>
                </a:cubicBezTo>
                <a:cubicBezTo>
                  <a:pt x="177081" y="365950"/>
                  <a:pt x="235374" y="331945"/>
                  <a:pt x="247375" y="325373"/>
                </a:cubicBezTo>
                <a:lnTo>
                  <a:pt x="247375" y="325373"/>
                </a:lnTo>
                <a:cubicBezTo>
                  <a:pt x="257805" y="320839"/>
                  <a:pt x="269187" y="318944"/>
                  <a:pt x="280522" y="319849"/>
                </a:cubicBezTo>
                <a:cubicBezTo>
                  <a:pt x="288609" y="321763"/>
                  <a:pt x="296324" y="324983"/>
                  <a:pt x="303382" y="329374"/>
                </a:cubicBezTo>
                <a:cubicBezTo>
                  <a:pt x="339311" y="349414"/>
                  <a:pt x="378763" y="362349"/>
                  <a:pt x="419587" y="367474"/>
                </a:cubicBezTo>
                <a:cubicBezTo>
                  <a:pt x="460669" y="372636"/>
                  <a:pt x="502340" y="364702"/>
                  <a:pt x="538650" y="344804"/>
                </a:cubicBezTo>
                <a:cubicBezTo>
                  <a:pt x="518343" y="345271"/>
                  <a:pt x="498054" y="343194"/>
                  <a:pt x="478261" y="338613"/>
                </a:cubicBezTo>
                <a:cubicBezTo>
                  <a:pt x="493854" y="341242"/>
                  <a:pt x="509761" y="336089"/>
                  <a:pt x="520838" y="324802"/>
                </a:cubicBezTo>
                <a:close/>
              </a:path>
            </a:pathLst>
          </a:custGeom>
          <a:solidFill>
            <a:srgbClr val="2A2C2A">
              <a:alpha val="8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8" name="任意多边形: 形状 27"/>
          <p:cNvSpPr/>
          <p:nvPr/>
        </p:nvSpPr>
        <p:spPr>
          <a:xfrm>
            <a:off x="303778" y="2251416"/>
            <a:ext cx="472821" cy="224926"/>
          </a:xfrm>
          <a:custGeom>
            <a:avLst/>
            <a:gdLst>
              <a:gd name="connsiteX0" fmla="*/ 425779 w 472821"/>
              <a:gd name="connsiteY0" fmla="*/ 121731 h 224926"/>
              <a:gd name="connsiteX1" fmla="*/ 381106 w 472821"/>
              <a:gd name="connsiteY1" fmla="*/ 109062 h 224926"/>
              <a:gd name="connsiteX2" fmla="*/ 355294 w 472821"/>
              <a:gd name="connsiteY2" fmla="*/ 98014 h 224926"/>
              <a:gd name="connsiteX3" fmla="*/ 339577 w 472821"/>
              <a:gd name="connsiteY3" fmla="*/ 103728 h 224926"/>
              <a:gd name="connsiteX4" fmla="*/ 253852 w 472821"/>
              <a:gd name="connsiteY4" fmla="*/ 87250 h 224926"/>
              <a:gd name="connsiteX5" fmla="*/ 185558 w 472821"/>
              <a:gd name="connsiteY5" fmla="*/ 26195 h 224926"/>
              <a:gd name="connsiteX6" fmla="*/ 100786 w 472821"/>
              <a:gd name="connsiteY6" fmla="*/ 2287 h 224926"/>
              <a:gd name="connsiteX7" fmla="*/ 72211 w 472821"/>
              <a:gd name="connsiteY7" fmla="*/ 16384 h 224926"/>
              <a:gd name="connsiteX8" fmla="*/ 36778 w 472821"/>
              <a:gd name="connsiteY8" fmla="*/ 36101 h 224926"/>
              <a:gd name="connsiteX9" fmla="*/ -84 w 472821"/>
              <a:gd name="connsiteY9" fmla="*/ 36101 h 224926"/>
              <a:gd name="connsiteX10" fmla="*/ 27538 w 472821"/>
              <a:gd name="connsiteY10" fmla="*/ 54389 h 224926"/>
              <a:gd name="connsiteX11" fmla="*/ 61638 w 472821"/>
              <a:gd name="connsiteY11" fmla="*/ 46674 h 224926"/>
              <a:gd name="connsiteX12" fmla="*/ 20966 w 472821"/>
              <a:gd name="connsiteY12" fmla="*/ 72010 h 224926"/>
              <a:gd name="connsiteX13" fmla="*/ 64591 w 472821"/>
              <a:gd name="connsiteY13" fmla="*/ 67915 h 224926"/>
              <a:gd name="connsiteX14" fmla="*/ 100404 w 472821"/>
              <a:gd name="connsiteY14" fmla="*/ 41435 h 224926"/>
              <a:gd name="connsiteX15" fmla="*/ 69734 w 472821"/>
              <a:gd name="connsiteY15" fmla="*/ 75153 h 224926"/>
              <a:gd name="connsiteX16" fmla="*/ 105358 w 472821"/>
              <a:gd name="connsiteY16" fmla="*/ 61056 h 224926"/>
              <a:gd name="connsiteX17" fmla="*/ 120407 w 472821"/>
              <a:gd name="connsiteY17" fmla="*/ 47055 h 224926"/>
              <a:gd name="connsiteX18" fmla="*/ 149839 w 472821"/>
              <a:gd name="connsiteY18" fmla="*/ 76106 h 224926"/>
              <a:gd name="connsiteX19" fmla="*/ 133075 w 472821"/>
              <a:gd name="connsiteY19" fmla="*/ 72486 h 224926"/>
              <a:gd name="connsiteX20" fmla="*/ 191273 w 472821"/>
              <a:gd name="connsiteY20" fmla="*/ 124207 h 224926"/>
              <a:gd name="connsiteX21" fmla="*/ 167270 w 472821"/>
              <a:gd name="connsiteY21" fmla="*/ 127731 h 224926"/>
              <a:gd name="connsiteX22" fmla="*/ 130789 w 472821"/>
              <a:gd name="connsiteY22" fmla="*/ 122588 h 224926"/>
              <a:gd name="connsiteX23" fmla="*/ 122598 w 472821"/>
              <a:gd name="connsiteY23" fmla="*/ 123064 h 224926"/>
              <a:gd name="connsiteX24" fmla="*/ 113835 w 472821"/>
              <a:gd name="connsiteY24" fmla="*/ 133827 h 224926"/>
              <a:gd name="connsiteX25" fmla="*/ 90022 w 472821"/>
              <a:gd name="connsiteY25" fmla="*/ 151163 h 224926"/>
              <a:gd name="connsiteX26" fmla="*/ 157840 w 472821"/>
              <a:gd name="connsiteY26" fmla="*/ 159354 h 224926"/>
              <a:gd name="connsiteX27" fmla="*/ 9250 w 472821"/>
              <a:gd name="connsiteY27" fmla="*/ 218505 h 224926"/>
              <a:gd name="connsiteX28" fmla="*/ 86879 w 472821"/>
              <a:gd name="connsiteY28" fmla="*/ 208980 h 224926"/>
              <a:gd name="connsiteX29" fmla="*/ 159555 w 472821"/>
              <a:gd name="connsiteY29" fmla="*/ 172404 h 224926"/>
              <a:gd name="connsiteX30" fmla="*/ 191463 w 472821"/>
              <a:gd name="connsiteY30" fmla="*/ 167165 h 224926"/>
              <a:gd name="connsiteX31" fmla="*/ 285856 w 472821"/>
              <a:gd name="connsiteY31" fmla="*/ 142019 h 224926"/>
              <a:gd name="connsiteX32" fmla="*/ 331100 w 472821"/>
              <a:gd name="connsiteY32" fmla="*/ 130303 h 224926"/>
              <a:gd name="connsiteX33" fmla="*/ 358913 w 472821"/>
              <a:gd name="connsiteY33" fmla="*/ 132970 h 224926"/>
              <a:gd name="connsiteX34" fmla="*/ 393012 w 472821"/>
              <a:gd name="connsiteY34" fmla="*/ 126779 h 224926"/>
              <a:gd name="connsiteX35" fmla="*/ 472737 w 472821"/>
              <a:gd name="connsiteY35" fmla="*/ 127731 h 224926"/>
              <a:gd name="connsiteX36" fmla="*/ 425779 w 472821"/>
              <a:gd name="connsiteY36" fmla="*/ 121731 h 224926"/>
              <a:gd name="connsiteX37" fmla="*/ 151363 w 472821"/>
              <a:gd name="connsiteY37" fmla="*/ 70010 h 224926"/>
              <a:gd name="connsiteX38" fmla="*/ 132313 w 472821"/>
              <a:gd name="connsiteY38" fmla="*/ 35053 h 224926"/>
              <a:gd name="connsiteX39" fmla="*/ 133742 w 472821"/>
              <a:gd name="connsiteY39" fmla="*/ 33815 h 224926"/>
              <a:gd name="connsiteX40" fmla="*/ 137171 w 472821"/>
              <a:gd name="connsiteY40" fmla="*/ 31719 h 224926"/>
              <a:gd name="connsiteX41" fmla="*/ 146029 w 472821"/>
              <a:gd name="connsiteY41" fmla="*/ 41244 h 224926"/>
              <a:gd name="connsiteX42" fmla="*/ 165079 w 472821"/>
              <a:gd name="connsiteY42" fmla="*/ 82678 h 224926"/>
              <a:gd name="connsiteX43" fmla="*/ 151363 w 472821"/>
              <a:gd name="connsiteY43" fmla="*/ 70010 h 2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72820" h="224924">
                <a:moveTo>
                  <a:pt x="425779" y="121731"/>
                </a:moveTo>
                <a:cubicBezTo>
                  <a:pt x="410120" y="120930"/>
                  <a:pt x="394851" y="116606"/>
                  <a:pt x="381106" y="109062"/>
                </a:cubicBezTo>
                <a:cubicBezTo>
                  <a:pt x="372820" y="104300"/>
                  <a:pt x="364723" y="97347"/>
                  <a:pt x="355294" y="98014"/>
                </a:cubicBezTo>
                <a:cubicBezTo>
                  <a:pt x="349760" y="98975"/>
                  <a:pt x="344435" y="100909"/>
                  <a:pt x="339577" y="103728"/>
                </a:cubicBezTo>
                <a:cubicBezTo>
                  <a:pt x="311669" y="116016"/>
                  <a:pt x="278427" y="105062"/>
                  <a:pt x="253852" y="87250"/>
                </a:cubicBezTo>
                <a:cubicBezTo>
                  <a:pt x="229278" y="69439"/>
                  <a:pt x="209561" y="45150"/>
                  <a:pt x="185558" y="26195"/>
                </a:cubicBezTo>
                <a:cubicBezTo>
                  <a:pt x="161555" y="7240"/>
                  <a:pt x="130027" y="-6381"/>
                  <a:pt x="100786" y="2287"/>
                </a:cubicBezTo>
                <a:cubicBezTo>
                  <a:pt x="90699" y="5745"/>
                  <a:pt x="81098" y="10479"/>
                  <a:pt x="72211" y="16384"/>
                </a:cubicBezTo>
                <a:cubicBezTo>
                  <a:pt x="61247" y="24385"/>
                  <a:pt x="49351" y="31005"/>
                  <a:pt x="36778" y="36101"/>
                </a:cubicBezTo>
                <a:cubicBezTo>
                  <a:pt x="31634" y="37625"/>
                  <a:pt x="1821" y="41816"/>
                  <a:pt x="-84" y="36101"/>
                </a:cubicBezTo>
                <a:cubicBezTo>
                  <a:pt x="4621" y="47188"/>
                  <a:pt x="15499" y="54389"/>
                  <a:pt x="27538" y="54389"/>
                </a:cubicBezTo>
                <a:cubicBezTo>
                  <a:pt x="39311" y="54151"/>
                  <a:pt x="50913" y="51522"/>
                  <a:pt x="61638" y="46674"/>
                </a:cubicBezTo>
                <a:cubicBezTo>
                  <a:pt x="50008" y="57875"/>
                  <a:pt x="36149" y="66505"/>
                  <a:pt x="20966" y="72010"/>
                </a:cubicBezTo>
                <a:cubicBezTo>
                  <a:pt x="35520" y="75963"/>
                  <a:pt x="51027" y="74506"/>
                  <a:pt x="64591" y="67915"/>
                </a:cubicBezTo>
                <a:cubicBezTo>
                  <a:pt x="78068" y="61399"/>
                  <a:pt x="90222" y="52417"/>
                  <a:pt x="100404" y="41435"/>
                </a:cubicBezTo>
                <a:cubicBezTo>
                  <a:pt x="93489" y="55294"/>
                  <a:pt x="82879" y="66962"/>
                  <a:pt x="69734" y="75153"/>
                </a:cubicBezTo>
                <a:cubicBezTo>
                  <a:pt x="82936" y="74991"/>
                  <a:pt x="95623" y="69972"/>
                  <a:pt x="105358" y="61056"/>
                </a:cubicBezTo>
                <a:cubicBezTo>
                  <a:pt x="110692" y="56675"/>
                  <a:pt x="115549" y="51531"/>
                  <a:pt x="120407" y="47055"/>
                </a:cubicBezTo>
                <a:cubicBezTo>
                  <a:pt x="128408" y="56580"/>
                  <a:pt x="147077" y="73344"/>
                  <a:pt x="149839" y="76106"/>
                </a:cubicBezTo>
                <a:cubicBezTo>
                  <a:pt x="152602" y="78868"/>
                  <a:pt x="127741" y="65248"/>
                  <a:pt x="133075" y="72486"/>
                </a:cubicBezTo>
                <a:cubicBezTo>
                  <a:pt x="138409" y="79725"/>
                  <a:pt x="158412" y="114206"/>
                  <a:pt x="191273" y="124207"/>
                </a:cubicBezTo>
                <a:cubicBezTo>
                  <a:pt x="183596" y="126998"/>
                  <a:pt x="175423" y="128198"/>
                  <a:pt x="167270" y="127731"/>
                </a:cubicBezTo>
                <a:cubicBezTo>
                  <a:pt x="154983" y="127065"/>
                  <a:pt x="142981" y="124017"/>
                  <a:pt x="130789" y="122588"/>
                </a:cubicBezTo>
                <a:cubicBezTo>
                  <a:pt x="128065" y="122026"/>
                  <a:pt x="125236" y="122188"/>
                  <a:pt x="122598" y="123064"/>
                </a:cubicBezTo>
                <a:cubicBezTo>
                  <a:pt x="118312" y="124874"/>
                  <a:pt x="116311" y="129827"/>
                  <a:pt x="113835" y="133827"/>
                </a:cubicBezTo>
                <a:cubicBezTo>
                  <a:pt x="108539" y="142562"/>
                  <a:pt x="99966" y="148810"/>
                  <a:pt x="90022" y="151163"/>
                </a:cubicBezTo>
                <a:cubicBezTo>
                  <a:pt x="101452" y="161736"/>
                  <a:pt x="129456" y="148306"/>
                  <a:pt x="157840" y="159354"/>
                </a:cubicBezTo>
                <a:cubicBezTo>
                  <a:pt x="123741" y="171737"/>
                  <a:pt x="77259" y="226887"/>
                  <a:pt x="9250" y="218505"/>
                </a:cubicBezTo>
                <a:cubicBezTo>
                  <a:pt x="33349" y="231173"/>
                  <a:pt x="63162" y="221934"/>
                  <a:pt x="86879" y="208980"/>
                </a:cubicBezTo>
                <a:cubicBezTo>
                  <a:pt x="110596" y="196026"/>
                  <a:pt x="132790" y="177642"/>
                  <a:pt x="159555" y="172404"/>
                </a:cubicBezTo>
                <a:cubicBezTo>
                  <a:pt x="170280" y="171242"/>
                  <a:pt x="180929" y="169489"/>
                  <a:pt x="191463" y="167165"/>
                </a:cubicBezTo>
                <a:cubicBezTo>
                  <a:pt x="207466" y="162117"/>
                  <a:pt x="247185" y="184596"/>
                  <a:pt x="285856" y="142019"/>
                </a:cubicBezTo>
                <a:cubicBezTo>
                  <a:pt x="296429" y="130494"/>
                  <a:pt x="315955" y="133827"/>
                  <a:pt x="331100" y="130303"/>
                </a:cubicBezTo>
                <a:cubicBezTo>
                  <a:pt x="339673" y="128303"/>
                  <a:pt x="350150" y="133447"/>
                  <a:pt x="358913" y="132970"/>
                </a:cubicBezTo>
                <a:cubicBezTo>
                  <a:pt x="370819" y="132303"/>
                  <a:pt x="381106" y="126398"/>
                  <a:pt x="393012" y="126779"/>
                </a:cubicBezTo>
                <a:cubicBezTo>
                  <a:pt x="417968" y="127446"/>
                  <a:pt x="472737" y="131923"/>
                  <a:pt x="472737" y="127731"/>
                </a:cubicBezTo>
                <a:cubicBezTo>
                  <a:pt x="472737" y="123540"/>
                  <a:pt x="447781" y="123636"/>
                  <a:pt x="425779" y="121731"/>
                </a:cubicBezTo>
                <a:close/>
                <a:moveTo>
                  <a:pt x="151363" y="70010"/>
                </a:moveTo>
                <a:cubicBezTo>
                  <a:pt x="142210" y="60114"/>
                  <a:pt x="135666" y="48102"/>
                  <a:pt x="132313" y="35053"/>
                </a:cubicBezTo>
                <a:lnTo>
                  <a:pt x="133742" y="33815"/>
                </a:lnTo>
                <a:cubicBezTo>
                  <a:pt x="134676" y="32824"/>
                  <a:pt x="135857" y="32100"/>
                  <a:pt x="137171" y="31719"/>
                </a:cubicBezTo>
                <a:cubicBezTo>
                  <a:pt x="141934" y="30481"/>
                  <a:pt x="144791" y="36673"/>
                  <a:pt x="146029" y="41244"/>
                </a:cubicBezTo>
                <a:cubicBezTo>
                  <a:pt x="149858" y="56084"/>
                  <a:pt x="156307" y="70115"/>
                  <a:pt x="165079" y="82678"/>
                </a:cubicBezTo>
                <a:cubicBezTo>
                  <a:pt x="160126" y="78887"/>
                  <a:pt x="155535" y="74649"/>
                  <a:pt x="151363" y="70010"/>
                </a:cubicBezTo>
                <a:close/>
              </a:path>
            </a:pathLst>
          </a:custGeom>
          <a:solidFill>
            <a:srgbClr val="2A2C2A">
              <a:alpha val="8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9" name="任意多边形: 形状 28"/>
          <p:cNvSpPr/>
          <p:nvPr/>
        </p:nvSpPr>
        <p:spPr>
          <a:xfrm>
            <a:off x="552149" y="2637765"/>
            <a:ext cx="224450" cy="107895"/>
          </a:xfrm>
          <a:custGeom>
            <a:avLst/>
            <a:gdLst>
              <a:gd name="connsiteX0" fmla="*/ -84 w 224450"/>
              <a:gd name="connsiteY0" fmla="*/ 89590 h 107895"/>
              <a:gd name="connsiteX1" fmla="*/ 38016 w 224450"/>
              <a:gd name="connsiteY1" fmla="*/ 59301 h 107895"/>
              <a:gd name="connsiteX2" fmla="*/ 107929 w 224450"/>
              <a:gd name="connsiteY2" fmla="*/ 1103 h 107895"/>
              <a:gd name="connsiteX3" fmla="*/ 170128 w 224450"/>
              <a:gd name="connsiteY3" fmla="*/ 29678 h 107895"/>
              <a:gd name="connsiteX4" fmla="*/ 223658 w 224450"/>
              <a:gd name="connsiteY4" fmla="*/ 57491 h 107895"/>
              <a:gd name="connsiteX5" fmla="*/ 152125 w 224450"/>
              <a:gd name="connsiteY5" fmla="*/ 45108 h 107895"/>
              <a:gd name="connsiteX6" fmla="*/ 180224 w 224450"/>
              <a:gd name="connsiteY6" fmla="*/ 73207 h 107895"/>
              <a:gd name="connsiteX7" fmla="*/ 138695 w 224450"/>
              <a:gd name="connsiteY7" fmla="*/ 71207 h 107895"/>
              <a:gd name="connsiteX8" fmla="*/ 104024 w 224450"/>
              <a:gd name="connsiteY8" fmla="*/ 50442 h 107895"/>
              <a:gd name="connsiteX9" fmla="*/ 125360 w 224450"/>
              <a:gd name="connsiteY9" fmla="*/ 71874 h 107895"/>
              <a:gd name="connsiteX10" fmla="*/ 90499 w 224450"/>
              <a:gd name="connsiteY10" fmla="*/ 77874 h 107895"/>
              <a:gd name="connsiteX11" fmla="*/ 39064 w 224450"/>
              <a:gd name="connsiteY11" fmla="*/ 107307 h 107895"/>
              <a:gd name="connsiteX12" fmla="*/ -84 w 224450"/>
              <a:gd name="connsiteY12" fmla="*/ 89590 h 107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50" h="107895">
                <a:moveTo>
                  <a:pt x="-84" y="89590"/>
                </a:moveTo>
                <a:cubicBezTo>
                  <a:pt x="14299" y="81808"/>
                  <a:pt x="27196" y="71559"/>
                  <a:pt x="38016" y="59301"/>
                </a:cubicBezTo>
                <a:cubicBezTo>
                  <a:pt x="60114" y="36250"/>
                  <a:pt x="85641" y="7866"/>
                  <a:pt x="107929" y="1103"/>
                </a:cubicBezTo>
                <a:cubicBezTo>
                  <a:pt x="130218" y="-5660"/>
                  <a:pt x="141362" y="11866"/>
                  <a:pt x="170128" y="29678"/>
                </a:cubicBezTo>
                <a:cubicBezTo>
                  <a:pt x="186472" y="41593"/>
                  <a:pt x="204513" y="50966"/>
                  <a:pt x="223658" y="57491"/>
                </a:cubicBezTo>
                <a:cubicBezTo>
                  <a:pt x="229564" y="59586"/>
                  <a:pt x="197941" y="67873"/>
                  <a:pt x="152125" y="45108"/>
                </a:cubicBezTo>
                <a:cubicBezTo>
                  <a:pt x="134790" y="36536"/>
                  <a:pt x="166794" y="71874"/>
                  <a:pt x="180224" y="73207"/>
                </a:cubicBezTo>
                <a:cubicBezTo>
                  <a:pt x="193654" y="74541"/>
                  <a:pt x="170128" y="87209"/>
                  <a:pt x="138695" y="71207"/>
                </a:cubicBezTo>
                <a:cubicBezTo>
                  <a:pt x="107262" y="55205"/>
                  <a:pt x="104786" y="47109"/>
                  <a:pt x="104024" y="50442"/>
                </a:cubicBezTo>
                <a:cubicBezTo>
                  <a:pt x="103262" y="53776"/>
                  <a:pt x="136028" y="73207"/>
                  <a:pt x="125360" y="71874"/>
                </a:cubicBezTo>
                <a:cubicBezTo>
                  <a:pt x="114692" y="70540"/>
                  <a:pt x="115264" y="59110"/>
                  <a:pt x="90499" y="77874"/>
                </a:cubicBezTo>
                <a:cubicBezTo>
                  <a:pt x="65734" y="96639"/>
                  <a:pt x="57733" y="109307"/>
                  <a:pt x="39064" y="107307"/>
                </a:cubicBezTo>
                <a:cubicBezTo>
                  <a:pt x="24824" y="104487"/>
                  <a:pt x="11432" y="98420"/>
                  <a:pt x="-84" y="89590"/>
                </a:cubicBezTo>
                <a:close/>
              </a:path>
            </a:pathLst>
          </a:custGeom>
          <a:solidFill>
            <a:srgbClr val="2A2C2A">
              <a:alpha val="8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pic>
        <p:nvPicPr>
          <p:cNvPr id="166" name="图形 165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07731" y="4488007"/>
            <a:ext cx="1342537" cy="2375641"/>
          </a:xfrm>
          <a:prstGeom prst="rect">
            <a:avLst/>
          </a:prstGeom>
        </p:spPr>
      </p:pic>
      <p:sp>
        <p:nvSpPr>
          <p:cNvPr id="100" name="文本框 99"/>
          <p:cNvSpPr txBox="1"/>
          <p:nvPr>
            <p:custDataLst>
              <p:tags r:id="rId3"/>
            </p:custDataLst>
          </p:nvPr>
        </p:nvSpPr>
        <p:spPr>
          <a:xfrm>
            <a:off x="8124190" y="439420"/>
            <a:ext cx="3154045" cy="997585"/>
          </a:xfrm>
          <a:prstGeom prst="rect">
            <a:avLst/>
          </a:prstGeom>
          <a:noFill/>
        </p:spPr>
        <p:txBody>
          <a:bodyPr wrap="square" rtlCol="0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4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C</a:t>
            </a:r>
            <a:r>
              <a:rPr lang="en-US" altLang="zh-CN" sz="4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ontents</a:t>
            </a:r>
            <a:endParaRPr lang="en-US" altLang="zh-CN" sz="4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01" name="Text3"/>
          <p:cNvGrpSpPr/>
          <p:nvPr>
            <p:custDataLst>
              <p:tags r:id="rId4"/>
            </p:custDataLst>
          </p:nvPr>
        </p:nvGrpSpPr>
        <p:grpSpPr>
          <a:xfrm>
            <a:off x="4279522" y="2273089"/>
            <a:ext cx="6327140" cy="640715"/>
            <a:chOff x="4019581" y="1199646"/>
            <a:chExt cx="6327140" cy="640715"/>
          </a:xfrm>
        </p:grpSpPr>
        <p:sp>
          <p:nvSpPr>
            <p:cNvPr id="102" name="Text1"/>
            <p:cNvSpPr txBox="1"/>
            <p:nvPr>
              <p:custDataLst>
                <p:tags r:id="rId5"/>
              </p:custDataLst>
            </p:nvPr>
          </p:nvSpPr>
          <p:spPr>
            <a:xfrm>
              <a:off x="4019581" y="1312159"/>
              <a:ext cx="415440" cy="415440"/>
            </a:xfrm>
            <a:prstGeom prst="ellipse">
              <a:avLst/>
            </a:prstGeom>
            <a:solidFill>
              <a:schemeClr val="accent1"/>
            </a:solidFill>
            <a:ln w="101600">
              <a:solidFill>
                <a:schemeClr val="accent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1</a:t>
              </a:r>
              <a:endParaRPr kumimoji="0" lang="en-US" altLang="zh-CN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03" name="Text2"/>
            <p:cNvSpPr txBox="1"/>
            <p:nvPr>
              <p:custDataLst>
                <p:tags r:id="rId6"/>
              </p:custDataLst>
            </p:nvPr>
          </p:nvSpPr>
          <p:spPr>
            <a:xfrm>
              <a:off x="4659026" y="1199646"/>
              <a:ext cx="5687695" cy="64071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历史演变 Historical E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volution</a:t>
              </a:r>
              <a:endPara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04" name="Text6"/>
          <p:cNvGrpSpPr/>
          <p:nvPr>
            <p:custDataLst>
              <p:tags r:id="rId7"/>
            </p:custDataLst>
          </p:nvPr>
        </p:nvGrpSpPr>
        <p:grpSpPr>
          <a:xfrm>
            <a:off x="4279522" y="3097486"/>
            <a:ext cx="6327140" cy="640715"/>
            <a:chOff x="4019581" y="1199646"/>
            <a:chExt cx="6327140" cy="640715"/>
          </a:xfrm>
        </p:grpSpPr>
        <p:sp>
          <p:nvSpPr>
            <p:cNvPr id="105" name="Text4"/>
            <p:cNvSpPr txBox="1"/>
            <p:nvPr>
              <p:custDataLst>
                <p:tags r:id="rId8"/>
              </p:custDataLst>
            </p:nvPr>
          </p:nvSpPr>
          <p:spPr>
            <a:xfrm>
              <a:off x="4019581" y="1312159"/>
              <a:ext cx="415440" cy="415440"/>
            </a:xfrm>
            <a:prstGeom prst="ellipse">
              <a:avLst/>
            </a:prstGeom>
            <a:solidFill>
              <a:schemeClr val="accent1"/>
            </a:solidFill>
            <a:ln w="101600">
              <a:solidFill>
                <a:schemeClr val="accent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2</a:t>
              </a:r>
              <a:endParaRPr lang="en-US" altLang="zh-CN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06" name="Text5"/>
            <p:cNvSpPr txBox="1"/>
            <p:nvPr>
              <p:custDataLst>
                <p:tags r:id="rId9"/>
              </p:custDataLst>
            </p:nvPr>
          </p:nvSpPr>
          <p:spPr>
            <a:xfrm>
              <a:off x="4659026" y="1199646"/>
              <a:ext cx="5687695" cy="64071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科举制度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Imperial Examination System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</a:t>
              </a:r>
              <a:endPara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07" name="Text9"/>
          <p:cNvGrpSpPr/>
          <p:nvPr>
            <p:custDataLst>
              <p:tags r:id="rId10"/>
            </p:custDataLst>
          </p:nvPr>
        </p:nvGrpSpPr>
        <p:grpSpPr>
          <a:xfrm>
            <a:off x="4279522" y="3921883"/>
            <a:ext cx="6326505" cy="640715"/>
            <a:chOff x="4019581" y="1199646"/>
            <a:chExt cx="6326505" cy="640715"/>
          </a:xfrm>
        </p:grpSpPr>
        <p:sp>
          <p:nvSpPr>
            <p:cNvPr id="108" name="Text7"/>
            <p:cNvSpPr txBox="1"/>
            <p:nvPr>
              <p:custDataLst>
                <p:tags r:id="rId11"/>
              </p:custDataLst>
            </p:nvPr>
          </p:nvSpPr>
          <p:spPr>
            <a:xfrm>
              <a:off x="4019581" y="1312159"/>
              <a:ext cx="415440" cy="415440"/>
            </a:xfrm>
            <a:prstGeom prst="ellipse">
              <a:avLst/>
            </a:prstGeom>
            <a:solidFill>
              <a:schemeClr val="accent1"/>
            </a:solidFill>
            <a:ln w="101600">
              <a:solidFill>
                <a:schemeClr val="accent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3</a:t>
              </a:r>
              <a:endParaRPr lang="en-US" altLang="zh-CN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09" name="Text8"/>
            <p:cNvSpPr txBox="1"/>
            <p:nvPr>
              <p:custDataLst>
                <p:tags r:id="rId12"/>
              </p:custDataLst>
            </p:nvPr>
          </p:nvSpPr>
          <p:spPr>
            <a:xfrm>
              <a:off x="4659026" y="1199646"/>
              <a:ext cx="5687060" cy="64071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社会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影响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Social Impact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s</a:t>
              </a:r>
              <a:endPara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10" name="Text12"/>
          <p:cNvGrpSpPr/>
          <p:nvPr>
            <p:custDataLst>
              <p:tags r:id="rId13"/>
            </p:custDataLst>
          </p:nvPr>
        </p:nvGrpSpPr>
        <p:grpSpPr>
          <a:xfrm>
            <a:off x="4279522" y="4746280"/>
            <a:ext cx="6327775" cy="640715"/>
            <a:chOff x="4019581" y="1199646"/>
            <a:chExt cx="6327775" cy="640715"/>
          </a:xfrm>
        </p:grpSpPr>
        <p:sp>
          <p:nvSpPr>
            <p:cNvPr id="111" name="Text10"/>
            <p:cNvSpPr txBox="1"/>
            <p:nvPr>
              <p:custDataLst>
                <p:tags r:id="rId14"/>
              </p:custDataLst>
            </p:nvPr>
          </p:nvSpPr>
          <p:spPr>
            <a:xfrm>
              <a:off x="4019581" y="1312159"/>
              <a:ext cx="415440" cy="415440"/>
            </a:xfrm>
            <a:prstGeom prst="ellipse">
              <a:avLst/>
            </a:prstGeom>
            <a:solidFill>
              <a:schemeClr val="accent1"/>
            </a:solidFill>
            <a:ln w="101600">
              <a:solidFill>
                <a:schemeClr val="accent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等线" panose="02010600030101010101" charset="-122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4</a:t>
              </a:r>
              <a:endParaRPr lang="en-US" altLang="zh-CN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12" name="Text11"/>
            <p:cNvSpPr txBox="1"/>
            <p:nvPr>
              <p:custDataLst>
                <p:tags r:id="rId15"/>
              </p:custDataLst>
            </p:nvPr>
          </p:nvSpPr>
          <p:spPr>
            <a:xfrm>
              <a:off x="4659026" y="1199646"/>
              <a:ext cx="5688330" cy="64071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现代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启示</a:t>
              </a: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Modern Enlightenment</a:t>
              </a:r>
              <a:endPara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</p:spTree>
    <p:custDataLst>
      <p:tags r:id="rId16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任意多边形: 形状 117"/>
          <p:cNvSpPr/>
          <p:nvPr/>
        </p:nvSpPr>
        <p:spPr>
          <a:xfrm>
            <a:off x="1143578" y="1737460"/>
            <a:ext cx="4215" cy="3763"/>
          </a:xfrm>
          <a:custGeom>
            <a:avLst/>
            <a:gdLst>
              <a:gd name="connsiteX0" fmla="*/ -620 w 4215"/>
              <a:gd name="connsiteY0" fmla="*/ -412 h 3763"/>
              <a:gd name="connsiteX1" fmla="*/ 3596 w 4215"/>
              <a:gd name="connsiteY1" fmla="*/ 3352 h 3763"/>
              <a:gd name="connsiteX2" fmla="*/ -620 w 4215"/>
              <a:gd name="connsiteY2" fmla="*/ -412 h 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5" h="3762">
                <a:moveTo>
                  <a:pt x="-620" y="-412"/>
                </a:moveTo>
                <a:lnTo>
                  <a:pt x="3596" y="3352"/>
                </a:lnTo>
                <a:cubicBezTo>
                  <a:pt x="3039" y="1387"/>
                  <a:pt x="1398" y="-81"/>
                  <a:pt x="-620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8" name="任意多边形: 形状 127"/>
          <p:cNvSpPr/>
          <p:nvPr/>
        </p:nvSpPr>
        <p:spPr>
          <a:xfrm>
            <a:off x="1139513" y="1733771"/>
            <a:ext cx="3990" cy="3613"/>
          </a:xfrm>
          <a:custGeom>
            <a:avLst/>
            <a:gdLst>
              <a:gd name="connsiteX0" fmla="*/ -620 w 3990"/>
              <a:gd name="connsiteY0" fmla="*/ -412 h 3613"/>
              <a:gd name="connsiteX1" fmla="*/ 3370 w 3990"/>
              <a:gd name="connsiteY1" fmla="*/ 3201 h 3613"/>
              <a:gd name="connsiteX2" fmla="*/ -620 w 3990"/>
              <a:gd name="connsiteY2" fmla="*/ -412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89" h="3613">
                <a:moveTo>
                  <a:pt x="-620" y="-412"/>
                </a:moveTo>
                <a:lnTo>
                  <a:pt x="3370" y="3201"/>
                </a:lnTo>
                <a:cubicBezTo>
                  <a:pt x="2979" y="1251"/>
                  <a:pt x="1360" y="-217"/>
                  <a:pt x="-620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29" name="任意多边形: 形状 128"/>
          <p:cNvSpPr/>
          <p:nvPr/>
        </p:nvSpPr>
        <p:spPr>
          <a:xfrm>
            <a:off x="1231731" y="5797306"/>
            <a:ext cx="3011" cy="3613"/>
          </a:xfrm>
          <a:custGeom>
            <a:avLst/>
            <a:gdLst>
              <a:gd name="connsiteX0" fmla="*/ 2392 w 3011"/>
              <a:gd name="connsiteY0" fmla="*/ 3201 h 3613"/>
              <a:gd name="connsiteX1" fmla="*/ -619 w 3011"/>
              <a:gd name="connsiteY1" fmla="*/ -412 h 3613"/>
              <a:gd name="connsiteX2" fmla="*/ 2392 w 3011"/>
              <a:gd name="connsiteY2" fmla="*/ 3201 h 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3613">
                <a:moveTo>
                  <a:pt x="2392" y="3201"/>
                </a:moveTo>
                <a:lnTo>
                  <a:pt x="-619" y="-412"/>
                </a:lnTo>
                <a:cubicBezTo>
                  <a:pt x="-642" y="1394"/>
                  <a:pt x="638" y="2899"/>
                  <a:pt x="2392" y="3201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30" name="任意多边形: 形状 129"/>
          <p:cNvSpPr/>
          <p:nvPr/>
        </p:nvSpPr>
        <p:spPr>
          <a:xfrm>
            <a:off x="2690957" y="3692028"/>
            <a:ext cx="75" cy="7527"/>
          </a:xfrm>
          <a:custGeom>
            <a:avLst/>
            <a:gdLst>
              <a:gd name="connsiteX0" fmla="*/ 75 w 75"/>
              <a:gd name="connsiteY0" fmla="*/ 0 h 7527"/>
              <a:gd name="connsiteX1" fmla="*/ 75 w 75"/>
              <a:gd name="connsiteY1" fmla="*/ 0 h 7527"/>
              <a:gd name="connsiteX2" fmla="*/ 0 w 75"/>
              <a:gd name="connsiteY2" fmla="*/ 0 h 7527"/>
              <a:gd name="connsiteX3" fmla="*/ 75 w 75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27">
                <a:moveTo>
                  <a:pt x="75" y="0"/>
                </a:moveTo>
                <a:lnTo>
                  <a:pt x="75" y="0"/>
                </a:lnTo>
                <a:lnTo>
                  <a:pt x="0" y="0"/>
                </a:lnTo>
                <a:lnTo>
                  <a:pt x="75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0" name="任意多边形: 形状 139"/>
          <p:cNvSpPr/>
          <p:nvPr/>
        </p:nvSpPr>
        <p:spPr>
          <a:xfrm>
            <a:off x="2817804" y="344307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1" name="任意多边形: 形状 140"/>
          <p:cNvSpPr/>
          <p:nvPr/>
        </p:nvSpPr>
        <p:spPr>
          <a:xfrm>
            <a:off x="5037959" y="815206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3" name="任意多边形: 形状 142"/>
          <p:cNvSpPr/>
          <p:nvPr/>
        </p:nvSpPr>
        <p:spPr>
          <a:xfrm>
            <a:off x="2532719" y="2829470"/>
            <a:ext cx="7527" cy="7527"/>
          </a:xfrm>
          <a:custGeom>
            <a:avLst/>
            <a:gdLst>
              <a:gd name="connsiteX0" fmla="*/ 0 w 7527"/>
              <a:gd name="connsiteY0" fmla="*/ 0 h 7527"/>
              <a:gd name="connsiteX1" fmla="*/ 0 w 7527"/>
              <a:gd name="connsiteY1" fmla="*/ 0 h 7527"/>
              <a:gd name="connsiteX2" fmla="*/ 0 w 7527"/>
              <a:gd name="connsiteY2" fmla="*/ 0 h 7527"/>
              <a:gd name="connsiteX3" fmla="*/ 0 w 7527"/>
              <a:gd name="connsiteY3" fmla="*/ 0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2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4" name="任意多边形: 形状 143"/>
          <p:cNvSpPr/>
          <p:nvPr/>
        </p:nvSpPr>
        <p:spPr>
          <a:xfrm>
            <a:off x="2097224" y="4234043"/>
            <a:ext cx="75" cy="75"/>
          </a:xfrm>
          <a:custGeom>
            <a:avLst/>
            <a:gdLst>
              <a:gd name="connsiteX0" fmla="*/ 75 w 75"/>
              <a:gd name="connsiteY0" fmla="*/ 0 h 75"/>
              <a:gd name="connsiteX1" fmla="*/ 75 w 75"/>
              <a:gd name="connsiteY1" fmla="*/ 75 h 75"/>
              <a:gd name="connsiteX2" fmla="*/ 0 w 75"/>
              <a:gd name="connsiteY2" fmla="*/ 75 h 75"/>
              <a:gd name="connsiteX3" fmla="*/ 75 w 75"/>
              <a:gd name="connsiteY3" fmla="*/ 0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" h="75">
                <a:moveTo>
                  <a:pt x="75" y="0"/>
                </a:moveTo>
                <a:lnTo>
                  <a:pt x="75" y="75"/>
                </a:lnTo>
                <a:lnTo>
                  <a:pt x="0" y="75"/>
                </a:lnTo>
                <a:lnTo>
                  <a:pt x="75" y="0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5" name="任意多边形: 形状 144"/>
          <p:cNvSpPr/>
          <p:nvPr/>
        </p:nvSpPr>
        <p:spPr>
          <a:xfrm>
            <a:off x="2861466" y="2275937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  <a:gd name="connsiteX2" fmla="*/ -620 w 7527"/>
              <a:gd name="connsiteY2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6" name="任意多边形: 形状 145"/>
          <p:cNvSpPr/>
          <p:nvPr/>
        </p:nvSpPr>
        <p:spPr>
          <a:xfrm>
            <a:off x="-4294265" y="-3104694"/>
            <a:ext cx="7527" cy="7527"/>
          </a:xfrm>
          <a:custGeom>
            <a:avLst/>
            <a:gdLst/>
            <a:ahLst/>
            <a:cxnLst/>
            <a:rect l="l" t="t" r="r" b="b"/>
            <a:pathLst>
              <a:path w="7527" h="7527"/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7" name="任意多边形: 形状 146"/>
          <p:cNvSpPr/>
          <p:nvPr/>
        </p:nvSpPr>
        <p:spPr>
          <a:xfrm>
            <a:off x="4028756" y="1036679"/>
            <a:ext cx="7527" cy="7527"/>
          </a:xfrm>
          <a:custGeom>
            <a:avLst/>
            <a:gdLst>
              <a:gd name="connsiteX0" fmla="*/ -620 w 7527"/>
              <a:gd name="connsiteY0" fmla="*/ -412 h 7527"/>
              <a:gd name="connsiteX1" fmla="*/ -620 w 7527"/>
              <a:gd name="connsiteY1" fmla="*/ -412 h 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27" h="7527">
                <a:moveTo>
                  <a:pt x="-620" y="-412"/>
                </a:moveTo>
                <a:lnTo>
                  <a:pt x="-620" y="-412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8" name="任意多边形: 形状 147"/>
          <p:cNvSpPr/>
          <p:nvPr/>
        </p:nvSpPr>
        <p:spPr>
          <a:xfrm>
            <a:off x="1785340" y="1686044"/>
            <a:ext cx="3011" cy="4818"/>
          </a:xfrm>
          <a:custGeom>
            <a:avLst/>
            <a:gdLst>
              <a:gd name="connsiteX0" fmla="*/ 2392 w 3011"/>
              <a:gd name="connsiteY0" fmla="*/ -412 h 4818"/>
              <a:gd name="connsiteX1" fmla="*/ -620 w 3011"/>
              <a:gd name="connsiteY1" fmla="*/ 4406 h 4818"/>
              <a:gd name="connsiteX2" fmla="*/ 2392 w 3011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1" h="4818">
                <a:moveTo>
                  <a:pt x="2392" y="-412"/>
                </a:moveTo>
                <a:lnTo>
                  <a:pt x="-620" y="4406"/>
                </a:lnTo>
                <a:cubicBezTo>
                  <a:pt x="1240" y="3525"/>
                  <a:pt x="2414" y="1643"/>
                  <a:pt x="2392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49" name="任意多边形: 形状 148"/>
          <p:cNvSpPr/>
          <p:nvPr/>
        </p:nvSpPr>
        <p:spPr>
          <a:xfrm>
            <a:off x="2220157" y="3529875"/>
            <a:ext cx="7527" cy="75"/>
          </a:xfrm>
          <a:custGeom>
            <a:avLst/>
            <a:gdLst>
              <a:gd name="connsiteX0" fmla="*/ 0 w 7527"/>
              <a:gd name="connsiteY0" fmla="*/ 75 h 75"/>
              <a:gd name="connsiteX1" fmla="*/ 0 w 7527"/>
              <a:gd name="connsiteY1" fmla="*/ 0 h 75"/>
              <a:gd name="connsiteX2" fmla="*/ 0 w 7527"/>
              <a:gd name="connsiteY2" fmla="*/ 0 h 75"/>
              <a:gd name="connsiteX3" fmla="*/ 0 w 7527"/>
              <a:gd name="connsiteY3" fmla="*/ 75 h 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7" h="75">
                <a:moveTo>
                  <a:pt x="0" y="75"/>
                </a:moveTo>
                <a:lnTo>
                  <a:pt x="0" y="0"/>
                </a:lnTo>
                <a:lnTo>
                  <a:pt x="0" y="0"/>
                </a:lnTo>
                <a:lnTo>
                  <a:pt x="0" y="75"/>
                </a:ln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0" name="任意多边形: 形状 149"/>
          <p:cNvSpPr/>
          <p:nvPr/>
        </p:nvSpPr>
        <p:spPr>
          <a:xfrm>
            <a:off x="2129369" y="3688263"/>
            <a:ext cx="2794" cy="4517"/>
          </a:xfrm>
          <a:custGeom>
            <a:avLst/>
            <a:gdLst>
              <a:gd name="connsiteX0" fmla="*/ 2166 w 2794"/>
              <a:gd name="connsiteY0" fmla="*/ -412 h 4517"/>
              <a:gd name="connsiteX1" fmla="*/ -620 w 2794"/>
              <a:gd name="connsiteY1" fmla="*/ 4105 h 4517"/>
              <a:gd name="connsiteX2" fmla="*/ 2166 w 2794"/>
              <a:gd name="connsiteY2" fmla="*/ -412 h 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4" h="4517">
                <a:moveTo>
                  <a:pt x="2166" y="-412"/>
                </a:moveTo>
                <a:cubicBezTo>
                  <a:pt x="1262" y="1093"/>
                  <a:pt x="359" y="2599"/>
                  <a:pt x="-620" y="4105"/>
                </a:cubicBezTo>
                <a:cubicBezTo>
                  <a:pt x="1172" y="3344"/>
                  <a:pt x="2286" y="1530"/>
                  <a:pt x="2166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1" name="任意多边形: 形状 150"/>
          <p:cNvSpPr/>
          <p:nvPr/>
        </p:nvSpPr>
        <p:spPr>
          <a:xfrm>
            <a:off x="2066209" y="3842587"/>
            <a:ext cx="2860" cy="4818"/>
          </a:xfrm>
          <a:custGeom>
            <a:avLst/>
            <a:gdLst>
              <a:gd name="connsiteX0" fmla="*/ 2241 w 2860"/>
              <a:gd name="connsiteY0" fmla="*/ -412 h 4818"/>
              <a:gd name="connsiteX1" fmla="*/ -620 w 2860"/>
              <a:gd name="connsiteY1" fmla="*/ 4406 h 4818"/>
              <a:gd name="connsiteX2" fmla="*/ 2241 w 2860"/>
              <a:gd name="connsiteY2" fmla="*/ -412 h 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60" h="4818">
                <a:moveTo>
                  <a:pt x="2241" y="-412"/>
                </a:moveTo>
                <a:cubicBezTo>
                  <a:pt x="1262" y="1169"/>
                  <a:pt x="284" y="2750"/>
                  <a:pt x="-620" y="4406"/>
                </a:cubicBezTo>
                <a:cubicBezTo>
                  <a:pt x="1134" y="3434"/>
                  <a:pt x="2226" y="1590"/>
                  <a:pt x="2241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152" name="任意多边形: 形状 151"/>
          <p:cNvSpPr/>
          <p:nvPr/>
        </p:nvSpPr>
        <p:spPr>
          <a:xfrm>
            <a:off x="2054240" y="3874205"/>
            <a:ext cx="2936" cy="4667"/>
          </a:xfrm>
          <a:custGeom>
            <a:avLst/>
            <a:gdLst>
              <a:gd name="connsiteX0" fmla="*/ 2316 w 2936"/>
              <a:gd name="connsiteY0" fmla="*/ -412 h 4667"/>
              <a:gd name="connsiteX1" fmla="*/ -620 w 2936"/>
              <a:gd name="connsiteY1" fmla="*/ 4255 h 4667"/>
              <a:gd name="connsiteX2" fmla="*/ 2316 w 2936"/>
              <a:gd name="connsiteY2" fmla="*/ -412 h 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36" h="4667">
                <a:moveTo>
                  <a:pt x="2316" y="-412"/>
                </a:moveTo>
                <a:lnTo>
                  <a:pt x="-620" y="4255"/>
                </a:lnTo>
                <a:cubicBezTo>
                  <a:pt x="1187" y="3404"/>
                  <a:pt x="2331" y="1583"/>
                  <a:pt x="2316" y="-412"/>
                </a:cubicBezTo>
                <a:close/>
              </a:path>
            </a:pathLst>
          </a:custGeom>
          <a:solidFill>
            <a:schemeClr val="tx1"/>
          </a:solidFill>
          <a:ln w="752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7" name="任意多边形: 形状 26"/>
          <p:cNvSpPr/>
          <p:nvPr/>
        </p:nvSpPr>
        <p:spPr>
          <a:xfrm>
            <a:off x="931916" y="243535"/>
            <a:ext cx="1706848" cy="1076143"/>
          </a:xfrm>
          <a:custGeom>
            <a:avLst/>
            <a:gdLst>
              <a:gd name="connsiteX0" fmla="*/ 520838 w 585882"/>
              <a:gd name="connsiteY0" fmla="*/ 324802 h 369390"/>
              <a:gd name="connsiteX1" fmla="*/ 434161 w 585882"/>
              <a:gd name="connsiteY1" fmla="*/ 325564 h 369390"/>
              <a:gd name="connsiteX2" fmla="*/ 472927 w 585882"/>
              <a:gd name="connsiteY2" fmla="*/ 318706 h 369390"/>
              <a:gd name="connsiteX3" fmla="*/ 422635 w 585882"/>
              <a:gd name="connsiteY3" fmla="*/ 296893 h 369390"/>
              <a:gd name="connsiteX4" fmla="*/ 359294 w 585882"/>
              <a:gd name="connsiteY4" fmla="*/ 271747 h 369390"/>
              <a:gd name="connsiteX5" fmla="*/ 399299 w 585882"/>
              <a:gd name="connsiteY5" fmla="*/ 262222 h 369390"/>
              <a:gd name="connsiteX6" fmla="*/ 417016 w 585882"/>
              <a:gd name="connsiteY6" fmla="*/ 252697 h 369390"/>
              <a:gd name="connsiteX7" fmla="*/ 438066 w 585882"/>
              <a:gd name="connsiteY7" fmla="*/ 252697 h 369390"/>
              <a:gd name="connsiteX8" fmla="*/ 455211 w 585882"/>
              <a:gd name="connsiteY8" fmla="*/ 248887 h 369390"/>
              <a:gd name="connsiteX9" fmla="*/ 585799 w 585882"/>
              <a:gd name="connsiteY9" fmla="*/ 243267 h 369390"/>
              <a:gd name="connsiteX10" fmla="*/ 453401 w 585882"/>
              <a:gd name="connsiteY10" fmla="*/ 230123 h 369390"/>
              <a:gd name="connsiteX11" fmla="*/ 430255 w 585882"/>
              <a:gd name="connsiteY11" fmla="*/ 222217 h 369390"/>
              <a:gd name="connsiteX12" fmla="*/ 416349 w 585882"/>
              <a:gd name="connsiteY12" fmla="*/ 230314 h 369390"/>
              <a:gd name="connsiteX13" fmla="*/ 282142 w 585882"/>
              <a:gd name="connsiteY13" fmla="*/ 183736 h 369390"/>
              <a:gd name="connsiteX14" fmla="*/ 240708 w 585882"/>
              <a:gd name="connsiteY14" fmla="*/ 103917 h 369390"/>
              <a:gd name="connsiteX15" fmla="*/ 150411 w 585882"/>
              <a:gd name="connsiteY15" fmla="*/ -382 h 369390"/>
              <a:gd name="connsiteX16" fmla="*/ 150411 w 585882"/>
              <a:gd name="connsiteY16" fmla="*/ 27717 h 369390"/>
              <a:gd name="connsiteX17" fmla="*/ 167461 w 585882"/>
              <a:gd name="connsiteY17" fmla="*/ 51053 h 369390"/>
              <a:gd name="connsiteX18" fmla="*/ 141172 w 585882"/>
              <a:gd name="connsiteY18" fmla="*/ 53053 h 369390"/>
              <a:gd name="connsiteX19" fmla="*/ 116026 w 585882"/>
              <a:gd name="connsiteY19" fmla="*/ 39814 h 369390"/>
              <a:gd name="connsiteX20" fmla="*/ 153078 w 585882"/>
              <a:gd name="connsiteY20" fmla="*/ 112204 h 369390"/>
              <a:gd name="connsiteX21" fmla="*/ 127360 w 585882"/>
              <a:gd name="connsiteY21" fmla="*/ 104774 h 369390"/>
              <a:gd name="connsiteX22" fmla="*/ 224611 w 585882"/>
              <a:gd name="connsiteY22" fmla="*/ 263651 h 369390"/>
              <a:gd name="connsiteX23" fmla="*/ 234136 w 585882"/>
              <a:gd name="connsiteY23" fmla="*/ 275462 h 369390"/>
              <a:gd name="connsiteX24" fmla="*/ 217562 w 585882"/>
              <a:gd name="connsiteY24" fmla="*/ 288225 h 369390"/>
              <a:gd name="connsiteX25" fmla="*/ 120216 w 585882"/>
              <a:gd name="connsiteY25" fmla="*/ 283463 h 369390"/>
              <a:gd name="connsiteX26" fmla="*/ 127741 w 585882"/>
              <a:gd name="connsiteY26" fmla="*/ 304513 h 369390"/>
              <a:gd name="connsiteX27" fmla="*/ 141267 w 585882"/>
              <a:gd name="connsiteY27" fmla="*/ 316896 h 369390"/>
              <a:gd name="connsiteX28" fmla="*/ 4107 w 585882"/>
              <a:gd name="connsiteY28" fmla="*/ 295274 h 369390"/>
              <a:gd name="connsiteX29" fmla="*/ 149554 w 585882"/>
              <a:gd name="connsiteY29" fmla="*/ 331469 h 369390"/>
              <a:gd name="connsiteX30" fmla="*/ 114978 w 585882"/>
              <a:gd name="connsiteY30" fmla="*/ 335089 h 369390"/>
              <a:gd name="connsiteX31" fmla="*/ -84 w 585882"/>
              <a:gd name="connsiteY31" fmla="*/ 306514 h 369390"/>
              <a:gd name="connsiteX32" fmla="*/ 150220 w 585882"/>
              <a:gd name="connsiteY32" fmla="*/ 345757 h 369390"/>
              <a:gd name="connsiteX33" fmla="*/ 161650 w 585882"/>
              <a:gd name="connsiteY33" fmla="*/ 349471 h 369390"/>
              <a:gd name="connsiteX34" fmla="*/ 171175 w 585882"/>
              <a:gd name="connsiteY34" fmla="*/ 360997 h 369390"/>
              <a:gd name="connsiteX35" fmla="*/ 247375 w 585882"/>
              <a:gd name="connsiteY35" fmla="*/ 325373 h 369390"/>
              <a:gd name="connsiteX36" fmla="*/ 247375 w 585882"/>
              <a:gd name="connsiteY36" fmla="*/ 325373 h 369390"/>
              <a:gd name="connsiteX37" fmla="*/ 280522 w 585882"/>
              <a:gd name="connsiteY37" fmla="*/ 319849 h 369390"/>
              <a:gd name="connsiteX38" fmla="*/ 303382 w 585882"/>
              <a:gd name="connsiteY38" fmla="*/ 329374 h 369390"/>
              <a:gd name="connsiteX39" fmla="*/ 419587 w 585882"/>
              <a:gd name="connsiteY39" fmla="*/ 367474 h 369390"/>
              <a:gd name="connsiteX40" fmla="*/ 538650 w 585882"/>
              <a:gd name="connsiteY40" fmla="*/ 344804 h 369390"/>
              <a:gd name="connsiteX41" fmla="*/ 478261 w 585882"/>
              <a:gd name="connsiteY41" fmla="*/ 338613 h 369390"/>
              <a:gd name="connsiteX42" fmla="*/ 520838 w 585882"/>
              <a:gd name="connsiteY42" fmla="*/ 324802 h 36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85882" h="369390">
                <a:moveTo>
                  <a:pt x="520838" y="324802"/>
                </a:moveTo>
                <a:cubicBezTo>
                  <a:pt x="492568" y="333012"/>
                  <a:pt x="462574" y="333279"/>
                  <a:pt x="434161" y="325564"/>
                </a:cubicBezTo>
                <a:cubicBezTo>
                  <a:pt x="447486" y="328021"/>
                  <a:pt x="461250" y="325583"/>
                  <a:pt x="472927" y="318706"/>
                </a:cubicBezTo>
                <a:cubicBezTo>
                  <a:pt x="452258" y="317467"/>
                  <a:pt x="441780" y="304799"/>
                  <a:pt x="422635" y="296893"/>
                </a:cubicBezTo>
                <a:cubicBezTo>
                  <a:pt x="403490" y="288988"/>
                  <a:pt x="375010" y="285749"/>
                  <a:pt x="359294" y="271747"/>
                </a:cubicBezTo>
                <a:cubicBezTo>
                  <a:pt x="373229" y="272100"/>
                  <a:pt x="387021" y="268823"/>
                  <a:pt x="399299" y="262222"/>
                </a:cubicBezTo>
                <a:cubicBezTo>
                  <a:pt x="404919" y="258536"/>
                  <a:pt x="410843" y="255355"/>
                  <a:pt x="417016" y="252697"/>
                </a:cubicBezTo>
                <a:cubicBezTo>
                  <a:pt x="423998" y="251745"/>
                  <a:pt x="431084" y="251745"/>
                  <a:pt x="438066" y="252697"/>
                </a:cubicBezTo>
                <a:cubicBezTo>
                  <a:pt x="444162" y="252697"/>
                  <a:pt x="449115" y="249078"/>
                  <a:pt x="455211" y="248887"/>
                </a:cubicBezTo>
                <a:cubicBezTo>
                  <a:pt x="498740" y="246982"/>
                  <a:pt x="583798" y="248030"/>
                  <a:pt x="585799" y="243267"/>
                </a:cubicBezTo>
                <a:cubicBezTo>
                  <a:pt x="577512" y="238696"/>
                  <a:pt x="500836" y="237076"/>
                  <a:pt x="453401" y="230123"/>
                </a:cubicBezTo>
                <a:cubicBezTo>
                  <a:pt x="449020" y="229552"/>
                  <a:pt x="447114" y="218598"/>
                  <a:pt x="430255" y="222217"/>
                </a:cubicBezTo>
                <a:cubicBezTo>
                  <a:pt x="425131" y="223979"/>
                  <a:pt x="420406" y="226732"/>
                  <a:pt x="416349" y="230314"/>
                </a:cubicBezTo>
                <a:cubicBezTo>
                  <a:pt x="367867" y="264794"/>
                  <a:pt x="318718" y="217169"/>
                  <a:pt x="282142" y="183736"/>
                </a:cubicBezTo>
                <a:cubicBezTo>
                  <a:pt x="263092" y="166306"/>
                  <a:pt x="255091" y="125253"/>
                  <a:pt x="240708" y="103917"/>
                </a:cubicBezTo>
                <a:cubicBezTo>
                  <a:pt x="213657" y="63912"/>
                  <a:pt x="171270" y="43147"/>
                  <a:pt x="150411" y="-382"/>
                </a:cubicBezTo>
                <a:cubicBezTo>
                  <a:pt x="145972" y="8457"/>
                  <a:pt x="145972" y="18878"/>
                  <a:pt x="150411" y="27717"/>
                </a:cubicBezTo>
                <a:cubicBezTo>
                  <a:pt x="154830" y="36346"/>
                  <a:pt x="160593" y="44214"/>
                  <a:pt x="167461" y="51053"/>
                </a:cubicBezTo>
                <a:cubicBezTo>
                  <a:pt x="162222" y="59245"/>
                  <a:pt x="149554" y="58006"/>
                  <a:pt x="141172" y="53053"/>
                </a:cubicBezTo>
                <a:cubicBezTo>
                  <a:pt x="133475" y="47453"/>
                  <a:pt x="124998" y="42995"/>
                  <a:pt x="116026" y="39814"/>
                </a:cubicBezTo>
                <a:cubicBezTo>
                  <a:pt x="111549" y="67722"/>
                  <a:pt x="133170" y="92296"/>
                  <a:pt x="153078" y="112204"/>
                </a:cubicBezTo>
                <a:cubicBezTo>
                  <a:pt x="143934" y="112556"/>
                  <a:pt x="134914" y="109956"/>
                  <a:pt x="127360" y="104774"/>
                </a:cubicBezTo>
                <a:cubicBezTo>
                  <a:pt x="136142" y="169001"/>
                  <a:pt x="171404" y="226618"/>
                  <a:pt x="224611" y="263651"/>
                </a:cubicBezTo>
                <a:cubicBezTo>
                  <a:pt x="228992" y="266604"/>
                  <a:pt x="234136" y="270223"/>
                  <a:pt x="234136" y="275462"/>
                </a:cubicBezTo>
                <a:cubicBezTo>
                  <a:pt x="234136" y="283082"/>
                  <a:pt x="224611" y="286892"/>
                  <a:pt x="217562" y="288225"/>
                </a:cubicBezTo>
                <a:cubicBezTo>
                  <a:pt x="185139" y="293560"/>
                  <a:pt x="151963" y="291940"/>
                  <a:pt x="120216" y="283463"/>
                </a:cubicBezTo>
                <a:cubicBezTo>
                  <a:pt x="114025" y="289369"/>
                  <a:pt x="121074" y="299275"/>
                  <a:pt x="127741" y="304513"/>
                </a:cubicBezTo>
                <a:cubicBezTo>
                  <a:pt x="136695" y="311371"/>
                  <a:pt x="139743" y="312610"/>
                  <a:pt x="141267" y="316896"/>
                </a:cubicBezTo>
                <a:cubicBezTo>
                  <a:pt x="129361" y="321563"/>
                  <a:pt x="59447" y="314038"/>
                  <a:pt x="4107" y="295274"/>
                </a:cubicBezTo>
                <a:cubicBezTo>
                  <a:pt x="50332" y="315067"/>
                  <a:pt x="99442" y="327288"/>
                  <a:pt x="149554" y="331469"/>
                </a:cubicBezTo>
                <a:cubicBezTo>
                  <a:pt x="160317" y="338422"/>
                  <a:pt x="128408" y="336708"/>
                  <a:pt x="114978" y="335089"/>
                </a:cubicBezTo>
                <a:cubicBezTo>
                  <a:pt x="49065" y="327469"/>
                  <a:pt x="30015" y="320420"/>
                  <a:pt x="-84" y="306514"/>
                </a:cubicBezTo>
                <a:cubicBezTo>
                  <a:pt x="37349" y="330040"/>
                  <a:pt x="72496" y="339089"/>
                  <a:pt x="150220" y="345757"/>
                </a:cubicBezTo>
                <a:cubicBezTo>
                  <a:pt x="154345" y="345671"/>
                  <a:pt x="158364" y="346985"/>
                  <a:pt x="161650" y="349471"/>
                </a:cubicBezTo>
                <a:cubicBezTo>
                  <a:pt x="164984" y="358234"/>
                  <a:pt x="165270" y="356044"/>
                  <a:pt x="171175" y="360997"/>
                </a:cubicBezTo>
                <a:cubicBezTo>
                  <a:pt x="177081" y="365950"/>
                  <a:pt x="235374" y="331945"/>
                  <a:pt x="247375" y="325373"/>
                </a:cubicBezTo>
                <a:lnTo>
                  <a:pt x="247375" y="325373"/>
                </a:lnTo>
                <a:cubicBezTo>
                  <a:pt x="257805" y="320839"/>
                  <a:pt x="269187" y="318944"/>
                  <a:pt x="280522" y="319849"/>
                </a:cubicBezTo>
                <a:cubicBezTo>
                  <a:pt x="288609" y="321763"/>
                  <a:pt x="296324" y="324983"/>
                  <a:pt x="303382" y="329374"/>
                </a:cubicBezTo>
                <a:cubicBezTo>
                  <a:pt x="339311" y="349414"/>
                  <a:pt x="378763" y="362349"/>
                  <a:pt x="419587" y="367474"/>
                </a:cubicBezTo>
                <a:cubicBezTo>
                  <a:pt x="460669" y="372636"/>
                  <a:pt x="502340" y="364702"/>
                  <a:pt x="538650" y="344804"/>
                </a:cubicBezTo>
                <a:cubicBezTo>
                  <a:pt x="518343" y="345271"/>
                  <a:pt x="498054" y="343194"/>
                  <a:pt x="478261" y="338613"/>
                </a:cubicBezTo>
                <a:cubicBezTo>
                  <a:pt x="493854" y="341242"/>
                  <a:pt x="509761" y="336089"/>
                  <a:pt x="520838" y="324802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8" name="任意多边形: 形状 27"/>
          <p:cNvSpPr/>
          <p:nvPr/>
        </p:nvSpPr>
        <p:spPr>
          <a:xfrm>
            <a:off x="303778" y="1733771"/>
            <a:ext cx="927953" cy="441437"/>
          </a:xfrm>
          <a:custGeom>
            <a:avLst/>
            <a:gdLst>
              <a:gd name="connsiteX0" fmla="*/ 425779 w 472821"/>
              <a:gd name="connsiteY0" fmla="*/ 121731 h 224926"/>
              <a:gd name="connsiteX1" fmla="*/ 381106 w 472821"/>
              <a:gd name="connsiteY1" fmla="*/ 109062 h 224926"/>
              <a:gd name="connsiteX2" fmla="*/ 355294 w 472821"/>
              <a:gd name="connsiteY2" fmla="*/ 98014 h 224926"/>
              <a:gd name="connsiteX3" fmla="*/ 339577 w 472821"/>
              <a:gd name="connsiteY3" fmla="*/ 103728 h 224926"/>
              <a:gd name="connsiteX4" fmla="*/ 253852 w 472821"/>
              <a:gd name="connsiteY4" fmla="*/ 87250 h 224926"/>
              <a:gd name="connsiteX5" fmla="*/ 185558 w 472821"/>
              <a:gd name="connsiteY5" fmla="*/ 26195 h 224926"/>
              <a:gd name="connsiteX6" fmla="*/ 100786 w 472821"/>
              <a:gd name="connsiteY6" fmla="*/ 2287 h 224926"/>
              <a:gd name="connsiteX7" fmla="*/ 72211 w 472821"/>
              <a:gd name="connsiteY7" fmla="*/ 16384 h 224926"/>
              <a:gd name="connsiteX8" fmla="*/ 36778 w 472821"/>
              <a:gd name="connsiteY8" fmla="*/ 36101 h 224926"/>
              <a:gd name="connsiteX9" fmla="*/ -84 w 472821"/>
              <a:gd name="connsiteY9" fmla="*/ 36101 h 224926"/>
              <a:gd name="connsiteX10" fmla="*/ 27538 w 472821"/>
              <a:gd name="connsiteY10" fmla="*/ 54389 h 224926"/>
              <a:gd name="connsiteX11" fmla="*/ 61638 w 472821"/>
              <a:gd name="connsiteY11" fmla="*/ 46674 h 224926"/>
              <a:gd name="connsiteX12" fmla="*/ 20966 w 472821"/>
              <a:gd name="connsiteY12" fmla="*/ 72010 h 224926"/>
              <a:gd name="connsiteX13" fmla="*/ 64591 w 472821"/>
              <a:gd name="connsiteY13" fmla="*/ 67915 h 224926"/>
              <a:gd name="connsiteX14" fmla="*/ 100404 w 472821"/>
              <a:gd name="connsiteY14" fmla="*/ 41435 h 224926"/>
              <a:gd name="connsiteX15" fmla="*/ 69734 w 472821"/>
              <a:gd name="connsiteY15" fmla="*/ 75153 h 224926"/>
              <a:gd name="connsiteX16" fmla="*/ 105358 w 472821"/>
              <a:gd name="connsiteY16" fmla="*/ 61056 h 224926"/>
              <a:gd name="connsiteX17" fmla="*/ 120407 w 472821"/>
              <a:gd name="connsiteY17" fmla="*/ 47055 h 224926"/>
              <a:gd name="connsiteX18" fmla="*/ 149839 w 472821"/>
              <a:gd name="connsiteY18" fmla="*/ 76106 h 224926"/>
              <a:gd name="connsiteX19" fmla="*/ 133075 w 472821"/>
              <a:gd name="connsiteY19" fmla="*/ 72486 h 224926"/>
              <a:gd name="connsiteX20" fmla="*/ 191273 w 472821"/>
              <a:gd name="connsiteY20" fmla="*/ 124207 h 224926"/>
              <a:gd name="connsiteX21" fmla="*/ 167270 w 472821"/>
              <a:gd name="connsiteY21" fmla="*/ 127731 h 224926"/>
              <a:gd name="connsiteX22" fmla="*/ 130789 w 472821"/>
              <a:gd name="connsiteY22" fmla="*/ 122588 h 224926"/>
              <a:gd name="connsiteX23" fmla="*/ 122598 w 472821"/>
              <a:gd name="connsiteY23" fmla="*/ 123064 h 224926"/>
              <a:gd name="connsiteX24" fmla="*/ 113835 w 472821"/>
              <a:gd name="connsiteY24" fmla="*/ 133827 h 224926"/>
              <a:gd name="connsiteX25" fmla="*/ 90022 w 472821"/>
              <a:gd name="connsiteY25" fmla="*/ 151163 h 224926"/>
              <a:gd name="connsiteX26" fmla="*/ 157840 w 472821"/>
              <a:gd name="connsiteY26" fmla="*/ 159354 h 224926"/>
              <a:gd name="connsiteX27" fmla="*/ 9250 w 472821"/>
              <a:gd name="connsiteY27" fmla="*/ 218505 h 224926"/>
              <a:gd name="connsiteX28" fmla="*/ 86879 w 472821"/>
              <a:gd name="connsiteY28" fmla="*/ 208980 h 224926"/>
              <a:gd name="connsiteX29" fmla="*/ 159555 w 472821"/>
              <a:gd name="connsiteY29" fmla="*/ 172404 h 224926"/>
              <a:gd name="connsiteX30" fmla="*/ 191463 w 472821"/>
              <a:gd name="connsiteY30" fmla="*/ 167165 h 224926"/>
              <a:gd name="connsiteX31" fmla="*/ 285856 w 472821"/>
              <a:gd name="connsiteY31" fmla="*/ 142019 h 224926"/>
              <a:gd name="connsiteX32" fmla="*/ 331100 w 472821"/>
              <a:gd name="connsiteY32" fmla="*/ 130303 h 224926"/>
              <a:gd name="connsiteX33" fmla="*/ 358913 w 472821"/>
              <a:gd name="connsiteY33" fmla="*/ 132970 h 224926"/>
              <a:gd name="connsiteX34" fmla="*/ 393012 w 472821"/>
              <a:gd name="connsiteY34" fmla="*/ 126779 h 224926"/>
              <a:gd name="connsiteX35" fmla="*/ 472737 w 472821"/>
              <a:gd name="connsiteY35" fmla="*/ 127731 h 224926"/>
              <a:gd name="connsiteX36" fmla="*/ 425779 w 472821"/>
              <a:gd name="connsiteY36" fmla="*/ 121731 h 224926"/>
              <a:gd name="connsiteX37" fmla="*/ 151363 w 472821"/>
              <a:gd name="connsiteY37" fmla="*/ 70010 h 224926"/>
              <a:gd name="connsiteX38" fmla="*/ 132313 w 472821"/>
              <a:gd name="connsiteY38" fmla="*/ 35053 h 224926"/>
              <a:gd name="connsiteX39" fmla="*/ 133742 w 472821"/>
              <a:gd name="connsiteY39" fmla="*/ 33815 h 224926"/>
              <a:gd name="connsiteX40" fmla="*/ 137171 w 472821"/>
              <a:gd name="connsiteY40" fmla="*/ 31719 h 224926"/>
              <a:gd name="connsiteX41" fmla="*/ 146029 w 472821"/>
              <a:gd name="connsiteY41" fmla="*/ 41244 h 224926"/>
              <a:gd name="connsiteX42" fmla="*/ 165079 w 472821"/>
              <a:gd name="connsiteY42" fmla="*/ 82678 h 224926"/>
              <a:gd name="connsiteX43" fmla="*/ 151363 w 472821"/>
              <a:gd name="connsiteY43" fmla="*/ 70010 h 2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72820" h="224924">
                <a:moveTo>
                  <a:pt x="425779" y="121731"/>
                </a:moveTo>
                <a:cubicBezTo>
                  <a:pt x="410120" y="120930"/>
                  <a:pt x="394851" y="116606"/>
                  <a:pt x="381106" y="109062"/>
                </a:cubicBezTo>
                <a:cubicBezTo>
                  <a:pt x="372820" y="104300"/>
                  <a:pt x="364723" y="97347"/>
                  <a:pt x="355294" y="98014"/>
                </a:cubicBezTo>
                <a:cubicBezTo>
                  <a:pt x="349760" y="98975"/>
                  <a:pt x="344435" y="100909"/>
                  <a:pt x="339577" y="103728"/>
                </a:cubicBezTo>
                <a:cubicBezTo>
                  <a:pt x="311669" y="116016"/>
                  <a:pt x="278427" y="105062"/>
                  <a:pt x="253852" y="87250"/>
                </a:cubicBezTo>
                <a:cubicBezTo>
                  <a:pt x="229278" y="69439"/>
                  <a:pt x="209561" y="45150"/>
                  <a:pt x="185558" y="26195"/>
                </a:cubicBezTo>
                <a:cubicBezTo>
                  <a:pt x="161555" y="7240"/>
                  <a:pt x="130027" y="-6381"/>
                  <a:pt x="100786" y="2287"/>
                </a:cubicBezTo>
                <a:cubicBezTo>
                  <a:pt x="90699" y="5745"/>
                  <a:pt x="81098" y="10479"/>
                  <a:pt x="72211" y="16384"/>
                </a:cubicBezTo>
                <a:cubicBezTo>
                  <a:pt x="61247" y="24385"/>
                  <a:pt x="49351" y="31005"/>
                  <a:pt x="36778" y="36101"/>
                </a:cubicBezTo>
                <a:cubicBezTo>
                  <a:pt x="31634" y="37625"/>
                  <a:pt x="1821" y="41816"/>
                  <a:pt x="-84" y="36101"/>
                </a:cubicBezTo>
                <a:cubicBezTo>
                  <a:pt x="4621" y="47188"/>
                  <a:pt x="15499" y="54389"/>
                  <a:pt x="27538" y="54389"/>
                </a:cubicBezTo>
                <a:cubicBezTo>
                  <a:pt x="39311" y="54151"/>
                  <a:pt x="50913" y="51522"/>
                  <a:pt x="61638" y="46674"/>
                </a:cubicBezTo>
                <a:cubicBezTo>
                  <a:pt x="50008" y="57875"/>
                  <a:pt x="36149" y="66505"/>
                  <a:pt x="20966" y="72010"/>
                </a:cubicBezTo>
                <a:cubicBezTo>
                  <a:pt x="35520" y="75963"/>
                  <a:pt x="51027" y="74506"/>
                  <a:pt x="64591" y="67915"/>
                </a:cubicBezTo>
                <a:cubicBezTo>
                  <a:pt x="78068" y="61399"/>
                  <a:pt x="90222" y="52417"/>
                  <a:pt x="100404" y="41435"/>
                </a:cubicBezTo>
                <a:cubicBezTo>
                  <a:pt x="93489" y="55294"/>
                  <a:pt x="82879" y="66962"/>
                  <a:pt x="69734" y="75153"/>
                </a:cubicBezTo>
                <a:cubicBezTo>
                  <a:pt x="82936" y="74991"/>
                  <a:pt x="95623" y="69972"/>
                  <a:pt x="105358" y="61056"/>
                </a:cubicBezTo>
                <a:cubicBezTo>
                  <a:pt x="110692" y="56675"/>
                  <a:pt x="115549" y="51531"/>
                  <a:pt x="120407" y="47055"/>
                </a:cubicBezTo>
                <a:cubicBezTo>
                  <a:pt x="128408" y="56580"/>
                  <a:pt x="147077" y="73344"/>
                  <a:pt x="149839" y="76106"/>
                </a:cubicBezTo>
                <a:cubicBezTo>
                  <a:pt x="152602" y="78868"/>
                  <a:pt x="127741" y="65248"/>
                  <a:pt x="133075" y="72486"/>
                </a:cubicBezTo>
                <a:cubicBezTo>
                  <a:pt x="138409" y="79725"/>
                  <a:pt x="158412" y="114206"/>
                  <a:pt x="191273" y="124207"/>
                </a:cubicBezTo>
                <a:cubicBezTo>
                  <a:pt x="183596" y="126998"/>
                  <a:pt x="175423" y="128198"/>
                  <a:pt x="167270" y="127731"/>
                </a:cubicBezTo>
                <a:cubicBezTo>
                  <a:pt x="154983" y="127065"/>
                  <a:pt x="142981" y="124017"/>
                  <a:pt x="130789" y="122588"/>
                </a:cubicBezTo>
                <a:cubicBezTo>
                  <a:pt x="128065" y="122026"/>
                  <a:pt x="125236" y="122188"/>
                  <a:pt x="122598" y="123064"/>
                </a:cubicBezTo>
                <a:cubicBezTo>
                  <a:pt x="118312" y="124874"/>
                  <a:pt x="116311" y="129827"/>
                  <a:pt x="113835" y="133827"/>
                </a:cubicBezTo>
                <a:cubicBezTo>
                  <a:pt x="108539" y="142562"/>
                  <a:pt x="99966" y="148810"/>
                  <a:pt x="90022" y="151163"/>
                </a:cubicBezTo>
                <a:cubicBezTo>
                  <a:pt x="101452" y="161736"/>
                  <a:pt x="129456" y="148306"/>
                  <a:pt x="157840" y="159354"/>
                </a:cubicBezTo>
                <a:cubicBezTo>
                  <a:pt x="123741" y="171737"/>
                  <a:pt x="77259" y="226887"/>
                  <a:pt x="9250" y="218505"/>
                </a:cubicBezTo>
                <a:cubicBezTo>
                  <a:pt x="33349" y="231173"/>
                  <a:pt x="63162" y="221934"/>
                  <a:pt x="86879" y="208980"/>
                </a:cubicBezTo>
                <a:cubicBezTo>
                  <a:pt x="110596" y="196026"/>
                  <a:pt x="132790" y="177642"/>
                  <a:pt x="159555" y="172404"/>
                </a:cubicBezTo>
                <a:cubicBezTo>
                  <a:pt x="170280" y="171242"/>
                  <a:pt x="180929" y="169489"/>
                  <a:pt x="191463" y="167165"/>
                </a:cubicBezTo>
                <a:cubicBezTo>
                  <a:pt x="207466" y="162117"/>
                  <a:pt x="247185" y="184596"/>
                  <a:pt x="285856" y="142019"/>
                </a:cubicBezTo>
                <a:cubicBezTo>
                  <a:pt x="296429" y="130494"/>
                  <a:pt x="315955" y="133827"/>
                  <a:pt x="331100" y="130303"/>
                </a:cubicBezTo>
                <a:cubicBezTo>
                  <a:pt x="339673" y="128303"/>
                  <a:pt x="350150" y="133447"/>
                  <a:pt x="358913" y="132970"/>
                </a:cubicBezTo>
                <a:cubicBezTo>
                  <a:pt x="370819" y="132303"/>
                  <a:pt x="381106" y="126398"/>
                  <a:pt x="393012" y="126779"/>
                </a:cubicBezTo>
                <a:cubicBezTo>
                  <a:pt x="417968" y="127446"/>
                  <a:pt x="472737" y="131923"/>
                  <a:pt x="472737" y="127731"/>
                </a:cubicBezTo>
                <a:cubicBezTo>
                  <a:pt x="472737" y="123540"/>
                  <a:pt x="447781" y="123636"/>
                  <a:pt x="425779" y="121731"/>
                </a:cubicBezTo>
                <a:close/>
                <a:moveTo>
                  <a:pt x="151363" y="70010"/>
                </a:moveTo>
                <a:cubicBezTo>
                  <a:pt x="142210" y="60114"/>
                  <a:pt x="135666" y="48102"/>
                  <a:pt x="132313" y="35053"/>
                </a:cubicBezTo>
                <a:lnTo>
                  <a:pt x="133742" y="33815"/>
                </a:lnTo>
                <a:cubicBezTo>
                  <a:pt x="134676" y="32824"/>
                  <a:pt x="135857" y="32100"/>
                  <a:pt x="137171" y="31719"/>
                </a:cubicBezTo>
                <a:cubicBezTo>
                  <a:pt x="141934" y="30481"/>
                  <a:pt x="144791" y="36673"/>
                  <a:pt x="146029" y="41244"/>
                </a:cubicBezTo>
                <a:cubicBezTo>
                  <a:pt x="149858" y="56084"/>
                  <a:pt x="156307" y="70115"/>
                  <a:pt x="165079" y="82678"/>
                </a:cubicBezTo>
                <a:cubicBezTo>
                  <a:pt x="160126" y="78887"/>
                  <a:pt x="155535" y="74649"/>
                  <a:pt x="151363" y="70010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9" name="任意多边形: 形状 28"/>
          <p:cNvSpPr/>
          <p:nvPr/>
        </p:nvSpPr>
        <p:spPr>
          <a:xfrm>
            <a:off x="552148" y="2232773"/>
            <a:ext cx="440503" cy="211753"/>
          </a:xfrm>
          <a:custGeom>
            <a:avLst/>
            <a:gdLst>
              <a:gd name="connsiteX0" fmla="*/ -84 w 224450"/>
              <a:gd name="connsiteY0" fmla="*/ 89590 h 107895"/>
              <a:gd name="connsiteX1" fmla="*/ 38016 w 224450"/>
              <a:gd name="connsiteY1" fmla="*/ 59301 h 107895"/>
              <a:gd name="connsiteX2" fmla="*/ 107929 w 224450"/>
              <a:gd name="connsiteY2" fmla="*/ 1103 h 107895"/>
              <a:gd name="connsiteX3" fmla="*/ 170128 w 224450"/>
              <a:gd name="connsiteY3" fmla="*/ 29678 h 107895"/>
              <a:gd name="connsiteX4" fmla="*/ 223658 w 224450"/>
              <a:gd name="connsiteY4" fmla="*/ 57491 h 107895"/>
              <a:gd name="connsiteX5" fmla="*/ 152125 w 224450"/>
              <a:gd name="connsiteY5" fmla="*/ 45108 h 107895"/>
              <a:gd name="connsiteX6" fmla="*/ 180224 w 224450"/>
              <a:gd name="connsiteY6" fmla="*/ 73207 h 107895"/>
              <a:gd name="connsiteX7" fmla="*/ 138695 w 224450"/>
              <a:gd name="connsiteY7" fmla="*/ 71207 h 107895"/>
              <a:gd name="connsiteX8" fmla="*/ 104024 w 224450"/>
              <a:gd name="connsiteY8" fmla="*/ 50442 h 107895"/>
              <a:gd name="connsiteX9" fmla="*/ 125360 w 224450"/>
              <a:gd name="connsiteY9" fmla="*/ 71874 h 107895"/>
              <a:gd name="connsiteX10" fmla="*/ 90499 w 224450"/>
              <a:gd name="connsiteY10" fmla="*/ 77874 h 107895"/>
              <a:gd name="connsiteX11" fmla="*/ 39064 w 224450"/>
              <a:gd name="connsiteY11" fmla="*/ 107307 h 107895"/>
              <a:gd name="connsiteX12" fmla="*/ -84 w 224450"/>
              <a:gd name="connsiteY12" fmla="*/ 89590 h 107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50" h="107895">
                <a:moveTo>
                  <a:pt x="-84" y="89590"/>
                </a:moveTo>
                <a:cubicBezTo>
                  <a:pt x="14299" y="81808"/>
                  <a:pt x="27196" y="71559"/>
                  <a:pt x="38016" y="59301"/>
                </a:cubicBezTo>
                <a:cubicBezTo>
                  <a:pt x="60114" y="36250"/>
                  <a:pt x="85641" y="7866"/>
                  <a:pt x="107929" y="1103"/>
                </a:cubicBezTo>
                <a:cubicBezTo>
                  <a:pt x="130218" y="-5660"/>
                  <a:pt x="141362" y="11866"/>
                  <a:pt x="170128" y="29678"/>
                </a:cubicBezTo>
                <a:cubicBezTo>
                  <a:pt x="186472" y="41593"/>
                  <a:pt x="204513" y="50966"/>
                  <a:pt x="223658" y="57491"/>
                </a:cubicBezTo>
                <a:cubicBezTo>
                  <a:pt x="229564" y="59586"/>
                  <a:pt x="197941" y="67873"/>
                  <a:pt x="152125" y="45108"/>
                </a:cubicBezTo>
                <a:cubicBezTo>
                  <a:pt x="134790" y="36536"/>
                  <a:pt x="166794" y="71874"/>
                  <a:pt x="180224" y="73207"/>
                </a:cubicBezTo>
                <a:cubicBezTo>
                  <a:pt x="193654" y="74541"/>
                  <a:pt x="170128" y="87209"/>
                  <a:pt x="138695" y="71207"/>
                </a:cubicBezTo>
                <a:cubicBezTo>
                  <a:pt x="107262" y="55205"/>
                  <a:pt x="104786" y="47109"/>
                  <a:pt x="104024" y="50442"/>
                </a:cubicBezTo>
                <a:cubicBezTo>
                  <a:pt x="103262" y="53776"/>
                  <a:pt x="136028" y="73207"/>
                  <a:pt x="125360" y="71874"/>
                </a:cubicBezTo>
                <a:cubicBezTo>
                  <a:pt x="114692" y="70540"/>
                  <a:pt x="115264" y="59110"/>
                  <a:pt x="90499" y="77874"/>
                </a:cubicBezTo>
                <a:cubicBezTo>
                  <a:pt x="65734" y="96639"/>
                  <a:pt x="57733" y="109307"/>
                  <a:pt x="39064" y="107307"/>
                </a:cubicBezTo>
                <a:cubicBezTo>
                  <a:pt x="24824" y="104487"/>
                  <a:pt x="11432" y="98420"/>
                  <a:pt x="-84" y="89590"/>
                </a:cubicBezTo>
                <a:close/>
              </a:path>
            </a:pathLst>
          </a:custGeom>
          <a:solidFill>
            <a:srgbClr val="2A2C2A"/>
          </a:solidFill>
          <a:ln w="9525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pic>
        <p:nvPicPr>
          <p:cNvPr id="2" name="图形 1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flipH="1">
            <a:off x="188201" y="4550637"/>
            <a:ext cx="1342537" cy="2375641"/>
          </a:xfrm>
          <a:prstGeom prst="rect">
            <a:avLst/>
          </a:prstGeom>
        </p:spPr>
      </p:pic>
      <p:sp>
        <p:nvSpPr>
          <p:cNvPr id="3" name="Text1"/>
          <p:cNvSpPr txBox="1"/>
          <p:nvPr>
            <p:custDataLst>
              <p:tags r:id="rId3"/>
            </p:custDataLst>
          </p:nvPr>
        </p:nvSpPr>
        <p:spPr>
          <a:xfrm>
            <a:off x="625032" y="3700745"/>
            <a:ext cx="10857053" cy="931231"/>
          </a:xfrm>
          <a:prstGeom prst="rect">
            <a:avLst/>
          </a:prstGeom>
          <a:noFill/>
        </p:spPr>
        <p:txBody>
          <a:bodyPr wrap="square" rtlCol="0" anchor="b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1000" b="1" kern="1200" spc="-150">
                <a:solidFill>
                  <a:srgbClr val="8034FF"/>
                </a:solidFill>
                <a:latin typeface="Avenir LT Pro 65 Medium" panose="020B0603020203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8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字体圈欣意冠黑体" panose="00000500000000000000" charset="-122"/>
                <a:sym typeface="+mn-lt"/>
              </a:rPr>
              <a:t>Historical Evolution</a:t>
            </a:r>
            <a:endParaRPr lang="zh-CN" altLang="en-US" sz="48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cs typeface="字体圈欣意冠黑体" panose="00000500000000000000" charset="-122"/>
              <a:sym typeface="+mn-lt"/>
            </a:endParaRPr>
          </a:p>
        </p:txBody>
      </p:sp>
      <p:sp>
        <p:nvSpPr>
          <p:cNvPr id="4" name="椭圆 3"/>
          <p:cNvSpPr/>
          <p:nvPr>
            <p:custDataLst>
              <p:tags r:id="rId4"/>
            </p:custDataLst>
          </p:nvPr>
        </p:nvSpPr>
        <p:spPr>
          <a:xfrm>
            <a:off x="5294288" y="1853982"/>
            <a:ext cx="1395879" cy="1395879"/>
          </a:xfrm>
          <a:prstGeom prst="ellips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等线" panose="02010600030101010101" charset="-122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Text2"/>
          <p:cNvSpPr txBox="1"/>
          <p:nvPr>
            <p:custDataLst>
              <p:tags r:id="rId5"/>
            </p:custDataLst>
          </p:nvPr>
        </p:nvSpPr>
        <p:spPr>
          <a:xfrm>
            <a:off x="5444559" y="2081346"/>
            <a:ext cx="1095335" cy="1054123"/>
          </a:xfrm>
          <a:prstGeom prst="rect">
            <a:avLst/>
          </a:prstGeom>
          <a:noFill/>
        </p:spPr>
        <p:txBody>
          <a:bodyPr wrap="square" rtlCol="0" anchor="ctr">
            <a:normAutofit fontScale="975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66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壹</a:t>
            </a:r>
            <a:endParaRPr lang="zh-CN" altLang="en-US" sz="6600" b="1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YOO_CHATSHAPE_TYPE" val="YOO_CHATSHAPE_TITLE"/>
</p:tagLst>
</file>

<file path=ppt/tags/tag10.xml><?xml version="1.0" encoding="utf-8"?>
<p:tagLst xmlns:p="http://schemas.openxmlformats.org/presentationml/2006/main">
  <p:tag name="YOO_CHATSHAPE_ITEM" val="2"/>
  <p:tag name="YOO_CHATSHAPE_TYPE" val="YOO_CHATSHAPE_ITEM"/>
  <p:tag name="KSO_WM_DIAGRAM_VIRTUALLY_FRAME" val="{&quot;height&quot;:245.1894488188977,&quot;left&quot;:336.97023622047243,&quot;top&quot;:178.98338582677167,&quot;width&quot;:498.2499999999999}"/>
</p:tagLst>
</file>

<file path=ppt/tags/tag11.xml><?xml version="1.0" encoding="utf-8"?>
<p:tagLst xmlns:p="http://schemas.openxmlformats.org/presentationml/2006/main">
  <p:tag name="YOO_CHAT_DIAGRAM_SHAPETYPE" val="YOO_CHAT_DIAGRAM_NUM"/>
  <p:tag name="YOO_CHATSHAPE_TYPE" val="YOO_CHATSHAPE_NUM"/>
  <p:tag name="KSO_WM_DIAGRAM_VIRTUALLY_FRAME" val="{&quot;height&quot;:245.1894488188977,&quot;left&quot;:336.97023622047243,&quot;top&quot;:178.98338582677167,&quot;width&quot;:498.2499999999999}"/>
</p:tagLst>
</file>

<file path=ppt/tags/tag12.xml><?xml version="1.0" encoding="utf-8"?>
<p:tagLst xmlns:p="http://schemas.openxmlformats.org/presentationml/2006/main">
  <p:tag name="KSO_WM_UNIT_TEXT_FILL_FORE_SCHEMECOLOR_INDEX" val="15"/>
  <p:tag name="KSO_WM_UNIT_TEXT_FILL_FORE_SCHEMECOLOR_INDEX_BRIGHTNESS" val="0"/>
  <p:tag name="KSO_WM_UNIT_TEXT_FILL_TYPE" val="1"/>
  <p:tag name="YOO_CHAT_DIAGRAM_SHAPETYPE" val="YOO_CHATSHAPE_DIAGRAM_TITLE"/>
  <p:tag name="KSO_WM_DIAGRAM_VIRTUALLY_FRAME" val="{&quot;height&quot;:245.1894488188977,&quot;left&quot;:336.97023622047243,&quot;top&quot;:178.98338582677167,&quot;width&quot;:498.2499999999999}"/>
</p:tagLst>
</file>

<file path=ppt/tags/tag13.xml><?xml version="1.0" encoding="utf-8"?>
<p:tagLst xmlns:p="http://schemas.openxmlformats.org/presentationml/2006/main">
  <p:tag name="YOO_CHATSHAPE_ITEM" val="3"/>
  <p:tag name="YOO_CHATSHAPE_TYPE" val="YOO_CHATSHAPE_ITEM"/>
  <p:tag name="KSO_WM_DIAGRAM_VIRTUALLY_FRAME" val="{&quot;height&quot;:245.1894488188977,&quot;left&quot;:336.97023622047243,&quot;top&quot;:178.98338582677167,&quot;width&quot;:498.2499999999999}"/>
</p:tagLst>
</file>

<file path=ppt/tags/tag14.xml><?xml version="1.0" encoding="utf-8"?>
<p:tagLst xmlns:p="http://schemas.openxmlformats.org/presentationml/2006/main">
  <p:tag name="YOO_CHAT_DIAGRAM_SHAPETYPE" val="YOO_CHAT_DIAGRAM_NUM"/>
  <p:tag name="YOO_CHATSHAPE_TYPE" val="YOO_CHATSHAPE_NUM"/>
  <p:tag name="KSO_WM_DIAGRAM_VIRTUALLY_FRAME" val="{&quot;height&quot;:245.1894488188977,&quot;left&quot;:336.97023622047243,&quot;top&quot;:178.98338582677167,&quot;width&quot;:498.2499999999999}"/>
</p:tagLst>
</file>

<file path=ppt/tags/tag15.xml><?xml version="1.0" encoding="utf-8"?>
<p:tagLst xmlns:p="http://schemas.openxmlformats.org/presentationml/2006/main">
  <p:tag name="KSO_WM_UNIT_TEXT_FILL_FORE_SCHEMECOLOR_INDEX" val="15"/>
  <p:tag name="KSO_WM_UNIT_TEXT_FILL_FORE_SCHEMECOLOR_INDEX_BRIGHTNESS" val="0"/>
  <p:tag name="KSO_WM_UNIT_TEXT_FILL_TYPE" val="1"/>
  <p:tag name="YOO_CHAT_DIAGRAM_SHAPETYPE" val="YOO_CHATSHAPE_DIAGRAM_TITLE"/>
  <p:tag name="KSO_WM_DIAGRAM_VIRTUALLY_FRAME" val="{&quot;height&quot;:245.1894488188977,&quot;left&quot;:336.97023622047243,&quot;top&quot;:178.98338582677167,&quot;width&quot;:498.2499999999999}"/>
</p:tagLst>
</file>

<file path=ppt/tags/tag16.xml><?xml version="1.0" encoding="utf-8"?>
<p:tagLst xmlns:p="http://schemas.openxmlformats.org/presentationml/2006/main">
  <p:tag name="YOO_CHATSHAPE_ITEM" val="4"/>
  <p:tag name="YOO_CHATSHAPE_TYPE" val="YOO_CHATSHAPE_ITEM"/>
  <p:tag name="KSO_WM_DIAGRAM_VIRTUALLY_FRAME" val="{&quot;height&quot;:245.1894488188977,&quot;left&quot;:336.97023622047243,&quot;top&quot;:178.98338582677167,&quot;width&quot;:498.2499999999999}"/>
</p:tagLst>
</file>

<file path=ppt/tags/tag17.xml><?xml version="1.0" encoding="utf-8"?>
<p:tagLst xmlns:p="http://schemas.openxmlformats.org/presentationml/2006/main">
  <p:tag name="YOO_CHAT_DIAGRAM_SHAPETYPE" val="YOO_CHAT_DIAGRAM_NUM"/>
  <p:tag name="YOO_CHATSHAPE_TYPE" val="YOO_CHATSHAPE_NUM"/>
  <p:tag name="KSO_WM_DIAGRAM_VIRTUALLY_FRAME" val="{&quot;height&quot;:245.1894488188977,&quot;left&quot;:336.97023622047243,&quot;top&quot;:178.98338582677167,&quot;width&quot;:498.2499999999999}"/>
</p:tagLst>
</file>

<file path=ppt/tags/tag18.xml><?xml version="1.0" encoding="utf-8"?>
<p:tagLst xmlns:p="http://schemas.openxmlformats.org/presentationml/2006/main">
  <p:tag name="KSO_WM_UNIT_TEXT_FILL_FORE_SCHEMECOLOR_INDEX" val="15"/>
  <p:tag name="KSO_WM_UNIT_TEXT_FILL_FORE_SCHEMECOLOR_INDEX_BRIGHTNESS" val="0"/>
  <p:tag name="KSO_WM_UNIT_TEXT_FILL_TYPE" val="1"/>
  <p:tag name="YOO_CHAT_DIAGRAM_SHAPETYPE" val="YOO_CHATSHAPE_DIAGRAM_TITLE"/>
  <p:tag name="KSO_WM_DIAGRAM_VIRTUALLY_FRAME" val="{&quot;height&quot;:245.1894488188977,&quot;left&quot;:336.97023622047243,&quot;top&quot;:178.98338582677167,&quot;width&quot;:498.2499999999999}"/>
</p:tagLst>
</file>

<file path=ppt/tags/tag19.xml><?xml version="1.0" encoding="utf-8"?>
<p:tagLst xmlns:p="http://schemas.openxmlformats.org/presentationml/2006/main">
  <p:tag name="TAG_AIGCCREATORID" val="AIGC生成内容仅供参考-2024/12/11 18:15:12"/>
  <p:tag name="YOO_CHATPAGE_TYPE" val="TAG_CHATPAGE_CATALOG"/>
  <p:tag name="YOO_PROTECTION_DATA" val="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"/>
</p:tagLst>
</file>

<file path=ppt/tags/tag2.xml><?xml version="1.0" encoding="utf-8"?>
<p:tagLst xmlns:p="http://schemas.openxmlformats.org/presentationml/2006/main">
  <p:tag name="TAG_CHATSHAPE_SUBTITLE_TYPE" val="TAG_CHATSHAPE_SUBTITLE_ENGLISH"/>
  <p:tag name="YOO_CHATSHAPE_TYPE" val="YOO_CHATSHAPE_SUBTITLE"/>
</p:tagLst>
</file>

<file path=ppt/tags/tag20.xml><?xml version="1.0" encoding="utf-8"?>
<p:tagLst xmlns:p="http://schemas.openxmlformats.org/presentationml/2006/main">
  <p:tag name="KSO_WM_BEAUTIFY_FLAG" val=""/>
  <p:tag name="YOO_CHATSHAPE_TYPE" val="YOO_CHATSHAPE_TITLE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  <p:tag name="TAG_CHATPAGE_CHAPTER" val="0"/>
  <p:tag name="YOO_CHATSHAPE_TYPE" val="YOO_CHATSHAPE_NUM"/>
</p:tagLst>
</file>

<file path=ppt/tags/tag23.xml><?xml version="1.0" encoding="utf-8"?>
<p:tagLst xmlns:p="http://schemas.openxmlformats.org/presentationml/2006/main">
  <p:tag name="TAG_AIGCCREATORID" val="AIGC生成内容仅供参考-2024/12/11 18:15:12"/>
  <p:tag name="TAG_CHAPTER_ID" val="0"/>
  <p:tag name="YOO_CHATPAGE_TYPE" val="TAG_CHATPAGE_CHAPTER"/>
  <p:tag name="YOO_PROTECTION_DATA" val="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"/>
</p:tagLst>
</file>

<file path=ppt/tags/tag3.xml><?xml version="1.0" encoding="utf-8"?>
<p:tagLst xmlns:p="http://schemas.openxmlformats.org/presentationml/2006/main">
  <p:tag name="YOO_CHATSHAPE_AUTHOR" val="星际漫游者9713"/>
  <p:tag name="YOO_CHATSHAPE_TYPE" val="YOO_CHATSHAPE_AUTHOR"/>
</p:tagLst>
</file>

<file path=ppt/tags/tag36.xml><?xml version="1.0" encoding="utf-8"?>
<p:tagLst xmlns:p="http://schemas.openxmlformats.org/presentationml/2006/main">
  <p:tag name="TAG_AIGCCREATORID" val="AIGC生成内容仅供参考-2024/12/11 18:14:52"/>
  <p:tag name="TAG_PPT_THEMETITLE" val="官方选拔系统：中国传统选拔官员方式"/>
  <p:tag name="TAG_PPT_THEMEWORD" val="官方选拔系统：中国传统选拔官员方式"/>
  <p:tag name="TAG_PRESENTATION_SCENE" val="normal"/>
  <p:tag name="TAG_PRESENTATION_STYLE" val="中国风"/>
  <p:tag name="TAG_PRESENTATION_TEMPLATE" val="{&quot;image&quot;:&quot;https://image.yoojober.com/chatppt/2024-12/f13cab26bf94335cfb6a868959cc7973.png&quot;,&quot;sub_images&quot;:[],&quot;title&quot;:&quot;官方选拔系统：中国传统选拔官员方式&quot;,&quot;style&quot;:&quot;中国风&quot;,&quot;template_type&quot;:&quot;矢量&quot;,&quot;isVector&quot;:true,&quot;color&quot;:&quot;绿色&quot;,&quot;colorList&quot;:[&quot;#293600&quot;,&quot;#FBFDF6&quot;,&quot;#FFFFFF&quot;,&quot;#2D3F09&quot;,&quot;#759B00&quot;,&quot;#B5AC49&quot;,&quot;#93ff96&quot;,&quot;#b2ffa8&quot;,&quot;#d0ffb7&quot;,&quot;#f2f5de&quot;,&quot;#759B00&quot;,&quot;#B5AC49&quot;],&quot;scene&quot;:&quot;normal&quot;,&quot;group&quot;:&quot;group_2&quot;,&quot;cover_id&quot;:&quot;3Vw7mvt4VXXg&quot;,&quot;end_id&quot;:&quot;WVv9rfKcrCcS&quot;,&quot;catalog_id&quot;:&quot;ZEvfV4tpq5JD&quot;,&quot;chapter_id&quot;:&quot;m47SvSYMJdNG&quot;,&quot;content_ids&quot;:[&quot;2J7zVymexWjc&quot;,&quot;pfXRgyrqXQev&quot;],&quot;picture_url&quot;:&quot;&quot;,&quot;isuse&quot;:true,&quot;theme_colors&quot;:[],&quot;company&quot;:&quot;&quot;,&quot;logo_left&quot;:false,&quot;logoLight&quot;:&quot;&quot;,&quot;logoDark&quot;:&quot;&quot;,&quot;school&quot;:&quot;&quot;,&quot;isCollect&quot;:false,&quot;data_id&quot;:&quot;c1f0b72246dca64e882b3a8db30c46e3&quot;,&quot;userName&quot;:&quot;星际漫游者9713&quot;,&quot;authorName&quot;:&quot;&quot;}"/>
  <p:tag name="YOO_PROTECTION_DATA" val="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"/>
  <p:tag name="commondata" val="eyJoZGlkIjoiNmE0NmFhM2I5ZWY5MjUxNDNkMWRjODdkMzcyMWFhMzIifQ=="/>
</p:tagLst>
</file>

<file path=ppt/tags/tag4.xml><?xml version="1.0" encoding="utf-8"?>
<p:tagLst xmlns:p="http://schemas.openxmlformats.org/presentationml/2006/main">
  <p:tag name="YOO_CHATSHAPE_TYPE" val="YOO_CHATSHAPE_DATE"/>
</p:tagLst>
</file>

<file path=ppt/tags/tag5.xml><?xml version="1.0" encoding="utf-8"?>
<p:tagLst xmlns:p="http://schemas.openxmlformats.org/presentationml/2006/main">
  <p:tag name="TAG_AIGCCREATORID" val="AIGC生成内容仅供参考-2024/12/11 18:15:12"/>
  <p:tag name="YOO_CHATPAGE_TYPE" val="TAG_CHATPAGE_COVER"/>
  <p:tag name="YOO_PROTECTION_DATA" val="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YOO_CHATSHAPE_ITEM" val="1"/>
  <p:tag name="YOO_CHATSHAPE_TYPE" val="YOO_CHATSHAPE_ITEM"/>
  <p:tag name="KSO_WM_DIAGRAM_VIRTUALLY_FRAME" val="{&quot;height&quot;:245.1894488188977,&quot;left&quot;:336.97023622047243,&quot;top&quot;:178.98338582677167,&quot;width&quot;:498.2499999999999}"/>
</p:tagLst>
</file>

<file path=ppt/tags/tag8.xml><?xml version="1.0" encoding="utf-8"?>
<p:tagLst xmlns:p="http://schemas.openxmlformats.org/presentationml/2006/main">
  <p:tag name="KSO_WM_BEAUTIFY_FLAG" val=""/>
  <p:tag name="YOO_CHAT_DIAGRAM_SHAPETYPE" val="YOO_CHAT_DIAGRAM_NUM"/>
  <p:tag name="YOO_CHATSHAPE_TYPE" val="YOO_CHATSHAPE_NUM"/>
  <p:tag name="KSO_WM_DIAGRAM_VIRTUALLY_FRAME" val="{&quot;height&quot;:245.1894488188977,&quot;left&quot;:336.97023622047243,&quot;top&quot;:178.98338582677167,&quot;width&quot;:498.2499999999999}"/>
</p:tagLst>
</file>

<file path=ppt/tags/tag9.xml><?xml version="1.0" encoding="utf-8"?>
<p:tagLst xmlns:p="http://schemas.openxmlformats.org/presentationml/2006/main">
  <p:tag name="KSO_WM_BEAUTIFY_FLAG" val=""/>
  <p:tag name="KSO_WM_UNIT_TEXT_FILL_FORE_SCHEMECOLOR_INDEX" val="15"/>
  <p:tag name="KSO_WM_UNIT_TEXT_FILL_FORE_SCHEMECOLOR_INDEX_BRIGHTNESS" val="0"/>
  <p:tag name="KSO_WM_UNIT_TEXT_FILL_TYPE" val="1"/>
  <p:tag name="YOO_CHAT_DIAGRAM_SHAPETYPE" val="YOO_CHATSHAPE_DIAGRAM_TITLE"/>
  <p:tag name="KSO_WM_DIAGRAM_VIRTUALLY_FRAME" val="{&quot;height&quot;:245.1894488188977,&quot;left&quot;:336.97023622047243,&quot;top&quot;:178.98338582677167,&quot;width&quot;:498.2499999999999}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293600"/>
      </a:dk1>
      <a:lt1>
        <a:srgbClr val="FBFDF6"/>
      </a:lt1>
      <a:dk2>
        <a:srgbClr val="FFFFFF"/>
      </a:dk2>
      <a:lt2>
        <a:srgbClr val="2D3F09"/>
      </a:lt2>
      <a:accent1>
        <a:srgbClr val="759B00"/>
      </a:accent1>
      <a:accent2>
        <a:srgbClr val="B5AC49"/>
      </a:accent2>
      <a:accent3>
        <a:srgbClr val="93FF96"/>
      </a:accent3>
      <a:accent4>
        <a:srgbClr val="B2FFA8"/>
      </a:accent4>
      <a:accent5>
        <a:srgbClr val="D0FFB7"/>
      </a:accent5>
      <a:accent6>
        <a:srgbClr val="F2F5DE"/>
      </a:accent6>
      <a:hlink>
        <a:srgbClr val="759B00"/>
      </a:hlink>
      <a:folHlink>
        <a:srgbClr val="B5AC49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item1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10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11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12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2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3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4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5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6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7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8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9.xml><?xml version="1.0" encoding="utf-8"?>
<yoo_protection_data>\u007b\u0022\u0049\u0044\u0022\u003a\u0022\u0033\u0039\u0063\u0034\u0039\u0037\u0066\u0033\u0039\u0031\u0037\u0062\u0034\u0038\u0064\u0065\u0039\u0037\u0065\u0063\u0039\u0065\u0034\u0061\u0032\u0039\u0039\u0062\u0039\u0034\u0038\u0034\u0022\u002c\u0022\u0054\u0069\u006d\u0065\u0022\u003a\u0022\u0032\u0030\u0032\u0034\u002f\u0031\u0032\u002f\u0031\u0031\u0020\u0031\u0038\u003a\u0031\u0035\u003a\u0031\u0033\u0022\u002c\u0022\u0055\u0073\u0065\u0072\u0049\u0044\u0022\u003a\u0022\u0031\u0038\u0035\u0032\u0032\u0035\u0035\u0022\u002c\u0022\u0054\u0065\u0061\u006d\u0049\u0044\u0022\u003a\u0022\u0022\u002c\u0022\u0049\u0073\u0053\u0075\u0070\u0065\u0072\u0056\u0069\u0070\u0022\u003a\u0066\u0061\u006c\u0073\u0065\u002c\u0022\u0050\u0072\u006f\u0074\u0065\u0063\u0074\u0053\u0074\u0061\u0074\u0075\u0073\u0022\u003a\u0031\u007d</yoo_protection_data>
</file>

<file path=customXml/itemProps24.xml><?xml version="1.0" encoding="utf-8"?>
<ds:datastoreItem xmlns:ds="http://schemas.openxmlformats.org/officeDocument/2006/customXml" ds:itemID="{B57E897F-7C73-4D12-83C9-6EBAC1DA7976}">
  <ds:schemaRefs/>
</ds:datastoreItem>
</file>

<file path=customXml/itemProps25.xml><?xml version="1.0" encoding="utf-8"?>
<ds:datastoreItem xmlns:ds="http://schemas.openxmlformats.org/officeDocument/2006/customXml" ds:itemID="{130116BB-5CAF-49B6-94C3-6F67B3D9D6E8}">
  <ds:schemaRefs/>
</ds:datastoreItem>
</file>

<file path=customXml/itemProps26.xml><?xml version="1.0" encoding="utf-8"?>
<ds:datastoreItem xmlns:ds="http://schemas.openxmlformats.org/officeDocument/2006/customXml" ds:itemID="{31B0980E-D6BD-4518-9A8D-BD7D66B0A719}">
  <ds:schemaRefs/>
</ds:datastoreItem>
</file>

<file path=customXml/itemProps27.xml><?xml version="1.0" encoding="utf-8"?>
<ds:datastoreItem xmlns:ds="http://schemas.openxmlformats.org/officeDocument/2006/customXml" ds:itemID="{A4FEC5B8-19E2-4009-A30B-FCEC3BA32CD0}">
  <ds:schemaRefs/>
</ds:datastoreItem>
</file>

<file path=customXml/itemProps28.xml><?xml version="1.0" encoding="utf-8"?>
<ds:datastoreItem xmlns:ds="http://schemas.openxmlformats.org/officeDocument/2006/customXml" ds:itemID="{B09DAC5B-2F73-4181-B2AB-32DA228DE38E}">
  <ds:schemaRefs/>
</ds:datastoreItem>
</file>

<file path=customXml/itemProps29.xml><?xml version="1.0" encoding="utf-8"?>
<ds:datastoreItem xmlns:ds="http://schemas.openxmlformats.org/officeDocument/2006/customXml" ds:itemID="{D45B9AC8-E395-4CA0-919A-D6744677B536}">
  <ds:schemaRefs/>
</ds:datastoreItem>
</file>

<file path=customXml/itemProps30.xml><?xml version="1.0" encoding="utf-8"?>
<ds:datastoreItem xmlns:ds="http://schemas.openxmlformats.org/officeDocument/2006/customXml" ds:itemID="{56C032BF-25A8-41B1-A685-9420CFD58B98}">
  <ds:schemaRefs/>
</ds:datastoreItem>
</file>

<file path=customXml/itemProps31.xml><?xml version="1.0" encoding="utf-8"?>
<ds:datastoreItem xmlns:ds="http://schemas.openxmlformats.org/officeDocument/2006/customXml" ds:itemID="{565C1CA8-561B-43DC-96EF-8E7D864DC746}">
  <ds:schemaRefs/>
</ds:datastoreItem>
</file>

<file path=customXml/itemProps32.xml><?xml version="1.0" encoding="utf-8"?>
<ds:datastoreItem xmlns:ds="http://schemas.openxmlformats.org/officeDocument/2006/customXml" ds:itemID="{4AF3845F-7D55-4059-9C5A-FB6FD132DEEA}">
  <ds:schemaRefs/>
</ds:datastoreItem>
</file>

<file path=customXml/itemProps33.xml><?xml version="1.0" encoding="utf-8"?>
<ds:datastoreItem xmlns:ds="http://schemas.openxmlformats.org/officeDocument/2006/customXml" ds:itemID="{E7C5A5D2-FC5F-420E-9513-13A552086501}">
  <ds:schemaRefs/>
</ds:datastoreItem>
</file>

<file path=customXml/itemProps34.xml><?xml version="1.0" encoding="utf-8"?>
<ds:datastoreItem xmlns:ds="http://schemas.openxmlformats.org/officeDocument/2006/customXml" ds:itemID="{88692A9D-45D5-47AE-8913-F536272F4AC1}">
  <ds:schemaRefs/>
</ds:datastoreItem>
</file>

<file path=customXml/itemProps35.xml><?xml version="1.0" encoding="utf-8"?>
<ds:datastoreItem xmlns:ds="http://schemas.openxmlformats.org/officeDocument/2006/customXml" ds:itemID="{0977E722-890F-48E6-A367-74475AA2997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WPS 演示</Application>
  <PresentationFormat>宽屏</PresentationFormat>
  <Paragraphs>30</Paragraphs>
  <Slides>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等线</vt:lpstr>
      <vt:lpstr>Avenir LT Pro 65 Medium</vt:lpstr>
      <vt:lpstr>Segoe Print</vt:lpstr>
      <vt:lpstr>Inter Medium</vt:lpstr>
      <vt:lpstr>MV Boli</vt:lpstr>
      <vt:lpstr>字体圈欣意冠黑体</vt:lpstr>
      <vt:lpstr>黑体</vt:lpstr>
      <vt:lpstr>OPPOSans L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AIGC生成内容仅供参考-2024/12/11 18:15:12</cp:keywords>
  <cp:lastModifiedBy>sivan</cp:lastModifiedBy>
  <cp:revision>12</cp:revision>
  <cp:lastPrinted>2024-12-11T18:14:00Z</cp:lastPrinted>
  <dcterms:created xsi:type="dcterms:W3CDTF">2024-12-11T10:14:00Z</dcterms:created>
  <dcterms:modified xsi:type="dcterms:W3CDTF">2024-12-12T10:45:30Z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66AB3D5520E4494CA91E47134F542D1F_13</vt:lpwstr>
  </property>
  <property fmtid="{D5CDD505-2E9C-101B-9397-08002B2CF9AE}" pid="3" name="KSOProductBuildVer">
    <vt:lpwstr>2052-12.1.0.19302</vt:lpwstr>
  </property>
</Properties>
</file>