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9" r:id="rId4"/>
    <p:sldId id="258" r:id="rId5"/>
    <p:sldId id="261" r:id="rId6"/>
    <p:sldId id="262" r:id="rId7"/>
    <p:sldId id="263" r:id="rId8"/>
    <p:sldId id="264" r:id="rId9"/>
    <p:sldId id="259" r:id="rId10"/>
    <p:sldId id="274" r:id="rId11"/>
    <p:sldId id="273" r:id="rId12"/>
    <p:sldId id="270" r:id="rId13"/>
    <p:sldId id="271" r:id="rId14"/>
    <p:sldId id="275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8601C3B-A43B-4C92-A43C-835BE11E8722}">
          <p14:sldIdLst>
            <p14:sldId id="256"/>
            <p14:sldId id="257"/>
            <p14:sldId id="269"/>
            <p14:sldId id="258"/>
            <p14:sldId id="261"/>
            <p14:sldId id="262"/>
            <p14:sldId id="263"/>
            <p14:sldId id="264"/>
            <p14:sldId id="259"/>
            <p14:sldId id="274"/>
            <p14:sldId id="273"/>
            <p14:sldId id="270"/>
            <p14:sldId id="27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45E31-7523-82B7-BEB1-C5C22BBBAE66}" v="149" dt="2023-12-19T23:10:46.434"/>
    <p1510:client id="{0B26CA4E-BEE9-3F4B-6ED6-BDDF2E1A0D45}" v="6" dt="2023-12-07T15:37:42.464"/>
    <p1510:client id="{13B5935B-FBED-6918-7337-275EF8BC4C93}" v="4" dt="2023-12-07T15:35:08.850"/>
    <p1510:client id="{2E893CB3-731D-0E94-2990-1D5A71535B40}" v="69" dt="2023-12-20T11:05:02.773"/>
    <p1510:client id="{6224316A-B6E1-269A-404F-DCF8E9DB7436}" v="79" dt="2023-12-14T22:07:03.200"/>
    <p1510:client id="{94586C60-3441-B8D4-CF40-5C3C274927C1}" v="177" dt="2023-12-20T16:07:31.038"/>
    <p1510:client id="{D39DEA19-0FB9-31E6-B375-571471ACB1DF}" v="140" dt="2023-12-13T17:19:32.125"/>
    <p1510:client id="{EBD72FDD-067A-4601-8E49-7FAE32749FEB}" v="47" dt="2023-12-07T15:26:02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theme" Target="theme/theme1.xml" Id="rId18" /><Relationship Type="http://schemas.openxmlformats.org/officeDocument/2006/relationships/slide" Target="slides/slide2.xml" Id="rId3" /><Relationship Type="http://schemas.microsoft.com/office/2015/10/relationships/revisionInfo" Target="revisionInfo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viewProps" Target="viewProps.xml" Id="rId17" /><Relationship Type="http://schemas.openxmlformats.org/officeDocument/2006/relationships/slide" Target="slides/slide1.xml" Id="rId2" /><Relationship Type="http://schemas.openxmlformats.org/officeDocument/2006/relationships/presProps" Target="presProps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9.xml" Id="rId10" /><Relationship Type="http://schemas.openxmlformats.org/officeDocument/2006/relationships/tableStyles" Target="tableStyles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3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3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1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8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8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6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8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5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12/20/2023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7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XKlpUQ9W6g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PWgNCyUF9U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XKlpUQ9W6g" TargetMode="External"/><Relationship Id="rId7" Type="http://schemas.openxmlformats.org/officeDocument/2006/relationships/hyperlink" Target="https://blogs.helsinki.fi/vitriblog/research-projects/projects/giant-panda-habitat-conservation-and-livelihood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rvivetheark.com/index.php?/forums/topic/676589-ailurarctosancient-panda/" TargetMode="External"/><Relationship Id="rId5" Type="http://schemas.openxmlformats.org/officeDocument/2006/relationships/hyperlink" Target="https://www.youtube.com/watch?v=NrWIVU7e8sE" TargetMode="External"/><Relationship Id="rId4" Type="http://schemas.openxmlformats.org/officeDocument/2006/relationships/hyperlink" Target="https://www.youtube.com/watch?v=UPWgNCyUF9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52112.com/pic/86948.html" TargetMode="External"/><Relationship Id="rId2" Type="http://schemas.openxmlformats.org/officeDocument/2006/relationships/hyperlink" Target="https://www.worldwildlife.org/stories/what-do-pandas-eat-and-other-giant-panda-fac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ruhr-uni-bochum.de/uvu/index.php/Chinese_Culture?fbclid=IwAR3zhhI5-HwrkXWvFLShGbqQAoovlbHaU3rOz6pKqLo4pd_mcMIef451S9s#Topics" TargetMode="External"/><Relationship Id="rId5" Type="http://schemas.openxmlformats.org/officeDocument/2006/relationships/hyperlink" Target="http://calgary.china-consulate.gov.cn/chn/xwdt/201906/P020210728550135040877.pdf" TargetMode="External"/><Relationship Id="rId4" Type="http://schemas.openxmlformats.org/officeDocument/2006/relationships/hyperlink" Target="https://zh.wikipedia.org/wiki/%E5%8A%9F%E5%A4%AB%E7%86%8A%E7%8C%A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rWIVU7e8sE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anda eating bamboo">
            <a:extLst>
              <a:ext uri="{FF2B5EF4-FFF2-40B4-BE49-F238E27FC236}">
                <a16:creationId xmlns:a16="http://schemas.microsoft.com/office/drawing/2014/main" id="{FEC274BE-EC6F-E677-3E75-37D8788CE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6" r="-2" b="71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09750" y="573741"/>
            <a:ext cx="8572500" cy="1733178"/>
          </a:xfrm>
        </p:spPr>
        <p:txBody>
          <a:bodyPr anchor="b">
            <a:normAutofit/>
          </a:bodyPr>
          <a:lstStyle/>
          <a:p>
            <a:r>
              <a:rPr lang="ja-JP" altLang="pl-PL" sz="6600">
                <a:solidFill>
                  <a:srgbClr val="FFFFFF"/>
                </a:solidFill>
                <a:latin typeface="STXinwei"/>
                <a:ea typeface="STXinwei"/>
                <a:cs typeface="Calibri Light"/>
              </a:rPr>
              <a:t>熊猫</a:t>
            </a:r>
            <a:endParaRPr lang="ja-JP" altLang="pl-PL" sz="6600">
              <a:solidFill>
                <a:srgbClr val="FFFFFF"/>
              </a:solidFill>
              <a:latin typeface="Modern Love"/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30071" y="2366681"/>
            <a:ext cx="6131858" cy="764989"/>
          </a:xfrm>
        </p:spPr>
        <p:txBody>
          <a:bodyPr anchor="t">
            <a:normAutofit/>
          </a:bodyPr>
          <a:lstStyle/>
          <a:p>
            <a:r>
              <a:rPr lang="ja-JP" altLang="pl-PL" sz="3200">
                <a:solidFill>
                  <a:srgbClr val="FFFFFF"/>
                </a:solidFill>
              </a:rPr>
              <a:t>安浩阳</a:t>
            </a:r>
            <a:endParaRPr lang="pl-PL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C53527CE-0857-4148-A439-03E1284D2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821F8A-7DA3-4F07-2853-9D6A5586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148495" y="6067354"/>
            <a:ext cx="1970314" cy="7665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4" name="Multimedia online 3" title="Kung Fu Panda - Dragon Warrior Selection - Mandarin Chinese | 功夫熊猫 - 竞选神龙武士 - 普通话">
            <a:hlinkClick r:id="" action="ppaction://media"/>
            <a:extLst>
              <a:ext uri="{FF2B5EF4-FFF2-40B4-BE49-F238E27FC236}">
                <a16:creationId xmlns:a16="http://schemas.microsoft.com/office/drawing/2014/main" id="{9DC5D346-0C32-135F-1D59-1313BAA5381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57195" y="523732"/>
            <a:ext cx="7888598" cy="44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0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C53527CE-0857-4148-A439-03E1284D2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565B96D-DEE0-9B91-CB1A-6000B9841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495" y="5353494"/>
            <a:ext cx="9905999" cy="713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ja-JP" altLang="en-US" sz="4400">
                <a:highlight>
                  <a:srgbClr val="808080"/>
                </a:highlight>
                <a:latin typeface="STXinwei"/>
                <a:ea typeface="STXinwei"/>
              </a:rPr>
              <a:t>功夫熊猫中的场景</a:t>
            </a:r>
            <a:endParaRPr lang="en-US" sz="4400">
              <a:highlight>
                <a:srgbClr val="808080"/>
              </a:highlight>
              <a:latin typeface="STXinwei"/>
              <a:ea typeface="STXinwei"/>
            </a:endParaRPr>
          </a:p>
        </p:txBody>
      </p:sp>
      <p:pic>
        <p:nvPicPr>
          <p:cNvPr id="4" name="Multimedia online 3" title="Kung Fu Panda | Today is a Gift | Mandarin Chinese | 功夫熊猫 | 今天是天赐的礼物 | 普通话">
            <a:hlinkClick r:id="" action="ppaction://media"/>
            <a:extLst>
              <a:ext uri="{FF2B5EF4-FFF2-40B4-BE49-F238E27FC236}">
                <a16:creationId xmlns:a16="http://schemas.microsoft.com/office/drawing/2014/main" id="{05880397-3EE5-17B0-7E94-730012EBE1A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57195" y="523732"/>
            <a:ext cx="7888598" cy="44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9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Panda w lesie bambusa">
            <a:extLst>
              <a:ext uri="{FF2B5EF4-FFF2-40B4-BE49-F238E27FC236}">
                <a16:creationId xmlns:a16="http://schemas.microsoft.com/office/drawing/2014/main" id="{D9395567-1085-FB90-229E-5BE093246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1" b="152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9DE10C47-AF4B-43D9-ACC0-A3FB23B11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02967" cy="397435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CC98FED-EA3A-20AF-F9E6-6C11E3C3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7784" y="313124"/>
            <a:ext cx="10291117" cy="566367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ja-JP" altLang="en-US" sz="8000">
                <a:solidFill>
                  <a:schemeClr val="tx1"/>
                </a:solidFill>
                <a:highlight>
                  <a:srgbClr val="C0C0C0"/>
                </a:highlight>
                <a:latin typeface="STXinwei"/>
                <a:ea typeface="STXinwei"/>
              </a:rPr>
              <a:t>谢谢你的注意力</a:t>
            </a:r>
            <a:br>
              <a:rPr lang="ja-JP" altLang="en-US" sz="8000" dirty="0">
                <a:solidFill>
                  <a:schemeClr val="tx1"/>
                </a:solidFill>
                <a:highlight>
                  <a:srgbClr val="C0C0C0"/>
                </a:highlight>
                <a:latin typeface="STXinwei"/>
                <a:ea typeface="STXinwei"/>
              </a:rPr>
            </a:br>
            <a:r>
              <a:rPr lang="ja-JP" altLang="en-US" sz="8000">
                <a:solidFill>
                  <a:schemeClr val="tx1"/>
                </a:solidFill>
                <a:highlight>
                  <a:srgbClr val="C0C0C0"/>
                </a:highlight>
                <a:latin typeface="STXinwei"/>
                <a:ea typeface="STXinwei"/>
              </a:rPr>
              <a:t>有一个美好的一天</a:t>
            </a:r>
            <a:endParaRPr lang="en-US" sz="8000">
              <a:solidFill>
                <a:schemeClr val="tx1"/>
              </a:solidFill>
              <a:highlight>
                <a:srgbClr val="C0C0C0"/>
              </a:highlight>
              <a:latin typeface="STXinwei"/>
              <a:ea typeface="STXinwei"/>
            </a:endParaRPr>
          </a:p>
        </p:txBody>
      </p:sp>
    </p:spTree>
    <p:extLst>
      <p:ext uri="{BB962C8B-B14F-4D97-AF65-F5344CB8AC3E}">
        <p14:creationId xmlns:p14="http://schemas.microsoft.com/office/powerpoint/2010/main" val="4102305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urved stone pathway in a calm lake at sunrise">
            <a:extLst>
              <a:ext uri="{FF2B5EF4-FFF2-40B4-BE49-F238E27FC236}">
                <a16:creationId xmlns:a16="http://schemas.microsoft.com/office/drawing/2014/main" id="{6FA568B3-E203-DB19-3C64-80898EE6C1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18202" r="30466" b="-5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2D65585-CC11-7CFB-2344-9363C29F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pl-PL">
                <a:solidFill>
                  <a:srgbClr val="FFFFFF"/>
                </a:solidFill>
              </a:rPr>
              <a:t>Sources：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8AC057-0EF4-3FB0-038D-450F65741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10540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ja-JP" altLang="pl-PL" sz="1900"/>
              <a:t>视频：</a:t>
            </a:r>
            <a:endParaRPr lang="pl-PL" sz="1900"/>
          </a:p>
          <a:p>
            <a:pPr marL="0" indent="0">
              <a:buNone/>
            </a:pPr>
            <a:r>
              <a:rPr lang="ja-JP" sz="1900" dirty="0">
                <a:ea typeface="+mn-lt"/>
                <a:cs typeface="+mn-lt"/>
                <a:hlinkClick r:id="rId3"/>
              </a:rPr>
              <a:t>https://www.youtube.com/watch?v=CXKlpUQ9W6g</a:t>
            </a:r>
            <a:endParaRPr lang="ja-JP" sz="1900" dirty="0"/>
          </a:p>
          <a:p>
            <a:pPr marL="0" indent="0">
              <a:buNone/>
            </a:pPr>
            <a:r>
              <a:rPr lang="en-US" altLang="ja-JP" sz="1900" dirty="0">
                <a:ea typeface="+mn-lt"/>
                <a:cs typeface="+mn-lt"/>
                <a:hlinkClick r:id="rId4"/>
              </a:rPr>
              <a:t>https://www.youtube.com/watch?v=UPWgNCyUF9U</a:t>
            </a:r>
            <a:endParaRPr lang="ja-JP" sz="1900" dirty="0"/>
          </a:p>
          <a:p>
            <a:pPr marL="0" indent="0">
              <a:buNone/>
            </a:pPr>
            <a:r>
              <a:rPr lang="en-US" sz="1900" dirty="0">
                <a:ea typeface="+mn-lt"/>
                <a:cs typeface="+mn-lt"/>
                <a:hlinkClick r:id="rId5"/>
              </a:rPr>
              <a:t>https://www.youtube.com/watch?v=NrWIVU7e8sE</a:t>
            </a:r>
            <a:endParaRPr lang="en-US" sz="1900" dirty="0"/>
          </a:p>
          <a:p>
            <a:pPr marL="0" indent="0">
              <a:buNone/>
            </a:pPr>
            <a:r>
              <a:rPr lang="ja-JP" altLang="en-US" sz="1900"/>
              <a:t>图片：</a:t>
            </a:r>
            <a:endParaRPr lang="en-US" sz="1900"/>
          </a:p>
          <a:p>
            <a:pPr marL="0" indent="0">
              <a:buNone/>
            </a:pPr>
            <a:r>
              <a:rPr lang="ja-JP" sz="1900" dirty="0">
                <a:ea typeface="+mn-lt"/>
                <a:cs typeface="+mn-lt"/>
                <a:hlinkClick r:id="rId6"/>
              </a:rPr>
              <a:t>https://survivetheark.com/index.php?/forums/topic/676589-ailurarctosancient-panda/</a:t>
            </a:r>
            <a:endParaRPr lang="ja-JP" sz="1900" dirty="0"/>
          </a:p>
          <a:p>
            <a:pPr marL="0" indent="0">
              <a:buNone/>
            </a:pPr>
            <a:r>
              <a:rPr lang="en-US" altLang="ja-JP" sz="1900" dirty="0">
                <a:ea typeface="+mn-lt"/>
                <a:cs typeface="+mn-lt"/>
                <a:hlinkClick r:id="rId7"/>
              </a:rPr>
              <a:t>https://blogs.helsinki.fi/vitriblog/research-projects/projects/giant-panda-habitat-conservation-and-livelihood/</a:t>
            </a:r>
            <a:endParaRPr lang="ja-JP"/>
          </a:p>
          <a:p>
            <a:pPr marL="0" indent="0">
              <a:buNone/>
            </a:pPr>
            <a:endParaRPr lang="en-US" altLang="ja-JP" sz="1900" dirty="0"/>
          </a:p>
          <a:p>
            <a:pPr marL="0" indent="0">
              <a:buNone/>
            </a:pPr>
            <a:endParaRPr lang="ja-JP" sz="1900"/>
          </a:p>
          <a:p>
            <a:pPr marL="0" indent="0">
              <a:buNone/>
            </a:pPr>
            <a:endParaRPr lang="ja-JP" altLang="pl-PL" sz="1900"/>
          </a:p>
        </p:txBody>
      </p:sp>
    </p:spTree>
    <p:extLst>
      <p:ext uri="{BB962C8B-B14F-4D97-AF65-F5344CB8AC3E}">
        <p14:creationId xmlns:p14="http://schemas.microsoft.com/office/powerpoint/2010/main" val="266877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C8A466-4416-0789-E2A7-5431511A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Sources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CDCD26-1BC7-6989-C837-F1D02E4A9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82634"/>
            <a:ext cx="9634011" cy="50725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pl-PL" sz="1600"/>
              <a:t>图片：</a:t>
            </a:r>
            <a:endParaRPr lang="pl-PL" altLang="ja-JP" sz="1600"/>
          </a:p>
          <a:p>
            <a:pPr>
              <a:buClr>
                <a:srgbClr val="A2B5B2"/>
              </a:buClr>
            </a:pPr>
            <a:r>
              <a:rPr lang="ja-JP" sz="1600" dirty="0">
                <a:ea typeface="+mn-lt"/>
                <a:cs typeface="+mn-lt"/>
                <a:hlinkClick r:id="rId2"/>
              </a:rPr>
              <a:t>https://www.worldwildlife.org/stories/what-do-pandas-eat-and-other-giant-panda-facts</a:t>
            </a:r>
            <a:endParaRPr lang="ja-JP" altLang="pl-PL" sz="1600" dirty="0">
              <a:ea typeface="+mn-lt"/>
              <a:cs typeface="+mn-lt"/>
            </a:endParaRPr>
          </a:p>
          <a:p>
            <a:pPr>
              <a:buClr>
                <a:srgbClr val="A2B5B2"/>
              </a:buClr>
            </a:pPr>
            <a:r>
              <a:rPr lang="en-US" altLang="ja-JP" sz="1600" dirty="0">
                <a:ea typeface="+mn-lt"/>
                <a:cs typeface="+mn-lt"/>
                <a:hlinkClick r:id="rId3"/>
              </a:rPr>
              <a:t>https://www.52112.com/pic/86948.html</a:t>
            </a:r>
            <a:endParaRPr lang="ja-JP" sz="1600" dirty="0"/>
          </a:p>
          <a:p>
            <a:pPr>
              <a:buClr>
                <a:srgbClr val="A2B5B2"/>
              </a:buClr>
            </a:pPr>
            <a:r>
              <a:rPr lang="en-US" altLang="ja-JP" sz="1600" dirty="0" err="1"/>
              <a:t>Imagebank</a:t>
            </a:r>
            <a:r>
              <a:rPr lang="en-US" altLang="ja-JP" sz="1600" dirty="0"/>
              <a:t> – </a:t>
            </a:r>
            <a:r>
              <a:rPr lang="en-US" altLang="ja-JP" sz="1600" dirty="0" err="1"/>
              <a:t>powerpoint</a:t>
            </a:r>
            <a:endParaRPr lang="en-US" altLang="ja-JP" sz="1600"/>
          </a:p>
          <a:p>
            <a:pPr marL="0" indent="0">
              <a:buClr>
                <a:srgbClr val="A2B5B2"/>
              </a:buClr>
              <a:buNone/>
            </a:pPr>
            <a:r>
              <a:rPr lang="en-US" altLang="ja-JP" sz="1600" dirty="0" err="1"/>
              <a:t>内容</a:t>
            </a:r>
            <a:r>
              <a:rPr lang="en-US" altLang="ja-JP" sz="1600" dirty="0"/>
              <a:t>：</a:t>
            </a:r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  <a:hlinkClick r:id="rId4"/>
              </a:rPr>
              <a:t>https://zh.wikipedia.org/wiki/%E5%8A%9F%E5%A4%AB%E7%86%8A%E7%8C%AB</a:t>
            </a:r>
            <a:endParaRPr lang="en-US" sz="1600"/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  <a:hlinkClick r:id="rId5"/>
              </a:rPr>
              <a:t>http://calgary.china-consulate.gov.cn/chn/xwdt/201906/P020210728550135040877.pdf</a:t>
            </a:r>
            <a:endParaRPr lang="en-US"/>
          </a:p>
          <a:p>
            <a:pPr marL="0" indent="0">
              <a:buNone/>
            </a:pPr>
            <a:r>
              <a:rPr lang="en-US" sz="1600" dirty="0">
                <a:highlight>
                  <a:srgbClr val="C0C0C0"/>
                </a:highlight>
                <a:ea typeface="+mn-lt"/>
                <a:cs typeface="+mn-lt"/>
                <a:hlinkClick r:id="rId6"/>
              </a:rPr>
              <a:t>https://wiki.ruhr-uni-bochum.de/uvu/index.php/Chinese_Culture?fbclid=IwAR3zhhI5-HwrkXWvFLShGbqQAoovlbHaU3rOz6pKqLo4pd_mcMIef451S9s#Topics</a:t>
            </a:r>
            <a:r>
              <a:rPr lang="en-US" sz="1600" dirty="0">
                <a:highlight>
                  <a:srgbClr val="C0C0C0"/>
                </a:highlight>
                <a:ea typeface="+mn-lt"/>
                <a:cs typeface="+mn-lt"/>
              </a:rPr>
              <a:t> </a:t>
            </a:r>
            <a:endParaRPr lang="en-US">
              <a:highlight>
                <a:srgbClr val="C0C0C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1600" dirty="0">
              <a:highlight>
                <a:srgbClr val="C0C0C0"/>
              </a:highlight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Clr>
                <a:srgbClr val="E2E8E7">
                  <a:lumMod val="75000"/>
                </a:srgbClr>
              </a:buClr>
              <a:buNone/>
            </a:pPr>
            <a:endParaRPr lang="en-US" altLang="ja-JP" sz="1600" dirty="0"/>
          </a:p>
          <a:p>
            <a:pPr>
              <a:buClr>
                <a:srgbClr val="A2B5B2"/>
              </a:buClr>
            </a:pP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3550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37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8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9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0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1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4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5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6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7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8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9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0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1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2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5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6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7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8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9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0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1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2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3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6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7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8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9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0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1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2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3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5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95" name="Rectangle 194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ssak, na wolnym powietrzu, roślina, drzewo&#10;&#10;Opis wygenerowany automatycznie">
            <a:extLst>
              <a:ext uri="{FF2B5EF4-FFF2-40B4-BE49-F238E27FC236}">
                <a16:creationId xmlns:a16="http://schemas.microsoft.com/office/drawing/2014/main" id="{663BDE20-362D-3BCA-740C-A3B43210C77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5273" r="-1" b="339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7" name="Rectangle 196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307170"/>
            <a:ext cx="12191982" cy="3558767"/>
          </a:xfrm>
          <a:prstGeom prst="rect">
            <a:avLst/>
          </a:prstGeom>
          <a:gradFill>
            <a:gsLst>
              <a:gs pos="89000">
                <a:srgbClr val="000000">
                  <a:alpha val="0"/>
                </a:srgbClr>
              </a:gs>
              <a:gs pos="0">
                <a:schemeClr val="tx1"/>
              </a:gs>
              <a:gs pos="56000">
                <a:srgbClr val="000000">
                  <a:alpha val="26000"/>
                </a:srgbClr>
              </a:gs>
              <a:gs pos="14000">
                <a:srgbClr val="000000">
                  <a:alpha val="37000"/>
                </a:srgbClr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9755456-1EC0-3E23-8E33-27D49D5C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308" y="2838734"/>
            <a:ext cx="8625385" cy="14885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ja-JP" altLang="en-US" sz="5400">
                <a:solidFill>
                  <a:srgbClr val="FFFFFF"/>
                </a:solidFill>
                <a:latin typeface="STXinwei"/>
                <a:ea typeface="STXinwei"/>
              </a:rPr>
              <a:t>始熊猫属</a:t>
            </a:r>
            <a:endParaRPr lang="en-US" sz="5400">
              <a:solidFill>
                <a:srgbClr val="FFFFFF"/>
              </a:solidFill>
              <a:latin typeface="STXinwei"/>
              <a:ea typeface="STXinwei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2161CDE-21CD-C748-BAA8-EFBF7C780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1260" y="5079080"/>
            <a:ext cx="5909481" cy="151894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ja-JP" altLang="en-US" sz="2400" cap="all" spc="600">
                <a:solidFill>
                  <a:srgbClr val="FFFFFF"/>
                </a:solidFill>
                <a:latin typeface="STXinwei"/>
                <a:ea typeface="STXinwei"/>
                <a:cs typeface="Calibri"/>
              </a:rPr>
              <a:t>是熊猫亚科已灭绝的一个属，发现于中国，生活在</a:t>
            </a:r>
            <a:r>
              <a:rPr lang="en-US" sz="2400" cap="all" spc="600" dirty="0">
                <a:solidFill>
                  <a:srgbClr val="FFFFFF"/>
                </a:solidFill>
                <a:latin typeface="STXinwei"/>
                <a:ea typeface="STXinwei"/>
                <a:cs typeface="Calibri"/>
              </a:rPr>
              <a:t>800</a:t>
            </a:r>
            <a:r>
              <a:rPr lang="ja-JP" altLang="en-US" sz="2400" cap="all" spc="600">
                <a:solidFill>
                  <a:srgbClr val="FFFFFF"/>
                </a:solidFill>
                <a:latin typeface="STXinwei"/>
                <a:ea typeface="STXinwei"/>
                <a:cs typeface="Calibri"/>
              </a:rPr>
              <a:t>万年前的中新世末期</a:t>
            </a:r>
            <a:endParaRPr lang="en-US" sz="2400" cap="all" spc="600" dirty="0">
              <a:solidFill>
                <a:srgbClr val="FFFFFF"/>
              </a:solidFill>
              <a:latin typeface="STXinwei"/>
              <a:ea typeface="STXinwe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12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 13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36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7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8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9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0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1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4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5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6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7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8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9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0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1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2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5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6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7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8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9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0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1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2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3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8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9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0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1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3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5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6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7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8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9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0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57" name="Rectangle 193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obrazu 4" descr="Obraz zawierający drzewo, roślina, na wolnym powietrzu, bambus&#10;&#10;Opis wygenerowany automatycznie">
            <a:extLst>
              <a:ext uri="{FF2B5EF4-FFF2-40B4-BE49-F238E27FC236}">
                <a16:creationId xmlns:a16="http://schemas.microsoft.com/office/drawing/2014/main" id="{C4D486F7-F445-C62E-786C-45E1F1FECB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8" name="Rectangle 195">
            <a:extLst>
              <a:ext uri="{FF2B5EF4-FFF2-40B4-BE49-F238E27FC236}">
                <a16:creationId xmlns:a16="http://schemas.microsoft.com/office/drawing/2014/main" id="{933BD51B-53C3-4AA2-8BD3-AFDF9E98B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157941" y="-1157556"/>
            <a:ext cx="6858000" cy="9173882"/>
          </a:xfrm>
          <a:prstGeom prst="rect">
            <a:avLst/>
          </a:prstGeom>
          <a:gradFill>
            <a:gsLst>
              <a:gs pos="71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E9828A-3576-5490-98DA-A309B48E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96" y="1371600"/>
            <a:ext cx="7753235" cy="39486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800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808080"/>
                </a:highlight>
                <a:latin typeface="STXinwei"/>
                <a:ea typeface="STXinwei"/>
              </a:rPr>
              <a:t>亚热带竹林</a:t>
            </a:r>
            <a:endParaRPr lang="en-US" sz="8000">
              <a:solidFill>
                <a:schemeClr val="tx1">
                  <a:lumMod val="95000"/>
                  <a:lumOff val="5000"/>
                </a:schemeClr>
              </a:solidFill>
              <a:highlight>
                <a:srgbClr val="808080"/>
              </a:highlight>
              <a:latin typeface="STXinwei"/>
              <a:ea typeface="STXinwei"/>
            </a:endParaRP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C94FD3EC-1310-4AD0-9781-ECB252862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rgbClr val="FFFFFF"/>
          </a:solidFill>
        </p:grpSpPr>
        <p:sp>
          <p:nvSpPr>
            <p:cNvPr id="199" name="Freeform 10">
              <a:extLst>
                <a:ext uri="{FF2B5EF4-FFF2-40B4-BE49-F238E27FC236}">
                  <a16:creationId xmlns:a16="http://schemas.microsoft.com/office/drawing/2014/main" id="{672A918A-85C5-4B31-8998-25857DAB5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0" name="Freeform 15">
              <a:extLst>
                <a:ext uri="{FF2B5EF4-FFF2-40B4-BE49-F238E27FC236}">
                  <a16:creationId xmlns:a16="http://schemas.microsoft.com/office/drawing/2014/main" id="{E0815E64-1D86-4D7E-8CE3-57F2E67B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1" name="Freeform 18">
              <a:extLst>
                <a:ext uri="{FF2B5EF4-FFF2-40B4-BE49-F238E27FC236}">
                  <a16:creationId xmlns:a16="http://schemas.microsoft.com/office/drawing/2014/main" id="{497B2EDF-E079-4AC9-8201-79F55E655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2" name="Freeform 22">
              <a:extLst>
                <a:ext uri="{FF2B5EF4-FFF2-40B4-BE49-F238E27FC236}">
                  <a16:creationId xmlns:a16="http://schemas.microsoft.com/office/drawing/2014/main" id="{23833C89-2511-479D-BC7D-43F4661DC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3" name="Freeform 8">
              <a:extLst>
                <a:ext uri="{FF2B5EF4-FFF2-40B4-BE49-F238E27FC236}">
                  <a16:creationId xmlns:a16="http://schemas.microsoft.com/office/drawing/2014/main" id="{134D3974-8C13-4CDE-B973-7120BB807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4" name="Freeform 19">
              <a:extLst>
                <a:ext uri="{FF2B5EF4-FFF2-40B4-BE49-F238E27FC236}">
                  <a16:creationId xmlns:a16="http://schemas.microsoft.com/office/drawing/2014/main" id="{5BF1FC02-08FF-4338-9BB7-15FA81B92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5" name="Freeform 20">
              <a:extLst>
                <a:ext uri="{FF2B5EF4-FFF2-40B4-BE49-F238E27FC236}">
                  <a16:creationId xmlns:a16="http://schemas.microsoft.com/office/drawing/2014/main" id="{F56F9F25-5C9C-4CA3-A914-FC497872E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6" name="Freeform 23">
              <a:extLst>
                <a:ext uri="{FF2B5EF4-FFF2-40B4-BE49-F238E27FC236}">
                  <a16:creationId xmlns:a16="http://schemas.microsoft.com/office/drawing/2014/main" id="{E656ABC3-F068-4B85-8661-0EC5E9C89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" name="Freeform 26">
              <a:extLst>
                <a:ext uri="{FF2B5EF4-FFF2-40B4-BE49-F238E27FC236}">
                  <a16:creationId xmlns:a16="http://schemas.microsoft.com/office/drawing/2014/main" id="{535711AB-6053-4A1F-B963-9A991231C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" name="Freeform 27">
              <a:extLst>
                <a:ext uri="{FF2B5EF4-FFF2-40B4-BE49-F238E27FC236}">
                  <a16:creationId xmlns:a16="http://schemas.microsoft.com/office/drawing/2014/main" id="{99484A9E-C9E7-48E3-835C-CA00039A9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9" name="Freeform 28">
              <a:extLst>
                <a:ext uri="{FF2B5EF4-FFF2-40B4-BE49-F238E27FC236}">
                  <a16:creationId xmlns:a16="http://schemas.microsoft.com/office/drawing/2014/main" id="{30E00243-C6C1-4AFB-9954-AC9C0837A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0" name="Freeform 30">
              <a:extLst>
                <a:ext uri="{FF2B5EF4-FFF2-40B4-BE49-F238E27FC236}">
                  <a16:creationId xmlns:a16="http://schemas.microsoft.com/office/drawing/2014/main" id="{47B00545-0508-41CF-9169-37CB97E08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1" name="Freeform 43">
              <a:extLst>
                <a:ext uri="{FF2B5EF4-FFF2-40B4-BE49-F238E27FC236}">
                  <a16:creationId xmlns:a16="http://schemas.microsoft.com/office/drawing/2014/main" id="{884EDA62-CEFA-447C-A731-3A1FC949F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2" name="Freeform 51">
              <a:extLst>
                <a:ext uri="{FF2B5EF4-FFF2-40B4-BE49-F238E27FC236}">
                  <a16:creationId xmlns:a16="http://schemas.microsoft.com/office/drawing/2014/main" id="{3C095E3E-AA61-45A1-B7D8-48F0E675A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3" name="Freeform 52">
              <a:extLst>
                <a:ext uri="{FF2B5EF4-FFF2-40B4-BE49-F238E27FC236}">
                  <a16:creationId xmlns:a16="http://schemas.microsoft.com/office/drawing/2014/main" id="{E942C193-F3C5-4954-AD2C-EC2CD1AE7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4" name="Freeform 53">
              <a:extLst>
                <a:ext uri="{FF2B5EF4-FFF2-40B4-BE49-F238E27FC236}">
                  <a16:creationId xmlns:a16="http://schemas.microsoft.com/office/drawing/2014/main" id="{BDABF981-DD5E-4501-8BDA-03AA48E3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" name="Freeform 54">
              <a:extLst>
                <a:ext uri="{FF2B5EF4-FFF2-40B4-BE49-F238E27FC236}">
                  <a16:creationId xmlns:a16="http://schemas.microsoft.com/office/drawing/2014/main" id="{F9D003FB-F58B-4C20-87E7-6FB1422CC2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6" name="Freeform 55">
              <a:extLst>
                <a:ext uri="{FF2B5EF4-FFF2-40B4-BE49-F238E27FC236}">
                  <a16:creationId xmlns:a16="http://schemas.microsoft.com/office/drawing/2014/main" id="{D41B2545-F038-4CE0-B931-285F086D9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7" name="Freeform 56">
              <a:extLst>
                <a:ext uri="{FF2B5EF4-FFF2-40B4-BE49-F238E27FC236}">
                  <a16:creationId xmlns:a16="http://schemas.microsoft.com/office/drawing/2014/main" id="{9B64122A-3C88-4240-8766-D84EF1F12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8" name="Freeform 57">
              <a:extLst>
                <a:ext uri="{FF2B5EF4-FFF2-40B4-BE49-F238E27FC236}">
                  <a16:creationId xmlns:a16="http://schemas.microsoft.com/office/drawing/2014/main" id="{CE208694-203A-403C-AE2F-D2E289405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9" name="Freeform 59">
              <a:extLst>
                <a:ext uri="{FF2B5EF4-FFF2-40B4-BE49-F238E27FC236}">
                  <a16:creationId xmlns:a16="http://schemas.microsoft.com/office/drawing/2014/main" id="{212458A7-EAC6-4F24-80BD-77B41054B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0" name="Freeform 60">
              <a:extLst>
                <a:ext uri="{FF2B5EF4-FFF2-40B4-BE49-F238E27FC236}">
                  <a16:creationId xmlns:a16="http://schemas.microsoft.com/office/drawing/2014/main" id="{229A706A-FB43-4854-B0B0-7F09945770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1" name="Freeform 61">
              <a:extLst>
                <a:ext uri="{FF2B5EF4-FFF2-40B4-BE49-F238E27FC236}">
                  <a16:creationId xmlns:a16="http://schemas.microsoft.com/office/drawing/2014/main" id="{476F59BD-B421-4186-BBD7-39A00744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2" name="Freeform 5">
              <a:extLst>
                <a:ext uri="{FF2B5EF4-FFF2-40B4-BE49-F238E27FC236}">
                  <a16:creationId xmlns:a16="http://schemas.microsoft.com/office/drawing/2014/main" id="{D27B3750-2ECF-4CC9-B08C-9E5F55063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3" name="Freeform 6">
              <a:extLst>
                <a:ext uri="{FF2B5EF4-FFF2-40B4-BE49-F238E27FC236}">
                  <a16:creationId xmlns:a16="http://schemas.microsoft.com/office/drawing/2014/main" id="{096E7AD1-BF5B-4298-9E32-A47CB010F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4" name="Freeform 7">
              <a:extLst>
                <a:ext uri="{FF2B5EF4-FFF2-40B4-BE49-F238E27FC236}">
                  <a16:creationId xmlns:a16="http://schemas.microsoft.com/office/drawing/2014/main" id="{5C2E7B82-DC9D-43AD-BA1E-3759FE4AA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BCDC8C86-4A99-41A4-9DC0-08145CE035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C8785DE7-3737-4E27-BE2F-0DBFD301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7" name="Freeform 11">
              <a:extLst>
                <a:ext uri="{FF2B5EF4-FFF2-40B4-BE49-F238E27FC236}">
                  <a16:creationId xmlns:a16="http://schemas.microsoft.com/office/drawing/2014/main" id="{C28B40AF-5DD3-4A7F-91AB-F49D46E2E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" name="Freeform 12">
              <a:extLst>
                <a:ext uri="{FF2B5EF4-FFF2-40B4-BE49-F238E27FC236}">
                  <a16:creationId xmlns:a16="http://schemas.microsoft.com/office/drawing/2014/main" id="{7411F1BC-34F9-470E-87B5-B3986C27F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9" name="Freeform 13">
              <a:extLst>
                <a:ext uri="{FF2B5EF4-FFF2-40B4-BE49-F238E27FC236}">
                  <a16:creationId xmlns:a16="http://schemas.microsoft.com/office/drawing/2014/main" id="{6AC0F0C8-6D0F-4644-9C89-D6EF4771C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0" name="Freeform 14">
              <a:extLst>
                <a:ext uri="{FF2B5EF4-FFF2-40B4-BE49-F238E27FC236}">
                  <a16:creationId xmlns:a16="http://schemas.microsoft.com/office/drawing/2014/main" id="{01D69BD9-5C87-44C7-9112-9A4D5F08D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1" name="Freeform 16">
              <a:extLst>
                <a:ext uri="{FF2B5EF4-FFF2-40B4-BE49-F238E27FC236}">
                  <a16:creationId xmlns:a16="http://schemas.microsoft.com/office/drawing/2014/main" id="{67ECDACB-4E98-478E-959E-285DA9641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2" name="Freeform 17">
              <a:extLst>
                <a:ext uri="{FF2B5EF4-FFF2-40B4-BE49-F238E27FC236}">
                  <a16:creationId xmlns:a16="http://schemas.microsoft.com/office/drawing/2014/main" id="{BAA10AA6-CC20-48EF-932E-6E1A686B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3" name="Freeform 21">
              <a:extLst>
                <a:ext uri="{FF2B5EF4-FFF2-40B4-BE49-F238E27FC236}">
                  <a16:creationId xmlns:a16="http://schemas.microsoft.com/office/drawing/2014/main" id="{1BE77E80-C10D-4958-BB7D-C901F9401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4" name="Freeform 25">
              <a:extLst>
                <a:ext uri="{FF2B5EF4-FFF2-40B4-BE49-F238E27FC236}">
                  <a16:creationId xmlns:a16="http://schemas.microsoft.com/office/drawing/2014/main" id="{4202FCC8-1E30-478E-BD2D-2531BE2D9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5" name="Freeform 29">
              <a:extLst>
                <a:ext uri="{FF2B5EF4-FFF2-40B4-BE49-F238E27FC236}">
                  <a16:creationId xmlns:a16="http://schemas.microsoft.com/office/drawing/2014/main" id="{89277949-55D2-4CEB-BD97-066C2B1E3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6" name="Freeform 31">
              <a:extLst>
                <a:ext uri="{FF2B5EF4-FFF2-40B4-BE49-F238E27FC236}">
                  <a16:creationId xmlns:a16="http://schemas.microsoft.com/office/drawing/2014/main" id="{B8EF2C08-9DA7-46E2-ADC8-1A2D271D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7" name="Freeform 32">
              <a:extLst>
                <a:ext uri="{FF2B5EF4-FFF2-40B4-BE49-F238E27FC236}">
                  <a16:creationId xmlns:a16="http://schemas.microsoft.com/office/drawing/2014/main" id="{DD0041CF-27BC-41BA-AA0E-8D0BC8C51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8" name="Freeform 33">
              <a:extLst>
                <a:ext uri="{FF2B5EF4-FFF2-40B4-BE49-F238E27FC236}">
                  <a16:creationId xmlns:a16="http://schemas.microsoft.com/office/drawing/2014/main" id="{0A68EB76-B31F-4A68-A511-E9FA4DBAC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9" name="Freeform 34">
              <a:extLst>
                <a:ext uri="{FF2B5EF4-FFF2-40B4-BE49-F238E27FC236}">
                  <a16:creationId xmlns:a16="http://schemas.microsoft.com/office/drawing/2014/main" id="{810ECAA2-F5A4-4CCB-9E69-D7B7B340F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0" name="Freeform 35">
              <a:extLst>
                <a:ext uri="{FF2B5EF4-FFF2-40B4-BE49-F238E27FC236}">
                  <a16:creationId xmlns:a16="http://schemas.microsoft.com/office/drawing/2014/main" id="{BFB1BDBB-BEE0-4E9D-9DA1-1050B31A2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1" name="Freeform 36">
              <a:extLst>
                <a:ext uri="{FF2B5EF4-FFF2-40B4-BE49-F238E27FC236}">
                  <a16:creationId xmlns:a16="http://schemas.microsoft.com/office/drawing/2014/main" id="{93C7B171-B419-495C-8784-E5A33A269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2" name="Freeform 37">
              <a:extLst>
                <a:ext uri="{FF2B5EF4-FFF2-40B4-BE49-F238E27FC236}">
                  <a16:creationId xmlns:a16="http://schemas.microsoft.com/office/drawing/2014/main" id="{54ED346F-C89B-431F-929F-F60448592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3" name="Freeform 38">
              <a:extLst>
                <a:ext uri="{FF2B5EF4-FFF2-40B4-BE49-F238E27FC236}">
                  <a16:creationId xmlns:a16="http://schemas.microsoft.com/office/drawing/2014/main" id="{87138F5F-ADD8-43EA-8619-D8E063A48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" name="Freeform 39">
              <a:extLst>
                <a:ext uri="{FF2B5EF4-FFF2-40B4-BE49-F238E27FC236}">
                  <a16:creationId xmlns:a16="http://schemas.microsoft.com/office/drawing/2014/main" id="{92558A0E-070A-473C-A191-5F1F842E2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" name="Freeform 40">
              <a:extLst>
                <a:ext uri="{FF2B5EF4-FFF2-40B4-BE49-F238E27FC236}">
                  <a16:creationId xmlns:a16="http://schemas.microsoft.com/office/drawing/2014/main" id="{EC669C1C-F151-44FF-93F6-80E169BAE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6" name="Freeform 41">
              <a:extLst>
                <a:ext uri="{FF2B5EF4-FFF2-40B4-BE49-F238E27FC236}">
                  <a16:creationId xmlns:a16="http://schemas.microsoft.com/office/drawing/2014/main" id="{A7C8559F-5893-4FF6-A95F-5B6E188EF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7" name="Freeform 42">
              <a:extLst>
                <a:ext uri="{FF2B5EF4-FFF2-40B4-BE49-F238E27FC236}">
                  <a16:creationId xmlns:a16="http://schemas.microsoft.com/office/drawing/2014/main" id="{896641C3-B861-454E-A910-4A555C0EB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8" name="Freeform 44">
              <a:extLst>
                <a:ext uri="{FF2B5EF4-FFF2-40B4-BE49-F238E27FC236}">
                  <a16:creationId xmlns:a16="http://schemas.microsoft.com/office/drawing/2014/main" id="{19F6709B-959B-414E-808B-32E9765C5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9" name="Freeform 45">
              <a:extLst>
                <a:ext uri="{FF2B5EF4-FFF2-40B4-BE49-F238E27FC236}">
                  <a16:creationId xmlns:a16="http://schemas.microsoft.com/office/drawing/2014/main" id="{CA9F93DC-C844-4B5E-AFC8-B2D0F1B5A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0" name="Freeform 46">
              <a:extLst>
                <a:ext uri="{FF2B5EF4-FFF2-40B4-BE49-F238E27FC236}">
                  <a16:creationId xmlns:a16="http://schemas.microsoft.com/office/drawing/2014/main" id="{6126A395-7043-45D5-9BC7-F3920A874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1" name="Freeform 47">
              <a:extLst>
                <a:ext uri="{FF2B5EF4-FFF2-40B4-BE49-F238E27FC236}">
                  <a16:creationId xmlns:a16="http://schemas.microsoft.com/office/drawing/2014/main" id="{B31760B7-7420-4FE1-A1D9-9252F344F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2" name="Freeform 48">
              <a:extLst>
                <a:ext uri="{FF2B5EF4-FFF2-40B4-BE49-F238E27FC236}">
                  <a16:creationId xmlns:a16="http://schemas.microsoft.com/office/drawing/2014/main" id="{ECCD080B-6241-42FB-BB45-9BAB64542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3" name="Freeform 49">
              <a:extLst>
                <a:ext uri="{FF2B5EF4-FFF2-40B4-BE49-F238E27FC236}">
                  <a16:creationId xmlns:a16="http://schemas.microsoft.com/office/drawing/2014/main" id="{7130F0B8-37E5-4D73-B6D0-07AEF6793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4" name="Freeform 8">
              <a:extLst>
                <a:ext uri="{FF2B5EF4-FFF2-40B4-BE49-F238E27FC236}">
                  <a16:creationId xmlns:a16="http://schemas.microsoft.com/office/drawing/2014/main" id="{2283A536-3B42-4705-8BD6-F059FCED1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" name="Freeform 106">
              <a:extLst>
                <a:ext uri="{FF2B5EF4-FFF2-40B4-BE49-F238E27FC236}">
                  <a16:creationId xmlns:a16="http://schemas.microsoft.com/office/drawing/2014/main" id="{F0B7EC11-47EC-4CDE-BC72-A3777D6B7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9F5D3B-520F-7024-6748-7029D62DA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584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黄色卷尺">
            <a:extLst>
              <a:ext uri="{FF2B5EF4-FFF2-40B4-BE49-F238E27FC236}">
                <a16:creationId xmlns:a16="http://schemas.microsoft.com/office/drawing/2014/main" id="{DA9AD822-274A-53AB-6B00-7652754C57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7685" r="20908" b="-1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BD4627F-2F6F-3B8E-728B-0E8C9A84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ja-JP" altLang="pl-PL" sz="7200">
                <a:solidFill>
                  <a:srgbClr val="FFFFFF"/>
                </a:solidFill>
                <a:latin typeface="STXinwei"/>
                <a:ea typeface="STXinwei"/>
              </a:rPr>
              <a:t>大熊猫的外形特征</a:t>
            </a:r>
            <a:endParaRPr lang="pl-PL" sz="7200">
              <a:solidFill>
                <a:srgbClr val="FFFFFF"/>
              </a:solidFill>
              <a:latin typeface="STXinwei"/>
              <a:ea typeface="STXinwe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49237C-DCF4-D45D-0947-3C51D1C5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8459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800" dirty="0">
                <a:latin typeface="STXinwei"/>
                <a:ea typeface="STXinwei"/>
              </a:rPr>
              <a:t>1.</a:t>
            </a:r>
            <a:r>
              <a:rPr lang="ja-JP" altLang="pl-PL" sz="2800">
                <a:latin typeface="STXinwei"/>
                <a:ea typeface="STXinwei"/>
              </a:rPr>
              <a:t>它们像熊一样胖</a:t>
            </a:r>
            <a:endParaRPr lang="ja-JP" altLang="pl-PL" sz="2800">
              <a:latin typeface="STXinwei"/>
              <a:ea typeface="STXinwei"/>
              <a:cs typeface="Sanskrit Text"/>
            </a:endParaRPr>
          </a:p>
          <a:p>
            <a:pPr>
              <a:buClr>
                <a:srgbClr val="A2B5B2"/>
              </a:buClr>
            </a:pPr>
            <a:r>
              <a:rPr lang="ja-JP" altLang="pl-PL" sz="2800">
                <a:latin typeface="STXinwei"/>
                <a:ea typeface="STXinwei"/>
              </a:rPr>
              <a:t>2.大熊猫的尾短, 一般是白色的</a:t>
            </a:r>
          </a:p>
          <a:p>
            <a:pPr>
              <a:buClr>
                <a:srgbClr val="A2B5B2"/>
              </a:buClr>
            </a:pPr>
            <a:r>
              <a:rPr lang="ja-JP" altLang="pl-PL" sz="2800">
                <a:latin typeface="STXinwei"/>
                <a:ea typeface="STXinwei"/>
              </a:rPr>
              <a:t>3. 头比较大</a:t>
            </a:r>
          </a:p>
          <a:p>
            <a:pPr>
              <a:buClr>
                <a:srgbClr val="A2B5B2"/>
              </a:buClr>
            </a:pPr>
            <a:r>
              <a:rPr lang="ja-JP" altLang="pl-PL" sz="2800">
                <a:latin typeface="STXinwei"/>
                <a:ea typeface="STXinwei"/>
              </a:rPr>
              <a:t>4. </a:t>
            </a:r>
            <a:r>
              <a:rPr lang="ja-JP" sz="2800">
                <a:latin typeface="STXinwei"/>
                <a:ea typeface="STXinwei"/>
                <a:cs typeface="+mn-lt"/>
              </a:rPr>
              <a:t>体重为80-120公斤，最大体重可达到180公斤</a:t>
            </a:r>
          </a:p>
          <a:p>
            <a:pPr>
              <a:buClr>
                <a:srgbClr val="A2B5B2"/>
              </a:buClr>
            </a:pPr>
            <a:r>
              <a:rPr lang="en-US" altLang="ja-JP" sz="2800" dirty="0">
                <a:latin typeface="STXinwei"/>
                <a:ea typeface="+mn-lt"/>
                <a:cs typeface="+mn-lt"/>
              </a:rPr>
              <a:t>5. </a:t>
            </a:r>
            <a:r>
              <a:rPr lang="en-US" sz="2800" err="1">
                <a:latin typeface="STXinwei"/>
                <a:ea typeface="+mn-lt"/>
                <a:cs typeface="+mn-lt"/>
              </a:rPr>
              <a:t>雄性一般比雌性略大</a:t>
            </a:r>
            <a:endParaRPr lang="en-US" sz="2800">
              <a:latin typeface="STXinwei"/>
              <a:ea typeface="+mn-lt"/>
              <a:cs typeface="+mn-lt"/>
            </a:endParaRPr>
          </a:p>
          <a:p>
            <a:pPr>
              <a:buClr>
                <a:srgbClr val="A2B5B2"/>
              </a:buClr>
            </a:pPr>
            <a:r>
              <a:rPr lang="en-US" altLang="ja-JP" sz="2800" dirty="0">
                <a:latin typeface="STXinwei"/>
                <a:ea typeface="+mn-lt"/>
                <a:cs typeface="+mn-lt"/>
              </a:rPr>
              <a:t>6. </a:t>
            </a:r>
            <a:r>
              <a:rPr lang="en-US" sz="2800" dirty="0">
                <a:latin typeface="STXinwei"/>
                <a:ea typeface="+mn-lt"/>
                <a:cs typeface="+mn-lt"/>
              </a:rPr>
              <a:t>大熊猫的皮肤很厚，最厚处可以达到10毫米</a:t>
            </a:r>
            <a:endParaRPr lang="en-US" altLang="ja-JP" sz="2800" dirty="0">
              <a:latin typeface="STXinwei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656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8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9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0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945D478C-A9A5-4832-89D8-703607711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68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FB7F7C0-216C-466B-8AF5-7744BB34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4" y="4764840"/>
            <a:ext cx="12205536" cy="2093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41BD742-6704-0C5A-D2B9-C52F0793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829" y="5180719"/>
            <a:ext cx="8895351" cy="81276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ja-JP" altLang="en-US" sz="5400">
                <a:latin typeface="STXinwei"/>
                <a:ea typeface="STXinwei"/>
              </a:rPr>
              <a:t>大熊猫喜欢爬上树</a:t>
            </a:r>
            <a:endParaRPr lang="en-US" sz="5400">
              <a:latin typeface="STXinwei"/>
              <a:ea typeface="STXinwei"/>
            </a:endParaRPr>
          </a:p>
        </p:txBody>
      </p:sp>
      <p:pic>
        <p:nvPicPr>
          <p:cNvPr id="4" name="Multimedia online 3" title="Pandas Climbing Trees | Funny Panda Clips">
            <a:hlinkClick r:id="" action="ppaction://media"/>
            <a:extLst>
              <a:ext uri="{FF2B5EF4-FFF2-40B4-BE49-F238E27FC236}">
                <a16:creationId xmlns:a16="http://schemas.microsoft.com/office/drawing/2014/main" id="{2B81A6F4-E6E2-9C02-18BB-45EC74674C4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9766" y="571500"/>
            <a:ext cx="6101407" cy="3447295"/>
          </a:xfrm>
          <a:prstGeom prst="rect">
            <a:avLst/>
          </a:prstGeom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7A83510-2790-4866-911D-2E1588DF5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59" y="4517731"/>
            <a:ext cx="12157773" cy="494218"/>
            <a:chOff x="18956" y="5952517"/>
            <a:chExt cx="12157773" cy="494218"/>
          </a:xfrm>
          <a:solidFill>
            <a:schemeClr val="bg2">
              <a:lumMod val="90000"/>
            </a:schemeClr>
          </a:solidFill>
        </p:grpSpPr>
        <p:sp>
          <p:nvSpPr>
            <p:cNvPr id="137" name="Freeform 10">
              <a:extLst>
                <a:ext uri="{FF2B5EF4-FFF2-40B4-BE49-F238E27FC236}">
                  <a16:creationId xmlns:a16="http://schemas.microsoft.com/office/drawing/2014/main" id="{DAB74ACE-7603-4829-88FE-C3C2B05EB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8" name="Freeform 15">
              <a:extLst>
                <a:ext uri="{FF2B5EF4-FFF2-40B4-BE49-F238E27FC236}">
                  <a16:creationId xmlns:a16="http://schemas.microsoft.com/office/drawing/2014/main" id="{DE3E37A0-8723-42F4-9435-F06BD0191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9" name="Freeform 18">
              <a:extLst>
                <a:ext uri="{FF2B5EF4-FFF2-40B4-BE49-F238E27FC236}">
                  <a16:creationId xmlns:a16="http://schemas.microsoft.com/office/drawing/2014/main" id="{0C5FE567-8965-4799-B1E6-8A6E1A848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0" name="Freeform 22">
              <a:extLst>
                <a:ext uri="{FF2B5EF4-FFF2-40B4-BE49-F238E27FC236}">
                  <a16:creationId xmlns:a16="http://schemas.microsoft.com/office/drawing/2014/main" id="{BA3FF2FD-6394-4F97-B186-BD4A98C61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1A361C9F-AD97-4338-B557-8766AFD03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2" name="Freeform 19">
              <a:extLst>
                <a:ext uri="{FF2B5EF4-FFF2-40B4-BE49-F238E27FC236}">
                  <a16:creationId xmlns:a16="http://schemas.microsoft.com/office/drawing/2014/main" id="{F4FAA936-A80F-43B5-8A7D-17CC7CF77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" name="Freeform 20">
              <a:extLst>
                <a:ext uri="{FF2B5EF4-FFF2-40B4-BE49-F238E27FC236}">
                  <a16:creationId xmlns:a16="http://schemas.microsoft.com/office/drawing/2014/main" id="{21246F32-1BA7-40E4-9AF9-CA517D44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4" name="Freeform 23">
              <a:extLst>
                <a:ext uri="{FF2B5EF4-FFF2-40B4-BE49-F238E27FC236}">
                  <a16:creationId xmlns:a16="http://schemas.microsoft.com/office/drawing/2014/main" id="{C18EE8CE-BCF9-4C64-B335-C7830B03F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" name="Freeform 26">
              <a:extLst>
                <a:ext uri="{FF2B5EF4-FFF2-40B4-BE49-F238E27FC236}">
                  <a16:creationId xmlns:a16="http://schemas.microsoft.com/office/drawing/2014/main" id="{64AC2B2B-568F-4175-8D84-AD8F6B563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" name="Freeform 27">
              <a:extLst>
                <a:ext uri="{FF2B5EF4-FFF2-40B4-BE49-F238E27FC236}">
                  <a16:creationId xmlns:a16="http://schemas.microsoft.com/office/drawing/2014/main" id="{D9C6CF5C-8CF6-4274-86E0-CAF4A31F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" name="Freeform 28">
              <a:extLst>
                <a:ext uri="{FF2B5EF4-FFF2-40B4-BE49-F238E27FC236}">
                  <a16:creationId xmlns:a16="http://schemas.microsoft.com/office/drawing/2014/main" id="{3BFC56A2-55B3-432A-BD3B-4B2423A6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" name="Freeform 30">
              <a:extLst>
                <a:ext uri="{FF2B5EF4-FFF2-40B4-BE49-F238E27FC236}">
                  <a16:creationId xmlns:a16="http://schemas.microsoft.com/office/drawing/2014/main" id="{BB036CEA-B307-404A-89D6-9414F417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" name="Freeform 43">
              <a:extLst>
                <a:ext uri="{FF2B5EF4-FFF2-40B4-BE49-F238E27FC236}">
                  <a16:creationId xmlns:a16="http://schemas.microsoft.com/office/drawing/2014/main" id="{CB37E5F5-B903-4611-A739-0B7FBE851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" name="Freeform 51">
              <a:extLst>
                <a:ext uri="{FF2B5EF4-FFF2-40B4-BE49-F238E27FC236}">
                  <a16:creationId xmlns:a16="http://schemas.microsoft.com/office/drawing/2014/main" id="{B1012F2B-A8F1-4FD5-8E6F-1CC97D0A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" name="Freeform 52">
              <a:extLst>
                <a:ext uri="{FF2B5EF4-FFF2-40B4-BE49-F238E27FC236}">
                  <a16:creationId xmlns:a16="http://schemas.microsoft.com/office/drawing/2014/main" id="{C04C6E0B-838E-4B10-91CA-29C498382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" name="Freeform 53">
              <a:extLst>
                <a:ext uri="{FF2B5EF4-FFF2-40B4-BE49-F238E27FC236}">
                  <a16:creationId xmlns:a16="http://schemas.microsoft.com/office/drawing/2014/main" id="{15D6CFEB-4FC5-45C3-8BDF-95EAD1EDF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" name="Freeform 54">
              <a:extLst>
                <a:ext uri="{FF2B5EF4-FFF2-40B4-BE49-F238E27FC236}">
                  <a16:creationId xmlns:a16="http://schemas.microsoft.com/office/drawing/2014/main" id="{EA8E01BA-7055-4707-906A-F08E2E253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" name="Freeform 55">
              <a:extLst>
                <a:ext uri="{FF2B5EF4-FFF2-40B4-BE49-F238E27FC236}">
                  <a16:creationId xmlns:a16="http://schemas.microsoft.com/office/drawing/2014/main" id="{CDA2DE76-0D5E-4F6F-95E7-508B725F8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5" name="Freeform 56">
              <a:extLst>
                <a:ext uri="{FF2B5EF4-FFF2-40B4-BE49-F238E27FC236}">
                  <a16:creationId xmlns:a16="http://schemas.microsoft.com/office/drawing/2014/main" id="{669578C5-3D06-4B77-A897-A014B441B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6" name="Freeform 57">
              <a:extLst>
                <a:ext uri="{FF2B5EF4-FFF2-40B4-BE49-F238E27FC236}">
                  <a16:creationId xmlns:a16="http://schemas.microsoft.com/office/drawing/2014/main" id="{85AA3005-AAD0-4587-B352-ECD937D61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" name="Freeform 59">
              <a:extLst>
                <a:ext uri="{FF2B5EF4-FFF2-40B4-BE49-F238E27FC236}">
                  <a16:creationId xmlns:a16="http://schemas.microsoft.com/office/drawing/2014/main" id="{B4E9730F-E8B1-4F7C-BA99-3B3016F10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8" name="Freeform 60">
              <a:extLst>
                <a:ext uri="{FF2B5EF4-FFF2-40B4-BE49-F238E27FC236}">
                  <a16:creationId xmlns:a16="http://schemas.microsoft.com/office/drawing/2014/main" id="{A8922D05-C325-4918-84E6-1C62AD7BE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9" name="Freeform 61">
              <a:extLst>
                <a:ext uri="{FF2B5EF4-FFF2-40B4-BE49-F238E27FC236}">
                  <a16:creationId xmlns:a16="http://schemas.microsoft.com/office/drawing/2014/main" id="{38DD42E8-8604-45E3-99FE-72D479AF2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0" name="Freeform 5">
              <a:extLst>
                <a:ext uri="{FF2B5EF4-FFF2-40B4-BE49-F238E27FC236}">
                  <a16:creationId xmlns:a16="http://schemas.microsoft.com/office/drawing/2014/main" id="{2E946C70-11C9-4C85-BE3B-1149117F3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1" name="Freeform 6">
              <a:extLst>
                <a:ext uri="{FF2B5EF4-FFF2-40B4-BE49-F238E27FC236}">
                  <a16:creationId xmlns:a16="http://schemas.microsoft.com/office/drawing/2014/main" id="{48F637C4-CFB7-4421-9DAB-6730244B2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2" name="Freeform 7">
              <a:extLst>
                <a:ext uri="{FF2B5EF4-FFF2-40B4-BE49-F238E27FC236}">
                  <a16:creationId xmlns:a16="http://schemas.microsoft.com/office/drawing/2014/main" id="{6E137FD9-DCB4-4E5A-960B-350C3627E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3" name="Freeform 8">
              <a:extLst>
                <a:ext uri="{FF2B5EF4-FFF2-40B4-BE49-F238E27FC236}">
                  <a16:creationId xmlns:a16="http://schemas.microsoft.com/office/drawing/2014/main" id="{9DCD8437-9BFD-44B4-AAC8-75388190F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" name="Freeform 9">
              <a:extLst>
                <a:ext uri="{FF2B5EF4-FFF2-40B4-BE49-F238E27FC236}">
                  <a16:creationId xmlns:a16="http://schemas.microsoft.com/office/drawing/2014/main" id="{C9EEBF9B-D5F1-4EE3-A46A-A5A5E396A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" name="Freeform 11">
              <a:extLst>
                <a:ext uri="{FF2B5EF4-FFF2-40B4-BE49-F238E27FC236}">
                  <a16:creationId xmlns:a16="http://schemas.microsoft.com/office/drawing/2014/main" id="{3A77B17D-E4D2-444B-8D75-F0171A3E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" name="Freeform 12">
              <a:extLst>
                <a:ext uri="{FF2B5EF4-FFF2-40B4-BE49-F238E27FC236}">
                  <a16:creationId xmlns:a16="http://schemas.microsoft.com/office/drawing/2014/main" id="{5FDB9442-6054-49E2-948E-D30AD9E09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7" name="Freeform 13">
              <a:extLst>
                <a:ext uri="{FF2B5EF4-FFF2-40B4-BE49-F238E27FC236}">
                  <a16:creationId xmlns:a16="http://schemas.microsoft.com/office/drawing/2014/main" id="{3E1DF8B7-7CB2-4181-8525-4EE2D5D9E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" name="Freeform 14">
              <a:extLst>
                <a:ext uri="{FF2B5EF4-FFF2-40B4-BE49-F238E27FC236}">
                  <a16:creationId xmlns:a16="http://schemas.microsoft.com/office/drawing/2014/main" id="{4B3B2382-7947-4BAF-BF2F-830393F8E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9" name="Freeform 16">
              <a:extLst>
                <a:ext uri="{FF2B5EF4-FFF2-40B4-BE49-F238E27FC236}">
                  <a16:creationId xmlns:a16="http://schemas.microsoft.com/office/drawing/2014/main" id="{AC95E7F5-BA75-4053-AC8F-81ACC4262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0" name="Freeform 17">
              <a:extLst>
                <a:ext uri="{FF2B5EF4-FFF2-40B4-BE49-F238E27FC236}">
                  <a16:creationId xmlns:a16="http://schemas.microsoft.com/office/drawing/2014/main" id="{8D431126-FDB6-42AF-BC9E-58E4C417B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Freeform 21">
              <a:extLst>
                <a:ext uri="{FF2B5EF4-FFF2-40B4-BE49-F238E27FC236}">
                  <a16:creationId xmlns:a16="http://schemas.microsoft.com/office/drawing/2014/main" id="{4AA2BE9B-BD88-4958-B98E-7363A0FD5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Freeform 25">
              <a:extLst>
                <a:ext uri="{FF2B5EF4-FFF2-40B4-BE49-F238E27FC236}">
                  <a16:creationId xmlns:a16="http://schemas.microsoft.com/office/drawing/2014/main" id="{BA18EADE-8501-4251-ADCD-EB02B73DF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Freeform 29">
              <a:extLst>
                <a:ext uri="{FF2B5EF4-FFF2-40B4-BE49-F238E27FC236}">
                  <a16:creationId xmlns:a16="http://schemas.microsoft.com/office/drawing/2014/main" id="{D1886B2F-FFB5-4032-A012-EAE8464DD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65048464-3972-4F85-858C-BD0D6CC8A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Freeform 32">
              <a:extLst>
                <a:ext uri="{FF2B5EF4-FFF2-40B4-BE49-F238E27FC236}">
                  <a16:creationId xmlns:a16="http://schemas.microsoft.com/office/drawing/2014/main" id="{9B136B45-B116-4EA4-802D-0D9EC238C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F7DA7C34-DDA0-41AB-A47F-E981F63E2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BB16C09B-E126-49FC-B0C4-2CB43FA03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A12A7CBF-E4C8-4085-88C3-03102FE46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55CA9A4D-ABE6-426B-B7F0-F5B93334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8A4F3A5B-B199-4716-ADF4-5E33A7C0D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5846F32E-5DDD-4AF4-BE1C-5F1A3FF10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AFE38B2F-69BC-4661-84A3-EA04CDC3F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5CA6F12C-4208-48A6-B7B0-DD18CB399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0F08EA53-C6C6-49F1-B8DA-E20FFD607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5" name="Freeform 42">
              <a:extLst>
                <a:ext uri="{FF2B5EF4-FFF2-40B4-BE49-F238E27FC236}">
                  <a16:creationId xmlns:a16="http://schemas.microsoft.com/office/drawing/2014/main" id="{6B6EA655-7497-4604-92DF-43CE7322E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6" name="Freeform 44">
              <a:extLst>
                <a:ext uri="{FF2B5EF4-FFF2-40B4-BE49-F238E27FC236}">
                  <a16:creationId xmlns:a16="http://schemas.microsoft.com/office/drawing/2014/main" id="{082FFE9A-67C2-471A-AF37-ED9C238DB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7" name="Freeform 45">
              <a:extLst>
                <a:ext uri="{FF2B5EF4-FFF2-40B4-BE49-F238E27FC236}">
                  <a16:creationId xmlns:a16="http://schemas.microsoft.com/office/drawing/2014/main" id="{B0FD6176-7431-446D-91DB-56644A93C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8" name="Freeform 46">
              <a:extLst>
                <a:ext uri="{FF2B5EF4-FFF2-40B4-BE49-F238E27FC236}">
                  <a16:creationId xmlns:a16="http://schemas.microsoft.com/office/drawing/2014/main" id="{A46603FA-6405-410B-AD8A-3D75BE7A8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9" name="Freeform 47">
              <a:extLst>
                <a:ext uri="{FF2B5EF4-FFF2-40B4-BE49-F238E27FC236}">
                  <a16:creationId xmlns:a16="http://schemas.microsoft.com/office/drawing/2014/main" id="{6BE439BF-AE87-4F53-9DC9-72414AD1F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0" name="Freeform 48">
              <a:extLst>
                <a:ext uri="{FF2B5EF4-FFF2-40B4-BE49-F238E27FC236}">
                  <a16:creationId xmlns:a16="http://schemas.microsoft.com/office/drawing/2014/main" id="{55C88911-7FE8-4196-8D02-DAB1B62D9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1" name="Freeform 49">
              <a:extLst>
                <a:ext uri="{FF2B5EF4-FFF2-40B4-BE49-F238E27FC236}">
                  <a16:creationId xmlns:a16="http://schemas.microsoft.com/office/drawing/2014/main" id="{BAD26C77-660F-4C9C-9A98-234048198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2" name="Freeform 8">
              <a:extLst>
                <a:ext uri="{FF2B5EF4-FFF2-40B4-BE49-F238E27FC236}">
                  <a16:creationId xmlns:a16="http://schemas.microsoft.com/office/drawing/2014/main" id="{507A2021-3F23-43FC-AB0D-130B5759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3" name="Freeform 106">
              <a:extLst>
                <a:ext uri="{FF2B5EF4-FFF2-40B4-BE49-F238E27FC236}">
                  <a16:creationId xmlns:a16="http://schemas.microsoft.com/office/drawing/2014/main" id="{CB855C11-52EB-43D9-8831-1A26FCE12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" name="Freeform 19">
              <a:extLst>
                <a:ext uri="{FF2B5EF4-FFF2-40B4-BE49-F238E27FC236}">
                  <a16:creationId xmlns:a16="http://schemas.microsoft.com/office/drawing/2014/main" id="{1A6AD416-1A17-49A9-8301-8C0A5A78C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" name="Freeform 20">
              <a:extLst>
                <a:ext uri="{FF2B5EF4-FFF2-40B4-BE49-F238E27FC236}">
                  <a16:creationId xmlns:a16="http://schemas.microsoft.com/office/drawing/2014/main" id="{F03687D9-14CC-461B-B4B5-907E10B6A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6" name="Freeform 26">
              <a:extLst>
                <a:ext uri="{FF2B5EF4-FFF2-40B4-BE49-F238E27FC236}">
                  <a16:creationId xmlns:a16="http://schemas.microsoft.com/office/drawing/2014/main" id="{FCC639BE-A7F9-46A2-955A-3ACA45455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B3FED40E-A961-4D78-947A-5AC1BD510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8" name="Freeform 28">
              <a:extLst>
                <a:ext uri="{FF2B5EF4-FFF2-40B4-BE49-F238E27FC236}">
                  <a16:creationId xmlns:a16="http://schemas.microsoft.com/office/drawing/2014/main" id="{1445BCDF-9E07-46AD-A6B5-5BEFA223C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9" name="Freeform 55">
              <a:extLst>
                <a:ext uri="{FF2B5EF4-FFF2-40B4-BE49-F238E27FC236}">
                  <a16:creationId xmlns:a16="http://schemas.microsoft.com/office/drawing/2014/main" id="{23324DC7-93D9-451A-9ABF-1B4D92BF2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0" name="Freeform 56">
              <a:extLst>
                <a:ext uri="{FF2B5EF4-FFF2-40B4-BE49-F238E27FC236}">
                  <a16:creationId xmlns:a16="http://schemas.microsoft.com/office/drawing/2014/main" id="{003474BA-A947-4598-96BB-BAACE2411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1" name="Freeform 57">
              <a:extLst>
                <a:ext uri="{FF2B5EF4-FFF2-40B4-BE49-F238E27FC236}">
                  <a16:creationId xmlns:a16="http://schemas.microsoft.com/office/drawing/2014/main" id="{04426A72-0FD0-478F-AAC5-B49E14253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2" name="Freeform 60">
              <a:extLst>
                <a:ext uri="{FF2B5EF4-FFF2-40B4-BE49-F238E27FC236}">
                  <a16:creationId xmlns:a16="http://schemas.microsoft.com/office/drawing/2014/main" id="{17260BB0-9DCA-4927-89A5-1314AD40E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3" name="Freeform 61">
              <a:extLst>
                <a:ext uri="{FF2B5EF4-FFF2-40B4-BE49-F238E27FC236}">
                  <a16:creationId xmlns:a16="http://schemas.microsoft.com/office/drawing/2014/main" id="{F459656F-63AC-4FC7-8D12-282B9B0C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4" name="Freeform 5">
              <a:extLst>
                <a:ext uri="{FF2B5EF4-FFF2-40B4-BE49-F238E27FC236}">
                  <a16:creationId xmlns:a16="http://schemas.microsoft.com/office/drawing/2014/main" id="{5C345A48-BE33-4B10-AF97-207DC7E2C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5" name="Freeform 6">
              <a:extLst>
                <a:ext uri="{FF2B5EF4-FFF2-40B4-BE49-F238E27FC236}">
                  <a16:creationId xmlns:a16="http://schemas.microsoft.com/office/drawing/2014/main" id="{65503F74-3A89-46DD-AD4D-9BB164E25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6" name="Freeform 7">
              <a:extLst>
                <a:ext uri="{FF2B5EF4-FFF2-40B4-BE49-F238E27FC236}">
                  <a16:creationId xmlns:a16="http://schemas.microsoft.com/office/drawing/2014/main" id="{5D8D4A6C-9C30-46E6-953F-8FFE24534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" name="Freeform 8">
              <a:extLst>
                <a:ext uri="{FF2B5EF4-FFF2-40B4-BE49-F238E27FC236}">
                  <a16:creationId xmlns:a16="http://schemas.microsoft.com/office/drawing/2014/main" id="{844B12AB-BDBA-412B-8127-0671AB6BF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" name="Freeform 9">
              <a:extLst>
                <a:ext uri="{FF2B5EF4-FFF2-40B4-BE49-F238E27FC236}">
                  <a16:creationId xmlns:a16="http://schemas.microsoft.com/office/drawing/2014/main" id="{84AE8FA4-8AC5-4D0E-9FF8-B6F6D961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9" name="Freeform 11">
              <a:extLst>
                <a:ext uri="{FF2B5EF4-FFF2-40B4-BE49-F238E27FC236}">
                  <a16:creationId xmlns:a16="http://schemas.microsoft.com/office/drawing/2014/main" id="{462515DF-512D-49E0-B5FE-637D9E352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0" name="Freeform 12">
              <a:extLst>
                <a:ext uri="{FF2B5EF4-FFF2-40B4-BE49-F238E27FC236}">
                  <a16:creationId xmlns:a16="http://schemas.microsoft.com/office/drawing/2014/main" id="{342CB8A0-096D-4A9F-B962-294DB670B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1" name="Freeform 13">
              <a:extLst>
                <a:ext uri="{FF2B5EF4-FFF2-40B4-BE49-F238E27FC236}">
                  <a16:creationId xmlns:a16="http://schemas.microsoft.com/office/drawing/2014/main" id="{6870353D-6B96-4946-8BB5-015BF6E6E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2" name="Freeform 14">
              <a:extLst>
                <a:ext uri="{FF2B5EF4-FFF2-40B4-BE49-F238E27FC236}">
                  <a16:creationId xmlns:a16="http://schemas.microsoft.com/office/drawing/2014/main" id="{20249E38-6114-4065-8836-941D6C55D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3" name="Freeform 16">
              <a:extLst>
                <a:ext uri="{FF2B5EF4-FFF2-40B4-BE49-F238E27FC236}">
                  <a16:creationId xmlns:a16="http://schemas.microsoft.com/office/drawing/2014/main" id="{BDA5073D-3C1B-4779-8DEF-FD9CD5308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4" name="Freeform 17">
              <a:extLst>
                <a:ext uri="{FF2B5EF4-FFF2-40B4-BE49-F238E27FC236}">
                  <a16:creationId xmlns:a16="http://schemas.microsoft.com/office/drawing/2014/main" id="{79505220-ED85-46B5-A218-0991FA579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" name="Freeform 21">
              <a:extLst>
                <a:ext uri="{FF2B5EF4-FFF2-40B4-BE49-F238E27FC236}">
                  <a16:creationId xmlns:a16="http://schemas.microsoft.com/office/drawing/2014/main" id="{A8513416-DF87-4A83-8026-AF40654BA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6" name="Freeform 25">
              <a:extLst>
                <a:ext uri="{FF2B5EF4-FFF2-40B4-BE49-F238E27FC236}">
                  <a16:creationId xmlns:a16="http://schemas.microsoft.com/office/drawing/2014/main" id="{AF0489C4-7984-4A49-9D02-ACE2DD3EC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7" name="Freeform 29">
              <a:extLst>
                <a:ext uri="{FF2B5EF4-FFF2-40B4-BE49-F238E27FC236}">
                  <a16:creationId xmlns:a16="http://schemas.microsoft.com/office/drawing/2014/main" id="{3DB0DE7C-BF6D-4059-94C4-FD4D6E7BA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8" name="Freeform 31">
              <a:extLst>
                <a:ext uri="{FF2B5EF4-FFF2-40B4-BE49-F238E27FC236}">
                  <a16:creationId xmlns:a16="http://schemas.microsoft.com/office/drawing/2014/main" id="{5B58E23E-6D06-4F24-B6F8-98AE632C2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9" name="Freeform 32">
              <a:extLst>
                <a:ext uri="{FF2B5EF4-FFF2-40B4-BE49-F238E27FC236}">
                  <a16:creationId xmlns:a16="http://schemas.microsoft.com/office/drawing/2014/main" id="{7D87D95A-4B48-4140-BB5C-9A33AACBF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0" name="Freeform 33">
              <a:extLst>
                <a:ext uri="{FF2B5EF4-FFF2-40B4-BE49-F238E27FC236}">
                  <a16:creationId xmlns:a16="http://schemas.microsoft.com/office/drawing/2014/main" id="{6D78BEA4-B995-4BEC-A3B4-C580D646A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1" name="Freeform 34">
              <a:extLst>
                <a:ext uri="{FF2B5EF4-FFF2-40B4-BE49-F238E27FC236}">
                  <a16:creationId xmlns:a16="http://schemas.microsoft.com/office/drawing/2014/main" id="{C075F1AC-7155-4487-8B7A-0C74E2C65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2" name="Freeform 35">
              <a:extLst>
                <a:ext uri="{FF2B5EF4-FFF2-40B4-BE49-F238E27FC236}">
                  <a16:creationId xmlns:a16="http://schemas.microsoft.com/office/drawing/2014/main" id="{2923812A-0930-464A-B863-8232CDF9B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3" name="Freeform 36">
              <a:extLst>
                <a:ext uri="{FF2B5EF4-FFF2-40B4-BE49-F238E27FC236}">
                  <a16:creationId xmlns:a16="http://schemas.microsoft.com/office/drawing/2014/main" id="{5B22D5AF-1F95-4943-ADBD-50BF0DD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4" name="Freeform 37">
              <a:extLst>
                <a:ext uri="{FF2B5EF4-FFF2-40B4-BE49-F238E27FC236}">
                  <a16:creationId xmlns:a16="http://schemas.microsoft.com/office/drawing/2014/main" id="{09709304-5160-4325-BE4E-F970450FA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5" name="Freeform 38">
              <a:extLst>
                <a:ext uri="{FF2B5EF4-FFF2-40B4-BE49-F238E27FC236}">
                  <a16:creationId xmlns:a16="http://schemas.microsoft.com/office/drawing/2014/main" id="{6086BD94-D139-4DEE-9FB6-849360DAB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6" name="Freeform 39">
              <a:extLst>
                <a:ext uri="{FF2B5EF4-FFF2-40B4-BE49-F238E27FC236}">
                  <a16:creationId xmlns:a16="http://schemas.microsoft.com/office/drawing/2014/main" id="{84B8A4B1-C709-4864-851E-6A76DE4E5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7" name="Freeform 40">
              <a:extLst>
                <a:ext uri="{FF2B5EF4-FFF2-40B4-BE49-F238E27FC236}">
                  <a16:creationId xmlns:a16="http://schemas.microsoft.com/office/drawing/2014/main" id="{51183B3E-65BA-45BB-9238-E5553DA7E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" name="Freeform 41">
              <a:extLst>
                <a:ext uri="{FF2B5EF4-FFF2-40B4-BE49-F238E27FC236}">
                  <a16:creationId xmlns:a16="http://schemas.microsoft.com/office/drawing/2014/main" id="{B456CBC6-D8DB-4226-8743-8355D0C1E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9" name="Freeform 42">
              <a:extLst>
                <a:ext uri="{FF2B5EF4-FFF2-40B4-BE49-F238E27FC236}">
                  <a16:creationId xmlns:a16="http://schemas.microsoft.com/office/drawing/2014/main" id="{2A43AE63-9201-415C-A88E-C52685BF9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0" name="Freeform 44">
              <a:extLst>
                <a:ext uri="{FF2B5EF4-FFF2-40B4-BE49-F238E27FC236}">
                  <a16:creationId xmlns:a16="http://schemas.microsoft.com/office/drawing/2014/main" id="{0BB8C75E-6B9A-4E95-85CF-ACD2D2AD2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1" name="Freeform 45">
              <a:extLst>
                <a:ext uri="{FF2B5EF4-FFF2-40B4-BE49-F238E27FC236}">
                  <a16:creationId xmlns:a16="http://schemas.microsoft.com/office/drawing/2014/main" id="{F593E6EC-FB46-40CB-825C-C1305B1FB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2" name="Freeform 46">
              <a:extLst>
                <a:ext uri="{FF2B5EF4-FFF2-40B4-BE49-F238E27FC236}">
                  <a16:creationId xmlns:a16="http://schemas.microsoft.com/office/drawing/2014/main" id="{517F36F0-8630-4831-9057-6CA9B217B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3" name="Freeform 47">
              <a:extLst>
                <a:ext uri="{FF2B5EF4-FFF2-40B4-BE49-F238E27FC236}">
                  <a16:creationId xmlns:a16="http://schemas.microsoft.com/office/drawing/2014/main" id="{9614B5E6-3CE1-465E-8381-646179E1B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4" name="Freeform 48">
              <a:extLst>
                <a:ext uri="{FF2B5EF4-FFF2-40B4-BE49-F238E27FC236}">
                  <a16:creationId xmlns:a16="http://schemas.microsoft.com/office/drawing/2014/main" id="{5A40C31A-16AE-42C0-AC3B-52DCA2F5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5" name="Freeform 49">
              <a:extLst>
                <a:ext uri="{FF2B5EF4-FFF2-40B4-BE49-F238E27FC236}">
                  <a16:creationId xmlns:a16="http://schemas.microsoft.com/office/drawing/2014/main" id="{CE95CDB5-B8FA-431B-B9BE-7791AD92C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35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tekst, mapa&#10;&#10;Opis wygenerowany automatycznie">
            <a:extLst>
              <a:ext uri="{FF2B5EF4-FFF2-40B4-BE49-F238E27FC236}">
                <a16:creationId xmlns:a16="http://schemas.microsoft.com/office/drawing/2014/main" id="{469C7DD1-3666-6AD6-7D6A-175962CDA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9DE10C47-AF4B-43D9-ACC0-A3FB23B11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02967" cy="397435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87B4FB-5C3E-120F-6A15-9311F1A2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639" y="215153"/>
            <a:ext cx="7178723" cy="17570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5400">
                <a:solidFill>
                  <a:srgbClr val="FFFFFF"/>
                </a:solidFill>
              </a:rPr>
              <a:t>大熊猫的栖息地</a:t>
            </a:r>
            <a:endParaRPr lang="en-US" sz="5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ssak, panda, panda wielka, drzewo&#10;&#10;Opis wygenerowany automatycznie">
            <a:extLst>
              <a:ext uri="{FF2B5EF4-FFF2-40B4-BE49-F238E27FC236}">
                <a16:creationId xmlns:a16="http://schemas.microsoft.com/office/drawing/2014/main" id="{19A40C83-810C-8F04-6848-3FE5D944F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328"/>
          <a:stretch/>
        </p:blipFill>
        <p:spPr>
          <a:xfrm>
            <a:off x="-6869" y="5705"/>
            <a:ext cx="12191982" cy="6852295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646C6347-670A-4289-8E1E-A6D48C2F2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2680" y="4888753"/>
            <a:ext cx="6792885" cy="1969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D97CC8-B7E7-8C22-3379-88E4E8FE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769" y="5168348"/>
            <a:ext cx="6178707" cy="86088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ja-JP" altLang="en-US" sz="5400">
                <a:latin typeface="STXinwei"/>
                <a:ea typeface="STXinwei"/>
              </a:rPr>
              <a:t>大熊猫的饮食特点</a:t>
            </a:r>
            <a:r>
              <a:rPr lang="en-US" altLang="ja-JP" sz="5400" dirty="0">
                <a:latin typeface="STXinwei"/>
                <a:ea typeface="STXinwei"/>
              </a:rPr>
              <a:t> </a:t>
            </a:r>
            <a:endParaRPr lang="en-US" sz="5400" dirty="0">
              <a:latin typeface="STXinwei"/>
              <a:ea typeface="STXinwei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45196E9-03A4-438A-B85E-4CEB070DB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15" y="5315723"/>
            <a:ext cx="2654651" cy="866556"/>
            <a:chOff x="-16915" y="5315723"/>
            <a:chExt cx="2654651" cy="866556"/>
          </a:xfrm>
        </p:grpSpPr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982DB46C-F13E-4ED7-90F3-47B25A085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97" y="5318621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FF698AC9-5CD1-4A7F-8D25-5787F7E8E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7325" y="5333112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580965AB-01A6-476C-8F50-ED2350820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6792" y="5315723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E3C0DF2F-3170-4A79-ADAA-4BC015B24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8934" y="5422066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631A2BD3-8DA4-49DA-961C-2A84252DD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67612" y="5362095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B3462A74-8748-4CC2-A7DC-0F765B734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780" y="5365958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3FD72CB2-5280-4C42-ABD9-AC2202E75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89687" y="5387211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7BB6BA01-F7D6-431B-97F7-2DAD44DF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4235" y="5387211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6CBFA44B-13FA-4E01-8EC8-3C2E03DC7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38324" y="5419091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0B5F8AEE-90EF-4529-B573-77F764D89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9508" y="5437447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3">
              <a:extLst>
                <a:ext uri="{FF2B5EF4-FFF2-40B4-BE49-F238E27FC236}">
                  <a16:creationId xmlns:a16="http://schemas.microsoft.com/office/drawing/2014/main" id="{56BAE621-EB8E-4E88-9B1A-F840BFE65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5539" y="5655776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14B4DED6-A4BF-4F3B-B1FC-82825676B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4310" y="5695386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E93A246E-C93F-4DCB-8EB4-8AE46BC81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8689" y="5702146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3">
              <a:extLst>
                <a:ext uri="{FF2B5EF4-FFF2-40B4-BE49-F238E27FC236}">
                  <a16:creationId xmlns:a16="http://schemas.microsoft.com/office/drawing/2014/main" id="{2D8ABAA9-E978-42EE-9895-4A97F33EA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2878" y="5708910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4">
              <a:extLst>
                <a:ext uri="{FF2B5EF4-FFF2-40B4-BE49-F238E27FC236}">
                  <a16:creationId xmlns:a16="http://schemas.microsoft.com/office/drawing/2014/main" id="{1BDBC350-8F9F-44B7-8860-EE05E4556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6967" y="5706011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5">
              <a:extLst>
                <a:ext uri="{FF2B5EF4-FFF2-40B4-BE49-F238E27FC236}">
                  <a16:creationId xmlns:a16="http://schemas.microsoft.com/office/drawing/2014/main" id="{8CC1825B-07E8-4D9A-99FC-AF22F9D7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3122" y="5712773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7">
              <a:extLst>
                <a:ext uri="{FF2B5EF4-FFF2-40B4-BE49-F238E27FC236}">
                  <a16:creationId xmlns:a16="http://schemas.microsoft.com/office/drawing/2014/main" id="{C48670A5-7175-4E13-BCF9-70B92BFB7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20153" y="5708910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9">
              <a:extLst>
                <a:ext uri="{FF2B5EF4-FFF2-40B4-BE49-F238E27FC236}">
                  <a16:creationId xmlns:a16="http://schemas.microsoft.com/office/drawing/2014/main" id="{F4203D1F-0C38-4CC7-9667-06D91693C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2641" y="5752382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0">
              <a:extLst>
                <a:ext uri="{FF2B5EF4-FFF2-40B4-BE49-F238E27FC236}">
                  <a16:creationId xmlns:a16="http://schemas.microsoft.com/office/drawing/2014/main" id="{7C6039CA-A1B7-4086-B035-CF1A0B147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83476" y="5759145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1">
              <a:extLst>
                <a:ext uri="{FF2B5EF4-FFF2-40B4-BE49-F238E27FC236}">
                  <a16:creationId xmlns:a16="http://schemas.microsoft.com/office/drawing/2014/main" id="{BCF25F37-4F50-4174-88D1-A3A43F614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75125" y="5777501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8">
              <a:extLst>
                <a:ext uri="{FF2B5EF4-FFF2-40B4-BE49-F238E27FC236}">
                  <a16:creationId xmlns:a16="http://schemas.microsoft.com/office/drawing/2014/main" id="{F076F369-289A-4E93-BF39-B4C99E16B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77682" y="5999693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9">
              <a:extLst>
                <a:ext uri="{FF2B5EF4-FFF2-40B4-BE49-F238E27FC236}">
                  <a16:creationId xmlns:a16="http://schemas.microsoft.com/office/drawing/2014/main" id="{F014AE29-4A4C-418D-8D72-233AECCE7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1989" y="6002592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0">
              <a:extLst>
                <a:ext uri="{FF2B5EF4-FFF2-40B4-BE49-F238E27FC236}">
                  <a16:creationId xmlns:a16="http://schemas.microsoft.com/office/drawing/2014/main" id="{169B666F-51A1-4D47-851D-BF226C536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41048" y="6010321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1">
              <a:extLst>
                <a:ext uri="{FF2B5EF4-FFF2-40B4-BE49-F238E27FC236}">
                  <a16:creationId xmlns:a16="http://schemas.microsoft.com/office/drawing/2014/main" id="{1D47E7BB-91A2-4C01-848C-7528FB8DC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25393" y="6033732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2">
              <a:extLst>
                <a:ext uri="{FF2B5EF4-FFF2-40B4-BE49-F238E27FC236}">
                  <a16:creationId xmlns:a16="http://schemas.microsoft.com/office/drawing/2014/main" id="{E8C443E6-6590-4FA5-9143-C734D59DC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09181" y="6017051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3">
              <a:extLst>
                <a:ext uri="{FF2B5EF4-FFF2-40B4-BE49-F238E27FC236}">
                  <a16:creationId xmlns:a16="http://schemas.microsoft.com/office/drawing/2014/main" id="{8AE369CB-90BC-49E0-84E4-E46339759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54774" y="5995829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4">
              <a:extLst>
                <a:ext uri="{FF2B5EF4-FFF2-40B4-BE49-F238E27FC236}">
                  <a16:creationId xmlns:a16="http://schemas.microsoft.com/office/drawing/2014/main" id="{DC1D6E23-7CDE-45A3-B8E0-2C5D1BDE7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3175" y="6023846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6">
              <a:extLst>
                <a:ext uri="{FF2B5EF4-FFF2-40B4-BE49-F238E27FC236}">
                  <a16:creationId xmlns:a16="http://schemas.microsoft.com/office/drawing/2014/main" id="{AF542CA1-45D2-4197-B34E-0A63A758B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8039" y="5997552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9">
              <a:extLst>
                <a:ext uri="{FF2B5EF4-FFF2-40B4-BE49-F238E27FC236}">
                  <a16:creationId xmlns:a16="http://schemas.microsoft.com/office/drawing/2014/main" id="{5ED5642D-E343-41C8-8FF3-3368A8660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7910" y="6020947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0">
              <a:extLst>
                <a:ext uri="{FF2B5EF4-FFF2-40B4-BE49-F238E27FC236}">
                  <a16:creationId xmlns:a16="http://schemas.microsoft.com/office/drawing/2014/main" id="{BDD03E24-B855-4A54-9C06-9665F8E96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28967" y="6096297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4B98C702-29E3-4C5E-AA82-64BAC1F2A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6915" y="5717258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DB9709B-28DB-4BE5-9BA0-11892596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37993" y="5355502"/>
            <a:ext cx="2606653" cy="855929"/>
            <a:chOff x="9537993" y="5355502"/>
            <a:chExt cx="2606653" cy="855929"/>
          </a:xfrm>
        </p:grpSpPr>
        <p:sp>
          <p:nvSpPr>
            <p:cNvPr id="106" name="Freeform 66">
              <a:extLst>
                <a:ext uri="{FF2B5EF4-FFF2-40B4-BE49-F238E27FC236}">
                  <a16:creationId xmlns:a16="http://schemas.microsoft.com/office/drawing/2014/main" id="{AAA8D351-4D5D-43CA-9EA3-3A209DBA7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78674" y="5355502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7">
              <a:extLst>
                <a:ext uri="{FF2B5EF4-FFF2-40B4-BE49-F238E27FC236}">
                  <a16:creationId xmlns:a16="http://schemas.microsoft.com/office/drawing/2014/main" id="{AEB482CE-8502-400F-A587-CEA8BF668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83551" y="5385443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69">
              <a:extLst>
                <a:ext uri="{FF2B5EF4-FFF2-40B4-BE49-F238E27FC236}">
                  <a16:creationId xmlns:a16="http://schemas.microsoft.com/office/drawing/2014/main" id="{B86FDE7E-057E-44EF-9209-38C5CD45C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4946" y="5363231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70">
              <a:extLst>
                <a:ext uri="{FF2B5EF4-FFF2-40B4-BE49-F238E27FC236}">
                  <a16:creationId xmlns:a16="http://schemas.microsoft.com/office/drawing/2014/main" id="{9DAEC7B8-1258-418C-8918-40304A03F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92104" y="5434720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1">
              <a:extLst>
                <a:ext uri="{FF2B5EF4-FFF2-40B4-BE49-F238E27FC236}">
                  <a16:creationId xmlns:a16="http://schemas.microsoft.com/office/drawing/2014/main" id="{7B3E59D7-9F28-4FEB-8725-3474C434C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3877" y="5369993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2">
              <a:extLst>
                <a:ext uri="{FF2B5EF4-FFF2-40B4-BE49-F238E27FC236}">
                  <a16:creationId xmlns:a16="http://schemas.microsoft.com/office/drawing/2014/main" id="{FB6EF793-0487-49E6-ACD6-A61029C0A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5307" y="5373856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4">
              <a:extLst>
                <a:ext uri="{FF2B5EF4-FFF2-40B4-BE49-F238E27FC236}">
                  <a16:creationId xmlns:a16="http://schemas.microsoft.com/office/drawing/2014/main" id="{DDB8BBFA-C9D7-4F60-A252-7ED1743E4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8846" y="5384484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5">
              <a:extLst>
                <a:ext uri="{FF2B5EF4-FFF2-40B4-BE49-F238E27FC236}">
                  <a16:creationId xmlns:a16="http://schemas.microsoft.com/office/drawing/2014/main" id="{A0FF6E41-0C56-4070-B2E2-2B584C578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29202" y="5420227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7">
              <a:extLst>
                <a:ext uri="{FF2B5EF4-FFF2-40B4-BE49-F238E27FC236}">
                  <a16:creationId xmlns:a16="http://schemas.microsoft.com/office/drawing/2014/main" id="{BF2AC548-3795-4AF1-B887-1983F7F8A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85183" y="5434718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88">
              <a:extLst>
                <a:ext uri="{FF2B5EF4-FFF2-40B4-BE49-F238E27FC236}">
                  <a16:creationId xmlns:a16="http://schemas.microsoft.com/office/drawing/2014/main" id="{2BDFC7FA-5D85-4F31-B712-6E0C0D7B0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2576" y="5441480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4">
              <a:extLst>
                <a:ext uri="{FF2B5EF4-FFF2-40B4-BE49-F238E27FC236}">
                  <a16:creationId xmlns:a16="http://schemas.microsoft.com/office/drawing/2014/main" id="{DD1464FA-ADAE-4DB6-A9A6-A809763A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62936" y="5682029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7">
              <a:extLst>
                <a:ext uri="{FF2B5EF4-FFF2-40B4-BE49-F238E27FC236}">
                  <a16:creationId xmlns:a16="http://schemas.microsoft.com/office/drawing/2014/main" id="{A247191C-2FEA-4AA3-9B1B-4F1602D26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52697" y="5695554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1">
              <a:extLst>
                <a:ext uri="{FF2B5EF4-FFF2-40B4-BE49-F238E27FC236}">
                  <a16:creationId xmlns:a16="http://schemas.microsoft.com/office/drawing/2014/main" id="{0D1F9B54-5650-4ADE-8769-818D5AD3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36668" y="5703284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2">
              <a:extLst>
                <a:ext uri="{FF2B5EF4-FFF2-40B4-BE49-F238E27FC236}">
                  <a16:creationId xmlns:a16="http://schemas.microsoft.com/office/drawing/2014/main" id="{1208F64B-D1E2-4308-A921-2791E4D90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20679" y="5707148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3">
              <a:extLst>
                <a:ext uri="{FF2B5EF4-FFF2-40B4-BE49-F238E27FC236}">
                  <a16:creationId xmlns:a16="http://schemas.microsoft.com/office/drawing/2014/main" id="{DD5592E3-A816-49FE-824E-AF5845C5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31215" y="5713909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3">
              <a:extLst>
                <a:ext uri="{FF2B5EF4-FFF2-40B4-BE49-F238E27FC236}">
                  <a16:creationId xmlns:a16="http://schemas.microsoft.com/office/drawing/2014/main" id="{048AF30C-3E40-4065-A7E2-A78D26B05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73344" y="5768007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C126D247-0C11-4EAB-BE52-A4D807955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4651" y="5789263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A15D480B-DA3E-4F00-BDEA-52E018D2C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68732" y="5793126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171F133F-A692-4513-A861-47BDCCC8F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85475" y="5778637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9">
              <a:extLst>
                <a:ext uri="{FF2B5EF4-FFF2-40B4-BE49-F238E27FC236}">
                  <a16:creationId xmlns:a16="http://schemas.microsoft.com/office/drawing/2014/main" id="{E160D945-C924-441B-827A-C27206D18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56939" y="6016316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36">
              <a:extLst>
                <a:ext uri="{FF2B5EF4-FFF2-40B4-BE49-F238E27FC236}">
                  <a16:creationId xmlns:a16="http://schemas.microsoft.com/office/drawing/2014/main" id="{CE529D6B-DA12-4C21-8816-B7C0655DC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66127" y="6053962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37">
              <a:extLst>
                <a:ext uri="{FF2B5EF4-FFF2-40B4-BE49-F238E27FC236}">
                  <a16:creationId xmlns:a16="http://schemas.microsoft.com/office/drawing/2014/main" id="{8BD20D1C-AFD2-46C5-B874-E1E6575A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75525" y="6056651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38">
              <a:extLst>
                <a:ext uri="{FF2B5EF4-FFF2-40B4-BE49-F238E27FC236}">
                  <a16:creationId xmlns:a16="http://schemas.microsoft.com/office/drawing/2014/main" id="{1553F3A5-DAE1-4BE4-A62C-DC0B2B076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6254" y="6033198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9">
              <a:extLst>
                <a:ext uri="{FF2B5EF4-FFF2-40B4-BE49-F238E27FC236}">
                  <a16:creationId xmlns:a16="http://schemas.microsoft.com/office/drawing/2014/main" id="{7248432C-E709-4AB9-B196-B17BABF54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68732" y="6068454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42">
              <a:extLst>
                <a:ext uri="{FF2B5EF4-FFF2-40B4-BE49-F238E27FC236}">
                  <a16:creationId xmlns:a16="http://schemas.microsoft.com/office/drawing/2014/main" id="{87579DF1-0CD1-48D7-9B6C-2B437C7B0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71579" y="6104198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43">
              <a:extLst>
                <a:ext uri="{FF2B5EF4-FFF2-40B4-BE49-F238E27FC236}">
                  <a16:creationId xmlns:a16="http://schemas.microsoft.com/office/drawing/2014/main" id="{51C5165A-A8BD-4E8A-BB51-96ADB4E0C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43088" y="6079948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44">
              <a:extLst>
                <a:ext uri="{FF2B5EF4-FFF2-40B4-BE49-F238E27FC236}">
                  <a16:creationId xmlns:a16="http://schemas.microsoft.com/office/drawing/2014/main" id="{3318A639-15FE-47E4-883D-24F0DAF6B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05366" y="6104198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45">
              <a:extLst>
                <a:ext uri="{FF2B5EF4-FFF2-40B4-BE49-F238E27FC236}">
                  <a16:creationId xmlns:a16="http://schemas.microsoft.com/office/drawing/2014/main" id="{B03EC112-0D5C-48DA-93EE-940B74A62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002" y="6110961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">
              <a:extLst>
                <a:ext uri="{FF2B5EF4-FFF2-40B4-BE49-F238E27FC236}">
                  <a16:creationId xmlns:a16="http://schemas.microsoft.com/office/drawing/2014/main" id="{69010010-E67A-4065-8312-BE392BB1C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37993" y="5690234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56">
              <a:extLst>
                <a:ext uri="{FF2B5EF4-FFF2-40B4-BE49-F238E27FC236}">
                  <a16:creationId xmlns:a16="http://schemas.microsoft.com/office/drawing/2014/main" id="{E208343E-229A-4E39-AF3B-DAE8625D5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39599" y="6052029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742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0E593E-0EC7-F020-8949-A23655A5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96226"/>
            <a:ext cx="8675712" cy="981892"/>
          </a:xfrm>
        </p:spPr>
        <p:txBody>
          <a:bodyPr>
            <a:normAutofit/>
          </a:bodyPr>
          <a:lstStyle/>
          <a:p>
            <a:r>
              <a:rPr lang="ja-JP" altLang="pl-PL">
                <a:latin typeface="STXinwei"/>
                <a:ea typeface="STXinwei"/>
              </a:rPr>
              <a:t>大熊猫吃：</a:t>
            </a:r>
            <a:endParaRPr lang="pl-PL">
              <a:latin typeface="STXinwei"/>
              <a:ea typeface="STXinwe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D2483B-7210-454A-B168-51DA3C161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F1142EB5-2791-4EAD-B4A2-43BECFBC5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Freeform 113">
            <a:extLst>
              <a:ext uri="{FF2B5EF4-FFF2-40B4-BE49-F238E27FC236}">
                <a16:creationId xmlns:a16="http://schemas.microsoft.com/office/drawing/2014/main" id="{B1A3BF1A-EF96-468A-B04F-AFDF6621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55C44B-7FEE-6028-C034-6907D30F4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9332" y="2342775"/>
            <a:ext cx="8293754" cy="31974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ja-JP" altLang="pl-PL" sz="2800">
                <a:latin typeface="STXinwei"/>
                <a:ea typeface="STXinwei"/>
              </a:rPr>
              <a:t>所有种类的竹子</a:t>
            </a:r>
          </a:p>
          <a:p>
            <a:pPr>
              <a:buClr>
                <a:srgbClr val="A2B5B2"/>
              </a:buClr>
              <a:buFont typeface="Calibri" panose="020B0604020202020204" pitchFamily="34" charset="0"/>
              <a:buChar char="-"/>
            </a:pPr>
            <a:r>
              <a:rPr lang="ja-JP" altLang="pl-PL" sz="2800">
                <a:latin typeface="STXinwei"/>
                <a:ea typeface="STXinwei"/>
              </a:rPr>
              <a:t>肉（通常是动物的尸体）</a:t>
            </a:r>
          </a:p>
          <a:p>
            <a:pPr>
              <a:buClr>
                <a:srgbClr val="A2B5B2"/>
              </a:buClr>
              <a:buFont typeface="Calibri" panose="020B0604020202020204" pitchFamily="34" charset="0"/>
              <a:buChar char="-"/>
            </a:pPr>
            <a:r>
              <a:rPr lang="zh-CN" sz="2800">
                <a:latin typeface="STXinwei"/>
                <a:ea typeface="STXinwei"/>
                <a:cs typeface="+mn-lt"/>
              </a:rPr>
              <a:t>嫩茎、毛刺和竹笋</a:t>
            </a:r>
            <a:endParaRPr lang="zh-CN" altLang="en-US" sz="2800" dirty="0">
              <a:latin typeface="STXinwei"/>
              <a:ea typeface="STXinwei"/>
              <a:cs typeface="Calibri"/>
            </a:endParaRPr>
          </a:p>
          <a:p>
            <a:pPr>
              <a:buClr>
                <a:srgbClr val="A2B5B2"/>
              </a:buClr>
              <a:buFont typeface="Calibri" panose="020B0604020202020204" pitchFamily="34" charset="0"/>
              <a:buChar char="-"/>
            </a:pPr>
            <a:r>
              <a:rPr lang="zh-CN" altLang="en-US" sz="2800">
                <a:latin typeface="STXinwei"/>
                <a:ea typeface="STXinwei"/>
                <a:cs typeface="Calibri"/>
              </a:rPr>
              <a:t>（</a:t>
            </a:r>
            <a:r>
              <a:rPr lang="zh-CN" sz="2800">
                <a:latin typeface="STXinwei"/>
                <a:ea typeface="STXinwei"/>
                <a:cs typeface="Calibri"/>
              </a:rPr>
              <a:t>每天进食时间长达14小时</a:t>
            </a:r>
            <a:r>
              <a:rPr lang="zh-CN" altLang="en-US" sz="2800">
                <a:latin typeface="STXinwei"/>
                <a:ea typeface="STXinwei"/>
                <a:cs typeface="Calibri"/>
              </a:rPr>
              <a:t>）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C1582F5-FF93-46BF-A92F-D4490D6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58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大熊猫吃草">
            <a:extLst>
              <a:ext uri="{FF2B5EF4-FFF2-40B4-BE49-F238E27FC236}">
                <a16:creationId xmlns:a16="http://schemas.microsoft.com/office/drawing/2014/main" id="{183D971F-6B4C-7AA7-BA03-FA96ECA45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0" r="5008" b="1"/>
          <a:stretch/>
        </p:blipFill>
        <p:spPr>
          <a:xfrm>
            <a:off x="6586071" y="1879643"/>
            <a:ext cx="5613519" cy="41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0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27A5CA-8322-4584-B42A-F2691652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989A5E-D171-4BB1-ACFF-6D1503FE5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E37D5E-2F40-4CD5-A0F2-04001FB7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799" y="871105"/>
            <a:ext cx="7120054" cy="511787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51F4432-8A62-14B6-AD57-F74BEAE89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141507"/>
            <a:ext cx="5823323" cy="1099670"/>
          </a:xfrm>
        </p:spPr>
        <p:txBody>
          <a:bodyPr>
            <a:normAutofit/>
          </a:bodyPr>
          <a:lstStyle/>
          <a:p>
            <a:r>
              <a:rPr lang="ja-JP" altLang="pl-PL">
                <a:solidFill>
                  <a:schemeClr val="bg1"/>
                </a:solidFill>
                <a:latin typeface="STXinwei"/>
                <a:ea typeface="STXinwei"/>
              </a:rPr>
              <a:t>功夫熊猫</a:t>
            </a:r>
            <a:endParaRPr lang="pl-PL">
              <a:solidFill>
                <a:schemeClr val="bg1"/>
              </a:solidFill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DF5C6F6-8BE0-A08F-242A-7BC441A1A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601" y="2348753"/>
            <a:ext cx="6220421" cy="31990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sz="2400">
                <a:solidFill>
                  <a:schemeClr val="bg1"/>
                </a:solidFill>
                <a:latin typeface="STXinwei"/>
                <a:ea typeface="STXinwei"/>
              </a:rPr>
              <a:t>产地：美国</a:t>
            </a:r>
          </a:p>
          <a:p>
            <a:pPr marL="0" indent="0">
              <a:buNone/>
            </a:pPr>
            <a:r>
              <a:rPr lang="ja-JP" altLang="en-US" sz="2400">
                <a:solidFill>
                  <a:schemeClr val="bg1"/>
                </a:solidFill>
                <a:latin typeface="STXinwei"/>
                <a:ea typeface="STXinwei"/>
              </a:rPr>
              <a:t>角色：</a:t>
            </a:r>
            <a:endParaRPr lang="ja-JP" altLang="en-US" sz="2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sz="2400">
                <a:solidFill>
                  <a:schemeClr val="bg1"/>
                </a:solidFill>
                <a:latin typeface="STXinwei"/>
                <a:ea typeface="STXinwei"/>
              </a:rPr>
              <a:t>阿波，残豹，功夫大师，龟大仙，悍娇虎，​</a:t>
            </a:r>
            <a:r>
              <a:rPr lang="zh-CN" altLang="en-US" sz="2400" dirty="0">
                <a:solidFill>
                  <a:schemeClr val="bg1"/>
                </a:solidFill>
                <a:latin typeface="STXinwei"/>
                <a:ea typeface="STXinwei"/>
              </a:rPr>
              <a:t>
</a:t>
            </a:r>
            <a:r>
              <a:rPr lang="zh-CN" altLang="en-US" sz="2400">
                <a:solidFill>
                  <a:schemeClr val="bg1"/>
                </a:solidFill>
                <a:latin typeface="STXinwei"/>
                <a:ea typeface="STXinwei"/>
              </a:rPr>
              <a:t>上映日期：</a:t>
            </a:r>
            <a:r>
              <a:rPr lang="en-US" altLang="zh-CN" sz="2400" dirty="0">
                <a:solidFill>
                  <a:schemeClr val="bg1"/>
                </a:solidFill>
                <a:latin typeface="STXinwei"/>
                <a:ea typeface="STXinwei"/>
              </a:rPr>
              <a:t>2008</a:t>
            </a:r>
            <a:r>
              <a:rPr lang="zh-CN" altLang="en-US" sz="2400">
                <a:solidFill>
                  <a:schemeClr val="bg1"/>
                </a:solidFill>
                <a:latin typeface="STXinwei"/>
                <a:ea typeface="STXinwei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STXinwei"/>
                <a:ea typeface="STXinwei"/>
              </a:rPr>
              <a:t>6</a:t>
            </a:r>
            <a:r>
              <a:rPr lang="zh-CN" altLang="en-US" sz="2400">
                <a:solidFill>
                  <a:schemeClr val="bg1"/>
                </a:solidFill>
                <a:latin typeface="STXinwei"/>
                <a:ea typeface="STXinwei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latin typeface="STXinwei"/>
                <a:ea typeface="STXinwei"/>
              </a:rPr>
              <a:t>6</a:t>
            </a:r>
            <a:r>
              <a:rPr lang="zh-CN" altLang="en-US" sz="2400">
                <a:solidFill>
                  <a:schemeClr val="bg1"/>
                </a:solidFill>
                <a:latin typeface="STXinwei"/>
                <a:ea typeface="STXinwei"/>
              </a:rPr>
              <a:t>日 （美国，加拿大）</a:t>
            </a:r>
            <a:r>
              <a:rPr lang="zh-CN" altLang="en-US" sz="2400">
                <a:solidFill>
                  <a:schemeClr val="bg1"/>
                </a:solidFill>
                <a:latin typeface="Consolas"/>
                <a:ea typeface="STXinwei"/>
              </a:rPr>
              <a:t>​</a:t>
            </a:r>
            <a:endParaRPr lang="ja-JP" altLang="en-US" sz="2400">
              <a:solidFill>
                <a:schemeClr val="bg1"/>
              </a:solidFill>
              <a:latin typeface="Avenir Next LT Pro"/>
              <a:ea typeface="STXinwei"/>
            </a:endParaRPr>
          </a:p>
          <a:p>
            <a:pPr marL="0" indent="0">
              <a:buNone/>
            </a:pPr>
            <a:endParaRPr lang="ja-JP" altLang="en-US" dirty="0">
              <a:solidFill>
                <a:schemeClr val="bg1"/>
              </a:solidFill>
              <a:latin typeface="STXinwei"/>
              <a:ea typeface="STXinwei"/>
            </a:endParaRPr>
          </a:p>
          <a:p>
            <a:pPr>
              <a:buClr>
                <a:srgbClr val="A2B5B2"/>
              </a:buClr>
              <a:buFont typeface="Calibri" panose="020B0604020202020204" pitchFamily="34" charset="0"/>
              <a:buChar char="-"/>
            </a:pPr>
            <a:endParaRPr lang="ja-JP" altLang="en-US" dirty="0">
              <a:solidFill>
                <a:schemeClr val="bg1"/>
              </a:solidFill>
              <a:latin typeface="STXinwei"/>
              <a:ea typeface="STXinwe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DC3E08-72B7-412C-A277-9F3CF8EB3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4164" y="-37765"/>
            <a:ext cx="1829755" cy="6918658"/>
            <a:chOff x="9314164" y="-37765"/>
            <a:chExt cx="1829755" cy="6918658"/>
          </a:xfrm>
        </p:grpSpPr>
        <p:sp>
          <p:nvSpPr>
            <p:cNvPr id="19" name="Freeform 78">
              <a:extLst>
                <a:ext uri="{FF2B5EF4-FFF2-40B4-BE49-F238E27FC236}">
                  <a16:creationId xmlns:a16="http://schemas.microsoft.com/office/drawing/2014/main" id="{6E393635-9ABA-4EE9-8984-D5B554D94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387" y="6316529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9">
              <a:extLst>
                <a:ext uri="{FF2B5EF4-FFF2-40B4-BE49-F238E27FC236}">
                  <a16:creationId xmlns:a16="http://schemas.microsoft.com/office/drawing/2014/main" id="{2A5EAEA1-79EC-462F-A08B-6139634F7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4759" y="654757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0">
              <a:extLst>
                <a:ext uri="{FF2B5EF4-FFF2-40B4-BE49-F238E27FC236}">
                  <a16:creationId xmlns:a16="http://schemas.microsoft.com/office/drawing/2014/main" id="{1D2E5290-45AD-48B0-B9A0-7AE0A908B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9418" y="67853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E13C4831-440C-418E-9302-DDD9BFE38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3877" y="61119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6">
              <a:extLst>
                <a:ext uri="{FF2B5EF4-FFF2-40B4-BE49-F238E27FC236}">
                  <a16:creationId xmlns:a16="http://schemas.microsoft.com/office/drawing/2014/main" id="{42B526D9-7E5C-4A67-9B1C-9E92092EA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9545" y="623010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8">
              <a:extLst>
                <a:ext uri="{FF2B5EF4-FFF2-40B4-BE49-F238E27FC236}">
                  <a16:creationId xmlns:a16="http://schemas.microsoft.com/office/drawing/2014/main" id="{DFA07926-5610-463F-BB98-6659FBA4C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7216" y="6657917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0">
              <a:extLst>
                <a:ext uri="{FF2B5EF4-FFF2-40B4-BE49-F238E27FC236}">
                  <a16:creationId xmlns:a16="http://schemas.microsoft.com/office/drawing/2014/main" id="{827A238B-BA0C-4EBD-92EB-57B575487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37269" y="598227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2">
              <a:extLst>
                <a:ext uri="{FF2B5EF4-FFF2-40B4-BE49-F238E27FC236}">
                  <a16:creationId xmlns:a16="http://schemas.microsoft.com/office/drawing/2014/main" id="{0CC3E394-72A8-46B8-B333-9A4801153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971" y="64913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0">
              <a:extLst>
                <a:ext uri="{FF2B5EF4-FFF2-40B4-BE49-F238E27FC236}">
                  <a16:creationId xmlns:a16="http://schemas.microsoft.com/office/drawing/2014/main" id="{C2F2B81F-CCBD-4D75-A268-529C27BEB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3634" y="6045189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1">
              <a:extLst>
                <a:ext uri="{FF2B5EF4-FFF2-40B4-BE49-F238E27FC236}">
                  <a16:creationId xmlns:a16="http://schemas.microsoft.com/office/drawing/2014/main" id="{248273A6-4595-4B49-870D-93184B2BC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7308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5">
              <a:extLst>
                <a:ext uri="{FF2B5EF4-FFF2-40B4-BE49-F238E27FC236}">
                  <a16:creationId xmlns:a16="http://schemas.microsoft.com/office/drawing/2014/main" id="{613F679C-C6B7-45E2-AB85-06F11D01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4647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1">
              <a:extLst>
                <a:ext uri="{FF2B5EF4-FFF2-40B4-BE49-F238E27FC236}">
                  <a16:creationId xmlns:a16="http://schemas.microsoft.com/office/drawing/2014/main" id="{AD733645-CE3B-4C6D-98E4-1C01A1C3F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65399" y="66671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CC6A862F-C126-4979-9572-943E0EFA1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14090" y="637012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D810D816-815F-4A09-A3E5-451D74A2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3683" y="610095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297ABCD3-B369-4690-81A8-2627F24E4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841" y="6035328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A2F71286-5332-4172-A372-755A472F3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75211" y="661509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B5108B37-F44A-47A4-A995-524197C47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9237" y="656430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B4CEC1A4-E49B-426A-A335-FBB8D543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1075" y="675511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A877D66C-F031-4FD3-A679-013BBD597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3283" y="636585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8">
              <a:extLst>
                <a:ext uri="{FF2B5EF4-FFF2-40B4-BE49-F238E27FC236}">
                  <a16:creationId xmlns:a16="http://schemas.microsoft.com/office/drawing/2014/main" id="{204EE8DB-CB6A-4043-8892-547496A83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6517" y="642473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9">
              <a:extLst>
                <a:ext uri="{FF2B5EF4-FFF2-40B4-BE49-F238E27FC236}">
                  <a16:creationId xmlns:a16="http://schemas.microsoft.com/office/drawing/2014/main" id="{D41334E9-5983-47FA-8F3F-E023DE88C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8889" y="665577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4">
              <a:extLst>
                <a:ext uri="{FF2B5EF4-FFF2-40B4-BE49-F238E27FC236}">
                  <a16:creationId xmlns:a16="http://schemas.microsoft.com/office/drawing/2014/main" id="{6FA6CD72-6404-4323-BFB5-E3C38E38E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18007" y="622014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6">
              <a:extLst>
                <a:ext uri="{FF2B5EF4-FFF2-40B4-BE49-F238E27FC236}">
                  <a16:creationId xmlns:a16="http://schemas.microsoft.com/office/drawing/2014/main" id="{8A621A24-4735-44CF-99C1-BC39C2B71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28155" y="59963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6">
              <a:extLst>
                <a:ext uri="{FF2B5EF4-FFF2-40B4-BE49-F238E27FC236}">
                  <a16:creationId xmlns:a16="http://schemas.microsoft.com/office/drawing/2014/main" id="{C55F2697-EFEC-4C5E-9D88-7F7774735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70443" y="639203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0">
              <a:extLst>
                <a:ext uri="{FF2B5EF4-FFF2-40B4-BE49-F238E27FC236}">
                  <a16:creationId xmlns:a16="http://schemas.microsoft.com/office/drawing/2014/main" id="{3E74E34E-E8B2-43CF-A574-E562761D2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3167" y="616975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2">
              <a:extLst>
                <a:ext uri="{FF2B5EF4-FFF2-40B4-BE49-F238E27FC236}">
                  <a16:creationId xmlns:a16="http://schemas.microsoft.com/office/drawing/2014/main" id="{4FCC862A-0E3B-42C2-9B61-40EE412F2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7620" y="67395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6A4FFCDE-0207-482A-B5D1-757A0E0FA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4683" y="597571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4729E6D2-3822-40F6-8EB5-86F31EF1E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3019" y="37542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C8B35183-6EB6-4558-9788-CE8F0594D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23577" y="23465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3">
              <a:extLst>
                <a:ext uri="{FF2B5EF4-FFF2-40B4-BE49-F238E27FC236}">
                  <a16:creationId xmlns:a16="http://schemas.microsoft.com/office/drawing/2014/main" id="{B875E16E-F2DF-4A3D-A535-311A1886C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7474" y="78685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273178BC-B163-42C8-8AA3-E6015091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88672" y="61530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8">
              <a:extLst>
                <a:ext uri="{FF2B5EF4-FFF2-40B4-BE49-F238E27FC236}">
                  <a16:creationId xmlns:a16="http://schemas.microsoft.com/office/drawing/2014/main" id="{3F715015-E0A6-4A26-9FD6-8150DDF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223" y="27277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9">
              <a:extLst>
                <a:ext uri="{FF2B5EF4-FFF2-40B4-BE49-F238E27FC236}">
                  <a16:creationId xmlns:a16="http://schemas.microsoft.com/office/drawing/2014/main" id="{0EE0F506-CF28-4919-843E-96C438CCD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4595" y="50382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80">
              <a:extLst>
                <a:ext uri="{FF2B5EF4-FFF2-40B4-BE49-F238E27FC236}">
                  <a16:creationId xmlns:a16="http://schemas.microsoft.com/office/drawing/2014/main" id="{ABF621B4-0B01-43A4-A7D1-413915B3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9253" y="72371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4">
              <a:extLst>
                <a:ext uri="{FF2B5EF4-FFF2-40B4-BE49-F238E27FC236}">
                  <a16:creationId xmlns:a16="http://schemas.microsoft.com/office/drawing/2014/main" id="{11CEF3FD-9334-449D-9A0D-A87415834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3713" y="6819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6">
              <a:extLst>
                <a:ext uri="{FF2B5EF4-FFF2-40B4-BE49-F238E27FC236}">
                  <a16:creationId xmlns:a16="http://schemas.microsoft.com/office/drawing/2014/main" id="{9FB3FAF8-148B-46ED-9715-58CFE7902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5733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8">
              <a:extLst>
                <a:ext uri="{FF2B5EF4-FFF2-40B4-BE49-F238E27FC236}">
                  <a16:creationId xmlns:a16="http://schemas.microsoft.com/office/drawing/2014/main" id="{410E3435-0683-4EF2-9185-B5CADDD60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2450" y="6890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0">
              <a:extLst>
                <a:ext uri="{FF2B5EF4-FFF2-40B4-BE49-F238E27FC236}">
                  <a16:creationId xmlns:a16="http://schemas.microsoft.com/office/drawing/2014/main" id="{FC146718-F493-4688-93D1-D3C4DBB66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23457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12">
              <a:extLst>
                <a:ext uri="{FF2B5EF4-FFF2-40B4-BE49-F238E27FC236}">
                  <a16:creationId xmlns:a16="http://schemas.microsoft.com/office/drawing/2014/main" id="{1C18D603-D7E6-4574-B11F-2C2462E3C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8029" y="54210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0">
              <a:extLst>
                <a:ext uri="{FF2B5EF4-FFF2-40B4-BE49-F238E27FC236}">
                  <a16:creationId xmlns:a16="http://schemas.microsoft.com/office/drawing/2014/main" id="{39BAC9E3-0ED4-4E15-9E08-A51F84874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9678" y="6144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1">
              <a:extLst>
                <a:ext uri="{FF2B5EF4-FFF2-40B4-BE49-F238E27FC236}">
                  <a16:creationId xmlns:a16="http://schemas.microsoft.com/office/drawing/2014/main" id="{731CC313-61BB-44C9-9BE8-6CFF0F2B0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3496" y="616427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5">
              <a:extLst>
                <a:ext uri="{FF2B5EF4-FFF2-40B4-BE49-F238E27FC236}">
                  <a16:creationId xmlns:a16="http://schemas.microsoft.com/office/drawing/2014/main" id="{55944B1A-48F3-4273-A87D-B12B35F8E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26567" y="4001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2C030015-13DB-4AAA-B2C5-0DB11B17B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76243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4CCDA4CA-802B-4060-84E8-3A5BCC253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0173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4AFB2596-28AD-4968-AC8C-0C89D5F8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3587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2877C19B-C85A-43A8-9D22-E3555757E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6325" y="655973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86BB8A06-3A72-4664-906D-A764FD3C8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41294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13A6CBDF-A71E-4C76-90F5-F93EC0472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1328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3">
              <a:extLst>
                <a:ext uri="{FF2B5EF4-FFF2-40B4-BE49-F238E27FC236}">
                  <a16:creationId xmlns:a16="http://schemas.microsoft.com/office/drawing/2014/main" id="{CDDE2395-D4D4-4B16-998E-BA136879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5320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2">
              <a:extLst>
                <a:ext uri="{FF2B5EF4-FFF2-40B4-BE49-F238E27FC236}">
                  <a16:creationId xmlns:a16="http://schemas.microsoft.com/office/drawing/2014/main" id="{0C4C9822-221D-4DFD-A8F0-88BDB960D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5294" y="32603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4">
              <a:extLst>
                <a:ext uri="{FF2B5EF4-FFF2-40B4-BE49-F238E27FC236}">
                  <a16:creationId xmlns:a16="http://schemas.microsoft.com/office/drawing/2014/main" id="{75210329-C983-4B1D-8573-5EB689CF4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2222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9">
              <a:extLst>
                <a:ext uri="{FF2B5EF4-FFF2-40B4-BE49-F238E27FC236}">
                  <a16:creationId xmlns:a16="http://schemas.microsoft.com/office/drawing/2014/main" id="{12078099-9836-4B34-B3F8-123577D27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6208" y="9460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DDC4164A-CF54-4258-93D9-E2985D837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2600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>
              <a:extLst>
                <a:ext uri="{FF2B5EF4-FFF2-40B4-BE49-F238E27FC236}">
                  <a16:creationId xmlns:a16="http://schemas.microsoft.com/office/drawing/2014/main" id="{5757C01C-EDE3-4DA2-A988-C56F92676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14972" y="82751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4">
              <a:extLst>
                <a:ext uri="{FF2B5EF4-FFF2-40B4-BE49-F238E27FC236}">
                  <a16:creationId xmlns:a16="http://schemas.microsoft.com/office/drawing/2014/main" id="{3DFE3A5E-CE1B-44A3-90D9-F7ECC6F8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84090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6">
              <a:extLst>
                <a:ext uri="{FF2B5EF4-FFF2-40B4-BE49-F238E27FC236}">
                  <a16:creationId xmlns:a16="http://schemas.microsoft.com/office/drawing/2014/main" id="{96392746-AF8E-4EC4-ABD1-04C4AB9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94059" y="4587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6">
              <a:extLst>
                <a:ext uri="{FF2B5EF4-FFF2-40B4-BE49-F238E27FC236}">
                  <a16:creationId xmlns:a16="http://schemas.microsoft.com/office/drawing/2014/main" id="{63B0352C-E450-4B7D-826D-25B95A158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29758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10">
              <a:extLst>
                <a:ext uri="{FF2B5EF4-FFF2-40B4-BE49-F238E27FC236}">
                  <a16:creationId xmlns:a16="http://schemas.microsoft.com/office/drawing/2014/main" id="{291D0AEA-30E5-47FC-9CBD-F59E92418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07482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12">
              <a:extLst>
                <a:ext uri="{FF2B5EF4-FFF2-40B4-BE49-F238E27FC236}">
                  <a16:creationId xmlns:a16="http://schemas.microsoft.com/office/drawing/2014/main" id="{5D3E4E8D-958E-4303-B0DC-F363C1256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8184" y="78550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D496ABB3-10B3-42C9-B3B5-8AE46C11A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9874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Symbol zastępczy zawartości 4" descr="Obraz zawierający tekst, kreskówka, książka, fikcja&#10;&#10;Opis wygenerowany automatycznie">
            <a:extLst>
              <a:ext uri="{FF2B5EF4-FFF2-40B4-BE49-F238E27FC236}">
                <a16:creationId xmlns:a16="http://schemas.microsoft.com/office/drawing/2014/main" id="{E6CA0152-D0C6-1AAC-DC08-1AF0284C2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1342"/>
          <a:stretch/>
        </p:blipFill>
        <p:spPr>
          <a:xfrm>
            <a:off x="8127999" y="871105"/>
            <a:ext cx="4064001" cy="51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28278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RightStep">
      <a:dk1>
        <a:srgbClr val="000000"/>
      </a:dk1>
      <a:lt1>
        <a:srgbClr val="FFFFFF"/>
      </a:lt1>
      <a:dk2>
        <a:srgbClr val="3C3522"/>
      </a:dk2>
      <a:lt2>
        <a:srgbClr val="E2E8E7"/>
      </a:lt2>
      <a:accent1>
        <a:srgbClr val="C89499"/>
      </a:accent1>
      <a:accent2>
        <a:srgbClr val="BC917C"/>
      </a:accent2>
      <a:accent3>
        <a:srgbClr val="AFA381"/>
      </a:accent3>
      <a:accent4>
        <a:srgbClr val="A0A96F"/>
      </a:accent4>
      <a:accent5>
        <a:srgbClr val="92AB7F"/>
      </a:accent5>
      <a:accent6>
        <a:srgbClr val="76B175"/>
      </a:accent6>
      <a:hlink>
        <a:srgbClr val="568E88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BohemianVTI</vt:lpstr>
      <vt:lpstr>熊猫</vt:lpstr>
      <vt:lpstr>始熊猫属</vt:lpstr>
      <vt:lpstr>亚热带竹林</vt:lpstr>
      <vt:lpstr>大熊猫的外形特征</vt:lpstr>
      <vt:lpstr>大熊猫喜欢爬上树</vt:lpstr>
      <vt:lpstr>大熊猫的栖息地</vt:lpstr>
      <vt:lpstr>大熊猫的饮食特点 </vt:lpstr>
      <vt:lpstr>大熊猫吃：</vt:lpstr>
      <vt:lpstr>功夫熊猫</vt:lpstr>
      <vt:lpstr>Prezentacja programu PowerPoint</vt:lpstr>
      <vt:lpstr>功夫熊猫中的场景</vt:lpstr>
      <vt:lpstr>谢谢你的注意力 有一个美好的一天</vt:lpstr>
      <vt:lpstr>Sources：</vt:lpstr>
      <vt:lpstr>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373</cp:revision>
  <dcterms:created xsi:type="dcterms:W3CDTF">2023-12-07T15:15:29Z</dcterms:created>
  <dcterms:modified xsi:type="dcterms:W3CDTF">2023-12-20T16:07:39Z</dcterms:modified>
</cp:coreProperties>
</file>