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heme/theme3.xml" ContentType="application/vnd.openxmlformats-officedocument.them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comments/comment1.xml" ContentType="application/vnd.openxmlformats-officedocument.presentationml.comments+xml"/>
  <Override PartName="/ppt/tags/tag239.xml" ContentType="application/vnd.openxmlformats-officedocument.presentationml.tags+xml"/>
  <Override PartName="/ppt/notesSlides/notesSlide1.xml" ContentType="application/vnd.openxmlformats-officedocument.presentationml.notesSlide+xml"/>
  <Override PartName="/ppt/tags/tag240.xml" ContentType="application/vnd.openxmlformats-officedocument.presentationml.tags+xml"/>
  <Override PartName="/ppt/notesSlides/notesSlide2.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3"/>
  </p:notesMasterIdLst>
  <p:sldIdLst>
    <p:sldId id="257" r:id="rId3"/>
    <p:sldId id="268" r:id="rId4"/>
    <p:sldId id="266" r:id="rId5"/>
    <p:sldId id="258" r:id="rId6"/>
    <p:sldId id="262" r:id="rId7"/>
    <p:sldId id="260" r:id="rId8"/>
    <p:sldId id="261" r:id="rId9"/>
    <p:sldId id="259" r:id="rId10"/>
    <p:sldId id="267" r:id="rId11"/>
    <p:sldId id="265"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1">
          <p15:clr>
            <a:srgbClr val="A4A3A4"/>
          </p15:clr>
        </p15:guide>
        <p15:guide id="2" pos="38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dministrator" initials="A" lastIdx="1" clrIdx="1"/>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86" d="100"/>
          <a:sy n="86" d="100"/>
        </p:scale>
        <p:origin x="327" y="74"/>
      </p:cViewPr>
      <p:guideLst>
        <p:guide orient="horz" pos="2191"/>
        <p:guide pos="386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3-06T12:39:30.122"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2022/3/31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the author was good at painting and calligraphy seal cutting and so 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slideMaster" Target="../slideMasters/slideMaster2.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 Type="http://schemas.openxmlformats.org/officeDocument/2006/relationships/tags" Target="../tags/tag71.xml"/><Relationship Id="rId16" Type="http://schemas.openxmlformats.org/officeDocument/2006/relationships/tags" Target="../tags/tag85.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tags" Target="../tags/tag84.xml"/><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10" Type="http://schemas.openxmlformats.org/officeDocument/2006/relationships/slideMaster" Target="../slideMasters/slideMaster2.xml"/><Relationship Id="rId4" Type="http://schemas.openxmlformats.org/officeDocument/2006/relationships/tags" Target="../tags/tag105.xml"/><Relationship Id="rId9" Type="http://schemas.openxmlformats.org/officeDocument/2006/relationships/tags" Target="../tags/tag110.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slideMaster" Target="../slideMasters/slideMaster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slideMaster" Target="../slideMasters/slideMaster2.xml"/><Relationship Id="rId4" Type="http://schemas.openxmlformats.org/officeDocument/2006/relationships/tags" Target="../tags/tag12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36.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slideMaster" Target="../slideMasters/slideMaster2.xml"/><Relationship Id="rId4" Type="http://schemas.openxmlformats.org/officeDocument/2006/relationships/tags" Target="../tags/tag132.xml"/><Relationship Id="rId9" Type="http://schemas.openxmlformats.org/officeDocument/2006/relationships/tags" Target="../tags/tag13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10" Type="http://schemas.openxmlformats.org/officeDocument/2006/relationships/slideMaster" Target="../slideMasters/slideMaster2.xml"/><Relationship Id="rId4" Type="http://schemas.openxmlformats.org/officeDocument/2006/relationships/tags" Target="../tags/tag141.xml"/><Relationship Id="rId9" Type="http://schemas.openxmlformats.org/officeDocument/2006/relationships/tags" Target="../tags/tag146.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61.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slideMaster" Target="../slideMasters/slideMaster2.xml"/><Relationship Id="rId5" Type="http://schemas.openxmlformats.org/officeDocument/2006/relationships/tags" Target="../tags/tag158.xm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66.xml"/><Relationship Id="rId7" Type="http://schemas.openxmlformats.org/officeDocument/2006/relationships/tags" Target="../tags/tag170.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78.xml"/><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slideMaster" Target="../slideMasters/slideMaster2.xml"/><Relationship Id="rId5" Type="http://schemas.openxmlformats.org/officeDocument/2006/relationships/tags" Target="../tags/tag175.xml"/><Relationship Id="rId10" Type="http://schemas.openxmlformats.org/officeDocument/2006/relationships/tags" Target="../tags/tag180.xml"/><Relationship Id="rId4" Type="http://schemas.openxmlformats.org/officeDocument/2006/relationships/tags" Target="../tags/tag174.xml"/><Relationship Id="rId9" Type="http://schemas.openxmlformats.org/officeDocument/2006/relationships/tags" Target="../tags/tag179.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88.xml"/><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slideMaster" Target="../slideMasters/slideMaster2.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5" Type="http://schemas.openxmlformats.org/officeDocument/2006/relationships/tags" Target="../tags/tag185.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99.xml"/><Relationship Id="rId3" Type="http://schemas.openxmlformats.org/officeDocument/2006/relationships/tags" Target="../tags/tag194.xml"/><Relationship Id="rId7" Type="http://schemas.openxmlformats.org/officeDocument/2006/relationships/tags" Target="../tags/tag198.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slideMaster" Target="../slideMasters/slideMaster2.xml"/><Relationship Id="rId5" Type="http://schemas.openxmlformats.org/officeDocument/2006/relationships/tags" Target="../tags/tag196.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slideMaster" Target="../slideMasters/slideMaster2.xml"/><Relationship Id="rId5" Type="http://schemas.openxmlformats.org/officeDocument/2006/relationships/tags" Target="../tags/tag206.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slideMaster" Target="../slideMasters/slideMaster2.xml"/><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tags" Target="../tags/tag223.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31.xml"/><Relationship Id="rId3" Type="http://schemas.openxmlformats.org/officeDocument/2006/relationships/tags" Target="../tags/tag226.xml"/><Relationship Id="rId7" Type="http://schemas.openxmlformats.org/officeDocument/2006/relationships/tags" Target="../tags/tag230.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slideMaster" Target="../slideMasters/slideMaster2.xml"/><Relationship Id="rId5" Type="http://schemas.openxmlformats.org/officeDocument/2006/relationships/tags" Target="../tags/tag228.xml"/><Relationship Id="rId10" Type="http://schemas.openxmlformats.org/officeDocument/2006/relationships/tags" Target="../tags/tag233.xml"/><Relationship Id="rId4" Type="http://schemas.openxmlformats.org/officeDocument/2006/relationships/tags" Target="../tags/tag227.xml"/><Relationship Id="rId9" Type="http://schemas.openxmlformats.org/officeDocument/2006/relationships/tags" Target="../tags/tag23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2022/3/31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2022/3/31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2022/3/31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25" name="任意多边形: 形状 24"/>
          <p:cNvSpPr/>
          <p:nvPr userDrawn="1">
            <p:custDataLst>
              <p:tags r:id="rId1"/>
            </p:custDataLst>
          </p:nvPr>
        </p:nvSpPr>
        <p:spPr>
          <a:xfrm rot="3070109">
            <a:off x="-1173550" y="1095883"/>
            <a:ext cx="4042775" cy="1618860"/>
          </a:xfrm>
          <a:custGeom>
            <a:avLst/>
            <a:gdLst>
              <a:gd name="connsiteX0" fmla="*/ 217923 w 4042775"/>
              <a:gd name="connsiteY0" fmla="*/ 0 h 1618860"/>
              <a:gd name="connsiteX1" fmla="*/ 3233345 w 4042775"/>
              <a:gd name="connsiteY1" fmla="*/ 0 h 1618860"/>
              <a:gd name="connsiteX2" fmla="*/ 4042775 w 4042775"/>
              <a:gd name="connsiteY2" fmla="*/ 809430 h 1618860"/>
              <a:gd name="connsiteX3" fmla="*/ 3233345 w 4042775"/>
              <a:gd name="connsiteY3" fmla="*/ 1618860 h 1618860"/>
              <a:gd name="connsiteX4" fmla="*/ 1674839 w 4042775"/>
              <a:gd name="connsiteY4" fmla="*/ 1618860 h 1618860"/>
              <a:gd name="connsiteX5" fmla="*/ 0 w 4042775"/>
              <a:gd name="connsiteY5" fmla="*/ 270737 h 161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2775" h="1618860">
                <a:moveTo>
                  <a:pt x="217923" y="0"/>
                </a:moveTo>
                <a:lnTo>
                  <a:pt x="3233345" y="0"/>
                </a:lnTo>
                <a:cubicBezTo>
                  <a:pt x="3680381" y="0"/>
                  <a:pt x="4042775" y="362394"/>
                  <a:pt x="4042775" y="809430"/>
                </a:cubicBezTo>
                <a:cubicBezTo>
                  <a:pt x="4042775" y="1256466"/>
                  <a:pt x="3680381" y="1618860"/>
                  <a:pt x="3233345" y="1618860"/>
                </a:cubicBezTo>
                <a:lnTo>
                  <a:pt x="1674839" y="1618860"/>
                </a:lnTo>
                <a:lnTo>
                  <a:pt x="0" y="270737"/>
                </a:ln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7" name="任意多边形: 形状 6"/>
          <p:cNvSpPr/>
          <p:nvPr userDrawn="1">
            <p:custDataLst>
              <p:tags r:id="rId2"/>
            </p:custDataLst>
          </p:nvPr>
        </p:nvSpPr>
        <p:spPr>
          <a:xfrm rot="3070109">
            <a:off x="9253576" y="4078185"/>
            <a:ext cx="4151613" cy="1618860"/>
          </a:xfrm>
          <a:custGeom>
            <a:avLst/>
            <a:gdLst>
              <a:gd name="connsiteX0" fmla="*/ 197382 w 4151613"/>
              <a:gd name="connsiteY0" fmla="*/ 279718 h 1618860"/>
              <a:gd name="connsiteX1" fmla="*/ 809430 w 4151613"/>
              <a:gd name="connsiteY1" fmla="*/ 0 h 1618860"/>
              <a:gd name="connsiteX2" fmla="*/ 2445928 w 4151613"/>
              <a:gd name="connsiteY2" fmla="*/ 0 h 1618860"/>
              <a:gd name="connsiteX3" fmla="*/ 4151613 w 4151613"/>
              <a:gd name="connsiteY3" fmla="*/ 1372951 h 1618860"/>
              <a:gd name="connsiteX4" fmla="*/ 3953674 w 4151613"/>
              <a:gd name="connsiteY4" fmla="*/ 1618860 h 1618860"/>
              <a:gd name="connsiteX5" fmla="*/ 809430 w 4151613"/>
              <a:gd name="connsiteY5" fmla="*/ 1618860 h 1618860"/>
              <a:gd name="connsiteX6" fmla="*/ 0 w 4151613"/>
              <a:gd name="connsiteY6" fmla="*/ 809431 h 1618860"/>
              <a:gd name="connsiteX7" fmla="*/ 138238 w 4151613"/>
              <a:gd name="connsiteY7" fmla="*/ 356870 h 1618860"/>
              <a:gd name="connsiteX8" fmla="*/ 197382 w 4151613"/>
              <a:gd name="connsiteY8" fmla="*/ 279718 h 161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1613" h="1618860">
                <a:moveTo>
                  <a:pt x="197382" y="279718"/>
                </a:moveTo>
                <a:cubicBezTo>
                  <a:pt x="345798" y="108383"/>
                  <a:pt x="564957" y="0"/>
                  <a:pt x="809430" y="0"/>
                </a:cubicBezTo>
                <a:lnTo>
                  <a:pt x="2445928" y="0"/>
                </a:lnTo>
                <a:lnTo>
                  <a:pt x="4151613" y="1372951"/>
                </a:lnTo>
                <a:lnTo>
                  <a:pt x="3953674" y="1618860"/>
                </a:lnTo>
                <a:lnTo>
                  <a:pt x="809430" y="1618860"/>
                </a:lnTo>
                <a:cubicBezTo>
                  <a:pt x="362394" y="1618860"/>
                  <a:pt x="0" y="1256466"/>
                  <a:pt x="0" y="809431"/>
                </a:cubicBezTo>
                <a:cubicBezTo>
                  <a:pt x="0" y="641792"/>
                  <a:pt x="50962" y="486056"/>
                  <a:pt x="138238" y="356870"/>
                </a:cubicBezTo>
                <a:cubicBezTo>
                  <a:pt x="156421" y="329956"/>
                  <a:pt x="176179" y="304195"/>
                  <a:pt x="197382" y="279718"/>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8" name="任意多边形: 形状 7"/>
          <p:cNvSpPr/>
          <p:nvPr userDrawn="1">
            <p:custDataLst>
              <p:tags r:id="rId3"/>
            </p:custDataLst>
          </p:nvPr>
        </p:nvSpPr>
        <p:spPr>
          <a:xfrm rot="3070109">
            <a:off x="9314616" y="5781724"/>
            <a:ext cx="2330574" cy="903694"/>
          </a:xfrm>
          <a:custGeom>
            <a:avLst/>
            <a:gdLst>
              <a:gd name="connsiteX0" fmla="*/ 77169 w 2330574"/>
              <a:gd name="connsiteY0" fmla="*/ 199214 h 903694"/>
              <a:gd name="connsiteX1" fmla="*/ 451847 w 2330574"/>
              <a:gd name="connsiteY1" fmla="*/ 0 h 903694"/>
              <a:gd name="connsiteX2" fmla="*/ 2330574 w 2330574"/>
              <a:gd name="connsiteY2" fmla="*/ 0 h 903694"/>
              <a:gd name="connsiteX3" fmla="*/ 1603167 w 2330574"/>
              <a:gd name="connsiteY3" fmla="*/ 903694 h 903694"/>
              <a:gd name="connsiteX4" fmla="*/ 451847 w 2330574"/>
              <a:gd name="connsiteY4" fmla="*/ 903693 h 903694"/>
              <a:gd name="connsiteX5" fmla="*/ 0 w 2330574"/>
              <a:gd name="connsiteY5" fmla="*/ 451846 h 903694"/>
              <a:gd name="connsiteX6" fmla="*/ 0 w 2330574"/>
              <a:gd name="connsiteY6" fmla="*/ 451847 h 903694"/>
              <a:gd name="connsiteX7" fmla="*/ 77169 w 2330574"/>
              <a:gd name="connsiteY7" fmla="*/ 199214 h 9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0574" h="903694">
                <a:moveTo>
                  <a:pt x="77169" y="199214"/>
                </a:moveTo>
                <a:cubicBezTo>
                  <a:pt x="158368" y="79023"/>
                  <a:pt x="295880" y="0"/>
                  <a:pt x="451847" y="0"/>
                </a:cubicBezTo>
                <a:lnTo>
                  <a:pt x="2330574" y="0"/>
                </a:lnTo>
                <a:lnTo>
                  <a:pt x="1603167" y="903694"/>
                </a:lnTo>
                <a:lnTo>
                  <a:pt x="451847" y="903693"/>
                </a:lnTo>
                <a:cubicBezTo>
                  <a:pt x="202299" y="903693"/>
                  <a:pt x="0" y="701394"/>
                  <a:pt x="0" y="451846"/>
                </a:cubicBezTo>
                <a:lnTo>
                  <a:pt x="0" y="451847"/>
                </a:lnTo>
                <a:cubicBezTo>
                  <a:pt x="1" y="358266"/>
                  <a:pt x="28448" y="271330"/>
                  <a:pt x="77169" y="199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9" name="任意多边形: 形状 8"/>
          <p:cNvSpPr/>
          <p:nvPr userDrawn="1">
            <p:custDataLst>
              <p:tags r:id="rId4"/>
            </p:custDataLst>
          </p:nvPr>
        </p:nvSpPr>
        <p:spPr>
          <a:xfrm rot="3070109">
            <a:off x="453759" y="380552"/>
            <a:ext cx="2882790" cy="903694"/>
          </a:xfrm>
          <a:custGeom>
            <a:avLst/>
            <a:gdLst>
              <a:gd name="connsiteX0" fmla="*/ 0 w 2882790"/>
              <a:gd name="connsiteY0" fmla="*/ 903694 h 903694"/>
              <a:gd name="connsiteX1" fmla="*/ 727407 w 2882790"/>
              <a:gd name="connsiteY1" fmla="*/ 0 h 903694"/>
              <a:gd name="connsiteX2" fmla="*/ 2430943 w 2882790"/>
              <a:gd name="connsiteY2" fmla="*/ 0 h 903694"/>
              <a:gd name="connsiteX3" fmla="*/ 2882790 w 2882790"/>
              <a:gd name="connsiteY3" fmla="*/ 451847 h 903694"/>
              <a:gd name="connsiteX4" fmla="*/ 2882789 w 2882790"/>
              <a:gd name="connsiteY4" fmla="*/ 451847 h 903694"/>
              <a:gd name="connsiteX5" fmla="*/ 2430942 w 2882790"/>
              <a:gd name="connsiteY5" fmla="*/ 903694 h 9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2790" h="903694">
                <a:moveTo>
                  <a:pt x="0" y="903694"/>
                </a:moveTo>
                <a:lnTo>
                  <a:pt x="727407" y="0"/>
                </a:lnTo>
                <a:lnTo>
                  <a:pt x="2430943" y="0"/>
                </a:lnTo>
                <a:cubicBezTo>
                  <a:pt x="2680491" y="0"/>
                  <a:pt x="2882790" y="202299"/>
                  <a:pt x="2882790" y="451847"/>
                </a:cubicBezTo>
                <a:lnTo>
                  <a:pt x="2882789" y="451847"/>
                </a:lnTo>
                <a:cubicBezTo>
                  <a:pt x="2882789" y="701395"/>
                  <a:pt x="2680490" y="903694"/>
                  <a:pt x="2430942" y="903694"/>
                </a:cubicBezTo>
                <a:close/>
              </a:path>
            </a:pathLst>
          </a:custGeom>
          <a:solidFill>
            <a:schemeClr val="accent1">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0" name="三角形 12"/>
          <p:cNvSpPr/>
          <p:nvPr userDrawn="1">
            <p:custDataLst>
              <p:tags r:id="rId5"/>
            </p:custDataLst>
          </p:nvPr>
        </p:nvSpPr>
        <p:spPr>
          <a:xfrm rot="2162414">
            <a:off x="1451154" y="4844213"/>
            <a:ext cx="662555" cy="491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1" name="椭圆 10"/>
          <p:cNvSpPr/>
          <p:nvPr userDrawn="1">
            <p:custDataLst>
              <p:tags r:id="rId6"/>
            </p:custDataLst>
          </p:nvPr>
        </p:nvSpPr>
        <p:spPr>
          <a:xfrm>
            <a:off x="745860" y="4408178"/>
            <a:ext cx="314680" cy="314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2" name="椭圆 11"/>
          <p:cNvSpPr/>
          <p:nvPr userDrawn="1">
            <p:custDataLst>
              <p:tags r:id="rId7"/>
            </p:custDataLst>
          </p:nvPr>
        </p:nvSpPr>
        <p:spPr>
          <a:xfrm>
            <a:off x="3285928" y="541496"/>
            <a:ext cx="476601" cy="4766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3" name="三角形 15"/>
          <p:cNvSpPr/>
          <p:nvPr userDrawn="1">
            <p:custDataLst>
              <p:tags r:id="rId8"/>
            </p:custDataLst>
          </p:nvPr>
        </p:nvSpPr>
        <p:spPr>
          <a:xfrm rot="3171053">
            <a:off x="10415700" y="1599512"/>
            <a:ext cx="662555" cy="491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4" name="椭圆 13"/>
          <p:cNvSpPr/>
          <p:nvPr userDrawn="1">
            <p:custDataLst>
              <p:tags r:id="rId9"/>
            </p:custDataLst>
          </p:nvPr>
        </p:nvSpPr>
        <p:spPr>
          <a:xfrm>
            <a:off x="9038379" y="4617297"/>
            <a:ext cx="246045" cy="2460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0" name="任意多边形: 形状 19"/>
          <p:cNvSpPr/>
          <p:nvPr userDrawn="1">
            <p:custDataLst>
              <p:tags r:id="rId10"/>
            </p:custDataLst>
          </p:nvPr>
        </p:nvSpPr>
        <p:spPr>
          <a:xfrm>
            <a:off x="0" y="878721"/>
            <a:ext cx="1225232" cy="3427569"/>
          </a:xfrm>
          <a:custGeom>
            <a:avLst/>
            <a:gdLst>
              <a:gd name="connsiteX0" fmla="*/ 0 w 1225232"/>
              <a:gd name="connsiteY0" fmla="*/ 0 h 3427569"/>
              <a:gd name="connsiteX1" fmla="*/ 216505 w 1225232"/>
              <a:gd name="connsiteY1" fmla="*/ 86833 h 3427569"/>
              <a:gd name="connsiteX2" fmla="*/ 1225232 w 1225232"/>
              <a:gd name="connsiteY2" fmla="*/ 1713784 h 3427569"/>
              <a:gd name="connsiteX3" fmla="*/ 216505 w 1225232"/>
              <a:gd name="connsiteY3" fmla="*/ 3340735 h 3427569"/>
              <a:gd name="connsiteX4" fmla="*/ 0 w 1225232"/>
              <a:gd name="connsiteY4" fmla="*/ 3427569 h 3427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232" h="3427569">
                <a:moveTo>
                  <a:pt x="0" y="0"/>
                </a:moveTo>
                <a:lnTo>
                  <a:pt x="216505" y="86833"/>
                </a:lnTo>
                <a:cubicBezTo>
                  <a:pt x="814364" y="383935"/>
                  <a:pt x="1225232" y="1000878"/>
                  <a:pt x="1225232" y="1713784"/>
                </a:cubicBezTo>
                <a:cubicBezTo>
                  <a:pt x="1225232" y="2426690"/>
                  <a:pt x="814364" y="3043633"/>
                  <a:pt x="216505" y="3340735"/>
                </a:cubicBezTo>
                <a:lnTo>
                  <a:pt x="0" y="3427569"/>
                </a:lnTo>
                <a:close/>
              </a:path>
            </a:pathLst>
          </a:cu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1" name="任意多边形: 形状 20"/>
          <p:cNvSpPr/>
          <p:nvPr userDrawn="1">
            <p:custDataLst>
              <p:tags r:id="rId11"/>
            </p:custDataLst>
          </p:nvPr>
        </p:nvSpPr>
        <p:spPr>
          <a:xfrm>
            <a:off x="11309552" y="2708555"/>
            <a:ext cx="882448" cy="2816775"/>
          </a:xfrm>
          <a:custGeom>
            <a:avLst/>
            <a:gdLst>
              <a:gd name="connsiteX0" fmla="*/ 882448 w 882448"/>
              <a:gd name="connsiteY0" fmla="*/ 0 h 2816775"/>
              <a:gd name="connsiteX1" fmla="*/ 882448 w 882448"/>
              <a:gd name="connsiteY1" fmla="*/ 2816775 h 2816775"/>
              <a:gd name="connsiteX2" fmla="*/ 756607 w 882448"/>
              <a:gd name="connsiteY2" fmla="*/ 2752353 h 2816775"/>
              <a:gd name="connsiteX3" fmla="*/ 0 w 882448"/>
              <a:gd name="connsiteY3" fmla="*/ 1408387 h 2816775"/>
              <a:gd name="connsiteX4" fmla="*/ 756607 w 882448"/>
              <a:gd name="connsiteY4" fmla="*/ 64422 h 2816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448" h="2816775">
                <a:moveTo>
                  <a:pt x="882448" y="0"/>
                </a:moveTo>
                <a:lnTo>
                  <a:pt x="882448" y="2816775"/>
                </a:lnTo>
                <a:lnTo>
                  <a:pt x="756607" y="2752353"/>
                </a:lnTo>
                <a:cubicBezTo>
                  <a:pt x="303003" y="2476737"/>
                  <a:pt x="0" y="1977947"/>
                  <a:pt x="0" y="1408387"/>
                </a:cubicBezTo>
                <a:cubicBezTo>
                  <a:pt x="0" y="838827"/>
                  <a:pt x="303003" y="340038"/>
                  <a:pt x="756607" y="64422"/>
                </a:cubicBezTo>
                <a:close/>
              </a:path>
            </a:pathLst>
          </a:custGeom>
          <a:noFill/>
          <a:ln w="254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 name="标题 1"/>
          <p:cNvSpPr>
            <a:spLocks noGrp="1"/>
          </p:cNvSpPr>
          <p:nvPr>
            <p:ph type="ctrTitle" hasCustomPrompt="1"/>
            <p:custDataLst>
              <p:tags r:id="rId12"/>
            </p:custDataLst>
          </p:nvPr>
        </p:nvSpPr>
        <p:spPr>
          <a:xfrm>
            <a:off x="2275411" y="2332753"/>
            <a:ext cx="7734300" cy="1255376"/>
          </a:xfrm>
        </p:spPr>
        <p:txBody>
          <a:bodyPr lIns="90170" tIns="46990" rIns="90170" bIns="46990" anchor="b" anchorCtr="0">
            <a:normAutofit/>
          </a:bodyPr>
          <a:lstStyle>
            <a:lvl1pPr algn="ctr">
              <a:defRPr sz="6600" u="none" strike="noStrike" kern="1200" cap="none" spc="600" normalizeH="0">
                <a:solidFill>
                  <a:schemeClr val="tx1">
                    <a:lumMod val="85000"/>
                    <a:lumOff val="15000"/>
                  </a:schemeClr>
                </a:solidFill>
                <a:uFillTx/>
                <a:ea typeface="汉仪旗黑-85S" panose="00020600040101010101" pitchFamily="18" charset="-122"/>
              </a:defRPr>
            </a:lvl1pPr>
          </a:lstStyle>
          <a:p>
            <a:r>
              <a:rPr lang="zh-CN" altLang="en-US" dirty="0"/>
              <a:t>单击此处编辑标题</a:t>
            </a:r>
          </a:p>
        </p:txBody>
      </p:sp>
      <p:sp>
        <p:nvSpPr>
          <p:cNvPr id="16" name="日期占位符 15"/>
          <p:cNvSpPr>
            <a:spLocks noGrp="1"/>
          </p:cNvSpPr>
          <p:nvPr>
            <p:ph type="dt" sz="half" idx="10"/>
            <p:custDataLst>
              <p:tags r:id="rId1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17" name="页脚占位符 16"/>
          <p:cNvSpPr>
            <a:spLocks noGrp="1"/>
          </p:cNvSpPr>
          <p:nvPr>
            <p:ph type="ftr" sz="quarter" idx="11"/>
            <p:custDataLst>
              <p:tags r:id="rId14"/>
            </p:custDataLst>
          </p:nvPr>
        </p:nvSpPr>
        <p:spPr/>
        <p:txBody>
          <a:bodyPr/>
          <a:lstStyle>
            <a:lvl1pPr>
              <a:defRPr>
                <a:solidFill>
                  <a:schemeClr val="tx1">
                    <a:lumMod val="85000"/>
                    <a:lumOff val="15000"/>
                  </a:schemeClr>
                </a:solidFill>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dirty="0"/>
          </a:p>
        </p:txBody>
      </p:sp>
      <p:sp>
        <p:nvSpPr>
          <p:cNvPr id="22" name="文本占位符 21"/>
          <p:cNvSpPr>
            <a:spLocks noGrp="1"/>
          </p:cNvSpPr>
          <p:nvPr>
            <p:ph type="body" sz="quarter" idx="13" hasCustomPrompt="1"/>
            <p:custDataLst>
              <p:tags r:id="rId16"/>
            </p:custDataLst>
          </p:nvPr>
        </p:nvSpPr>
        <p:spPr>
          <a:xfrm>
            <a:off x="4476462" y="4161260"/>
            <a:ext cx="1598858" cy="456037"/>
          </a:xfrm>
        </p:spPr>
        <p:txBody>
          <a:bodyPr lIns="90170" tIns="46990" rIns="90170" bIns="46990">
            <a:normAutofit/>
          </a:bodyPr>
          <a:lstStyle>
            <a:lvl1pPr marL="0" indent="0" algn="r">
              <a:buNone/>
              <a:defRPr sz="2000">
                <a:solidFill>
                  <a:schemeClr val="tx1">
                    <a:lumMod val="85000"/>
                    <a:lumOff val="15000"/>
                  </a:schemeClr>
                </a:solidFill>
              </a:defRPr>
            </a:lvl1pPr>
          </a:lstStyle>
          <a:p>
            <a:pPr lvl="0"/>
            <a:r>
              <a:rPr lang="zh-CN" altLang="en-US" dirty="0"/>
              <a:t>编辑文本</a:t>
            </a:r>
          </a:p>
        </p:txBody>
      </p:sp>
      <p:sp>
        <p:nvSpPr>
          <p:cNvPr id="24" name="文本占位符 23"/>
          <p:cNvSpPr>
            <a:spLocks noGrp="1"/>
          </p:cNvSpPr>
          <p:nvPr>
            <p:ph type="body" sz="quarter" idx="14" hasCustomPrompt="1"/>
            <p:custDataLst>
              <p:tags r:id="rId17"/>
            </p:custDataLst>
          </p:nvPr>
        </p:nvSpPr>
        <p:spPr>
          <a:xfrm>
            <a:off x="6189620" y="4161260"/>
            <a:ext cx="1598858" cy="456037"/>
          </a:xfrm>
        </p:spPr>
        <p:txBody>
          <a:bodyPr lIns="90170" tIns="46990" rIns="90170" bIns="46990">
            <a:normAutofit/>
          </a:bodyPr>
          <a:lstStyle>
            <a:lvl1pPr marL="0" indent="0" algn="l">
              <a:buNone/>
              <a:defRPr sz="2000">
                <a:solidFill>
                  <a:schemeClr val="tx1">
                    <a:lumMod val="85000"/>
                    <a:lumOff val="15000"/>
                  </a:schemeClr>
                </a:solidFill>
              </a:defRPr>
            </a:lvl1pPr>
          </a:lstStyle>
          <a:p>
            <a:pPr lvl="0"/>
            <a:r>
              <a:rPr lang="zh-CN" altLang="en-US" dirty="0"/>
              <a:t>编辑文本</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10167505" y="-513219"/>
            <a:ext cx="2016004" cy="1458712"/>
            <a:chOff x="10167505" y="-513219"/>
            <a:chExt cx="2016004" cy="1458712"/>
          </a:xfrm>
        </p:grpSpPr>
        <p:sp>
          <p:nvSpPr>
            <p:cNvPr id="12" name="任意多边形: 形状 11"/>
            <p:cNvSpPr/>
            <p:nvPr>
              <p:custDataLst>
                <p:tags r:id="rId7"/>
              </p:custDataLst>
            </p:nvPr>
          </p:nvSpPr>
          <p:spPr>
            <a:xfrm rot="18529891" flipV="1">
              <a:off x="10084652" y="-430366"/>
              <a:ext cx="1332892" cy="1167185"/>
            </a:xfrm>
            <a:custGeom>
              <a:avLst/>
              <a:gdLst>
                <a:gd name="connsiteX0" fmla="*/ 393394 w 1332892"/>
                <a:gd name="connsiteY0" fmla="*/ 1167185 h 1167185"/>
                <a:gd name="connsiteX1" fmla="*/ 1332892 w 1332892"/>
                <a:gd name="connsiteY1" fmla="*/ 0 h 1167185"/>
                <a:gd name="connsiteX2" fmla="*/ 603449 w 1332892"/>
                <a:gd name="connsiteY2" fmla="*/ 0 h 1167185"/>
                <a:gd name="connsiteX3" fmla="*/ 0 w 1332892"/>
                <a:gd name="connsiteY3" fmla="*/ 603449 h 1167185"/>
                <a:gd name="connsiteX4" fmla="*/ 368559 w 1332892"/>
                <a:gd name="connsiteY4" fmla="*/ 1159476 h 116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892" h="1167185">
                  <a:moveTo>
                    <a:pt x="393394" y="1167185"/>
                  </a:moveTo>
                  <a:lnTo>
                    <a:pt x="1332892" y="0"/>
                  </a:lnTo>
                  <a:lnTo>
                    <a:pt x="603449" y="0"/>
                  </a:lnTo>
                  <a:cubicBezTo>
                    <a:pt x="270173" y="0"/>
                    <a:pt x="0" y="270173"/>
                    <a:pt x="0" y="603449"/>
                  </a:cubicBezTo>
                  <a:cubicBezTo>
                    <a:pt x="0" y="853406"/>
                    <a:pt x="151972" y="1067868"/>
                    <a:pt x="368559" y="1159476"/>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4" name="任意多边形: 形状 13"/>
            <p:cNvSpPr/>
            <p:nvPr>
              <p:custDataLst>
                <p:tags r:id="rId8"/>
              </p:custDataLst>
            </p:nvPr>
          </p:nvSpPr>
          <p:spPr>
            <a:xfrm rot="18529891" flipV="1">
              <a:off x="11310905" y="72890"/>
              <a:ext cx="1071483" cy="673724"/>
            </a:xfrm>
            <a:custGeom>
              <a:avLst/>
              <a:gdLst>
                <a:gd name="connsiteX0" fmla="*/ 1071483 w 1071483"/>
                <a:gd name="connsiteY0" fmla="*/ 324761 h 673724"/>
                <a:gd name="connsiteX1" fmla="*/ 668017 w 1071483"/>
                <a:gd name="connsiteY1" fmla="*/ 0 h 673724"/>
                <a:gd name="connsiteX2" fmla="*/ 336862 w 1071483"/>
                <a:gd name="connsiteY2" fmla="*/ 0 h 673724"/>
                <a:gd name="connsiteX3" fmla="*/ 0 w 1071483"/>
                <a:gd name="connsiteY3" fmla="*/ 336862 h 673724"/>
                <a:gd name="connsiteX4" fmla="*/ 336862 w 1071483"/>
                <a:gd name="connsiteY4" fmla="*/ 673724 h 673724"/>
                <a:gd name="connsiteX5" fmla="*/ 790594 w 1071483"/>
                <a:gd name="connsiteY5" fmla="*/ 673723 h 6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83" h="673724">
                  <a:moveTo>
                    <a:pt x="1071483" y="324761"/>
                  </a:moveTo>
                  <a:lnTo>
                    <a:pt x="668017" y="0"/>
                  </a:lnTo>
                  <a:lnTo>
                    <a:pt x="336862" y="0"/>
                  </a:lnTo>
                  <a:cubicBezTo>
                    <a:pt x="150818" y="0"/>
                    <a:pt x="0" y="150818"/>
                    <a:pt x="0" y="336862"/>
                  </a:cubicBezTo>
                  <a:cubicBezTo>
                    <a:pt x="0" y="522906"/>
                    <a:pt x="150818" y="673724"/>
                    <a:pt x="336862" y="673724"/>
                  </a:cubicBezTo>
                  <a:lnTo>
                    <a:pt x="790594" y="673723"/>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userDrawn="1">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userDrawn="1">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userDrawn="1">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5" name="页脚占位符 4"/>
          <p:cNvSpPr>
            <a:spLocks noGrp="1"/>
          </p:cNvSpPr>
          <p:nvPr userDrawn="1">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7" name="椭圆 6"/>
          <p:cNvSpPr/>
          <p:nvPr userDrawn="1">
            <p:custDataLst>
              <p:tags r:id="rId1"/>
            </p:custDataLst>
          </p:nvPr>
        </p:nvSpPr>
        <p:spPr>
          <a:xfrm>
            <a:off x="2477640" y="3001102"/>
            <a:ext cx="824709" cy="824709"/>
          </a:xfrm>
          <a:prstGeom prst="ellipse">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8" name="椭圆 7"/>
          <p:cNvSpPr/>
          <p:nvPr userDrawn="1">
            <p:custDataLst>
              <p:tags r:id="rId2"/>
            </p:custDataLst>
          </p:nvPr>
        </p:nvSpPr>
        <p:spPr>
          <a:xfrm>
            <a:off x="4297412" y="2632122"/>
            <a:ext cx="311028" cy="311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9" name="椭圆 8"/>
          <p:cNvSpPr/>
          <p:nvPr userDrawn="1">
            <p:custDataLst>
              <p:tags r:id="rId3"/>
            </p:custDataLst>
          </p:nvPr>
        </p:nvSpPr>
        <p:spPr>
          <a:xfrm>
            <a:off x="3510563" y="3267453"/>
            <a:ext cx="1325417" cy="1325417"/>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 name="标题 1"/>
          <p:cNvSpPr>
            <a:spLocks noGrp="1"/>
          </p:cNvSpPr>
          <p:nvPr>
            <p:ph type="title" hasCustomPrompt="1"/>
            <p:custDataLst>
              <p:tags r:id="rId4"/>
            </p:custDataLst>
          </p:nvPr>
        </p:nvSpPr>
        <p:spPr>
          <a:xfrm>
            <a:off x="5017519" y="3314040"/>
            <a:ext cx="5193281" cy="824710"/>
          </a:xfrm>
        </p:spPr>
        <p:txBody>
          <a:bodyPr lIns="90170" tIns="46990" rIns="90170" bIns="46990" anchor="b" anchorCtr="0">
            <a:normAutofit/>
          </a:bodyPr>
          <a:lstStyle>
            <a:lvl1pPr>
              <a:defRPr sz="440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4" name="日期占位符 3"/>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5" name="页脚占位符 4"/>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1"/>
            </p:custDataLst>
          </p:nvPr>
        </p:nvGrpSpPr>
        <p:grpSpPr>
          <a:xfrm>
            <a:off x="10167505" y="-513219"/>
            <a:ext cx="2016004" cy="1458712"/>
            <a:chOff x="10167505" y="-513219"/>
            <a:chExt cx="2016004" cy="1458712"/>
          </a:xfrm>
        </p:grpSpPr>
        <p:sp>
          <p:nvSpPr>
            <p:cNvPr id="13" name="任意多边形: 形状 12"/>
            <p:cNvSpPr/>
            <p:nvPr>
              <p:custDataLst>
                <p:tags r:id="rId8"/>
              </p:custDataLst>
            </p:nvPr>
          </p:nvSpPr>
          <p:spPr>
            <a:xfrm rot="18529891" flipV="1">
              <a:off x="10084652" y="-430366"/>
              <a:ext cx="1332892" cy="1167185"/>
            </a:xfrm>
            <a:custGeom>
              <a:avLst/>
              <a:gdLst>
                <a:gd name="connsiteX0" fmla="*/ 393394 w 1332892"/>
                <a:gd name="connsiteY0" fmla="*/ 1167185 h 1167185"/>
                <a:gd name="connsiteX1" fmla="*/ 1332892 w 1332892"/>
                <a:gd name="connsiteY1" fmla="*/ 0 h 1167185"/>
                <a:gd name="connsiteX2" fmla="*/ 603449 w 1332892"/>
                <a:gd name="connsiteY2" fmla="*/ 0 h 1167185"/>
                <a:gd name="connsiteX3" fmla="*/ 0 w 1332892"/>
                <a:gd name="connsiteY3" fmla="*/ 603449 h 1167185"/>
                <a:gd name="connsiteX4" fmla="*/ 368559 w 1332892"/>
                <a:gd name="connsiteY4" fmla="*/ 1159476 h 116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892" h="1167185">
                  <a:moveTo>
                    <a:pt x="393394" y="1167185"/>
                  </a:moveTo>
                  <a:lnTo>
                    <a:pt x="1332892" y="0"/>
                  </a:lnTo>
                  <a:lnTo>
                    <a:pt x="603449" y="0"/>
                  </a:lnTo>
                  <a:cubicBezTo>
                    <a:pt x="270173" y="0"/>
                    <a:pt x="0" y="270173"/>
                    <a:pt x="0" y="603449"/>
                  </a:cubicBezTo>
                  <a:cubicBezTo>
                    <a:pt x="0" y="853406"/>
                    <a:pt x="151972" y="1067868"/>
                    <a:pt x="368559" y="1159476"/>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5" name="任意多边形: 形状 14"/>
            <p:cNvSpPr/>
            <p:nvPr>
              <p:custDataLst>
                <p:tags r:id="rId9"/>
              </p:custDataLst>
            </p:nvPr>
          </p:nvSpPr>
          <p:spPr>
            <a:xfrm rot="18529891" flipV="1">
              <a:off x="11310905" y="72890"/>
              <a:ext cx="1071483" cy="673724"/>
            </a:xfrm>
            <a:custGeom>
              <a:avLst/>
              <a:gdLst>
                <a:gd name="connsiteX0" fmla="*/ 1071483 w 1071483"/>
                <a:gd name="connsiteY0" fmla="*/ 324761 h 673724"/>
                <a:gd name="connsiteX1" fmla="*/ 668017 w 1071483"/>
                <a:gd name="connsiteY1" fmla="*/ 0 h 673724"/>
                <a:gd name="connsiteX2" fmla="*/ 336862 w 1071483"/>
                <a:gd name="connsiteY2" fmla="*/ 0 h 673724"/>
                <a:gd name="connsiteX3" fmla="*/ 0 w 1071483"/>
                <a:gd name="connsiteY3" fmla="*/ 336862 h 673724"/>
                <a:gd name="connsiteX4" fmla="*/ 336862 w 1071483"/>
                <a:gd name="connsiteY4" fmla="*/ 673724 h 673724"/>
                <a:gd name="connsiteX5" fmla="*/ 790594 w 1071483"/>
                <a:gd name="connsiteY5" fmla="*/ 673723 h 6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83" h="673724">
                  <a:moveTo>
                    <a:pt x="1071483" y="324761"/>
                  </a:moveTo>
                  <a:lnTo>
                    <a:pt x="668017" y="0"/>
                  </a:lnTo>
                  <a:lnTo>
                    <a:pt x="336862" y="0"/>
                  </a:lnTo>
                  <a:cubicBezTo>
                    <a:pt x="150818" y="0"/>
                    <a:pt x="0" y="150818"/>
                    <a:pt x="0" y="336862"/>
                  </a:cubicBezTo>
                  <a:cubicBezTo>
                    <a:pt x="0" y="522906"/>
                    <a:pt x="150818" y="673724"/>
                    <a:pt x="336862" y="673724"/>
                  </a:cubicBezTo>
                  <a:lnTo>
                    <a:pt x="790594" y="673723"/>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6" name="页脚占位符 5"/>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1"/>
            </p:custDataLst>
          </p:nvPr>
        </p:nvGrpSpPr>
        <p:grpSpPr>
          <a:xfrm>
            <a:off x="10167505" y="-513219"/>
            <a:ext cx="2016004" cy="1458712"/>
            <a:chOff x="10167505" y="-513219"/>
            <a:chExt cx="2016004" cy="1458712"/>
          </a:xfrm>
        </p:grpSpPr>
        <p:sp>
          <p:nvSpPr>
            <p:cNvPr id="15" name="任意多边形: 形状 14"/>
            <p:cNvSpPr/>
            <p:nvPr>
              <p:custDataLst>
                <p:tags r:id="rId10"/>
              </p:custDataLst>
            </p:nvPr>
          </p:nvSpPr>
          <p:spPr>
            <a:xfrm rot="18529891" flipV="1">
              <a:off x="10084652" y="-430366"/>
              <a:ext cx="1332892" cy="1167185"/>
            </a:xfrm>
            <a:custGeom>
              <a:avLst/>
              <a:gdLst>
                <a:gd name="connsiteX0" fmla="*/ 393394 w 1332892"/>
                <a:gd name="connsiteY0" fmla="*/ 1167185 h 1167185"/>
                <a:gd name="connsiteX1" fmla="*/ 1332892 w 1332892"/>
                <a:gd name="connsiteY1" fmla="*/ 0 h 1167185"/>
                <a:gd name="connsiteX2" fmla="*/ 603449 w 1332892"/>
                <a:gd name="connsiteY2" fmla="*/ 0 h 1167185"/>
                <a:gd name="connsiteX3" fmla="*/ 0 w 1332892"/>
                <a:gd name="connsiteY3" fmla="*/ 603449 h 1167185"/>
                <a:gd name="connsiteX4" fmla="*/ 368559 w 1332892"/>
                <a:gd name="connsiteY4" fmla="*/ 1159476 h 116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892" h="1167185">
                  <a:moveTo>
                    <a:pt x="393394" y="1167185"/>
                  </a:moveTo>
                  <a:lnTo>
                    <a:pt x="1332892" y="0"/>
                  </a:lnTo>
                  <a:lnTo>
                    <a:pt x="603449" y="0"/>
                  </a:lnTo>
                  <a:cubicBezTo>
                    <a:pt x="270173" y="0"/>
                    <a:pt x="0" y="270173"/>
                    <a:pt x="0" y="603449"/>
                  </a:cubicBezTo>
                  <a:cubicBezTo>
                    <a:pt x="0" y="853406"/>
                    <a:pt x="151972" y="1067868"/>
                    <a:pt x="368559" y="1159476"/>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6" name="任意多边形: 形状 15"/>
            <p:cNvSpPr/>
            <p:nvPr>
              <p:custDataLst>
                <p:tags r:id="rId11"/>
              </p:custDataLst>
            </p:nvPr>
          </p:nvSpPr>
          <p:spPr>
            <a:xfrm rot="18529891" flipV="1">
              <a:off x="11310905" y="72890"/>
              <a:ext cx="1071483" cy="673724"/>
            </a:xfrm>
            <a:custGeom>
              <a:avLst/>
              <a:gdLst>
                <a:gd name="connsiteX0" fmla="*/ 1071483 w 1071483"/>
                <a:gd name="connsiteY0" fmla="*/ 324761 h 673724"/>
                <a:gd name="connsiteX1" fmla="*/ 668017 w 1071483"/>
                <a:gd name="connsiteY1" fmla="*/ 0 h 673724"/>
                <a:gd name="connsiteX2" fmla="*/ 336862 w 1071483"/>
                <a:gd name="connsiteY2" fmla="*/ 0 h 673724"/>
                <a:gd name="connsiteX3" fmla="*/ 0 w 1071483"/>
                <a:gd name="connsiteY3" fmla="*/ 336862 h 673724"/>
                <a:gd name="connsiteX4" fmla="*/ 336862 w 1071483"/>
                <a:gd name="connsiteY4" fmla="*/ 673724 h 673724"/>
                <a:gd name="connsiteX5" fmla="*/ 790594 w 1071483"/>
                <a:gd name="connsiteY5" fmla="*/ 673723 h 6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83" h="673724">
                  <a:moveTo>
                    <a:pt x="1071483" y="324761"/>
                  </a:moveTo>
                  <a:lnTo>
                    <a:pt x="668017" y="0"/>
                  </a:lnTo>
                  <a:lnTo>
                    <a:pt x="336862" y="0"/>
                  </a:lnTo>
                  <a:cubicBezTo>
                    <a:pt x="150818" y="0"/>
                    <a:pt x="0" y="150818"/>
                    <a:pt x="0" y="336862"/>
                  </a:cubicBezTo>
                  <a:cubicBezTo>
                    <a:pt x="0" y="522906"/>
                    <a:pt x="150818" y="673724"/>
                    <a:pt x="336862" y="673724"/>
                  </a:cubicBezTo>
                  <a:lnTo>
                    <a:pt x="790594" y="673723"/>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8" name="页脚占位符 7"/>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0"/>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4" name="页脚占位符 3"/>
          <p:cNvSpPr>
            <a:spLocks noGrp="1"/>
          </p:cNvSpPr>
          <p:nvPr>
            <p:ph type="ftr" sz="quarter" idx="11"/>
            <p:custDataLst>
              <p:tags r:id="rId3"/>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3" name="页脚占位符 2"/>
          <p:cNvSpPr>
            <a:spLocks noGrp="1"/>
          </p:cNvSpPr>
          <p:nvPr>
            <p:ph type="ftr" sz="quarter" idx="11"/>
            <p:custDataLst>
              <p:tags r:id="rId2"/>
            </p:custDataLst>
          </p:nvPr>
        </p:nvSpPr>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1"/>
            </p:custDataLst>
          </p:nvPr>
        </p:nvGrpSpPr>
        <p:grpSpPr>
          <a:xfrm>
            <a:off x="10167505" y="-513219"/>
            <a:ext cx="2016004" cy="1458712"/>
            <a:chOff x="10167505" y="-513219"/>
            <a:chExt cx="2016004" cy="1458712"/>
          </a:xfrm>
        </p:grpSpPr>
        <p:sp>
          <p:nvSpPr>
            <p:cNvPr id="13" name="任意多边形: 形状 12"/>
            <p:cNvSpPr/>
            <p:nvPr>
              <p:custDataLst>
                <p:tags r:id="rId8"/>
              </p:custDataLst>
            </p:nvPr>
          </p:nvSpPr>
          <p:spPr>
            <a:xfrm rot="18529891" flipV="1">
              <a:off x="10084652" y="-430366"/>
              <a:ext cx="1332892" cy="1167185"/>
            </a:xfrm>
            <a:custGeom>
              <a:avLst/>
              <a:gdLst>
                <a:gd name="connsiteX0" fmla="*/ 393394 w 1332892"/>
                <a:gd name="connsiteY0" fmla="*/ 1167185 h 1167185"/>
                <a:gd name="connsiteX1" fmla="*/ 1332892 w 1332892"/>
                <a:gd name="connsiteY1" fmla="*/ 0 h 1167185"/>
                <a:gd name="connsiteX2" fmla="*/ 603449 w 1332892"/>
                <a:gd name="connsiteY2" fmla="*/ 0 h 1167185"/>
                <a:gd name="connsiteX3" fmla="*/ 0 w 1332892"/>
                <a:gd name="connsiteY3" fmla="*/ 603449 h 1167185"/>
                <a:gd name="connsiteX4" fmla="*/ 368559 w 1332892"/>
                <a:gd name="connsiteY4" fmla="*/ 1159476 h 116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892" h="1167185">
                  <a:moveTo>
                    <a:pt x="393394" y="1167185"/>
                  </a:moveTo>
                  <a:lnTo>
                    <a:pt x="1332892" y="0"/>
                  </a:lnTo>
                  <a:lnTo>
                    <a:pt x="603449" y="0"/>
                  </a:lnTo>
                  <a:cubicBezTo>
                    <a:pt x="270173" y="0"/>
                    <a:pt x="0" y="270173"/>
                    <a:pt x="0" y="603449"/>
                  </a:cubicBezTo>
                  <a:cubicBezTo>
                    <a:pt x="0" y="853406"/>
                    <a:pt x="151972" y="1067868"/>
                    <a:pt x="368559" y="1159476"/>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5" name="任意多边形: 形状 14"/>
            <p:cNvSpPr/>
            <p:nvPr>
              <p:custDataLst>
                <p:tags r:id="rId9"/>
              </p:custDataLst>
            </p:nvPr>
          </p:nvSpPr>
          <p:spPr>
            <a:xfrm rot="18529891" flipV="1">
              <a:off x="11310905" y="72890"/>
              <a:ext cx="1071483" cy="673724"/>
            </a:xfrm>
            <a:custGeom>
              <a:avLst/>
              <a:gdLst>
                <a:gd name="connsiteX0" fmla="*/ 1071483 w 1071483"/>
                <a:gd name="connsiteY0" fmla="*/ 324761 h 673724"/>
                <a:gd name="connsiteX1" fmla="*/ 668017 w 1071483"/>
                <a:gd name="connsiteY1" fmla="*/ 0 h 673724"/>
                <a:gd name="connsiteX2" fmla="*/ 336862 w 1071483"/>
                <a:gd name="connsiteY2" fmla="*/ 0 h 673724"/>
                <a:gd name="connsiteX3" fmla="*/ 0 w 1071483"/>
                <a:gd name="connsiteY3" fmla="*/ 336862 h 673724"/>
                <a:gd name="connsiteX4" fmla="*/ 336862 w 1071483"/>
                <a:gd name="connsiteY4" fmla="*/ 673724 h 673724"/>
                <a:gd name="connsiteX5" fmla="*/ 790594 w 1071483"/>
                <a:gd name="connsiteY5" fmla="*/ 673723 h 6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83" h="673724">
                  <a:moveTo>
                    <a:pt x="1071483" y="324761"/>
                  </a:moveTo>
                  <a:lnTo>
                    <a:pt x="668017" y="0"/>
                  </a:lnTo>
                  <a:lnTo>
                    <a:pt x="336862" y="0"/>
                  </a:lnTo>
                  <a:cubicBezTo>
                    <a:pt x="150818" y="0"/>
                    <a:pt x="0" y="150818"/>
                    <a:pt x="0" y="336862"/>
                  </a:cubicBezTo>
                  <a:cubicBezTo>
                    <a:pt x="0" y="522906"/>
                    <a:pt x="150818" y="673724"/>
                    <a:pt x="336862" y="673724"/>
                  </a:cubicBezTo>
                  <a:lnTo>
                    <a:pt x="790594" y="673723"/>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9EFD9D74-47D9-4702-A33C-335B63B48DBF}" type="datetimeFigureOut">
              <a:rPr lang="zh-CN" altLang="en-US" smtClean="0"/>
              <a:t>2022/3/31</a:t>
            </a:fld>
            <a:endParaRPr lang="zh-CN" altLang="en-US" dirty="0"/>
          </a:p>
        </p:txBody>
      </p:sp>
      <p:sp>
        <p:nvSpPr>
          <p:cNvPr id="6" name="页脚占位符 5"/>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a:solidFill>
                  <a:schemeClr val="tx1">
                    <a:lumMod val="85000"/>
                    <a:lumOff val="15000"/>
                  </a:schemeClr>
                </a:solidFill>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92710" y="5761990"/>
            <a:ext cx="1993900" cy="1541780"/>
            <a:chOff x="-146" y="9074"/>
            <a:chExt cx="3140" cy="2428"/>
          </a:xfrm>
        </p:grpSpPr>
        <p:sp>
          <p:nvSpPr>
            <p:cNvPr id="20" name="任意多边形: 形状 19"/>
            <p:cNvSpPr/>
            <p:nvPr userDrawn="1">
              <p:custDataLst>
                <p:tags r:id="rId7"/>
              </p:custDataLst>
            </p:nvPr>
          </p:nvSpPr>
          <p:spPr>
            <a:xfrm rot="18529891" flipH="1">
              <a:off x="-535" y="9533"/>
              <a:ext cx="1657" cy="879"/>
            </a:xfrm>
            <a:custGeom>
              <a:avLst/>
              <a:gdLst>
                <a:gd name="connsiteX0" fmla="*/ 47639 w 1052248"/>
                <a:gd name="connsiteY0" fmla="*/ 122983 h 557885"/>
                <a:gd name="connsiteX1" fmla="*/ 0 w 1052248"/>
                <a:gd name="connsiteY1" fmla="*/ 278943 h 557885"/>
                <a:gd name="connsiteX2" fmla="*/ 0 w 1052248"/>
                <a:gd name="connsiteY2" fmla="*/ 278942 h 557885"/>
                <a:gd name="connsiteX3" fmla="*/ 278943 w 1052248"/>
                <a:gd name="connsiteY3" fmla="*/ 557885 h 557885"/>
                <a:gd name="connsiteX4" fmla="*/ 976245 w 1052248"/>
                <a:gd name="connsiteY4" fmla="*/ 557885 h 557885"/>
                <a:gd name="connsiteX5" fmla="*/ 1052248 w 1052248"/>
                <a:gd name="connsiteY5" fmla="*/ 463463 h 557885"/>
                <a:gd name="connsiteX6" fmla="*/ 476465 w 1052248"/>
                <a:gd name="connsiteY6" fmla="*/ 0 h 557885"/>
                <a:gd name="connsiteX7" fmla="*/ 278943 w 1052248"/>
                <a:gd name="connsiteY7" fmla="*/ 0 h 557885"/>
                <a:gd name="connsiteX8" fmla="*/ 47639 w 1052248"/>
                <a:gd name="connsiteY8" fmla="*/ 122983 h 55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2248" h="557885">
                  <a:moveTo>
                    <a:pt x="47639" y="122983"/>
                  </a:moveTo>
                  <a:cubicBezTo>
                    <a:pt x="17562" y="167503"/>
                    <a:pt x="0" y="221172"/>
                    <a:pt x="0" y="278943"/>
                  </a:cubicBezTo>
                  <a:lnTo>
                    <a:pt x="0" y="278942"/>
                  </a:lnTo>
                  <a:cubicBezTo>
                    <a:pt x="0" y="432998"/>
                    <a:pt x="124887" y="557885"/>
                    <a:pt x="278943" y="557885"/>
                  </a:cubicBezTo>
                  <a:lnTo>
                    <a:pt x="976245" y="557885"/>
                  </a:lnTo>
                  <a:lnTo>
                    <a:pt x="1052248" y="463463"/>
                  </a:lnTo>
                  <a:lnTo>
                    <a:pt x="476465" y="0"/>
                  </a:lnTo>
                  <a:lnTo>
                    <a:pt x="278943" y="0"/>
                  </a:lnTo>
                  <a:cubicBezTo>
                    <a:pt x="182658" y="0"/>
                    <a:pt x="97767" y="48784"/>
                    <a:pt x="47639" y="122983"/>
                  </a:cubicBez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4" name="任意多边形: 形状 23"/>
            <p:cNvSpPr/>
            <p:nvPr userDrawn="1">
              <p:custDataLst>
                <p:tags r:id="rId8"/>
              </p:custDataLst>
            </p:nvPr>
          </p:nvSpPr>
          <p:spPr>
            <a:xfrm rot="18529891" flipH="1">
              <a:off x="1751" y="10047"/>
              <a:ext cx="1426" cy="1061"/>
            </a:xfrm>
            <a:custGeom>
              <a:avLst/>
              <a:gdLst>
                <a:gd name="connsiteX0" fmla="*/ 57531 w 905808"/>
                <a:gd name="connsiteY0" fmla="*/ 148519 h 673724"/>
                <a:gd name="connsiteX1" fmla="*/ 0 w 905808"/>
                <a:gd name="connsiteY1" fmla="*/ 336862 h 673724"/>
                <a:gd name="connsiteX2" fmla="*/ 336862 w 905808"/>
                <a:gd name="connsiteY2" fmla="*/ 673724 h 673724"/>
                <a:gd name="connsiteX3" fmla="*/ 363509 w 905808"/>
                <a:gd name="connsiteY3" fmla="*/ 673724 h 673724"/>
                <a:gd name="connsiteX4" fmla="*/ 905808 w 905808"/>
                <a:gd name="connsiteY4" fmla="*/ 0 h 673724"/>
                <a:gd name="connsiteX5" fmla="*/ 336862 w 905808"/>
                <a:gd name="connsiteY5" fmla="*/ 0 h 673724"/>
                <a:gd name="connsiteX6" fmla="*/ 57531 w 905808"/>
                <a:gd name="connsiteY6" fmla="*/ 148519 h 6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08" h="673724">
                  <a:moveTo>
                    <a:pt x="57531" y="148519"/>
                  </a:moveTo>
                  <a:cubicBezTo>
                    <a:pt x="21209" y="202283"/>
                    <a:pt x="0" y="267096"/>
                    <a:pt x="0" y="336862"/>
                  </a:cubicBezTo>
                  <a:cubicBezTo>
                    <a:pt x="0" y="522906"/>
                    <a:pt x="150818" y="673724"/>
                    <a:pt x="336862" y="673724"/>
                  </a:cubicBezTo>
                  <a:lnTo>
                    <a:pt x="363509" y="673724"/>
                  </a:lnTo>
                  <a:lnTo>
                    <a:pt x="905808" y="0"/>
                  </a:lnTo>
                  <a:lnTo>
                    <a:pt x="336862" y="0"/>
                  </a:lnTo>
                  <a:cubicBezTo>
                    <a:pt x="220584" y="0"/>
                    <a:pt x="118067" y="58913"/>
                    <a:pt x="57531" y="148519"/>
                  </a:cubicBezTo>
                  <a:close/>
                </a:path>
              </a:pathLst>
            </a:custGeom>
            <a:solidFill>
              <a:schemeClr val="accent3">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2" name="任意多边形: 形状 21"/>
            <p:cNvSpPr/>
            <p:nvPr userDrawn="1">
              <p:custDataLst>
                <p:tags r:id="rId9"/>
              </p:custDataLst>
            </p:nvPr>
          </p:nvSpPr>
          <p:spPr>
            <a:xfrm rot="18529891" flipH="1">
              <a:off x="86" y="9519"/>
              <a:ext cx="2428" cy="1538"/>
            </a:xfrm>
            <a:custGeom>
              <a:avLst/>
              <a:gdLst>
                <a:gd name="connsiteX0" fmla="*/ 83383 w 1541873"/>
                <a:gd name="connsiteY0" fmla="*/ 215259 h 976472"/>
                <a:gd name="connsiteX1" fmla="*/ 0 w 1541873"/>
                <a:gd name="connsiteY1" fmla="*/ 488236 h 976472"/>
                <a:gd name="connsiteX2" fmla="*/ 488236 w 1541873"/>
                <a:gd name="connsiteY2" fmla="*/ 976472 h 976472"/>
                <a:gd name="connsiteX3" fmla="*/ 795628 w 1541873"/>
                <a:gd name="connsiteY3" fmla="*/ 976472 h 976472"/>
                <a:gd name="connsiteX4" fmla="*/ 1541873 w 1541873"/>
                <a:gd name="connsiteY4" fmla="*/ 49376 h 976472"/>
                <a:gd name="connsiteX5" fmla="*/ 1480530 w 1541873"/>
                <a:gd name="connsiteY5" fmla="*/ 0 h 976472"/>
                <a:gd name="connsiteX6" fmla="*/ 488236 w 1541873"/>
                <a:gd name="connsiteY6" fmla="*/ 0 h 976472"/>
                <a:gd name="connsiteX7" fmla="*/ 83383 w 1541873"/>
                <a:gd name="connsiteY7" fmla="*/ 215259 h 9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73" h="976472">
                  <a:moveTo>
                    <a:pt x="83383" y="215259"/>
                  </a:moveTo>
                  <a:cubicBezTo>
                    <a:pt x="30739" y="293182"/>
                    <a:pt x="0" y="387119"/>
                    <a:pt x="0" y="488236"/>
                  </a:cubicBezTo>
                  <a:cubicBezTo>
                    <a:pt x="0" y="757881"/>
                    <a:pt x="218591" y="976472"/>
                    <a:pt x="488236" y="976472"/>
                  </a:cubicBezTo>
                  <a:lnTo>
                    <a:pt x="795628" y="976472"/>
                  </a:lnTo>
                  <a:lnTo>
                    <a:pt x="1541873" y="49376"/>
                  </a:lnTo>
                  <a:lnTo>
                    <a:pt x="1480530" y="0"/>
                  </a:lnTo>
                  <a:lnTo>
                    <a:pt x="488236" y="0"/>
                  </a:lnTo>
                  <a:cubicBezTo>
                    <a:pt x="319708" y="0"/>
                    <a:pt x="171123" y="85387"/>
                    <a:pt x="83383" y="215259"/>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5" name="页脚占位符 4"/>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10167505" y="-513219"/>
            <a:ext cx="2016004" cy="1458712"/>
            <a:chOff x="10167505" y="-513219"/>
            <a:chExt cx="2016004" cy="1458712"/>
          </a:xfrm>
        </p:grpSpPr>
        <p:sp>
          <p:nvSpPr>
            <p:cNvPr id="13" name="任意多边形: 形状 12"/>
            <p:cNvSpPr/>
            <p:nvPr>
              <p:custDataLst>
                <p:tags r:id="rId6"/>
              </p:custDataLst>
            </p:nvPr>
          </p:nvSpPr>
          <p:spPr>
            <a:xfrm rot="18529891" flipV="1">
              <a:off x="10084652" y="-430366"/>
              <a:ext cx="1332892" cy="1167185"/>
            </a:xfrm>
            <a:custGeom>
              <a:avLst/>
              <a:gdLst>
                <a:gd name="connsiteX0" fmla="*/ 393394 w 1332892"/>
                <a:gd name="connsiteY0" fmla="*/ 1167185 h 1167185"/>
                <a:gd name="connsiteX1" fmla="*/ 1332892 w 1332892"/>
                <a:gd name="connsiteY1" fmla="*/ 0 h 1167185"/>
                <a:gd name="connsiteX2" fmla="*/ 603449 w 1332892"/>
                <a:gd name="connsiteY2" fmla="*/ 0 h 1167185"/>
                <a:gd name="connsiteX3" fmla="*/ 0 w 1332892"/>
                <a:gd name="connsiteY3" fmla="*/ 603449 h 1167185"/>
                <a:gd name="connsiteX4" fmla="*/ 368559 w 1332892"/>
                <a:gd name="connsiteY4" fmla="*/ 1159476 h 116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892" h="1167185">
                  <a:moveTo>
                    <a:pt x="393394" y="1167185"/>
                  </a:moveTo>
                  <a:lnTo>
                    <a:pt x="1332892" y="0"/>
                  </a:lnTo>
                  <a:lnTo>
                    <a:pt x="603449" y="0"/>
                  </a:lnTo>
                  <a:cubicBezTo>
                    <a:pt x="270173" y="0"/>
                    <a:pt x="0" y="270173"/>
                    <a:pt x="0" y="603449"/>
                  </a:cubicBezTo>
                  <a:cubicBezTo>
                    <a:pt x="0" y="853406"/>
                    <a:pt x="151972" y="1067868"/>
                    <a:pt x="368559" y="1159476"/>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4" name="任意多边形: 形状 13"/>
            <p:cNvSpPr/>
            <p:nvPr>
              <p:custDataLst>
                <p:tags r:id="rId7"/>
              </p:custDataLst>
            </p:nvPr>
          </p:nvSpPr>
          <p:spPr>
            <a:xfrm rot="18529891" flipV="1">
              <a:off x="11310905" y="72890"/>
              <a:ext cx="1071483" cy="673724"/>
            </a:xfrm>
            <a:custGeom>
              <a:avLst/>
              <a:gdLst>
                <a:gd name="connsiteX0" fmla="*/ 1071483 w 1071483"/>
                <a:gd name="connsiteY0" fmla="*/ 324761 h 673724"/>
                <a:gd name="connsiteX1" fmla="*/ 668017 w 1071483"/>
                <a:gd name="connsiteY1" fmla="*/ 0 h 673724"/>
                <a:gd name="connsiteX2" fmla="*/ 336862 w 1071483"/>
                <a:gd name="connsiteY2" fmla="*/ 0 h 673724"/>
                <a:gd name="connsiteX3" fmla="*/ 0 w 1071483"/>
                <a:gd name="connsiteY3" fmla="*/ 336862 h 673724"/>
                <a:gd name="connsiteX4" fmla="*/ 336862 w 1071483"/>
                <a:gd name="connsiteY4" fmla="*/ 673724 h 673724"/>
                <a:gd name="connsiteX5" fmla="*/ 790594 w 1071483"/>
                <a:gd name="connsiteY5" fmla="*/ 673723 h 6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83" h="673724">
                  <a:moveTo>
                    <a:pt x="1071483" y="324761"/>
                  </a:moveTo>
                  <a:lnTo>
                    <a:pt x="668017" y="0"/>
                  </a:lnTo>
                  <a:lnTo>
                    <a:pt x="336862" y="0"/>
                  </a:lnTo>
                  <a:cubicBezTo>
                    <a:pt x="150818" y="0"/>
                    <a:pt x="0" y="150818"/>
                    <a:pt x="0" y="336862"/>
                  </a:cubicBezTo>
                  <a:cubicBezTo>
                    <a:pt x="0" y="522906"/>
                    <a:pt x="150818" y="673724"/>
                    <a:pt x="336862" y="673724"/>
                  </a:cubicBezTo>
                  <a:lnTo>
                    <a:pt x="790594" y="673723"/>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2022/3/31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椭圆 5"/>
          <p:cNvSpPr/>
          <p:nvPr userDrawn="1">
            <p:custDataLst>
              <p:tags r:id="rId1"/>
            </p:custDataLst>
          </p:nvPr>
        </p:nvSpPr>
        <p:spPr>
          <a:xfrm>
            <a:off x="8070353" y="3340361"/>
            <a:ext cx="688329" cy="688329"/>
          </a:xfrm>
          <a:prstGeom prst="ellipse">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7" name="任意多边形: 形状 6"/>
          <p:cNvSpPr/>
          <p:nvPr userDrawn="1">
            <p:custDataLst>
              <p:tags r:id="rId2"/>
            </p:custDataLst>
          </p:nvPr>
        </p:nvSpPr>
        <p:spPr>
          <a:xfrm rot="3070109">
            <a:off x="4608873" y="5948670"/>
            <a:ext cx="1756789" cy="1206898"/>
          </a:xfrm>
          <a:custGeom>
            <a:avLst/>
            <a:gdLst>
              <a:gd name="connsiteX0" fmla="*/ 103060 w 1756789"/>
              <a:gd name="connsiteY0" fmla="*/ 266055 h 1206898"/>
              <a:gd name="connsiteX1" fmla="*/ 603449 w 1756789"/>
              <a:gd name="connsiteY1" fmla="*/ 0 h 1206898"/>
              <a:gd name="connsiteX2" fmla="*/ 1756789 w 1756789"/>
              <a:gd name="connsiteY2" fmla="*/ 0 h 1206898"/>
              <a:gd name="connsiteX3" fmla="*/ 785325 w 1756789"/>
              <a:gd name="connsiteY3" fmla="*/ 1206898 h 1206898"/>
              <a:gd name="connsiteX4" fmla="*/ 603449 w 1756789"/>
              <a:gd name="connsiteY4" fmla="*/ 1206898 h 1206898"/>
              <a:gd name="connsiteX5" fmla="*/ 0 w 1756789"/>
              <a:gd name="connsiteY5" fmla="*/ 603449 h 1206898"/>
              <a:gd name="connsiteX6" fmla="*/ 103060 w 1756789"/>
              <a:gd name="connsiteY6" fmla="*/ 266055 h 120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789" h="1206898">
                <a:moveTo>
                  <a:pt x="103060" y="266055"/>
                </a:moveTo>
                <a:cubicBezTo>
                  <a:pt x="211504" y="105536"/>
                  <a:pt x="395151" y="0"/>
                  <a:pt x="603449" y="0"/>
                </a:cubicBezTo>
                <a:lnTo>
                  <a:pt x="1756789" y="0"/>
                </a:lnTo>
                <a:lnTo>
                  <a:pt x="785325" y="1206898"/>
                </a:lnTo>
                <a:lnTo>
                  <a:pt x="603449" y="1206898"/>
                </a:lnTo>
                <a:cubicBezTo>
                  <a:pt x="270173" y="1206898"/>
                  <a:pt x="0" y="936725"/>
                  <a:pt x="0" y="603449"/>
                </a:cubicBezTo>
                <a:cubicBezTo>
                  <a:pt x="0" y="478470"/>
                  <a:pt x="37993" y="362366"/>
                  <a:pt x="103060" y="266055"/>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8" name="任意多边形: 形状 7"/>
          <p:cNvSpPr/>
          <p:nvPr userDrawn="1">
            <p:custDataLst>
              <p:tags r:id="rId3"/>
            </p:custDataLst>
          </p:nvPr>
        </p:nvSpPr>
        <p:spPr>
          <a:xfrm rot="3070109">
            <a:off x="5801844" y="6048098"/>
            <a:ext cx="1756790" cy="673724"/>
          </a:xfrm>
          <a:custGeom>
            <a:avLst/>
            <a:gdLst>
              <a:gd name="connsiteX0" fmla="*/ 57531 w 1756790"/>
              <a:gd name="connsiteY0" fmla="*/ 148519 h 673724"/>
              <a:gd name="connsiteX1" fmla="*/ 336862 w 1756790"/>
              <a:gd name="connsiteY1" fmla="*/ 0 h 673724"/>
              <a:gd name="connsiteX2" fmla="*/ 1756790 w 1756790"/>
              <a:gd name="connsiteY2" fmla="*/ 0 h 673724"/>
              <a:gd name="connsiteX3" fmla="*/ 1214491 w 1756790"/>
              <a:gd name="connsiteY3" fmla="*/ 673724 h 673724"/>
              <a:gd name="connsiteX4" fmla="*/ 336862 w 1756790"/>
              <a:gd name="connsiteY4" fmla="*/ 673724 h 673724"/>
              <a:gd name="connsiteX5" fmla="*/ 0 w 1756790"/>
              <a:gd name="connsiteY5" fmla="*/ 336862 h 673724"/>
              <a:gd name="connsiteX6" fmla="*/ 57531 w 1756790"/>
              <a:gd name="connsiteY6" fmla="*/ 148519 h 6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790" h="673724">
                <a:moveTo>
                  <a:pt x="57531" y="148519"/>
                </a:moveTo>
                <a:cubicBezTo>
                  <a:pt x="118067" y="58913"/>
                  <a:pt x="220584" y="0"/>
                  <a:pt x="336862" y="0"/>
                </a:cubicBezTo>
                <a:lnTo>
                  <a:pt x="1756790" y="0"/>
                </a:lnTo>
                <a:lnTo>
                  <a:pt x="1214491" y="673724"/>
                </a:lnTo>
                <a:lnTo>
                  <a:pt x="336862" y="673724"/>
                </a:lnTo>
                <a:cubicBezTo>
                  <a:pt x="150818" y="673724"/>
                  <a:pt x="0" y="522906"/>
                  <a:pt x="0" y="336862"/>
                </a:cubicBezTo>
                <a:cubicBezTo>
                  <a:pt x="0" y="267096"/>
                  <a:pt x="21209" y="202283"/>
                  <a:pt x="57531" y="148519"/>
                </a:cubicBez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9" name="椭圆 8"/>
          <p:cNvSpPr/>
          <p:nvPr userDrawn="1">
            <p:custDataLst>
              <p:tags r:id="rId4"/>
            </p:custDataLst>
          </p:nvPr>
        </p:nvSpPr>
        <p:spPr>
          <a:xfrm>
            <a:off x="2800817" y="1505869"/>
            <a:ext cx="2522821" cy="2522821"/>
          </a:xfrm>
          <a:prstGeom prst="ellipse">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0" name="任意多边形: 形状 9"/>
          <p:cNvSpPr/>
          <p:nvPr userDrawn="1">
            <p:custDataLst>
              <p:tags r:id="rId5"/>
            </p:custDataLst>
          </p:nvPr>
        </p:nvSpPr>
        <p:spPr>
          <a:xfrm rot="3070109">
            <a:off x="5323371" y="-21155"/>
            <a:ext cx="2466454" cy="1206898"/>
          </a:xfrm>
          <a:custGeom>
            <a:avLst/>
            <a:gdLst>
              <a:gd name="connsiteX0" fmla="*/ 0 w 2466454"/>
              <a:gd name="connsiteY0" fmla="*/ 1206898 h 1206898"/>
              <a:gd name="connsiteX1" fmla="*/ 971464 w 2466454"/>
              <a:gd name="connsiteY1" fmla="*/ 0 h 1206898"/>
              <a:gd name="connsiteX2" fmla="*/ 1863005 w 2466454"/>
              <a:gd name="connsiteY2" fmla="*/ 0 h 1206898"/>
              <a:gd name="connsiteX3" fmla="*/ 2466454 w 2466454"/>
              <a:gd name="connsiteY3" fmla="*/ 603449 h 1206898"/>
              <a:gd name="connsiteX4" fmla="*/ 1863005 w 2466454"/>
              <a:gd name="connsiteY4" fmla="*/ 1206898 h 120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454" h="1206898">
                <a:moveTo>
                  <a:pt x="0" y="1206898"/>
                </a:moveTo>
                <a:lnTo>
                  <a:pt x="971464" y="0"/>
                </a:lnTo>
                <a:lnTo>
                  <a:pt x="1863005" y="0"/>
                </a:lnTo>
                <a:cubicBezTo>
                  <a:pt x="2196281" y="0"/>
                  <a:pt x="2466454" y="270173"/>
                  <a:pt x="2466454" y="603449"/>
                </a:cubicBezTo>
                <a:cubicBezTo>
                  <a:pt x="2466454" y="936725"/>
                  <a:pt x="2196281" y="1206898"/>
                  <a:pt x="1863005" y="1206898"/>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多边形: 形状 10"/>
          <p:cNvSpPr/>
          <p:nvPr userDrawn="1">
            <p:custDataLst>
              <p:tags r:id="rId6"/>
            </p:custDataLst>
          </p:nvPr>
        </p:nvSpPr>
        <p:spPr>
          <a:xfrm rot="3070109">
            <a:off x="4246807" y="132622"/>
            <a:ext cx="1747660" cy="673724"/>
          </a:xfrm>
          <a:custGeom>
            <a:avLst/>
            <a:gdLst>
              <a:gd name="connsiteX0" fmla="*/ 0 w 1747660"/>
              <a:gd name="connsiteY0" fmla="*/ 673724 h 673724"/>
              <a:gd name="connsiteX1" fmla="*/ 542299 w 1747660"/>
              <a:gd name="connsiteY1" fmla="*/ 0 h 673724"/>
              <a:gd name="connsiteX2" fmla="*/ 1410798 w 1747660"/>
              <a:gd name="connsiteY2" fmla="*/ 0 h 673724"/>
              <a:gd name="connsiteX3" fmla="*/ 1747660 w 1747660"/>
              <a:gd name="connsiteY3" fmla="*/ 336862 h 673724"/>
              <a:gd name="connsiteX4" fmla="*/ 1410798 w 1747660"/>
              <a:gd name="connsiteY4" fmla="*/ 673724 h 67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60" h="673724">
                <a:moveTo>
                  <a:pt x="0" y="673724"/>
                </a:moveTo>
                <a:lnTo>
                  <a:pt x="542299" y="0"/>
                </a:lnTo>
                <a:lnTo>
                  <a:pt x="1410798" y="0"/>
                </a:lnTo>
                <a:cubicBezTo>
                  <a:pt x="1596842" y="0"/>
                  <a:pt x="1747660" y="150818"/>
                  <a:pt x="1747660" y="336862"/>
                </a:cubicBezTo>
                <a:cubicBezTo>
                  <a:pt x="1747660" y="522906"/>
                  <a:pt x="1596842" y="673724"/>
                  <a:pt x="1410798" y="673724"/>
                </a:cubicBez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 name="标题 1"/>
          <p:cNvSpPr>
            <a:spLocks noGrp="1"/>
          </p:cNvSpPr>
          <p:nvPr>
            <p:ph type="title" hasCustomPrompt="1"/>
            <p:custDataLst>
              <p:tags r:id="rId7"/>
            </p:custDataLst>
          </p:nvPr>
        </p:nvSpPr>
        <p:spPr>
          <a:xfrm>
            <a:off x="3272790" y="2365375"/>
            <a:ext cx="6239510" cy="1711325"/>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8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10093002" y="5918505"/>
            <a:ext cx="2123325" cy="939524"/>
            <a:chOff x="10093002" y="5918505"/>
            <a:chExt cx="2123325" cy="939524"/>
          </a:xfrm>
        </p:grpSpPr>
        <p:sp>
          <p:nvSpPr>
            <p:cNvPr id="10" name="Freeform 5"/>
            <p:cNvSpPr/>
            <p:nvPr>
              <p:custDataLst>
                <p:tags r:id="rId6"/>
              </p:custDataLst>
            </p:nvPr>
          </p:nvSpPr>
          <p:spPr>
            <a:xfrm>
              <a:off x="10093002" y="6026500"/>
              <a:ext cx="1561485" cy="831411"/>
            </a:xfrm>
            <a:custGeom>
              <a:avLst/>
              <a:gdLst>
                <a:gd name="connsiteX0" fmla="*/ 624912 w 1561485"/>
                <a:gd name="connsiteY0" fmla="*/ 398 h 831411"/>
                <a:gd name="connsiteX1" fmla="*/ 1073442 w 1561485"/>
                <a:gd name="connsiteY1" fmla="*/ 225092 h 831411"/>
                <a:gd name="connsiteX2" fmla="*/ 1561485 w 1561485"/>
                <a:gd name="connsiteY2" fmla="*/ 831411 h 831411"/>
                <a:gd name="connsiteX3" fmla="*/ 47694 w 1561485"/>
                <a:gd name="connsiteY3" fmla="*/ 831351 h 831411"/>
                <a:gd name="connsiteX4" fmla="*/ 23050 w 1561485"/>
                <a:gd name="connsiteY4" fmla="*/ 769062 h 831411"/>
                <a:gd name="connsiteX5" fmla="*/ 225049 w 1561485"/>
                <a:gd name="connsiteY5" fmla="*/ 133364 h 831411"/>
                <a:gd name="connsiteX6" fmla="*/ 552466 w 1561485"/>
                <a:gd name="connsiteY6" fmla="*/ 2110 h 831411"/>
                <a:gd name="connsiteX7" fmla="*/ 624912 w 1561485"/>
                <a:gd name="connsiteY7" fmla="*/ 398 h 83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1485" h="831411">
                  <a:moveTo>
                    <a:pt x="624912" y="398"/>
                  </a:moveTo>
                  <a:cubicBezTo>
                    <a:pt x="793782" y="6503"/>
                    <a:pt x="959160" y="83116"/>
                    <a:pt x="1073442" y="225092"/>
                  </a:cubicBezTo>
                  <a:lnTo>
                    <a:pt x="1561485" y="831411"/>
                  </a:lnTo>
                  <a:lnTo>
                    <a:pt x="47694" y="831351"/>
                  </a:lnTo>
                  <a:lnTo>
                    <a:pt x="23050" y="769062"/>
                  </a:lnTo>
                  <a:cubicBezTo>
                    <a:pt x="-41398" y="542916"/>
                    <a:pt x="30360" y="290077"/>
                    <a:pt x="225049" y="133364"/>
                  </a:cubicBezTo>
                  <a:cubicBezTo>
                    <a:pt x="322396" y="55008"/>
                    <a:pt x="436650" y="11811"/>
                    <a:pt x="552466" y="2110"/>
                  </a:cubicBezTo>
                  <a:cubicBezTo>
                    <a:pt x="576592" y="90"/>
                    <a:pt x="600789" y="-477"/>
                    <a:pt x="624912" y="398"/>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lumMod val="85000"/>
                    <a:lumOff val="15000"/>
                  </a:schemeClr>
                </a:solidFill>
              </a:endParaRPr>
            </a:p>
          </p:txBody>
        </p:sp>
        <p:sp>
          <p:nvSpPr>
            <p:cNvPr id="11" name="Freeform 6"/>
            <p:cNvSpPr/>
            <p:nvPr>
              <p:custDataLst>
                <p:tags r:id="rId7"/>
              </p:custDataLst>
            </p:nvPr>
          </p:nvSpPr>
          <p:spPr>
            <a:xfrm>
              <a:off x="11384870" y="5918505"/>
              <a:ext cx="831457" cy="939524"/>
            </a:xfrm>
            <a:custGeom>
              <a:avLst/>
              <a:gdLst>
                <a:gd name="connsiteX0" fmla="*/ 308457 w 831457"/>
                <a:gd name="connsiteY0" fmla="*/ 1184 h 939524"/>
                <a:gd name="connsiteX1" fmla="*/ 599262 w 831457"/>
                <a:gd name="connsiteY1" fmla="*/ 125599 h 939524"/>
                <a:gd name="connsiteX2" fmla="*/ 831457 w 831457"/>
                <a:gd name="connsiteY2" fmla="*/ 414067 h 939524"/>
                <a:gd name="connsiteX3" fmla="*/ 831389 w 831457"/>
                <a:gd name="connsiteY3" fmla="*/ 939466 h 939524"/>
                <a:gd name="connsiteX4" fmla="*/ 389533 w 831457"/>
                <a:gd name="connsiteY4" fmla="*/ 939524 h 939524"/>
                <a:gd name="connsiteX5" fmla="*/ 74427 w 831457"/>
                <a:gd name="connsiteY5" fmla="*/ 548052 h 939524"/>
                <a:gd name="connsiteX6" fmla="*/ 125673 w 831457"/>
                <a:gd name="connsiteY6" fmla="*/ 74477 h 939524"/>
                <a:gd name="connsiteX7" fmla="*/ 308457 w 831457"/>
                <a:gd name="connsiteY7" fmla="*/ 1184 h 93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1457" h="939524">
                  <a:moveTo>
                    <a:pt x="308457" y="1184"/>
                  </a:moveTo>
                  <a:cubicBezTo>
                    <a:pt x="416210" y="-7859"/>
                    <a:pt x="526370" y="35043"/>
                    <a:pt x="599262" y="125599"/>
                  </a:cubicBezTo>
                  <a:lnTo>
                    <a:pt x="831457" y="414067"/>
                  </a:lnTo>
                  <a:lnTo>
                    <a:pt x="831389" y="939466"/>
                  </a:lnTo>
                  <a:lnTo>
                    <a:pt x="389533" y="939524"/>
                  </a:lnTo>
                  <a:lnTo>
                    <a:pt x="74427" y="548052"/>
                  </a:lnTo>
                  <a:cubicBezTo>
                    <a:pt x="-42199" y="403162"/>
                    <a:pt x="-19256" y="191135"/>
                    <a:pt x="125673" y="74477"/>
                  </a:cubicBezTo>
                  <a:cubicBezTo>
                    <a:pt x="180021" y="30730"/>
                    <a:pt x="243805" y="6607"/>
                    <a:pt x="308457" y="1184"/>
                  </a:cubicBez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userDrawn="1">
            <p:ph type="title" hasCustomPrompt="1"/>
            <p:custDataLst>
              <p:tags r:id="rId2"/>
            </p:custDataLst>
          </p:nvPr>
        </p:nvSpPr>
        <p:spPr>
          <a:xfrm>
            <a:off x="838200" y="794326"/>
            <a:ext cx="10515600" cy="540484"/>
          </a:xfrm>
        </p:spPr>
        <p:txBody>
          <a:bodyPr>
            <a:normAutofit/>
          </a:bodyPr>
          <a:lstStyle>
            <a:lvl1pPr>
              <a:defRPr sz="2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单击此处添加标题</a:t>
            </a:r>
          </a:p>
        </p:txBody>
      </p:sp>
      <p:sp>
        <p:nvSpPr>
          <p:cNvPr id="3" name="日期占位符 2"/>
          <p:cNvSpPr>
            <a:spLocks noGrp="1"/>
          </p:cNvSpPr>
          <p:nvPr userDrawn="1">
            <p:ph type="dt" sz="half" idx="10"/>
            <p:custDataLst>
              <p:tags r:id="rId3"/>
            </p:custDataLst>
          </p:nvPr>
        </p:nvSpPr>
        <p:spPr/>
        <p:txBody>
          <a:bodyPr/>
          <a:lstStyle>
            <a:lvl1pPr>
              <a:defRPr baseline="0">
                <a:solidFill>
                  <a:schemeClr val="tx1">
                    <a:lumMod val="85000"/>
                    <a:lumOff val="15000"/>
                  </a:schemeClr>
                </a:solidFill>
                <a:latin typeface="微软雅黑" panose="020B0503020204020204" charset="-122"/>
              </a:defRPr>
            </a:lvl1pPr>
          </a:lstStyle>
          <a:p>
            <a:fld id="{760FBDFE-C587-4B4C-A407-44438C67B59E}" type="datetimeFigureOut">
              <a:rPr lang="zh-CN" altLang="en-US" smtClean="0"/>
              <a:t>2022/3/31</a:t>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baseline="0">
                <a:solidFill>
                  <a:schemeClr val="tx1">
                    <a:lumMod val="85000"/>
                    <a:lumOff val="15000"/>
                  </a:schemeClr>
                </a:solidFill>
                <a:latin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baseline="0">
                <a:solidFill>
                  <a:schemeClr val="tx1">
                    <a:lumMod val="85000"/>
                    <a:lumOff val="15000"/>
                  </a:schemeClr>
                </a:solidFill>
                <a:latin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6" name="任意多边形: 形状 25"/>
          <p:cNvSpPr/>
          <p:nvPr userDrawn="1">
            <p:custDataLst>
              <p:tags r:id="rId2"/>
            </p:custDataLst>
          </p:nvPr>
        </p:nvSpPr>
        <p:spPr>
          <a:xfrm rot="19270109">
            <a:off x="11372215" y="353060"/>
            <a:ext cx="1347470" cy="1207135"/>
          </a:xfrm>
          <a:custGeom>
            <a:avLst/>
            <a:gdLst>
              <a:gd name="connsiteX0" fmla="*/ 1347332 w 1347332"/>
              <a:gd name="connsiteY0" fmla="*/ 0 h 1206898"/>
              <a:gd name="connsiteX1" fmla="*/ 375867 w 1347332"/>
              <a:gd name="connsiteY1" fmla="*/ 1206898 h 1206898"/>
              <a:gd name="connsiteX2" fmla="*/ 0 w 1347332"/>
              <a:gd name="connsiteY2" fmla="*/ 1206898 h 1206898"/>
              <a:gd name="connsiteX3" fmla="*/ 968817 w 1347332"/>
              <a:gd name="connsiteY3" fmla="*/ 3289 h 1206898"/>
              <a:gd name="connsiteX4" fmla="*/ 964731 w 1347332"/>
              <a:gd name="connsiteY4" fmla="*/ 0 h 120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332" h="1206898">
                <a:moveTo>
                  <a:pt x="1347332" y="0"/>
                </a:moveTo>
                <a:lnTo>
                  <a:pt x="375867" y="1206898"/>
                </a:lnTo>
                <a:lnTo>
                  <a:pt x="0" y="1206898"/>
                </a:lnTo>
                <a:lnTo>
                  <a:pt x="968817" y="3289"/>
                </a:lnTo>
                <a:lnTo>
                  <a:pt x="964731" y="0"/>
                </a:lnTo>
                <a:close/>
              </a:path>
            </a:pathLst>
          </a:cu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5" name="任意多边形: 形状 24"/>
          <p:cNvSpPr/>
          <p:nvPr userDrawn="1">
            <p:custDataLst>
              <p:tags r:id="rId3"/>
            </p:custDataLst>
          </p:nvPr>
        </p:nvSpPr>
        <p:spPr>
          <a:xfrm rot="19270109">
            <a:off x="10494645" y="-182245"/>
            <a:ext cx="1314450" cy="673735"/>
          </a:xfrm>
          <a:custGeom>
            <a:avLst/>
            <a:gdLst>
              <a:gd name="connsiteX0" fmla="*/ 485143 w 1314297"/>
              <a:gd name="connsiteY0" fmla="*/ 0 h 673724"/>
              <a:gd name="connsiteX1" fmla="*/ 1314297 w 1314297"/>
              <a:gd name="connsiteY1" fmla="*/ 667408 h 673724"/>
              <a:gd name="connsiteX2" fmla="*/ 1251648 w 1314297"/>
              <a:gd name="connsiteY2" fmla="*/ 673724 h 673724"/>
              <a:gd name="connsiteX3" fmla="*/ 837001 w 1314297"/>
              <a:gd name="connsiteY3" fmla="*/ 673724 h 673724"/>
              <a:gd name="connsiteX4" fmla="*/ 0 w 1314297"/>
              <a:gd name="connsiteY4" fmla="*/ 0 h 67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297" h="673724">
                <a:moveTo>
                  <a:pt x="485143" y="0"/>
                </a:moveTo>
                <a:lnTo>
                  <a:pt x="1314297" y="667408"/>
                </a:lnTo>
                <a:lnTo>
                  <a:pt x="1251648" y="673724"/>
                </a:lnTo>
                <a:lnTo>
                  <a:pt x="837001" y="67372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31" name="任意多边形: 形状 30"/>
          <p:cNvSpPr/>
          <p:nvPr userDrawn="1">
            <p:custDataLst>
              <p:tags r:id="rId4"/>
            </p:custDataLst>
          </p:nvPr>
        </p:nvSpPr>
        <p:spPr>
          <a:xfrm rot="19270109">
            <a:off x="-169545" y="5780405"/>
            <a:ext cx="1226185" cy="1301750"/>
          </a:xfrm>
          <a:custGeom>
            <a:avLst/>
            <a:gdLst>
              <a:gd name="connsiteX0" fmla="*/ 943850 w 1225951"/>
              <a:gd name="connsiteY0" fmla="*/ 0 h 1301924"/>
              <a:gd name="connsiteX1" fmla="*/ 418834 w 1225951"/>
              <a:gd name="connsiteY1" fmla="*/ 652254 h 1301924"/>
              <a:gd name="connsiteX2" fmla="*/ 1225951 w 1225951"/>
              <a:gd name="connsiteY2" fmla="*/ 1301924 h 1301924"/>
              <a:gd name="connsiteX3" fmla="*/ 740807 w 1225951"/>
              <a:gd name="connsiteY3" fmla="*/ 1301924 h 1301924"/>
              <a:gd name="connsiteX4" fmla="*/ 0 w 1225951"/>
              <a:gd name="connsiteY4" fmla="*/ 705629 h 1301924"/>
              <a:gd name="connsiteX5" fmla="*/ 567980 w 1225951"/>
              <a:gd name="connsiteY5" fmla="*/ 0 h 130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951" h="1301924">
                <a:moveTo>
                  <a:pt x="943850" y="0"/>
                </a:moveTo>
                <a:lnTo>
                  <a:pt x="418834" y="652254"/>
                </a:lnTo>
                <a:lnTo>
                  <a:pt x="1225951" y="1301924"/>
                </a:lnTo>
                <a:lnTo>
                  <a:pt x="740807" y="1301924"/>
                </a:lnTo>
                <a:lnTo>
                  <a:pt x="0" y="705629"/>
                </a:lnTo>
                <a:lnTo>
                  <a:pt x="56798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7" name="任意多边形: 形状 26"/>
          <p:cNvSpPr/>
          <p:nvPr userDrawn="1">
            <p:custDataLst>
              <p:tags r:id="rId5"/>
            </p:custDataLst>
          </p:nvPr>
        </p:nvSpPr>
        <p:spPr>
          <a:xfrm rot="19270109">
            <a:off x="-312420" y="4897120"/>
            <a:ext cx="918210" cy="673735"/>
          </a:xfrm>
          <a:custGeom>
            <a:avLst/>
            <a:gdLst>
              <a:gd name="connsiteX0" fmla="*/ 918169 w 918169"/>
              <a:gd name="connsiteY0" fmla="*/ 0 h 673724"/>
              <a:gd name="connsiteX1" fmla="*/ 375870 w 918169"/>
              <a:gd name="connsiteY1" fmla="*/ 673724 h 673724"/>
              <a:gd name="connsiteX2" fmla="*/ 0 w 918169"/>
              <a:gd name="connsiteY2" fmla="*/ 673724 h 673724"/>
              <a:gd name="connsiteX3" fmla="*/ 542299 w 918169"/>
              <a:gd name="connsiteY3" fmla="*/ 0 h 673724"/>
            </a:gdLst>
            <a:ahLst/>
            <a:cxnLst>
              <a:cxn ang="0">
                <a:pos x="connsiteX0" y="connsiteY0"/>
              </a:cxn>
              <a:cxn ang="0">
                <a:pos x="connsiteX1" y="connsiteY1"/>
              </a:cxn>
              <a:cxn ang="0">
                <a:pos x="connsiteX2" y="connsiteY2"/>
              </a:cxn>
              <a:cxn ang="0">
                <a:pos x="connsiteX3" y="connsiteY3"/>
              </a:cxn>
            </a:cxnLst>
            <a:rect l="l" t="t" r="r" b="b"/>
            <a:pathLst>
              <a:path w="918169" h="673724">
                <a:moveTo>
                  <a:pt x="918169" y="0"/>
                </a:moveTo>
                <a:lnTo>
                  <a:pt x="375870" y="673724"/>
                </a:lnTo>
                <a:lnTo>
                  <a:pt x="0" y="673724"/>
                </a:lnTo>
                <a:lnTo>
                  <a:pt x="542299" y="0"/>
                </a:lnTo>
                <a:close/>
              </a:path>
            </a:pathLst>
          </a:cu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 name="标题 1"/>
          <p:cNvSpPr>
            <a:spLocks noGrp="1"/>
          </p:cNvSpPr>
          <p:nvPr>
            <p:ph type="title" hasCustomPrompt="1"/>
            <p:custDataLst>
              <p:tags r:id="rId6"/>
            </p:custDataLst>
          </p:nvPr>
        </p:nvSpPr>
        <p:spPr>
          <a:xfrm>
            <a:off x="1281600" y="1249200"/>
            <a:ext cx="9626400" cy="723600"/>
          </a:xfrm>
        </p:spPr>
        <p:txBody>
          <a:bodyPr anchor="ctr">
            <a:normAutofit/>
          </a:bodyPr>
          <a:lstStyle>
            <a:lvl1pPr>
              <a:defRPr sz="3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hasCustomPrompt="1"/>
            <p:custDataLst>
              <p:tags r:id="rId7"/>
            </p:custDataLst>
          </p:nvPr>
        </p:nvSpPr>
        <p:spPr>
          <a:xfrm>
            <a:off x="1281113" y="2163600"/>
            <a:ext cx="9626600" cy="3445200"/>
          </a:xfrm>
        </p:spPr>
        <p:txBody>
          <a:bodyPr>
            <a:normAutofit/>
          </a:bodyPr>
          <a:lstStyle>
            <a:lvl1pPr marL="285750" indent="-285750">
              <a:buFont typeface="Arial" panose="020B0604020202020204" pitchFamily="34" charset="0"/>
              <a:buChar cha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dirty="0"/>
          </a:p>
        </p:txBody>
      </p:sp>
      <p:sp>
        <p:nvSpPr>
          <p:cNvPr id="4" name="页脚占位符 3"/>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grpSp>
        <p:nvGrpSpPr>
          <p:cNvPr id="14" name="组合 13"/>
          <p:cNvGrpSpPr/>
          <p:nvPr userDrawn="1">
            <p:custDataLst>
              <p:tags r:id="rId2"/>
            </p:custDataLst>
          </p:nvPr>
        </p:nvGrpSpPr>
        <p:grpSpPr>
          <a:xfrm>
            <a:off x="-92710" y="5761990"/>
            <a:ext cx="1993900" cy="1541780"/>
            <a:chOff x="-146" y="9074"/>
            <a:chExt cx="3140" cy="2428"/>
          </a:xfrm>
        </p:grpSpPr>
        <p:sp>
          <p:nvSpPr>
            <p:cNvPr id="15" name="任意多边形: 形状 14"/>
            <p:cNvSpPr/>
            <p:nvPr userDrawn="1">
              <p:custDataLst>
                <p:tags r:id="rId9"/>
              </p:custDataLst>
            </p:nvPr>
          </p:nvSpPr>
          <p:spPr>
            <a:xfrm rot="18529891" flipH="1">
              <a:off x="-535" y="9533"/>
              <a:ext cx="1657" cy="879"/>
            </a:xfrm>
            <a:custGeom>
              <a:avLst/>
              <a:gdLst>
                <a:gd name="connsiteX0" fmla="*/ 47639 w 1052248"/>
                <a:gd name="connsiteY0" fmla="*/ 122983 h 557885"/>
                <a:gd name="connsiteX1" fmla="*/ 0 w 1052248"/>
                <a:gd name="connsiteY1" fmla="*/ 278943 h 557885"/>
                <a:gd name="connsiteX2" fmla="*/ 0 w 1052248"/>
                <a:gd name="connsiteY2" fmla="*/ 278942 h 557885"/>
                <a:gd name="connsiteX3" fmla="*/ 278943 w 1052248"/>
                <a:gd name="connsiteY3" fmla="*/ 557885 h 557885"/>
                <a:gd name="connsiteX4" fmla="*/ 976245 w 1052248"/>
                <a:gd name="connsiteY4" fmla="*/ 557885 h 557885"/>
                <a:gd name="connsiteX5" fmla="*/ 1052248 w 1052248"/>
                <a:gd name="connsiteY5" fmla="*/ 463463 h 557885"/>
                <a:gd name="connsiteX6" fmla="*/ 476465 w 1052248"/>
                <a:gd name="connsiteY6" fmla="*/ 0 h 557885"/>
                <a:gd name="connsiteX7" fmla="*/ 278943 w 1052248"/>
                <a:gd name="connsiteY7" fmla="*/ 0 h 557885"/>
                <a:gd name="connsiteX8" fmla="*/ 47639 w 1052248"/>
                <a:gd name="connsiteY8" fmla="*/ 122983 h 55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2248" h="557885">
                  <a:moveTo>
                    <a:pt x="47639" y="122983"/>
                  </a:moveTo>
                  <a:cubicBezTo>
                    <a:pt x="17562" y="167503"/>
                    <a:pt x="0" y="221172"/>
                    <a:pt x="0" y="278943"/>
                  </a:cubicBezTo>
                  <a:lnTo>
                    <a:pt x="0" y="278942"/>
                  </a:lnTo>
                  <a:cubicBezTo>
                    <a:pt x="0" y="432998"/>
                    <a:pt x="124887" y="557885"/>
                    <a:pt x="278943" y="557885"/>
                  </a:cubicBezTo>
                  <a:lnTo>
                    <a:pt x="976245" y="557885"/>
                  </a:lnTo>
                  <a:lnTo>
                    <a:pt x="1052248" y="463463"/>
                  </a:lnTo>
                  <a:lnTo>
                    <a:pt x="476465" y="0"/>
                  </a:lnTo>
                  <a:lnTo>
                    <a:pt x="278943" y="0"/>
                  </a:lnTo>
                  <a:cubicBezTo>
                    <a:pt x="182658" y="0"/>
                    <a:pt x="97767" y="48784"/>
                    <a:pt x="47639" y="122983"/>
                  </a:cubicBez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6" name="任意多边形: 形状 15"/>
            <p:cNvSpPr/>
            <p:nvPr userDrawn="1">
              <p:custDataLst>
                <p:tags r:id="rId10"/>
              </p:custDataLst>
            </p:nvPr>
          </p:nvSpPr>
          <p:spPr>
            <a:xfrm rot="18529891" flipH="1">
              <a:off x="1751" y="10047"/>
              <a:ext cx="1426" cy="1061"/>
            </a:xfrm>
            <a:custGeom>
              <a:avLst/>
              <a:gdLst>
                <a:gd name="connsiteX0" fmla="*/ 57531 w 905808"/>
                <a:gd name="connsiteY0" fmla="*/ 148519 h 673724"/>
                <a:gd name="connsiteX1" fmla="*/ 0 w 905808"/>
                <a:gd name="connsiteY1" fmla="*/ 336862 h 673724"/>
                <a:gd name="connsiteX2" fmla="*/ 336862 w 905808"/>
                <a:gd name="connsiteY2" fmla="*/ 673724 h 673724"/>
                <a:gd name="connsiteX3" fmla="*/ 363509 w 905808"/>
                <a:gd name="connsiteY3" fmla="*/ 673724 h 673724"/>
                <a:gd name="connsiteX4" fmla="*/ 905808 w 905808"/>
                <a:gd name="connsiteY4" fmla="*/ 0 h 673724"/>
                <a:gd name="connsiteX5" fmla="*/ 336862 w 905808"/>
                <a:gd name="connsiteY5" fmla="*/ 0 h 673724"/>
                <a:gd name="connsiteX6" fmla="*/ 57531 w 905808"/>
                <a:gd name="connsiteY6" fmla="*/ 148519 h 6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08" h="673724">
                  <a:moveTo>
                    <a:pt x="57531" y="148519"/>
                  </a:moveTo>
                  <a:cubicBezTo>
                    <a:pt x="21209" y="202283"/>
                    <a:pt x="0" y="267096"/>
                    <a:pt x="0" y="336862"/>
                  </a:cubicBezTo>
                  <a:cubicBezTo>
                    <a:pt x="0" y="522906"/>
                    <a:pt x="150818" y="673724"/>
                    <a:pt x="336862" y="673724"/>
                  </a:cubicBezTo>
                  <a:lnTo>
                    <a:pt x="363509" y="673724"/>
                  </a:lnTo>
                  <a:lnTo>
                    <a:pt x="905808" y="0"/>
                  </a:lnTo>
                  <a:lnTo>
                    <a:pt x="336862" y="0"/>
                  </a:lnTo>
                  <a:cubicBezTo>
                    <a:pt x="220584" y="0"/>
                    <a:pt x="118067" y="58913"/>
                    <a:pt x="57531" y="148519"/>
                  </a:cubicBezTo>
                  <a:close/>
                </a:path>
              </a:pathLst>
            </a:custGeom>
            <a:solidFill>
              <a:schemeClr val="accent3">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7" name="任意多边形: 形状 16"/>
            <p:cNvSpPr/>
            <p:nvPr userDrawn="1">
              <p:custDataLst>
                <p:tags r:id="rId11"/>
              </p:custDataLst>
            </p:nvPr>
          </p:nvSpPr>
          <p:spPr>
            <a:xfrm rot="18529891" flipH="1">
              <a:off x="86" y="9519"/>
              <a:ext cx="2428" cy="1538"/>
            </a:xfrm>
            <a:custGeom>
              <a:avLst/>
              <a:gdLst>
                <a:gd name="connsiteX0" fmla="*/ 83383 w 1541873"/>
                <a:gd name="connsiteY0" fmla="*/ 215259 h 976472"/>
                <a:gd name="connsiteX1" fmla="*/ 0 w 1541873"/>
                <a:gd name="connsiteY1" fmla="*/ 488236 h 976472"/>
                <a:gd name="connsiteX2" fmla="*/ 488236 w 1541873"/>
                <a:gd name="connsiteY2" fmla="*/ 976472 h 976472"/>
                <a:gd name="connsiteX3" fmla="*/ 795628 w 1541873"/>
                <a:gd name="connsiteY3" fmla="*/ 976472 h 976472"/>
                <a:gd name="connsiteX4" fmla="*/ 1541873 w 1541873"/>
                <a:gd name="connsiteY4" fmla="*/ 49376 h 976472"/>
                <a:gd name="connsiteX5" fmla="*/ 1480530 w 1541873"/>
                <a:gd name="connsiteY5" fmla="*/ 0 h 976472"/>
                <a:gd name="connsiteX6" fmla="*/ 488236 w 1541873"/>
                <a:gd name="connsiteY6" fmla="*/ 0 h 976472"/>
                <a:gd name="connsiteX7" fmla="*/ 83383 w 1541873"/>
                <a:gd name="connsiteY7" fmla="*/ 215259 h 9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73" h="976472">
                  <a:moveTo>
                    <a:pt x="83383" y="215259"/>
                  </a:moveTo>
                  <a:cubicBezTo>
                    <a:pt x="30739" y="293182"/>
                    <a:pt x="0" y="387119"/>
                    <a:pt x="0" y="488236"/>
                  </a:cubicBezTo>
                  <a:cubicBezTo>
                    <a:pt x="0" y="757881"/>
                    <a:pt x="218591" y="976472"/>
                    <a:pt x="488236" y="976472"/>
                  </a:cubicBezTo>
                  <a:lnTo>
                    <a:pt x="795628" y="976472"/>
                  </a:lnTo>
                  <a:lnTo>
                    <a:pt x="1541873" y="49376"/>
                  </a:lnTo>
                  <a:lnTo>
                    <a:pt x="1480530" y="0"/>
                  </a:lnTo>
                  <a:lnTo>
                    <a:pt x="488236" y="0"/>
                  </a:lnTo>
                  <a:cubicBezTo>
                    <a:pt x="319708" y="0"/>
                    <a:pt x="171123" y="85387"/>
                    <a:pt x="83383" y="215259"/>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userDrawn="1">
            <p:ph type="title" hasCustomPrompt="1"/>
            <p:custDataLst>
              <p:tags r:id="rId3"/>
            </p:custDataLst>
          </p:nvPr>
        </p:nvSpPr>
        <p:spPr>
          <a:xfrm>
            <a:off x="582930" y="770255"/>
            <a:ext cx="3959860" cy="882015"/>
          </a:xfrm>
        </p:spPr>
        <p:txBody>
          <a:bodyPr anchor="ctr">
            <a:normAutofit/>
          </a:bodyPr>
          <a:lstStyle>
            <a:lvl1pPr>
              <a:defRPr sz="32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userDrawn="1">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dirty="0"/>
          </a:p>
        </p:txBody>
      </p:sp>
      <p:sp>
        <p:nvSpPr>
          <p:cNvPr id="7" name="文本占位符 6"/>
          <p:cNvSpPr>
            <a:spLocks noGrp="1"/>
          </p:cNvSpPr>
          <p:nvPr userDrawn="1">
            <p:ph type="body" sz="quarter" idx="13"/>
            <p:custDataLst>
              <p:tags r:id="rId7"/>
            </p:custDataLst>
          </p:nvPr>
        </p:nvSpPr>
        <p:spPr>
          <a:xfrm>
            <a:off x="586800" y="1764000"/>
            <a:ext cx="3956400" cy="4093200"/>
          </a:xfrm>
        </p:spPr>
        <p:txBody>
          <a:bodyPr>
            <a:normAutofit/>
          </a:bodyPr>
          <a:lstStyle>
            <a:lvl1pPr marL="2857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1pPr>
            <a:lvl2pPr marL="7429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2pPr>
            <a:lvl3pPr marL="12001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3pPr>
            <a:lvl4pPr marL="16573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4pPr>
            <a:lvl5pPr marL="21145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内容占位符 8"/>
          <p:cNvSpPr>
            <a:spLocks noGrp="1"/>
          </p:cNvSpPr>
          <p:nvPr userDrawn="1">
            <p:ph sz="quarter" idx="14"/>
            <p:custDataLst>
              <p:tags r:id="rId8"/>
            </p:custDataLst>
          </p:nvPr>
        </p:nvSpPr>
        <p:spPr>
          <a:xfrm>
            <a:off x="5101200" y="769938"/>
            <a:ext cx="6480000" cy="5087937"/>
          </a:xfrm>
        </p:spPr>
        <p:txBody>
          <a:bodyPr>
            <a:normAutofit/>
          </a:bodyPr>
          <a:lstStyle>
            <a:lvl1pPr marL="2857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1pPr>
            <a:lvl2pPr marL="7429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2pPr>
            <a:lvl3pPr marL="12001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3pPr>
            <a:lvl4pPr marL="16573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4pPr>
            <a:lvl5pPr marL="21145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grpSp>
        <p:nvGrpSpPr>
          <p:cNvPr id="14" name="组合 13"/>
          <p:cNvGrpSpPr/>
          <p:nvPr userDrawn="1">
            <p:custDataLst>
              <p:tags r:id="rId2"/>
            </p:custDataLst>
          </p:nvPr>
        </p:nvGrpSpPr>
        <p:grpSpPr>
          <a:xfrm>
            <a:off x="10167505" y="-513219"/>
            <a:ext cx="2016004" cy="1458712"/>
            <a:chOff x="10167505" y="-513219"/>
            <a:chExt cx="2016004" cy="1458712"/>
          </a:xfrm>
        </p:grpSpPr>
        <p:sp>
          <p:nvSpPr>
            <p:cNvPr id="15" name="任意多边形: 形状 14"/>
            <p:cNvSpPr/>
            <p:nvPr>
              <p:custDataLst>
                <p:tags r:id="rId9"/>
              </p:custDataLst>
            </p:nvPr>
          </p:nvSpPr>
          <p:spPr>
            <a:xfrm rot="18529891" flipV="1">
              <a:off x="10084652" y="-430366"/>
              <a:ext cx="1332892" cy="1167185"/>
            </a:xfrm>
            <a:custGeom>
              <a:avLst/>
              <a:gdLst>
                <a:gd name="connsiteX0" fmla="*/ 393394 w 1332892"/>
                <a:gd name="connsiteY0" fmla="*/ 1167185 h 1167185"/>
                <a:gd name="connsiteX1" fmla="*/ 1332892 w 1332892"/>
                <a:gd name="connsiteY1" fmla="*/ 0 h 1167185"/>
                <a:gd name="connsiteX2" fmla="*/ 603449 w 1332892"/>
                <a:gd name="connsiteY2" fmla="*/ 0 h 1167185"/>
                <a:gd name="connsiteX3" fmla="*/ 0 w 1332892"/>
                <a:gd name="connsiteY3" fmla="*/ 603449 h 1167185"/>
                <a:gd name="connsiteX4" fmla="*/ 368559 w 1332892"/>
                <a:gd name="connsiteY4" fmla="*/ 1159476 h 116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892" h="1167185">
                  <a:moveTo>
                    <a:pt x="393394" y="1167185"/>
                  </a:moveTo>
                  <a:lnTo>
                    <a:pt x="1332892" y="0"/>
                  </a:lnTo>
                  <a:lnTo>
                    <a:pt x="603449" y="0"/>
                  </a:lnTo>
                  <a:cubicBezTo>
                    <a:pt x="270173" y="0"/>
                    <a:pt x="0" y="270173"/>
                    <a:pt x="0" y="603449"/>
                  </a:cubicBezTo>
                  <a:cubicBezTo>
                    <a:pt x="0" y="853406"/>
                    <a:pt x="151972" y="1067868"/>
                    <a:pt x="368559" y="1159476"/>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6" name="任意多边形: 形状 15"/>
            <p:cNvSpPr/>
            <p:nvPr>
              <p:custDataLst>
                <p:tags r:id="rId10"/>
              </p:custDataLst>
            </p:nvPr>
          </p:nvSpPr>
          <p:spPr>
            <a:xfrm rot="18529891" flipV="1">
              <a:off x="11310905" y="72890"/>
              <a:ext cx="1071483" cy="673724"/>
            </a:xfrm>
            <a:custGeom>
              <a:avLst/>
              <a:gdLst>
                <a:gd name="connsiteX0" fmla="*/ 1071483 w 1071483"/>
                <a:gd name="connsiteY0" fmla="*/ 324761 h 673724"/>
                <a:gd name="connsiteX1" fmla="*/ 668017 w 1071483"/>
                <a:gd name="connsiteY1" fmla="*/ 0 h 673724"/>
                <a:gd name="connsiteX2" fmla="*/ 336862 w 1071483"/>
                <a:gd name="connsiteY2" fmla="*/ 0 h 673724"/>
                <a:gd name="connsiteX3" fmla="*/ 0 w 1071483"/>
                <a:gd name="connsiteY3" fmla="*/ 336862 h 673724"/>
                <a:gd name="connsiteX4" fmla="*/ 336862 w 1071483"/>
                <a:gd name="connsiteY4" fmla="*/ 673724 h 673724"/>
                <a:gd name="connsiteX5" fmla="*/ 790594 w 1071483"/>
                <a:gd name="connsiteY5" fmla="*/ 673723 h 6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83" h="673724">
                  <a:moveTo>
                    <a:pt x="1071483" y="324761"/>
                  </a:moveTo>
                  <a:lnTo>
                    <a:pt x="668017" y="0"/>
                  </a:lnTo>
                  <a:lnTo>
                    <a:pt x="336862" y="0"/>
                  </a:lnTo>
                  <a:cubicBezTo>
                    <a:pt x="150818" y="0"/>
                    <a:pt x="0" y="150818"/>
                    <a:pt x="0" y="336862"/>
                  </a:cubicBezTo>
                  <a:cubicBezTo>
                    <a:pt x="0" y="522906"/>
                    <a:pt x="150818" y="673724"/>
                    <a:pt x="336862" y="673724"/>
                  </a:cubicBezTo>
                  <a:lnTo>
                    <a:pt x="790594" y="673723"/>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userDrawn="1">
            <p:ph type="title"/>
            <p:custDataLst>
              <p:tags r:id="rId3"/>
            </p:custDataLst>
          </p:nvPr>
        </p:nvSpPr>
        <p:spPr>
          <a:xfrm>
            <a:off x="612000" y="781200"/>
            <a:ext cx="10976400" cy="626400"/>
          </a:xfrm>
        </p:spPr>
        <p:txBody>
          <a:bodyPr anchor="ctr"/>
          <a:lstStyle>
            <a:lvl1pPr algn="ctr">
              <a:defRPr sz="36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dirty="0"/>
          </a:p>
        </p:txBody>
      </p:sp>
      <p:sp>
        <p:nvSpPr>
          <p:cNvPr id="7" name="文本占位符 6"/>
          <p:cNvSpPr>
            <a:spLocks noGrp="1"/>
          </p:cNvSpPr>
          <p:nvPr userDrawn="1">
            <p:ph type="body" sz="quarter" idx="13"/>
            <p:custDataLst>
              <p:tags r:id="rId7"/>
            </p:custDataLst>
          </p:nvPr>
        </p:nvSpPr>
        <p:spPr>
          <a:xfrm>
            <a:off x="612000" y="1659600"/>
            <a:ext cx="10975975" cy="828000"/>
          </a:xfrm>
        </p:spPr>
        <p:txBody>
          <a:bodyPr>
            <a:normAutofit/>
          </a:bodyPr>
          <a:lstStyle>
            <a:lvl1pPr marL="285750" indent="-285750" algn="ctr">
              <a:lnSpc>
                <a:spcPct val="130000"/>
              </a:lnSpc>
              <a:spcBef>
                <a:spcPts val="0"/>
              </a:spcBef>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userDrawn="1">
            <p:ph sz="quarter" idx="14"/>
            <p:custDataLst>
              <p:tags r:id="rId8"/>
            </p:custDataLst>
          </p:nvPr>
        </p:nvSpPr>
        <p:spPr>
          <a:xfrm>
            <a:off x="612775" y="2808000"/>
            <a:ext cx="10965600" cy="3430800"/>
          </a:xfrm>
        </p:spPr>
        <p:txBody>
          <a:bodyPr>
            <a:normAutofit/>
          </a:bodyPr>
          <a:lstStyle>
            <a:lvl1pPr marL="2857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1pPr>
            <a:lvl2pPr marL="7429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2pPr>
            <a:lvl3pPr marL="12001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3pPr>
            <a:lvl4pPr marL="16573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4pPr>
            <a:lvl5pPr marL="21145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grpSp>
        <p:nvGrpSpPr>
          <p:cNvPr id="15" name="组合 14"/>
          <p:cNvGrpSpPr/>
          <p:nvPr userDrawn="1">
            <p:custDataLst>
              <p:tags r:id="rId2"/>
            </p:custDataLst>
          </p:nvPr>
        </p:nvGrpSpPr>
        <p:grpSpPr>
          <a:xfrm>
            <a:off x="10167505" y="-513219"/>
            <a:ext cx="2016004" cy="1458712"/>
            <a:chOff x="10167505" y="-513219"/>
            <a:chExt cx="2016004" cy="1458712"/>
          </a:xfrm>
        </p:grpSpPr>
        <p:sp>
          <p:nvSpPr>
            <p:cNvPr id="16" name="任意多边形: 形状 15"/>
            <p:cNvSpPr/>
            <p:nvPr>
              <p:custDataLst>
                <p:tags r:id="rId9"/>
              </p:custDataLst>
            </p:nvPr>
          </p:nvSpPr>
          <p:spPr>
            <a:xfrm rot="18529891" flipV="1">
              <a:off x="10084652" y="-430366"/>
              <a:ext cx="1332892" cy="1167185"/>
            </a:xfrm>
            <a:custGeom>
              <a:avLst/>
              <a:gdLst>
                <a:gd name="connsiteX0" fmla="*/ 393394 w 1332892"/>
                <a:gd name="connsiteY0" fmla="*/ 1167185 h 1167185"/>
                <a:gd name="connsiteX1" fmla="*/ 1332892 w 1332892"/>
                <a:gd name="connsiteY1" fmla="*/ 0 h 1167185"/>
                <a:gd name="connsiteX2" fmla="*/ 603449 w 1332892"/>
                <a:gd name="connsiteY2" fmla="*/ 0 h 1167185"/>
                <a:gd name="connsiteX3" fmla="*/ 0 w 1332892"/>
                <a:gd name="connsiteY3" fmla="*/ 603449 h 1167185"/>
                <a:gd name="connsiteX4" fmla="*/ 368559 w 1332892"/>
                <a:gd name="connsiteY4" fmla="*/ 1159476 h 116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892" h="1167185">
                  <a:moveTo>
                    <a:pt x="393394" y="1167185"/>
                  </a:moveTo>
                  <a:lnTo>
                    <a:pt x="1332892" y="0"/>
                  </a:lnTo>
                  <a:lnTo>
                    <a:pt x="603449" y="0"/>
                  </a:lnTo>
                  <a:cubicBezTo>
                    <a:pt x="270173" y="0"/>
                    <a:pt x="0" y="270173"/>
                    <a:pt x="0" y="603449"/>
                  </a:cubicBezTo>
                  <a:cubicBezTo>
                    <a:pt x="0" y="853406"/>
                    <a:pt x="151972" y="1067868"/>
                    <a:pt x="368559" y="1159476"/>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7" name="任意多边形: 形状 16"/>
            <p:cNvSpPr/>
            <p:nvPr>
              <p:custDataLst>
                <p:tags r:id="rId10"/>
              </p:custDataLst>
            </p:nvPr>
          </p:nvSpPr>
          <p:spPr>
            <a:xfrm rot="18529891" flipV="1">
              <a:off x="11310905" y="72890"/>
              <a:ext cx="1071483" cy="673724"/>
            </a:xfrm>
            <a:custGeom>
              <a:avLst/>
              <a:gdLst>
                <a:gd name="connsiteX0" fmla="*/ 1071483 w 1071483"/>
                <a:gd name="connsiteY0" fmla="*/ 324761 h 673724"/>
                <a:gd name="connsiteX1" fmla="*/ 668017 w 1071483"/>
                <a:gd name="connsiteY1" fmla="*/ 0 h 673724"/>
                <a:gd name="connsiteX2" fmla="*/ 336862 w 1071483"/>
                <a:gd name="connsiteY2" fmla="*/ 0 h 673724"/>
                <a:gd name="connsiteX3" fmla="*/ 0 w 1071483"/>
                <a:gd name="connsiteY3" fmla="*/ 336862 h 673724"/>
                <a:gd name="connsiteX4" fmla="*/ 336862 w 1071483"/>
                <a:gd name="connsiteY4" fmla="*/ 673724 h 673724"/>
                <a:gd name="connsiteX5" fmla="*/ 790594 w 1071483"/>
                <a:gd name="connsiteY5" fmla="*/ 673723 h 6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83" h="673724">
                  <a:moveTo>
                    <a:pt x="1071483" y="324761"/>
                  </a:moveTo>
                  <a:lnTo>
                    <a:pt x="668017" y="0"/>
                  </a:lnTo>
                  <a:lnTo>
                    <a:pt x="336862" y="0"/>
                  </a:lnTo>
                  <a:cubicBezTo>
                    <a:pt x="150818" y="0"/>
                    <a:pt x="0" y="150818"/>
                    <a:pt x="0" y="336862"/>
                  </a:cubicBezTo>
                  <a:cubicBezTo>
                    <a:pt x="0" y="522906"/>
                    <a:pt x="150818" y="673724"/>
                    <a:pt x="336862" y="673724"/>
                  </a:cubicBezTo>
                  <a:lnTo>
                    <a:pt x="790594" y="673723"/>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userDrawn="1">
            <p:ph type="title"/>
            <p:custDataLst>
              <p:tags r:id="rId3"/>
            </p:custDataLst>
          </p:nvPr>
        </p:nvSpPr>
        <p:spPr>
          <a:xfrm>
            <a:off x="604800" y="669600"/>
            <a:ext cx="10976400" cy="565200"/>
          </a:xfrm>
        </p:spPr>
        <p:txBody>
          <a:bodyPr anchor="ctr">
            <a:normAutofit/>
          </a:bodyPr>
          <a:lstStyle>
            <a:lvl1pPr algn="ctr">
              <a:lnSpc>
                <a:spcPct val="100000"/>
              </a:lnSpc>
              <a:defRPr sz="3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dirty="0"/>
          </a:p>
        </p:txBody>
      </p:sp>
      <p:sp>
        <p:nvSpPr>
          <p:cNvPr id="7" name="内容占位符 6"/>
          <p:cNvSpPr>
            <a:spLocks noGrp="1"/>
          </p:cNvSpPr>
          <p:nvPr userDrawn="1">
            <p:ph sz="quarter" idx="13"/>
            <p:custDataLst>
              <p:tags r:id="rId7"/>
            </p:custDataLst>
          </p:nvPr>
        </p:nvSpPr>
        <p:spPr>
          <a:xfrm>
            <a:off x="604837" y="1681200"/>
            <a:ext cx="10990800" cy="3211200"/>
          </a:xfrm>
        </p:spPr>
        <p:txBody>
          <a:bodyPr>
            <a:normAutofit/>
          </a:bodyPr>
          <a:lstStyle>
            <a:lvl1pPr marL="2857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1pPr>
            <a:lvl2pPr marL="7429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2pPr>
            <a:lvl3pPr marL="12001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3pPr>
            <a:lvl4pPr marL="16573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4pPr>
            <a:lvl5pPr marL="21145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文本占位符 8"/>
          <p:cNvSpPr>
            <a:spLocks noGrp="1"/>
          </p:cNvSpPr>
          <p:nvPr userDrawn="1">
            <p:ph type="body" sz="quarter" idx="14"/>
            <p:custDataLst>
              <p:tags r:id="rId8"/>
            </p:custDataLst>
          </p:nvPr>
        </p:nvSpPr>
        <p:spPr>
          <a:xfrm>
            <a:off x="593725" y="5180330"/>
            <a:ext cx="11001375" cy="1011555"/>
          </a:xfrm>
        </p:spPr>
        <p:txBody>
          <a:bodyPr>
            <a:normAutofit/>
          </a:bodyPr>
          <a:lstStyle>
            <a:lvl1pPr marL="0" indent="0">
              <a:lnSpc>
                <a:spcPct val="130000"/>
              </a:lnSpc>
              <a:spcBef>
                <a:spcPts val="0"/>
              </a:spcBef>
              <a:spcAft>
                <a:spcPts val="1000"/>
              </a:spcAft>
              <a:buFont typeface="Arial" panose="020B0604020202020204" pitchFamily="34" charset="0"/>
              <a:buNone/>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0172700" y="5869305"/>
            <a:ext cx="2024380" cy="1510665"/>
            <a:chOff x="16020" y="9243"/>
            <a:chExt cx="3188" cy="2379"/>
          </a:xfrm>
        </p:grpSpPr>
        <p:sp>
          <p:nvSpPr>
            <p:cNvPr id="12" name="任意多边形: 形状 11"/>
            <p:cNvSpPr/>
            <p:nvPr userDrawn="1">
              <p:custDataLst>
                <p:tags r:id="rId11"/>
              </p:custDataLst>
            </p:nvPr>
          </p:nvSpPr>
          <p:spPr>
            <a:xfrm rot="3070109">
              <a:off x="15860" y="9606"/>
              <a:ext cx="2176" cy="1857"/>
            </a:xfrm>
            <a:custGeom>
              <a:avLst/>
              <a:gdLst>
                <a:gd name="connsiteX0" fmla="*/ 103060 w 1381818"/>
                <a:gd name="connsiteY0" fmla="*/ 266055 h 1179337"/>
                <a:gd name="connsiteX1" fmla="*/ 603449 w 1381818"/>
                <a:gd name="connsiteY1" fmla="*/ 1 h 1179337"/>
                <a:gd name="connsiteX2" fmla="*/ 1381818 w 1381818"/>
                <a:gd name="connsiteY2" fmla="*/ 0 h 1179337"/>
                <a:gd name="connsiteX3" fmla="*/ 432539 w 1381818"/>
                <a:gd name="connsiteY3" fmla="*/ 1179337 h 1179337"/>
                <a:gd name="connsiteX4" fmla="*/ 368559 w 1381818"/>
                <a:gd name="connsiteY4" fmla="*/ 1159476 h 1179337"/>
                <a:gd name="connsiteX5" fmla="*/ 0 w 1381818"/>
                <a:gd name="connsiteY5" fmla="*/ 603449 h 1179337"/>
                <a:gd name="connsiteX6" fmla="*/ 103060 w 1381818"/>
                <a:gd name="connsiteY6" fmla="*/ 266055 h 117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18" h="1179337">
                  <a:moveTo>
                    <a:pt x="103060" y="266055"/>
                  </a:moveTo>
                  <a:cubicBezTo>
                    <a:pt x="211504" y="105536"/>
                    <a:pt x="395151" y="0"/>
                    <a:pt x="603449" y="1"/>
                  </a:cubicBezTo>
                  <a:lnTo>
                    <a:pt x="1381818" y="0"/>
                  </a:lnTo>
                  <a:lnTo>
                    <a:pt x="432539" y="1179337"/>
                  </a:lnTo>
                  <a:lnTo>
                    <a:pt x="368559" y="1159476"/>
                  </a:lnTo>
                  <a:cubicBezTo>
                    <a:pt x="151972" y="1067868"/>
                    <a:pt x="0" y="853406"/>
                    <a:pt x="0" y="603449"/>
                  </a:cubicBezTo>
                  <a:cubicBezTo>
                    <a:pt x="0" y="478471"/>
                    <a:pt x="37993" y="362366"/>
                    <a:pt x="103060" y="266055"/>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4" name="任意多边形: 形状 13"/>
            <p:cNvSpPr/>
            <p:nvPr userDrawn="1">
              <p:custDataLst>
                <p:tags r:id="rId12"/>
              </p:custDataLst>
            </p:nvPr>
          </p:nvSpPr>
          <p:spPr>
            <a:xfrm rot="3070109">
              <a:off x="17799" y="9592"/>
              <a:ext cx="1758" cy="1061"/>
            </a:xfrm>
            <a:custGeom>
              <a:avLst/>
              <a:gdLst>
                <a:gd name="connsiteX0" fmla="*/ 57531 w 1116603"/>
                <a:gd name="connsiteY0" fmla="*/ 148519 h 673724"/>
                <a:gd name="connsiteX1" fmla="*/ 336862 w 1116603"/>
                <a:gd name="connsiteY1" fmla="*/ 0 h 673724"/>
                <a:gd name="connsiteX2" fmla="*/ 707262 w 1116603"/>
                <a:gd name="connsiteY2" fmla="*/ 0 h 673724"/>
                <a:gd name="connsiteX3" fmla="*/ 1116603 w 1116603"/>
                <a:gd name="connsiteY3" fmla="*/ 329490 h 673724"/>
                <a:gd name="connsiteX4" fmla="*/ 839520 w 1116603"/>
                <a:gd name="connsiteY4" fmla="*/ 673724 h 673724"/>
                <a:gd name="connsiteX5" fmla="*/ 336862 w 1116603"/>
                <a:gd name="connsiteY5" fmla="*/ 673724 h 673724"/>
                <a:gd name="connsiteX6" fmla="*/ 0 w 1116603"/>
                <a:gd name="connsiteY6" fmla="*/ 336862 h 673724"/>
                <a:gd name="connsiteX7" fmla="*/ 57531 w 1116603"/>
                <a:gd name="connsiteY7" fmla="*/ 148519 h 6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603" h="673724">
                  <a:moveTo>
                    <a:pt x="57531" y="148519"/>
                  </a:moveTo>
                  <a:cubicBezTo>
                    <a:pt x="118067" y="58914"/>
                    <a:pt x="220584" y="0"/>
                    <a:pt x="336862" y="0"/>
                  </a:cubicBezTo>
                  <a:lnTo>
                    <a:pt x="707262" y="0"/>
                  </a:lnTo>
                  <a:lnTo>
                    <a:pt x="1116603" y="329490"/>
                  </a:lnTo>
                  <a:lnTo>
                    <a:pt x="839520" y="673724"/>
                  </a:lnTo>
                  <a:lnTo>
                    <a:pt x="336862" y="673724"/>
                  </a:lnTo>
                  <a:cubicBezTo>
                    <a:pt x="150818" y="673724"/>
                    <a:pt x="0" y="522906"/>
                    <a:pt x="0" y="336862"/>
                  </a:cubicBezTo>
                  <a:cubicBezTo>
                    <a:pt x="0" y="267096"/>
                    <a:pt x="21208" y="202283"/>
                    <a:pt x="57531" y="148519"/>
                  </a:cubicBez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15" name="矩形 14"/>
          <p:cNvSpPr/>
          <p:nvPr userDrawn="1">
            <p:custDataLst>
              <p:tags r:id="rId2"/>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tx1">
                  <a:lumMod val="85000"/>
                  <a:lumOff val="15000"/>
                </a:schemeClr>
              </a:solidFill>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3"/>
            </p:custDataLst>
          </p:nvPr>
        </p:nvSpPr>
        <p:spPr>
          <a:xfrm>
            <a:off x="579600" y="237600"/>
            <a:ext cx="11037600" cy="441964"/>
          </a:xfrm>
        </p:spPr>
        <p:txBody>
          <a:bodyPr>
            <a:noAutofit/>
          </a:bodyPr>
          <a:lstStyle>
            <a:lvl1pPr>
              <a:lnSpc>
                <a:spcPct val="100000"/>
              </a:lnSpc>
              <a:defRPr sz="24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内容占位符 6"/>
          <p:cNvSpPr>
            <a:spLocks noGrp="1"/>
          </p:cNvSpPr>
          <p:nvPr>
            <p:ph sz="quarter" idx="13"/>
            <p:custDataLst>
              <p:tags r:id="rId4"/>
            </p:custDataLst>
          </p:nvPr>
        </p:nvSpPr>
        <p:spPr>
          <a:xfrm>
            <a:off x="579600" y="1663200"/>
            <a:ext cx="5342400" cy="2894400"/>
          </a:xfrm>
        </p:spPr>
        <p:txBody>
          <a:bodyPr/>
          <a:lstStyle>
            <a:lvl1pPr marL="2857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1pPr>
            <a:lvl2pPr marL="7429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2pPr>
            <a:lvl3pPr marL="12001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3pPr>
            <a:lvl4pPr marL="16573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4pPr>
            <a:lvl5pPr marL="21145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3" name="日期占位符 2"/>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4" name="页脚占位符 3"/>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normAutofit/>
          </a:bodyPr>
          <a:lstStyle>
            <a:lvl1pPr marL="2857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1pPr>
            <a:lvl2pPr marL="7429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2pPr>
            <a:lvl3pPr marL="12001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3pPr>
            <a:lvl4pPr marL="16573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4pPr>
            <a:lvl5pPr marL="2114550" indent="-285750">
              <a:lnSpc>
                <a:spcPct val="130000"/>
              </a:lnSpc>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normAutofit/>
          </a:bodyPr>
          <a:lstStyle>
            <a:lvl1pPr marL="0" indent="0">
              <a:lnSpc>
                <a:spcPct val="130000"/>
              </a:lnSpc>
              <a:spcBef>
                <a:spcPts val="0"/>
              </a:spcBef>
              <a:spcAft>
                <a:spcPts val="1000"/>
              </a:spcAft>
              <a:buFont typeface="Arial" panose="020B0604020202020204" pitchFamily="34" charset="0"/>
              <a:buNone/>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normAutofit/>
          </a:bodyPr>
          <a:lstStyle>
            <a:lvl1pPr marL="0" indent="0">
              <a:lnSpc>
                <a:spcPct val="130000"/>
              </a:lnSpc>
              <a:spcBef>
                <a:spcPts val="0"/>
              </a:spcBef>
              <a:spcAft>
                <a:spcPts val="1000"/>
              </a:spcAft>
              <a:buFont typeface="Arial" panose="020B0604020202020204" pitchFamily="34" charset="0"/>
              <a:buNone/>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sp>
        <p:nvSpPr>
          <p:cNvPr id="23" name="任意多边形: 形状 22"/>
          <p:cNvSpPr/>
          <p:nvPr userDrawn="1">
            <p:custDataLst>
              <p:tags r:id="rId2"/>
            </p:custDataLst>
          </p:nvPr>
        </p:nvSpPr>
        <p:spPr>
          <a:xfrm rot="18529891" flipV="1">
            <a:off x="10132695" y="390525"/>
            <a:ext cx="2548890" cy="1207135"/>
          </a:xfrm>
          <a:custGeom>
            <a:avLst/>
            <a:gdLst>
              <a:gd name="connsiteX0" fmla="*/ 2081412 w 2549029"/>
              <a:gd name="connsiteY0" fmla="*/ 1206898 h 1206898"/>
              <a:gd name="connsiteX1" fmla="*/ 2549029 w 2549029"/>
              <a:gd name="connsiteY1" fmla="*/ 625954 h 1206898"/>
              <a:gd name="connsiteX2" fmla="*/ 1771376 w 2549029"/>
              <a:gd name="connsiteY2" fmla="*/ 0 h 1206898"/>
              <a:gd name="connsiteX3" fmla="*/ 603449 w 2549029"/>
              <a:gd name="connsiteY3" fmla="*/ 0 h 1206898"/>
              <a:gd name="connsiteX4" fmla="*/ 0 w 2549029"/>
              <a:gd name="connsiteY4" fmla="*/ 603449 h 1206898"/>
              <a:gd name="connsiteX5" fmla="*/ 603449 w 2549029"/>
              <a:gd name="connsiteY5" fmla="*/ 1206898 h 120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9029" h="1206898">
                <a:moveTo>
                  <a:pt x="2081412" y="1206898"/>
                </a:moveTo>
                <a:lnTo>
                  <a:pt x="2549029" y="625954"/>
                </a:lnTo>
                <a:lnTo>
                  <a:pt x="1771376" y="0"/>
                </a:lnTo>
                <a:lnTo>
                  <a:pt x="603449" y="0"/>
                </a:lnTo>
                <a:cubicBezTo>
                  <a:pt x="270173" y="0"/>
                  <a:pt x="0" y="270173"/>
                  <a:pt x="0" y="603449"/>
                </a:cubicBezTo>
                <a:cubicBezTo>
                  <a:pt x="0" y="936725"/>
                  <a:pt x="270173" y="1206898"/>
                  <a:pt x="603449" y="1206898"/>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kumimoji="1" lang="zh-CN" altLang="en-US">
              <a:solidFill>
                <a:schemeClr val="tx1">
                  <a:lumMod val="85000"/>
                  <a:lumOff val="15000"/>
                </a:schemeClr>
              </a:solidFill>
            </a:endParaRPr>
          </a:p>
        </p:txBody>
      </p:sp>
      <p:sp>
        <p:nvSpPr>
          <p:cNvPr id="25" name="任意多边形: 形状 24"/>
          <p:cNvSpPr/>
          <p:nvPr userDrawn="1">
            <p:custDataLst>
              <p:tags r:id="rId3"/>
            </p:custDataLst>
          </p:nvPr>
        </p:nvSpPr>
        <p:spPr>
          <a:xfrm rot="18529891" flipV="1">
            <a:off x="11599545" y="1417320"/>
            <a:ext cx="1036955" cy="653415"/>
          </a:xfrm>
          <a:custGeom>
            <a:avLst/>
            <a:gdLst>
              <a:gd name="connsiteX0" fmla="*/ 1037002 w 1037002"/>
              <a:gd name="connsiteY0" fmla="*/ 653334 h 653334"/>
              <a:gd name="connsiteX1" fmla="*/ 225334 w 1037002"/>
              <a:gd name="connsiteY1" fmla="*/ 0 h 653334"/>
              <a:gd name="connsiteX2" fmla="*/ 205740 w 1037002"/>
              <a:gd name="connsiteY2" fmla="*/ 6082 h 653334"/>
              <a:gd name="connsiteX3" fmla="*/ 0 w 1037002"/>
              <a:gd name="connsiteY3" fmla="*/ 316472 h 653334"/>
              <a:gd name="connsiteX4" fmla="*/ 336862 w 1037002"/>
              <a:gd name="connsiteY4" fmla="*/ 653334 h 65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002" h="653334">
                <a:moveTo>
                  <a:pt x="1037002" y="653334"/>
                </a:moveTo>
                <a:lnTo>
                  <a:pt x="225334" y="0"/>
                </a:lnTo>
                <a:lnTo>
                  <a:pt x="205740" y="6082"/>
                </a:lnTo>
                <a:cubicBezTo>
                  <a:pt x="84835" y="57221"/>
                  <a:pt x="0" y="176939"/>
                  <a:pt x="0" y="316472"/>
                </a:cubicBezTo>
                <a:cubicBezTo>
                  <a:pt x="0" y="502516"/>
                  <a:pt x="150818" y="653334"/>
                  <a:pt x="336862" y="653334"/>
                </a:cubicBez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kumimoji="1" lang="zh-CN" altLang="en-US">
              <a:solidFill>
                <a:schemeClr val="tx1">
                  <a:lumMod val="85000"/>
                  <a:lumOff val="15000"/>
                </a:schemeClr>
              </a:solidFill>
            </a:endParaRPr>
          </a:p>
        </p:txBody>
      </p:sp>
      <p:sp>
        <p:nvSpPr>
          <p:cNvPr id="28" name="任意多边形: 形状 27"/>
          <p:cNvSpPr/>
          <p:nvPr userDrawn="1">
            <p:custDataLst>
              <p:tags r:id="rId4"/>
            </p:custDataLst>
          </p:nvPr>
        </p:nvSpPr>
        <p:spPr>
          <a:xfrm rot="18529891" flipH="1">
            <a:off x="-488315" y="5227320"/>
            <a:ext cx="2604770" cy="1207135"/>
          </a:xfrm>
          <a:custGeom>
            <a:avLst/>
            <a:gdLst>
              <a:gd name="connsiteX0" fmla="*/ 103060 w 2604846"/>
              <a:gd name="connsiteY0" fmla="*/ 266055 h 1206898"/>
              <a:gd name="connsiteX1" fmla="*/ 0 w 2604846"/>
              <a:gd name="connsiteY1" fmla="*/ 603449 h 1206898"/>
              <a:gd name="connsiteX2" fmla="*/ 603449 w 2604846"/>
              <a:gd name="connsiteY2" fmla="*/ 1206898 h 1206898"/>
              <a:gd name="connsiteX3" fmla="*/ 2118677 w 2604846"/>
              <a:gd name="connsiteY3" fmla="*/ 1206898 h 1206898"/>
              <a:gd name="connsiteX4" fmla="*/ 2604846 w 2604846"/>
              <a:gd name="connsiteY4" fmla="*/ 602906 h 1206898"/>
              <a:gd name="connsiteX5" fmla="*/ 1855827 w 2604846"/>
              <a:gd name="connsiteY5" fmla="*/ 0 h 1206898"/>
              <a:gd name="connsiteX6" fmla="*/ 603449 w 2604846"/>
              <a:gd name="connsiteY6" fmla="*/ 0 h 1206898"/>
              <a:gd name="connsiteX7" fmla="*/ 103060 w 2604846"/>
              <a:gd name="connsiteY7" fmla="*/ 266055 h 120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4846" h="1206898">
                <a:moveTo>
                  <a:pt x="103060" y="266055"/>
                </a:moveTo>
                <a:cubicBezTo>
                  <a:pt x="37993" y="362366"/>
                  <a:pt x="0" y="478470"/>
                  <a:pt x="0" y="603449"/>
                </a:cubicBezTo>
                <a:cubicBezTo>
                  <a:pt x="0" y="936725"/>
                  <a:pt x="270173" y="1206898"/>
                  <a:pt x="603449" y="1206898"/>
                </a:cubicBezTo>
                <a:lnTo>
                  <a:pt x="2118677" y="1206898"/>
                </a:lnTo>
                <a:lnTo>
                  <a:pt x="2604846" y="602906"/>
                </a:lnTo>
                <a:lnTo>
                  <a:pt x="1855827" y="0"/>
                </a:lnTo>
                <a:lnTo>
                  <a:pt x="603449" y="0"/>
                </a:lnTo>
                <a:cubicBezTo>
                  <a:pt x="395151" y="0"/>
                  <a:pt x="211504" y="105537"/>
                  <a:pt x="103060" y="266055"/>
                </a:cubicBezTo>
                <a:close/>
              </a:path>
            </a:pathLst>
          </a:custGeom>
          <a:solidFill>
            <a:schemeClr val="accent1">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kumimoji="1" lang="zh-CN" altLang="en-US">
              <a:solidFill>
                <a:schemeClr val="tx1">
                  <a:lumMod val="85000"/>
                  <a:lumOff val="15000"/>
                </a:schemeClr>
              </a:solidFill>
            </a:endParaRPr>
          </a:p>
        </p:txBody>
      </p:sp>
      <p:sp>
        <p:nvSpPr>
          <p:cNvPr id="30" name="任意多边形: 形状 29"/>
          <p:cNvSpPr/>
          <p:nvPr userDrawn="1">
            <p:custDataLst>
              <p:tags r:id="rId5"/>
            </p:custDataLst>
          </p:nvPr>
        </p:nvSpPr>
        <p:spPr>
          <a:xfrm rot="18529891" flipH="1">
            <a:off x="-473075" y="4752975"/>
            <a:ext cx="1121410" cy="669290"/>
          </a:xfrm>
          <a:custGeom>
            <a:avLst/>
            <a:gdLst>
              <a:gd name="connsiteX0" fmla="*/ 57530 w 1121454"/>
              <a:gd name="connsiteY0" fmla="*/ 143824 h 669029"/>
              <a:gd name="connsiteX1" fmla="*/ 0 w 1121454"/>
              <a:gd name="connsiteY1" fmla="*/ 332167 h 669029"/>
              <a:gd name="connsiteX2" fmla="*/ 336862 w 1121454"/>
              <a:gd name="connsiteY2" fmla="*/ 669029 h 669029"/>
              <a:gd name="connsiteX3" fmla="*/ 1121454 w 1121454"/>
              <a:gd name="connsiteY3" fmla="*/ 669029 h 669029"/>
              <a:gd name="connsiteX4" fmla="*/ 290286 w 1121454"/>
              <a:gd name="connsiteY4" fmla="*/ 0 h 669029"/>
              <a:gd name="connsiteX5" fmla="*/ 268972 w 1121454"/>
              <a:gd name="connsiteY5" fmla="*/ 2149 h 669029"/>
              <a:gd name="connsiteX6" fmla="*/ 57530 w 1121454"/>
              <a:gd name="connsiteY6" fmla="*/ 143824 h 66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1454" h="669029">
                <a:moveTo>
                  <a:pt x="57530" y="143824"/>
                </a:moveTo>
                <a:cubicBezTo>
                  <a:pt x="21209" y="197588"/>
                  <a:pt x="0" y="262401"/>
                  <a:pt x="0" y="332167"/>
                </a:cubicBezTo>
                <a:cubicBezTo>
                  <a:pt x="0" y="518211"/>
                  <a:pt x="150818" y="669029"/>
                  <a:pt x="336862" y="669029"/>
                </a:cubicBezTo>
                <a:lnTo>
                  <a:pt x="1121454" y="669029"/>
                </a:lnTo>
                <a:lnTo>
                  <a:pt x="290286" y="0"/>
                </a:lnTo>
                <a:lnTo>
                  <a:pt x="268972" y="2149"/>
                </a:lnTo>
                <a:cubicBezTo>
                  <a:pt x="181257" y="20098"/>
                  <a:pt x="105960" y="72139"/>
                  <a:pt x="57530" y="143824"/>
                </a:cubicBez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kumimoji="1" lang="zh-CN" altLang="en-US">
              <a:solidFill>
                <a:schemeClr val="tx1">
                  <a:lumMod val="85000"/>
                  <a:lumOff val="15000"/>
                </a:schemeClr>
              </a:solidFill>
            </a:endParaRPr>
          </a:p>
        </p:txBody>
      </p:sp>
      <p:sp>
        <p:nvSpPr>
          <p:cNvPr id="2" name="标题 1"/>
          <p:cNvSpPr>
            <a:spLocks noGrp="1"/>
          </p:cNvSpPr>
          <p:nvPr userDrawn="1">
            <p:ph type="title" hasCustomPrompt="1"/>
            <p:custDataLst>
              <p:tags r:id="rId6"/>
            </p:custDataLst>
          </p:nvPr>
        </p:nvSpPr>
        <p:spPr>
          <a:xfrm>
            <a:off x="1522800" y="1339200"/>
            <a:ext cx="9144000" cy="2386800"/>
          </a:xfrm>
        </p:spPr>
        <p:txBody>
          <a:bodyPr anchor="b">
            <a:normAutofit/>
          </a:bodyPr>
          <a:lstStyle>
            <a:lvl1pPr algn="ctr">
              <a:defRPr sz="6000" b="1" strike="noStrike"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userDrawn="1">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4" name="页脚占位符 3"/>
          <p:cNvSpPr>
            <a:spLocks noGrp="1"/>
          </p:cNvSpPr>
          <p:nvPr userDrawn="1">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userDrawn="1">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t>‹#›</a:t>
            </a:fld>
            <a:endParaRPr lang="zh-CN" altLang="en-US" dirty="0"/>
          </a:p>
        </p:txBody>
      </p:sp>
      <p:sp>
        <p:nvSpPr>
          <p:cNvPr id="7" name="文本占位符 6"/>
          <p:cNvSpPr>
            <a:spLocks noGrp="1"/>
          </p:cNvSpPr>
          <p:nvPr userDrawn="1">
            <p:ph type="body" sz="quarter" idx="13"/>
            <p:custDataLst>
              <p:tags r:id="rId10"/>
            </p:custDataLst>
          </p:nvPr>
        </p:nvSpPr>
        <p:spPr>
          <a:xfrm>
            <a:off x="1522413" y="3862800"/>
            <a:ext cx="9144000" cy="1656000"/>
          </a:xfrm>
        </p:spPr>
        <p:txBody>
          <a:bodyPr>
            <a:normAutofit/>
          </a:bodyPr>
          <a:lstStyle>
            <a:lvl1pPr marL="285750" indent="-285750" algn="ctr">
              <a:lnSpc>
                <a:spcPct val="130000"/>
              </a:lnSpc>
              <a:spcBef>
                <a:spcPts val="0"/>
              </a:spcBef>
              <a:spcAft>
                <a:spcPts val="1000"/>
              </a:spcAft>
              <a:buFont typeface="Arial" panose="020B0604020202020204" pitchFamily="34" charset="0"/>
              <a:buChar char="•"/>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2022/3/31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2022/3/31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2022/3/31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2022/3/31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2022/3/31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2022/3/31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6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6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6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6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67.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2022/3/31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lumMod val="85000"/>
                    <a:lumOff val="15000"/>
                  </a:schemeClr>
                </a:solidFill>
              </a:defRPr>
            </a:lvl1pPr>
          </a:lstStyle>
          <a:p>
            <a:fld id="{760FBDFE-C587-4B4C-A407-44438C67B59E}" type="datetimeFigureOut">
              <a:rPr lang="zh-CN" altLang="en-US" smtClean="0"/>
              <a:t>2022/3/31</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lumMod val="85000"/>
                    <a:lumOff val="1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lumMod val="85000"/>
                    <a:lumOff val="1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38.xml"/><Relationship Id="rId1" Type="http://schemas.openxmlformats.org/officeDocument/2006/relationships/tags" Target="../tags/tag237.xml"/><Relationship Id="rId5" Type="http://schemas.openxmlformats.org/officeDocument/2006/relationships/comments" Target="../comments/commen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39.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40.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24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24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4.xml"/><Relationship Id="rId1" Type="http://schemas.openxmlformats.org/officeDocument/2006/relationships/tags" Target="../tags/tag24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2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2"/>
            </p:custDataLst>
          </p:nvPr>
        </p:nvSpPr>
        <p:spPr/>
        <p:txBody>
          <a:bodyPr>
            <a:noAutofit/>
          </a:bodyPr>
          <a:lstStyle/>
          <a:p>
            <a:r>
              <a:rPr lang="en-US" altLang="zh-CN" sz="4400" dirty="0">
                <a:solidFill>
                  <a:schemeClr val="accent1">
                    <a:lumMod val="50000"/>
                  </a:schemeClr>
                </a:solidFill>
                <a:sym typeface="+mn-lt"/>
              </a:rPr>
              <a:t>Four Satirical Novels in ancient China</a:t>
            </a:r>
            <a:br>
              <a:rPr lang="en-US" altLang="zh-CN" sz="4400" dirty="0">
                <a:solidFill>
                  <a:schemeClr val="accent1">
                    <a:lumMod val="50000"/>
                  </a:schemeClr>
                </a:solidFill>
                <a:sym typeface="+mn-lt"/>
              </a:rPr>
            </a:br>
            <a:r>
              <a:rPr lang="zh-CN" altLang="en-US" sz="3600" dirty="0">
                <a:solidFill>
                  <a:schemeClr val="accent1">
                    <a:lumMod val="50000"/>
                  </a:schemeClr>
                </a:solidFill>
                <a:sym typeface="+mn-lt"/>
              </a:rPr>
              <a:t>四大谴责小说</a:t>
            </a:r>
            <a:r>
              <a:rPr lang="en-US" altLang="zh-CN" sz="4400" dirty="0">
                <a:solidFill>
                  <a:schemeClr val="accent1">
                    <a:lumMod val="50000"/>
                  </a:schemeClr>
                </a:solidFill>
                <a:sym typeface="+mn-lt"/>
              </a:rPr>
              <a:t> </a:t>
            </a:r>
          </a:p>
        </p:txBody>
      </p:sp>
      <p:sp>
        <p:nvSpPr>
          <p:cNvPr id="36" name="文本占位符 35"/>
          <p:cNvSpPr>
            <a:spLocks noGrp="1"/>
          </p:cNvSpPr>
          <p:nvPr>
            <p:ph type="body" sz="quarter" idx="13"/>
            <p:custDataLst>
              <p:tags r:id="rId3"/>
            </p:custDataLst>
          </p:nvPr>
        </p:nvSpPr>
        <p:spPr>
          <a:xfrm>
            <a:off x="4476750" y="4161155"/>
            <a:ext cx="3589020" cy="436245"/>
          </a:xfrm>
        </p:spPr>
        <p:txBody>
          <a:bodyPr>
            <a:noAutofit/>
          </a:bodyPr>
          <a:lstStyle/>
          <a:p>
            <a:pPr algn="ctr"/>
            <a:r>
              <a:rPr lang="zh-CN" altLang="en-US" sz="1800" dirty="0">
                <a:solidFill>
                  <a:schemeClr val="dk1">
                    <a:lumMod val="85000"/>
                    <a:lumOff val="15000"/>
                  </a:schemeClr>
                </a:solidFill>
                <a:sym typeface="+mn-lt"/>
              </a:rPr>
              <a:t>黄琼</a:t>
            </a:r>
            <a:r>
              <a:rPr lang="en-US" altLang="zh-CN" sz="1800" dirty="0">
                <a:solidFill>
                  <a:schemeClr val="dk1">
                    <a:lumMod val="85000"/>
                    <a:lumOff val="15000"/>
                  </a:schemeClr>
                </a:solidFill>
                <a:sym typeface="+mn-lt"/>
              </a:rPr>
              <a:t> Huang Qiong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References</a:t>
            </a:r>
          </a:p>
        </p:txBody>
      </p:sp>
      <p:sp>
        <p:nvSpPr>
          <p:cNvPr id="3" name="内容占位符 2"/>
          <p:cNvSpPr>
            <a:spLocks noGrp="1"/>
          </p:cNvSpPr>
          <p:nvPr>
            <p:ph idx="1"/>
          </p:nvPr>
        </p:nvSpPr>
        <p:spPr/>
        <p:txBody>
          <a:bodyPr/>
          <a:lstStyle/>
          <a:p>
            <a:pPr algn="just"/>
            <a:r>
              <a:rPr lang="zh-CN" altLang="en-US" dirty="0"/>
              <a:t>武全全. 晚清四大谴责小说研究[D].哈尔滨师范大学,2016.</a:t>
            </a:r>
          </a:p>
          <a:p>
            <a:pPr algn="just"/>
            <a:r>
              <a:rPr lang="zh-CN" altLang="en-US" dirty="0"/>
              <a:t>王萌. 新时期以来官场小说研究[D].山东大学,2013.</a:t>
            </a:r>
          </a:p>
          <a:p>
            <a:pPr algn="just"/>
            <a:r>
              <a:rPr lang="zh-CN" altLang="en-US" dirty="0"/>
              <a:t>杨蓓蕾. 《儒林外史》与晚清谴责小说[D].济南大学,2013.</a:t>
            </a:r>
          </a:p>
          <a:p>
            <a:pPr algn="just"/>
            <a:r>
              <a:rPr lang="zh-CN" altLang="en-US" dirty="0"/>
              <a:t>王传军. 刘鹗与《老残游记》研究[D].苏州大学,2002.</a:t>
            </a:r>
          </a:p>
          <a:p>
            <a:pPr algn="just"/>
            <a:r>
              <a:rPr lang="zh-CN" altLang="en-US" dirty="0"/>
              <a:t>鲁迅</a:t>
            </a:r>
            <a:r>
              <a:rPr lang="en-US" altLang="zh-CN" dirty="0"/>
              <a:t>. </a:t>
            </a:r>
            <a:r>
              <a:rPr dirty="0"/>
              <a:t>《中国小说史略》</a:t>
            </a:r>
            <a:r>
              <a:rPr dirty="0">
                <a:sym typeface="+mn-ea"/>
              </a:rPr>
              <a:t>[</a:t>
            </a:r>
            <a:r>
              <a:rPr lang="en-US" altLang="zh-CN" dirty="0">
                <a:sym typeface="+mn-ea"/>
              </a:rPr>
              <a:t>M</a:t>
            </a:r>
            <a:r>
              <a:rPr dirty="0">
                <a:sym typeface="+mn-ea"/>
              </a:rPr>
              <a:t>]</a:t>
            </a:r>
            <a:r>
              <a:rPr lang="en-US" altLang="zh-CN" dirty="0">
                <a:sym typeface="+mn-ea"/>
              </a:rPr>
              <a:t>. </a:t>
            </a:r>
            <a:r>
              <a:rPr dirty="0">
                <a:sym typeface="+mn-ea"/>
              </a:rPr>
              <a:t>北京：人民文学出版社，</a:t>
            </a:r>
            <a:r>
              <a:rPr lang="en-US" altLang="zh-CN" dirty="0">
                <a:sym typeface="+mn-ea"/>
              </a:rPr>
              <a:t>1973.</a:t>
            </a:r>
          </a:p>
          <a:p>
            <a:pPr algn="just"/>
            <a:endParaRPr lang="en-US" altLang="zh-CN" dirty="0"/>
          </a:p>
          <a:p>
            <a:pPr marL="0" indent="0" algn="ctr">
              <a:buNone/>
            </a:pPr>
            <a:r>
              <a:rPr lang="en-US" altLang="zh-CN" sz="4400" dirty="0">
                <a:sym typeface="+mn-ea"/>
              </a:rPr>
              <a:t>Thank </a:t>
            </a:r>
            <a:r>
              <a:rPr lang="en-US" altLang="zh-CN" sz="4400" dirty="0"/>
              <a:t>you</a:t>
            </a:r>
          </a:p>
          <a:p>
            <a:pPr algn="just"/>
            <a:endParaRPr lang="en-US" altLang="zh-CN" dirty="0">
              <a:sym typeface="+mn-e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1FA568-38E4-4FD8-A048-9EF0474D8035}"/>
              </a:ext>
            </a:extLst>
          </p:cNvPr>
          <p:cNvSpPr>
            <a:spLocks noGrp="1"/>
          </p:cNvSpPr>
          <p:nvPr>
            <p:ph type="ctrTitle"/>
          </p:nvPr>
        </p:nvSpPr>
        <p:spPr/>
        <p:txBody>
          <a:bodyPr/>
          <a:lstStyle/>
          <a:p>
            <a:r>
              <a:rPr lang="en-US" altLang="zh-CN" dirty="0"/>
              <a:t>Who</a:t>
            </a:r>
            <a:r>
              <a:rPr lang="zh-CN" altLang="en-US" dirty="0"/>
              <a:t>？</a:t>
            </a:r>
          </a:p>
        </p:txBody>
      </p:sp>
      <p:sp>
        <p:nvSpPr>
          <p:cNvPr id="3" name="文本占位符 2">
            <a:extLst>
              <a:ext uri="{FF2B5EF4-FFF2-40B4-BE49-F238E27FC236}">
                <a16:creationId xmlns:a16="http://schemas.microsoft.com/office/drawing/2014/main" id="{FD63648B-CBEC-44A1-9F71-49990464D240}"/>
              </a:ext>
            </a:extLst>
          </p:cNvPr>
          <p:cNvSpPr>
            <a:spLocks noGrp="1"/>
          </p:cNvSpPr>
          <p:nvPr>
            <p:ph type="body" sz="quarter" idx="13"/>
          </p:nvPr>
        </p:nvSpPr>
        <p:spPr/>
        <p:txBody>
          <a:bodyPr/>
          <a:lstStyle/>
          <a:p>
            <a:endParaRPr lang="zh-CN" altLang="en-US"/>
          </a:p>
        </p:txBody>
      </p:sp>
      <p:sp>
        <p:nvSpPr>
          <p:cNvPr id="4" name="文本占位符 3">
            <a:extLst>
              <a:ext uri="{FF2B5EF4-FFF2-40B4-BE49-F238E27FC236}">
                <a16:creationId xmlns:a16="http://schemas.microsoft.com/office/drawing/2014/main" id="{DB481198-63E0-48CB-A705-8A5D6B6D77B1}"/>
              </a:ext>
            </a:extLst>
          </p:cNvPr>
          <p:cNvSpPr>
            <a:spLocks noGrp="1"/>
          </p:cNvSpPr>
          <p:nvPr>
            <p:ph type="body" sz="quarter" idx="14"/>
          </p:nvPr>
        </p:nvSpPr>
        <p:spPr/>
        <p:txBody>
          <a:bodyPr/>
          <a:lstStyle/>
          <a:p>
            <a:endParaRPr lang="zh-CN" altLang="en-US"/>
          </a:p>
        </p:txBody>
      </p:sp>
    </p:spTree>
    <p:extLst>
      <p:ext uri="{BB962C8B-B14F-4D97-AF65-F5344CB8AC3E}">
        <p14:creationId xmlns:p14="http://schemas.microsoft.com/office/powerpoint/2010/main" val="40813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8427" y="72394"/>
            <a:ext cx="10852237" cy="441964"/>
          </a:xfrm>
        </p:spPr>
        <p:txBody>
          <a:bodyPr>
            <a:normAutofit fontScale="90000"/>
          </a:bodyPr>
          <a:lstStyle/>
          <a:p>
            <a:r>
              <a:rPr lang="en-US" altLang="zh-CN" dirty="0"/>
              <a:t>Origin</a:t>
            </a:r>
          </a:p>
        </p:txBody>
      </p:sp>
      <p:sp>
        <p:nvSpPr>
          <p:cNvPr id="3" name="内容占位符 2"/>
          <p:cNvSpPr>
            <a:spLocks noGrp="1"/>
          </p:cNvSpPr>
          <p:nvPr>
            <p:ph sz="half" idx="1"/>
          </p:nvPr>
        </p:nvSpPr>
        <p:spPr>
          <a:xfrm>
            <a:off x="255270" y="818515"/>
            <a:ext cx="8308340" cy="5388610"/>
          </a:xfrm>
        </p:spPr>
        <p:txBody>
          <a:bodyPr>
            <a:normAutofit/>
          </a:bodyPr>
          <a:lstStyle/>
          <a:p>
            <a:r>
              <a:rPr lang="zh-CN" altLang="en-US" dirty="0"/>
              <a:t> Lu Xun‘s “</a:t>
            </a:r>
            <a:r>
              <a:rPr lang="en-US" altLang="zh-CN" dirty="0"/>
              <a:t>A</a:t>
            </a:r>
            <a:r>
              <a:rPr lang="zh-CN" altLang="en-US" dirty="0"/>
              <a:t>  </a:t>
            </a:r>
            <a:r>
              <a:rPr lang="en-US" altLang="zh-CN" dirty="0"/>
              <a:t>B</a:t>
            </a:r>
            <a:r>
              <a:rPr lang="zh-CN" altLang="en-US" dirty="0"/>
              <a:t>rief  </a:t>
            </a:r>
            <a:r>
              <a:rPr lang="en-US" altLang="zh-CN" dirty="0"/>
              <a:t>H</a:t>
            </a:r>
            <a:r>
              <a:rPr lang="zh-CN" altLang="en-US" dirty="0"/>
              <a:t>istory of  Chinese  Fiction” put forward the concept of  “</a:t>
            </a:r>
            <a:r>
              <a:rPr lang="en-US" altLang="zh-CN" dirty="0"/>
              <a:t>T</a:t>
            </a:r>
            <a:r>
              <a:rPr lang="zh-CN" altLang="en-US" dirty="0"/>
              <a:t>he </a:t>
            </a:r>
            <a:r>
              <a:rPr lang="en-US" altLang="zh-CN" dirty="0"/>
              <a:t>F</a:t>
            </a:r>
            <a:r>
              <a:rPr lang="zh-CN" altLang="en-US" dirty="0"/>
              <a:t>our</a:t>
            </a:r>
            <a:r>
              <a:rPr lang="en-US" altLang="zh-CN" dirty="0"/>
              <a:t> L</a:t>
            </a:r>
            <a:r>
              <a:rPr lang="zh-CN" altLang="en-US" dirty="0"/>
              <a:t>ate Qing Dynasty </a:t>
            </a:r>
            <a:r>
              <a:rPr lang="en-US" altLang="zh-CN" dirty="0"/>
              <a:t>C</a:t>
            </a:r>
            <a:r>
              <a:rPr lang="zh-CN" altLang="en-US" dirty="0"/>
              <a:t>ondemnation </a:t>
            </a:r>
            <a:r>
              <a:rPr lang="en-US" altLang="zh-CN" dirty="0"/>
              <a:t>N</a:t>
            </a:r>
            <a:r>
              <a:rPr lang="zh-CN" altLang="en-US" dirty="0"/>
              <a:t>ovels”,  namely </a:t>
            </a:r>
            <a:r>
              <a:rPr lang="zh-CN" altLang="en-US" i="1" dirty="0"/>
              <a:t>The  Records of  Officialdom  Exposur</a:t>
            </a:r>
            <a:r>
              <a:rPr lang="en-US" altLang="zh-CN" i="1" dirty="0"/>
              <a:t>e</a:t>
            </a:r>
            <a:r>
              <a:rPr lang="zh-CN" altLang="en-US" dirty="0"/>
              <a:t>,</a:t>
            </a:r>
            <a:r>
              <a:rPr lang="en-US" altLang="zh-CN" dirty="0"/>
              <a:t> </a:t>
            </a:r>
            <a:r>
              <a:rPr i="1" dirty="0">
                <a:sym typeface="+mn-ea"/>
              </a:rPr>
              <a:t>The Strange Situation of Seeing in twenty years</a:t>
            </a:r>
            <a:r>
              <a:rPr lang="zh-CN" altLang="en-US" dirty="0"/>
              <a:t>, </a:t>
            </a:r>
            <a:r>
              <a:rPr lang="en-US" altLang="zh-CN" i="1" dirty="0">
                <a:sym typeface="+mn-ea"/>
              </a:rPr>
              <a:t>T</a:t>
            </a:r>
            <a:r>
              <a:rPr i="1" dirty="0">
                <a:sym typeface="+mn-ea"/>
              </a:rPr>
              <a:t>he Travels of an Old Man</a:t>
            </a:r>
            <a:r>
              <a:rPr lang="en-US" i="1" dirty="0">
                <a:sym typeface="+mn-ea"/>
              </a:rPr>
              <a:t>, </a:t>
            </a:r>
            <a:r>
              <a:rPr lang="en-US" altLang="zh-CN" dirty="0">
                <a:sym typeface="+mn-ea"/>
              </a:rPr>
              <a:t>and</a:t>
            </a:r>
            <a:r>
              <a:rPr lang="en-US" altLang="zh-CN" i="1" dirty="0">
                <a:sym typeface="+mn-ea"/>
              </a:rPr>
              <a:t> </a:t>
            </a:r>
            <a:r>
              <a:rPr i="1" dirty="0">
                <a:sym typeface="+mn-ea"/>
              </a:rPr>
              <a:t>N</a:t>
            </a:r>
            <a:r>
              <a:rPr lang="en-US" altLang="zh-CN" i="1" dirty="0" err="1">
                <a:sym typeface="+mn-ea"/>
              </a:rPr>
              <a:t>ie</a:t>
            </a:r>
            <a:r>
              <a:rPr i="1" dirty="0">
                <a:sym typeface="+mn-ea"/>
              </a:rPr>
              <a:t> Hai Hua</a:t>
            </a:r>
            <a:r>
              <a:rPr lang="zh-CN" altLang="en-US" dirty="0"/>
              <a:t>.</a:t>
            </a:r>
            <a:endParaRPr lang="en-US" altLang="zh-CN" dirty="0"/>
          </a:p>
          <a:p>
            <a:pPr marL="0" indent="0">
              <a:buNone/>
            </a:pPr>
            <a:r>
              <a:rPr lang="zh-CN" altLang="en-US" dirty="0"/>
              <a:t> </a:t>
            </a:r>
            <a:r>
              <a:rPr lang="en-US" altLang="zh-CN" dirty="0"/>
              <a:t>    </a:t>
            </a:r>
          </a:p>
          <a:p>
            <a:r>
              <a:rPr lang="zh-CN" altLang="en-US" sz="1600" dirty="0"/>
              <a:t>李伯元的</a:t>
            </a:r>
            <a:r>
              <a:rPr lang="en-US" altLang="zh-CN" sz="1600" dirty="0"/>
              <a:t>《</a:t>
            </a:r>
            <a:r>
              <a:rPr lang="zh-CN" altLang="en-US" sz="1600" dirty="0"/>
              <a:t>官场现形记</a:t>
            </a:r>
            <a:r>
              <a:rPr lang="en-US" altLang="zh-CN" sz="1600" dirty="0"/>
              <a:t>》</a:t>
            </a:r>
            <a:r>
              <a:rPr lang="en-US" altLang="zh-CN" sz="1600" i="1" dirty="0">
                <a:sym typeface="+mn-ea"/>
              </a:rPr>
              <a:t>The Records of Officialdom Exposure</a:t>
            </a:r>
            <a:endParaRPr lang="en-US" altLang="zh-CN" sz="1600" dirty="0"/>
          </a:p>
          <a:p>
            <a:r>
              <a:rPr lang="zh-CN" altLang="en-US" sz="1600" dirty="0"/>
              <a:t>吴趼</a:t>
            </a:r>
            <a:r>
              <a:rPr lang="en-US" altLang="zh-CN" sz="1600" dirty="0"/>
              <a:t>(</a:t>
            </a:r>
            <a:r>
              <a:rPr lang="en-US" altLang="zh-CN" sz="1600" dirty="0" err="1"/>
              <a:t>jiǎn</a:t>
            </a:r>
            <a:r>
              <a:rPr lang="en-US" altLang="zh-CN" sz="1600" dirty="0"/>
              <a:t>)</a:t>
            </a:r>
            <a:r>
              <a:rPr lang="zh-CN" altLang="en-US" sz="1600" dirty="0"/>
              <a:t>人的</a:t>
            </a:r>
            <a:r>
              <a:rPr lang="en-US" altLang="zh-CN" sz="1600" dirty="0"/>
              <a:t>《</a:t>
            </a:r>
            <a:r>
              <a:rPr lang="zh-CN" altLang="en-US" sz="1600" dirty="0"/>
              <a:t>二十年目睹之怪现状</a:t>
            </a:r>
            <a:r>
              <a:rPr lang="en-US" altLang="zh-CN" sz="1600" dirty="0"/>
              <a:t>》</a:t>
            </a:r>
            <a:r>
              <a:rPr lang="en-US" altLang="zh-CN" sz="1600" i="1" dirty="0">
                <a:sym typeface="+mn-ea"/>
              </a:rPr>
              <a:t>The Strange Situation of Seeing in twenty years</a:t>
            </a:r>
          </a:p>
          <a:p>
            <a:r>
              <a:rPr lang="zh-CN" altLang="en-US" sz="1600" dirty="0"/>
              <a:t>刘鹗的</a:t>
            </a:r>
            <a:r>
              <a:rPr lang="en-US" altLang="zh-CN" sz="1600" dirty="0"/>
              <a:t>《</a:t>
            </a:r>
            <a:r>
              <a:rPr lang="zh-CN" altLang="en-US" sz="1600" dirty="0"/>
              <a:t>老残游记</a:t>
            </a:r>
            <a:r>
              <a:rPr lang="en-US" altLang="zh-CN" sz="1600" dirty="0"/>
              <a:t>》</a:t>
            </a:r>
            <a:r>
              <a:rPr lang="en-US" altLang="zh-CN" sz="1600" i="1" dirty="0">
                <a:sym typeface="+mn-ea"/>
              </a:rPr>
              <a:t>The Travels of an Old Man </a:t>
            </a:r>
            <a:endParaRPr lang="en-US" altLang="zh-CN" sz="1600" i="1" dirty="0"/>
          </a:p>
          <a:p>
            <a:r>
              <a:rPr lang="zh-CN" altLang="en-US" sz="1600" dirty="0"/>
              <a:t>曾朴的</a:t>
            </a:r>
            <a:r>
              <a:rPr lang="en-US" altLang="zh-CN" sz="1600" dirty="0"/>
              <a:t>《</a:t>
            </a:r>
            <a:r>
              <a:rPr lang="zh-CN" altLang="en-US" sz="1600" dirty="0"/>
              <a:t>孽海花</a:t>
            </a:r>
            <a:r>
              <a:rPr lang="en-US" altLang="zh-CN" sz="1600" dirty="0"/>
              <a:t>》 </a:t>
            </a:r>
            <a:r>
              <a:rPr lang="en-US" altLang="zh-CN" sz="1600" i="1" dirty="0" err="1"/>
              <a:t>Nie</a:t>
            </a:r>
            <a:r>
              <a:rPr lang="en-US" altLang="zh-CN" sz="1600" i="1" dirty="0"/>
              <a:t> Hai Hua</a:t>
            </a:r>
            <a:r>
              <a:rPr lang="en-US" altLang="zh-CN" dirty="0"/>
              <a:t>                                                                                                                           </a:t>
            </a:r>
          </a:p>
        </p:txBody>
      </p:sp>
      <p:pic>
        <p:nvPicPr>
          <p:cNvPr id="5" name="内容占位符 4"/>
          <p:cNvPicPr>
            <a:picLocks noGrp="1" noChangeAspect="1"/>
          </p:cNvPicPr>
          <p:nvPr>
            <p:ph sz="half" idx="2"/>
            <p:custDataLst>
              <p:tags r:id="rId2"/>
            </p:custDataLst>
          </p:nvPr>
        </p:nvPicPr>
        <p:blipFill>
          <a:blip r:embed="rId4"/>
          <a:srcRect l="13533" r="14280"/>
          <a:stretch>
            <a:fillRect/>
          </a:stretch>
        </p:blipFill>
        <p:spPr>
          <a:xfrm>
            <a:off x="8665210" y="818515"/>
            <a:ext cx="3437890" cy="4762500"/>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7019" y="368663"/>
            <a:ext cx="10852150" cy="490654"/>
          </a:xfrm>
        </p:spPr>
        <p:txBody>
          <a:bodyPr/>
          <a:lstStyle/>
          <a:p>
            <a:pPr algn="ctr"/>
            <a:r>
              <a:rPr dirty="0">
                <a:sym typeface="+mn-ea"/>
              </a:rPr>
              <a:t>晚清四大谴责小说</a:t>
            </a:r>
            <a:br>
              <a:rPr dirty="0">
                <a:sym typeface="+mn-ea"/>
              </a:rPr>
            </a:br>
            <a:endParaRPr lang="zh-CN" altLang="en-US" dirty="0">
              <a:sym typeface="+mn-ea"/>
            </a:endParaRPr>
          </a:p>
        </p:txBody>
      </p:sp>
      <p:sp>
        <p:nvSpPr>
          <p:cNvPr id="3" name="内容占位符 2"/>
          <p:cNvSpPr>
            <a:spLocks noGrp="1"/>
          </p:cNvSpPr>
          <p:nvPr>
            <p:ph idx="1"/>
          </p:nvPr>
        </p:nvSpPr>
        <p:spPr>
          <a:xfrm>
            <a:off x="0" y="1293540"/>
            <a:ext cx="8050496" cy="4776176"/>
          </a:xfrm>
        </p:spPr>
        <p:txBody>
          <a:bodyPr/>
          <a:lstStyle/>
          <a:p>
            <a:r>
              <a:rPr lang="en-US" altLang="zh-CN" sz="2000" dirty="0"/>
              <a:t>social psychology                         the emergence of novel</a:t>
            </a:r>
          </a:p>
          <a:p>
            <a:endParaRPr lang="en-US" altLang="zh-CN" sz="2000" dirty="0"/>
          </a:p>
          <a:p>
            <a:r>
              <a:rPr lang="en-US" altLang="zh-CN" sz="2000" dirty="0"/>
              <a:t>these books                 the Scholars. </a:t>
            </a:r>
          </a:p>
          <a:p>
            <a:pPr marL="0" indent="0">
              <a:buNone/>
            </a:pPr>
            <a:endParaRPr lang="en-US" altLang="zh-CN" sz="2000" dirty="0"/>
          </a:p>
          <a:p>
            <a:r>
              <a:rPr lang="en-US" altLang="zh-CN" sz="2000" dirty="0"/>
              <a:t>However, now the academic circle gives high evaluation to these four novels. Such works are full of the author's strong concern for the country and contain a deep sense of cultural reflection. </a:t>
            </a:r>
          </a:p>
          <a:p>
            <a:endParaRPr lang="zh-CN" altLang="en-US" sz="2000" dirty="0"/>
          </a:p>
          <a:p>
            <a:endParaRPr lang="zh-CN" altLang="en-US" dirty="0"/>
          </a:p>
          <a:p>
            <a:pPr marL="0" indent="0">
              <a:buNone/>
            </a:pPr>
            <a:endParaRPr lang="zh-CN" altLang="en-US" sz="2000" dirty="0"/>
          </a:p>
        </p:txBody>
      </p:sp>
      <p:pic>
        <p:nvPicPr>
          <p:cNvPr id="4" name="图片 3">
            <a:extLst>
              <a:ext uri="{FF2B5EF4-FFF2-40B4-BE49-F238E27FC236}">
                <a16:creationId xmlns:a16="http://schemas.microsoft.com/office/drawing/2014/main" id="{D55D11AF-567A-4FB3-8877-87FCF517FF45}"/>
              </a:ext>
            </a:extLst>
          </p:cNvPr>
          <p:cNvPicPr>
            <a:picLocks noChangeAspect="1"/>
          </p:cNvPicPr>
          <p:nvPr/>
        </p:nvPicPr>
        <p:blipFill rotWithShape="1">
          <a:blip r:embed="rId4"/>
          <a:srcRect l="2771" t="71566" r="52229" b="8675"/>
          <a:stretch/>
        </p:blipFill>
        <p:spPr>
          <a:xfrm>
            <a:off x="8111742" y="1226634"/>
            <a:ext cx="3945308" cy="1299258"/>
          </a:xfrm>
          <a:prstGeom prst="rect">
            <a:avLst/>
          </a:prstGeom>
        </p:spPr>
      </p:pic>
      <p:pic>
        <p:nvPicPr>
          <p:cNvPr id="5" name="图片 4">
            <a:extLst>
              <a:ext uri="{FF2B5EF4-FFF2-40B4-BE49-F238E27FC236}">
                <a16:creationId xmlns:a16="http://schemas.microsoft.com/office/drawing/2014/main" id="{BFFB02FC-C4C5-4138-91A9-347B8FBB4345}"/>
              </a:ext>
            </a:extLst>
          </p:cNvPr>
          <p:cNvPicPr>
            <a:picLocks noChangeAspect="1"/>
          </p:cNvPicPr>
          <p:nvPr/>
        </p:nvPicPr>
        <p:blipFill rotWithShape="1">
          <a:blip r:embed="rId4"/>
          <a:srcRect l="52480" t="10244" r="3008" b="47804"/>
          <a:stretch/>
        </p:blipFill>
        <p:spPr>
          <a:xfrm>
            <a:off x="8106722" y="2525892"/>
            <a:ext cx="3950328" cy="2792287"/>
          </a:xfrm>
          <a:prstGeom prst="rect">
            <a:avLst/>
          </a:prstGeom>
        </p:spPr>
      </p:pic>
      <p:sp>
        <p:nvSpPr>
          <p:cNvPr id="6" name="箭头: 右 5">
            <a:extLst>
              <a:ext uri="{FF2B5EF4-FFF2-40B4-BE49-F238E27FC236}">
                <a16:creationId xmlns:a16="http://schemas.microsoft.com/office/drawing/2014/main" id="{93A1C9CD-1B2A-4346-8543-DC22B40FB8F3}"/>
              </a:ext>
            </a:extLst>
          </p:cNvPr>
          <p:cNvSpPr/>
          <p:nvPr/>
        </p:nvSpPr>
        <p:spPr>
          <a:xfrm>
            <a:off x="2792136" y="1371599"/>
            <a:ext cx="1914258" cy="299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不等号 6">
            <a:extLst>
              <a:ext uri="{FF2B5EF4-FFF2-40B4-BE49-F238E27FC236}">
                <a16:creationId xmlns:a16="http://schemas.microsoft.com/office/drawing/2014/main" id="{404FDDCA-6FA8-40F5-896A-88D141903CDA}"/>
              </a:ext>
            </a:extLst>
          </p:cNvPr>
          <p:cNvSpPr/>
          <p:nvPr/>
        </p:nvSpPr>
        <p:spPr>
          <a:xfrm>
            <a:off x="2033900" y="2318104"/>
            <a:ext cx="1093862" cy="48356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i="1" dirty="0">
                <a:sym typeface="+mn-ea"/>
              </a:rPr>
              <a:t>The Records of Officialdom Exposure </a:t>
            </a:r>
            <a:r>
              <a:rPr lang="zh-CN" altLang="en-US" dirty="0"/>
              <a:t>官场现形记</a:t>
            </a:r>
            <a:br>
              <a:rPr lang="zh-CN" altLang="en-US" dirty="0"/>
            </a:br>
            <a:endParaRPr lang="zh-CN" altLang="en-US" dirty="0"/>
          </a:p>
        </p:txBody>
      </p:sp>
      <p:sp>
        <p:nvSpPr>
          <p:cNvPr id="3" name="内容占位符 2"/>
          <p:cNvSpPr>
            <a:spLocks noGrp="1"/>
          </p:cNvSpPr>
          <p:nvPr>
            <p:ph idx="1"/>
          </p:nvPr>
        </p:nvSpPr>
        <p:spPr>
          <a:xfrm>
            <a:off x="669925" y="952500"/>
            <a:ext cx="8005445" cy="5457825"/>
          </a:xfrm>
        </p:spPr>
        <p:txBody>
          <a:bodyPr/>
          <a:lstStyle/>
          <a:p>
            <a:r>
              <a:rPr lang="zh-CN" altLang="en-US" i="1" dirty="0"/>
              <a:t>The Records of Officialdom Exposure</a:t>
            </a:r>
            <a:r>
              <a:rPr lang="zh-CN" altLang="en-US" dirty="0"/>
              <a:t> by Li Bo</a:t>
            </a:r>
            <a:r>
              <a:rPr lang="en-US" altLang="zh-CN" dirty="0"/>
              <a:t>yuan(Li </a:t>
            </a:r>
            <a:r>
              <a:rPr lang="en-US" altLang="zh-CN" dirty="0" err="1"/>
              <a:t>Baojia</a:t>
            </a:r>
            <a:r>
              <a:rPr lang="en-US" altLang="zh-CN" dirty="0"/>
              <a:t>)</a:t>
            </a:r>
            <a:r>
              <a:rPr lang="zh-CN" altLang="en-US" dirty="0"/>
              <a:t> (1867-1906).</a:t>
            </a:r>
            <a:r>
              <a:rPr lang="en-US" altLang="zh-CN" dirty="0"/>
              <a:t> This book contains 60 chapters, which are made up of many independent stories.</a:t>
            </a:r>
            <a:r>
              <a:rPr lang="zh-CN" altLang="en-US" dirty="0"/>
              <a:t> This is the first long chapter novel in China's modern era that was published serially in newspapers and magazines and achieved a social sensation.</a:t>
            </a:r>
            <a:r>
              <a:rPr lang="en-US" altLang="zh-CN" dirty="0"/>
              <a:t> In this novel, the author presented many ridiculous but thought-provoking scenes and characters with his masterful satirical art. The novel's writing method is modeled on "The Scholars", making full use of exaggeration, comic style, and satirical techniques.</a:t>
            </a:r>
          </a:p>
          <a:p>
            <a:endParaRPr lang="en-US" altLang="zh-CN" dirty="0"/>
          </a:p>
          <a:p>
            <a:r>
              <a:rPr lang="zh-CN" altLang="en-US" dirty="0"/>
              <a:t>破旧官服</a:t>
            </a:r>
            <a:endParaRPr lang="en-US" altLang="zh-CN" dirty="0"/>
          </a:p>
        </p:txBody>
      </p:sp>
      <p:pic>
        <p:nvPicPr>
          <p:cNvPr id="4" name="图片 3"/>
          <p:cNvPicPr>
            <a:picLocks noChangeAspect="1"/>
          </p:cNvPicPr>
          <p:nvPr/>
        </p:nvPicPr>
        <p:blipFill>
          <a:blip r:embed="rId4"/>
          <a:stretch>
            <a:fillRect/>
          </a:stretch>
        </p:blipFill>
        <p:spPr>
          <a:xfrm>
            <a:off x="8916035" y="1621790"/>
            <a:ext cx="2899410" cy="3836670"/>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i="1">
                <a:sym typeface="+mn-ea"/>
              </a:rPr>
              <a:t>The Strange Situation of Seeing in twenty years</a:t>
            </a:r>
            <a:br>
              <a:rPr i="1">
                <a:sym typeface="+mn-ea"/>
              </a:rPr>
            </a:br>
            <a:endParaRPr lang="zh-CN" altLang="en-US"/>
          </a:p>
        </p:txBody>
      </p:sp>
      <p:pic>
        <p:nvPicPr>
          <p:cNvPr id="4" name="内容占位符 3"/>
          <p:cNvPicPr>
            <a:picLocks noGrp="1" noChangeAspect="1"/>
          </p:cNvPicPr>
          <p:nvPr>
            <p:ph idx="1"/>
          </p:nvPr>
        </p:nvPicPr>
        <p:blipFill>
          <a:blip r:embed="rId3"/>
          <a:srcRect l="10612" t="20" r="10315" b="-59"/>
          <a:stretch>
            <a:fillRect/>
          </a:stretch>
        </p:blipFill>
        <p:spPr>
          <a:xfrm>
            <a:off x="9362440" y="1422400"/>
            <a:ext cx="2536190" cy="3208655"/>
          </a:xfrm>
          <a:prstGeom prst="rect">
            <a:avLst/>
          </a:prstGeom>
        </p:spPr>
      </p:pic>
      <p:sp>
        <p:nvSpPr>
          <p:cNvPr id="5" name="文本框 4"/>
          <p:cNvSpPr txBox="1"/>
          <p:nvPr/>
        </p:nvSpPr>
        <p:spPr>
          <a:xfrm>
            <a:off x="521970" y="1422400"/>
            <a:ext cx="8697595" cy="3539430"/>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sz="1600" i="1" spc="150" dirty="0">
                <a:solidFill>
                  <a:schemeClr val="tx1">
                    <a:lumMod val="85000"/>
                    <a:lumOff val="15000"/>
                  </a:schemeClr>
                </a:solidFill>
                <a:uFillTx/>
                <a:latin typeface="Arial" panose="020B0604020202020204" pitchFamily="34" charset="0"/>
                <a:ea typeface="微软雅黑" panose="020B0503020204020204" charset="-122"/>
              </a:rPr>
              <a:t>The Strange Situation </a:t>
            </a:r>
            <a:r>
              <a:rPr lang="en-US" altLang="zh-CN" sz="1600" i="1" spc="150" dirty="0">
                <a:solidFill>
                  <a:schemeClr val="tx1">
                    <a:lumMod val="85000"/>
                    <a:lumOff val="15000"/>
                  </a:schemeClr>
                </a:solidFill>
                <a:uFillTx/>
                <a:latin typeface="Arial" panose="020B0604020202020204" pitchFamily="34" charset="0"/>
                <a:ea typeface="微软雅黑" panose="020B0503020204020204" charset="-122"/>
              </a:rPr>
              <a:t>of Seeing</a:t>
            </a:r>
            <a:r>
              <a:rPr lang="zh-CN" altLang="en-US" sz="1600" i="1" spc="150" dirty="0">
                <a:solidFill>
                  <a:schemeClr val="tx1">
                    <a:lumMod val="85000"/>
                    <a:lumOff val="15000"/>
                  </a:schemeClr>
                </a:solidFill>
                <a:uFillTx/>
                <a:latin typeface="Arial" panose="020B0604020202020204" pitchFamily="34" charset="0"/>
                <a:ea typeface="微软雅黑" panose="020B0503020204020204" charset="-122"/>
              </a:rPr>
              <a:t> in Twenty Years</a:t>
            </a: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 was written by Wu </a:t>
            </a:r>
            <a:r>
              <a:rPr lang="en-US" altLang="zh-CN" sz="1600" spc="150" dirty="0" err="1">
                <a:solidFill>
                  <a:schemeClr val="tx1">
                    <a:lumMod val="85000"/>
                    <a:lumOff val="15000"/>
                  </a:schemeClr>
                </a:solidFill>
                <a:uFillTx/>
                <a:latin typeface="Arial" panose="020B0604020202020204" pitchFamily="34" charset="0"/>
                <a:ea typeface="微软雅黑" panose="020B0503020204020204" charset="-122"/>
              </a:rPr>
              <a:t>Jianren</a:t>
            </a: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(1866-1910). This is a long novel with autobiographical flavor. </a:t>
            </a:r>
            <a:r>
              <a:rPr lang="en-US" altLang="zh-CN" sz="1600" spc="150" dirty="0">
                <a:solidFill>
                  <a:schemeClr val="tx1">
                    <a:lumMod val="85000"/>
                    <a:lumOff val="15000"/>
                  </a:schemeClr>
                </a:solidFill>
                <a:uFillTx/>
                <a:latin typeface="Arial" panose="020B0604020202020204" pitchFamily="34" charset="0"/>
                <a:ea typeface="微软雅黑" panose="020B0503020204020204" charset="-122"/>
              </a:rPr>
              <a:t>T</a:t>
            </a: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he protagonist hears and witnesses from the death of his father to his failure in business. </a:t>
            </a:r>
          </a:p>
          <a:p>
            <a:pPr marL="285750" indent="-285750">
              <a:buFont typeface="Arial" panose="020B0604020202020204" pitchFamily="34" charset="0"/>
              <a:buChar char="•"/>
            </a:pPr>
            <a:endParaRPr lang="zh-CN" altLang="en-US" sz="1600" spc="150" dirty="0">
              <a:solidFill>
                <a:schemeClr val="tx1">
                  <a:lumMod val="85000"/>
                  <a:lumOff val="15000"/>
                </a:schemeClr>
              </a:solidFill>
              <a:uFillTx/>
              <a:latin typeface="Arial" panose="020B0604020202020204" pitchFamily="34" charset="0"/>
              <a:ea typeface="微软雅黑" panose="020B0503020204020204" charset="-122"/>
            </a:endParaRPr>
          </a:p>
          <a:p>
            <a:pPr marL="285750" indent="-285750">
              <a:buFont typeface="Arial" panose="020B0604020202020204" pitchFamily="34" charset="0"/>
              <a:buChar char="•"/>
            </a:pP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Different from </a:t>
            </a:r>
            <a:r>
              <a:rPr lang="zh-CN" altLang="en-US" sz="1600" i="1" dirty="0">
                <a:sym typeface="+mn-ea"/>
              </a:rPr>
              <a:t>The Records of Officialdom Exposure</a:t>
            </a: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 this book's criticism of the decadent society is not limited to officialdom, but all aspects of society. It exposes the political situation,</a:t>
            </a:r>
            <a:r>
              <a:rPr lang="en-US" altLang="zh-CN" sz="1600" spc="150" dirty="0">
                <a:solidFill>
                  <a:schemeClr val="tx1">
                    <a:lumMod val="85000"/>
                    <a:lumOff val="15000"/>
                  </a:schemeClr>
                </a:solidFill>
                <a:uFillTx/>
                <a:latin typeface="Arial" panose="020B0604020202020204" pitchFamily="34" charset="0"/>
                <a:ea typeface="微软雅黑" panose="020B0503020204020204" charset="-122"/>
              </a:rPr>
              <a:t> </a:t>
            </a: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social customs, and human conditions of the increasingly colonized Chinese feudal society, helping readers to see the irreparable historical destiny and feudal system.</a:t>
            </a:r>
          </a:p>
          <a:p>
            <a:pPr marL="285750" indent="-285750">
              <a:buFont typeface="Arial" panose="020B0604020202020204" pitchFamily="34" charset="0"/>
              <a:buChar char="•"/>
            </a:pPr>
            <a:endParaRPr lang="zh-CN" altLang="en-US" sz="1600" spc="150" dirty="0">
              <a:solidFill>
                <a:schemeClr val="tx1">
                  <a:lumMod val="85000"/>
                  <a:lumOff val="15000"/>
                </a:schemeClr>
              </a:solidFill>
              <a:uFillTx/>
              <a:latin typeface="Arial" panose="020B0604020202020204" pitchFamily="34" charset="0"/>
              <a:ea typeface="微软雅黑" panose="020B0503020204020204" charset="-122"/>
            </a:endParaRPr>
          </a:p>
          <a:p>
            <a:pPr marL="285750" indent="-285750">
              <a:buFont typeface="Arial" panose="020B0604020202020204" pitchFamily="34" charset="0"/>
              <a:buChar char="•"/>
            </a:pP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The novel adopts the first-person narrative </a:t>
            </a:r>
            <a:r>
              <a:rPr lang="en-US" altLang="zh-CN" sz="1600" spc="150" dirty="0">
                <a:solidFill>
                  <a:schemeClr val="tx1">
                    <a:lumMod val="85000"/>
                    <a:lumOff val="15000"/>
                  </a:schemeClr>
                </a:solidFill>
                <a:latin typeface="Arial" panose="020B0604020202020204" pitchFamily="34" charset="0"/>
                <a:ea typeface="微软雅黑" panose="020B0503020204020204" charset="-122"/>
              </a:rPr>
              <a:t>way</a:t>
            </a: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 The novel combines the traditional narrative method with the innovative scenery description technique. </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i="1">
                <a:sym typeface="+mn-ea"/>
              </a:rPr>
              <a:t>T</a:t>
            </a:r>
            <a:r>
              <a:rPr i="1">
                <a:sym typeface="+mn-ea"/>
              </a:rPr>
              <a:t>he Travels of an Old Man</a:t>
            </a:r>
            <a:endParaRPr lang="zh-CN" altLang="en-US"/>
          </a:p>
        </p:txBody>
      </p:sp>
      <p:pic>
        <p:nvPicPr>
          <p:cNvPr id="4" name="内容占位符 3"/>
          <p:cNvPicPr>
            <a:picLocks noGrp="1" noChangeAspect="1"/>
          </p:cNvPicPr>
          <p:nvPr>
            <p:ph idx="1"/>
          </p:nvPr>
        </p:nvPicPr>
        <p:blipFill>
          <a:blip r:embed="rId3"/>
          <a:stretch>
            <a:fillRect/>
          </a:stretch>
        </p:blipFill>
        <p:spPr>
          <a:xfrm>
            <a:off x="8596630" y="647700"/>
            <a:ext cx="3439160" cy="4589145"/>
          </a:xfrm>
          <a:prstGeom prst="rect">
            <a:avLst/>
          </a:prstGeom>
        </p:spPr>
      </p:pic>
      <p:sp>
        <p:nvSpPr>
          <p:cNvPr id="5" name="文本框 4"/>
          <p:cNvSpPr txBox="1"/>
          <p:nvPr/>
        </p:nvSpPr>
        <p:spPr>
          <a:xfrm>
            <a:off x="552450" y="1236345"/>
            <a:ext cx="7681595" cy="2800767"/>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sz="1600" i="1" spc="150" dirty="0">
                <a:solidFill>
                  <a:schemeClr val="tx1">
                    <a:lumMod val="85000"/>
                    <a:lumOff val="15000"/>
                  </a:schemeClr>
                </a:solidFill>
                <a:uFillTx/>
                <a:latin typeface="Arial" panose="020B0604020202020204" pitchFamily="34" charset="0"/>
                <a:ea typeface="微软雅黑" panose="020B0503020204020204" charset="-122"/>
              </a:rPr>
              <a:t>The Travels of an Old Man</a:t>
            </a: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 was written by Liu E (1857-1909) and a total of 20 chapters. Although this novel is a travel note, most of the plot of the novel is centered on "</a:t>
            </a:r>
            <a:r>
              <a:rPr lang="en-US" altLang="zh-CN" sz="1600" spc="150" dirty="0">
                <a:solidFill>
                  <a:schemeClr val="tx1">
                    <a:lumMod val="85000"/>
                    <a:lumOff val="15000"/>
                  </a:schemeClr>
                </a:solidFill>
                <a:uFillTx/>
                <a:latin typeface="Arial" panose="020B0604020202020204" pitchFamily="34" charset="0"/>
                <a:ea typeface="微软雅黑" panose="020B0503020204020204" charset="-122"/>
              </a:rPr>
              <a:t>o</a:t>
            </a: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fficialdom".</a:t>
            </a:r>
          </a:p>
          <a:p>
            <a:endParaRPr lang="zh-CN" altLang="en-US" sz="1600" spc="150" dirty="0">
              <a:solidFill>
                <a:schemeClr val="tx1">
                  <a:lumMod val="85000"/>
                  <a:lumOff val="15000"/>
                </a:schemeClr>
              </a:solidFill>
              <a:uFillTx/>
              <a:latin typeface="Arial" panose="020B0604020202020204" pitchFamily="34" charset="0"/>
              <a:ea typeface="微软雅黑" panose="020B0503020204020204" charset="-122"/>
            </a:endParaRPr>
          </a:p>
          <a:p>
            <a:pPr marL="285750" indent="-285750">
              <a:buFont typeface="Arial" panose="020B0604020202020204" pitchFamily="34" charset="0"/>
              <a:buChar char="•"/>
            </a:pP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The novel</a:t>
            </a:r>
            <a:r>
              <a:rPr lang="en-US" altLang="zh-CN" sz="1600" spc="150" dirty="0">
                <a:solidFill>
                  <a:schemeClr val="tx1">
                    <a:lumMod val="85000"/>
                    <a:lumOff val="15000"/>
                  </a:schemeClr>
                </a:solidFill>
                <a:uFillTx/>
                <a:latin typeface="Arial" panose="020B0604020202020204" pitchFamily="34" charset="0"/>
                <a:ea typeface="微软雅黑" panose="020B0503020204020204" charset="-122"/>
              </a:rPr>
              <a:t> </a:t>
            </a: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narrates</a:t>
            </a:r>
            <a:r>
              <a:rPr lang="en-US" altLang="zh-CN" sz="1600" spc="150" dirty="0">
                <a:solidFill>
                  <a:schemeClr val="tx1">
                    <a:lumMod val="85000"/>
                    <a:lumOff val="15000"/>
                  </a:schemeClr>
                </a:solidFill>
                <a:uFillTx/>
                <a:latin typeface="Arial" panose="020B0604020202020204" pitchFamily="34" charset="0"/>
                <a:ea typeface="微软雅黑" panose="020B0503020204020204" charset="-122"/>
              </a:rPr>
              <a:t> the main character’s</a:t>
            </a: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 experiences and activities during his travels in northern China, exposing the darkness of the Qing government, the brutality of the officials, and the poverty</a:t>
            </a:r>
            <a:r>
              <a:rPr lang="en-US" altLang="zh-CN" sz="1600" spc="150" dirty="0">
                <a:solidFill>
                  <a:schemeClr val="tx1">
                    <a:lumMod val="85000"/>
                    <a:lumOff val="15000"/>
                  </a:schemeClr>
                </a:solidFill>
                <a:uFillTx/>
                <a:latin typeface="Arial" panose="020B0604020202020204" pitchFamily="34" charset="0"/>
                <a:ea typeface="微软雅黑" panose="020B0503020204020204" charset="-122"/>
              </a:rPr>
              <a:t> </a:t>
            </a:r>
            <a:r>
              <a:rPr lang="zh-CN" altLang="en-US" sz="1600" spc="150" dirty="0">
                <a:solidFill>
                  <a:schemeClr val="tx1">
                    <a:lumMod val="85000"/>
                    <a:lumOff val="15000"/>
                  </a:schemeClr>
                </a:solidFill>
                <a:uFillTx/>
                <a:latin typeface="Arial" panose="020B0604020202020204" pitchFamily="34" charset="0"/>
                <a:ea typeface="微软雅黑" panose="020B0503020204020204" charset="-122"/>
              </a:rPr>
              <a:t>of the people, attacking the abusive behavior of those "Qing officials" and expressing the author's strong views on the perilous reality</a:t>
            </a:r>
            <a:r>
              <a:rPr lang="en-US" altLang="zh-CN" sz="1600" spc="150" dirty="0">
                <a:solidFill>
                  <a:schemeClr val="tx1">
                    <a:lumMod val="85000"/>
                    <a:lumOff val="15000"/>
                  </a:schemeClr>
                </a:solidFill>
                <a:uFillTx/>
                <a:latin typeface="Arial" panose="020B0604020202020204" pitchFamily="34" charset="0"/>
                <a:ea typeface="微软雅黑" panose="020B0503020204020204" charset="-122"/>
              </a:rPr>
              <a:t>.</a:t>
            </a:r>
          </a:p>
          <a:p>
            <a:pPr marL="285750" indent="-285750">
              <a:buFont typeface="Arial" panose="020B0604020202020204" pitchFamily="34" charset="0"/>
              <a:buChar char="•"/>
            </a:pPr>
            <a:endParaRPr lang="en-US" altLang="zh-CN" sz="1600" spc="150" dirty="0">
              <a:solidFill>
                <a:schemeClr val="tx1">
                  <a:lumMod val="85000"/>
                  <a:lumOff val="15000"/>
                </a:schemeClr>
              </a:solidFill>
              <a:uFillTx/>
              <a:latin typeface="Arial" panose="020B0604020202020204" pitchFamily="34" charset="0"/>
              <a:ea typeface="微软雅黑" panose="020B0503020204020204"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i="1"/>
              <a:t>Nie Hai Hua</a:t>
            </a:r>
            <a:r>
              <a:rPr lang="en-US" altLang="zh-CN"/>
              <a:t> </a:t>
            </a:r>
          </a:p>
        </p:txBody>
      </p:sp>
      <p:sp>
        <p:nvSpPr>
          <p:cNvPr id="3" name="内容占位符 2"/>
          <p:cNvSpPr>
            <a:spLocks noGrp="1"/>
          </p:cNvSpPr>
          <p:nvPr>
            <p:ph idx="1"/>
          </p:nvPr>
        </p:nvSpPr>
        <p:spPr>
          <a:xfrm>
            <a:off x="669925" y="982980"/>
            <a:ext cx="8160385" cy="5358130"/>
          </a:xfrm>
        </p:spPr>
        <p:txBody>
          <a:bodyPr/>
          <a:lstStyle/>
          <a:p>
            <a:r>
              <a:rPr lang="zh-CN" altLang="en-US" i="1" dirty="0"/>
              <a:t>Nie Hai Hua</a:t>
            </a:r>
            <a:r>
              <a:rPr lang="zh-CN" altLang="en-US" dirty="0"/>
              <a:t> was written by Zen Pu (1872-1935). </a:t>
            </a:r>
            <a:r>
              <a:rPr lang="en-US" altLang="zh-CN" dirty="0"/>
              <a:t>The novel criticized the Qing Dynasty government and promoted the values of democracy. The author uses the motif of a beautiful lady and a scholar to create a reflection of the intelligentsia in the late Qing Dynasty.</a:t>
            </a:r>
          </a:p>
          <a:p>
            <a:r>
              <a:rPr lang="en-US" altLang="zh-CN" dirty="0"/>
              <a:t>This book mainly describes the new officials. They have lost the pride of traditional Chinese scholars and are ignorant of the new world. They are outstanding in the imperial examination system, but they have not contributed to national construction. The novel boldly pointed at the </a:t>
            </a:r>
            <a:r>
              <a:rPr lang="en-US" altLang="zh-CN" dirty="0" err="1"/>
              <a:t>Cixi</a:t>
            </a:r>
            <a:r>
              <a:rPr lang="en-US" altLang="zh-CN" dirty="0"/>
              <a:t> who had the supreme power. The novel reveals her stubbornness and greed.</a:t>
            </a:r>
          </a:p>
        </p:txBody>
      </p:sp>
      <p:pic>
        <p:nvPicPr>
          <p:cNvPr id="4" name="图片 3"/>
          <p:cNvPicPr>
            <a:picLocks noChangeAspect="1"/>
          </p:cNvPicPr>
          <p:nvPr>
            <p:custDataLst>
              <p:tags r:id="rId2"/>
            </p:custDataLst>
          </p:nvPr>
        </p:nvPicPr>
        <p:blipFill>
          <a:blip r:embed="rId4"/>
          <a:stretch>
            <a:fillRect/>
          </a:stretch>
        </p:blipFill>
        <p:spPr>
          <a:xfrm>
            <a:off x="9036050" y="1600200"/>
            <a:ext cx="2968625" cy="436753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clrChange>
              <a:clrFrom>
                <a:srgbClr val="AB0001">
                  <a:alpha val="100000"/>
                </a:srgbClr>
              </a:clrFrom>
              <a:clrTo>
                <a:srgbClr val="AB0001">
                  <a:alpha val="100000"/>
                  <a:alpha val="0"/>
                </a:srgbClr>
              </a:clrTo>
            </a:clrChange>
          </a:blip>
          <a:stretch>
            <a:fillRect/>
          </a:stretch>
        </p:blipFill>
        <p:spPr>
          <a:xfrm>
            <a:off x="4175333" y="1530777"/>
            <a:ext cx="3522980" cy="3522980"/>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0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TEMPLATE_THUMBS_INDEX" val="1、4、7、8、10、11、12、13、15"/>
  <p:tag name="KSO_WM_SLIDE_ID" val="custom20202542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542"/>
  <p:tag name="KSO_WM_SLIDE_LAYOUT" val="a_b"/>
  <p:tag name="KSO_WM_SLIDE_LAYOUT_CNT" val="1_2"/>
  <p:tag name="KSO_WM_SPECIAL_SOURCE" val="bdnull"/>
</p:tagLst>
</file>

<file path=ppt/tags/tag23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创意极简PPT模板"/>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542_1*a*1"/>
  <p:tag name="KSO_WM_TEMPLATE_CATEGORY" val="custom"/>
  <p:tag name="KSO_WM_TEMPLATE_INDEX" val="20202542"/>
  <p:tag name="KSO_WM_UNIT_LAYERLEVEL" val="1"/>
  <p:tag name="KSO_WM_TAG_VERSION" val="1.0"/>
  <p:tag name="KSO_WM_BEAUTIFY_FLAG" val="#wm#"/>
  <p:tag name="KSO_WM_UNIT_ISNUMDGMTITLE" val="0"/>
</p:tagLst>
</file>

<file path=ppt/tags/tag23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汇报人姓名"/>
  <p:tag name="KSO_WM_UNIT_NOCLEAR" val="0"/>
  <p:tag name="KSO_WM_UNIT_VALUE" val="6"/>
  <p:tag name="KSO_WM_UNIT_HIGHLIGHT" val="0"/>
  <p:tag name="KSO_WM_UNIT_COMPATIBLE" val="0"/>
  <p:tag name="KSO_WM_UNIT_DIAGRAM_ISNUMVISUAL" val="0"/>
  <p:tag name="KSO_WM_UNIT_DIAGRAM_ISREFERUNIT" val="0"/>
  <p:tag name="KSO_WM_UNIT_TYPE" val="b"/>
  <p:tag name="KSO_WM_UNIT_INDEX" val="2"/>
  <p:tag name="KSO_WM_UNIT_ID" val="custom20202542_1*b*2"/>
  <p:tag name="KSO_WM_TEMPLATE_CATEGORY" val="custom"/>
  <p:tag name="KSO_WM_TEMPLATE_INDEX" val="20202542"/>
  <p:tag name="KSO_WM_UNIT_LAYERLEVEL" val="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2"/>
  <p:tag name="KSO_WM_SPECIAL_SOURCE" val="bdnull"/>
</p:tagLst>
</file>

<file path=ppt/tags/tag23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500,&quot;width&quot;:7500}"/>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2"/>
  <p:tag name="KSO_WM_SPECIAL_SOURCE" val="bdnull"/>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2"/>
  <p:tag name="KSO_WM_SPECIAL_SOURCE" val="bdnul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2"/>
  <p:tag name="KSO_WM_SPECIAL_SOURCE" val="bdnul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2"/>
  <p:tag name="KSO_WM_SPECIAL_SOURCE" val="bdnul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2"/>
  <p:tag name="KSO_WM_SPECIAL_SOURCE" val="bdnull"/>
</p:tagLst>
</file>

<file path=ppt/tags/tag24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760,&quot;width&quot;:3915}"/>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2"/>
  <p:tag name="KSO_WM_SPECIAL_SOURCE" val="bdnul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2"/>
  <p:tag name="KSO_WM_SPECIAL_SOURCE" val="bdnull"/>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2"/>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2"/>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COLOR_TYPE" val="1"/>
  <p:tag name="KSO_WM_TEMPLATE_MASTER_THUMB_INDEX" val="12"/>
  <p:tag name="KSO_WM_UNIT_SHOW_EDIT_AREA_INDICATION" val="0"/>
  <p:tag name="KSO_WM_TEMPLATE_THUMBS_INDEX" val="1、4、7、8、10、11、12、13、15"/>
  <p:tag name="KSO_WM_TAG_VERSION" val="1.0"/>
  <p:tag name="KSO_WM_BEAUTIFY_FLAG" val="#wm#"/>
  <p:tag name="KSO_WM_TEMPLATE_CATEGORY" val="custom"/>
  <p:tag name="KSO_WM_TEMPLATE_INDEX" val="20202542"/>
  <p:tag name="KSO_WM_TEMPLATE_MASTER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8">
      <a:dk1>
        <a:srgbClr val="000000"/>
      </a:dk1>
      <a:lt1>
        <a:srgbClr val="FFFFFF"/>
      </a:lt1>
      <a:dk2>
        <a:srgbClr val="F2F2F2"/>
      </a:dk2>
      <a:lt2>
        <a:srgbClr val="FFFFFF"/>
      </a:lt2>
      <a:accent1>
        <a:srgbClr val="FDE45A"/>
      </a:accent1>
      <a:accent2>
        <a:srgbClr val="D9EC77"/>
      </a:accent2>
      <a:accent3>
        <a:srgbClr val="BBE39B"/>
      </a:accent3>
      <a:accent4>
        <a:srgbClr val="9CE0BC"/>
      </a:accent4>
      <a:accent5>
        <a:srgbClr val="78DFDB"/>
      </a:accent5>
      <a:accent6>
        <a:srgbClr val="5ADFFD"/>
      </a:accent6>
      <a:hlink>
        <a:srgbClr val="658BD5"/>
      </a:hlink>
      <a:folHlink>
        <a:srgbClr val="9F67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771</Words>
  <Application>Microsoft Office PowerPoint</Application>
  <PresentationFormat>宽屏</PresentationFormat>
  <Paragraphs>43</Paragraphs>
  <Slides>10</Slides>
  <Notes>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10</vt:i4>
      </vt:variant>
    </vt:vector>
  </HeadingPairs>
  <TitlesOfParts>
    <vt:vector size="17" baseType="lpstr">
      <vt:lpstr>微软雅黑</vt:lpstr>
      <vt:lpstr>Arial</vt:lpstr>
      <vt:lpstr>Calibri</vt:lpstr>
      <vt:lpstr>Viner Hand ITC</vt:lpstr>
      <vt:lpstr>Wingdings</vt:lpstr>
      <vt:lpstr>Office 主题​​</vt:lpstr>
      <vt:lpstr>1_Office 主题​​</vt:lpstr>
      <vt:lpstr>Four Satirical Novels in ancient China 四大谴责小说 </vt:lpstr>
      <vt:lpstr>Who？</vt:lpstr>
      <vt:lpstr>Origin</vt:lpstr>
      <vt:lpstr>晚清四大谴责小说 </vt:lpstr>
      <vt:lpstr>The Records of Officialdom Exposure 官场现形记 </vt:lpstr>
      <vt:lpstr>The Strange Situation of Seeing in twenty years </vt:lpstr>
      <vt:lpstr>The Travels of an Old Man</vt:lpstr>
      <vt:lpstr>Nie Hai Hua </vt:lpstr>
      <vt:lpstr>PowerPoint 演示文稿</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Satirical Novels in ancient China 四大谴责小说 </dc:title>
  <dc:creator/>
  <cp:lastModifiedBy>Huang Qiong</cp:lastModifiedBy>
  <cp:revision>285</cp:revision>
  <dcterms:created xsi:type="dcterms:W3CDTF">2019-06-19T02:08:00Z</dcterms:created>
  <dcterms:modified xsi:type="dcterms:W3CDTF">2022-03-31T12:53:25Z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0FF560CBB2B841F9AF485871D455A4B7</vt:lpwstr>
  </property>
</Properties>
</file>