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71" r:id="rId10"/>
    <p:sldId id="264" r:id="rId11"/>
    <p:sldId id="265" r:id="rId12"/>
    <p:sldId id="266" r:id="rId13"/>
    <p:sldId id="269" r:id="rId14"/>
    <p:sldId id="270" r:id="rId15"/>
    <p:sldId id="267" r:id="rId16"/>
    <p:sldId id="268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0" y="3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A064F-CE25-451F-9D29-5074BAC8A0AC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805E6-E1AE-4058-B260-35EED018E1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20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805E6-E1AE-4058-B260-35EED018E19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93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68D536-E556-C3E3-DEE4-C6120AC06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5DC17E-65DF-0AC8-BCCB-245CCC24F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4E5125-3D6D-0C3A-680A-C769801FD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EE7106-C465-4934-09DB-129D7276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3815BF-F7C4-8D4F-895C-94B767840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02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40034-B354-B91A-2ADB-6D57F484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E2503E-AEC6-BC03-F37F-22D5DADA3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F720EA-1B0E-E523-12DF-C030B512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B236CF-EE85-50F4-BA1D-0087BEEE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54C2A-65C6-9AF9-E638-D19B70935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9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6B4A1E-0DE2-5CA3-EC81-AAF3EB99C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FFBAB8-475B-F8AE-94D0-29602F3D8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4A82DE-4664-4A21-B875-33E4E0B5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6C8AF1-0B18-ABEB-FC4B-D7746DE9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C6271C-6F53-AE0E-B0A1-3130EA63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70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CD20B9-5A8F-385D-3140-41F8837A5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0E984B-F7BF-2368-36EA-13CF95D8C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5693F3-85A6-7BD3-0B38-04B1E187E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3AE772-407F-7464-43AB-6F685B7C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E4E7D7-C133-C67C-DDE3-6F7C4DEB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40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67B0B4-C3C8-4EBE-6D8B-8788E14A9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A79393-DA8C-C7F1-FAD3-735102ED5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F37409-E52A-5BFB-74D5-162C68011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3AAF9C-D5B2-52F4-008D-B43C3C40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20751B-E9D2-688D-7CD0-A0BDA394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60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F6FEDD-F4F5-18D7-266A-4C262A60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9DD3B3-1852-6A37-32FA-4D43C7A5F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E49E54-C7B0-6743-D0FA-7698F6568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E932F3-F98D-6DCD-D413-D160541C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0DADE8-B4C2-B596-CCEE-73F17ECC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351DA4-C3D7-B19C-6435-6AD8904A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78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72371D-0A14-7C43-3183-46BD754B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241A4E-1C3F-5A48-C8FB-1ADC22E91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28294A-505B-70AA-F7C6-744519C26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4D21E4-5272-B852-7EA6-9EBDD9344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EE504F7-B74A-BAD8-EB7C-DBA458185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AF2410-C4CB-F579-2BD7-C03BF1BE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A3D99A7-D15D-ED8A-A74A-7AAF7CCD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B30A18-0444-0B68-A00E-E3A42857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34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A46FD-4A38-6371-0B36-43B3CDF6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F68FF0-8D11-2B1C-B903-0B277FB5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9ADEAC-F42A-A590-C5CE-19F194CD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32635F-1DA5-6CE0-FB76-A52771FE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0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9F4C7C-3464-D48A-5EE9-BA4D953C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D3B81B-98FB-AC54-587F-952D5810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9243E6-4D90-AD4F-7375-7457D81C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87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3B6657-B1A1-DC19-8A6D-53253290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AB6306-0362-4DA7-D3DE-7A847559C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5B8801B-C984-C350-E492-A9C2799B7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AEC8AB-C429-344F-A62D-ECB9C1EF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0B8417-DD60-0491-EFB9-474FD95E2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B3F76D-602A-5201-63EF-9CB1B6ABA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7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E5F01-121C-2514-E94B-64136BC7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18B9DC-52C9-4C49-26B5-73545CCAC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BC41E6-FC87-B5F8-54E2-2FFA7DCA0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F8A8EB-909E-CE8E-17AD-2CD6D872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534B19-4522-8E39-1389-24BCF9A2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B7442D-DB98-B1D9-E49B-3E52ECAC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41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7908152-3761-B602-E79E-3F7C961F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7BF09F-EE9A-EB4C-A6DC-AB99D5C05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FD2BE3-A248-256E-B1FF-5E0F85A5C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7E289-9EA2-45DC-90FF-9668F33A06D7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ED17B5-110A-0158-32A8-B85B5FF07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CAB78E-8F53-53EC-6865-DCCBA6A16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E2DB-F129-40F5-AD50-E174C33B5D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76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64BF60-A075-91A3-080D-21C75B048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265" y="2966565"/>
            <a:ext cx="9739469" cy="92487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Hunan Rice Noodles</a:t>
            </a:r>
            <a:endParaRPr lang="zh-CN" altLang="en-US" dirty="0">
              <a:latin typeface="Ebrima" panose="02000000000000000000" pitchFamily="2" charset="0"/>
              <a:ea typeface="华文彩云" panose="02010800040101010101" pitchFamily="2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F41273-819D-7A10-6B78-D620F4F2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2725"/>
            <a:ext cx="6158345" cy="1325563"/>
          </a:xfrm>
        </p:spPr>
        <p:txBody>
          <a:bodyPr/>
          <a:lstStyle/>
          <a:p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Hengyang Rice Noodles</a:t>
            </a:r>
            <a:endParaRPr lang="zh-CN" altLang="en-US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34EDC61-52FE-264A-A258-32AA9F5B933B}"/>
              </a:ext>
            </a:extLst>
          </p:cNvPr>
          <p:cNvSpPr txBox="1"/>
          <p:nvPr/>
        </p:nvSpPr>
        <p:spPr>
          <a:xfrm>
            <a:off x="1821873" y="5521036"/>
            <a:ext cx="18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Fish rice noodles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8030EA2-8384-BF87-8E9E-1C39352747F3}"/>
              </a:ext>
            </a:extLst>
          </p:cNvPr>
          <p:cNvSpPr txBox="1"/>
          <p:nvPr/>
        </p:nvSpPr>
        <p:spPr>
          <a:xfrm>
            <a:off x="5210452" y="5521036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“Pig-killing rice noodles”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246F831-5A58-D29C-7253-254CFD173E3E}"/>
              </a:ext>
            </a:extLst>
          </p:cNvPr>
          <p:cNvSpPr txBox="1"/>
          <p:nvPr/>
        </p:nvSpPr>
        <p:spPr>
          <a:xfrm>
            <a:off x="9144000" y="5521036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Lu(</a:t>
            </a:r>
            <a:r>
              <a:rPr lang="zh-CN" altLang="en-US" dirty="0"/>
              <a:t>卤</a:t>
            </a:r>
            <a:r>
              <a:rPr lang="en-US" altLang="zh-CN" dirty="0"/>
              <a:t>) rice noodles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46FFDE-446B-FE24-D69A-2169A75C9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606" y="1538286"/>
            <a:ext cx="3429000" cy="36480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941E15-83A3-7E23-636C-F400FCFEA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726" y="1547380"/>
            <a:ext cx="2657475" cy="36480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4732BEA-B470-FAAF-64C4-0C0469C22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9321" y="1538287"/>
            <a:ext cx="31432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5048C0-D7C0-0014-9422-91A06438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3036" cy="1011031"/>
          </a:xfrm>
        </p:spPr>
        <p:txBody>
          <a:bodyPr>
            <a:normAutofit fontScale="90000"/>
          </a:bodyPr>
          <a:lstStyle/>
          <a:p>
            <a:r>
              <a:rPr lang="en-US" altLang="zh-CN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Jinshi</a:t>
            </a:r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Rice Noodles</a:t>
            </a:r>
            <a:b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altLang="zh-CN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Changde</a:t>
            </a:r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Rice Noodles)</a:t>
            </a:r>
            <a:endParaRPr lang="zh-CN" altLang="en-US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DDA12C8-7457-4DEF-A5BD-A0536C31156D}"/>
              </a:ext>
            </a:extLst>
          </p:cNvPr>
          <p:cNvSpPr txBox="1"/>
          <p:nvPr/>
        </p:nvSpPr>
        <p:spPr>
          <a:xfrm>
            <a:off x="2320418" y="6037955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Beef Rice Noodles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D060E12-7733-81C9-7660-8658E1B5E23E}"/>
              </a:ext>
            </a:extLst>
          </p:cNvPr>
          <p:cNvSpPr txBox="1"/>
          <p:nvPr/>
        </p:nvSpPr>
        <p:spPr>
          <a:xfrm>
            <a:off x="7396412" y="6091277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Stewed Rice Noodles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0D1ADB-3DF3-8D4C-BBE7-5234812C9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73" y="1521068"/>
            <a:ext cx="3438525" cy="43719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17E0F70-D7B8-B877-5BBB-09B281D00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77" y="1521067"/>
            <a:ext cx="4133850" cy="4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A5A179-D9C4-B182-785D-0AA9D14DC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7" y="5525944"/>
            <a:ext cx="3048001" cy="715530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“Pho”  from Vietnam</a:t>
            </a:r>
            <a:endParaRPr lang="zh-CN" altLang="en-US" sz="24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C7396C-3AB2-2DF9-4B3B-813A1F41E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2" y="468169"/>
            <a:ext cx="60769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4F69D69A-C826-C44A-9CEB-580BBA0D2F7E}"/>
              </a:ext>
            </a:extLst>
          </p:cNvPr>
          <p:cNvSpPr txBox="1"/>
          <p:nvPr/>
        </p:nvSpPr>
        <p:spPr>
          <a:xfrm>
            <a:off x="6370060" y="2828835"/>
            <a:ext cx="5732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Hunan will expand high-standard opening-up;</a:t>
            </a:r>
          </a:p>
          <a:p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Hunan will promote the export of Hunan’s unique and </a:t>
            </a:r>
          </a:p>
          <a:p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competitive local products;</a:t>
            </a:r>
          </a:p>
          <a:p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</a:t>
            </a:r>
            <a:endParaRPr lang="zh-CN" altLang="en-US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267C76B-52D6-16F4-99AA-4DDAECAD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10" y="512639"/>
            <a:ext cx="5324475" cy="30956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80BC5B9-E3D6-A338-2D82-9BE57BF1E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66" y="3725574"/>
            <a:ext cx="53244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075EDCE-94C1-926F-925A-35BADC7C85DA}"/>
              </a:ext>
            </a:extLst>
          </p:cNvPr>
          <p:cNvSpPr txBox="1"/>
          <p:nvPr/>
        </p:nvSpPr>
        <p:spPr>
          <a:xfrm>
            <a:off x="401781" y="443346"/>
            <a:ext cx="1031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 translators/interpreters, there’s a lot we can do:</a:t>
            </a:r>
            <a:endParaRPr lang="zh-CN" altLang="en-US" sz="36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F6C4DF5-F135-3E08-BF20-D2AE5F527146}"/>
              </a:ext>
            </a:extLst>
          </p:cNvPr>
          <p:cNvSpPr txBox="1"/>
          <p:nvPr/>
        </p:nvSpPr>
        <p:spPr>
          <a:xfrm>
            <a:off x="695970" y="2097006"/>
            <a:ext cx="1126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 Translate the Hunan dishes into English or other languages correctly; set up standard translation names for Hunan dishes.</a:t>
            </a:r>
            <a:endParaRPr lang="zh-CN" altLang="en-US" sz="24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0572BC-03AF-0C45-DD07-3A5717CA21C6}"/>
              </a:ext>
            </a:extLst>
          </p:cNvPr>
          <p:cNvSpPr txBox="1"/>
          <p:nvPr/>
        </p:nvSpPr>
        <p:spPr>
          <a:xfrm>
            <a:off x="695970" y="2894483"/>
            <a:ext cx="10155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 Help build the brands of Hunan dishes</a:t>
            </a:r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zh-CN" altLang="en-US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10CA44-FEC0-AFF7-085B-DF7A688D9A23}"/>
              </a:ext>
            </a:extLst>
          </p:cNvPr>
          <p:cNvSpPr txBox="1"/>
          <p:nvPr/>
        </p:nvSpPr>
        <p:spPr>
          <a:xfrm>
            <a:off x="695970" y="3418493"/>
            <a:ext cx="995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 Participate in the activities relating to the promotion of Hunan dishes;</a:t>
            </a:r>
            <a:endParaRPr lang="zh-CN" altLang="en-US" sz="24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D6C8FE2-D76C-E2D8-2226-3D649CE72AAD}"/>
              </a:ext>
            </a:extLst>
          </p:cNvPr>
          <p:cNvSpPr txBox="1"/>
          <p:nvPr/>
        </p:nvSpPr>
        <p:spPr>
          <a:xfrm>
            <a:off x="695970" y="4011448"/>
            <a:ext cx="10785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 Assist in the translation of social media content and the localized operation;</a:t>
            </a:r>
            <a:endParaRPr lang="zh-CN" altLang="en-US" sz="24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34E6BF4-EE53-B368-5873-D199F3577BA7}"/>
              </a:ext>
            </a:extLst>
          </p:cNvPr>
          <p:cNvSpPr txBox="1"/>
          <p:nvPr/>
        </p:nvSpPr>
        <p:spPr>
          <a:xfrm>
            <a:off x="695970" y="4604403"/>
            <a:ext cx="827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5. Play the role of a bridge in cross-cultural communication.</a:t>
            </a:r>
            <a:endParaRPr lang="zh-CN" altLang="en-US" sz="24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6221A-B22C-2CA2-C571-F62F66A1A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" y="254290"/>
            <a:ext cx="11610109" cy="124893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promotion and dissemination of Hunan rice noodles</a:t>
            </a:r>
            <a:endParaRPr lang="zh-CN" altLang="en-US" sz="36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5CE747D-F7C5-447A-A94D-7695D4B797BD}"/>
              </a:ext>
            </a:extLst>
          </p:cNvPr>
          <p:cNvSpPr txBox="1"/>
          <p:nvPr/>
        </p:nvSpPr>
        <p:spPr>
          <a:xfrm>
            <a:off x="2559260" y="5276395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Las Vegas, US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419D18F-7FC6-E372-87DD-869BFBF6A528}"/>
              </a:ext>
            </a:extLst>
          </p:cNvPr>
          <p:cNvSpPr txBox="1"/>
          <p:nvPr/>
        </p:nvSpPr>
        <p:spPr>
          <a:xfrm>
            <a:off x="8103154" y="5276395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New York, US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FC1580-475A-0B65-373D-55D9FDBF1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550" y="1150606"/>
            <a:ext cx="3067050" cy="3895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1886DB-D610-1C2B-630B-699EEA706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503" y="1150605"/>
            <a:ext cx="49434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6BBF1FF-9B6B-B8C9-0188-CD1E1C40ACE9}"/>
              </a:ext>
            </a:extLst>
          </p:cNvPr>
          <p:cNvSpPr txBox="1"/>
          <p:nvPr/>
        </p:nvSpPr>
        <p:spPr>
          <a:xfrm>
            <a:off x="1946562" y="5108160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London, UK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1D8F8B6-3535-11DD-39B9-F02AD861A768}"/>
              </a:ext>
            </a:extLst>
          </p:cNvPr>
          <p:cNvSpPr txBox="1"/>
          <p:nvPr/>
        </p:nvSpPr>
        <p:spPr>
          <a:xfrm flipH="1">
            <a:off x="5525191" y="5108160"/>
            <a:ext cx="194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Toronto, Canada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C970504-137F-DF28-1800-C746E7575250}"/>
              </a:ext>
            </a:extLst>
          </p:cNvPr>
          <p:cNvSpPr txBox="1"/>
          <p:nvPr/>
        </p:nvSpPr>
        <p:spPr>
          <a:xfrm>
            <a:off x="8918793" y="5108160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Amsterdam, Netherlands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5F2B431-5D86-B52A-D759-DAE37FE90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61" y="914842"/>
            <a:ext cx="2997775" cy="39970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D62388-643E-E010-EDD6-770B52AFA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543" y="911378"/>
            <a:ext cx="3638550" cy="4000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A4C3514-7494-665E-E378-504C144A0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1900" y="911378"/>
            <a:ext cx="32670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7341D651-6382-BE22-713B-9A66674DE441}"/>
              </a:ext>
            </a:extLst>
          </p:cNvPr>
          <p:cNvSpPr txBox="1"/>
          <p:nvPr/>
        </p:nvSpPr>
        <p:spPr>
          <a:xfrm>
            <a:off x="1801742" y="5313218"/>
            <a:ext cx="313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Rice noodles from </a:t>
            </a:r>
            <a:r>
              <a:rPr lang="en-US" altLang="zh-CN" dirty="0" err="1"/>
              <a:t>Youxian</a:t>
            </a:r>
            <a:r>
              <a:rPr lang="en-US" altLang="zh-CN" dirty="0"/>
              <a:t> County exported to the US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AADC0FE-CE69-83B7-E512-066698BBC0A8}"/>
              </a:ext>
            </a:extLst>
          </p:cNvPr>
          <p:cNvSpPr txBox="1"/>
          <p:nvPr/>
        </p:nvSpPr>
        <p:spPr>
          <a:xfrm>
            <a:off x="7736553" y="5313218"/>
            <a:ext cx="299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Rice noodles from </a:t>
            </a:r>
            <a:r>
              <a:rPr lang="en-US" altLang="zh-CN" dirty="0" err="1"/>
              <a:t>Huaihua</a:t>
            </a:r>
            <a:r>
              <a:rPr lang="en-US" altLang="zh-CN" dirty="0"/>
              <a:t> exported to ASEAN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0D27433-CA98-DA48-8618-71A87EB6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730" y="996229"/>
            <a:ext cx="3867150" cy="3867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B4254AB-0CDE-431F-9E9B-FA0570ABD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656" y="996229"/>
            <a:ext cx="37623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1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94D4D5E2-D572-5B95-177B-9A443A91DEE2}"/>
              </a:ext>
            </a:extLst>
          </p:cNvPr>
          <p:cNvSpPr txBox="1"/>
          <p:nvPr/>
        </p:nvSpPr>
        <p:spPr>
          <a:xfrm>
            <a:off x="3066163" y="4911437"/>
            <a:ext cx="6059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Hunan dishes promotion activity</a:t>
            </a:r>
            <a:endParaRPr lang="zh-CN" altLang="en-US" sz="32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62650BC-4823-CB19-1C76-D9624ECF2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4" y="0"/>
            <a:ext cx="85534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5F941-A92A-D414-CA6E-70E16D310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182" y="2766218"/>
            <a:ext cx="1939636" cy="1325563"/>
          </a:xfrm>
        </p:spPr>
        <p:txBody>
          <a:bodyPr/>
          <a:lstStyle/>
          <a:p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Thanks!</a:t>
            </a:r>
            <a:endParaRPr lang="zh-CN" altLang="en-US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4F461D0-31D8-2540-FA0A-944F6FA0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90500"/>
            <a:ext cx="5715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F7A2DED-FC3F-7C76-C422-7105F07EC2E1}"/>
              </a:ext>
            </a:extLst>
          </p:cNvPr>
          <p:cNvSpPr txBox="1"/>
          <p:nvPr/>
        </p:nvSpPr>
        <p:spPr>
          <a:xfrm>
            <a:off x="7100453" y="93247"/>
            <a:ext cx="4800601" cy="667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Changsha Rice Noodles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Zhuzhou Rice Noodles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Loudi Rice Noodles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Changde</a:t>
            </a: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Rice Noodles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Shaoyang</a:t>
            </a: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Rice Noodles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Dong’an</a:t>
            </a: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Rice Noodles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Hengyang Rice Noodles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Chenzhou</a:t>
            </a: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Rice Noodles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Yongzhou</a:t>
            </a: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Rice Noodles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Cili Rice Noodles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Huaihua</a:t>
            </a: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Rice Noodles</a:t>
            </a:r>
            <a:endParaRPr lang="en-US" altLang="zh-CN" sz="2400" dirty="0">
              <a:latin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4602319-CA77-C24D-48AB-D7C6E8D02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1" y="190500"/>
            <a:ext cx="5715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7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C00881-1B2C-B0FD-F01D-2E66A920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2698" y="5492501"/>
            <a:ext cx="5426602" cy="79445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Hunan Rice Noodle Street</a:t>
            </a:r>
            <a:endParaRPr lang="zh-CN" altLang="en-US" sz="36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6E0462-C178-342D-C2F3-D50FFB86C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00" y="353361"/>
            <a:ext cx="4218798" cy="47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2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A04A31-7078-9B81-5972-895D6CAF4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127" y="2943081"/>
            <a:ext cx="6331527" cy="826366"/>
          </a:xfrm>
        </p:spPr>
        <p:txBody>
          <a:bodyPr/>
          <a:lstStyle/>
          <a:p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Changsha Rice Noodles</a:t>
            </a:r>
            <a:endParaRPr lang="zh-CN" altLang="en-US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3D9A91B-0F32-D3EF-1E88-E1278C02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375" y="1032164"/>
            <a:ext cx="31527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1E327-5A8D-B8DA-962F-8D4235E9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871" y="1364673"/>
            <a:ext cx="2771913" cy="60267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Light soup</a:t>
            </a:r>
            <a:endParaRPr lang="zh-CN" altLang="en-US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C7E2BA-49CD-FDAA-0FBF-12BA1F196DB2}"/>
              </a:ext>
            </a:extLst>
          </p:cNvPr>
          <p:cNvSpPr txBox="1"/>
          <p:nvPr/>
        </p:nvSpPr>
        <p:spPr>
          <a:xfrm>
            <a:off x="6012871" y="2260009"/>
            <a:ext cx="307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Rice noodles</a:t>
            </a:r>
            <a:endParaRPr lang="zh-CN" altLang="en-US" sz="40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1FA144-5FAB-B954-CF06-E08FC389B802}"/>
              </a:ext>
            </a:extLst>
          </p:cNvPr>
          <p:cNvSpPr txBox="1"/>
          <p:nvPr/>
        </p:nvSpPr>
        <p:spPr>
          <a:xfrm>
            <a:off x="6012871" y="3260559"/>
            <a:ext cx="2763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Pork pieces</a:t>
            </a:r>
            <a:endParaRPr lang="zh-CN" altLang="en-US" sz="40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98CEC1-1FBE-B9A7-610A-E2A80575F3B9}"/>
              </a:ext>
            </a:extLst>
          </p:cNvPr>
          <p:cNvSpPr txBox="1"/>
          <p:nvPr/>
        </p:nvSpPr>
        <p:spPr>
          <a:xfrm>
            <a:off x="6012871" y="4113918"/>
            <a:ext cx="4100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seasonings</a:t>
            </a:r>
            <a:endParaRPr lang="zh-CN" altLang="en-US" sz="40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BDBB35-3C7C-8476-EF03-2D15E3664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49" y="1104900"/>
            <a:ext cx="31527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80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EB390-1B39-4649-2968-1C2A7E87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38" y="5884718"/>
            <a:ext cx="3776923" cy="443345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Artifacts unearthed at </a:t>
            </a:r>
            <a:r>
              <a:rPr lang="en-US" altLang="zh-CN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Emiling</a:t>
            </a:r>
            <a:endParaRPr lang="zh-CN" altLang="en-US" sz="20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D3691E5-2674-3872-8D91-4C77373B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7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DD73C-DA2B-5F2F-B203-7862F433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10" y="2794974"/>
            <a:ext cx="6075218" cy="855302"/>
          </a:xfrm>
        </p:spPr>
        <p:txBody>
          <a:bodyPr/>
          <a:lstStyle/>
          <a:p>
            <a:r>
              <a:rPr lang="en-US" altLang="zh-CN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Shaoyang</a:t>
            </a:r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Rice Noodles</a:t>
            </a:r>
            <a:endParaRPr lang="zh-CN" altLang="en-US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ABCB0B-A508-BB3F-85D4-253E57C62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815" y="709612"/>
            <a:ext cx="42576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9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28A6F-20AA-05EC-281A-F7D4A7420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A5209B-13A9-8059-6475-5C5A5FEE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74" y="252665"/>
            <a:ext cx="6075218" cy="855302"/>
          </a:xfrm>
        </p:spPr>
        <p:txBody>
          <a:bodyPr/>
          <a:lstStyle/>
          <a:p>
            <a:r>
              <a:rPr lang="en-US" altLang="zh-CN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Shaoyang</a:t>
            </a:r>
            <a:r>
              <a:rPr lang="en-US" altLang="zh-CN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Rice Noodles</a:t>
            </a:r>
            <a:endParaRPr lang="zh-CN" altLang="en-US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4C8DB4E-BBD0-E24D-6807-79FE0B16A60C}"/>
              </a:ext>
            </a:extLst>
          </p:cNvPr>
          <p:cNvSpPr txBox="1"/>
          <p:nvPr/>
        </p:nvSpPr>
        <p:spPr>
          <a:xfrm>
            <a:off x="1267691" y="1719331"/>
            <a:ext cx="2582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Beef slices</a:t>
            </a:r>
            <a:endParaRPr lang="zh-CN" altLang="en-US" sz="40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E340EE-5542-7085-99B9-D1E47A8CE937}"/>
              </a:ext>
            </a:extLst>
          </p:cNvPr>
          <p:cNvSpPr txBox="1"/>
          <p:nvPr/>
        </p:nvSpPr>
        <p:spPr>
          <a:xfrm>
            <a:off x="1267691" y="2602261"/>
            <a:ext cx="4701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Thicker rice noodles</a:t>
            </a:r>
            <a:endParaRPr lang="zh-CN" altLang="en-US" sz="40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BCF9068-8785-7361-5AF5-EABB8C752333}"/>
              </a:ext>
            </a:extLst>
          </p:cNvPr>
          <p:cNvSpPr txBox="1"/>
          <p:nvPr/>
        </p:nvSpPr>
        <p:spPr>
          <a:xfrm>
            <a:off x="1267691" y="3485191"/>
            <a:ext cx="2582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Chili sauce</a:t>
            </a:r>
            <a:endParaRPr lang="zh-CN" altLang="en-US" sz="40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1A8475E-FAF5-0829-9090-46AE2DC06FDE}"/>
              </a:ext>
            </a:extLst>
          </p:cNvPr>
          <p:cNvSpPr txBox="1"/>
          <p:nvPr/>
        </p:nvSpPr>
        <p:spPr>
          <a:xfrm>
            <a:off x="1280515" y="4368121"/>
            <a:ext cx="4676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Rich in oil and spice</a:t>
            </a:r>
            <a:endParaRPr lang="zh-CN" altLang="en-US" sz="40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FD7A3F8-ADEE-C886-A869-135E9737FDB8}"/>
              </a:ext>
            </a:extLst>
          </p:cNvPr>
          <p:cNvSpPr txBox="1"/>
          <p:nvPr/>
        </p:nvSpPr>
        <p:spPr>
          <a:xfrm>
            <a:off x="1280515" y="5201333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Seasonings</a:t>
            </a:r>
            <a:endParaRPr lang="zh-CN" altLang="en-US" sz="4000" dirty="0">
              <a:latin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F2A786-2D2D-A887-DB23-24BCD85F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451" y="590759"/>
            <a:ext cx="42576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1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266</Words>
  <Application>Microsoft Office PowerPoint</Application>
  <PresentationFormat>宽屏</PresentationFormat>
  <Paragraphs>56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等线</vt:lpstr>
      <vt:lpstr>等线 Light</vt:lpstr>
      <vt:lpstr>Arial</vt:lpstr>
      <vt:lpstr>Ebrima</vt:lpstr>
      <vt:lpstr>Office 主题​​</vt:lpstr>
      <vt:lpstr>Hunan Rice Noodles</vt:lpstr>
      <vt:lpstr>PowerPoint 演示文稿</vt:lpstr>
      <vt:lpstr>PowerPoint 演示文稿</vt:lpstr>
      <vt:lpstr>Hunan Rice Noodle Street</vt:lpstr>
      <vt:lpstr>Changsha Rice Noodles</vt:lpstr>
      <vt:lpstr>Light soup</vt:lpstr>
      <vt:lpstr>Artifacts unearthed at Emiling</vt:lpstr>
      <vt:lpstr>Shaoyang Rice Noodles</vt:lpstr>
      <vt:lpstr>Shaoyang Rice Noodles</vt:lpstr>
      <vt:lpstr>Hengyang Rice Noodles</vt:lpstr>
      <vt:lpstr>Jinshi Rice Noodles (Changde Rice Noodles)</vt:lpstr>
      <vt:lpstr>“Pho”  from Vietnam</vt:lpstr>
      <vt:lpstr>PowerPoint 演示文稿</vt:lpstr>
      <vt:lpstr>PowerPoint 演示文稿</vt:lpstr>
      <vt:lpstr>The promotion and dissemination of Hunan rice noodles</vt:lpstr>
      <vt:lpstr>PowerPoint 演示文稿</vt:lpstr>
      <vt:lpstr>PowerPoint 演示文稿</vt:lpstr>
      <vt:lpstr>PowerPoint 演示文稿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Noah Gong</dc:creator>
  <cp:lastModifiedBy>Noah Gong</cp:lastModifiedBy>
  <cp:revision>13</cp:revision>
  <dcterms:created xsi:type="dcterms:W3CDTF">2025-05-03T10:15:40Z</dcterms:created>
  <dcterms:modified xsi:type="dcterms:W3CDTF">2025-05-05T06:28:37Z</dcterms:modified>
</cp:coreProperties>
</file>