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DAA7C9-BC6D-4C4A-BDC1-BA0264F88D0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13CB04-8B71-0248-BDBD-1D8212B22D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Ming Dynasty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1368-1644</a:t>
            </a:r>
            <a:endParaRPr lang="en-US" dirty="0"/>
          </a:p>
        </p:txBody>
      </p:sp>
      <p:pic>
        <p:nvPicPr>
          <p:cNvPr id="4" name="01 Lotus Out of Water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59875" y="50127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2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35047"/>
            <a:ext cx="3429000" cy="1130306"/>
          </a:xfrm>
        </p:spPr>
        <p:txBody>
          <a:bodyPr/>
          <a:lstStyle/>
          <a:p>
            <a:r>
              <a:rPr lang="en-US" dirty="0" smtClean="0"/>
              <a:t>Downfall of the Ming Dynasty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1009511"/>
            <a:ext cx="3429000" cy="511665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u="sng" dirty="0" smtClean="0"/>
              <a:t>Lost the Mandate of Heaven</a:t>
            </a:r>
          </a:p>
          <a:p>
            <a:r>
              <a:rPr lang="en-US" dirty="0" smtClean="0"/>
              <a:t>Foreign invaders</a:t>
            </a:r>
          </a:p>
          <a:p>
            <a:r>
              <a:rPr lang="en-US" dirty="0" smtClean="0"/>
              <a:t>Rebellion</a:t>
            </a:r>
          </a:p>
          <a:p>
            <a:r>
              <a:rPr lang="en-US" dirty="0" smtClean="0"/>
              <a:t>Natural disasters</a:t>
            </a:r>
          </a:p>
          <a:p>
            <a:r>
              <a:rPr lang="en-US" dirty="0" smtClean="0"/>
              <a:t>Famine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1703951"/>
            <a:ext cx="3429000" cy="44222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Inability to mount effective campaigns against invaders and insurgencies </a:t>
            </a:r>
          </a:p>
          <a:p>
            <a:endParaRPr lang="en-US" dirty="0" smtClean="0"/>
          </a:p>
          <a:p>
            <a:r>
              <a:rPr lang="en-US" dirty="0" smtClean="0"/>
              <a:t>Costly military campaigns </a:t>
            </a:r>
          </a:p>
          <a:p>
            <a:endParaRPr lang="en-US" dirty="0"/>
          </a:p>
          <a:p>
            <a:r>
              <a:rPr lang="en-US" dirty="0" smtClean="0"/>
              <a:t>In ability to control the empires finances </a:t>
            </a:r>
          </a:p>
          <a:p>
            <a:endParaRPr lang="en-US" dirty="0" smtClean="0"/>
          </a:p>
          <a:p>
            <a:r>
              <a:rPr lang="en-US" dirty="0" smtClean="0"/>
              <a:t>In ability to control eunuchs and bureaucrats </a:t>
            </a:r>
          </a:p>
          <a:p>
            <a:endParaRPr lang="en-US" dirty="0" smtClean="0"/>
          </a:p>
          <a:p>
            <a:r>
              <a:rPr lang="en-US" dirty="0" smtClean="0"/>
              <a:t>Slowed innovation and entrepreneurship just when Europe was increasing it’s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9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89024" y="1478901"/>
            <a:ext cx="7272339" cy="4647262"/>
          </a:xfrm>
        </p:spPr>
        <p:txBody>
          <a:bodyPr/>
          <a:lstStyle/>
          <a:p>
            <a:r>
              <a:rPr lang="en-US" dirty="0"/>
              <a:t>Sources of Chinese Tradition From the Earliest Times to 1600- Compiled by WM. Theodore de </a:t>
            </a:r>
            <a:r>
              <a:rPr lang="en-US" dirty="0" err="1"/>
              <a:t>Bary</a:t>
            </a:r>
            <a:r>
              <a:rPr lang="en-US" dirty="0"/>
              <a:t> &amp; Irene Bloom</a:t>
            </a:r>
          </a:p>
          <a:p>
            <a:r>
              <a:rPr lang="en-US" dirty="0"/>
              <a:t>Chinese Civilization, a Sourcebook- Edited by Patricia Buckley </a:t>
            </a:r>
            <a:r>
              <a:rPr lang="en-US" dirty="0" err="1"/>
              <a:t>Ebrey</a:t>
            </a:r>
            <a:endParaRPr lang="en-US" dirty="0"/>
          </a:p>
          <a:p>
            <a:r>
              <a:rPr lang="en-US" dirty="0"/>
              <a:t>Illustrated History China- Patricia Buckley </a:t>
            </a:r>
            <a:r>
              <a:rPr lang="en-US" dirty="0" err="1"/>
              <a:t>Ebrey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Encyclopedia Britannica </a:t>
            </a:r>
            <a:endParaRPr lang="en-US" dirty="0"/>
          </a:p>
          <a:p>
            <a:r>
              <a:rPr lang="en-US" dirty="0" smtClean="0"/>
              <a:t>The Overall Survey of the Ocean’s Shores, Ma </a:t>
            </a:r>
            <a:r>
              <a:rPr lang="en-US" dirty="0" err="1" smtClean="0"/>
              <a:t>Huan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7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84729" y="526644"/>
            <a:ext cx="3429000" cy="1225049"/>
          </a:xfrm>
        </p:spPr>
        <p:txBody>
          <a:bodyPr/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Hongwu</a:t>
            </a:r>
            <a:r>
              <a:rPr lang="en-US" dirty="0" smtClean="0"/>
              <a:t> Emperor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12290" r="12290"/>
          <a:stretch>
            <a:fillRect/>
          </a:stretch>
        </p:blipFill>
        <p:spPr>
          <a:xfrm>
            <a:off x="5209322" y="526644"/>
            <a:ext cx="3429000" cy="574516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 was born Zhu </a:t>
            </a:r>
            <a:r>
              <a:rPr lang="en-US" dirty="0" err="1" smtClean="0"/>
              <a:t>Yuanzhang</a:t>
            </a:r>
            <a:r>
              <a:rPr lang="en-US" dirty="0" smtClean="0"/>
              <a:t> to a poor peasant family.</a:t>
            </a:r>
          </a:p>
          <a:p>
            <a:endParaRPr lang="en-US" dirty="0"/>
          </a:p>
          <a:p>
            <a:r>
              <a:rPr lang="en-US" dirty="0" smtClean="0"/>
              <a:t>I was the eighth child born to my family. </a:t>
            </a:r>
          </a:p>
          <a:p>
            <a:endParaRPr lang="en-US" dirty="0"/>
          </a:p>
          <a:p>
            <a:r>
              <a:rPr lang="en-US" dirty="0" smtClean="0"/>
              <a:t>When I was sixteen, the Yellow River broke and flooded the valley where I lived. </a:t>
            </a:r>
          </a:p>
          <a:p>
            <a:endParaRPr lang="en-US" dirty="0"/>
          </a:p>
          <a:p>
            <a:r>
              <a:rPr lang="en-US" dirty="0" smtClean="0"/>
              <a:t>A subsequent plague killed my all of my family but one brother.</a:t>
            </a:r>
          </a:p>
          <a:p>
            <a:endParaRPr lang="en-US" dirty="0"/>
          </a:p>
          <a:p>
            <a:r>
              <a:rPr lang="en-US" dirty="0" smtClean="0"/>
              <a:t> I later decided to become a monk.</a:t>
            </a:r>
          </a:p>
          <a:p>
            <a:endParaRPr lang="en-US" dirty="0"/>
          </a:p>
          <a:p>
            <a:r>
              <a:rPr lang="en-US" dirty="0" smtClean="0"/>
              <a:t>For years I lived  as a traveling wanderer.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2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58" r="-14858"/>
          <a:stretch>
            <a:fillRect/>
          </a:stretch>
        </p:blipFill>
        <p:spPr>
          <a:xfrm>
            <a:off x="4867431" y="381000"/>
            <a:ext cx="3846046" cy="57451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660661"/>
            <a:ext cx="3429000" cy="5706628"/>
          </a:xfrm>
        </p:spPr>
        <p:txBody>
          <a:bodyPr>
            <a:normAutofit/>
          </a:bodyPr>
          <a:lstStyle/>
          <a:p>
            <a:r>
              <a:rPr lang="en-US" dirty="0" smtClean="0"/>
              <a:t>The monastery that I later moved to was destroyed by an army sent to suppress a local rebellion. </a:t>
            </a:r>
          </a:p>
          <a:p>
            <a:endParaRPr lang="en-US" dirty="0"/>
          </a:p>
          <a:p>
            <a:r>
              <a:rPr lang="en-US" dirty="0" smtClean="0"/>
              <a:t>I then joined a local insurgent group associated with the Red Turbans.</a:t>
            </a:r>
          </a:p>
          <a:p>
            <a:endParaRPr lang="en-US" dirty="0" smtClean="0"/>
          </a:p>
          <a:p>
            <a:r>
              <a:rPr lang="en-US" dirty="0" smtClean="0"/>
              <a:t>I rose through the ranks and emerged as a leader within the opposition to the Yuan Dynasty. 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My army concurred Nanjing, which we would use as our base of operations.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643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ingMap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-8866" b="-4781"/>
          <a:stretch/>
        </p:blipFill>
        <p:spPr>
          <a:xfrm>
            <a:off x="4513729" y="982378"/>
            <a:ext cx="4268228" cy="47656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381000"/>
            <a:ext cx="3429000" cy="62901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My Nanjing government became known for good governance. It’s population increased 10 times with the influx of citizens fleeing the chaos of other territories. 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As the Yuan Dynasty weakened, the Red Turbans began to splinter.</a:t>
            </a:r>
          </a:p>
          <a:p>
            <a:endParaRPr lang="en-US" dirty="0"/>
          </a:p>
          <a:p>
            <a:r>
              <a:rPr lang="en-US" dirty="0" smtClean="0"/>
              <a:t>I became the leader of the Ming faction of the Red Turbans. </a:t>
            </a:r>
          </a:p>
          <a:p>
            <a:endParaRPr lang="en-US" dirty="0" smtClean="0"/>
          </a:p>
          <a:p>
            <a:r>
              <a:rPr lang="en-US" dirty="0" smtClean="0"/>
              <a:t>After seven years of in fighting I gained control of the Red Turban territory.</a:t>
            </a:r>
          </a:p>
          <a:p>
            <a:endParaRPr lang="en-US" dirty="0"/>
          </a:p>
          <a:p>
            <a:r>
              <a:rPr lang="en-US" dirty="0" smtClean="0"/>
              <a:t>In 1367 I proclaimed myself emperor and dedicated myself to the removal of the Mongols from the China. </a:t>
            </a:r>
          </a:p>
          <a:p>
            <a:endParaRPr lang="en-US" dirty="0"/>
          </a:p>
          <a:p>
            <a:r>
              <a:rPr lang="en-US" dirty="0" smtClean="0"/>
              <a:t>1368 we pushed the Mongols from </a:t>
            </a:r>
            <a:r>
              <a:rPr lang="en-US" dirty="0" err="1" smtClean="0"/>
              <a:t>Khanbaliq</a:t>
            </a:r>
            <a:r>
              <a:rPr lang="en-US" dirty="0" smtClean="0"/>
              <a:t> (Beijing) and into Mongolia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188100"/>
            <a:ext cx="3429000" cy="872851"/>
          </a:xfrm>
        </p:spPr>
        <p:txBody>
          <a:bodyPr/>
          <a:lstStyle/>
          <a:p>
            <a:r>
              <a:rPr lang="en-US" dirty="0" smtClean="0"/>
              <a:t>Ming </a:t>
            </a:r>
            <a:r>
              <a:rPr lang="en-US" dirty="0" err="1" smtClean="0"/>
              <a:t>Taizu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4088" r="408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1366376"/>
            <a:ext cx="3429000" cy="5240452"/>
          </a:xfrm>
        </p:spPr>
        <p:txBody>
          <a:bodyPr/>
          <a:lstStyle/>
          <a:p>
            <a:r>
              <a:rPr lang="en-US" dirty="0" smtClean="0"/>
              <a:t>At the Battle of Lake Poyang, I defeated the last of my chief rivals.</a:t>
            </a:r>
          </a:p>
          <a:p>
            <a:endParaRPr lang="en-US" dirty="0"/>
          </a:p>
          <a:p>
            <a:r>
              <a:rPr lang="en-US" dirty="0" smtClean="0"/>
              <a:t>As Emperor I initiated vast land reform and irrigation projects to help out my peasantry.</a:t>
            </a:r>
          </a:p>
          <a:p>
            <a:endParaRPr lang="en-US" dirty="0"/>
          </a:p>
          <a:p>
            <a:r>
              <a:rPr lang="en-US" dirty="0" smtClean="0"/>
              <a:t>I reorganized the army to better defend against the Mongol threat.</a:t>
            </a:r>
          </a:p>
          <a:p>
            <a:endParaRPr lang="en-US" dirty="0"/>
          </a:p>
          <a:p>
            <a:r>
              <a:rPr lang="en-US" dirty="0" smtClean="0"/>
              <a:t>I was against military intervention abroad, except in the case of Japanese Pirates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Zheng</a:t>
            </a:r>
            <a:r>
              <a:rPr lang="en-US" dirty="0" smtClean="0"/>
              <a:t> He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zhenghepi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866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1022311"/>
            <a:ext cx="3429000" cy="53438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My Grandfather and Great Grandfather served as administrators to the Mongol Dynasty.</a:t>
            </a:r>
          </a:p>
          <a:p>
            <a:endParaRPr lang="en-US" dirty="0"/>
          </a:p>
          <a:p>
            <a:r>
              <a:rPr lang="en-US" dirty="0" smtClean="0"/>
              <a:t>At age eleven, I was captured by the Ming armies and castrated. </a:t>
            </a:r>
          </a:p>
          <a:p>
            <a:endParaRPr lang="en-US" dirty="0" smtClean="0"/>
          </a:p>
          <a:p>
            <a:r>
              <a:rPr lang="en-US" dirty="0" smtClean="0"/>
              <a:t>I was sent to work in the household of  Zhu Di, the Prince of Yan (Beijing Area).</a:t>
            </a:r>
          </a:p>
          <a:p>
            <a:endParaRPr lang="en-US" dirty="0"/>
          </a:p>
          <a:p>
            <a:r>
              <a:rPr lang="en-US" dirty="0" smtClean="0"/>
              <a:t>There I was educated and gained the trust of Zhu Di. </a:t>
            </a:r>
          </a:p>
          <a:p>
            <a:endParaRPr lang="en-US" dirty="0"/>
          </a:p>
          <a:p>
            <a:r>
              <a:rPr lang="en-US" dirty="0" smtClean="0"/>
              <a:t>I helped Zhu Di gain ascend to the Emperor in a civil war with his nephew.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8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ZehngMap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40923" r="16487" b="-29884"/>
          <a:stretch/>
        </p:blipFill>
        <p:spPr>
          <a:xfrm>
            <a:off x="916696" y="3932012"/>
            <a:ext cx="7683500" cy="40306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999" y="0"/>
            <a:ext cx="7583771" cy="393201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Under the </a:t>
            </a:r>
            <a:r>
              <a:rPr lang="en-US" dirty="0" err="1" smtClean="0"/>
              <a:t>Yongle</a:t>
            </a:r>
            <a:r>
              <a:rPr lang="en-US" dirty="0" smtClean="0"/>
              <a:t> Emperor I was promoted to Grand Director and Chief Envoy</a:t>
            </a:r>
          </a:p>
          <a:p>
            <a:endParaRPr lang="en-US" dirty="0"/>
          </a:p>
          <a:p>
            <a:r>
              <a:rPr lang="en-US" dirty="0" smtClean="0"/>
              <a:t>I was one of the world’s greatest explorers. My first expedition consisted of 317 ships.</a:t>
            </a:r>
          </a:p>
          <a:p>
            <a:endParaRPr lang="en-US" dirty="0"/>
          </a:p>
          <a:p>
            <a:r>
              <a:rPr lang="en-US" dirty="0" smtClean="0"/>
              <a:t>We traveled to Thailand, India, Arabia, and the horn of Africa.</a:t>
            </a:r>
          </a:p>
          <a:p>
            <a:endParaRPr lang="en-US" dirty="0"/>
          </a:p>
          <a:p>
            <a:r>
              <a:rPr lang="en-US" dirty="0" smtClean="0"/>
              <a:t>Unlike European expedition, our trips were not for exploration and trade, but rather to expand our tributary system.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86" y="190500"/>
            <a:ext cx="8369486" cy="646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210426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Yongle</a:t>
            </a:r>
            <a:r>
              <a:rPr lang="en-US" dirty="0" smtClean="0"/>
              <a:t> Emperor </a:t>
            </a:r>
            <a:endParaRPr lang="en-US" dirty="0"/>
          </a:p>
        </p:txBody>
      </p:sp>
      <p:pic>
        <p:nvPicPr>
          <p:cNvPr id="5" name="Content Placeholder 4" descr="Grand_Canal_of_Chin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r="605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1784326"/>
            <a:ext cx="3429000" cy="43418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Repaired and expanded the Great Canal</a:t>
            </a:r>
          </a:p>
          <a:p>
            <a:endParaRPr lang="en-US" dirty="0"/>
          </a:p>
          <a:p>
            <a:r>
              <a:rPr lang="en-US" dirty="0" smtClean="0"/>
              <a:t>Repaired the Great Wall to what we know today</a:t>
            </a:r>
          </a:p>
          <a:p>
            <a:endParaRPr lang="en-US" dirty="0"/>
          </a:p>
          <a:p>
            <a:r>
              <a:rPr lang="en-US" dirty="0" smtClean="0"/>
              <a:t>Mounted five campaigns in the north. Resulting in the Mongols being brought into the tributary system</a:t>
            </a:r>
          </a:p>
          <a:p>
            <a:endParaRPr lang="en-US" dirty="0"/>
          </a:p>
          <a:p>
            <a:r>
              <a:rPr lang="en-US" dirty="0" smtClean="0"/>
              <a:t>Sent armies into Vietnam</a:t>
            </a:r>
          </a:p>
          <a:p>
            <a:endParaRPr lang="en-US" dirty="0"/>
          </a:p>
          <a:p>
            <a:r>
              <a:rPr lang="en-US" dirty="0" smtClean="0"/>
              <a:t>Moved the capital to Beijing</a:t>
            </a:r>
          </a:p>
          <a:p>
            <a:endParaRPr lang="en-US" dirty="0"/>
          </a:p>
          <a:p>
            <a:r>
              <a:rPr lang="en-US" dirty="0" smtClean="0"/>
              <a:t>Built the Forbidden Palace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1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</a:majorFont>
      <a:minorFont>
        <a:latin typeface="Candara"/>
        <a:ea typeface=""/>
        <a:cs typeface=""/>
        <a:font script="Jpan" typeface="メイリオ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2437</TotalTime>
  <Words>600</Words>
  <Application>Microsoft Macintosh PowerPoint</Application>
  <PresentationFormat>On-screen Show (4:3)</PresentationFormat>
  <Paragraphs>94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Tradition</vt:lpstr>
      <vt:lpstr>The Ming Dynasty </vt:lpstr>
      <vt:lpstr>The Hongwu Emperor</vt:lpstr>
      <vt:lpstr>PowerPoint Presentation</vt:lpstr>
      <vt:lpstr>PowerPoint Presentation</vt:lpstr>
      <vt:lpstr>Ming Taizu</vt:lpstr>
      <vt:lpstr>Zheng He  </vt:lpstr>
      <vt:lpstr>PowerPoint Presentation</vt:lpstr>
      <vt:lpstr>PowerPoint Presentation</vt:lpstr>
      <vt:lpstr>The Yongle Emperor </vt:lpstr>
      <vt:lpstr>Downfall of the Ming Dynasty</vt:lpstr>
      <vt:lpstr>Sources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Ming Dynasty </dc:title>
  <dc:creator>Grant Alger</dc:creator>
  <cp:lastModifiedBy>Grant Alger</cp:lastModifiedBy>
  <cp:revision>24</cp:revision>
  <dcterms:created xsi:type="dcterms:W3CDTF">2013-04-03T01:51:09Z</dcterms:created>
  <dcterms:modified xsi:type="dcterms:W3CDTF">2013-04-16T04:33:54Z</dcterms:modified>
</cp:coreProperties>
</file>