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15.png"/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hyperlink" Target="https://www.mentimeter.com/app/presentation/al2zaodf2pq4xe13fjc6w5d4y671bh3u/edit?question=kb2obggsdhwr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hyperlink" Target="https://www.mentimeter.com/app/presentation/al2zaodf2pq4xe13fjc6w5d4y671bh3u/edit?question=kb2obggsdhwr" TargetMode="External"/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5.png"/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 4"/>
          <p:cNvSpPr/>
          <p:nvPr/>
        </p:nvSpPr>
        <p:spPr>
          <a:xfrm>
            <a:off x="17970" y="1636776"/>
            <a:ext cx="7030529" cy="3589337"/>
          </a:xfrm>
          <a:prstGeom prst="rect">
            <a:avLst/>
          </a:prstGeom>
          <a:solidFill>
            <a:srgbClr val="FFFFFF">
              <a:alpha val="61176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5317" y="1629155"/>
            <a:ext cx="2898908" cy="2861253"/>
          </a:xfrm>
          <a:prstGeom prst="rect">
            <a:avLst/>
          </a:prstGeom>
        </p:spPr>
      </p:pic>
      <p:sp>
        <p:nvSpPr>
          <p:cNvPr id="8" name="textbox 8"/>
          <p:cNvSpPr/>
          <p:nvPr/>
        </p:nvSpPr>
        <p:spPr>
          <a:xfrm>
            <a:off x="465404" y="1974291"/>
            <a:ext cx="6362700" cy="20732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5400" indent="-13335" algn="l" rtl="0" eaLnBrk="0">
              <a:lnSpc>
                <a:spcPct val="103000"/>
              </a:lnSpc>
            </a:pPr>
            <a:r>
              <a:rPr sz="6500" kern="0" spc="500" dirty="0">
                <a:solidFill>
                  <a:srgbClr val="38572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Chinese</a:t>
            </a:r>
            <a:r>
              <a:rPr sz="6500" kern="0" spc="1480" dirty="0">
                <a:solidFill>
                  <a:srgbClr val="38572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6500" kern="0" spc="500" dirty="0">
                <a:solidFill>
                  <a:srgbClr val="38572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Term</a:t>
            </a:r>
            <a:r>
              <a:rPr sz="6500" kern="0" spc="0" dirty="0">
                <a:solidFill>
                  <a:srgbClr val="38572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6500" kern="0" spc="510" dirty="0">
                <a:solidFill>
                  <a:srgbClr val="38572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of</a:t>
            </a:r>
            <a:r>
              <a:rPr sz="6500" kern="0" spc="1420" dirty="0">
                <a:solidFill>
                  <a:srgbClr val="38572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6500" kern="0" spc="510" dirty="0">
                <a:solidFill>
                  <a:srgbClr val="38572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Endearme</a:t>
            </a:r>
            <a:r>
              <a:rPr sz="6500" kern="0" spc="500" dirty="0">
                <a:solidFill>
                  <a:srgbClr val="38572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nt</a:t>
            </a:r>
            <a:endParaRPr sz="65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textbox 10"/>
          <p:cNvSpPr/>
          <p:nvPr/>
        </p:nvSpPr>
        <p:spPr>
          <a:xfrm>
            <a:off x="1239843" y="4440601"/>
            <a:ext cx="1844675" cy="2698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925"/>
              </a:lnSpc>
            </a:pPr>
            <a:r>
              <a:rPr sz="1500" kern="0" spc="30" dirty="0">
                <a:solidFill>
                  <a:srgbClr val="3C8944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Reporter:Zhu</a:t>
            </a:r>
            <a:r>
              <a:rPr sz="1500" kern="0" spc="170" dirty="0">
                <a:solidFill>
                  <a:srgbClr val="3C8944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 </a:t>
            </a:r>
            <a:r>
              <a:rPr sz="1500" kern="0" spc="30" dirty="0">
                <a:solidFill>
                  <a:srgbClr val="3C8944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Huit</a:t>
            </a:r>
            <a:r>
              <a:rPr sz="1500" kern="0" spc="20" dirty="0">
                <a:solidFill>
                  <a:srgbClr val="3C8944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ing</a:t>
            </a:r>
            <a:endParaRPr sz="15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2" name="textbox 12"/>
          <p:cNvSpPr/>
          <p:nvPr/>
        </p:nvSpPr>
        <p:spPr>
          <a:xfrm>
            <a:off x="3898675" y="4498129"/>
            <a:ext cx="961389" cy="2076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</a:pPr>
            <a:r>
              <a:rPr sz="1500" kern="0" spc="30" dirty="0">
                <a:solidFill>
                  <a:srgbClr val="3C8944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2025.04.24</a:t>
            </a:r>
            <a:endParaRPr sz="15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684264" y="4760975"/>
            <a:ext cx="170688" cy="4648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1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174" name="rect 174"/>
          <p:cNvSpPr/>
          <p:nvPr/>
        </p:nvSpPr>
        <p:spPr>
          <a:xfrm>
            <a:off x="182879" y="210311"/>
            <a:ext cx="11803380" cy="6443471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6" name="textbox 176"/>
          <p:cNvSpPr/>
          <p:nvPr/>
        </p:nvSpPr>
        <p:spPr>
          <a:xfrm>
            <a:off x="5049578" y="1746769"/>
            <a:ext cx="4114800" cy="31737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970" algn="l" rtl="0" eaLnBrk="0">
              <a:lnSpc>
                <a:spcPts val="3700"/>
              </a:lnSpc>
            </a:pPr>
            <a:r>
              <a:rPr sz="2700" kern="0" spc="24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Connotation</a:t>
            </a:r>
            <a:endParaRPr sz="27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marL="140335" algn="l" rtl="0" eaLnBrk="0">
              <a:lnSpc>
                <a:spcPts val="1835"/>
              </a:lnSpc>
              <a:spcBef>
                <a:spcPts val="1130"/>
              </a:spcBef>
            </a:pPr>
            <a:r>
              <a:rPr sz="1500" kern="0" spc="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Eq</a:t>
            </a:r>
            <a:r>
              <a:rPr sz="1500" kern="0" spc="-21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u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a</a:t>
            </a:r>
            <a:r>
              <a:rPr sz="1500" kern="0" spc="-1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lity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 </a:t>
            </a:r>
            <a:r>
              <a:rPr sz="1500" kern="0" spc="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a</a:t>
            </a:r>
            <a:r>
              <a:rPr sz="1500" kern="0" spc="-20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n</a:t>
            </a:r>
            <a:r>
              <a:rPr sz="1500" kern="0" spc="-2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d  I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8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n</a:t>
            </a:r>
            <a:r>
              <a:rPr sz="1500" kern="0" spc="-2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8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ti</a:t>
            </a:r>
            <a:r>
              <a:rPr sz="1500" kern="0" spc="-20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8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m</a:t>
            </a:r>
            <a:r>
              <a:rPr sz="1500" kern="0" spc="-2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8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a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8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cy</a:t>
            </a:r>
            <a:endParaRPr sz="1500" dirty="0">
              <a:latin typeface="Segoe Print" panose="02000600000000000000"/>
              <a:ea typeface="Segoe Print" panose="02000600000000000000"/>
              <a:cs typeface="Segoe Print" panose="02000600000000000000"/>
            </a:endParaRPr>
          </a:p>
          <a:p>
            <a:pPr marL="140970" algn="l" rtl="0" eaLnBrk="0">
              <a:lnSpc>
                <a:spcPts val="3560"/>
              </a:lnSpc>
            </a:pPr>
            <a:r>
              <a:rPr sz="1500" kern="0" spc="1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D</a:t>
            </a:r>
            <a:r>
              <a:rPr sz="1500" kern="0" spc="-1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1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e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1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ep</a:t>
            </a:r>
            <a:r>
              <a:rPr sz="1500" kern="0" spc="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 </a:t>
            </a:r>
            <a:r>
              <a:rPr sz="1500" kern="0" spc="1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Affe</a:t>
            </a:r>
            <a:r>
              <a:rPr sz="1500" kern="0" spc="-2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1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c</a:t>
            </a:r>
            <a:r>
              <a:rPr sz="1500" kern="0" spc="-2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1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ti</a:t>
            </a:r>
            <a:r>
              <a:rPr sz="1500" kern="0" spc="-2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1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o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1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n</a:t>
            </a:r>
            <a:endParaRPr sz="1500" dirty="0">
              <a:latin typeface="Segoe Print" panose="02000600000000000000"/>
              <a:ea typeface="Segoe Print" panose="02000600000000000000"/>
              <a:cs typeface="Segoe Print" panose="02000600000000000000"/>
            </a:endParaRPr>
          </a:p>
          <a:p>
            <a:pPr algn="l" rtl="0" eaLnBrk="0">
              <a:lnSpc>
                <a:spcPct val="11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330"/>
              </a:lnSpc>
              <a:spcBef>
                <a:spcPts val="820"/>
              </a:spcBef>
            </a:pPr>
            <a:r>
              <a:rPr sz="2700" kern="0" spc="24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Emotional</a:t>
            </a:r>
            <a:r>
              <a:rPr sz="2700" kern="0" spc="62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700" kern="0" spc="24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Expression</a:t>
            </a:r>
            <a:endParaRPr sz="27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5720" algn="l" rtl="0" eaLnBrk="0">
              <a:lnSpc>
                <a:spcPct val="179000"/>
              </a:lnSpc>
              <a:spcBef>
                <a:spcPts val="5"/>
              </a:spcBef>
            </a:pPr>
            <a:r>
              <a:rPr sz="1500" kern="0" spc="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I</a:t>
            </a:r>
            <a:r>
              <a:rPr sz="1500" kern="0" spc="-2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n</a:t>
            </a:r>
            <a:r>
              <a:rPr sz="1500" kern="0" spc="-2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t</a:t>
            </a:r>
            <a:r>
              <a:rPr sz="1500" kern="0" spc="-2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e</a:t>
            </a:r>
            <a:r>
              <a:rPr sz="1500" kern="0" spc="-1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rd</a:t>
            </a:r>
            <a:r>
              <a:rPr sz="1500" kern="0" spc="-21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ep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e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n</a:t>
            </a:r>
            <a:r>
              <a:rPr sz="1500" kern="0" spc="-2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d</a:t>
            </a:r>
            <a:r>
              <a:rPr sz="1500" kern="0" spc="-21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e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n</a:t>
            </a:r>
            <a:r>
              <a:rPr sz="1500" kern="0" spc="-2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c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e  a</a:t>
            </a:r>
            <a:r>
              <a:rPr sz="1500" kern="0" spc="-21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n</a:t>
            </a:r>
            <a:r>
              <a:rPr sz="1500" kern="0" spc="-2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d  Tr</a:t>
            </a:r>
            <a:r>
              <a:rPr sz="1500" kern="0" spc="-2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u</a:t>
            </a:r>
            <a:r>
              <a:rPr sz="1500" kern="0" spc="-28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s</a:t>
            </a:r>
            <a:r>
              <a:rPr sz="1500" kern="0" spc="-2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t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     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I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n</a:t>
            </a:r>
            <a:r>
              <a:rPr sz="1500" kern="0" spc="-2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ti</a:t>
            </a:r>
            <a:r>
              <a:rPr sz="1500" kern="0" spc="-21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m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a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cy  a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n</a:t>
            </a:r>
            <a:r>
              <a:rPr sz="1500" kern="0" spc="-2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d  W</a:t>
            </a:r>
            <a:r>
              <a:rPr sz="1500" kern="0" spc="-2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a</a:t>
            </a:r>
            <a:r>
              <a:rPr sz="1500" kern="0" spc="-1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r</a:t>
            </a:r>
            <a:r>
              <a:rPr sz="1500" kern="0" spc="-2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m</a:t>
            </a:r>
            <a:r>
              <a:rPr sz="1500" kern="0" spc="-2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th</a:t>
            </a:r>
            <a:endParaRPr sz="1500" dirty="0">
              <a:latin typeface="Segoe Print" panose="02000600000000000000"/>
              <a:ea typeface="Segoe Print" panose="02000600000000000000"/>
              <a:cs typeface="Segoe Print" panose="02000600000000000000"/>
            </a:endParaRPr>
          </a:p>
        </p:txBody>
      </p:sp>
      <p:pic>
        <p:nvPicPr>
          <p:cNvPr id="178" name="picture 1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13430" y="1627911"/>
            <a:ext cx="1908056" cy="4053560"/>
          </a:xfrm>
          <a:prstGeom prst="rect">
            <a:avLst/>
          </a:prstGeom>
        </p:spPr>
      </p:pic>
      <p:sp>
        <p:nvSpPr>
          <p:cNvPr id="180" name="textbox 180"/>
          <p:cNvSpPr/>
          <p:nvPr/>
        </p:nvSpPr>
        <p:spPr>
          <a:xfrm>
            <a:off x="628731" y="337426"/>
            <a:ext cx="5333365" cy="5111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9000"/>
              </a:lnSpc>
            </a:pPr>
            <a:r>
              <a:rPr sz="3200" b="1" kern="0" spc="21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Modern</a:t>
            </a:r>
            <a:r>
              <a:rPr sz="3200" kern="0" spc="71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b="1" kern="0" spc="21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Endear</a:t>
            </a:r>
            <a:r>
              <a:rPr sz="3200" kern="0" spc="-95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b="1" kern="0" spc="21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ing</a:t>
            </a:r>
            <a:r>
              <a:rPr sz="3200" kern="0" spc="71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b="1" kern="0" spc="21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Terms</a:t>
            </a:r>
            <a:endParaRPr sz="32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182" name="textbox 182"/>
          <p:cNvSpPr/>
          <p:nvPr/>
        </p:nvSpPr>
        <p:spPr>
          <a:xfrm>
            <a:off x="2526797" y="3378543"/>
            <a:ext cx="2041525" cy="302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1000"/>
              </a:lnSpc>
            </a:pPr>
            <a:r>
              <a:rPr sz="2000" kern="0" spc="-5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Ai</a:t>
            </a:r>
            <a:r>
              <a:rPr sz="2000" kern="0" spc="51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000" kern="0" spc="-5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R</a:t>
            </a:r>
            <a:r>
              <a:rPr sz="2000" kern="0" spc="-65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000" kern="0" spc="-5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en（</a:t>
            </a:r>
            <a:r>
              <a:rPr sz="2000" kern="0" spc="-56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000" kern="0" spc="-5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爱人）</a:t>
            </a:r>
            <a:endParaRPr sz="20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184" name="textbox 184"/>
          <p:cNvSpPr/>
          <p:nvPr/>
        </p:nvSpPr>
        <p:spPr>
          <a:xfrm>
            <a:off x="1929764" y="3291332"/>
            <a:ext cx="666750" cy="9512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7290"/>
              </a:lnSpc>
            </a:pPr>
            <a:r>
              <a:rPr sz="5500" kern="0" spc="-470" dirty="0">
                <a:solidFill>
                  <a:srgbClr val="AAE6CE">
                    <a:alpha val="100000"/>
                  </a:srgbClr>
                </a:solidFill>
                <a:latin typeface="MS Gothic" panose="020B0609070205080204" charset="-128"/>
                <a:ea typeface="MS Gothic" panose="020B0609070205080204" charset="-128"/>
                <a:cs typeface="MS Gothic" panose="020B0609070205080204" charset="-128"/>
              </a:rPr>
              <a:t>❁</a:t>
            </a:r>
            <a:endParaRPr sz="5500" dirty="0">
              <a:latin typeface="MS Gothic" panose="020B0609070205080204" charset="-128"/>
              <a:ea typeface="MS Gothic" panose="020B0609070205080204" charset="-128"/>
              <a:cs typeface="MS Gothic" panose="020B0609070205080204" charset="-128"/>
            </a:endParaRPr>
          </a:p>
        </p:txBody>
      </p:sp>
      <p:pic>
        <p:nvPicPr>
          <p:cNvPr id="186" name="picture 1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701925" y="3710304"/>
            <a:ext cx="1148715" cy="50800"/>
          </a:xfrm>
          <a:prstGeom prst="rect">
            <a:avLst/>
          </a:prstGeom>
        </p:spPr>
      </p:pic>
      <p:pic>
        <p:nvPicPr>
          <p:cNvPr id="188" name="picture 1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701540" y="1786889"/>
            <a:ext cx="236220" cy="236220"/>
          </a:xfrm>
          <a:prstGeom prst="rect">
            <a:avLst/>
          </a:prstGeom>
        </p:spPr>
      </p:pic>
      <p:pic>
        <p:nvPicPr>
          <p:cNvPr id="190" name="picture 19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701540" y="3422650"/>
            <a:ext cx="236220" cy="2362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1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194" name="rect 194"/>
          <p:cNvSpPr/>
          <p:nvPr/>
        </p:nvSpPr>
        <p:spPr>
          <a:xfrm>
            <a:off x="182879" y="210311"/>
            <a:ext cx="11803380" cy="6443471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6" name="textbox 196"/>
          <p:cNvSpPr/>
          <p:nvPr/>
        </p:nvSpPr>
        <p:spPr>
          <a:xfrm>
            <a:off x="5398828" y="1679459"/>
            <a:ext cx="4114800" cy="27482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200" algn="l" rtl="0" eaLnBrk="0">
              <a:lnSpc>
                <a:spcPts val="3700"/>
              </a:lnSpc>
            </a:pPr>
            <a:r>
              <a:rPr sz="2700" kern="0" spc="24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Connotation</a:t>
            </a:r>
            <a:endParaRPr sz="27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marL="92075" algn="l" rtl="0" eaLnBrk="0">
              <a:lnSpc>
                <a:spcPts val="1885"/>
              </a:lnSpc>
              <a:spcBef>
                <a:spcPts val="1095"/>
              </a:spcBef>
            </a:pP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R</a:t>
            </a:r>
            <a:r>
              <a:rPr sz="1500" kern="0" spc="-1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esp</a:t>
            </a:r>
            <a:r>
              <a:rPr sz="1500" kern="0" spc="-21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e</a:t>
            </a:r>
            <a:r>
              <a:rPr sz="1500" kern="0" spc="-2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c</a:t>
            </a:r>
            <a:r>
              <a:rPr sz="1500" kern="0" spc="-2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t</a:t>
            </a:r>
            <a:r>
              <a:rPr sz="1500" kern="0" spc="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 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a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n</a:t>
            </a:r>
            <a:r>
              <a:rPr sz="1500" kern="0" spc="-2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d  F</a:t>
            </a:r>
            <a:r>
              <a:rPr sz="1500" kern="0" spc="-2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o</a:t>
            </a:r>
            <a:r>
              <a:rPr sz="1500" kern="0" spc="-1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r</a:t>
            </a:r>
            <a:r>
              <a:rPr sz="1500" kern="0" spc="-2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m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a</a:t>
            </a:r>
            <a:r>
              <a:rPr sz="1500" kern="0" spc="-1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lity</a:t>
            </a:r>
            <a:endParaRPr sz="1500" dirty="0">
              <a:latin typeface="Segoe Print" panose="02000600000000000000"/>
              <a:ea typeface="Segoe Print" panose="02000600000000000000"/>
              <a:cs typeface="Segoe Print" panose="02000600000000000000"/>
            </a:endParaRPr>
          </a:p>
          <a:p>
            <a:pPr marL="80010" algn="l" rtl="0" eaLnBrk="0">
              <a:lnSpc>
                <a:spcPts val="3565"/>
              </a:lnSpc>
            </a:pPr>
            <a:r>
              <a:rPr sz="1500" kern="0" spc="1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Tr</a:t>
            </a:r>
            <a:r>
              <a:rPr sz="1500" kern="0" spc="-30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1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a</a:t>
            </a:r>
            <a:r>
              <a:rPr sz="1500" kern="0" spc="-2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1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diti</a:t>
            </a:r>
            <a:r>
              <a:rPr sz="1500" kern="0" spc="-2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1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o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1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n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 </a:t>
            </a:r>
            <a:r>
              <a:rPr sz="1500" kern="0" spc="1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a</a:t>
            </a:r>
            <a:r>
              <a:rPr sz="1500" kern="0" spc="-21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1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n</a:t>
            </a:r>
            <a:r>
              <a:rPr sz="1500" kern="0" spc="-2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1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d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 </a:t>
            </a:r>
            <a:r>
              <a:rPr sz="1500" kern="0" spc="1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St</a:t>
            </a:r>
            <a:r>
              <a:rPr sz="1500" kern="0" spc="-2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1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a</a:t>
            </a:r>
            <a:r>
              <a:rPr sz="1500" kern="0" spc="-1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1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bilit</a:t>
            </a:r>
            <a:r>
              <a:rPr sz="1500" kern="0" spc="1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y</a:t>
            </a:r>
            <a:endParaRPr sz="1500" dirty="0">
              <a:latin typeface="Segoe Print" panose="02000600000000000000"/>
              <a:ea typeface="Segoe Print" panose="02000600000000000000"/>
              <a:cs typeface="Segoe Print" panose="02000600000000000000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330"/>
              </a:lnSpc>
              <a:spcBef>
                <a:spcPts val="820"/>
              </a:spcBef>
            </a:pPr>
            <a:r>
              <a:rPr sz="2700" kern="0" spc="24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Emotional</a:t>
            </a:r>
            <a:r>
              <a:rPr sz="2700" kern="0" spc="62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700" kern="0" spc="24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Expression</a:t>
            </a:r>
            <a:endParaRPr sz="27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algn="l" rtl="0" eaLnBrk="0">
              <a:lnSpc>
                <a:spcPct val="16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5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3505" algn="l" rtl="0" eaLnBrk="0">
              <a:lnSpc>
                <a:spcPts val="1885"/>
              </a:lnSpc>
              <a:spcBef>
                <a:spcPts val="0"/>
              </a:spcBef>
            </a:pP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R</a:t>
            </a:r>
            <a:r>
              <a:rPr sz="1500" kern="0" spc="-2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esp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e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c</a:t>
            </a:r>
            <a:r>
              <a:rPr sz="1500" kern="0" spc="-2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t</a:t>
            </a:r>
            <a:r>
              <a:rPr sz="1500" kern="0" spc="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 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a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n</a:t>
            </a:r>
            <a:r>
              <a:rPr sz="1500" kern="0" spc="-2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d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R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e</a:t>
            </a:r>
            <a:r>
              <a:rPr sz="1500" kern="0" spc="-2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c</a:t>
            </a:r>
            <a:r>
              <a:rPr sz="1500" kern="0" spc="-21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og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n</a:t>
            </a:r>
            <a:r>
              <a:rPr sz="1500" kern="0" spc="-18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iti</a:t>
            </a:r>
            <a:r>
              <a:rPr sz="1500" kern="0" spc="-2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o</a:t>
            </a:r>
            <a:r>
              <a:rPr sz="1500" kern="0" spc="-21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n</a:t>
            </a:r>
            <a:endParaRPr sz="1500" dirty="0">
              <a:latin typeface="Segoe Print" panose="02000600000000000000"/>
              <a:ea typeface="Segoe Print" panose="02000600000000000000"/>
              <a:cs typeface="Segoe Print" panose="02000600000000000000"/>
            </a:endParaRPr>
          </a:p>
        </p:txBody>
      </p:sp>
      <p:pic>
        <p:nvPicPr>
          <p:cNvPr id="198" name="picture 1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13430" y="1627911"/>
            <a:ext cx="1908056" cy="4053560"/>
          </a:xfrm>
          <a:prstGeom prst="rect">
            <a:avLst/>
          </a:prstGeom>
        </p:spPr>
      </p:pic>
      <p:sp>
        <p:nvSpPr>
          <p:cNvPr id="200" name="textbox 200"/>
          <p:cNvSpPr/>
          <p:nvPr/>
        </p:nvSpPr>
        <p:spPr>
          <a:xfrm>
            <a:off x="1929764" y="3291332"/>
            <a:ext cx="3260725" cy="9296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9000"/>
              </a:lnSpc>
            </a:pPr>
            <a:r>
              <a:rPr sz="9200" kern="0" spc="-950" baseline="-16000" dirty="0">
                <a:solidFill>
                  <a:srgbClr val="AAE6CE">
                    <a:alpha val="100000"/>
                  </a:srgbClr>
                </a:solidFill>
                <a:latin typeface="MS Gothic" panose="020B0609070205080204" charset="-128"/>
                <a:ea typeface="MS Gothic" panose="020B0609070205080204" charset="-128"/>
                <a:cs typeface="MS Gothic" panose="020B0609070205080204" charset="-128"/>
              </a:rPr>
              <a:t>❁</a:t>
            </a:r>
            <a:r>
              <a:rPr sz="3000" kern="0" spc="0" baseline="4500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Xian</a:t>
            </a:r>
            <a:r>
              <a:rPr sz="1900" kern="0" spc="60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000" kern="0" spc="0" baseline="4500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Shen</a:t>
            </a:r>
            <a:r>
              <a:rPr sz="1900" kern="0" spc="-61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000" kern="0" spc="0" baseline="4500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g</a:t>
            </a:r>
            <a:r>
              <a:rPr sz="3000" kern="0" spc="400" baseline="4500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（</a:t>
            </a:r>
            <a:r>
              <a:rPr sz="1900" kern="0" spc="-50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000" kern="0" spc="400" baseline="4500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先生）</a:t>
            </a:r>
            <a:endParaRPr sz="3000" baseline="450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202" name="textbox 202"/>
          <p:cNvSpPr/>
          <p:nvPr/>
        </p:nvSpPr>
        <p:spPr>
          <a:xfrm>
            <a:off x="628731" y="337426"/>
            <a:ext cx="5333365" cy="5111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9000"/>
              </a:lnSpc>
            </a:pPr>
            <a:r>
              <a:rPr sz="3200" b="1" kern="0" spc="21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Modern</a:t>
            </a:r>
            <a:r>
              <a:rPr sz="3200" kern="0" spc="71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b="1" kern="0" spc="21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Endear</a:t>
            </a:r>
            <a:r>
              <a:rPr sz="3200" kern="0" spc="-95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b="1" kern="0" spc="21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ing</a:t>
            </a:r>
            <a:r>
              <a:rPr sz="3200" kern="0" spc="71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b="1" kern="0" spc="21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Terms</a:t>
            </a:r>
            <a:endParaRPr sz="32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pic>
        <p:nvPicPr>
          <p:cNvPr id="204" name="picture 2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701925" y="3710304"/>
            <a:ext cx="1148715" cy="50800"/>
          </a:xfrm>
          <a:prstGeom prst="rect">
            <a:avLst/>
          </a:prstGeom>
        </p:spPr>
      </p:pic>
      <p:pic>
        <p:nvPicPr>
          <p:cNvPr id="206" name="picture 2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113020" y="1757679"/>
            <a:ext cx="236220" cy="236220"/>
          </a:xfrm>
          <a:prstGeom prst="rect">
            <a:avLst/>
          </a:prstGeom>
        </p:spPr>
      </p:pic>
      <p:pic>
        <p:nvPicPr>
          <p:cNvPr id="208" name="picture 2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113020" y="3412489"/>
            <a:ext cx="236220" cy="2362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2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212" name="rect 212"/>
          <p:cNvSpPr/>
          <p:nvPr/>
        </p:nvSpPr>
        <p:spPr>
          <a:xfrm>
            <a:off x="1110996" y="1484376"/>
            <a:ext cx="5125529" cy="4058411"/>
          </a:xfrm>
          <a:prstGeom prst="rect">
            <a:avLst/>
          </a:prstGeom>
          <a:solidFill>
            <a:srgbClr val="FFFFFF">
              <a:alpha val="59215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4" name="textbox 214"/>
          <p:cNvSpPr/>
          <p:nvPr/>
        </p:nvSpPr>
        <p:spPr>
          <a:xfrm>
            <a:off x="1437199" y="3073641"/>
            <a:ext cx="4409440" cy="15436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00000"/>
              </a:lnSpc>
            </a:pPr>
            <a:r>
              <a:rPr sz="3200" kern="0" spc="2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The</a:t>
            </a:r>
            <a:r>
              <a:rPr sz="3200" kern="0" spc="132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2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Evol</a:t>
            </a:r>
            <a:r>
              <a:rPr sz="3200" kern="0" spc="-93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2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u</a:t>
            </a:r>
            <a:r>
              <a:rPr sz="3200" kern="0" spc="-8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2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tio</a:t>
            </a:r>
            <a:r>
              <a:rPr sz="3200" kern="0" spc="-9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2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n</a:t>
            </a:r>
            <a:r>
              <a:rPr sz="3200" kern="0" spc="135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2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of</a:t>
            </a:r>
            <a:endParaRPr sz="32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marL="13970" algn="l" rtl="0" eaLnBrk="0">
              <a:lnSpc>
                <a:spcPct val="100000"/>
              </a:lnSpc>
            </a:pPr>
            <a:r>
              <a:rPr sz="3200" kern="0" spc="1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Chi</a:t>
            </a:r>
            <a:r>
              <a:rPr sz="3200" kern="0" spc="-91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n</a:t>
            </a:r>
            <a:r>
              <a:rPr sz="3200" kern="0" spc="-8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ese</a:t>
            </a:r>
            <a:r>
              <a:rPr sz="3200" kern="0" spc="128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T</a:t>
            </a:r>
            <a:r>
              <a:rPr sz="3200" kern="0" spc="-8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e</a:t>
            </a:r>
            <a:r>
              <a:rPr sz="3200" kern="0" spc="-9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r</a:t>
            </a:r>
            <a:r>
              <a:rPr sz="3200" kern="0" spc="-96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m</a:t>
            </a:r>
            <a:r>
              <a:rPr sz="3200" kern="0" spc="18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s</a:t>
            </a:r>
            <a:r>
              <a:rPr sz="3200" kern="0" spc="134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8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of</a:t>
            </a:r>
            <a:endParaRPr sz="32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marL="850900" algn="l" rtl="0" eaLnBrk="0">
              <a:lnSpc>
                <a:spcPts val="4270"/>
              </a:lnSpc>
            </a:pPr>
            <a:r>
              <a:rPr sz="3200" kern="0" spc="12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E</a:t>
            </a:r>
            <a:r>
              <a:rPr sz="3200" kern="0" spc="-91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2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n</a:t>
            </a:r>
            <a:r>
              <a:rPr sz="3200" kern="0" spc="-81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2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dea</a:t>
            </a:r>
            <a:r>
              <a:rPr sz="3200" kern="0" spc="-91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2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r</a:t>
            </a:r>
            <a:r>
              <a:rPr sz="3200" kern="0" spc="-96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2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me</a:t>
            </a:r>
            <a:r>
              <a:rPr sz="3200" kern="0" spc="-9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2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n</a:t>
            </a:r>
            <a:r>
              <a:rPr sz="3200" kern="0" spc="-8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1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t</a:t>
            </a:r>
            <a:endParaRPr sz="32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216" name="textbox 216"/>
          <p:cNvSpPr/>
          <p:nvPr/>
        </p:nvSpPr>
        <p:spPr>
          <a:xfrm>
            <a:off x="1363926" y="2228088"/>
            <a:ext cx="1811020" cy="4483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4000"/>
              </a:lnSpc>
            </a:pPr>
            <a:r>
              <a:rPr sz="3300" kern="0" spc="-80" dirty="0">
                <a:solidFill>
                  <a:srgbClr val="060D0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PART</a:t>
            </a:r>
            <a:r>
              <a:rPr sz="3300" kern="0" spc="100" dirty="0">
                <a:solidFill>
                  <a:srgbClr val="060D0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3300" kern="0" spc="-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03</a:t>
            </a:r>
            <a:endParaRPr sz="3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218" name="picture 2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10932" y="4571720"/>
            <a:ext cx="5092077" cy="12700"/>
          </a:xfrm>
          <a:prstGeom prst="rect">
            <a:avLst/>
          </a:prstGeom>
        </p:spPr>
      </p:pic>
      <p:pic>
        <p:nvPicPr>
          <p:cNvPr id="220" name="picture 2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404103" y="4581144"/>
            <a:ext cx="224028" cy="611123"/>
          </a:xfrm>
          <a:prstGeom prst="rect">
            <a:avLst/>
          </a:prstGeom>
        </p:spPr>
      </p:pic>
      <p:pic>
        <p:nvPicPr>
          <p:cNvPr id="222" name="picture 2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11110" y="3009048"/>
            <a:ext cx="4979034" cy="114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picture 2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226" name="rect 226"/>
          <p:cNvSpPr/>
          <p:nvPr/>
        </p:nvSpPr>
        <p:spPr>
          <a:xfrm>
            <a:off x="182879" y="210311"/>
            <a:ext cx="11803380" cy="6443471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28" name="textbox 228"/>
          <p:cNvSpPr/>
          <p:nvPr/>
        </p:nvSpPr>
        <p:spPr>
          <a:xfrm>
            <a:off x="1749551" y="1783079"/>
            <a:ext cx="2733039" cy="460375"/>
          </a:xfrm>
          <a:prstGeom prst="rect">
            <a:avLst/>
          </a:prstGeom>
          <a:solidFill>
            <a:srgbClr val="AAE6CE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4140" algn="l" rtl="0" eaLnBrk="0">
              <a:lnSpc>
                <a:spcPts val="2970"/>
              </a:lnSpc>
            </a:pPr>
            <a:r>
              <a:rPr sz="2300" kern="0" spc="13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Anc</a:t>
            </a:r>
            <a:r>
              <a:rPr sz="2300" kern="0" spc="-16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13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ie</a:t>
            </a:r>
            <a:r>
              <a:rPr sz="2300" kern="0" spc="-24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13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nt</a:t>
            </a:r>
            <a:r>
              <a:rPr sz="2300" kern="0" spc="53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13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Tim</a:t>
            </a:r>
            <a:r>
              <a:rPr sz="2300" kern="0" spc="-24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13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2300" kern="0" spc="-24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12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endParaRPr sz="2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230" name="picture 2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0746" y="0"/>
            <a:ext cx="2905235" cy="2861254"/>
          </a:xfrm>
          <a:prstGeom prst="rect">
            <a:avLst/>
          </a:prstGeom>
        </p:spPr>
      </p:pic>
      <p:sp>
        <p:nvSpPr>
          <p:cNvPr id="232" name="textbox 232"/>
          <p:cNvSpPr/>
          <p:nvPr/>
        </p:nvSpPr>
        <p:spPr>
          <a:xfrm>
            <a:off x="5255543" y="5701002"/>
            <a:ext cx="5029200" cy="91058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780" indent="1270" algn="l" rtl="0" eaLnBrk="0">
              <a:lnSpc>
                <a:spcPct val="95000"/>
              </a:lnSpc>
            </a:pPr>
            <a:r>
              <a:rPr sz="2000" kern="0" spc="1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Reta</a:t>
            </a:r>
            <a:r>
              <a:rPr sz="2000" kern="0" spc="-2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1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in</a:t>
            </a:r>
            <a:r>
              <a:rPr sz="2000" kern="0" spc="-3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1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ing</a:t>
            </a:r>
            <a:r>
              <a:rPr sz="2000" kern="0" spc="6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1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t</a:t>
            </a:r>
            <a:r>
              <a:rPr sz="2000" kern="0" spc="-3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1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raditiona</a:t>
            </a:r>
            <a:r>
              <a:rPr sz="2000" kern="0" spc="-3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1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l</a:t>
            </a:r>
            <a:r>
              <a:rPr sz="2000" kern="0" spc="70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1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elements</a:t>
            </a:r>
            <a:r>
              <a:rPr sz="20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1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while</a:t>
            </a:r>
            <a:r>
              <a:rPr sz="2000" kern="0" spc="7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1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inc</a:t>
            </a:r>
            <a:r>
              <a:rPr sz="2000" kern="0" spc="-40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1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orp</a:t>
            </a:r>
            <a:r>
              <a:rPr sz="2000" kern="0" spc="-3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1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orating</a:t>
            </a:r>
            <a:r>
              <a:rPr sz="2000" kern="0" spc="7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1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mode</a:t>
            </a:r>
            <a:r>
              <a:rPr sz="2000" kern="0" spc="-3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1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rn</a:t>
            </a:r>
            <a:endParaRPr sz="2000" dirty="0">
              <a:latin typeface="Segoe Print" panose="02000600000000000000"/>
              <a:ea typeface="Segoe Print" panose="02000600000000000000"/>
              <a:cs typeface="Segoe Print" panose="02000600000000000000"/>
            </a:endParaRPr>
          </a:p>
          <a:p>
            <a:pPr marL="12700" algn="l" rtl="0" eaLnBrk="0">
              <a:lnSpc>
                <a:spcPct val="90000"/>
              </a:lnSpc>
              <a:spcBef>
                <a:spcPts val="240"/>
              </a:spcBef>
            </a:pPr>
            <a:r>
              <a:rPr sz="2000" kern="0" spc="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c</a:t>
            </a:r>
            <a:r>
              <a:rPr sz="2000" kern="0" spc="-3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u</a:t>
            </a:r>
            <a:r>
              <a:rPr sz="2000" kern="0" spc="-3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lt</a:t>
            </a:r>
            <a:r>
              <a:rPr sz="2000" kern="0" spc="-4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ura</a:t>
            </a:r>
            <a:r>
              <a:rPr sz="2000" kern="0" spc="-3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l</a:t>
            </a:r>
            <a:r>
              <a:rPr sz="2000" kern="0" spc="6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va</a:t>
            </a:r>
            <a:r>
              <a:rPr sz="2000" kern="0" spc="-3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l</a:t>
            </a:r>
            <a:r>
              <a:rPr sz="2000" kern="0" spc="-38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u</a:t>
            </a:r>
            <a:r>
              <a:rPr sz="2000" kern="0" spc="-40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es</a:t>
            </a:r>
            <a:endParaRPr sz="2000" dirty="0">
              <a:latin typeface="Segoe Print" panose="02000600000000000000"/>
              <a:ea typeface="Segoe Print" panose="02000600000000000000"/>
              <a:cs typeface="Segoe Print" panose="02000600000000000000"/>
            </a:endParaRPr>
          </a:p>
        </p:txBody>
      </p:sp>
      <p:sp>
        <p:nvSpPr>
          <p:cNvPr id="234" name="textbox 234"/>
          <p:cNvSpPr/>
          <p:nvPr/>
        </p:nvSpPr>
        <p:spPr>
          <a:xfrm>
            <a:off x="5162204" y="1330681"/>
            <a:ext cx="3498850" cy="11671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0000"/>
              </a:lnSpc>
            </a:pPr>
            <a:r>
              <a:rPr sz="2000" kern="0" spc="1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Cla</a:t>
            </a:r>
            <a:r>
              <a:rPr sz="2000" kern="0" spc="-3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1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n</a:t>
            </a:r>
            <a:r>
              <a:rPr sz="2000" kern="0" spc="6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1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syste</a:t>
            </a:r>
            <a:r>
              <a:rPr sz="2000" kern="0" spc="-3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1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m</a:t>
            </a:r>
            <a:endParaRPr sz="2000" dirty="0">
              <a:latin typeface="Segoe Print" panose="02000600000000000000"/>
              <a:ea typeface="Segoe Print" panose="02000600000000000000"/>
              <a:cs typeface="Segoe Print" panose="02000600000000000000"/>
            </a:endParaRPr>
          </a:p>
          <a:p>
            <a:pPr algn="l" rtl="0" eaLnBrk="0">
              <a:lnSpc>
                <a:spcPct val="11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510" algn="l" rtl="0" eaLnBrk="0">
              <a:lnSpc>
                <a:spcPct val="90000"/>
              </a:lnSpc>
              <a:spcBef>
                <a:spcPts val="5"/>
              </a:spcBef>
            </a:pPr>
            <a:r>
              <a:rPr sz="2000" kern="0" spc="1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Hiera</a:t>
            </a:r>
            <a:r>
              <a:rPr sz="2000" kern="0" spc="-3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1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rchica</a:t>
            </a:r>
            <a:r>
              <a:rPr sz="2000" kern="0" spc="-3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1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l</a:t>
            </a:r>
            <a:r>
              <a:rPr sz="2000" kern="0" spc="6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1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c</a:t>
            </a:r>
            <a:r>
              <a:rPr sz="2000" kern="0" spc="-3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1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oncept</a:t>
            </a:r>
            <a:r>
              <a:rPr sz="2000" kern="0" spc="18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s</a:t>
            </a:r>
            <a:endParaRPr sz="2000" dirty="0">
              <a:latin typeface="Segoe Print" panose="02000600000000000000"/>
              <a:ea typeface="Segoe Print" panose="02000600000000000000"/>
              <a:cs typeface="Segoe Print" panose="02000600000000000000"/>
            </a:endParaRPr>
          </a:p>
        </p:txBody>
      </p:sp>
      <p:sp>
        <p:nvSpPr>
          <p:cNvPr id="236" name="textbox 236"/>
          <p:cNvSpPr/>
          <p:nvPr/>
        </p:nvSpPr>
        <p:spPr>
          <a:xfrm>
            <a:off x="878367" y="610477"/>
            <a:ext cx="4843779" cy="5683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4270"/>
              </a:lnSpc>
            </a:pPr>
            <a:r>
              <a:rPr sz="3200" b="1" kern="0" spc="23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Histor</a:t>
            </a:r>
            <a:r>
              <a:rPr sz="3200" kern="0" spc="-95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b="1" kern="0" spc="23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ica</a:t>
            </a:r>
            <a:r>
              <a:rPr sz="3200" b="1" kern="0" spc="22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l</a:t>
            </a:r>
            <a:r>
              <a:rPr sz="3200" kern="0" spc="71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b="1" kern="0" spc="22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Evolution</a:t>
            </a:r>
            <a:endParaRPr sz="32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238" name="textbox 238"/>
          <p:cNvSpPr/>
          <p:nvPr/>
        </p:nvSpPr>
        <p:spPr>
          <a:xfrm>
            <a:off x="5256307" y="3322814"/>
            <a:ext cx="3342004" cy="6007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algn="l" rtl="0" eaLnBrk="0">
              <a:lnSpc>
                <a:spcPct val="89000"/>
              </a:lnSpc>
            </a:pPr>
            <a:r>
              <a:rPr sz="2000" kern="0" spc="21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Emphas</a:t>
            </a:r>
            <a:r>
              <a:rPr sz="2000" kern="0" spc="-28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21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izing</a:t>
            </a:r>
            <a:endParaRPr sz="2000" dirty="0">
              <a:latin typeface="Segoe Print" panose="02000600000000000000"/>
              <a:ea typeface="Segoe Print" panose="02000600000000000000"/>
              <a:cs typeface="Segoe Print" panose="02000600000000000000"/>
            </a:endParaRPr>
          </a:p>
          <a:p>
            <a:pPr marL="12700" algn="l" rtl="0" eaLnBrk="0">
              <a:lnSpc>
                <a:spcPct val="90000"/>
              </a:lnSpc>
              <a:spcBef>
                <a:spcPts val="240"/>
              </a:spcBef>
            </a:pPr>
            <a:r>
              <a:rPr sz="2000" kern="0" spc="1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eq</a:t>
            </a:r>
            <a:r>
              <a:rPr sz="2000" kern="0" spc="-3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1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ua</a:t>
            </a:r>
            <a:r>
              <a:rPr sz="2000" kern="0" spc="-3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1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lity</a:t>
            </a:r>
            <a:r>
              <a:rPr sz="2000" kern="0" spc="6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1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a</a:t>
            </a:r>
            <a:r>
              <a:rPr sz="2000" kern="0" spc="-40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1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n</a:t>
            </a:r>
            <a:r>
              <a:rPr sz="2000" kern="0" spc="-4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1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d</a:t>
            </a:r>
            <a:r>
              <a:rPr sz="2000" kern="0" spc="7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1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resp</a:t>
            </a:r>
            <a:r>
              <a:rPr sz="2000" kern="0" spc="1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ect</a:t>
            </a:r>
            <a:endParaRPr sz="2000" dirty="0">
              <a:latin typeface="Segoe Print" panose="02000600000000000000"/>
              <a:ea typeface="Segoe Print" panose="02000600000000000000"/>
              <a:cs typeface="Segoe Print" panose="02000600000000000000"/>
            </a:endParaRPr>
          </a:p>
        </p:txBody>
      </p:sp>
      <p:sp>
        <p:nvSpPr>
          <p:cNvPr id="240" name="textbox 240"/>
          <p:cNvSpPr/>
          <p:nvPr/>
        </p:nvSpPr>
        <p:spPr>
          <a:xfrm>
            <a:off x="1513331" y="5067300"/>
            <a:ext cx="3205479" cy="460375"/>
          </a:xfrm>
          <a:prstGeom prst="rect">
            <a:avLst/>
          </a:prstGeom>
          <a:solidFill>
            <a:srgbClr val="AAE6CE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3505" algn="l" rtl="0" eaLnBrk="0">
              <a:lnSpc>
                <a:spcPct val="91000"/>
              </a:lnSpc>
              <a:spcBef>
                <a:spcPts val="5"/>
              </a:spcBef>
            </a:pPr>
            <a:r>
              <a:rPr sz="2300" kern="0" spc="3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2300" kern="0" spc="-25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3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2300" kern="0" spc="-24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3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mpo</a:t>
            </a:r>
            <a:r>
              <a:rPr sz="2300" kern="0" spc="-25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3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2300" kern="0" spc="-24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3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2300" kern="0" spc="-24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3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2300" kern="0" spc="-25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3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</a:t>
            </a:r>
            <a:r>
              <a:rPr sz="2300" kern="0" spc="54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3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Tim</a:t>
            </a:r>
            <a:r>
              <a:rPr sz="2300" kern="0" spc="-25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2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2300" kern="0" spc="-24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2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endParaRPr sz="2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42" name="textbox 242"/>
          <p:cNvSpPr/>
          <p:nvPr/>
        </p:nvSpPr>
        <p:spPr>
          <a:xfrm>
            <a:off x="1749551" y="3393948"/>
            <a:ext cx="2733039" cy="460375"/>
          </a:xfrm>
          <a:prstGeom prst="rect">
            <a:avLst/>
          </a:prstGeom>
          <a:solidFill>
            <a:srgbClr val="AAE6CE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4140" algn="l" rtl="0" eaLnBrk="0">
              <a:lnSpc>
                <a:spcPts val="2970"/>
              </a:lnSpc>
              <a:spcBef>
                <a:spcPts val="0"/>
              </a:spcBef>
            </a:pPr>
            <a:r>
              <a:rPr sz="2300" kern="0" spc="3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Mod</a:t>
            </a:r>
            <a:r>
              <a:rPr sz="2300" kern="0" spc="-17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3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2300" kern="0" spc="-24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3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2300" kern="0" spc="-25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3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2300" kern="0" spc="54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3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Tim</a:t>
            </a:r>
            <a:r>
              <a:rPr sz="2300" kern="0" spc="-25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3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2300" kern="0" spc="-24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3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endParaRPr sz="2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44" name="textbox 244"/>
          <p:cNvSpPr/>
          <p:nvPr/>
        </p:nvSpPr>
        <p:spPr>
          <a:xfrm>
            <a:off x="5322111" y="4688813"/>
            <a:ext cx="4055109" cy="3009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0000"/>
              </a:lnSpc>
            </a:pPr>
            <a:r>
              <a:rPr sz="2000" kern="0" spc="1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Dive</a:t>
            </a:r>
            <a:r>
              <a:rPr sz="2000" kern="0" spc="-3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1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rse</a:t>
            </a:r>
            <a:r>
              <a:rPr sz="2000" kern="0" spc="6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1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a</a:t>
            </a:r>
            <a:r>
              <a:rPr sz="2000" kern="0" spc="-40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1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n</a:t>
            </a:r>
            <a:r>
              <a:rPr sz="2000" kern="0" spc="-4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1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d</a:t>
            </a:r>
            <a:r>
              <a:rPr sz="2000" kern="0" spc="60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1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pers</a:t>
            </a:r>
            <a:r>
              <a:rPr sz="2000" kern="0" spc="-3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1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ona</a:t>
            </a:r>
            <a:r>
              <a:rPr sz="2000" kern="0" spc="-3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1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lized</a:t>
            </a:r>
            <a:endParaRPr sz="2000" dirty="0">
              <a:latin typeface="Segoe Print" panose="02000600000000000000"/>
              <a:ea typeface="Segoe Print" panose="02000600000000000000"/>
              <a:cs typeface="Segoe Print" panose="02000600000000000000"/>
            </a:endParaRPr>
          </a:p>
        </p:txBody>
      </p:sp>
      <p:pic>
        <p:nvPicPr>
          <p:cNvPr id="246" name="picture 2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478210" y="1462404"/>
            <a:ext cx="614489" cy="555892"/>
          </a:xfrm>
          <a:prstGeom prst="rect">
            <a:avLst/>
          </a:prstGeom>
        </p:spPr>
      </p:pic>
      <p:pic>
        <p:nvPicPr>
          <p:cNvPr id="248" name="picture 2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715078" y="4821554"/>
            <a:ext cx="531926" cy="369087"/>
          </a:xfrm>
          <a:prstGeom prst="rect">
            <a:avLst/>
          </a:prstGeom>
        </p:spPr>
      </p:pic>
      <p:pic>
        <p:nvPicPr>
          <p:cNvPr id="250" name="picture 2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697933" y="5584037"/>
            <a:ext cx="466521" cy="324002"/>
          </a:xfrm>
          <a:prstGeom prst="rect">
            <a:avLst/>
          </a:prstGeom>
        </p:spPr>
      </p:pic>
      <p:pic>
        <p:nvPicPr>
          <p:cNvPr id="252" name="picture 2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534953" y="2125713"/>
            <a:ext cx="557746" cy="22190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picture 2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256" name="rect 256"/>
          <p:cNvSpPr/>
          <p:nvPr/>
        </p:nvSpPr>
        <p:spPr>
          <a:xfrm>
            <a:off x="182879" y="210311"/>
            <a:ext cx="11803380" cy="6443471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58" name="textbox 258"/>
          <p:cNvSpPr/>
          <p:nvPr/>
        </p:nvSpPr>
        <p:spPr>
          <a:xfrm>
            <a:off x="1749551" y="1783079"/>
            <a:ext cx="4008120" cy="1199514"/>
          </a:xfrm>
          <a:prstGeom prst="rect">
            <a:avLst/>
          </a:prstGeom>
          <a:solidFill>
            <a:srgbClr val="AAE6CE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2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30225" algn="l" rtl="0" eaLnBrk="0">
              <a:lnSpc>
                <a:spcPct val="91000"/>
              </a:lnSpc>
            </a:pPr>
            <a:r>
              <a:rPr sz="2300" kern="0" spc="7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Cultu</a:t>
            </a:r>
            <a:r>
              <a:rPr sz="2300" kern="0" spc="-25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7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2300" kern="0" spc="-25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7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2300" kern="0" spc="-12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7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2300" kern="0" spc="53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7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Ex</a:t>
            </a:r>
            <a:r>
              <a:rPr sz="2300" kern="0" spc="-24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6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</a:t>
            </a:r>
            <a:r>
              <a:rPr sz="2300" kern="0" spc="-24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6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2300" kern="0" spc="-25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6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ng</a:t>
            </a:r>
            <a:r>
              <a:rPr sz="2300" kern="0" spc="-24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6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endParaRPr sz="2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53820" algn="l" rtl="0" eaLnBrk="0">
              <a:lnSpc>
                <a:spcPts val="2880"/>
              </a:lnSpc>
              <a:spcBef>
                <a:spcPts val="365"/>
              </a:spcBef>
            </a:pPr>
            <a:r>
              <a:rPr sz="2100" kern="0" spc="-7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</a:t>
            </a:r>
            <a:r>
              <a:rPr sz="2100" kern="0" spc="-15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100" kern="0" spc="-7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2100" kern="0" spc="-18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100" kern="0" spc="-7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2100" kern="0" spc="-20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100" kern="0" spc="-7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</a:t>
            </a:r>
            <a:r>
              <a:rPr sz="2100" kern="0" spc="-19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100" kern="0" spc="-7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2100" kern="0" spc="-18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100" kern="0" spc="-7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2100" kern="0" spc="-19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100" kern="0" spc="-7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endParaRPr sz="2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80695" algn="l" rtl="0" eaLnBrk="0">
              <a:lnSpc>
                <a:spcPts val="2970"/>
              </a:lnSpc>
            </a:pPr>
            <a:r>
              <a:rPr sz="2300" kern="0" spc="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China</a:t>
            </a:r>
            <a:r>
              <a:rPr sz="2300" kern="0" spc="53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2300" kern="0" spc="-24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nd</a:t>
            </a:r>
            <a:r>
              <a:rPr sz="2300" kern="0" spc="53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</a:t>
            </a:r>
            <a:r>
              <a:rPr sz="2300" kern="0" spc="-24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2300" kern="0" spc="54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-1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</a:t>
            </a:r>
            <a:r>
              <a:rPr sz="2300" kern="0" spc="-24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-1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2300" kern="0" spc="-25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-1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2300" kern="0" spc="-24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-1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endParaRPr sz="2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260" name="picture 2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0746" y="0"/>
            <a:ext cx="2905235" cy="2861254"/>
          </a:xfrm>
          <a:prstGeom prst="rect">
            <a:avLst/>
          </a:prstGeom>
        </p:spPr>
      </p:pic>
      <p:graphicFrame>
        <p:nvGraphicFramePr>
          <p:cNvPr id="262" name="table 262"/>
          <p:cNvGraphicFramePr>
            <a:graphicFrameLocks noGrp="1"/>
          </p:cNvGraphicFramePr>
          <p:nvPr/>
        </p:nvGraphicFramePr>
        <p:xfrm>
          <a:off x="6533923" y="1335742"/>
          <a:ext cx="3916045" cy="1314450"/>
        </p:xfrm>
        <a:graphic>
          <a:graphicData uri="http://schemas.openxmlformats.org/drawingml/2006/table">
            <a:tbl>
              <a:tblPr/>
              <a:tblGrid>
                <a:gridCol w="1111250"/>
                <a:gridCol w="2804795"/>
              </a:tblGrid>
              <a:tr h="13144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90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255" algn="l" rtl="0" eaLnBrk="0">
                        <a:lnSpc>
                          <a:spcPct val="88000"/>
                        </a:lnSpc>
                      </a:pPr>
                      <a:r>
                        <a:rPr sz="2000" kern="0" spc="19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Segoe Print" panose="02000600000000000000"/>
                          <a:ea typeface="Segoe Print" panose="02000600000000000000"/>
                          <a:cs typeface="Segoe Print" panose="02000600000000000000"/>
                        </a:rPr>
                        <a:t>Divers</a:t>
                      </a:r>
                      <a:r>
                        <a:rPr sz="2000" kern="0" spc="-36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Segoe Print" panose="02000600000000000000"/>
                          <a:ea typeface="Segoe Print" panose="02000600000000000000"/>
                          <a:cs typeface="Segoe Print" panose="02000600000000000000"/>
                        </a:rPr>
                        <a:t> </a:t>
                      </a:r>
                      <a:r>
                        <a:rPr sz="2000" kern="0" spc="19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Segoe Print" panose="02000600000000000000"/>
                          <a:ea typeface="Segoe Print" panose="02000600000000000000"/>
                          <a:cs typeface="Segoe Print" panose="02000600000000000000"/>
                        </a:rPr>
                        <a:t>i</a:t>
                      </a:r>
                      <a:endParaRPr sz="2000" dirty="0">
                        <a:latin typeface="Segoe Print" panose="02000600000000000000"/>
                        <a:ea typeface="Segoe Print" panose="02000600000000000000"/>
                        <a:cs typeface="Segoe Print" panose="02000600000000000000"/>
                      </a:endParaRPr>
                    </a:p>
                    <a:p>
                      <a:pPr algn="l" rtl="0" eaLnBrk="0">
                        <a:lnSpc>
                          <a:spcPct val="11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40" indent="-2540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2000" kern="0" spc="15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Segoe Print" panose="02000600000000000000"/>
                          <a:ea typeface="Segoe Print" panose="02000600000000000000"/>
                          <a:cs typeface="Segoe Print" panose="02000600000000000000"/>
                        </a:rPr>
                        <a:t>Sp</a:t>
                      </a:r>
                      <a:r>
                        <a:rPr sz="2000" kern="0" spc="-31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Segoe Print" panose="02000600000000000000"/>
                          <a:ea typeface="Segoe Print" panose="02000600000000000000"/>
                          <a:cs typeface="Segoe Print" panose="02000600000000000000"/>
                        </a:rPr>
                        <a:t> </a:t>
                      </a:r>
                      <a:r>
                        <a:rPr sz="2000" kern="0" spc="15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Segoe Print" panose="02000600000000000000"/>
                          <a:ea typeface="Segoe Print" panose="02000600000000000000"/>
                          <a:cs typeface="Segoe Print" panose="02000600000000000000"/>
                        </a:rPr>
                        <a:t>read</a:t>
                      </a:r>
                      <a:r>
                        <a:rPr sz="2000" kern="0" spc="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Segoe Print" panose="02000600000000000000"/>
                          <a:ea typeface="Segoe Print" panose="02000600000000000000"/>
                          <a:cs typeface="Segoe Print" panose="02000600000000000000"/>
                        </a:rPr>
                        <a:t> </a:t>
                      </a:r>
                      <a:r>
                        <a:rPr sz="2000" kern="0" spc="16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Segoe Print" panose="02000600000000000000"/>
                          <a:ea typeface="Segoe Print" panose="02000600000000000000"/>
                          <a:cs typeface="Segoe Print" panose="02000600000000000000"/>
                        </a:rPr>
                        <a:t>Co</a:t>
                      </a:r>
                      <a:r>
                        <a:rPr sz="2000" kern="0" spc="-39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Segoe Print" panose="02000600000000000000"/>
                          <a:ea typeface="Segoe Print" panose="02000600000000000000"/>
                          <a:cs typeface="Segoe Print" panose="02000600000000000000"/>
                        </a:rPr>
                        <a:t> </a:t>
                      </a:r>
                      <a:r>
                        <a:rPr sz="2000" kern="0" spc="16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Segoe Print" panose="02000600000000000000"/>
                          <a:ea typeface="Segoe Print" panose="02000600000000000000"/>
                          <a:cs typeface="Segoe Print" panose="02000600000000000000"/>
                        </a:rPr>
                        <a:t>ncep</a:t>
                      </a:r>
                      <a:endParaRPr sz="2000" dirty="0">
                        <a:latin typeface="Segoe Print" panose="02000600000000000000"/>
                        <a:ea typeface="Segoe Print" panose="02000600000000000000"/>
                        <a:cs typeface="Segoe Print" panose="02000600000000000000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92000"/>
                        </a:lnSpc>
                      </a:pPr>
                      <a:r>
                        <a:rPr sz="2000" kern="0" spc="10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Segoe Print" panose="02000600000000000000"/>
                          <a:ea typeface="Segoe Print" panose="02000600000000000000"/>
                          <a:cs typeface="Segoe Print" panose="02000600000000000000"/>
                        </a:rPr>
                        <a:t>fi</a:t>
                      </a:r>
                      <a:r>
                        <a:rPr sz="2000" kern="0" spc="-46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Segoe Print" panose="02000600000000000000"/>
                          <a:ea typeface="Segoe Print" panose="02000600000000000000"/>
                          <a:cs typeface="Segoe Print" panose="02000600000000000000"/>
                        </a:rPr>
                        <a:t> </a:t>
                      </a:r>
                      <a:r>
                        <a:rPr sz="2000" kern="0" spc="10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Segoe Print" panose="02000600000000000000"/>
                          <a:ea typeface="Segoe Print" panose="02000600000000000000"/>
                          <a:cs typeface="Segoe Print" panose="02000600000000000000"/>
                        </a:rPr>
                        <a:t>catio</a:t>
                      </a:r>
                      <a:r>
                        <a:rPr sz="2000" kern="0" spc="-40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Segoe Print" panose="02000600000000000000"/>
                          <a:ea typeface="Segoe Print" panose="02000600000000000000"/>
                          <a:cs typeface="Segoe Print" panose="02000600000000000000"/>
                        </a:rPr>
                        <a:t> </a:t>
                      </a:r>
                      <a:r>
                        <a:rPr sz="2000" kern="0" spc="10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Segoe Print" panose="02000600000000000000"/>
                          <a:ea typeface="Segoe Print" panose="02000600000000000000"/>
                          <a:cs typeface="Segoe Print" panose="02000600000000000000"/>
                        </a:rPr>
                        <a:t>n</a:t>
                      </a:r>
                      <a:r>
                        <a:rPr sz="2000" kern="0" spc="70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Segoe Print" panose="02000600000000000000"/>
                          <a:ea typeface="Segoe Print" panose="02000600000000000000"/>
                          <a:cs typeface="Segoe Print" panose="02000600000000000000"/>
                        </a:rPr>
                        <a:t> </a:t>
                      </a:r>
                      <a:r>
                        <a:rPr sz="2000" kern="0" spc="10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Segoe Print" panose="02000600000000000000"/>
                          <a:ea typeface="Segoe Print" panose="02000600000000000000"/>
                          <a:cs typeface="Segoe Print" panose="02000600000000000000"/>
                        </a:rPr>
                        <a:t>o</a:t>
                      </a:r>
                      <a:r>
                        <a:rPr sz="2000" kern="0" spc="-38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Segoe Print" panose="02000600000000000000"/>
                          <a:ea typeface="Segoe Print" panose="02000600000000000000"/>
                          <a:cs typeface="Segoe Print" panose="02000600000000000000"/>
                        </a:rPr>
                        <a:t> </a:t>
                      </a:r>
                      <a:r>
                        <a:rPr sz="2000" kern="0" spc="10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Segoe Print" panose="02000600000000000000"/>
                          <a:ea typeface="Segoe Print" panose="02000600000000000000"/>
                          <a:cs typeface="Segoe Print" panose="02000600000000000000"/>
                        </a:rPr>
                        <a:t>f</a:t>
                      </a:r>
                      <a:r>
                        <a:rPr sz="2000" kern="0" spc="47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Segoe Print" panose="02000600000000000000"/>
                          <a:ea typeface="Segoe Print" panose="02000600000000000000"/>
                          <a:cs typeface="Segoe Print" panose="02000600000000000000"/>
                        </a:rPr>
                        <a:t> </a:t>
                      </a:r>
                      <a:r>
                        <a:rPr sz="2000" kern="0" spc="10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Segoe Print" panose="02000600000000000000"/>
                          <a:ea typeface="Segoe Print" panose="02000600000000000000"/>
                          <a:cs typeface="Segoe Print" panose="02000600000000000000"/>
                        </a:rPr>
                        <a:t>Te</a:t>
                      </a:r>
                      <a:r>
                        <a:rPr sz="2000" kern="0" spc="-34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Segoe Print" panose="02000600000000000000"/>
                          <a:ea typeface="Segoe Print" panose="02000600000000000000"/>
                          <a:cs typeface="Segoe Print" panose="02000600000000000000"/>
                        </a:rPr>
                        <a:t> </a:t>
                      </a:r>
                      <a:r>
                        <a:rPr sz="2000" kern="0" spc="9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Segoe Print" panose="02000600000000000000"/>
                          <a:ea typeface="Segoe Print" panose="02000600000000000000"/>
                          <a:cs typeface="Segoe Print" panose="02000600000000000000"/>
                        </a:rPr>
                        <a:t>r</a:t>
                      </a:r>
                      <a:r>
                        <a:rPr sz="2000" kern="0" spc="-42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Segoe Print" panose="02000600000000000000"/>
                          <a:ea typeface="Segoe Print" panose="02000600000000000000"/>
                          <a:cs typeface="Segoe Print" panose="02000600000000000000"/>
                        </a:rPr>
                        <a:t> </a:t>
                      </a:r>
                      <a:r>
                        <a:rPr sz="2000" kern="0" spc="9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Segoe Print" panose="02000600000000000000"/>
                          <a:ea typeface="Segoe Print" panose="02000600000000000000"/>
                          <a:cs typeface="Segoe Print" panose="02000600000000000000"/>
                        </a:rPr>
                        <a:t>ms</a:t>
                      </a:r>
                      <a:endParaRPr sz="2000" dirty="0">
                        <a:latin typeface="Segoe Print" panose="02000600000000000000"/>
                        <a:ea typeface="Segoe Print" panose="02000600000000000000"/>
                        <a:cs typeface="Segoe Print" panose="02000600000000000000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4465" algn="l" rtl="0" eaLnBrk="0">
                        <a:lnSpc>
                          <a:spcPct val="93000"/>
                        </a:lnSpc>
                        <a:spcBef>
                          <a:spcPts val="610"/>
                        </a:spcBef>
                      </a:pPr>
                      <a:r>
                        <a:rPr sz="2000" kern="0" spc="9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Segoe Print" panose="02000600000000000000"/>
                          <a:ea typeface="Segoe Print" panose="02000600000000000000"/>
                          <a:cs typeface="Segoe Print" panose="02000600000000000000"/>
                        </a:rPr>
                        <a:t>o</a:t>
                      </a:r>
                      <a:r>
                        <a:rPr sz="2000" kern="0" spc="-37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Segoe Print" panose="02000600000000000000"/>
                          <a:ea typeface="Segoe Print" panose="02000600000000000000"/>
                          <a:cs typeface="Segoe Print" panose="02000600000000000000"/>
                        </a:rPr>
                        <a:t> </a:t>
                      </a:r>
                      <a:r>
                        <a:rPr sz="2000" kern="0" spc="9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Segoe Print" panose="02000600000000000000"/>
                          <a:ea typeface="Segoe Print" panose="02000600000000000000"/>
                          <a:cs typeface="Segoe Print" panose="02000600000000000000"/>
                        </a:rPr>
                        <a:t>f</a:t>
                      </a:r>
                      <a:r>
                        <a:rPr sz="2000" kern="0" spc="49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Segoe Print" panose="02000600000000000000"/>
                          <a:ea typeface="Segoe Print" panose="02000600000000000000"/>
                          <a:cs typeface="Segoe Print" panose="02000600000000000000"/>
                        </a:rPr>
                        <a:t> </a:t>
                      </a:r>
                      <a:r>
                        <a:rPr sz="2000" kern="0" spc="9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Segoe Print" panose="02000600000000000000"/>
                          <a:ea typeface="Segoe Print" panose="02000600000000000000"/>
                          <a:cs typeface="Segoe Print" panose="02000600000000000000"/>
                        </a:rPr>
                        <a:t>the</a:t>
                      </a:r>
                      <a:endParaRPr sz="2000" dirty="0">
                        <a:latin typeface="Segoe Print" panose="02000600000000000000"/>
                        <a:ea typeface="Segoe Print" panose="02000600000000000000"/>
                        <a:cs typeface="Segoe Print" panose="02000600000000000000"/>
                      </a:endParaRPr>
                    </a:p>
                    <a:p>
                      <a:pPr marL="26670" algn="l" rtl="0" eaLnBrk="0">
                        <a:lnSpc>
                          <a:spcPct val="93000"/>
                        </a:lnSpc>
                        <a:spcBef>
                          <a:spcPts val="170"/>
                        </a:spcBef>
                      </a:pPr>
                      <a:r>
                        <a:rPr sz="2000" kern="0" spc="8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Segoe Print" panose="02000600000000000000"/>
                          <a:ea typeface="Segoe Print" panose="02000600000000000000"/>
                          <a:cs typeface="Segoe Print" panose="02000600000000000000"/>
                        </a:rPr>
                        <a:t>t</a:t>
                      </a:r>
                      <a:r>
                        <a:rPr sz="2000" kern="0" spc="73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Segoe Print" panose="02000600000000000000"/>
                          <a:ea typeface="Segoe Print" panose="02000600000000000000"/>
                          <a:cs typeface="Segoe Print" panose="02000600000000000000"/>
                        </a:rPr>
                        <a:t> </a:t>
                      </a:r>
                      <a:r>
                        <a:rPr sz="2000" kern="0" spc="8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Segoe Print" panose="02000600000000000000"/>
                          <a:ea typeface="Segoe Print" panose="02000600000000000000"/>
                          <a:cs typeface="Segoe Print" panose="02000600000000000000"/>
                        </a:rPr>
                        <a:t>o</a:t>
                      </a:r>
                      <a:r>
                        <a:rPr sz="2000" kern="0" spc="-38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Segoe Print" panose="02000600000000000000"/>
                          <a:ea typeface="Segoe Print" panose="02000600000000000000"/>
                          <a:cs typeface="Segoe Print" panose="02000600000000000000"/>
                        </a:rPr>
                        <a:t> </a:t>
                      </a:r>
                      <a:r>
                        <a:rPr sz="2000" kern="0" spc="8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Segoe Print" panose="02000600000000000000"/>
                          <a:ea typeface="Segoe Print" panose="02000600000000000000"/>
                          <a:cs typeface="Segoe Print" panose="02000600000000000000"/>
                        </a:rPr>
                        <a:t>f</a:t>
                      </a:r>
                      <a:r>
                        <a:rPr sz="2000" kern="0" spc="59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Segoe Print" panose="02000600000000000000"/>
                          <a:ea typeface="Segoe Print" panose="02000600000000000000"/>
                          <a:cs typeface="Segoe Print" panose="02000600000000000000"/>
                        </a:rPr>
                        <a:t> </a:t>
                      </a:r>
                      <a:r>
                        <a:rPr sz="2000" kern="0" spc="8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Segoe Print" panose="02000600000000000000"/>
                          <a:ea typeface="Segoe Print" panose="02000600000000000000"/>
                          <a:cs typeface="Segoe Print" panose="02000600000000000000"/>
                        </a:rPr>
                        <a:t>Eq</a:t>
                      </a:r>
                      <a:r>
                        <a:rPr sz="2000" kern="0" spc="-38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Segoe Print" panose="02000600000000000000"/>
                          <a:ea typeface="Segoe Print" panose="02000600000000000000"/>
                          <a:cs typeface="Segoe Print" panose="02000600000000000000"/>
                        </a:rPr>
                        <a:t> </a:t>
                      </a:r>
                      <a:r>
                        <a:rPr sz="2000" kern="0" spc="8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Segoe Print" panose="02000600000000000000"/>
                          <a:ea typeface="Segoe Print" panose="02000600000000000000"/>
                          <a:cs typeface="Segoe Print" panose="02000600000000000000"/>
                        </a:rPr>
                        <a:t>ua</a:t>
                      </a:r>
                      <a:r>
                        <a:rPr sz="2000" kern="0" spc="-33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Segoe Print" panose="02000600000000000000"/>
                          <a:ea typeface="Segoe Print" panose="02000600000000000000"/>
                          <a:cs typeface="Segoe Print" panose="02000600000000000000"/>
                        </a:rPr>
                        <a:t> </a:t>
                      </a:r>
                      <a:r>
                        <a:rPr sz="2000" kern="0" spc="8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Segoe Print" panose="02000600000000000000"/>
                          <a:ea typeface="Segoe Print" panose="02000600000000000000"/>
                          <a:cs typeface="Segoe Print" panose="02000600000000000000"/>
                        </a:rPr>
                        <a:t>lity</a:t>
                      </a:r>
                      <a:endParaRPr sz="2000" dirty="0">
                        <a:latin typeface="Segoe Print" panose="02000600000000000000"/>
                        <a:ea typeface="Segoe Print" panose="02000600000000000000"/>
                        <a:cs typeface="Segoe Print" panose="02000600000000000000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64" name="textbox 264"/>
          <p:cNvSpPr/>
          <p:nvPr/>
        </p:nvSpPr>
        <p:spPr>
          <a:xfrm>
            <a:off x="1409700" y="4732020"/>
            <a:ext cx="4561840" cy="460375"/>
          </a:xfrm>
          <a:prstGeom prst="rect">
            <a:avLst/>
          </a:prstGeom>
          <a:solidFill>
            <a:srgbClr val="AAE6CE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3505" algn="l" rtl="0" eaLnBrk="0">
              <a:lnSpc>
                <a:spcPct val="92000"/>
              </a:lnSpc>
              <a:spcBef>
                <a:spcPts val="5"/>
              </a:spcBef>
            </a:pPr>
            <a:r>
              <a:rPr sz="2300" kern="0" spc="12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Impa</a:t>
            </a:r>
            <a:r>
              <a:rPr sz="2300" kern="0" spc="-24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12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ct</a:t>
            </a:r>
            <a:r>
              <a:rPr sz="2300" kern="0" spc="53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12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sz="2300" kern="0" spc="54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12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Int</a:t>
            </a:r>
            <a:r>
              <a:rPr sz="2300" kern="0" spc="-25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12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2300" kern="0" spc="-24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12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2300" kern="0" spc="-24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12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2300" kern="0" spc="-25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12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2300" kern="0" spc="-24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12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2300" kern="0" spc="54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12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Cultu</a:t>
            </a:r>
            <a:r>
              <a:rPr sz="2300" kern="0" spc="-25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11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2300" kern="0" spc="-24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11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endParaRPr sz="2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6" name="textbox 266"/>
          <p:cNvSpPr/>
          <p:nvPr/>
        </p:nvSpPr>
        <p:spPr>
          <a:xfrm>
            <a:off x="694216" y="579997"/>
            <a:ext cx="4082415" cy="5124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00000"/>
              </a:lnSpc>
            </a:pPr>
            <a:r>
              <a:rPr sz="3200" b="1" kern="0" spc="22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Important</a:t>
            </a:r>
            <a:r>
              <a:rPr sz="3200" kern="0" spc="96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b="1" kern="0" spc="22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Impacts</a:t>
            </a:r>
            <a:endParaRPr sz="32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268" name="textbox 268"/>
          <p:cNvSpPr/>
          <p:nvPr/>
        </p:nvSpPr>
        <p:spPr>
          <a:xfrm>
            <a:off x="6524279" y="3181705"/>
            <a:ext cx="3298190" cy="3003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0000"/>
              </a:lnSpc>
            </a:pPr>
            <a:r>
              <a:rPr sz="2000" kern="0" spc="1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Cu</a:t>
            </a:r>
            <a:r>
              <a:rPr sz="2000" kern="0" spc="-2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1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lt</a:t>
            </a:r>
            <a:r>
              <a:rPr sz="2000" kern="0" spc="-41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1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ura</a:t>
            </a:r>
            <a:r>
              <a:rPr sz="2000" kern="0" spc="-3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1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l</a:t>
            </a:r>
            <a:r>
              <a:rPr sz="2000" kern="0" spc="7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1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I</a:t>
            </a:r>
            <a:r>
              <a:rPr sz="2000" kern="0" spc="-40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1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ntegratio</a:t>
            </a:r>
            <a:r>
              <a:rPr sz="2000" kern="0" spc="-41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1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n</a:t>
            </a:r>
            <a:endParaRPr sz="2000" dirty="0">
              <a:latin typeface="Segoe Print" panose="02000600000000000000"/>
              <a:ea typeface="Segoe Print" panose="02000600000000000000"/>
              <a:cs typeface="Segoe Print" panose="02000600000000000000"/>
            </a:endParaRPr>
          </a:p>
        </p:txBody>
      </p:sp>
      <p:sp>
        <p:nvSpPr>
          <p:cNvPr id="270" name="textbox 270"/>
          <p:cNvSpPr/>
          <p:nvPr/>
        </p:nvSpPr>
        <p:spPr>
          <a:xfrm>
            <a:off x="6534209" y="4883138"/>
            <a:ext cx="3286759" cy="2946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2000" kern="0" spc="1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I</a:t>
            </a:r>
            <a:r>
              <a:rPr sz="2000" kern="0" spc="-41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1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nnovatio</a:t>
            </a:r>
            <a:r>
              <a:rPr sz="2000" kern="0" spc="-40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1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n</a:t>
            </a:r>
            <a:r>
              <a:rPr sz="2000" kern="0" spc="7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1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in</a:t>
            </a:r>
            <a:r>
              <a:rPr sz="2000" kern="0" spc="6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1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Te</a:t>
            </a:r>
            <a:r>
              <a:rPr sz="2000" kern="0" spc="-3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1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r</a:t>
            </a:r>
            <a:r>
              <a:rPr sz="2000" kern="0" spc="-4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1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ms</a:t>
            </a:r>
            <a:endParaRPr sz="2000" dirty="0">
              <a:latin typeface="Segoe Print" panose="02000600000000000000"/>
              <a:ea typeface="Segoe Print" panose="02000600000000000000"/>
              <a:cs typeface="Segoe Print" panose="02000600000000000000"/>
            </a:endParaRPr>
          </a:p>
        </p:txBody>
      </p:sp>
      <p:pic>
        <p:nvPicPr>
          <p:cNvPr id="272" name="picture 2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753557" y="1462404"/>
            <a:ext cx="701217" cy="926439"/>
          </a:xfrm>
          <a:prstGeom prst="rect">
            <a:avLst/>
          </a:prstGeom>
        </p:spPr>
      </p:pic>
      <p:pic>
        <p:nvPicPr>
          <p:cNvPr id="274" name="picture 2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777077" y="2601023"/>
            <a:ext cx="677697" cy="712406"/>
          </a:xfrm>
          <a:prstGeom prst="rect">
            <a:avLst/>
          </a:prstGeom>
        </p:spPr>
      </p:pic>
      <p:pic>
        <p:nvPicPr>
          <p:cNvPr id="276" name="picture 2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0360748" y="788123"/>
            <a:ext cx="1079042" cy="73837"/>
          </a:xfrm>
          <a:prstGeom prst="rect">
            <a:avLst/>
          </a:prstGeom>
        </p:spPr>
      </p:pic>
      <p:sp>
        <p:nvSpPr>
          <p:cNvPr id="11" name="矩形 10">
            <a:hlinkClick r:id="rId6" action="ppaction://hlinkfile"/>
          </p:cNvPr>
          <p:cNvSpPr/>
          <p:nvPr/>
        </p:nvSpPr>
        <p:spPr>
          <a:xfrm>
            <a:off x="10062210" y="452755"/>
            <a:ext cx="143383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</a:t>
            </a:r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6" action="ppaction://hlinkfile"/>
              </a:rPr>
              <a:t>uestion</a:t>
            </a:r>
            <a:endParaRPr lang="en-US" alt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2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282" name="rect 282"/>
          <p:cNvSpPr/>
          <p:nvPr/>
        </p:nvSpPr>
        <p:spPr>
          <a:xfrm>
            <a:off x="17970" y="1636776"/>
            <a:ext cx="7030529" cy="3589337"/>
          </a:xfrm>
          <a:prstGeom prst="rect">
            <a:avLst/>
          </a:prstGeom>
          <a:solidFill>
            <a:srgbClr val="FFFFFF">
              <a:alpha val="61176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84" name="picture 2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5317" y="1629155"/>
            <a:ext cx="2898908" cy="2861253"/>
          </a:xfrm>
          <a:prstGeom prst="rect">
            <a:avLst/>
          </a:prstGeom>
        </p:spPr>
      </p:pic>
      <p:sp>
        <p:nvSpPr>
          <p:cNvPr id="286" name="textbox 286"/>
          <p:cNvSpPr/>
          <p:nvPr/>
        </p:nvSpPr>
        <p:spPr>
          <a:xfrm>
            <a:off x="1161821" y="2972511"/>
            <a:ext cx="2403475" cy="17379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8230"/>
              </a:lnSpc>
            </a:pPr>
            <a:r>
              <a:rPr sz="6500" kern="0" spc="490" dirty="0">
                <a:solidFill>
                  <a:srgbClr val="38572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Thank</a:t>
            </a:r>
            <a:endParaRPr sz="65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 rtl="0" eaLnBrk="0">
              <a:lnSpc>
                <a:spcPct val="12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5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0170" algn="l" rtl="0" eaLnBrk="0">
              <a:lnSpc>
                <a:spcPts val="1925"/>
              </a:lnSpc>
              <a:spcBef>
                <a:spcPts val="0"/>
              </a:spcBef>
            </a:pPr>
            <a:r>
              <a:rPr sz="1500" kern="0" spc="30" dirty="0">
                <a:solidFill>
                  <a:srgbClr val="3C8944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Reporter:Zhu</a:t>
            </a:r>
            <a:r>
              <a:rPr sz="1500" kern="0" spc="170" dirty="0">
                <a:solidFill>
                  <a:srgbClr val="3C8944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 </a:t>
            </a:r>
            <a:r>
              <a:rPr sz="1500" kern="0" spc="30" dirty="0">
                <a:solidFill>
                  <a:srgbClr val="3C8944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Huit</a:t>
            </a:r>
            <a:r>
              <a:rPr sz="1500" kern="0" spc="20" dirty="0">
                <a:solidFill>
                  <a:srgbClr val="3C8944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ing</a:t>
            </a:r>
            <a:endParaRPr sz="15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288" name="textbox 288"/>
          <p:cNvSpPr/>
          <p:nvPr/>
        </p:nvSpPr>
        <p:spPr>
          <a:xfrm>
            <a:off x="3898675" y="2972511"/>
            <a:ext cx="2143125" cy="17329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8180"/>
              </a:lnSpc>
            </a:pPr>
            <a:r>
              <a:rPr sz="6500" kern="0" spc="-10" dirty="0">
                <a:solidFill>
                  <a:srgbClr val="38572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You</a:t>
            </a:r>
            <a:r>
              <a:rPr sz="6500" kern="0" spc="-1380" dirty="0">
                <a:solidFill>
                  <a:srgbClr val="38572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6500" kern="0" spc="-10" dirty="0">
                <a:solidFill>
                  <a:srgbClr val="38572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!</a:t>
            </a:r>
            <a:endParaRPr sz="65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 rtl="0" eaLnBrk="0">
              <a:lnSpc>
                <a:spcPct val="14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4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7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0"/>
              </a:spcBef>
            </a:pPr>
            <a:r>
              <a:rPr sz="1500" kern="0" spc="30" dirty="0">
                <a:solidFill>
                  <a:srgbClr val="3C8944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2025.04.24</a:t>
            </a:r>
            <a:endParaRPr sz="15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pic>
        <p:nvPicPr>
          <p:cNvPr id="290" name="picture 2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684264" y="4760975"/>
            <a:ext cx="170688" cy="4648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 18"/>
          <p:cNvSpPr/>
          <p:nvPr/>
        </p:nvSpPr>
        <p:spPr>
          <a:xfrm>
            <a:off x="0" y="1069530"/>
            <a:ext cx="11910377" cy="5595239"/>
          </a:xfrm>
          <a:prstGeom prst="rect">
            <a:avLst/>
          </a:prstGeom>
          <a:solidFill>
            <a:srgbClr val="FFFFFF">
              <a:alpha val="54901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0713" y="1083564"/>
            <a:ext cx="3144266" cy="1105484"/>
          </a:xfrm>
          <a:prstGeom prst="rect">
            <a:avLst/>
          </a:prstGeom>
        </p:spPr>
      </p:pic>
      <p:sp>
        <p:nvSpPr>
          <p:cNvPr id="22" name="textbox 22"/>
          <p:cNvSpPr/>
          <p:nvPr/>
        </p:nvSpPr>
        <p:spPr>
          <a:xfrm>
            <a:off x="3067766" y="2082407"/>
            <a:ext cx="5814059" cy="46589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00000"/>
              </a:lnSpc>
            </a:pPr>
            <a:r>
              <a:rPr sz="3200" kern="0" spc="24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What</a:t>
            </a:r>
            <a:r>
              <a:rPr sz="3200" kern="0" spc="138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24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Chi</a:t>
            </a:r>
            <a:r>
              <a:rPr sz="3200" kern="0" spc="-91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24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n</a:t>
            </a:r>
            <a:r>
              <a:rPr sz="3200" kern="0" spc="-8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24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ese</a:t>
            </a:r>
            <a:r>
              <a:rPr sz="3200" kern="0" spc="12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24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T</a:t>
            </a:r>
            <a:r>
              <a:rPr sz="3200" kern="0" spc="-8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24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e</a:t>
            </a:r>
            <a:r>
              <a:rPr sz="3200" kern="0" spc="-91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24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r</a:t>
            </a:r>
            <a:r>
              <a:rPr sz="3200" kern="0" spc="-96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24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ms</a:t>
            </a:r>
            <a:r>
              <a:rPr sz="3200" kern="0" spc="135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24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of</a:t>
            </a:r>
            <a:endParaRPr sz="32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marL="1083310" algn="l" rtl="0" eaLnBrk="0">
              <a:lnSpc>
                <a:spcPts val="4270"/>
              </a:lnSpc>
            </a:pPr>
            <a:r>
              <a:rPr sz="3200" kern="0" spc="7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E</a:t>
            </a:r>
            <a:r>
              <a:rPr sz="3200" kern="0" spc="-91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7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n</a:t>
            </a:r>
            <a:r>
              <a:rPr sz="3200" kern="0" spc="-81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7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dea</a:t>
            </a:r>
            <a:r>
              <a:rPr sz="3200" kern="0" spc="-91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7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r</a:t>
            </a:r>
            <a:r>
              <a:rPr sz="3200" kern="0" spc="-96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7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me</a:t>
            </a:r>
            <a:r>
              <a:rPr sz="3200" kern="0" spc="-9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7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n</a:t>
            </a:r>
            <a:r>
              <a:rPr sz="3200" kern="0" spc="-8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6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t</a:t>
            </a:r>
            <a:r>
              <a:rPr sz="3200" kern="0" spc="122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6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A</a:t>
            </a:r>
            <a:r>
              <a:rPr sz="3200" kern="0" spc="-9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6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r</a:t>
            </a:r>
            <a:r>
              <a:rPr sz="3200" kern="0" spc="-8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6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e</a:t>
            </a:r>
            <a:endParaRPr sz="32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17170" algn="l" rtl="0" eaLnBrk="0">
              <a:lnSpc>
                <a:spcPct val="100000"/>
              </a:lnSpc>
              <a:spcBef>
                <a:spcPts val="965"/>
              </a:spcBef>
            </a:pPr>
            <a:r>
              <a:rPr sz="3200" kern="0" spc="1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Chi</a:t>
            </a:r>
            <a:r>
              <a:rPr sz="3200" kern="0" spc="-91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n</a:t>
            </a:r>
            <a:r>
              <a:rPr sz="3200" kern="0" spc="-8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ese</a:t>
            </a:r>
            <a:r>
              <a:rPr sz="3200" kern="0" spc="128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T</a:t>
            </a:r>
            <a:r>
              <a:rPr sz="3200" kern="0" spc="-8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e</a:t>
            </a:r>
            <a:r>
              <a:rPr sz="3200" kern="0" spc="-9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r</a:t>
            </a:r>
            <a:r>
              <a:rPr sz="3200" kern="0" spc="-96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m</a:t>
            </a:r>
            <a:r>
              <a:rPr sz="3200" kern="0" spc="18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s</a:t>
            </a:r>
            <a:r>
              <a:rPr sz="3200" kern="0" spc="134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8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of</a:t>
            </a:r>
            <a:endParaRPr sz="32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marL="1054100" algn="l" rtl="0" eaLnBrk="0">
              <a:lnSpc>
                <a:spcPct val="100000"/>
              </a:lnSpc>
            </a:pPr>
            <a:r>
              <a:rPr sz="3200" kern="0" spc="12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E</a:t>
            </a:r>
            <a:r>
              <a:rPr sz="3200" kern="0" spc="-91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2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n</a:t>
            </a:r>
            <a:r>
              <a:rPr sz="3200" kern="0" spc="-81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2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dea</a:t>
            </a:r>
            <a:r>
              <a:rPr sz="3200" kern="0" spc="-91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2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r</a:t>
            </a:r>
            <a:r>
              <a:rPr sz="3200" kern="0" spc="-96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2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me</a:t>
            </a:r>
            <a:r>
              <a:rPr sz="3200" kern="0" spc="-9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2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n</a:t>
            </a:r>
            <a:r>
              <a:rPr sz="3200" kern="0" spc="-8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1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t</a:t>
            </a:r>
            <a:endParaRPr sz="32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marL="490855" algn="l" rtl="0" eaLnBrk="0">
              <a:lnSpc>
                <a:spcPct val="99000"/>
              </a:lnSpc>
              <a:spcBef>
                <a:spcPts val="30"/>
              </a:spcBef>
            </a:pPr>
            <a:r>
              <a:rPr sz="3200" kern="0" spc="23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B</a:t>
            </a:r>
            <a:r>
              <a:rPr sz="3200" kern="0" spc="-75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23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etwee</a:t>
            </a:r>
            <a:r>
              <a:rPr sz="3200" kern="0" spc="-9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23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n</a:t>
            </a:r>
            <a:r>
              <a:rPr sz="3200" kern="0" spc="12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23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Co</a:t>
            </a:r>
            <a:r>
              <a:rPr sz="3200" kern="0" spc="-92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23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u</a:t>
            </a:r>
            <a:r>
              <a:rPr sz="3200" kern="0" spc="-92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23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p</a:t>
            </a:r>
            <a:r>
              <a:rPr sz="3200" kern="0" spc="-6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23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les</a:t>
            </a:r>
            <a:endParaRPr sz="32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algn="l" rtl="0" eaLnBrk="0">
              <a:lnSpc>
                <a:spcPct val="14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19405" algn="l" rtl="0" eaLnBrk="0">
              <a:lnSpc>
                <a:spcPct val="100000"/>
              </a:lnSpc>
              <a:spcBef>
                <a:spcPts val="965"/>
              </a:spcBef>
            </a:pPr>
            <a:r>
              <a:rPr sz="3200" kern="0" spc="2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The</a:t>
            </a:r>
            <a:r>
              <a:rPr sz="3200" kern="0" spc="132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2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Evol</a:t>
            </a:r>
            <a:r>
              <a:rPr sz="3200" kern="0" spc="-93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2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u</a:t>
            </a:r>
            <a:r>
              <a:rPr sz="3200" kern="0" spc="-8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2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tio</a:t>
            </a:r>
            <a:r>
              <a:rPr sz="3200" kern="0" spc="-9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2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n</a:t>
            </a:r>
            <a:r>
              <a:rPr sz="3200" kern="0" spc="135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2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of</a:t>
            </a:r>
            <a:endParaRPr sz="32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marL="320675" algn="l" rtl="0" eaLnBrk="0">
              <a:lnSpc>
                <a:spcPct val="100000"/>
              </a:lnSpc>
            </a:pPr>
            <a:r>
              <a:rPr sz="3200" kern="0" spc="1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Chi</a:t>
            </a:r>
            <a:r>
              <a:rPr sz="3200" kern="0" spc="-91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n</a:t>
            </a:r>
            <a:r>
              <a:rPr sz="3200" kern="0" spc="-8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ese</a:t>
            </a:r>
            <a:r>
              <a:rPr sz="3200" kern="0" spc="128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T</a:t>
            </a:r>
            <a:r>
              <a:rPr sz="3200" kern="0" spc="-8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e</a:t>
            </a:r>
            <a:r>
              <a:rPr sz="3200" kern="0" spc="-9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r</a:t>
            </a:r>
            <a:r>
              <a:rPr sz="3200" kern="0" spc="-96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m</a:t>
            </a:r>
            <a:r>
              <a:rPr sz="3200" kern="0" spc="18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s</a:t>
            </a:r>
            <a:r>
              <a:rPr sz="3200" kern="0" spc="134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8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of</a:t>
            </a:r>
            <a:endParaRPr sz="32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marL="1157605" algn="l" rtl="0" eaLnBrk="0">
              <a:lnSpc>
                <a:spcPts val="4270"/>
              </a:lnSpc>
            </a:pPr>
            <a:r>
              <a:rPr sz="3200" kern="0" spc="12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E</a:t>
            </a:r>
            <a:r>
              <a:rPr sz="3200" kern="0" spc="-91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2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n</a:t>
            </a:r>
            <a:r>
              <a:rPr sz="3200" kern="0" spc="-81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2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dea</a:t>
            </a:r>
            <a:r>
              <a:rPr sz="3200" kern="0" spc="-91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2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r</a:t>
            </a:r>
            <a:r>
              <a:rPr sz="3200" kern="0" spc="-96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2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me</a:t>
            </a:r>
            <a:r>
              <a:rPr sz="3200" kern="0" spc="-9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2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n</a:t>
            </a:r>
            <a:r>
              <a:rPr sz="3200" kern="0" spc="-8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1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t</a:t>
            </a:r>
            <a:endParaRPr sz="32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709123" y="999464"/>
            <a:ext cx="3465372" cy="606602"/>
          </a:xfrm>
          <a:prstGeom prst="rect">
            <a:avLst/>
          </a:prstGeom>
        </p:spPr>
      </p:pic>
      <p:sp>
        <p:nvSpPr>
          <p:cNvPr id="26" name="textbox 26"/>
          <p:cNvSpPr/>
          <p:nvPr/>
        </p:nvSpPr>
        <p:spPr>
          <a:xfrm>
            <a:off x="2228117" y="2116363"/>
            <a:ext cx="561975" cy="39649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</a:pPr>
            <a:r>
              <a:rPr sz="4400" b="1" kern="0" spc="-12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01</a:t>
            </a:r>
            <a:endParaRPr sz="44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8000"/>
              </a:lnSpc>
              <a:spcBef>
                <a:spcPts val="1325"/>
              </a:spcBef>
            </a:pPr>
            <a:r>
              <a:rPr sz="4400" b="1" kern="0" spc="-12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02</a:t>
            </a:r>
            <a:endParaRPr sz="44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8000"/>
              </a:lnSpc>
              <a:spcBef>
                <a:spcPts val="5"/>
              </a:spcBef>
            </a:pPr>
            <a:r>
              <a:rPr sz="4400" b="1" kern="0" spc="-12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03</a:t>
            </a:r>
            <a:endParaRPr sz="44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rect 30"/>
          <p:cNvSpPr/>
          <p:nvPr/>
        </p:nvSpPr>
        <p:spPr>
          <a:xfrm>
            <a:off x="1110996" y="1484376"/>
            <a:ext cx="5125529" cy="4058411"/>
          </a:xfrm>
          <a:prstGeom prst="rect">
            <a:avLst/>
          </a:prstGeom>
          <a:solidFill>
            <a:srgbClr val="FFFFFF">
              <a:alpha val="59215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" name="textbox 32"/>
          <p:cNvSpPr/>
          <p:nvPr/>
        </p:nvSpPr>
        <p:spPr>
          <a:xfrm>
            <a:off x="1150066" y="3079991"/>
            <a:ext cx="4975859" cy="15436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00000"/>
              </a:lnSpc>
            </a:pPr>
            <a:r>
              <a:rPr sz="3200" kern="0" spc="25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What</a:t>
            </a:r>
            <a:r>
              <a:rPr sz="3200" kern="0" spc="12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25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Chi</a:t>
            </a:r>
            <a:r>
              <a:rPr sz="3200" kern="0" spc="-9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25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n</a:t>
            </a:r>
            <a:r>
              <a:rPr sz="3200" kern="0" spc="-8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25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ese</a:t>
            </a:r>
            <a:r>
              <a:rPr sz="3200" kern="0" spc="128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24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T</a:t>
            </a:r>
            <a:r>
              <a:rPr sz="3200" kern="0" spc="-8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24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e</a:t>
            </a:r>
            <a:r>
              <a:rPr sz="3200" kern="0" spc="-9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24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r</a:t>
            </a:r>
            <a:r>
              <a:rPr sz="3200" kern="0" spc="-96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24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ms</a:t>
            </a:r>
            <a:endParaRPr sz="32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marL="2263140" algn="l" rtl="0" eaLnBrk="0">
              <a:lnSpc>
                <a:spcPct val="100000"/>
              </a:lnSpc>
            </a:pPr>
            <a:r>
              <a:rPr sz="3200" kern="0" spc="22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of</a:t>
            </a:r>
            <a:endParaRPr sz="32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marL="579120" algn="l" rtl="0" eaLnBrk="0">
              <a:lnSpc>
                <a:spcPts val="4270"/>
              </a:lnSpc>
            </a:pPr>
            <a:r>
              <a:rPr sz="3200" kern="0" spc="7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E</a:t>
            </a:r>
            <a:r>
              <a:rPr sz="3200" kern="0" spc="-91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7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n</a:t>
            </a:r>
            <a:r>
              <a:rPr sz="3200" kern="0" spc="-81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7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dea</a:t>
            </a:r>
            <a:r>
              <a:rPr sz="3200" kern="0" spc="-91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7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r</a:t>
            </a:r>
            <a:r>
              <a:rPr sz="3200" kern="0" spc="-96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7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me</a:t>
            </a:r>
            <a:r>
              <a:rPr sz="3200" kern="0" spc="-9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7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n</a:t>
            </a:r>
            <a:r>
              <a:rPr sz="3200" kern="0" spc="-8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6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t</a:t>
            </a:r>
            <a:r>
              <a:rPr sz="3200" kern="0" spc="122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6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A</a:t>
            </a:r>
            <a:r>
              <a:rPr sz="3200" kern="0" spc="-9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6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r</a:t>
            </a:r>
            <a:r>
              <a:rPr sz="3200" kern="0" spc="-8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6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e</a:t>
            </a:r>
            <a:endParaRPr sz="32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34" name="textbox 34"/>
          <p:cNvSpPr/>
          <p:nvPr/>
        </p:nvSpPr>
        <p:spPr>
          <a:xfrm>
            <a:off x="1363926" y="2228088"/>
            <a:ext cx="1797685" cy="4483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4000"/>
              </a:lnSpc>
            </a:pPr>
            <a:r>
              <a:rPr sz="3300" kern="0" spc="-100" dirty="0">
                <a:solidFill>
                  <a:srgbClr val="040D05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PART</a:t>
            </a:r>
            <a:r>
              <a:rPr sz="3300" kern="0" spc="110" dirty="0">
                <a:solidFill>
                  <a:srgbClr val="040D05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3300" kern="0" spc="-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01</a:t>
            </a:r>
            <a:endParaRPr sz="3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6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10932" y="4571720"/>
            <a:ext cx="5092077" cy="12700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404103" y="4581144"/>
            <a:ext cx="224028" cy="611123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11110" y="3009048"/>
            <a:ext cx="4979034" cy="114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rect 44"/>
          <p:cNvSpPr/>
          <p:nvPr/>
        </p:nvSpPr>
        <p:spPr>
          <a:xfrm>
            <a:off x="182879" y="210311"/>
            <a:ext cx="11803380" cy="6443471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6" name="textbox 46"/>
          <p:cNvSpPr/>
          <p:nvPr/>
        </p:nvSpPr>
        <p:spPr>
          <a:xfrm>
            <a:off x="6869226" y="1495196"/>
            <a:ext cx="4516754" cy="37547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6195" algn="l" rtl="0" eaLnBrk="0">
              <a:lnSpc>
                <a:spcPts val="2880"/>
              </a:lnSpc>
            </a:pPr>
            <a:r>
              <a:rPr sz="2300" kern="0" spc="23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Informal</a:t>
            </a:r>
            <a:r>
              <a:rPr sz="2300" kern="0" spc="53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300" kern="0" spc="23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&amp;</a:t>
            </a:r>
            <a:r>
              <a:rPr sz="2300" kern="0" spc="51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300" kern="0" spc="23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Affectiona</a:t>
            </a:r>
            <a:r>
              <a:rPr sz="2300" kern="0" spc="22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te</a:t>
            </a:r>
            <a:endParaRPr sz="23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marL="24130" algn="l" rtl="0" eaLnBrk="0">
              <a:lnSpc>
                <a:spcPts val="3175"/>
              </a:lnSpc>
            </a:pPr>
            <a:r>
              <a:rPr sz="2300" kern="0" spc="20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forms</a:t>
            </a:r>
            <a:endParaRPr sz="23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0320" algn="l" rtl="0" eaLnBrk="0">
              <a:lnSpc>
                <a:spcPts val="2880"/>
              </a:lnSpc>
              <a:spcBef>
                <a:spcPts val="700"/>
              </a:spcBef>
            </a:pPr>
            <a:r>
              <a:rPr sz="2300" kern="0" spc="21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Show</a:t>
            </a:r>
            <a:r>
              <a:rPr sz="2300" kern="0" spc="73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300" kern="0" spc="21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love,care,o</a:t>
            </a:r>
            <a:r>
              <a:rPr sz="2300" kern="0" spc="20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r</a:t>
            </a:r>
            <a:r>
              <a:rPr sz="2300" kern="0" spc="61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300" kern="0" spc="20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a</a:t>
            </a:r>
            <a:r>
              <a:rPr sz="2300" kern="0" spc="64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300" kern="0" spc="20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close</a:t>
            </a:r>
            <a:endParaRPr sz="23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marL="14605" algn="l" rtl="0" eaLnBrk="0">
              <a:lnSpc>
                <a:spcPts val="2860"/>
              </a:lnSpc>
            </a:pPr>
            <a:r>
              <a:rPr sz="2300" kern="0" spc="20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bond</a:t>
            </a:r>
            <a:r>
              <a:rPr sz="2300" kern="0" spc="51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300" kern="0" spc="20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with</a:t>
            </a:r>
            <a:r>
              <a:rPr sz="2300" kern="0" spc="60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300" kern="0" spc="20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another</a:t>
            </a:r>
            <a:r>
              <a:rPr sz="2300" kern="0" spc="57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300" kern="0" spc="20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per</a:t>
            </a:r>
            <a:r>
              <a:rPr sz="2300" kern="0" spc="-73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300" kern="0" spc="20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son</a:t>
            </a:r>
            <a:endParaRPr sz="23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880"/>
              </a:lnSpc>
              <a:spcBef>
                <a:spcPts val="700"/>
              </a:spcBef>
            </a:pPr>
            <a:r>
              <a:rPr sz="2300" kern="0" spc="15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Be</a:t>
            </a:r>
            <a:r>
              <a:rPr sz="2300" kern="0" spc="60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300" kern="0" spc="15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used</a:t>
            </a:r>
            <a:r>
              <a:rPr sz="2300" kern="0" spc="76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300" kern="0" spc="15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in</a:t>
            </a:r>
            <a:r>
              <a:rPr sz="2300" kern="0" spc="-85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300" kern="0" spc="15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var</a:t>
            </a:r>
            <a:r>
              <a:rPr sz="2300" kern="0" spc="-67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300" kern="0" spc="15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ious</a:t>
            </a:r>
            <a:endParaRPr sz="23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marL="25400" algn="l" rtl="0" eaLnBrk="0">
              <a:lnSpc>
                <a:spcPts val="3175"/>
              </a:lnSpc>
            </a:pPr>
            <a:r>
              <a:rPr sz="2300" kern="0" spc="22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contexts</a:t>
            </a:r>
            <a:endParaRPr sz="23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pic>
        <p:nvPicPr>
          <p:cNvPr id="48" name="picture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330451" y="1818131"/>
            <a:ext cx="4364735" cy="3087624"/>
          </a:xfrm>
          <a:prstGeom prst="rect">
            <a:avLst/>
          </a:prstGeom>
        </p:spPr>
      </p:pic>
      <p:sp>
        <p:nvSpPr>
          <p:cNvPr id="50" name="path 50"/>
          <p:cNvSpPr/>
          <p:nvPr/>
        </p:nvSpPr>
        <p:spPr>
          <a:xfrm>
            <a:off x="6254826" y="2022843"/>
            <a:ext cx="193040" cy="56654"/>
          </a:xfrm>
          <a:custGeom>
            <a:avLst/>
            <a:gdLst/>
            <a:ahLst/>
            <a:cxnLst/>
            <a:rect l="0" t="0" r="0" b="0"/>
            <a:pathLst>
              <a:path w="304" h="89">
                <a:moveTo>
                  <a:pt x="0" y="0"/>
                </a:moveTo>
                <a:cubicBezTo>
                  <a:pt x="1" y="89"/>
                  <a:pt x="1" y="89"/>
                  <a:pt x="1" y="89"/>
                </a:cubicBezTo>
                <a:cubicBezTo>
                  <a:pt x="74" y="89"/>
                  <a:pt x="74" y="89"/>
                  <a:pt x="74" y="89"/>
                </a:cubicBezTo>
                <a:cubicBezTo>
                  <a:pt x="74" y="85"/>
                  <a:pt x="74" y="81"/>
                  <a:pt x="74" y="80"/>
                </a:cubicBezTo>
                <a:cubicBezTo>
                  <a:pt x="43" y="60"/>
                  <a:pt x="18" y="32"/>
                  <a:pt x="0" y="0"/>
                </a:cubicBezTo>
              </a:path>
              <a:path w="304" h="89">
                <a:moveTo>
                  <a:pt x="66" y="47"/>
                </a:moveTo>
                <a:lnTo>
                  <a:pt x="75" y="52"/>
                </a:lnTo>
                <a:lnTo>
                  <a:pt x="99" y="66"/>
                </a:lnTo>
                <a:lnTo>
                  <a:pt x="109" y="71"/>
                </a:lnTo>
                <a:lnTo>
                  <a:pt x="142" y="31"/>
                </a:lnTo>
                <a:lnTo>
                  <a:pt x="125" y="23"/>
                </a:lnTo>
                <a:lnTo>
                  <a:pt x="100" y="9"/>
                </a:lnTo>
                <a:lnTo>
                  <a:pt x="87" y="0"/>
                </a:lnTo>
                <a:lnTo>
                  <a:pt x="66" y="47"/>
                </a:lnTo>
              </a:path>
              <a:path w="304" h="89">
                <a:moveTo>
                  <a:pt x="160" y="89"/>
                </a:moveTo>
                <a:lnTo>
                  <a:pt x="170" y="89"/>
                </a:lnTo>
                <a:lnTo>
                  <a:pt x="198" y="89"/>
                </a:lnTo>
                <a:lnTo>
                  <a:pt x="208" y="89"/>
                </a:lnTo>
                <a:lnTo>
                  <a:pt x="216" y="39"/>
                </a:lnTo>
                <a:lnTo>
                  <a:pt x="198" y="39"/>
                </a:lnTo>
                <a:lnTo>
                  <a:pt x="170" y="39"/>
                </a:lnTo>
                <a:lnTo>
                  <a:pt x="152" y="39"/>
                </a:lnTo>
                <a:lnTo>
                  <a:pt x="160" y="89"/>
                </a:lnTo>
              </a:path>
              <a:path w="304" h="89">
                <a:moveTo>
                  <a:pt x="261" y="79"/>
                </a:moveTo>
                <a:lnTo>
                  <a:pt x="270" y="72"/>
                </a:lnTo>
                <a:lnTo>
                  <a:pt x="294" y="61"/>
                </a:lnTo>
                <a:lnTo>
                  <a:pt x="304" y="54"/>
                </a:lnTo>
                <a:lnTo>
                  <a:pt x="285" y="8"/>
                </a:lnTo>
                <a:lnTo>
                  <a:pt x="269" y="16"/>
                </a:lnTo>
                <a:lnTo>
                  <a:pt x="244" y="29"/>
                </a:lnTo>
                <a:lnTo>
                  <a:pt x="227" y="39"/>
                </a:lnTo>
                <a:lnTo>
                  <a:pt x="261" y="79"/>
                </a:lnTo>
              </a:path>
            </a:pathLst>
          </a:cu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2" name="path 52"/>
          <p:cNvSpPr/>
          <p:nvPr/>
        </p:nvSpPr>
        <p:spPr>
          <a:xfrm>
            <a:off x="6260071" y="1980882"/>
            <a:ext cx="228713" cy="55600"/>
          </a:xfrm>
          <a:custGeom>
            <a:avLst/>
            <a:gdLst/>
            <a:ahLst/>
            <a:cxnLst/>
            <a:rect l="0" t="0" r="0" b="0"/>
            <a:pathLst>
              <a:path w="360" h="87">
                <a:moveTo>
                  <a:pt x="0" y="29"/>
                </a:moveTo>
                <a:lnTo>
                  <a:pt x="4" y="39"/>
                </a:lnTo>
                <a:lnTo>
                  <a:pt x="18" y="62"/>
                </a:lnTo>
                <a:lnTo>
                  <a:pt x="23" y="72"/>
                </a:lnTo>
                <a:lnTo>
                  <a:pt x="71" y="54"/>
                </a:lnTo>
                <a:lnTo>
                  <a:pt x="62" y="37"/>
                </a:lnTo>
                <a:lnTo>
                  <a:pt x="49" y="16"/>
                </a:lnTo>
                <a:lnTo>
                  <a:pt x="39" y="0"/>
                </a:lnTo>
                <a:lnTo>
                  <a:pt x="0" y="29"/>
                </a:lnTo>
              </a:path>
              <a:path w="360" h="87">
                <a:moveTo>
                  <a:pt x="335" y="87"/>
                </a:moveTo>
                <a:lnTo>
                  <a:pt x="340" y="77"/>
                </a:lnTo>
                <a:lnTo>
                  <a:pt x="355" y="54"/>
                </a:lnTo>
                <a:lnTo>
                  <a:pt x="360" y="44"/>
                </a:lnTo>
                <a:lnTo>
                  <a:pt x="320" y="11"/>
                </a:lnTo>
                <a:lnTo>
                  <a:pt x="308" y="28"/>
                </a:lnTo>
                <a:lnTo>
                  <a:pt x="297" y="52"/>
                </a:lnTo>
                <a:lnTo>
                  <a:pt x="287" y="66"/>
                </a:lnTo>
                <a:lnTo>
                  <a:pt x="335" y="87"/>
                </a:lnTo>
              </a:path>
            </a:pathLst>
          </a:cu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4" name="path 54"/>
          <p:cNvSpPr/>
          <p:nvPr/>
        </p:nvSpPr>
        <p:spPr>
          <a:xfrm>
            <a:off x="6273710" y="1852879"/>
            <a:ext cx="204584" cy="206692"/>
          </a:xfrm>
          <a:custGeom>
            <a:avLst/>
            <a:gdLst/>
            <a:ahLst/>
            <a:cxnLst/>
            <a:rect l="0" t="0" r="0" b="0"/>
            <a:pathLst>
              <a:path w="322" h="325">
                <a:moveTo>
                  <a:pt x="162" y="325"/>
                </a:moveTo>
                <a:cubicBezTo>
                  <a:pt x="72" y="325"/>
                  <a:pt x="0" y="252"/>
                  <a:pt x="0" y="162"/>
                </a:cubicBezTo>
                <a:cubicBezTo>
                  <a:pt x="0" y="73"/>
                  <a:pt x="72" y="0"/>
                  <a:pt x="162" y="0"/>
                </a:cubicBezTo>
                <a:cubicBezTo>
                  <a:pt x="249" y="0"/>
                  <a:pt x="322" y="73"/>
                  <a:pt x="322" y="162"/>
                </a:cubicBezTo>
                <a:cubicBezTo>
                  <a:pt x="322" y="252"/>
                  <a:pt x="249" y="325"/>
                  <a:pt x="162" y="325"/>
                </a:cubicBezTo>
                <a:moveTo>
                  <a:pt x="162" y="49"/>
                </a:moveTo>
                <a:cubicBezTo>
                  <a:pt x="100" y="49"/>
                  <a:pt x="49" y="100"/>
                  <a:pt x="49" y="162"/>
                </a:cubicBezTo>
                <a:cubicBezTo>
                  <a:pt x="49" y="226"/>
                  <a:pt x="100" y="277"/>
                  <a:pt x="162" y="277"/>
                </a:cubicBezTo>
                <a:cubicBezTo>
                  <a:pt x="223" y="277"/>
                  <a:pt x="273" y="226"/>
                  <a:pt x="273" y="162"/>
                </a:cubicBezTo>
                <a:cubicBezTo>
                  <a:pt x="273" y="100"/>
                  <a:pt x="223" y="49"/>
                  <a:pt x="162" y="49"/>
                </a:cubicBezTo>
              </a:path>
            </a:pathLst>
          </a:cu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6" name="textbox 56"/>
          <p:cNvSpPr/>
          <p:nvPr/>
        </p:nvSpPr>
        <p:spPr>
          <a:xfrm>
            <a:off x="6104969" y="1367904"/>
            <a:ext cx="507365" cy="37179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9000"/>
              </a:lnSpc>
            </a:pPr>
            <a:r>
              <a:rPr sz="4100" kern="0" spc="-320" dirty="0">
                <a:solidFill>
                  <a:srgbClr val="AAE6CE">
                    <a:alpha val="100000"/>
                  </a:srgbClr>
                </a:solidFill>
                <a:latin typeface="MS Gothic" panose="020B0609070205080204" charset="-128"/>
                <a:ea typeface="MS Gothic" panose="020B0609070205080204" charset="-128"/>
                <a:cs typeface="MS Gothic" panose="020B0609070205080204" charset="-128"/>
              </a:rPr>
              <a:t>✲</a:t>
            </a:r>
            <a:endParaRPr sz="4100" dirty="0">
              <a:latin typeface="MS Gothic" panose="020B0609070205080204" charset="-128"/>
              <a:ea typeface="MS Gothic" panose="020B0609070205080204" charset="-128"/>
              <a:cs typeface="MS Gothic" panose="020B0609070205080204" charset="-128"/>
            </a:endParaRPr>
          </a:p>
          <a:p>
            <a:pPr algn="l" rtl="0" eaLnBrk="0">
              <a:lnSpc>
                <a:spcPct val="102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236000"/>
              </a:lnSpc>
            </a:pPr>
            <a:r>
              <a:rPr sz="4100" kern="0" spc="-320" dirty="0">
                <a:solidFill>
                  <a:srgbClr val="AAE6CE">
                    <a:alpha val="100000"/>
                  </a:srgbClr>
                </a:solidFill>
                <a:latin typeface="MS Gothic" panose="020B0609070205080204" charset="-128"/>
                <a:ea typeface="MS Gothic" panose="020B0609070205080204" charset="-128"/>
                <a:cs typeface="MS Gothic" panose="020B0609070205080204" charset="-128"/>
              </a:rPr>
              <a:t>✲</a:t>
            </a:r>
            <a:r>
              <a:rPr sz="4100" kern="0" spc="-10" dirty="0">
                <a:solidFill>
                  <a:srgbClr val="AAE6CE">
                    <a:alpha val="100000"/>
                  </a:srgbClr>
                </a:solidFill>
                <a:latin typeface="MS Gothic" panose="020B0609070205080204" charset="-128"/>
                <a:ea typeface="MS Gothic" panose="020B0609070205080204" charset="-128"/>
                <a:cs typeface="MS Gothic" panose="020B0609070205080204" charset="-128"/>
              </a:rPr>
              <a:t> </a:t>
            </a:r>
            <a:r>
              <a:rPr sz="4100" kern="0" spc="-320" dirty="0">
                <a:solidFill>
                  <a:srgbClr val="AAE6CE">
                    <a:alpha val="100000"/>
                  </a:srgbClr>
                </a:solidFill>
                <a:latin typeface="MS Gothic" panose="020B0609070205080204" charset="-128"/>
                <a:ea typeface="MS Gothic" panose="020B0609070205080204" charset="-128"/>
                <a:cs typeface="MS Gothic" panose="020B0609070205080204" charset="-128"/>
              </a:rPr>
              <a:t>✲</a:t>
            </a:r>
            <a:endParaRPr sz="4100" dirty="0">
              <a:latin typeface="MS Gothic" panose="020B0609070205080204" charset="-128"/>
              <a:ea typeface="MS Gothic" panose="020B0609070205080204" charset="-128"/>
              <a:cs typeface="MS Gothic" panose="020B0609070205080204" charset="-128"/>
            </a:endParaRPr>
          </a:p>
        </p:txBody>
      </p:sp>
      <p:sp>
        <p:nvSpPr>
          <p:cNvPr id="58" name="textbox 58"/>
          <p:cNvSpPr/>
          <p:nvPr/>
        </p:nvSpPr>
        <p:spPr>
          <a:xfrm>
            <a:off x="437400" y="569202"/>
            <a:ext cx="2409825" cy="5683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4270"/>
              </a:lnSpc>
            </a:pPr>
            <a:r>
              <a:rPr sz="3200" b="1" kern="0" spc="1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Defin</a:t>
            </a:r>
            <a:r>
              <a:rPr sz="3200" kern="0" spc="-9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b="1" kern="0" spc="1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ition</a:t>
            </a:r>
            <a:endParaRPr sz="32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62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693610" y="1360080"/>
            <a:ext cx="3091193" cy="3091192"/>
          </a:xfrm>
          <a:prstGeom prst="rect">
            <a:avLst/>
          </a:prstGeom>
        </p:spPr>
      </p:pic>
      <p:sp>
        <p:nvSpPr>
          <p:cNvPr id="64" name="textbox 64"/>
          <p:cNvSpPr/>
          <p:nvPr/>
        </p:nvSpPr>
        <p:spPr>
          <a:xfrm>
            <a:off x="1839493" y="2106726"/>
            <a:ext cx="2709545" cy="26771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4605" algn="l" rtl="0" eaLnBrk="0">
              <a:lnSpc>
                <a:spcPts val="2860"/>
              </a:lnSpc>
            </a:pPr>
            <a:r>
              <a:rPr sz="2300" kern="0" spc="23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Between</a:t>
            </a:r>
            <a:r>
              <a:rPr sz="2300" kern="0" spc="62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300" kern="0" spc="23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Couples</a:t>
            </a:r>
            <a:endParaRPr sz="23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75"/>
              </a:lnSpc>
              <a:spcBef>
                <a:spcPts val="695"/>
              </a:spcBef>
            </a:pPr>
            <a:r>
              <a:rPr sz="2300" kern="0" spc="24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Within</a:t>
            </a:r>
            <a:r>
              <a:rPr sz="2300" kern="0" spc="55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300" kern="0" spc="24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Fam</a:t>
            </a:r>
            <a:r>
              <a:rPr sz="2300" kern="0" spc="23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ilies</a:t>
            </a:r>
            <a:endParaRPr sz="23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algn="l" rtl="0" eaLnBrk="0">
              <a:lnSpc>
                <a:spcPct val="12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6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850"/>
              </a:lnSpc>
              <a:spcBef>
                <a:spcPts val="5"/>
              </a:spcBef>
            </a:pPr>
            <a:r>
              <a:rPr sz="2300" kern="0" spc="23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Among</a:t>
            </a:r>
            <a:r>
              <a:rPr sz="2300" kern="0" spc="55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300" kern="0" spc="23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Friends</a:t>
            </a:r>
            <a:endParaRPr sz="23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66" name="textbox 66"/>
          <p:cNvSpPr/>
          <p:nvPr/>
        </p:nvSpPr>
        <p:spPr>
          <a:xfrm>
            <a:off x="553914" y="559677"/>
            <a:ext cx="1191260" cy="44037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00000"/>
              </a:lnSpc>
            </a:pPr>
            <a:r>
              <a:rPr sz="3200" b="1" kern="0" spc="21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Types</a:t>
            </a:r>
            <a:endParaRPr sz="32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35940" algn="l" rtl="0" eaLnBrk="0">
              <a:lnSpc>
                <a:spcPct val="100000"/>
              </a:lnSpc>
              <a:spcBef>
                <a:spcPts val="1320"/>
              </a:spcBef>
            </a:pPr>
            <a:r>
              <a:rPr sz="4400" kern="0" spc="-10" dirty="0">
                <a:solidFill>
                  <a:srgbClr val="AAE6CE">
                    <a:alpha val="100000"/>
                  </a:srgbClr>
                </a:solidFill>
                <a:latin typeface="MS Gothic" panose="020B0609070205080204" charset="-128"/>
                <a:ea typeface="MS Gothic" panose="020B0609070205080204" charset="-128"/>
                <a:cs typeface="MS Gothic" panose="020B0609070205080204" charset="-128"/>
              </a:rPr>
              <a:t>✲</a:t>
            </a:r>
            <a:endParaRPr sz="4400" dirty="0">
              <a:latin typeface="MS Gothic" panose="020B0609070205080204" charset="-128"/>
              <a:ea typeface="MS Gothic" panose="020B0609070205080204" charset="-128"/>
              <a:cs typeface="MS Gothic" panose="020B0609070205080204" charset="-128"/>
            </a:endParaRPr>
          </a:p>
          <a:p>
            <a:pPr algn="l" rtl="0" eaLnBrk="0">
              <a:lnSpc>
                <a:spcPct val="12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35940" algn="l" rtl="0" eaLnBrk="0">
              <a:lnSpc>
                <a:spcPct val="100000"/>
              </a:lnSpc>
              <a:spcBef>
                <a:spcPts val="1325"/>
              </a:spcBef>
            </a:pPr>
            <a:r>
              <a:rPr sz="4400" kern="0" spc="-10" dirty="0">
                <a:solidFill>
                  <a:srgbClr val="AAE6CE">
                    <a:alpha val="100000"/>
                  </a:srgbClr>
                </a:solidFill>
                <a:latin typeface="MS Gothic" panose="020B0609070205080204" charset="-128"/>
                <a:ea typeface="MS Gothic" panose="020B0609070205080204" charset="-128"/>
                <a:cs typeface="MS Gothic" panose="020B0609070205080204" charset="-128"/>
              </a:rPr>
              <a:t>✲</a:t>
            </a:r>
            <a:endParaRPr sz="4400" dirty="0">
              <a:latin typeface="MS Gothic" panose="020B0609070205080204" charset="-128"/>
              <a:ea typeface="MS Gothic" panose="020B0609070205080204" charset="-128"/>
              <a:cs typeface="MS Gothic" panose="020B0609070205080204" charset="-128"/>
            </a:endParaRPr>
          </a:p>
          <a:p>
            <a:pPr algn="l" rtl="0" eaLnBrk="0">
              <a:lnSpc>
                <a:spcPct val="14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35940" algn="l" rtl="0" eaLnBrk="0">
              <a:lnSpc>
                <a:spcPct val="100000"/>
              </a:lnSpc>
            </a:pPr>
            <a:r>
              <a:rPr sz="4400" kern="0" spc="-10" dirty="0">
                <a:solidFill>
                  <a:srgbClr val="AAE6CE">
                    <a:alpha val="100000"/>
                  </a:srgbClr>
                </a:solidFill>
                <a:latin typeface="MS Gothic" panose="020B0609070205080204" charset="-128"/>
                <a:ea typeface="MS Gothic" panose="020B0609070205080204" charset="-128"/>
                <a:cs typeface="MS Gothic" panose="020B0609070205080204" charset="-128"/>
              </a:rPr>
              <a:t>✲</a:t>
            </a:r>
            <a:endParaRPr sz="4400" dirty="0">
              <a:latin typeface="MS Gothic" panose="020B0609070205080204" charset="-128"/>
              <a:ea typeface="MS Gothic" panose="020B0609070205080204" charset="-128"/>
              <a:cs typeface="MS Gothic" panose="020B0609070205080204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70" name="rect 70"/>
          <p:cNvSpPr/>
          <p:nvPr/>
        </p:nvSpPr>
        <p:spPr>
          <a:xfrm>
            <a:off x="1110996" y="1484376"/>
            <a:ext cx="5125529" cy="4058411"/>
          </a:xfrm>
          <a:prstGeom prst="rect">
            <a:avLst/>
          </a:prstGeom>
          <a:solidFill>
            <a:srgbClr val="FFFFFF">
              <a:alpha val="59215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2" name="textbox 72"/>
          <p:cNvSpPr/>
          <p:nvPr/>
        </p:nvSpPr>
        <p:spPr>
          <a:xfrm>
            <a:off x="1157799" y="3073641"/>
            <a:ext cx="4968240" cy="14878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93370" algn="l" rtl="0" eaLnBrk="0">
              <a:lnSpc>
                <a:spcPct val="100000"/>
              </a:lnSpc>
            </a:pPr>
            <a:r>
              <a:rPr sz="3200" kern="0" spc="1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Chi</a:t>
            </a:r>
            <a:r>
              <a:rPr sz="3200" kern="0" spc="-91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n</a:t>
            </a:r>
            <a:r>
              <a:rPr sz="3200" kern="0" spc="-8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ese</a:t>
            </a:r>
            <a:r>
              <a:rPr sz="3200" kern="0" spc="128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T</a:t>
            </a:r>
            <a:r>
              <a:rPr sz="3200" kern="0" spc="-8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e</a:t>
            </a:r>
            <a:r>
              <a:rPr sz="3200" kern="0" spc="-9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r</a:t>
            </a:r>
            <a:r>
              <a:rPr sz="3200" kern="0" spc="-96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m</a:t>
            </a:r>
            <a:r>
              <a:rPr sz="3200" kern="0" spc="18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s</a:t>
            </a:r>
            <a:r>
              <a:rPr sz="3200" kern="0" spc="134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8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of</a:t>
            </a:r>
            <a:endParaRPr sz="32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algn="r" rtl="0" eaLnBrk="0">
              <a:lnSpc>
                <a:spcPct val="100000"/>
              </a:lnSpc>
            </a:pPr>
            <a:r>
              <a:rPr sz="3200" kern="0" spc="18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E</a:t>
            </a:r>
            <a:r>
              <a:rPr sz="3200" kern="0" spc="-83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8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n</a:t>
            </a:r>
            <a:r>
              <a:rPr sz="3200" kern="0" spc="-81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8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dea</a:t>
            </a:r>
            <a:r>
              <a:rPr sz="3200" kern="0" spc="-9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8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r</a:t>
            </a:r>
            <a:r>
              <a:rPr sz="3200" kern="0" spc="-97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8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me</a:t>
            </a:r>
            <a:r>
              <a:rPr sz="3200" kern="0" spc="-9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8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n</a:t>
            </a:r>
            <a:r>
              <a:rPr sz="3200" kern="0" spc="-8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8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t</a:t>
            </a:r>
            <a:r>
              <a:rPr sz="3200" kern="0" spc="125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8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B</a:t>
            </a:r>
            <a:r>
              <a:rPr sz="3200" kern="0" spc="-8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8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etwee</a:t>
            </a:r>
            <a:r>
              <a:rPr sz="3200" kern="0" spc="-91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8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n</a:t>
            </a:r>
            <a:endParaRPr sz="32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marL="1550670" algn="l" rtl="0" eaLnBrk="0">
              <a:lnSpc>
                <a:spcPct val="99000"/>
              </a:lnSpc>
              <a:spcBef>
                <a:spcPts val="30"/>
              </a:spcBef>
            </a:pPr>
            <a:r>
              <a:rPr sz="3200" kern="0" spc="17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Co</a:t>
            </a:r>
            <a:r>
              <a:rPr sz="3200" kern="0" spc="-9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7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u</a:t>
            </a:r>
            <a:r>
              <a:rPr sz="3200" kern="0" spc="-92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7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p</a:t>
            </a:r>
            <a:r>
              <a:rPr sz="3200" kern="0" spc="-6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7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les</a:t>
            </a:r>
            <a:endParaRPr sz="32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74" name="textbox 74"/>
          <p:cNvSpPr/>
          <p:nvPr/>
        </p:nvSpPr>
        <p:spPr>
          <a:xfrm>
            <a:off x="1363926" y="2228088"/>
            <a:ext cx="1811020" cy="4483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4000"/>
              </a:lnSpc>
            </a:pPr>
            <a:r>
              <a:rPr sz="3300" kern="0" spc="-80" dirty="0">
                <a:solidFill>
                  <a:srgbClr val="060D0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PART</a:t>
            </a:r>
            <a:r>
              <a:rPr sz="3300" kern="0" spc="100" dirty="0">
                <a:solidFill>
                  <a:srgbClr val="060D0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3300" kern="0" spc="-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02</a:t>
            </a:r>
            <a:endParaRPr sz="3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76" name="picture 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10932" y="4571720"/>
            <a:ext cx="5092077" cy="12700"/>
          </a:xfrm>
          <a:prstGeom prst="rect">
            <a:avLst/>
          </a:prstGeom>
        </p:spPr>
      </p:pic>
      <p:pic>
        <p:nvPicPr>
          <p:cNvPr id="78" name="picture 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404103" y="4581144"/>
            <a:ext cx="224028" cy="611123"/>
          </a:xfrm>
          <a:prstGeom prst="rect">
            <a:avLst/>
          </a:prstGeom>
        </p:spPr>
      </p:pic>
      <p:pic>
        <p:nvPicPr>
          <p:cNvPr id="80" name="picture 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11110" y="3009048"/>
            <a:ext cx="4979034" cy="114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84" name="rect 84"/>
          <p:cNvSpPr/>
          <p:nvPr/>
        </p:nvSpPr>
        <p:spPr>
          <a:xfrm>
            <a:off x="182879" y="210311"/>
            <a:ext cx="11803380" cy="6443471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6" name="textbox 86"/>
          <p:cNvSpPr/>
          <p:nvPr/>
        </p:nvSpPr>
        <p:spPr>
          <a:xfrm>
            <a:off x="4688840" y="1746769"/>
            <a:ext cx="7148830" cy="31610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48920" algn="l" rtl="0" eaLnBrk="0">
              <a:lnSpc>
                <a:spcPts val="3700"/>
              </a:lnSpc>
              <a:tabLst>
                <a:tab pos="374650" algn="l"/>
              </a:tabLst>
            </a:pPr>
            <a:r>
              <a:rPr sz="2700" kern="0" spc="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	</a:t>
            </a:r>
            <a:r>
              <a:rPr sz="2700" kern="0" spc="24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Connotation</a:t>
            </a:r>
            <a:endParaRPr sz="27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marL="461010" indent="5080" algn="l" rtl="0" eaLnBrk="0">
              <a:lnSpc>
                <a:spcPct val="137000"/>
              </a:lnSpc>
              <a:spcBef>
                <a:spcPts val="655"/>
              </a:spcBef>
            </a:pP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R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e</a:t>
            </a:r>
            <a:r>
              <a:rPr sz="1500" kern="0" spc="-21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fe</a:t>
            </a:r>
            <a:r>
              <a:rPr sz="1500" kern="0" spc="-1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r</a:t>
            </a:r>
            <a:r>
              <a:rPr sz="1500" kern="0" spc="-2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r</a:t>
            </a:r>
            <a:r>
              <a:rPr sz="1500" kern="0" spc="-2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i</a:t>
            </a:r>
            <a:r>
              <a:rPr sz="1500" kern="0" spc="-2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ng  t</a:t>
            </a:r>
            <a:r>
              <a:rPr sz="1500" kern="0" spc="-2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o  a  p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e</a:t>
            </a:r>
            <a:r>
              <a:rPr sz="1500" kern="0" spc="-1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rs</a:t>
            </a:r>
            <a:r>
              <a:rPr sz="1500" kern="0" spc="-21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o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n  w</a:t>
            </a:r>
            <a:r>
              <a:rPr sz="1500" kern="0" spc="-2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h</a:t>
            </a:r>
            <a:r>
              <a:rPr sz="1500" kern="0" spc="-21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o  is  id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e</a:t>
            </a:r>
            <a:r>
              <a:rPr sz="1500" kern="0" spc="-2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a</a:t>
            </a:r>
            <a:r>
              <a:rPr sz="1500" kern="0" spc="-1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l</a:t>
            </a:r>
            <a:r>
              <a:rPr sz="1500" kern="0" spc="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iz</a:t>
            </a:r>
            <a:r>
              <a:rPr sz="1500" kern="0" spc="-21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e</a:t>
            </a:r>
            <a:r>
              <a:rPr sz="1500" kern="0" spc="-2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d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 </a:t>
            </a:r>
            <a:r>
              <a:rPr sz="1500" kern="0" spc="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o</a:t>
            </a:r>
            <a:r>
              <a:rPr sz="1500" kern="0" spc="-1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r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             </a:t>
            </a:r>
            <a:r>
              <a:rPr sz="1500" kern="0" spc="1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c</a:t>
            </a:r>
            <a:r>
              <a:rPr sz="1500" kern="0" spc="-21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1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h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1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e</a:t>
            </a:r>
            <a:r>
              <a:rPr sz="1500" kern="0" spc="-1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1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r</a:t>
            </a:r>
            <a:r>
              <a:rPr sz="1500" kern="0" spc="-2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1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is</a:t>
            </a:r>
            <a:r>
              <a:rPr sz="1500" kern="0" spc="-2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1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h</a:t>
            </a:r>
            <a:r>
              <a:rPr sz="1500" kern="0" spc="-21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1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e</a:t>
            </a:r>
            <a:r>
              <a:rPr sz="1500" kern="0" spc="-2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1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d</a:t>
            </a:r>
            <a:endParaRPr sz="1500" dirty="0">
              <a:latin typeface="Segoe Print" panose="02000600000000000000"/>
              <a:ea typeface="Segoe Print" panose="02000600000000000000"/>
              <a:cs typeface="Segoe Print" panose="02000600000000000000"/>
            </a:endParaRPr>
          </a:p>
          <a:p>
            <a:pPr marL="396240" indent="104775" algn="l" rtl="0" eaLnBrk="0">
              <a:lnSpc>
                <a:spcPct val="137000"/>
              </a:lnSpc>
              <a:spcBef>
                <a:spcPts val="805"/>
              </a:spcBef>
            </a:pP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R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e</a:t>
            </a:r>
            <a:r>
              <a:rPr sz="1500" kern="0" spc="-21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fl</a:t>
            </a:r>
            <a:r>
              <a:rPr sz="1500" kern="0" spc="-21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e</a:t>
            </a:r>
            <a:r>
              <a:rPr sz="1500" kern="0" spc="-2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c</a:t>
            </a:r>
            <a:r>
              <a:rPr sz="1500" kern="0" spc="-2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ti</a:t>
            </a:r>
            <a:r>
              <a:rPr sz="1500" kern="0" spc="-2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ng  th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e </a:t>
            </a:r>
            <a:r>
              <a:rPr sz="1500" kern="0" spc="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sp</a:t>
            </a:r>
            <a:r>
              <a:rPr sz="1500" kern="0" spc="-21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e</a:t>
            </a:r>
            <a:r>
              <a:rPr sz="1500" kern="0" spc="-2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a</a:t>
            </a:r>
            <a:r>
              <a:rPr sz="1500" kern="0" spc="-21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k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e</a:t>
            </a:r>
            <a:r>
              <a:rPr sz="1500" kern="0" spc="-1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r</a:t>
            </a:r>
            <a:r>
              <a:rPr sz="1500" kern="0" spc="-2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'</a:t>
            </a:r>
            <a:r>
              <a:rPr sz="1500" kern="0" spc="-28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s  a</a:t>
            </a:r>
            <a:r>
              <a:rPr sz="1500" kern="0" spc="-2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d</a:t>
            </a:r>
            <a:r>
              <a:rPr sz="1500" kern="0" spc="-1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m</a:t>
            </a:r>
            <a:r>
              <a:rPr sz="1500" kern="0" spc="-18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i</a:t>
            </a:r>
            <a:r>
              <a:rPr sz="1500" kern="0" spc="-20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r</a:t>
            </a:r>
            <a:r>
              <a:rPr sz="1500" kern="0" spc="-2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a</a:t>
            </a:r>
            <a:r>
              <a:rPr sz="1500" kern="0" spc="-2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ti</a:t>
            </a:r>
            <a:r>
              <a:rPr sz="1500" kern="0" spc="-2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o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n  o</a:t>
            </a:r>
            <a:r>
              <a:rPr sz="1500" kern="0" spc="-1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r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                 </a:t>
            </a:r>
            <a:r>
              <a:rPr sz="1500" kern="0" spc="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a</a:t>
            </a:r>
            <a:r>
              <a:rPr sz="1500" kern="0" spc="-1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ffe</a:t>
            </a:r>
            <a:r>
              <a:rPr sz="1500" kern="0" spc="-2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c</a:t>
            </a:r>
            <a:r>
              <a:rPr sz="1500" kern="0" spc="-2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ti</a:t>
            </a:r>
            <a:r>
              <a:rPr sz="1500" kern="0" spc="-2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o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n</a:t>
            </a:r>
            <a:endParaRPr sz="1500" dirty="0">
              <a:latin typeface="Segoe Print" panose="02000600000000000000"/>
              <a:ea typeface="Segoe Print" panose="02000600000000000000"/>
              <a:cs typeface="Segoe Print" panose="02000600000000000000"/>
            </a:endParaRPr>
          </a:p>
          <a:p>
            <a:pPr marL="417195" algn="l" rtl="0" eaLnBrk="0">
              <a:lnSpc>
                <a:spcPts val="3330"/>
              </a:lnSpc>
              <a:spcBef>
                <a:spcPts val="1530"/>
              </a:spcBef>
              <a:tabLst>
                <a:tab pos="592455" algn="l"/>
              </a:tabLst>
            </a:pPr>
            <a:r>
              <a:rPr sz="2700" kern="0" spc="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	</a:t>
            </a:r>
            <a:r>
              <a:rPr sz="2700" kern="0" spc="23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Example</a:t>
            </a:r>
            <a:endParaRPr sz="27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marL="460375" algn="l" rtl="0" eaLnBrk="0">
              <a:lnSpc>
                <a:spcPct val="93000"/>
              </a:lnSpc>
              <a:spcBef>
                <a:spcPts val="505"/>
              </a:spcBef>
            </a:pP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“</a:t>
            </a:r>
            <a:r>
              <a:rPr sz="1500" kern="0" spc="-1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I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n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th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e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w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a</a:t>
            </a:r>
            <a:r>
              <a:rPr sz="1500" kern="0" spc="-2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t</a:t>
            </a:r>
            <a:r>
              <a:rPr sz="1500" kern="0" spc="-2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e</a:t>
            </a:r>
            <a:r>
              <a:rPr sz="1500" kern="0" spc="-1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r</a:t>
            </a:r>
            <a:r>
              <a:rPr sz="1500" kern="0" spc="-2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, 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th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e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o</a:t>
            </a:r>
            <a:r>
              <a:rPr sz="1500" kern="0" spc="-21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n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e</a:t>
            </a:r>
            <a:r>
              <a:rPr sz="1500" kern="0" spc="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I</a:t>
            </a:r>
            <a:endParaRPr sz="1500" dirty="0">
              <a:latin typeface="Segoe Print" panose="02000600000000000000"/>
              <a:ea typeface="Segoe Print" panose="02000600000000000000"/>
              <a:cs typeface="Segoe Print" panose="02000600000000000000"/>
            </a:endParaRPr>
          </a:p>
          <a:p>
            <a:pPr algn="r" rtl="0" eaLnBrk="0">
              <a:lnSpc>
                <a:spcPts val="2315"/>
              </a:lnSpc>
              <a:spcBef>
                <a:spcPts val="305"/>
              </a:spcBef>
            </a:pP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l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o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ng</a:t>
            </a:r>
            <a:r>
              <a:rPr sz="1500" kern="0" spc="1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fo</a:t>
            </a:r>
            <a:r>
              <a:rPr sz="1500" kern="0" spc="-1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r</a:t>
            </a:r>
            <a:r>
              <a:rPr sz="1500" kern="0" spc="1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s</a:t>
            </a:r>
            <a:r>
              <a:rPr sz="1500" kern="0" spc="-2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t</a:t>
            </a:r>
            <a:r>
              <a:rPr sz="1500" kern="0" spc="-2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a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n</a:t>
            </a:r>
            <a:r>
              <a:rPr sz="1500" kern="0" spc="-2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ds</a:t>
            </a:r>
            <a:r>
              <a:rPr sz="1500" kern="0" spc="1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a</a:t>
            </a:r>
            <a:r>
              <a:rPr sz="1500" kern="0" spc="-20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fa</a:t>
            </a:r>
            <a:r>
              <a:rPr sz="1500" kern="0" spc="-1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r</a:t>
            </a:r>
            <a:r>
              <a:rPr sz="1500" kern="0" spc="-2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1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.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1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”    </a:t>
            </a:r>
            <a:r>
              <a:rPr sz="1500" kern="0" spc="1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From</a:t>
            </a:r>
            <a:r>
              <a:rPr sz="1700" kern="0" spc="1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The</a:t>
            </a:r>
            <a:r>
              <a:rPr sz="1700" kern="0" spc="20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Book</a:t>
            </a:r>
            <a:r>
              <a:rPr sz="1700" kern="0" spc="11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of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Songs</a:t>
            </a:r>
            <a:r>
              <a:rPr sz="1700" kern="0" spc="12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 </a:t>
            </a:r>
            <a:r>
              <a:rPr sz="1700" kern="0" spc="1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(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Shijing</a:t>
            </a:r>
            <a:r>
              <a:rPr sz="1700" kern="0" spc="1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)</a:t>
            </a:r>
            <a:endParaRPr sz="17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pic>
        <p:nvPicPr>
          <p:cNvPr id="88" name="picture 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870450" y="3848100"/>
            <a:ext cx="236220" cy="236220"/>
          </a:xfrm>
          <a:prstGeom prst="rect">
            <a:avLst/>
          </a:prstGeom>
        </p:spPr>
      </p:pic>
      <p:pic>
        <p:nvPicPr>
          <p:cNvPr id="90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701540" y="1786889"/>
            <a:ext cx="236220" cy="236220"/>
          </a:xfrm>
          <a:prstGeom prst="rect">
            <a:avLst/>
          </a:prstGeom>
        </p:spPr>
      </p:pic>
      <p:pic>
        <p:nvPicPr>
          <p:cNvPr id="92" name="picture 9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13430" y="1627911"/>
            <a:ext cx="1908056" cy="4053560"/>
          </a:xfrm>
          <a:prstGeom prst="rect">
            <a:avLst/>
          </a:prstGeom>
        </p:spPr>
      </p:pic>
      <p:pic>
        <p:nvPicPr>
          <p:cNvPr id="94" name="picture 9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0360748" y="788123"/>
            <a:ext cx="1079042" cy="73837"/>
          </a:xfrm>
          <a:prstGeom prst="rect">
            <a:avLst/>
          </a:prstGeom>
        </p:spPr>
      </p:pic>
      <p:sp>
        <p:nvSpPr>
          <p:cNvPr id="96" name="textbox 96"/>
          <p:cNvSpPr/>
          <p:nvPr/>
        </p:nvSpPr>
        <p:spPr>
          <a:xfrm>
            <a:off x="636464" y="322186"/>
            <a:ext cx="10800715" cy="6559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4270"/>
              </a:lnSpc>
            </a:pPr>
            <a:r>
              <a:rPr sz="3200" b="1" kern="0" spc="1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Terms</a:t>
            </a:r>
            <a:r>
              <a:rPr sz="3200" kern="0" spc="84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b="1" kern="0" spc="1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for</a:t>
            </a:r>
            <a:r>
              <a:rPr sz="3200" kern="0" spc="77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b="1" kern="0" spc="1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a</a:t>
            </a:r>
            <a:r>
              <a:rPr sz="3200" kern="0" spc="68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b="1" kern="0" spc="1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Beloved</a:t>
            </a:r>
            <a:r>
              <a:rPr sz="3200" kern="0" spc="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                        </a:t>
            </a:r>
            <a:endParaRPr sz="32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100" name="textbox 100"/>
          <p:cNvSpPr/>
          <p:nvPr/>
        </p:nvSpPr>
        <p:spPr>
          <a:xfrm>
            <a:off x="635059" y="968259"/>
            <a:ext cx="8034655" cy="4502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345"/>
              </a:lnSpc>
            </a:pPr>
            <a:r>
              <a:rPr sz="2700" b="1" kern="0" spc="25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Terms</a:t>
            </a:r>
            <a:r>
              <a:rPr sz="2700" kern="0" spc="72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700" b="1" kern="0" spc="25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Used</a:t>
            </a:r>
            <a:r>
              <a:rPr sz="2700" kern="0" spc="75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700" b="1" kern="0" spc="25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by</a:t>
            </a:r>
            <a:r>
              <a:rPr sz="2700" kern="0" spc="7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700" b="1" kern="0" spc="25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Men</a:t>
            </a:r>
            <a:r>
              <a:rPr sz="2700" kern="0" spc="84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700" b="1" kern="0" spc="25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for</a:t>
            </a:r>
            <a:r>
              <a:rPr sz="2700" kern="0" spc="8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700" b="1" kern="0" spc="25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a</a:t>
            </a:r>
            <a:r>
              <a:rPr sz="2700" kern="0" spc="73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700" b="1" kern="0" spc="25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Be</a:t>
            </a:r>
            <a:r>
              <a:rPr sz="2700" b="1" kern="0" spc="24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loved</a:t>
            </a:r>
            <a:r>
              <a:rPr sz="2700" kern="0" spc="7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700" b="1" kern="0" spc="24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Woman</a:t>
            </a:r>
            <a:endParaRPr sz="27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102" name="textbox 102"/>
          <p:cNvSpPr/>
          <p:nvPr/>
        </p:nvSpPr>
        <p:spPr>
          <a:xfrm>
            <a:off x="5176578" y="5232285"/>
            <a:ext cx="4114800" cy="4489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330"/>
              </a:lnSpc>
            </a:pPr>
            <a:r>
              <a:rPr sz="2700" kern="0" spc="24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Emotional</a:t>
            </a:r>
            <a:r>
              <a:rPr sz="2700" kern="0" spc="62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700" kern="0" spc="24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Expression</a:t>
            </a:r>
            <a:endParaRPr sz="27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104" name="textbox 104"/>
          <p:cNvSpPr/>
          <p:nvPr/>
        </p:nvSpPr>
        <p:spPr>
          <a:xfrm>
            <a:off x="2530616" y="3378543"/>
            <a:ext cx="1005839" cy="302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5000"/>
              </a:lnSpc>
            </a:pPr>
            <a:r>
              <a:rPr sz="1900" kern="0" spc="-12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Yi</a:t>
            </a:r>
            <a:r>
              <a:rPr sz="1900" kern="0" spc="-30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1900" kern="0" spc="-12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(伊）</a:t>
            </a:r>
            <a:endParaRPr sz="19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106" name="textbox 106"/>
          <p:cNvSpPr/>
          <p:nvPr/>
        </p:nvSpPr>
        <p:spPr>
          <a:xfrm>
            <a:off x="1929764" y="3291332"/>
            <a:ext cx="1934210" cy="9512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7290"/>
              </a:lnSpc>
            </a:pPr>
            <a:r>
              <a:rPr sz="5500" kern="0" spc="-470" dirty="0">
                <a:solidFill>
                  <a:srgbClr val="AAE6CE">
                    <a:alpha val="100000"/>
                  </a:srgbClr>
                </a:solidFill>
                <a:latin typeface="MS Gothic" panose="020B0609070205080204" charset="-128"/>
                <a:ea typeface="MS Gothic" panose="020B0609070205080204" charset="-128"/>
                <a:cs typeface="MS Gothic" panose="020B0609070205080204" charset="-128"/>
              </a:rPr>
              <a:t>❁</a:t>
            </a:r>
            <a:r>
              <a:rPr sz="5500" kern="0" spc="0" dirty="0">
                <a:solidFill>
                  <a:srgbClr val="AAE6CE">
                    <a:alpha val="100000"/>
                  </a:srgbClr>
                </a:solidFill>
                <a:latin typeface="MS Gothic" panose="020B0609070205080204" charset="-128"/>
                <a:ea typeface="MS Gothic" panose="020B0609070205080204" charset="-128"/>
                <a:cs typeface="MS Gothic" panose="020B0609070205080204" charset="-128"/>
              </a:rPr>
              <a:t>  </a:t>
            </a:r>
            <a:endParaRPr sz="5500" dirty="0">
              <a:latin typeface="MS Gothic" panose="020B0609070205080204" charset="-128"/>
              <a:ea typeface="MS Gothic" panose="020B0609070205080204" charset="-128"/>
              <a:cs typeface="MS Gothic" panose="020B0609070205080204" charset="-128"/>
            </a:endParaRPr>
          </a:p>
        </p:txBody>
      </p:sp>
      <p:pic>
        <p:nvPicPr>
          <p:cNvPr id="108" name="picture 10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2699892" y="3710304"/>
            <a:ext cx="1148715" cy="50800"/>
          </a:xfrm>
          <a:prstGeom prst="rect">
            <a:avLst/>
          </a:prstGeom>
        </p:spPr>
      </p:pic>
      <p:sp>
        <p:nvSpPr>
          <p:cNvPr id="110" name="textbox 110"/>
          <p:cNvSpPr/>
          <p:nvPr/>
        </p:nvSpPr>
        <p:spPr>
          <a:xfrm>
            <a:off x="5029024" y="5847513"/>
            <a:ext cx="3618865" cy="2425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1500" kern="0" spc="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Ad</a:t>
            </a:r>
            <a:r>
              <a:rPr sz="1500" kern="0" spc="-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m</a:t>
            </a:r>
            <a:r>
              <a:rPr sz="1500" kern="0" spc="-1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i</a:t>
            </a:r>
            <a:r>
              <a:rPr sz="1500" kern="0" spc="-20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r</a:t>
            </a:r>
            <a:r>
              <a:rPr sz="1500" kern="0" spc="-2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a</a:t>
            </a:r>
            <a:r>
              <a:rPr sz="1500" kern="0" spc="-2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ti</a:t>
            </a:r>
            <a:r>
              <a:rPr sz="1500" kern="0" spc="-2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o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n  a</a:t>
            </a:r>
            <a:r>
              <a:rPr sz="1500" kern="0" spc="-21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n</a:t>
            </a:r>
            <a:r>
              <a:rPr sz="1500" kern="0" spc="-2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d</a:t>
            </a:r>
            <a:r>
              <a:rPr sz="1500" kern="0" spc="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 </a:t>
            </a:r>
            <a:r>
              <a:rPr sz="1500" kern="0" spc="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r</a:t>
            </a:r>
            <a:r>
              <a:rPr sz="1500" kern="0" spc="-28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e</a:t>
            </a:r>
            <a:r>
              <a:rPr sz="1500" kern="0" spc="-2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v</a:t>
            </a:r>
            <a:r>
              <a:rPr sz="1500" kern="0" spc="-28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e</a:t>
            </a:r>
            <a:r>
              <a:rPr sz="1500" kern="0" spc="-1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r</a:t>
            </a:r>
            <a:r>
              <a:rPr sz="1500" kern="0" spc="-28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e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n</a:t>
            </a:r>
            <a:r>
              <a:rPr sz="1500" kern="0" spc="-2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c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e</a:t>
            </a:r>
            <a:endParaRPr sz="1500" dirty="0">
              <a:latin typeface="Segoe Print" panose="02000600000000000000"/>
              <a:ea typeface="Segoe Print" panose="02000600000000000000"/>
              <a:cs typeface="Segoe Print" panose="02000600000000000000"/>
            </a:endParaRPr>
          </a:p>
        </p:txBody>
      </p:sp>
      <p:pic>
        <p:nvPicPr>
          <p:cNvPr id="112" name="picture 1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621665" y="778509"/>
            <a:ext cx="4681854" cy="41910"/>
          </a:xfrm>
          <a:prstGeom prst="rect">
            <a:avLst/>
          </a:prstGeom>
        </p:spPr>
      </p:pic>
      <p:pic>
        <p:nvPicPr>
          <p:cNvPr id="114" name="picture 1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4828540" y="5165724"/>
            <a:ext cx="236220" cy="236220"/>
          </a:xfrm>
          <a:prstGeom prst="rect">
            <a:avLst/>
          </a:prstGeom>
        </p:spPr>
      </p:pic>
      <p:sp>
        <p:nvSpPr>
          <p:cNvPr id="11" name="矩形 10">
            <a:hlinkClick r:id="rId9" action="ppaction://hlinkfile"/>
          </p:cNvPr>
          <p:cNvSpPr/>
          <p:nvPr/>
        </p:nvSpPr>
        <p:spPr>
          <a:xfrm>
            <a:off x="10062210" y="452755"/>
            <a:ext cx="143383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</a:t>
            </a:r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9" action="ppaction://hlinkfile"/>
              </a:rPr>
              <a:t>uestion</a:t>
            </a:r>
            <a:endParaRPr lang="en-US" alt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1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118" name="rect 118"/>
          <p:cNvSpPr/>
          <p:nvPr/>
        </p:nvSpPr>
        <p:spPr>
          <a:xfrm>
            <a:off x="182879" y="210311"/>
            <a:ext cx="11803380" cy="6443471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0" name="textbox 120"/>
          <p:cNvSpPr/>
          <p:nvPr/>
        </p:nvSpPr>
        <p:spPr>
          <a:xfrm>
            <a:off x="2531635" y="3256799"/>
            <a:ext cx="7470775" cy="16719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3000" kern="0" spc="150" baseline="-500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Tan</a:t>
            </a:r>
            <a:r>
              <a:rPr sz="1900" kern="0" spc="55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000" kern="0" spc="150" baseline="-500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Lan</a:t>
            </a:r>
            <a:r>
              <a:rPr sz="1900" kern="0" spc="-61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000" kern="0" spc="150" baseline="-500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g（</a:t>
            </a:r>
            <a:r>
              <a:rPr sz="1900" kern="0" spc="-54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000" kern="0" spc="150" baseline="-500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檀</a:t>
            </a:r>
            <a:r>
              <a:rPr sz="3000" kern="0" spc="140" baseline="-500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郎</a:t>
            </a:r>
            <a:r>
              <a:rPr sz="1900" kern="0" spc="-44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000" kern="0" spc="140" baseline="-500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）</a:t>
            </a:r>
            <a:r>
              <a:rPr sz="1900" kern="0" spc="2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 </a:t>
            </a:r>
            <a:r>
              <a:rPr sz="2700" kern="0" spc="14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Example</a:t>
            </a:r>
            <a:endParaRPr sz="27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algn="l" rtl="0" eaLnBrk="0">
              <a:lnSpc>
                <a:spcPct val="14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925"/>
              </a:lnSpc>
              <a:spcBef>
                <a:spcPts val="450"/>
              </a:spcBef>
            </a:pPr>
            <a:r>
              <a:rPr sz="1500" kern="0" spc="-1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"</a:t>
            </a:r>
            <a:r>
              <a:rPr sz="1500" kern="0" spc="-2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-10" dirty="0">
                <a:solidFill>
                  <a:srgbClr val="333333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绣 床 斜 凭 娇 无 那</a:t>
            </a:r>
            <a:r>
              <a:rPr sz="1500" kern="0" spc="110" dirty="0">
                <a:solidFill>
                  <a:srgbClr val="333333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 </a:t>
            </a:r>
            <a:r>
              <a:rPr sz="1500" kern="0" spc="-10" dirty="0">
                <a:solidFill>
                  <a:srgbClr val="333333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， 烂 嚼 红 茸</a:t>
            </a:r>
            <a:r>
              <a:rPr sz="1500" kern="0" spc="100" dirty="0">
                <a:solidFill>
                  <a:srgbClr val="333333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 </a:t>
            </a:r>
            <a:r>
              <a:rPr sz="1500" kern="0" spc="-10" dirty="0">
                <a:solidFill>
                  <a:srgbClr val="333333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， 笑 向 </a:t>
            </a:r>
            <a:r>
              <a:rPr sz="1500" kern="0" spc="-20" dirty="0">
                <a:solidFill>
                  <a:srgbClr val="333333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檀 郎 吐 。 </a:t>
            </a:r>
            <a:r>
              <a:rPr sz="1500" kern="0" spc="-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"</a:t>
            </a:r>
            <a:endParaRPr sz="1500" dirty="0">
              <a:latin typeface="Segoe Print" panose="02000600000000000000"/>
              <a:ea typeface="Segoe Print" panose="02000600000000000000"/>
              <a:cs typeface="Segoe Print" panose="02000600000000000000"/>
            </a:endParaRPr>
          </a:p>
          <a:p>
            <a:pPr algn="l" rtl="0" eaLnBrk="0">
              <a:lnSpc>
                <a:spcPct val="107000"/>
              </a:lnSpc>
            </a:pPr>
            <a:endParaRPr sz="1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859405" indent="-88900" algn="l" rtl="0" eaLnBrk="0">
              <a:lnSpc>
                <a:spcPct val="106000"/>
              </a:lnSpc>
              <a:spcBef>
                <a:spcPts val="5"/>
              </a:spcBef>
            </a:pP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From</a:t>
            </a:r>
            <a:r>
              <a:rPr sz="1700" kern="0" spc="22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Li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Yu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's</a:t>
            </a:r>
            <a:r>
              <a:rPr sz="1700" kern="0" spc="1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"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Yi</a:t>
            </a:r>
            <a:r>
              <a:rPr sz="1700" kern="0" spc="20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Hu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Zhu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" (南唐·李煜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                      </a:t>
            </a:r>
            <a:r>
              <a:rPr sz="1700" kern="0" spc="-6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《一斛珠》)</a:t>
            </a:r>
            <a:endParaRPr sz="17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22" name="textbox 122"/>
          <p:cNvSpPr/>
          <p:nvPr/>
        </p:nvSpPr>
        <p:spPr>
          <a:xfrm>
            <a:off x="635059" y="337426"/>
            <a:ext cx="8034655" cy="10814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970" algn="l" rtl="0" eaLnBrk="0">
              <a:lnSpc>
                <a:spcPct val="111000"/>
              </a:lnSpc>
              <a:tabLst>
                <a:tab pos="4667250" algn="l"/>
              </a:tabLst>
            </a:pPr>
            <a:r>
              <a:rPr sz="3200" b="1" u="sng" kern="0" spc="190" dirty="0">
                <a:solidFill>
                  <a:srgbClr val="3C8944">
                    <a:alpha val="100000"/>
                  </a:srgbClr>
                </a:solidFill>
                <a:uFill>
                  <a:solidFill>
                    <a:srgbClr val="548235"/>
                  </a:solidFill>
                </a:u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Terms</a:t>
            </a:r>
            <a:r>
              <a:rPr sz="3200" u="sng" kern="0" spc="840" dirty="0">
                <a:solidFill>
                  <a:srgbClr val="3C8944">
                    <a:alpha val="100000"/>
                  </a:srgbClr>
                </a:solidFill>
                <a:uFill>
                  <a:solidFill>
                    <a:srgbClr val="548235"/>
                  </a:solidFill>
                </a:u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b="1" u="sng" kern="0" spc="190" dirty="0">
                <a:solidFill>
                  <a:srgbClr val="3C8944">
                    <a:alpha val="100000"/>
                  </a:srgbClr>
                </a:solidFill>
                <a:uFill>
                  <a:solidFill>
                    <a:srgbClr val="548235"/>
                  </a:solidFill>
                </a:u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for</a:t>
            </a:r>
            <a:r>
              <a:rPr sz="3200" u="sng" kern="0" spc="770" dirty="0">
                <a:solidFill>
                  <a:srgbClr val="3C8944">
                    <a:alpha val="100000"/>
                  </a:srgbClr>
                </a:solidFill>
                <a:uFill>
                  <a:solidFill>
                    <a:srgbClr val="548235"/>
                  </a:solidFill>
                </a:u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b="1" u="sng" kern="0" spc="190" dirty="0">
                <a:solidFill>
                  <a:srgbClr val="3C8944">
                    <a:alpha val="100000"/>
                  </a:srgbClr>
                </a:solidFill>
                <a:uFill>
                  <a:solidFill>
                    <a:srgbClr val="548235"/>
                  </a:solidFill>
                </a:u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a</a:t>
            </a:r>
            <a:r>
              <a:rPr sz="3200" u="sng" kern="0" spc="680" dirty="0">
                <a:solidFill>
                  <a:srgbClr val="3C8944">
                    <a:alpha val="100000"/>
                  </a:srgbClr>
                </a:solidFill>
                <a:uFill>
                  <a:solidFill>
                    <a:srgbClr val="548235"/>
                  </a:solidFill>
                </a:u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b="1" u="sng" kern="0" spc="190" dirty="0">
                <a:solidFill>
                  <a:srgbClr val="3C8944">
                    <a:alpha val="100000"/>
                  </a:srgbClr>
                </a:solidFill>
                <a:uFill>
                  <a:solidFill>
                    <a:srgbClr val="548235"/>
                  </a:solidFill>
                </a:u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Beloved</a:t>
            </a:r>
            <a:r>
              <a:rPr sz="3200" u="sng" kern="0" spc="0" dirty="0">
                <a:solidFill>
                  <a:srgbClr val="3C8944">
                    <a:alpha val="100000"/>
                  </a:srgbClr>
                </a:solidFill>
                <a:uFill>
                  <a:solidFill>
                    <a:srgbClr val="548235"/>
                  </a:solidFill>
                </a:u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	</a:t>
            </a:r>
            <a:endParaRPr sz="32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marL="12700" algn="l" rtl="0" eaLnBrk="0">
              <a:lnSpc>
                <a:spcPts val="3345"/>
              </a:lnSpc>
              <a:spcBef>
                <a:spcPts val="695"/>
              </a:spcBef>
            </a:pPr>
            <a:r>
              <a:rPr sz="2700" b="1" kern="0" spc="25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Terms</a:t>
            </a:r>
            <a:r>
              <a:rPr sz="2700" kern="0" spc="72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700" b="1" kern="0" spc="25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Used</a:t>
            </a:r>
            <a:r>
              <a:rPr sz="2700" kern="0" spc="75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700" b="1" kern="0" spc="25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by</a:t>
            </a:r>
            <a:r>
              <a:rPr sz="2700" kern="0" spc="7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700" b="1" kern="0" spc="25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Women</a:t>
            </a:r>
            <a:r>
              <a:rPr sz="2700" kern="0" spc="84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700" b="1" kern="0" spc="25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for</a:t>
            </a:r>
            <a:r>
              <a:rPr sz="2700" kern="0" spc="8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700" b="1" kern="0" spc="25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a</a:t>
            </a:r>
            <a:r>
              <a:rPr sz="2700" kern="0" spc="73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700" b="1" kern="0" spc="24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Beloved</a:t>
            </a:r>
            <a:r>
              <a:rPr sz="2700" kern="0" spc="7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700" b="1" kern="0" spc="24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Man</a:t>
            </a:r>
            <a:endParaRPr sz="27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pic>
        <p:nvPicPr>
          <p:cNvPr id="124" name="picture 1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13430" y="1627911"/>
            <a:ext cx="1908056" cy="4053560"/>
          </a:xfrm>
          <a:prstGeom prst="rect">
            <a:avLst/>
          </a:prstGeom>
        </p:spPr>
      </p:pic>
      <p:sp>
        <p:nvSpPr>
          <p:cNvPr id="126" name="textbox 126"/>
          <p:cNvSpPr/>
          <p:nvPr/>
        </p:nvSpPr>
        <p:spPr>
          <a:xfrm>
            <a:off x="5038797" y="2355081"/>
            <a:ext cx="4871084" cy="6515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8260" algn="l" rtl="0" eaLnBrk="0">
              <a:lnSpc>
                <a:spcPts val="1880"/>
              </a:lnSpc>
            </a:pP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O</a:t>
            </a:r>
            <a:r>
              <a:rPr sz="1500" kern="0" spc="-1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r</a:t>
            </a:r>
            <a:r>
              <a:rPr sz="1500" kern="0" spc="-2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igi</a:t>
            </a:r>
            <a:r>
              <a:rPr sz="1500" kern="0" spc="-2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n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a</a:t>
            </a:r>
            <a:r>
              <a:rPr sz="1500" kern="0" spc="-2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t</a:t>
            </a:r>
            <a:r>
              <a:rPr sz="1500" kern="0" spc="-2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e  fr</a:t>
            </a:r>
            <a:r>
              <a:rPr sz="1500" kern="0" spc="-28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o</a:t>
            </a:r>
            <a:r>
              <a:rPr sz="1500" kern="0" spc="-1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m</a:t>
            </a:r>
            <a:r>
              <a:rPr sz="1500" kern="0" spc="10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 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P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a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n  Yu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e</a:t>
            </a:r>
            <a:endParaRPr sz="1500" dirty="0">
              <a:latin typeface="Segoe Print" panose="02000600000000000000"/>
              <a:ea typeface="Segoe Print" panose="02000600000000000000"/>
              <a:cs typeface="Segoe Print" panose="02000600000000000000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40"/>
              </a:lnSpc>
              <a:spcBef>
                <a:spcPts val="5"/>
              </a:spcBef>
            </a:pP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F</a:t>
            </a:r>
            <a:r>
              <a:rPr sz="1500" kern="0" spc="-2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o</a:t>
            </a:r>
            <a:r>
              <a:rPr sz="1500" kern="0" spc="-1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r</a:t>
            </a:r>
            <a:r>
              <a:rPr sz="1500" kern="0" spc="1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a</a:t>
            </a:r>
            <a:r>
              <a:rPr sz="1500" kern="0" spc="1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h</a:t>
            </a:r>
            <a:r>
              <a:rPr sz="1500" kern="0" spc="-2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a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nds</a:t>
            </a:r>
            <a:r>
              <a:rPr sz="1500" kern="0" spc="-21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o</a:t>
            </a:r>
            <a:r>
              <a:rPr sz="1500" kern="0" spc="-1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m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e</a:t>
            </a:r>
            <a:r>
              <a:rPr sz="1500" kern="0" spc="1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a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n</a:t>
            </a:r>
            <a:r>
              <a:rPr sz="1500" kern="0" spc="-2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d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c</a:t>
            </a:r>
            <a:r>
              <a:rPr sz="1500" kern="0" spc="-2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h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a</a:t>
            </a:r>
            <a:r>
              <a:rPr sz="1500" kern="0" spc="-1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r</a:t>
            </a:r>
            <a:r>
              <a:rPr sz="1500" kern="0" spc="-2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m</a:t>
            </a:r>
            <a:r>
              <a:rPr sz="1500" kern="0" spc="-1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i</a:t>
            </a:r>
            <a:r>
              <a:rPr sz="1500" kern="0" spc="-2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ng</a:t>
            </a:r>
            <a:r>
              <a:rPr sz="1500" kern="0" spc="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m</a:t>
            </a:r>
            <a:r>
              <a:rPr sz="1500" kern="0" spc="-2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a</a:t>
            </a:r>
            <a:r>
              <a:rPr sz="1500" kern="0" spc="-21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n</a:t>
            </a:r>
            <a:endParaRPr sz="1500" dirty="0">
              <a:latin typeface="Segoe Print" panose="02000600000000000000"/>
              <a:ea typeface="Segoe Print" panose="02000600000000000000"/>
              <a:cs typeface="Segoe Print" panose="02000600000000000000"/>
            </a:endParaRPr>
          </a:p>
        </p:txBody>
      </p:sp>
      <p:sp>
        <p:nvSpPr>
          <p:cNvPr id="128" name="textbox 128"/>
          <p:cNvSpPr/>
          <p:nvPr/>
        </p:nvSpPr>
        <p:spPr>
          <a:xfrm>
            <a:off x="5189679" y="5842246"/>
            <a:ext cx="4264025" cy="5727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925"/>
              </a:lnSpc>
            </a:pPr>
            <a:r>
              <a:rPr sz="1500" kern="0" spc="8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Ad</a:t>
            </a:r>
            <a:r>
              <a:rPr sz="1500" kern="0" spc="-1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8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m</a:t>
            </a:r>
            <a:r>
              <a:rPr sz="1500" kern="0" spc="-18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8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i</a:t>
            </a:r>
            <a:r>
              <a:rPr sz="1500" kern="0" spc="-20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8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r</a:t>
            </a:r>
            <a:r>
              <a:rPr sz="1500" kern="0" spc="-2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8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a</a:t>
            </a:r>
            <a:r>
              <a:rPr sz="1500" kern="0" spc="-2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8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ti</a:t>
            </a:r>
            <a:r>
              <a:rPr sz="1500" kern="0" spc="-2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8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o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8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n  fo</a:t>
            </a:r>
            <a:r>
              <a:rPr sz="1500" kern="0" spc="-1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8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r</a:t>
            </a:r>
            <a:r>
              <a:rPr sz="1500" kern="0" spc="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 </a:t>
            </a:r>
            <a:r>
              <a:rPr sz="1500" kern="0" spc="8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his  app</a:t>
            </a:r>
            <a:r>
              <a:rPr sz="1500" kern="0" spc="-21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8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e</a:t>
            </a:r>
            <a:r>
              <a:rPr sz="1500" kern="0" spc="-2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8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a</a:t>
            </a:r>
            <a:r>
              <a:rPr sz="1500" kern="0" spc="-1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8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r</a:t>
            </a:r>
            <a:r>
              <a:rPr sz="1500" kern="0" spc="-2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8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a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8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n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c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e</a:t>
            </a:r>
            <a:endParaRPr sz="1500" dirty="0">
              <a:latin typeface="Segoe Print" panose="02000600000000000000"/>
              <a:ea typeface="Segoe Print" panose="02000600000000000000"/>
              <a:cs typeface="Segoe Print" panose="02000600000000000000"/>
            </a:endParaRPr>
          </a:p>
          <a:p>
            <a:pPr marL="22225" algn="l" rtl="0" eaLnBrk="0">
              <a:lnSpc>
                <a:spcPts val="2380"/>
              </a:lnSpc>
            </a:pPr>
            <a:r>
              <a:rPr sz="1500" kern="0" spc="-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a</a:t>
            </a:r>
            <a:r>
              <a:rPr sz="1500" kern="0" spc="-18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-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n</a:t>
            </a:r>
            <a:r>
              <a:rPr sz="1500" kern="0" spc="-2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-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d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 </a:t>
            </a:r>
            <a:r>
              <a:rPr sz="1500" kern="0" spc="-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c</a:t>
            </a:r>
            <a:r>
              <a:rPr sz="1500" kern="0" spc="-2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-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h</a:t>
            </a:r>
            <a:r>
              <a:rPr sz="1500" kern="0" spc="-2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-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a</a:t>
            </a:r>
            <a:r>
              <a:rPr sz="1500" kern="0" spc="-1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-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r</a:t>
            </a:r>
            <a:r>
              <a:rPr sz="1500" kern="0" spc="-2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-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m</a:t>
            </a:r>
            <a:endParaRPr sz="1500" dirty="0">
              <a:latin typeface="Segoe Print" panose="02000600000000000000"/>
              <a:ea typeface="Segoe Print" panose="02000600000000000000"/>
              <a:cs typeface="Segoe Print" panose="02000600000000000000"/>
            </a:endParaRPr>
          </a:p>
        </p:txBody>
      </p:sp>
      <p:sp>
        <p:nvSpPr>
          <p:cNvPr id="130" name="textbox 130"/>
          <p:cNvSpPr/>
          <p:nvPr/>
        </p:nvSpPr>
        <p:spPr>
          <a:xfrm>
            <a:off x="5176578" y="5232285"/>
            <a:ext cx="4114800" cy="4489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330"/>
              </a:lnSpc>
            </a:pPr>
            <a:r>
              <a:rPr sz="2700" kern="0" spc="24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Emotional</a:t>
            </a:r>
            <a:r>
              <a:rPr sz="2700" kern="0" spc="62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700" kern="0" spc="24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Expression</a:t>
            </a:r>
            <a:endParaRPr sz="27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132" name="textbox 132"/>
          <p:cNvSpPr/>
          <p:nvPr/>
        </p:nvSpPr>
        <p:spPr>
          <a:xfrm>
            <a:off x="1929764" y="3291332"/>
            <a:ext cx="1934210" cy="784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0000"/>
              </a:lnSpc>
              <a:spcBef>
                <a:spcPts val="0"/>
              </a:spcBef>
            </a:pPr>
            <a:r>
              <a:rPr sz="5500" kern="0" spc="-470" dirty="0">
                <a:solidFill>
                  <a:srgbClr val="AAE6CE">
                    <a:alpha val="100000"/>
                  </a:srgbClr>
                </a:solidFill>
                <a:latin typeface="MS Gothic" panose="020B0609070205080204" charset="-128"/>
                <a:ea typeface="MS Gothic" panose="020B0609070205080204" charset="-128"/>
                <a:cs typeface="MS Gothic" panose="020B0609070205080204" charset="-128"/>
              </a:rPr>
              <a:t>❁</a:t>
            </a:r>
            <a:r>
              <a:rPr sz="5500" kern="0" spc="0" dirty="0">
                <a:solidFill>
                  <a:srgbClr val="AAE6CE">
                    <a:alpha val="100000"/>
                  </a:srgbClr>
                </a:solidFill>
                <a:latin typeface="MS Gothic" panose="020B0609070205080204" charset="-128"/>
                <a:ea typeface="MS Gothic" panose="020B0609070205080204" charset="-128"/>
                <a:cs typeface="MS Gothic" panose="020B0609070205080204" charset="-128"/>
              </a:rPr>
              <a:t>  </a:t>
            </a:r>
            <a:endParaRPr sz="5500" dirty="0">
              <a:latin typeface="MS Gothic" panose="020B0609070205080204" charset="-128"/>
              <a:ea typeface="MS Gothic" panose="020B0609070205080204" charset="-128"/>
              <a:cs typeface="MS Gothic" panose="020B0609070205080204" charset="-128"/>
            </a:endParaRPr>
          </a:p>
        </p:txBody>
      </p:sp>
      <p:pic>
        <p:nvPicPr>
          <p:cNvPr id="134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699892" y="3710304"/>
            <a:ext cx="1148715" cy="50800"/>
          </a:xfrm>
          <a:prstGeom prst="rect">
            <a:avLst/>
          </a:prstGeom>
        </p:spPr>
      </p:pic>
      <p:sp>
        <p:nvSpPr>
          <p:cNvPr id="136" name="textbox 136"/>
          <p:cNvSpPr/>
          <p:nvPr/>
        </p:nvSpPr>
        <p:spPr>
          <a:xfrm>
            <a:off x="4688840" y="1746769"/>
            <a:ext cx="2618104" cy="4959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48920" algn="l" rtl="0" eaLnBrk="0">
              <a:lnSpc>
                <a:spcPts val="3700"/>
              </a:lnSpc>
              <a:tabLst>
                <a:tab pos="374650" algn="l"/>
              </a:tabLst>
            </a:pPr>
            <a:r>
              <a:rPr sz="2700" kern="0" spc="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	</a:t>
            </a:r>
            <a:r>
              <a:rPr sz="2700" kern="0" spc="24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Connotation</a:t>
            </a:r>
            <a:endParaRPr sz="27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pic>
        <p:nvPicPr>
          <p:cNvPr id="138" name="picture 1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701540" y="1786889"/>
            <a:ext cx="236220" cy="236220"/>
          </a:xfrm>
          <a:prstGeom prst="rect">
            <a:avLst/>
          </a:prstGeom>
        </p:spPr>
      </p:pic>
      <p:pic>
        <p:nvPicPr>
          <p:cNvPr id="140" name="picture 1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828540" y="5165724"/>
            <a:ext cx="236220" cy="236220"/>
          </a:xfrm>
          <a:prstGeom prst="rect">
            <a:avLst/>
          </a:prstGeom>
        </p:spPr>
      </p:pic>
      <p:pic>
        <p:nvPicPr>
          <p:cNvPr id="142" name="picture 1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763770" y="3420744"/>
            <a:ext cx="236220" cy="2362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1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146" name="rect 146"/>
          <p:cNvSpPr/>
          <p:nvPr/>
        </p:nvSpPr>
        <p:spPr>
          <a:xfrm>
            <a:off x="182879" y="210311"/>
            <a:ext cx="11803380" cy="6443471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8" name="textbox 148"/>
          <p:cNvSpPr/>
          <p:nvPr/>
        </p:nvSpPr>
        <p:spPr>
          <a:xfrm>
            <a:off x="2533672" y="2317802"/>
            <a:ext cx="9197340" cy="16859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538095" algn="l" rtl="0" eaLnBrk="0">
              <a:lnSpc>
                <a:spcPts val="1885"/>
              </a:lnSpc>
            </a:pP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Sh</a:t>
            </a:r>
            <a:r>
              <a:rPr sz="1500" kern="0" spc="-1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o</a:t>
            </a:r>
            <a:r>
              <a:rPr sz="1500" kern="0" spc="-1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w</a:t>
            </a:r>
            <a:r>
              <a:rPr sz="1500" kern="0" spc="-1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i</a:t>
            </a:r>
            <a:r>
              <a:rPr sz="1500" kern="0" spc="-2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ng</a:t>
            </a:r>
            <a:r>
              <a:rPr sz="1500" kern="0" spc="5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g</a:t>
            </a:r>
            <a:r>
              <a:rPr sz="1500" kern="0" spc="-1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r</a:t>
            </a:r>
            <a:r>
              <a:rPr sz="1500" kern="0" spc="-2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a</a:t>
            </a:r>
            <a:r>
              <a:rPr sz="1500" kern="0" spc="-2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tit</a:t>
            </a:r>
            <a:r>
              <a:rPr sz="1500" kern="0" spc="-2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u</a:t>
            </a:r>
            <a:r>
              <a:rPr sz="1500" kern="0" spc="-2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d</a:t>
            </a:r>
            <a:r>
              <a:rPr sz="1500" kern="0" spc="-21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e  a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n</a:t>
            </a:r>
            <a:r>
              <a:rPr sz="1500" kern="0" spc="-2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d  r</a:t>
            </a:r>
            <a:r>
              <a:rPr sz="1500" kern="0" spc="-28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esp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e</a:t>
            </a:r>
            <a:r>
              <a:rPr sz="1500" kern="0" spc="-2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c</a:t>
            </a:r>
            <a:r>
              <a:rPr sz="1500" kern="0" spc="-2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t</a:t>
            </a:r>
            <a:endParaRPr sz="1500" dirty="0">
              <a:latin typeface="Segoe Print" panose="02000600000000000000"/>
              <a:ea typeface="Segoe Print" panose="02000600000000000000"/>
              <a:cs typeface="Segoe Print" panose="02000600000000000000"/>
            </a:endParaRPr>
          </a:p>
          <a:p>
            <a:pPr marL="2550160" algn="l" rtl="0" eaLnBrk="0">
              <a:lnSpc>
                <a:spcPts val="3590"/>
              </a:lnSpc>
            </a:pPr>
            <a:r>
              <a:rPr sz="1500" kern="0" spc="10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h</a:t>
            </a:r>
            <a:r>
              <a:rPr sz="1500" kern="0" spc="-21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10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u</a:t>
            </a:r>
            <a:r>
              <a:rPr sz="1500" kern="0" spc="-1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10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m</a:t>
            </a:r>
            <a:r>
              <a:rPr sz="1500" kern="0" spc="-1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10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ility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 </a:t>
            </a:r>
            <a:r>
              <a:rPr sz="1500" kern="0" spc="10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a</a:t>
            </a:r>
            <a:r>
              <a:rPr sz="1500" kern="0" spc="-20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10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n</a:t>
            </a:r>
            <a:r>
              <a:rPr sz="1500" kern="0" spc="-2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10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d  r</a:t>
            </a:r>
            <a:r>
              <a:rPr sz="1500" kern="0" spc="-28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10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e</a:t>
            </a:r>
            <a:r>
              <a:rPr sz="1500" kern="0" spc="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sp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e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c</a:t>
            </a:r>
            <a:r>
              <a:rPr sz="1500" kern="0" spc="-2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t</a:t>
            </a:r>
            <a:endParaRPr sz="1500" dirty="0">
              <a:latin typeface="Segoe Print" panose="02000600000000000000"/>
              <a:ea typeface="Segoe Print" panose="02000600000000000000"/>
              <a:cs typeface="Segoe Print" panose="02000600000000000000"/>
            </a:endParaRPr>
          </a:p>
          <a:p>
            <a:pPr marL="12700" algn="l" rtl="0" eaLnBrk="0">
              <a:lnSpc>
                <a:spcPts val="3270"/>
              </a:lnSpc>
              <a:spcBef>
                <a:spcPts val="1785"/>
              </a:spcBef>
            </a:pPr>
            <a:r>
              <a:rPr sz="3000" kern="0" spc="140" baseline="-200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Zao</a:t>
            </a:r>
            <a:r>
              <a:rPr sz="1900" kern="0" spc="57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000" kern="0" spc="140" baseline="-200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Kan</a:t>
            </a:r>
            <a:r>
              <a:rPr sz="1900" kern="0" spc="-62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000" kern="0" spc="140" baseline="-200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g（</a:t>
            </a:r>
            <a:r>
              <a:rPr sz="1900" kern="0" spc="-48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000" kern="0" spc="140" baseline="-200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糟糠</a:t>
            </a:r>
            <a:r>
              <a:rPr sz="1900" kern="0" spc="-43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000" kern="0" spc="140" baseline="-200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）</a:t>
            </a:r>
            <a:r>
              <a:rPr sz="1900" kern="0" spc="48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700" kern="0" spc="14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Example</a:t>
            </a:r>
            <a:endParaRPr sz="27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algn="l" rtl="0" eaLnBrk="0">
              <a:lnSpc>
                <a:spcPct val="101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930"/>
              </a:lnSpc>
              <a:spcBef>
                <a:spcPts val="5"/>
              </a:spcBef>
            </a:pP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"</a:t>
            </a:r>
            <a:r>
              <a:rPr sz="1500" kern="0" spc="-31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A  w</a:t>
            </a:r>
            <a:r>
              <a:rPr sz="1500" kern="0" spc="-18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ife  w</a:t>
            </a:r>
            <a:r>
              <a:rPr sz="1500" kern="0" spc="-2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h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o  h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a</a:t>
            </a:r>
            <a:r>
              <a:rPr sz="1500" kern="0" spc="-28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s  s</a:t>
            </a:r>
            <a:r>
              <a:rPr sz="1500" kern="0" spc="-2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h</a:t>
            </a:r>
            <a:r>
              <a:rPr sz="1500" kern="0" spc="-2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a</a:t>
            </a:r>
            <a:r>
              <a:rPr sz="1500" kern="0" spc="-1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r</a:t>
            </a:r>
            <a:r>
              <a:rPr sz="1500" kern="0" spc="-28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e</a:t>
            </a:r>
            <a:r>
              <a:rPr sz="1500" kern="0" spc="-2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d  h</a:t>
            </a:r>
            <a:r>
              <a:rPr sz="1500" kern="0" spc="-2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a</a:t>
            </a:r>
            <a:r>
              <a:rPr sz="1500" kern="0" spc="-1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rds</a:t>
            </a:r>
            <a:r>
              <a:rPr sz="1500" kern="0" spc="-2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hips  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s</a:t>
            </a:r>
            <a:r>
              <a:rPr sz="1500" kern="0" spc="-2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h</a:t>
            </a:r>
            <a:r>
              <a:rPr sz="1500" kern="0" spc="-21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o</a:t>
            </a:r>
            <a:r>
              <a:rPr sz="1500" kern="0" spc="-20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u</a:t>
            </a:r>
            <a:r>
              <a:rPr sz="1500" kern="0" spc="-1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ld  n</a:t>
            </a:r>
            <a:r>
              <a:rPr sz="1500" kern="0" spc="-21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o</a:t>
            </a:r>
            <a:r>
              <a:rPr sz="1500" kern="0" spc="-2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t  b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e</a:t>
            </a:r>
            <a:endParaRPr sz="1500" dirty="0">
              <a:latin typeface="Segoe Print" panose="02000600000000000000"/>
              <a:ea typeface="Segoe Print" panose="02000600000000000000"/>
              <a:cs typeface="Segoe Print" panose="02000600000000000000"/>
            </a:endParaRPr>
          </a:p>
        </p:txBody>
      </p:sp>
      <p:pic>
        <p:nvPicPr>
          <p:cNvPr id="150" name="picture 1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13430" y="1627911"/>
            <a:ext cx="1908056" cy="4053560"/>
          </a:xfrm>
          <a:prstGeom prst="rect">
            <a:avLst/>
          </a:prstGeom>
        </p:spPr>
      </p:pic>
      <p:sp>
        <p:nvSpPr>
          <p:cNvPr id="152" name="textbox 152"/>
          <p:cNvSpPr/>
          <p:nvPr/>
        </p:nvSpPr>
        <p:spPr>
          <a:xfrm>
            <a:off x="634836" y="337426"/>
            <a:ext cx="7163434" cy="10814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00000"/>
              </a:lnSpc>
              <a:tabLst>
                <a:tab pos="4668520" algn="l"/>
              </a:tabLst>
            </a:pPr>
            <a:r>
              <a:rPr sz="3200" b="1" u="sng" kern="0" spc="230" dirty="0">
                <a:solidFill>
                  <a:srgbClr val="3C8944">
                    <a:alpha val="100000"/>
                  </a:srgbClr>
                </a:solidFill>
                <a:uFill>
                  <a:solidFill>
                    <a:srgbClr val="548235"/>
                  </a:solidFill>
                </a:u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Formal</a:t>
            </a:r>
            <a:r>
              <a:rPr sz="3200" u="sng" kern="0" spc="760" dirty="0">
                <a:solidFill>
                  <a:srgbClr val="3C8944">
                    <a:alpha val="100000"/>
                  </a:srgbClr>
                </a:solidFill>
                <a:uFill>
                  <a:solidFill>
                    <a:srgbClr val="548235"/>
                  </a:solidFill>
                </a:u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b="1" u="sng" kern="0" spc="230" dirty="0">
                <a:solidFill>
                  <a:srgbClr val="3C8944">
                    <a:alpha val="100000"/>
                  </a:srgbClr>
                </a:solidFill>
                <a:uFill>
                  <a:solidFill>
                    <a:srgbClr val="548235"/>
                  </a:solidFill>
                </a:u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Spous</a:t>
            </a:r>
            <a:r>
              <a:rPr sz="3200" b="1" u="sng" kern="0" spc="220" dirty="0">
                <a:solidFill>
                  <a:srgbClr val="3C8944">
                    <a:alpha val="100000"/>
                  </a:srgbClr>
                </a:solidFill>
                <a:uFill>
                  <a:solidFill>
                    <a:srgbClr val="548235"/>
                  </a:solidFill>
                </a:u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e</a:t>
            </a:r>
            <a:r>
              <a:rPr sz="3200" u="sng" kern="0" spc="710" dirty="0">
                <a:solidFill>
                  <a:srgbClr val="3C8944">
                    <a:alpha val="100000"/>
                  </a:srgbClr>
                </a:solidFill>
                <a:uFill>
                  <a:solidFill>
                    <a:srgbClr val="548235"/>
                  </a:solidFill>
                </a:u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b="1" u="sng" kern="0" spc="220" dirty="0">
                <a:solidFill>
                  <a:srgbClr val="3C8944">
                    <a:alpha val="100000"/>
                  </a:srgbClr>
                </a:solidFill>
                <a:uFill>
                  <a:solidFill>
                    <a:srgbClr val="548235"/>
                  </a:solidFill>
                </a:u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Terms</a:t>
            </a:r>
            <a:r>
              <a:rPr sz="3200" u="sng" kern="0" spc="0" dirty="0">
                <a:solidFill>
                  <a:srgbClr val="3C8944">
                    <a:alpha val="100000"/>
                  </a:srgbClr>
                </a:solidFill>
                <a:uFill>
                  <a:solidFill>
                    <a:srgbClr val="548235"/>
                  </a:solidFill>
                </a:u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	</a:t>
            </a:r>
            <a:endParaRPr sz="32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algn="l" rtl="0" eaLnBrk="0">
              <a:lnSpc>
                <a:spcPct val="105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345"/>
              </a:lnSpc>
            </a:pPr>
            <a:r>
              <a:rPr sz="2700" b="1" kern="0" spc="25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Terms</a:t>
            </a:r>
            <a:r>
              <a:rPr sz="2700" kern="0" spc="73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700" b="1" kern="0" spc="25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Used</a:t>
            </a:r>
            <a:r>
              <a:rPr sz="2700" kern="0" spc="74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700" b="1" kern="0" spc="25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by</a:t>
            </a:r>
            <a:r>
              <a:rPr sz="2700" kern="0" spc="71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700" b="1" kern="0" spc="25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Men</a:t>
            </a:r>
            <a:r>
              <a:rPr sz="2700" kern="0" spc="83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700" b="1" kern="0" spc="25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for</a:t>
            </a:r>
            <a:r>
              <a:rPr sz="2700" kern="0" spc="76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700" b="1" kern="0" spc="25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Their</a:t>
            </a:r>
            <a:r>
              <a:rPr sz="2700" kern="0" spc="71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700" b="1" kern="0" spc="25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Wives</a:t>
            </a:r>
            <a:endParaRPr sz="27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154" name="textbox 154"/>
          <p:cNvSpPr/>
          <p:nvPr/>
        </p:nvSpPr>
        <p:spPr>
          <a:xfrm>
            <a:off x="4815840" y="5090679"/>
            <a:ext cx="4921884" cy="8445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11150" algn="l" rtl="0" eaLnBrk="0">
              <a:lnSpc>
                <a:spcPts val="3330"/>
              </a:lnSpc>
            </a:pPr>
            <a:r>
              <a:rPr sz="2700" kern="0" spc="24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Emotional</a:t>
            </a:r>
            <a:r>
              <a:rPr sz="2700" kern="0" spc="62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700" kern="0" spc="24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Expression</a:t>
            </a:r>
            <a:endParaRPr sz="27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algn="l" rtl="0" eaLnBrk="0">
              <a:lnSpc>
                <a:spcPct val="109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925"/>
              </a:lnSpc>
            </a:pP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Th</a:t>
            </a:r>
            <a:r>
              <a:rPr sz="1500" kern="0" spc="-2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e  i</a:t>
            </a:r>
            <a:r>
              <a:rPr sz="1500" kern="0" spc="-20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mp</a:t>
            </a:r>
            <a:r>
              <a:rPr sz="1500" kern="0" spc="-21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o</a:t>
            </a:r>
            <a:r>
              <a:rPr sz="1500" kern="0" spc="-1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rt</a:t>
            </a:r>
            <a:r>
              <a:rPr sz="1500" kern="0" spc="-2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a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n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c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e  o</a:t>
            </a:r>
            <a:r>
              <a:rPr sz="1500" kern="0" spc="-20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f 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v</a:t>
            </a:r>
            <a:r>
              <a:rPr sz="1500" kern="0" spc="-2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a</a:t>
            </a:r>
            <a:r>
              <a:rPr sz="1500" kern="0" spc="-1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l</a:t>
            </a:r>
            <a:r>
              <a:rPr sz="1500" kern="0" spc="-20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u</a:t>
            </a:r>
            <a:r>
              <a:rPr sz="1500" kern="0" spc="-18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i</a:t>
            </a:r>
            <a:r>
              <a:rPr sz="1500" kern="0" spc="-2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ng  a  w</a:t>
            </a:r>
            <a:r>
              <a:rPr sz="1500" kern="0" spc="-18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ife</a:t>
            </a:r>
            <a:endParaRPr sz="1500" dirty="0">
              <a:latin typeface="Segoe Print" panose="02000600000000000000"/>
              <a:ea typeface="Segoe Print" panose="02000600000000000000"/>
              <a:cs typeface="Segoe Print" panose="02000600000000000000"/>
            </a:endParaRPr>
          </a:p>
        </p:txBody>
      </p:sp>
      <p:pic>
        <p:nvPicPr>
          <p:cNvPr id="156" name="picture 1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828540" y="5165724"/>
            <a:ext cx="236220" cy="236220"/>
          </a:xfrm>
          <a:prstGeom prst="rect">
            <a:avLst/>
          </a:prstGeom>
        </p:spPr>
      </p:pic>
      <p:sp>
        <p:nvSpPr>
          <p:cNvPr id="158" name="textbox 158"/>
          <p:cNvSpPr/>
          <p:nvPr/>
        </p:nvSpPr>
        <p:spPr>
          <a:xfrm>
            <a:off x="1929764" y="3291332"/>
            <a:ext cx="1934210" cy="784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0000"/>
              </a:lnSpc>
              <a:spcBef>
                <a:spcPts val="0"/>
              </a:spcBef>
            </a:pPr>
            <a:r>
              <a:rPr sz="5500" kern="0" spc="-470" dirty="0">
                <a:solidFill>
                  <a:srgbClr val="AAE6CE">
                    <a:alpha val="100000"/>
                  </a:srgbClr>
                </a:solidFill>
                <a:latin typeface="MS Gothic" panose="020B0609070205080204" charset="-128"/>
                <a:ea typeface="MS Gothic" panose="020B0609070205080204" charset="-128"/>
                <a:cs typeface="MS Gothic" panose="020B0609070205080204" charset="-128"/>
              </a:rPr>
              <a:t>❁</a:t>
            </a:r>
            <a:r>
              <a:rPr sz="5500" kern="0" spc="0" dirty="0">
                <a:solidFill>
                  <a:srgbClr val="AAE6CE">
                    <a:alpha val="100000"/>
                  </a:srgbClr>
                </a:solidFill>
                <a:latin typeface="MS Gothic" panose="020B0609070205080204" charset="-128"/>
                <a:ea typeface="MS Gothic" panose="020B0609070205080204" charset="-128"/>
                <a:cs typeface="MS Gothic" panose="020B0609070205080204" charset="-128"/>
              </a:rPr>
              <a:t>  </a:t>
            </a:r>
            <a:endParaRPr sz="5500" dirty="0">
              <a:latin typeface="MS Gothic" panose="020B0609070205080204" charset="-128"/>
              <a:ea typeface="MS Gothic" panose="020B0609070205080204" charset="-128"/>
              <a:cs typeface="MS Gothic" panose="020B0609070205080204" charset="-128"/>
            </a:endParaRPr>
          </a:p>
        </p:txBody>
      </p:sp>
      <p:pic>
        <p:nvPicPr>
          <p:cNvPr id="160" name="picture 1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699892" y="3710304"/>
            <a:ext cx="1148715" cy="50800"/>
          </a:xfrm>
          <a:prstGeom prst="rect">
            <a:avLst/>
          </a:prstGeom>
        </p:spPr>
      </p:pic>
      <p:sp>
        <p:nvSpPr>
          <p:cNvPr id="162" name="textbox 162"/>
          <p:cNvSpPr/>
          <p:nvPr/>
        </p:nvSpPr>
        <p:spPr>
          <a:xfrm>
            <a:off x="5072403" y="4098183"/>
            <a:ext cx="2071370" cy="6908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500" kern="0" spc="-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a</a:t>
            </a:r>
            <a:r>
              <a:rPr sz="1500" kern="0" spc="-1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-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b</a:t>
            </a:r>
            <a:r>
              <a:rPr sz="1500" kern="0" spc="-2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-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a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-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n</a:t>
            </a:r>
            <a:r>
              <a:rPr sz="1500" kern="0" spc="-2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-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d</a:t>
            </a:r>
            <a:r>
              <a:rPr sz="1500" kern="0" spc="-21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-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o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-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n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-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e</a:t>
            </a:r>
            <a:r>
              <a:rPr sz="1500" kern="0" spc="-2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-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d</a:t>
            </a:r>
            <a:r>
              <a:rPr sz="1500" kern="0" spc="-20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-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.</a:t>
            </a:r>
            <a:r>
              <a:rPr sz="1500" kern="0" spc="-1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-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"</a:t>
            </a:r>
            <a:endParaRPr sz="1500" dirty="0">
              <a:latin typeface="Segoe Print" panose="02000600000000000000"/>
              <a:ea typeface="Segoe Print" panose="02000600000000000000"/>
              <a:cs typeface="Segoe Print" panose="02000600000000000000"/>
            </a:endParaRPr>
          </a:p>
          <a:p>
            <a:pPr algn="l" rtl="0" eaLnBrk="0">
              <a:lnSpc>
                <a:spcPct val="100000"/>
              </a:lnSpc>
            </a:pPr>
            <a:endParaRPr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925"/>
              </a:lnSpc>
              <a:spcBef>
                <a:spcPts val="0"/>
              </a:spcBef>
            </a:pP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"</a:t>
            </a:r>
            <a:r>
              <a:rPr sz="1500" kern="0" spc="-2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糟</a:t>
            </a:r>
            <a:r>
              <a:rPr sz="1500" kern="0" spc="-90" dirty="0">
                <a:solidFill>
                  <a:srgbClr val="333333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糠 之 妻 不 下</a:t>
            </a:r>
            <a:r>
              <a:rPr sz="1500" kern="0" spc="-10" dirty="0">
                <a:solidFill>
                  <a:srgbClr val="333333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 堂 </a:t>
            </a:r>
            <a:r>
              <a:rPr sz="1500" kern="0" spc="-1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"</a:t>
            </a:r>
            <a:endParaRPr sz="1500" dirty="0">
              <a:latin typeface="Segoe Print" panose="02000600000000000000"/>
              <a:ea typeface="Segoe Print" panose="02000600000000000000"/>
              <a:cs typeface="Segoe Print" panose="02000600000000000000"/>
            </a:endParaRPr>
          </a:p>
        </p:txBody>
      </p:sp>
      <p:sp>
        <p:nvSpPr>
          <p:cNvPr id="164" name="textbox 164"/>
          <p:cNvSpPr/>
          <p:nvPr/>
        </p:nvSpPr>
        <p:spPr>
          <a:xfrm>
            <a:off x="7464043" y="4145863"/>
            <a:ext cx="4251325" cy="3016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170"/>
              </a:lnSpc>
            </a:pPr>
            <a:r>
              <a:rPr sz="1700" kern="0" spc="3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From</a:t>
            </a:r>
            <a:r>
              <a:rPr sz="1700" kern="0" spc="19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 </a:t>
            </a:r>
            <a:r>
              <a:rPr sz="1700" kern="0" spc="3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Records of the Grand</a:t>
            </a:r>
            <a:r>
              <a:rPr sz="1700" kern="0" spc="19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 </a:t>
            </a:r>
            <a:r>
              <a:rPr sz="1700" kern="0" spc="3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Historian</a:t>
            </a:r>
            <a:r>
              <a:rPr sz="1700" kern="0" spc="12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 </a:t>
            </a:r>
            <a:r>
              <a:rPr sz="1700" kern="0" spc="3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(S</a:t>
            </a:r>
            <a:r>
              <a:rPr sz="1700" kern="0" spc="2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hiji):</a:t>
            </a:r>
            <a:endParaRPr sz="17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66" name="textbox 166"/>
          <p:cNvSpPr/>
          <p:nvPr/>
        </p:nvSpPr>
        <p:spPr>
          <a:xfrm>
            <a:off x="4688840" y="1746769"/>
            <a:ext cx="2618104" cy="4959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48920" algn="l" rtl="0" eaLnBrk="0">
              <a:lnSpc>
                <a:spcPts val="3700"/>
              </a:lnSpc>
              <a:tabLst>
                <a:tab pos="374650" algn="l"/>
              </a:tabLst>
            </a:pPr>
            <a:r>
              <a:rPr sz="2700" kern="0" spc="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	</a:t>
            </a:r>
            <a:r>
              <a:rPr sz="2700" kern="0" spc="24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Connotation</a:t>
            </a:r>
            <a:endParaRPr sz="27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pic>
        <p:nvPicPr>
          <p:cNvPr id="168" name="picture 1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701540" y="1786889"/>
            <a:ext cx="236220" cy="236220"/>
          </a:xfrm>
          <a:prstGeom prst="rect">
            <a:avLst/>
          </a:prstGeom>
        </p:spPr>
      </p:pic>
      <p:pic>
        <p:nvPicPr>
          <p:cNvPr id="170" name="picture 1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651375" y="3238500"/>
            <a:ext cx="236220" cy="2362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2814</Words>
  <Application>WPS 演示</Application>
  <PresentationFormat/>
  <Paragraphs>260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Arial</vt:lpstr>
      <vt:lpstr>宋体</vt:lpstr>
      <vt:lpstr>Wingdings</vt:lpstr>
      <vt:lpstr>Arial</vt:lpstr>
      <vt:lpstr>等线</vt:lpstr>
      <vt:lpstr>隶书</vt:lpstr>
      <vt:lpstr>MS Gothic</vt:lpstr>
      <vt:lpstr>Segoe Print</vt:lpstr>
      <vt:lpstr>微软雅黑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七宝</cp:lastModifiedBy>
  <cp:revision>1</cp:revision>
  <dcterms:created xsi:type="dcterms:W3CDTF">2025-04-17T05:58:26Z</dcterms:created>
  <dcterms:modified xsi:type="dcterms:W3CDTF">2025-04-17T05:58:26Z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wqlLaW5nc29mdCBQREYgdG8gV1BTIDEwMA</vt:lpwstr>
  </property>
  <property fmtid="{D5CDD505-2E9C-101B-9397-08002B2CF9AE}" pid="3" name="Created">
    <vt:filetime>2025-04-17T13:56:53Z</vt:filetime>
  </property>
  <property fmtid="{D5CDD505-2E9C-101B-9397-08002B2CF9AE}" pid="4" name="ICV">
    <vt:lpwstr>E9649FBB664245BAB75F05E0DE92E690_12</vt:lpwstr>
  </property>
  <property fmtid="{D5CDD505-2E9C-101B-9397-08002B2CF9AE}" pid="5" name="KSOProductBuildVer">
    <vt:lpwstr>2052-12.1.0.20784</vt:lpwstr>
  </property>
</Properties>
</file>