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8.svg" ContentType="image/svg+xml"/>
  <Override PartName="/ppt/media/image20.svg" ContentType="image/svg+xml"/>
  <Override PartName="/ppt/media/image3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3" r:id="rId3"/>
  </p:sldMasterIdLst>
  <p:notesMasterIdLst>
    <p:notesMasterId r:id="rId8"/>
  </p:notesMasterIdLst>
  <p:handoutMasterIdLst>
    <p:handoutMasterId r:id="rId27"/>
  </p:handoutMasterIdLst>
  <p:sldIdLst>
    <p:sldId id="313" r:id="rId4"/>
    <p:sldId id="312" r:id="rId5"/>
    <p:sldId id="314" r:id="rId6"/>
    <p:sldId id="316" r:id="rId7"/>
    <p:sldId id="317" r:id="rId9"/>
    <p:sldId id="318" r:id="rId10"/>
    <p:sldId id="319" r:id="rId11"/>
    <p:sldId id="320" r:id="rId12"/>
    <p:sldId id="321" r:id="rId13"/>
    <p:sldId id="322" r:id="rId14"/>
    <p:sldId id="323" r:id="rId15"/>
    <p:sldId id="324" r:id="rId16"/>
    <p:sldId id="327" r:id="rId17"/>
    <p:sldId id="328" r:id="rId18"/>
    <p:sldId id="329" r:id="rId19"/>
    <p:sldId id="330" r:id="rId20"/>
    <p:sldId id="331" r:id="rId21"/>
    <p:sldId id="332" r:id="rId22"/>
    <p:sldId id="334" r:id="rId23"/>
    <p:sldId id="333" r:id="rId24"/>
    <p:sldId id="336" r:id="rId25"/>
    <p:sldId id="275"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D8CF"/>
    <a:srgbClr val="C0B7A5"/>
    <a:srgbClr val="8E8371"/>
    <a:srgbClr val="CEC2B8"/>
    <a:srgbClr val="A44D31"/>
    <a:srgbClr val="493825"/>
    <a:srgbClr val="C1B8A7"/>
    <a:srgbClr val="DFD7CA"/>
    <a:srgbClr val="8E8372"/>
    <a:srgbClr val="8F6F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0"/>
    <p:restoredTop sz="68622"/>
  </p:normalViewPr>
  <p:slideViewPr>
    <p:cSldViewPr snapToGrid="0" snapToObjects="1" showGuides="1">
      <p:cViewPr varScale="1">
        <p:scale>
          <a:sx n="74" d="100"/>
          <a:sy n="74" d="100"/>
        </p:scale>
        <p:origin x="1736" y="184"/>
      </p:cViewPr>
      <p:guideLst>
        <p:guide orient="horz" pos="2136"/>
        <p:guide pos="3812"/>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9" d="100"/>
          <a:sy n="89" d="100"/>
        </p:scale>
        <p:origin x="2632"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276.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700EAF-5253-7D47-8EBC-5540070ED58D}"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5F16F4-CFB1-5747-BCFA-0623CE973D5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1D288-F534-FE4B-B383-556AC4DBDD7E}"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6D0D9-DBCE-0F47-853B-04A8303185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7.png"/><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6.png"/><Relationship Id="rId2" Type="http://schemas.openxmlformats.org/officeDocument/2006/relationships/tags" Target="../tags/tag73.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image" Target="../media/image9.png"/><Relationship Id="rId11" Type="http://schemas.openxmlformats.org/officeDocument/2006/relationships/tags" Target="../tags/tag79.xml"/><Relationship Id="rId10"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1.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5.xml"/><Relationship Id="rId7" Type="http://schemas.openxmlformats.org/officeDocument/2006/relationships/image" Target="../media/image7.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tags" Target="../tags/tag1.xml"/><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image" Target="../media/image9.png"/><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10.png"/><Relationship Id="rId2" Type="http://schemas.openxmlformats.org/officeDocument/2006/relationships/tags" Target="../tags/tag20.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image" Target="../media/image8.png"/><Relationship Id="rId10" Type="http://schemas.openxmlformats.org/officeDocument/2006/relationships/tags" Target="../tags/tag2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image" Target="../media/image12.png"/><Relationship Id="rId2" Type="http://schemas.openxmlformats.org/officeDocument/2006/relationships/tags" Target="../tags/tag31.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5323840" cy="411303"/>
          </a:xfrm>
        </p:spPr>
        <p:txBody>
          <a:bodyPr wrap="square" anchor="b">
            <a:normAutofit/>
          </a:bodyPr>
          <a:lstStyle>
            <a:lvl1pPr marL="0" indent="0">
              <a:buNone/>
              <a:defRPr sz="2800" b="1">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4"/>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5"/>
            </p:custDataLst>
          </p:nvPr>
        </p:nvSpPr>
        <p:spPr>
          <a:xfrm>
            <a:off x="6172200" y="1301750"/>
            <a:ext cx="5323840" cy="411303"/>
          </a:xfrm>
        </p:spPr>
        <p:txBody>
          <a:bodyPr wrap="square" anchor="b">
            <a:normAutofit/>
          </a:bodyPr>
          <a:lstStyle>
            <a:lvl1pPr marL="0" indent="0">
              <a:buNone/>
              <a:defRPr sz="2800" b="1">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6"/>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7"/>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4800" y="360000"/>
            <a:ext cx="10800000" cy="720000"/>
          </a:xfrm>
        </p:spPr>
        <p:txBody>
          <a:bodyPr wrap="square">
            <a:normAutofit/>
          </a:body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695960" y="1301750"/>
            <a:ext cx="10799088" cy="405553"/>
          </a:xfrm>
        </p:spPr>
        <p:txBody>
          <a:bodyPr wrap="square" anchor="t">
            <a:normAutofit/>
          </a:bodyPr>
          <a:lstStyle>
            <a:lvl1pPr marL="0" indent="0">
              <a:buNone/>
              <a:defRPr sz="2400" b="0">
                <a:latin typeface="+mn-ea"/>
                <a:ea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5"/>
            </p:custDataLst>
          </p:nvPr>
        </p:nvSpPr>
        <p:spPr/>
        <p:txBody>
          <a:bodyPr/>
          <a:lstStyle/>
          <a:p>
            <a:endParaRPr lang="zh-CN" altLang="en-US"/>
          </a:p>
        </p:txBody>
      </p:sp>
      <p:sp>
        <p:nvSpPr>
          <p:cNvPr id="9"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021123"/>
            <a:ext cx="12189600" cy="1836514"/>
          </a:xfrm>
          <a:prstGeom prst="rect">
            <a:avLst/>
          </a:prstGeom>
        </p:spPr>
      </p:pic>
      <p:sp>
        <p:nvSpPr>
          <p:cNvPr id="8" name="矩形 7"/>
          <p:cNvSpPr/>
          <p:nvPr userDrawn="1">
            <p:custDataLst>
              <p:tags r:id="rId4"/>
            </p:custDataLst>
          </p:nvPr>
        </p:nvSpPr>
        <p:spPr>
          <a:xfrm flipH="1">
            <a:off x="1714" y="4235830"/>
            <a:ext cx="12189600" cy="2622170"/>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任意多边形: 形状 10"/>
          <p:cNvSpPr/>
          <p:nvPr userDrawn="1">
            <p:custDataLst>
              <p:tags r:id="rId5"/>
            </p:custDataLst>
          </p:nvPr>
        </p:nvSpPr>
        <p:spPr>
          <a:xfrm>
            <a:off x="0" y="2839701"/>
            <a:ext cx="4539424" cy="1396128"/>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 name="任意多边形: 形状 11"/>
          <p:cNvSpPr/>
          <p:nvPr userDrawn="1">
            <p:custDataLst>
              <p:tags r:id="rId6"/>
            </p:custDataLst>
          </p:nvPr>
        </p:nvSpPr>
        <p:spPr>
          <a:xfrm>
            <a:off x="669797" y="3881841"/>
            <a:ext cx="3138487" cy="719081"/>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3" name="图片 12"/>
          <p:cNvPicPr>
            <a:picLocks noChangeAspect="1"/>
          </p:cNvPicPr>
          <p:nvPr userDrawn="1">
            <p:custDataLst>
              <p:tags r:id="rId7"/>
            </p:custDataLst>
          </p:nvPr>
        </p:nvPicPr>
        <p:blipFill rotWithShape="1">
          <a:blip r:embed="rId8" cstate="email"/>
          <a:srcRect l="6883" t="14589" b="12341"/>
          <a:stretch>
            <a:fillRect/>
          </a:stretch>
        </p:blipFill>
        <p:spPr>
          <a:xfrm flipH="1">
            <a:off x="3428" y="205577"/>
            <a:ext cx="5482972" cy="2416593"/>
          </a:xfrm>
          <a:custGeom>
            <a:avLst/>
            <a:gdLst>
              <a:gd name="connsiteX0" fmla="*/ 0 w 6069229"/>
              <a:gd name="connsiteY0" fmla="*/ 0 h 3408853"/>
              <a:gd name="connsiteX1" fmla="*/ 6069229 w 6069229"/>
              <a:gd name="connsiteY1" fmla="*/ 0 h 3408853"/>
              <a:gd name="connsiteX2" fmla="*/ 6069229 w 6069229"/>
              <a:gd name="connsiteY2" fmla="*/ 3408853 h 3408853"/>
              <a:gd name="connsiteX3" fmla="*/ 0 w 6069229"/>
              <a:gd name="connsiteY3" fmla="*/ 3408853 h 3408853"/>
            </a:gdLst>
            <a:ahLst/>
            <a:cxnLst>
              <a:cxn ang="0">
                <a:pos x="connsiteX0" y="connsiteY0"/>
              </a:cxn>
              <a:cxn ang="0">
                <a:pos x="connsiteX1" y="connsiteY1"/>
              </a:cxn>
              <a:cxn ang="0">
                <a:pos x="connsiteX2" y="connsiteY2"/>
              </a:cxn>
              <a:cxn ang="0">
                <a:pos x="connsiteX3" y="connsiteY3"/>
              </a:cxn>
            </a:cxnLst>
            <a:rect l="l" t="t" r="r" b="b"/>
            <a:pathLst>
              <a:path w="6069229" h="3408853">
                <a:moveTo>
                  <a:pt x="0" y="0"/>
                </a:moveTo>
                <a:lnTo>
                  <a:pt x="6069229" y="0"/>
                </a:lnTo>
                <a:lnTo>
                  <a:pt x="6069229" y="3408853"/>
                </a:lnTo>
                <a:lnTo>
                  <a:pt x="0" y="3408853"/>
                </a:lnTo>
                <a:close/>
              </a:path>
            </a:pathLst>
          </a:custGeom>
        </p:spPr>
      </p:pic>
      <p:pic>
        <p:nvPicPr>
          <p:cNvPr id="9" name="图片 8"/>
          <p:cNvPicPr>
            <a:picLocks noChangeAspect="1"/>
          </p:cNvPicPr>
          <p:nvPr userDrawn="1">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2885286" y="2738674"/>
            <a:ext cx="687041" cy="690528"/>
          </a:xfrm>
          <a:prstGeom prst="rect">
            <a:avLst/>
          </a:prstGeom>
        </p:spPr>
      </p:pic>
      <p:pic>
        <p:nvPicPr>
          <p:cNvPr id="16" name="图片 15"/>
          <p:cNvPicPr>
            <a:picLocks noChangeAspect="1"/>
          </p:cNvPicPr>
          <p:nvPr userDrawn="1">
            <p:custDataLst>
              <p:tags r:id="rId11"/>
            </p:custDataLst>
          </p:nvPr>
        </p:nvPicPr>
        <p:blipFill rotWithShape="1">
          <a:blip r:embed="rId12" cstate="print">
            <a:extLst>
              <a:ext uri="{28A0092B-C50C-407E-A947-70E740481C1C}">
                <a14:useLocalDpi xmlns:a14="http://schemas.microsoft.com/office/drawing/2010/main" val="0"/>
              </a:ext>
            </a:extLst>
          </a:blip>
          <a:srcRect l="16171" r="23394" b="8349"/>
          <a:stretch>
            <a:fillRect/>
          </a:stretch>
        </p:blipFill>
        <p:spPr>
          <a:xfrm flipH="1">
            <a:off x="1844928" y="3550466"/>
            <a:ext cx="1963356" cy="2233114"/>
          </a:xfrm>
          <a:prstGeom prst="rect">
            <a:avLst/>
          </a:prstGeom>
          <a:effectLst>
            <a:reflection blurRad="6350" stA="52000" endA="300" endPos="11000" dir="5400000" sy="-100000" algn="bl" rotWithShape="0"/>
          </a:effectLst>
        </p:spPr>
      </p:pic>
      <p:sp>
        <p:nvSpPr>
          <p:cNvPr id="2" name="标题 1"/>
          <p:cNvSpPr>
            <a:spLocks noGrp="1"/>
          </p:cNvSpPr>
          <p:nvPr>
            <p:ph type="ctrTitle"/>
            <p:custDataLst>
              <p:tags r:id="rId13"/>
            </p:custDataLst>
          </p:nvPr>
        </p:nvSpPr>
        <p:spPr>
          <a:xfrm>
            <a:off x="6023429" y="1009134"/>
            <a:ext cx="5482972" cy="2802857"/>
          </a:xfrm>
        </p:spPr>
        <p:txBody>
          <a:bodyPr wrap="square" anchor="b">
            <a:normAutofit/>
          </a:bodyPr>
          <a:lstStyle>
            <a:lvl1pPr algn="l">
              <a:lnSpc>
                <a:spcPct val="100000"/>
              </a:lnSpc>
              <a:defRPr sz="6000">
                <a:solidFill>
                  <a:schemeClr val="accent2"/>
                </a:solidFill>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7"/>
            </p:custDataLst>
          </p:nvPr>
        </p:nvSpPr>
        <p:spPr>
          <a:xfrm>
            <a:off x="6096000" y="3980192"/>
            <a:ext cx="2057400" cy="504000"/>
          </a:xfrm>
          <a:prstGeom prst="plaque">
            <a:avLst/>
          </a:prstGeom>
          <a:solidFill>
            <a:schemeClr val="accent2"/>
          </a:solidFill>
          <a:ln>
            <a:noFill/>
          </a:ln>
        </p:spPr>
        <p:txBody>
          <a:bodyPr wrap="square" anchor="ctr">
            <a:normAutofit/>
          </a:bodyPr>
          <a:lstStyle>
            <a:lvl1pPr marL="0" indent="0" algn="ctr">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alphaModFix amt="57000"/>
          </a:blip>
          <a:stretch>
            <a:fillRect/>
          </a:stretch>
        </p:blipFill>
        <p:spPr>
          <a:xfrm>
            <a:off x="10521702" y="4447266"/>
            <a:ext cx="1982718" cy="1897133"/>
          </a:xfrm>
          <a:prstGeom prst="rect">
            <a:avLst/>
          </a:prstGeom>
        </p:spPr>
      </p:pic>
      <p:sp>
        <p:nvSpPr>
          <p:cNvPr id="4" name="竖排文字占位符 3"/>
          <p:cNvSpPr>
            <a:spLocks noGrp="1"/>
          </p:cNvSpPr>
          <p:nvPr>
            <p:ph type="body" orient="vert" sz="quarter" idx="10" hasCustomPrompt="1"/>
          </p:nvPr>
        </p:nvSpPr>
        <p:spPr>
          <a:xfrm>
            <a:off x="11018520" y="4938632"/>
            <a:ext cx="914400" cy="914400"/>
          </a:xfrm>
          <a:prstGeom prst="rect">
            <a:avLst/>
          </a:prstGeom>
        </p:spPr>
        <p:txBody>
          <a:bodyPr vert="eaVert"/>
          <a:lstStyle>
            <a:lvl1pPr marL="0" indent="0">
              <a:buNone/>
              <a:defRPr sz="6600">
                <a:solidFill>
                  <a:schemeClr val="bg1">
                    <a:alpha val="46000"/>
                  </a:schemeClr>
                </a:solidFill>
                <a:latin typeface="DFRareBook-Magnolia SC2 W3" panose="02020309000000000000" pitchFamily="49" charset="-122"/>
                <a:ea typeface="DFRareBook-Magnolia SC2 W3" panose="02020309000000000000" pitchFamily="49" charset="-122"/>
              </a:defRPr>
            </a:lvl1pPr>
          </a:lstStyle>
          <a:p>
            <a:r>
              <a:rPr kumimoji="1" lang="zh-CN" altLang="en-US" dirty="0"/>
              <a:t>壹</a:t>
            </a:r>
            <a:endParaRPr kumimoji="1" lang="zh-CN" altLang="en-US" dirty="0"/>
          </a:p>
        </p:txBody>
      </p:sp>
      <p:sp>
        <p:nvSpPr>
          <p:cNvPr id="6" name="竖排文字占位符 5"/>
          <p:cNvSpPr>
            <a:spLocks noGrp="1"/>
          </p:cNvSpPr>
          <p:nvPr>
            <p:ph type="body" orient="vert" sz="quarter" idx="11" hasCustomPrompt="1"/>
          </p:nvPr>
        </p:nvSpPr>
        <p:spPr>
          <a:xfrm>
            <a:off x="11169569" y="-58906"/>
            <a:ext cx="754971" cy="3487906"/>
          </a:xfrm>
          <a:prstGeom prst="rect">
            <a:avLst/>
          </a:prstGeom>
        </p:spPr>
        <p:txBody>
          <a:bodyPr vert="eaVert"/>
          <a:lstStyle>
            <a:lvl1pPr marL="0" indent="0">
              <a:buNone/>
              <a:defRPr sz="3600" spc="600">
                <a:solidFill>
                  <a:srgbClr val="493825"/>
                </a:solidFill>
                <a:latin typeface="DFRareBook-Bamboo SC2 W3" panose="02020309000000000000" pitchFamily="49" charset="-122"/>
                <a:ea typeface="DFRareBook-Bamboo SC2 W3" panose="02020309000000000000" pitchFamily="49" charset="-122"/>
              </a:defRPr>
            </a:lvl1pPr>
          </a:lstStyle>
          <a:p>
            <a:r>
              <a:rPr kumimoji="1" lang="en-US" altLang="zh-CN" dirty="0"/>
              <a:t>【</a:t>
            </a:r>
            <a:r>
              <a:rPr kumimoji="1" lang="zh-CN" altLang="en-US" dirty="0"/>
              <a:t>每页标题</a:t>
            </a:r>
            <a:r>
              <a:rPr kumimoji="1" lang="en-US" altLang="zh-CN" dirty="0"/>
              <a:t>】</a:t>
            </a:r>
            <a:endParaRPr kumimoji="1" lang="zh-CN" altLang="en-US" dirty="0"/>
          </a:p>
        </p:txBody>
      </p:sp>
      <p:sp>
        <p:nvSpPr>
          <p:cNvPr id="7" name="竖排文字占位符 5"/>
          <p:cNvSpPr>
            <a:spLocks noGrp="1"/>
          </p:cNvSpPr>
          <p:nvPr>
            <p:ph type="body" orient="vert" sz="quarter" idx="12" hasCustomPrompt="1"/>
          </p:nvPr>
        </p:nvSpPr>
        <p:spPr>
          <a:xfrm>
            <a:off x="10255169" y="768864"/>
            <a:ext cx="914400" cy="3201154"/>
          </a:xfrm>
          <a:prstGeom prst="rect">
            <a:avLst/>
          </a:prstGeom>
        </p:spPr>
        <p:txBody>
          <a:bodyPr vert="eaVert"/>
          <a:lstStyle>
            <a:lvl1pPr marL="0" indent="0">
              <a:buNone/>
              <a:defRPr sz="2400" spc="600">
                <a:solidFill>
                  <a:srgbClr val="8E8371"/>
                </a:solidFill>
                <a:latin typeface="DFRareBook-Bamboo SC2 W3" panose="02020309000000000000" pitchFamily="49" charset="-122"/>
                <a:ea typeface="DFRareBook-Bamboo SC2 W3" panose="02020309000000000000" pitchFamily="49" charset="-122"/>
              </a:defRPr>
            </a:lvl1pPr>
          </a:lstStyle>
          <a:p>
            <a:r>
              <a:rPr kumimoji="1" lang="zh-CN" altLang="en-US" dirty="0"/>
              <a:t>每页题记与简介</a:t>
            </a:r>
            <a:endParaRPr kumimoji="1"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6" name="竖排文字占位符 5"/>
          <p:cNvSpPr>
            <a:spLocks noGrp="1"/>
          </p:cNvSpPr>
          <p:nvPr>
            <p:ph type="body" orient="vert" sz="quarter" idx="11" hasCustomPrompt="1"/>
          </p:nvPr>
        </p:nvSpPr>
        <p:spPr>
          <a:xfrm>
            <a:off x="11169569" y="-58906"/>
            <a:ext cx="754971" cy="3487906"/>
          </a:xfrm>
          <a:prstGeom prst="rect">
            <a:avLst/>
          </a:prstGeom>
        </p:spPr>
        <p:txBody>
          <a:bodyPr vert="eaVert"/>
          <a:lstStyle>
            <a:lvl1pPr marL="0" indent="0">
              <a:buNone/>
              <a:defRPr sz="3600" spc="600">
                <a:solidFill>
                  <a:srgbClr val="493825"/>
                </a:solidFill>
                <a:latin typeface="DFRareBook-Bamboo SC2 W3" panose="02020309000000000000" pitchFamily="49" charset="-122"/>
                <a:ea typeface="DFRareBook-Bamboo SC2 W3" panose="02020309000000000000" pitchFamily="49" charset="-122"/>
              </a:defRPr>
            </a:lvl1pPr>
          </a:lstStyle>
          <a:p>
            <a:r>
              <a:rPr kumimoji="1" lang="en-US" altLang="zh-CN" dirty="0"/>
              <a:t>【</a:t>
            </a:r>
            <a:r>
              <a:rPr kumimoji="1" lang="zh-CN" altLang="en-US" dirty="0"/>
              <a:t>每页标题</a:t>
            </a:r>
            <a:r>
              <a:rPr kumimoji="1" lang="en-US" altLang="zh-CN" dirty="0"/>
              <a:t>】</a:t>
            </a:r>
            <a:endParaRPr kumimoji="1" lang="zh-CN" altLang="en-US" dirty="0"/>
          </a:p>
        </p:txBody>
      </p:sp>
      <p:sp>
        <p:nvSpPr>
          <p:cNvPr id="7" name="竖排文字占位符 5"/>
          <p:cNvSpPr>
            <a:spLocks noGrp="1"/>
          </p:cNvSpPr>
          <p:nvPr>
            <p:ph type="body" orient="vert" sz="quarter" idx="12" hasCustomPrompt="1"/>
          </p:nvPr>
        </p:nvSpPr>
        <p:spPr>
          <a:xfrm>
            <a:off x="10255169" y="768864"/>
            <a:ext cx="914400" cy="3201154"/>
          </a:xfrm>
          <a:prstGeom prst="rect">
            <a:avLst/>
          </a:prstGeom>
        </p:spPr>
        <p:txBody>
          <a:bodyPr vert="eaVert"/>
          <a:lstStyle>
            <a:lvl1pPr marL="0" indent="0">
              <a:buNone/>
              <a:defRPr sz="2400" spc="600">
                <a:solidFill>
                  <a:srgbClr val="8E8371"/>
                </a:solidFill>
                <a:latin typeface="DFRareBook-Bamboo SC2 W3" panose="02020309000000000000" pitchFamily="49" charset="-122"/>
                <a:ea typeface="DFRareBook-Bamboo SC2 W3" panose="02020309000000000000" pitchFamily="49" charset="-122"/>
              </a:defRPr>
            </a:lvl1pPr>
          </a:lstStyle>
          <a:p>
            <a:r>
              <a:rPr kumimoji="1" lang="zh-CN" altLang="en-US" dirty="0"/>
              <a:t>每页题记与简介</a:t>
            </a:r>
            <a:endParaRPr kumimoji="1" lang="zh-CN" altLang="en-US" dirty="0"/>
          </a:p>
        </p:txBody>
      </p:sp>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Effect>
                      <a14:saturation sat="66000"/>
                    </a14:imgEffect>
                  </a14:imgLayer>
                </a14:imgProps>
              </a:ext>
            </a:extLst>
          </a:blip>
          <a:stretch>
            <a:fillRect/>
          </a:stretch>
        </p:blipFill>
        <p:spPr>
          <a:xfrm>
            <a:off x="319964" y="5621700"/>
            <a:ext cx="11552071" cy="1653324"/>
          </a:xfrm>
          <a:prstGeom prst="rect">
            <a:avLst/>
          </a:prstGeom>
          <a:effectLst>
            <a:softEdge rad="444500"/>
          </a:effectLst>
        </p:spPr>
      </p:pic>
      <p:pic>
        <p:nvPicPr>
          <p:cNvPr id="2" name="图片 1"/>
          <p:cNvPicPr>
            <a:picLocks noChangeAspect="1"/>
          </p:cNvPicPr>
          <p:nvPr userDrawn="1"/>
        </p:nvPicPr>
        <p:blipFill>
          <a:blip r:embed="rId4">
            <a:alphaModFix amt="57000"/>
          </a:blip>
          <a:stretch>
            <a:fillRect/>
          </a:stretch>
        </p:blipFill>
        <p:spPr>
          <a:xfrm>
            <a:off x="10521702" y="4447266"/>
            <a:ext cx="1982718" cy="1897133"/>
          </a:xfrm>
          <a:prstGeom prst="rect">
            <a:avLst/>
          </a:prstGeom>
        </p:spPr>
      </p:pic>
      <p:sp>
        <p:nvSpPr>
          <p:cNvPr id="4" name="竖排文字占位符 3"/>
          <p:cNvSpPr>
            <a:spLocks noGrp="1"/>
          </p:cNvSpPr>
          <p:nvPr>
            <p:ph type="body" orient="vert" sz="quarter" idx="10" hasCustomPrompt="1"/>
          </p:nvPr>
        </p:nvSpPr>
        <p:spPr>
          <a:xfrm>
            <a:off x="11018520" y="4938632"/>
            <a:ext cx="914400" cy="914400"/>
          </a:xfrm>
          <a:prstGeom prst="rect">
            <a:avLst/>
          </a:prstGeom>
        </p:spPr>
        <p:txBody>
          <a:bodyPr vert="eaVert"/>
          <a:lstStyle>
            <a:lvl1pPr marL="0" indent="0">
              <a:buNone/>
              <a:defRPr sz="6600">
                <a:solidFill>
                  <a:schemeClr val="bg1">
                    <a:alpha val="46000"/>
                  </a:schemeClr>
                </a:solidFill>
                <a:latin typeface="DFRareBook-Magnolia SC2 W3" panose="02020309000000000000" pitchFamily="49" charset="-122"/>
                <a:ea typeface="DFRareBook-Magnolia SC2 W3" panose="02020309000000000000" pitchFamily="49" charset="-122"/>
              </a:defRPr>
            </a:lvl1pPr>
          </a:lstStyle>
          <a:p>
            <a:r>
              <a:rPr kumimoji="1" lang="zh-CN" altLang="en-US" dirty="0"/>
              <a:t>壹</a:t>
            </a:r>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矩形 2"/>
          <p:cNvSpPr/>
          <p:nvPr userDrawn="1"/>
        </p:nvSpPr>
        <p:spPr>
          <a:xfrm>
            <a:off x="-66675" y="-180975"/>
            <a:ext cx="12325350" cy="7219950"/>
          </a:xfrm>
          <a:prstGeom prst="rect">
            <a:avLst/>
          </a:prstGeom>
          <a:solidFill>
            <a:srgbClr val="8E8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021124"/>
            <a:ext cx="12189600" cy="1836514"/>
          </a:xfrm>
          <a:prstGeom prst="rect">
            <a:avLst/>
          </a:prstGeom>
        </p:spPr>
      </p:pic>
      <p:sp>
        <p:nvSpPr>
          <p:cNvPr id="8" name="任意多边形: 形状 7"/>
          <p:cNvSpPr/>
          <p:nvPr userDrawn="1">
            <p:custDataLst>
              <p:tags r:id="rId4"/>
            </p:custDataLst>
          </p:nvPr>
        </p:nvSpPr>
        <p:spPr>
          <a:xfrm flipH="1">
            <a:off x="7652576" y="2839701"/>
            <a:ext cx="4539424" cy="1396128"/>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 name="任意多边形: 形状 10"/>
          <p:cNvSpPr/>
          <p:nvPr userDrawn="1">
            <p:custDataLst>
              <p:tags r:id="rId5"/>
            </p:custDataLst>
          </p:nvPr>
        </p:nvSpPr>
        <p:spPr>
          <a:xfrm flipH="1">
            <a:off x="8387144" y="3881841"/>
            <a:ext cx="3138487" cy="719081"/>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2" name="图片 11"/>
          <p:cNvPicPr>
            <a:picLocks noChangeAspect="1"/>
          </p:cNvPicPr>
          <p:nvPr userDrawn="1">
            <p:custDataLst>
              <p:tags r:id="rId6"/>
            </p:custDataLst>
          </p:nvPr>
        </p:nvPicPr>
        <p:blipFill rotWithShape="1">
          <a:blip r:embed="rId7" cstate="email"/>
          <a:srcRect l="6883" t="14589" b="12341"/>
          <a:stretch>
            <a:fillRect/>
          </a:stretch>
        </p:blipFill>
        <p:spPr>
          <a:xfrm>
            <a:off x="7079328" y="485288"/>
            <a:ext cx="5112672" cy="2253385"/>
          </a:xfrm>
          <a:custGeom>
            <a:avLst/>
            <a:gdLst>
              <a:gd name="connsiteX0" fmla="*/ 0 w 6069229"/>
              <a:gd name="connsiteY0" fmla="*/ 0 h 3408853"/>
              <a:gd name="connsiteX1" fmla="*/ 6069229 w 6069229"/>
              <a:gd name="connsiteY1" fmla="*/ 0 h 3408853"/>
              <a:gd name="connsiteX2" fmla="*/ 6069229 w 6069229"/>
              <a:gd name="connsiteY2" fmla="*/ 3408853 h 3408853"/>
              <a:gd name="connsiteX3" fmla="*/ 0 w 6069229"/>
              <a:gd name="connsiteY3" fmla="*/ 3408853 h 3408853"/>
            </a:gdLst>
            <a:ahLst/>
            <a:cxnLst>
              <a:cxn ang="0">
                <a:pos x="connsiteX0" y="connsiteY0"/>
              </a:cxn>
              <a:cxn ang="0">
                <a:pos x="connsiteX1" y="connsiteY1"/>
              </a:cxn>
              <a:cxn ang="0">
                <a:pos x="connsiteX2" y="connsiteY2"/>
              </a:cxn>
              <a:cxn ang="0">
                <a:pos x="connsiteX3" y="connsiteY3"/>
              </a:cxn>
            </a:cxnLst>
            <a:rect l="l" t="t" r="r" b="b"/>
            <a:pathLst>
              <a:path w="6069229" h="3408853">
                <a:moveTo>
                  <a:pt x="0" y="0"/>
                </a:moveTo>
                <a:lnTo>
                  <a:pt x="6069229" y="0"/>
                </a:lnTo>
                <a:lnTo>
                  <a:pt x="6069229" y="3408853"/>
                </a:lnTo>
                <a:lnTo>
                  <a:pt x="0" y="3408853"/>
                </a:lnTo>
                <a:close/>
              </a:path>
            </a:pathLst>
          </a:custGeom>
        </p:spPr>
      </p:pic>
      <p:pic>
        <p:nvPicPr>
          <p:cNvPr id="13" name="图片 12"/>
          <p:cNvPicPr>
            <a:picLocks noChangeAspect="1"/>
          </p:cNvPicPr>
          <p:nvPr userDrawn="1">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flipH="1">
            <a:off x="8623101" y="2738674"/>
            <a:ext cx="687041" cy="690528"/>
          </a:xfrm>
          <a:prstGeom prst="rect">
            <a:avLst/>
          </a:prstGeom>
        </p:spPr>
      </p:pic>
      <p:sp>
        <p:nvSpPr>
          <p:cNvPr id="9" name="任意多边形: 形状 8"/>
          <p:cNvSpPr/>
          <p:nvPr userDrawn="1">
            <p:custDataLst>
              <p:tags r:id="rId10"/>
            </p:custDataLst>
          </p:nvPr>
        </p:nvSpPr>
        <p:spPr>
          <a:xfrm flipH="1">
            <a:off x="479867" y="485288"/>
            <a:ext cx="2248000" cy="504378"/>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15" name="矩形 14"/>
          <p:cNvSpPr/>
          <p:nvPr userDrawn="1">
            <p:custDataLst>
              <p:tags r:id="rId11"/>
            </p:custDataLst>
          </p:nvPr>
        </p:nvSpPr>
        <p:spPr>
          <a:xfrm flipH="1">
            <a:off x="1200" y="4235830"/>
            <a:ext cx="12189600" cy="2622170"/>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15"/>
          <p:cNvPicPr>
            <a:picLocks noChangeAspect="1"/>
          </p:cNvPicPr>
          <p:nvPr userDrawn="1">
            <p:custDataLst>
              <p:tags r:id="rId12"/>
            </p:custDataLst>
          </p:nvPr>
        </p:nvPicPr>
        <p:blipFill rotWithShape="1">
          <a:blip r:embed="rId13" cstate="print">
            <a:extLst>
              <a:ext uri="{28A0092B-C50C-407E-A947-70E740481C1C}">
                <a14:useLocalDpi xmlns:a14="http://schemas.microsoft.com/office/drawing/2010/main" val="0"/>
              </a:ext>
            </a:extLst>
          </a:blip>
          <a:srcRect l="16171" r="23394" b="8907"/>
          <a:stretch>
            <a:fillRect/>
          </a:stretch>
        </p:blipFill>
        <p:spPr>
          <a:xfrm>
            <a:off x="8387144" y="3550465"/>
            <a:ext cx="1963356" cy="2219541"/>
          </a:xfrm>
          <a:prstGeom prst="rect">
            <a:avLst/>
          </a:prstGeom>
          <a:effectLst>
            <a:reflection blurRad="6350" stA="52000" endA="300" endPos="11000" dir="5400000" sy="-100000" algn="bl" rotWithShape="0"/>
          </a:effectLst>
        </p:spPr>
      </p:pic>
      <p:sp>
        <p:nvSpPr>
          <p:cNvPr id="2" name="标题 1"/>
          <p:cNvSpPr>
            <a:spLocks noGrp="1"/>
          </p:cNvSpPr>
          <p:nvPr>
            <p:ph type="ctrTitle"/>
            <p:custDataLst>
              <p:tags r:id="rId14"/>
            </p:custDataLst>
          </p:nvPr>
        </p:nvSpPr>
        <p:spPr>
          <a:xfrm>
            <a:off x="1161866" y="1187931"/>
            <a:ext cx="5993678" cy="2518927"/>
          </a:xfrm>
        </p:spPr>
        <p:txBody>
          <a:bodyPr wrap="square" anchor="b">
            <a:normAutofit/>
          </a:bodyPr>
          <a:lstStyle>
            <a:lvl1pPr algn="l">
              <a:lnSpc>
                <a:spcPct val="100000"/>
              </a:lnSpc>
              <a:defRPr sz="6000">
                <a:solidFill>
                  <a:schemeClr val="accent2"/>
                </a:soli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15"/>
            </p:custDataLst>
          </p:nvPr>
        </p:nvSpPr>
        <p:spPr>
          <a:xfrm>
            <a:off x="1161866" y="3792802"/>
            <a:ext cx="5993678" cy="972000"/>
          </a:xfrm>
        </p:spPr>
        <p:txBody>
          <a:bodyPr wrap="square">
            <a:normAutofit/>
          </a:bodyPr>
          <a:lstStyle>
            <a:lvl1pPr marL="0" indent="0" algn="l">
              <a:lnSpc>
                <a:spcPct val="100000"/>
              </a:lnSpc>
              <a:buNone/>
              <a:defRPr sz="2400">
                <a:solidFill>
                  <a:schemeClr val="tx1">
                    <a:lumMod val="85000"/>
                    <a:lumOff val="15000"/>
                  </a:scheme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7"/>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8"/>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9"/>
            </p:custDataLst>
          </p:nvPr>
        </p:nvSpPr>
        <p:spPr>
          <a:xfrm>
            <a:off x="1198514" y="5307178"/>
            <a:ext cx="1963356" cy="504000"/>
          </a:xfrm>
          <a:prstGeom prst="plaque">
            <a:avLst/>
          </a:prstGeom>
          <a:solidFill>
            <a:schemeClr val="accent2"/>
          </a:solidFill>
        </p:spPr>
        <p:txBody>
          <a:bodyPr wrap="square" anchor="ctr">
            <a:normAutofit/>
          </a:bodyPr>
          <a:lstStyle>
            <a:lvl1pPr marL="0" indent="0" algn="ctr">
              <a:lnSpc>
                <a:spcPct val="100000"/>
              </a:lnSpc>
              <a:buNone/>
              <a:defRPr sz="1800">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200" y="5542739"/>
            <a:ext cx="12189600" cy="1315000"/>
          </a:xfrm>
          <a:prstGeom prst="rect">
            <a:avLst/>
          </a:prstGeom>
        </p:spPr>
      </p:pic>
      <p:sp>
        <p:nvSpPr>
          <p:cNvPr id="4" name="矩形 3"/>
          <p:cNvSpPr/>
          <p:nvPr userDrawn="1">
            <p:custDataLst>
              <p:tags r:id="rId4"/>
            </p:custDataLst>
          </p:nvPr>
        </p:nvSpPr>
        <p:spPr>
          <a:xfrm flipH="1">
            <a:off x="1200" y="5191206"/>
            <a:ext cx="12189600" cy="1666794"/>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p:cNvSpPr/>
          <p:nvPr userDrawn="1">
            <p:custDataLst>
              <p:tags r:id="rId5"/>
            </p:custDataLst>
          </p:nvPr>
        </p:nvSpPr>
        <p:spPr>
          <a:xfrm>
            <a:off x="6115999" y="5011243"/>
            <a:ext cx="6076001" cy="1839663"/>
          </a:xfrm>
          <a:custGeom>
            <a:avLst/>
            <a:gdLst>
              <a:gd name="connsiteX0" fmla="*/ -1167 w 3745040"/>
              <a:gd name="connsiteY0" fmla="*/ 1251995 h 1252273"/>
              <a:gd name="connsiteX1" fmla="*/ 1028962 w 3745040"/>
              <a:gd name="connsiteY1" fmla="*/ 679733 h 1252273"/>
              <a:gd name="connsiteX2" fmla="*/ 2020896 w 3745040"/>
              <a:gd name="connsiteY2" fmla="*/ 665922 h 1252273"/>
              <a:gd name="connsiteX3" fmla="*/ 2595729 w 3745040"/>
              <a:gd name="connsiteY3" fmla="*/ 227772 h 1252273"/>
              <a:gd name="connsiteX4" fmla="*/ 3302199 w 3745040"/>
              <a:gd name="connsiteY4" fmla="*/ 601 h 1252273"/>
              <a:gd name="connsiteX5" fmla="*/ 3743873 w 3745040"/>
              <a:gd name="connsiteY5" fmla="*/ 64418 h 1252273"/>
              <a:gd name="connsiteX6" fmla="*/ 3742730 w 3745040"/>
              <a:gd name="connsiteY6" fmla="*/ 1242947 h 12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040" h="1252273">
                <a:moveTo>
                  <a:pt x="-1167" y="1251995"/>
                </a:moveTo>
                <a:cubicBezTo>
                  <a:pt x="447842" y="713071"/>
                  <a:pt x="803791" y="695545"/>
                  <a:pt x="1028962" y="679733"/>
                </a:cubicBezTo>
                <a:cubicBezTo>
                  <a:pt x="1357861" y="656588"/>
                  <a:pt x="1697427" y="784508"/>
                  <a:pt x="2020896" y="665922"/>
                </a:cubicBezTo>
                <a:cubicBezTo>
                  <a:pt x="2233495" y="588008"/>
                  <a:pt x="2401896" y="353216"/>
                  <a:pt x="2595729" y="227772"/>
                </a:cubicBezTo>
                <a:cubicBezTo>
                  <a:pt x="2807756" y="92631"/>
                  <a:pt x="3051120" y="14393"/>
                  <a:pt x="3302199" y="601"/>
                </a:cubicBezTo>
                <a:cubicBezTo>
                  <a:pt x="3452027" y="-5048"/>
                  <a:pt x="3601760" y="16574"/>
                  <a:pt x="3743873" y="64418"/>
                </a:cubicBezTo>
                <a:lnTo>
                  <a:pt x="3742730" y="1242947"/>
                </a:lnTo>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6" name="任意多边形: 形状 5"/>
          <p:cNvSpPr/>
          <p:nvPr userDrawn="1">
            <p:custDataLst>
              <p:tags r:id="rId6"/>
            </p:custDataLst>
          </p:nvPr>
        </p:nvSpPr>
        <p:spPr>
          <a:xfrm>
            <a:off x="0" y="5346700"/>
            <a:ext cx="3923840" cy="1206801"/>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0" name="任意多边形: 形状 9"/>
          <p:cNvSpPr/>
          <p:nvPr userDrawn="1">
            <p:custDataLst>
              <p:tags r:id="rId7"/>
            </p:custDataLst>
          </p:nvPr>
        </p:nvSpPr>
        <p:spPr>
          <a:xfrm>
            <a:off x="1455484" y="6295262"/>
            <a:ext cx="2456116" cy="562738"/>
          </a:xfrm>
          <a:custGeom>
            <a:avLst/>
            <a:gdLst>
              <a:gd name="connsiteX0" fmla="*/ 3138488 w 3138487"/>
              <a:gd name="connsiteY0" fmla="*/ 718621 h 719081"/>
              <a:gd name="connsiteX1" fmla="*/ 0 w 3138487"/>
              <a:gd name="connsiteY1" fmla="*/ 718621 h 719081"/>
              <a:gd name="connsiteX2" fmla="*/ 1008316 w 3138487"/>
              <a:gd name="connsiteY2" fmla="*/ 10438 h 719081"/>
              <a:gd name="connsiteX3" fmla="*/ 1928432 w 3138487"/>
              <a:gd name="connsiteY3" fmla="*/ 446207 h 719081"/>
              <a:gd name="connsiteX4" fmla="*/ 2769775 w 3138487"/>
              <a:gd name="connsiteY4" fmla="*/ 408868 h 719081"/>
              <a:gd name="connsiteX5" fmla="*/ 3138488 w 3138487"/>
              <a:gd name="connsiteY5" fmla="*/ 718621 h 71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8487" h="719081">
                <a:moveTo>
                  <a:pt x="3138488" y="718621"/>
                </a:moveTo>
                <a:lnTo>
                  <a:pt x="0" y="718621"/>
                </a:lnTo>
                <a:cubicBezTo>
                  <a:pt x="0" y="718621"/>
                  <a:pt x="245650" y="-103862"/>
                  <a:pt x="1008316" y="10438"/>
                </a:cubicBezTo>
                <a:cubicBezTo>
                  <a:pt x="1417891" y="71684"/>
                  <a:pt x="1607915" y="422966"/>
                  <a:pt x="1928432" y="446207"/>
                </a:cubicBezTo>
                <a:cubicBezTo>
                  <a:pt x="2293906" y="472686"/>
                  <a:pt x="2418017" y="243229"/>
                  <a:pt x="2769775" y="408868"/>
                </a:cubicBezTo>
                <a:cubicBezTo>
                  <a:pt x="2996660" y="515167"/>
                  <a:pt x="3138488" y="718621"/>
                  <a:pt x="3138488" y="718621"/>
                </a:cubicBezTo>
                <a:close/>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1" name="图片 10"/>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l="13056" t="13148" r="11805" b="11832"/>
          <a:stretch>
            <a:fillRect/>
          </a:stretch>
        </p:blipFill>
        <p:spPr>
          <a:xfrm>
            <a:off x="9814454" y="5061139"/>
            <a:ext cx="2138873" cy="1601600"/>
          </a:xfrm>
          <a:prstGeom prst="rect">
            <a:avLst/>
          </a:prstGeom>
          <a:effectLst>
            <a:reflection blurRad="6350" stA="52000" endA="300" endPos="14000" dir="5400000" sy="-100000" algn="bl" rotWithShape="0"/>
          </a:effectLst>
        </p:spPr>
      </p:pic>
      <p:pic>
        <p:nvPicPr>
          <p:cNvPr id="12" name="图片 11"/>
          <p:cNvPicPr>
            <a:picLocks noChangeAspect="1"/>
          </p:cNvPicPr>
          <p:nvPr userDrawn="1">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flipH="1">
            <a:off x="537088" y="491449"/>
            <a:ext cx="687041" cy="690528"/>
          </a:xfrm>
          <a:prstGeom prst="rect">
            <a:avLst/>
          </a:prstGeom>
        </p:spPr>
      </p:pic>
      <p:sp>
        <p:nvSpPr>
          <p:cNvPr id="2" name="标题 1"/>
          <p:cNvSpPr>
            <a:spLocks noGrp="1"/>
          </p:cNvSpPr>
          <p:nvPr>
            <p:ph type="title" hasCustomPrompt="1"/>
            <p:custDataLst>
              <p:tags r:id="rId12"/>
            </p:custDataLst>
          </p:nvPr>
        </p:nvSpPr>
        <p:spPr>
          <a:xfrm>
            <a:off x="1893392" y="1848543"/>
            <a:ext cx="1342572" cy="3160915"/>
          </a:xfrm>
        </p:spPr>
        <p:txBody>
          <a:bodyPr vert="eaVert" wrap="square" anchor="ctr">
            <a:normAutofit/>
          </a:bodyPr>
          <a:lstStyle>
            <a:lvl1pPr algn="ctr">
              <a:defRPr sz="7200">
                <a:solidFill>
                  <a:schemeClr val="accent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4"/>
            </p:custDataLst>
          </p:nvPr>
        </p:nvSpPr>
        <p:spPr/>
        <p:txBody>
          <a:bodyPr/>
          <a:lstStyle/>
          <a:p>
            <a:endParaRPr lang="zh-CN" altLang="en-US"/>
          </a:p>
        </p:txBody>
      </p:sp>
      <p:sp>
        <p:nvSpPr>
          <p:cNvPr id="9" name="灯片编号占位符 5"/>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cstate="print">
            <a:alphaModFix amt="20000"/>
            <a:extLst>
              <a:ext uri="{28A0092B-C50C-407E-A947-70E740481C1C}">
                <a14:useLocalDpi xmlns:a14="http://schemas.microsoft.com/office/drawing/2010/main" val="0"/>
              </a:ext>
            </a:extLst>
          </a:blip>
          <a:stretch>
            <a:fillRect/>
          </a:stretch>
        </p:blipFill>
        <p:spPr>
          <a:xfrm flipH="1">
            <a:off x="1699" y="4980187"/>
            <a:ext cx="12140399" cy="1877813"/>
          </a:xfrm>
          <a:prstGeom prst="rect">
            <a:avLst/>
          </a:prstGeom>
        </p:spPr>
      </p:pic>
      <p:sp>
        <p:nvSpPr>
          <p:cNvPr id="9" name="矩形 8"/>
          <p:cNvSpPr/>
          <p:nvPr userDrawn="1">
            <p:custDataLst>
              <p:tags r:id="rId4"/>
            </p:custDataLst>
          </p:nvPr>
        </p:nvSpPr>
        <p:spPr>
          <a:xfrm flipH="1">
            <a:off x="1699" y="4478296"/>
            <a:ext cx="12190301" cy="2379704"/>
          </a:xfrm>
          <a:prstGeom prst="rect">
            <a:avLst/>
          </a:prstGeom>
          <a:gradFill>
            <a:gsLst>
              <a:gs pos="100000">
                <a:schemeClr val="accent2">
                  <a:lumMod val="20000"/>
                  <a:lumOff val="80000"/>
                  <a:alpha val="73000"/>
                </a:schemeClr>
              </a:gs>
              <a:gs pos="0">
                <a:schemeClr val="accent2">
                  <a:lumMod val="20000"/>
                  <a:lumOff val="80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任意多边形: 形状 9"/>
          <p:cNvSpPr/>
          <p:nvPr userDrawn="1">
            <p:custDataLst>
              <p:tags r:id="rId5"/>
            </p:custDataLst>
          </p:nvPr>
        </p:nvSpPr>
        <p:spPr>
          <a:xfrm>
            <a:off x="0" y="4973563"/>
            <a:ext cx="2992674" cy="1319674"/>
          </a:xfrm>
          <a:custGeom>
            <a:avLst/>
            <a:gdLst>
              <a:gd name="connsiteX0" fmla="*/ 4539425 w 4539424"/>
              <a:gd name="connsiteY0" fmla="*/ 1395668 h 1396128"/>
              <a:gd name="connsiteX1" fmla="*/ 2625471 w 4539424"/>
              <a:gd name="connsiteY1" fmla="*/ 606236 h 1396128"/>
              <a:gd name="connsiteX2" fmla="*/ 1853946 w 4539424"/>
              <a:gd name="connsiteY2" fmla="*/ 719775 h 1396128"/>
              <a:gd name="connsiteX3" fmla="*/ 0 w 4539424"/>
              <a:gd name="connsiteY3" fmla="*/ 45500 h 1396128"/>
              <a:gd name="connsiteX4" fmla="*/ 0 w 4539424"/>
              <a:gd name="connsiteY4" fmla="*/ 1391287 h 139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9424" h="1396128">
                <a:moveTo>
                  <a:pt x="4539425" y="1395668"/>
                </a:moveTo>
                <a:cubicBezTo>
                  <a:pt x="3787521" y="999905"/>
                  <a:pt x="3407664" y="384780"/>
                  <a:pt x="2625471" y="606236"/>
                </a:cubicBezTo>
                <a:cubicBezTo>
                  <a:pt x="2372487" y="677769"/>
                  <a:pt x="2118741" y="802165"/>
                  <a:pt x="1853946" y="719775"/>
                </a:cubicBezTo>
                <a:cubicBezTo>
                  <a:pt x="1366361" y="568136"/>
                  <a:pt x="1156145" y="-193197"/>
                  <a:pt x="0" y="45500"/>
                </a:cubicBezTo>
                <a:lnTo>
                  <a:pt x="0" y="1391287"/>
                </a:lnTo>
              </a:path>
            </a:pathLst>
          </a:custGeom>
          <a:gradFill flip="none" rotWithShape="1">
            <a:gsLst>
              <a:gs pos="0">
                <a:schemeClr val="accent2">
                  <a:lumMod val="40000"/>
                  <a:lumOff val="60000"/>
                </a:schemeClr>
              </a:gs>
              <a:gs pos="100000">
                <a:schemeClr val="accent2">
                  <a:lumMod val="20000"/>
                  <a:lumOff val="80000"/>
                  <a:alpha val="57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1" name="任意多边形: 形状 10"/>
          <p:cNvSpPr/>
          <p:nvPr userDrawn="1">
            <p:custDataLst>
              <p:tags r:id="rId6"/>
            </p:custDataLst>
          </p:nvPr>
        </p:nvSpPr>
        <p:spPr>
          <a:xfrm flipH="1">
            <a:off x="9938828" y="470774"/>
            <a:ext cx="1647936" cy="369743"/>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12" name="任意多边形: 形状 11"/>
          <p:cNvSpPr/>
          <p:nvPr userDrawn="1">
            <p:custDataLst>
              <p:tags r:id="rId7"/>
            </p:custDataLst>
          </p:nvPr>
        </p:nvSpPr>
        <p:spPr>
          <a:xfrm>
            <a:off x="5544422" y="4485665"/>
            <a:ext cx="6647578" cy="2222829"/>
          </a:xfrm>
          <a:custGeom>
            <a:avLst/>
            <a:gdLst>
              <a:gd name="connsiteX0" fmla="*/ -1167 w 3745040"/>
              <a:gd name="connsiteY0" fmla="*/ 1251995 h 1252273"/>
              <a:gd name="connsiteX1" fmla="*/ 1028962 w 3745040"/>
              <a:gd name="connsiteY1" fmla="*/ 679733 h 1252273"/>
              <a:gd name="connsiteX2" fmla="*/ 2020896 w 3745040"/>
              <a:gd name="connsiteY2" fmla="*/ 665922 h 1252273"/>
              <a:gd name="connsiteX3" fmla="*/ 2595729 w 3745040"/>
              <a:gd name="connsiteY3" fmla="*/ 227772 h 1252273"/>
              <a:gd name="connsiteX4" fmla="*/ 3302199 w 3745040"/>
              <a:gd name="connsiteY4" fmla="*/ 601 h 1252273"/>
              <a:gd name="connsiteX5" fmla="*/ 3743873 w 3745040"/>
              <a:gd name="connsiteY5" fmla="*/ 64418 h 1252273"/>
              <a:gd name="connsiteX6" fmla="*/ 3742730 w 3745040"/>
              <a:gd name="connsiteY6" fmla="*/ 1242947 h 125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5040" h="1252273">
                <a:moveTo>
                  <a:pt x="-1167" y="1251995"/>
                </a:moveTo>
                <a:cubicBezTo>
                  <a:pt x="447842" y="713071"/>
                  <a:pt x="803791" y="695545"/>
                  <a:pt x="1028962" y="679733"/>
                </a:cubicBezTo>
                <a:cubicBezTo>
                  <a:pt x="1357861" y="656588"/>
                  <a:pt x="1697427" y="784508"/>
                  <a:pt x="2020896" y="665922"/>
                </a:cubicBezTo>
                <a:cubicBezTo>
                  <a:pt x="2233495" y="588008"/>
                  <a:pt x="2401896" y="353216"/>
                  <a:pt x="2595729" y="227772"/>
                </a:cubicBezTo>
                <a:cubicBezTo>
                  <a:pt x="2807756" y="92631"/>
                  <a:pt x="3051120" y="14393"/>
                  <a:pt x="3302199" y="601"/>
                </a:cubicBezTo>
                <a:cubicBezTo>
                  <a:pt x="3452027" y="-5048"/>
                  <a:pt x="3601760" y="16574"/>
                  <a:pt x="3743873" y="64418"/>
                </a:cubicBezTo>
                <a:lnTo>
                  <a:pt x="3742730" y="1242947"/>
                </a:lnTo>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pic>
        <p:nvPicPr>
          <p:cNvPr id="13" name="图片 12"/>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l="7937" t="17566" r="10435" b="12750"/>
          <a:stretch>
            <a:fillRect/>
          </a:stretch>
        </p:blipFill>
        <p:spPr>
          <a:xfrm>
            <a:off x="7737387" y="3919894"/>
            <a:ext cx="4038513" cy="2585681"/>
          </a:xfrm>
          <a:prstGeom prst="rect">
            <a:avLst/>
          </a:prstGeom>
          <a:effectLst>
            <a:reflection blurRad="6350" stA="52000" endA="300" endPos="15000" dir="5400000" sy="-100000" algn="bl" rotWithShape="0"/>
          </a:effectLst>
        </p:spPr>
      </p:pic>
      <p:sp>
        <p:nvSpPr>
          <p:cNvPr id="2" name="标题 1"/>
          <p:cNvSpPr>
            <a:spLocks noGrp="1"/>
          </p:cNvSpPr>
          <p:nvPr>
            <p:ph type="title" hasCustomPrompt="1"/>
            <p:custDataLst>
              <p:tags r:id="rId10"/>
            </p:custDataLst>
          </p:nvPr>
        </p:nvSpPr>
        <p:spPr>
          <a:xfrm>
            <a:off x="1395772" y="2796938"/>
            <a:ext cx="7694439" cy="1109975"/>
          </a:xfrm>
        </p:spPr>
        <p:txBody>
          <a:bodyPr wrap="square" anchor="b">
            <a:normAutofit/>
          </a:bodyPr>
          <a:lstStyle>
            <a:lvl1pPr algn="l">
              <a:defRPr sz="5400" b="0">
                <a:solidFill>
                  <a:schemeClr val="accent2"/>
                </a:solidFill>
                <a:latin typeface="+mj-ea"/>
                <a:ea typeface="+mj-ea"/>
              </a:defRPr>
            </a:lvl1pPr>
          </a:lstStyle>
          <a:p>
            <a:r>
              <a:rPr lang="zh-CN" altLang="en-US"/>
              <a:t>单击编辑母版标题</a:t>
            </a:r>
            <a:endParaRPr lang="zh-CN" altLang="en-US" dirty="0"/>
          </a:p>
        </p:txBody>
      </p:sp>
      <p:sp>
        <p:nvSpPr>
          <p:cNvPr id="3" name="文本占位符 2"/>
          <p:cNvSpPr>
            <a:spLocks noGrp="1"/>
          </p:cNvSpPr>
          <p:nvPr>
            <p:ph type="body" idx="1" hasCustomPrompt="1"/>
            <p:custDataLst>
              <p:tags r:id="rId11"/>
            </p:custDataLst>
          </p:nvPr>
        </p:nvSpPr>
        <p:spPr>
          <a:xfrm>
            <a:off x="1424800" y="3984342"/>
            <a:ext cx="6877371" cy="936000"/>
          </a:xfrm>
        </p:spPr>
        <p:txBody>
          <a:bodyPr wrap="square">
            <a:normAutofit/>
          </a:bodyPr>
          <a:lstStyle>
            <a:lvl1pPr marL="0" indent="0" algn="l">
              <a:buNone/>
              <a:defRPr sz="2400">
                <a:solidFill>
                  <a:schemeClr val="tx1">
                    <a:lumMod val="85000"/>
                    <a:lumOff val="15000"/>
                  </a:schemeClr>
                </a:solidFill>
                <a:latin typeface="+mn-ea"/>
                <a:ea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12"/>
            </p:custDataLst>
          </p:nvPr>
        </p:nvSpPr>
        <p:spPr>
          <a:xfrm>
            <a:off x="1335316" y="1618979"/>
            <a:ext cx="7754895" cy="1109975"/>
          </a:xfrm>
        </p:spPr>
        <p:txBody>
          <a:bodyPr wrap="none" anchor="b">
            <a:normAutofit/>
          </a:bodyPr>
          <a:lstStyle>
            <a:lvl1pPr marL="0" indent="0" algn="l">
              <a:buNone/>
              <a:defRPr sz="4400">
                <a:latin typeface="+mn-ea"/>
                <a:ea typeface="+mn-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1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14"/>
            </p:custDataLst>
          </p:nvPr>
        </p:nvSpPr>
        <p:spPr/>
        <p:txBody>
          <a:bodyPr/>
          <a:lstStyle/>
          <a:p>
            <a:endParaRPr lang="zh-CN" altLang="en-US"/>
          </a:p>
        </p:txBody>
      </p:sp>
      <p:sp>
        <p:nvSpPr>
          <p:cNvPr id="6" name="灯片编号占位符 6"/>
          <p:cNvSpPr>
            <a:spLocks noGrp="1"/>
          </p:cNvSpPr>
          <p:nvPr>
            <p:ph type="sldNum" sz="quarter" idx="12"/>
            <p:custDataLst>
              <p:tags r:id="rId1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1" Type="http://schemas.openxmlformats.org/officeDocument/2006/relationships/theme" Target="../theme/theme2.xml"/><Relationship Id="rId20" Type="http://schemas.openxmlformats.org/officeDocument/2006/relationships/tags" Target="../tags/tag92.xml"/><Relationship Id="rId2" Type="http://schemas.openxmlformats.org/officeDocument/2006/relationships/slideLayout" Target="../slideLayouts/slideLayout6.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image" Target="../media/image12.png"/><Relationship Id="rId12" Type="http://schemas.openxmlformats.org/officeDocument/2006/relationships/tags" Target="../tags/tag85.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3042"/>
          <a:stretch>
            <a:fillRect/>
          </a:stretch>
        </p:blipFill>
        <p:spPr>
          <a:xfrm>
            <a:off x="-1" y="-76201"/>
            <a:ext cx="12192001" cy="7010401"/>
          </a:xfrm>
          <a:prstGeom prst="rect">
            <a:avLst/>
          </a:prstGeom>
        </p:spPr>
      </p:pic>
      <p:sp>
        <p:nvSpPr>
          <p:cNvPr id="14" name="矩形 13"/>
          <p:cNvSpPr/>
          <p:nvPr userDrawn="1"/>
        </p:nvSpPr>
        <p:spPr>
          <a:xfrm>
            <a:off x="12321669" y="0"/>
            <a:ext cx="2357650" cy="2617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userDrawn="1"/>
        </p:nvSpPr>
        <p:spPr>
          <a:xfrm>
            <a:off x="13661507" y="330155"/>
            <a:ext cx="808372" cy="300037"/>
          </a:xfrm>
          <a:prstGeom prst="rect">
            <a:avLst/>
          </a:prstGeom>
          <a:solidFill>
            <a:srgbClr val="618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userDrawn="1"/>
        </p:nvSpPr>
        <p:spPr>
          <a:xfrm>
            <a:off x="13661507" y="744492"/>
            <a:ext cx="808372" cy="300037"/>
          </a:xfrm>
          <a:prstGeom prst="rect">
            <a:avLst/>
          </a:prstGeom>
          <a:solidFill>
            <a:srgbClr val="95B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userDrawn="1"/>
        </p:nvSpPr>
        <p:spPr>
          <a:xfrm>
            <a:off x="13661507" y="1158829"/>
            <a:ext cx="808372" cy="300037"/>
          </a:xfrm>
          <a:prstGeom prst="rect">
            <a:avLst/>
          </a:prstGeom>
          <a:solidFill>
            <a:srgbClr val="D7B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13661507" y="1573166"/>
            <a:ext cx="808372" cy="300037"/>
          </a:xfrm>
          <a:prstGeom prst="rect">
            <a:avLst/>
          </a:prstGeom>
          <a:solidFill>
            <a:srgbClr val="DAD3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userDrawn="1"/>
        </p:nvSpPr>
        <p:spPr>
          <a:xfrm>
            <a:off x="13661507" y="1987503"/>
            <a:ext cx="808372" cy="300037"/>
          </a:xfrm>
          <a:prstGeom prst="rect">
            <a:avLst/>
          </a:prstGeom>
          <a:solidFill>
            <a:srgbClr val="F1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userDrawn="1"/>
        </p:nvSpPr>
        <p:spPr>
          <a:xfrm>
            <a:off x="12549883" y="330155"/>
            <a:ext cx="808372" cy="300037"/>
          </a:xfrm>
          <a:prstGeom prst="rect">
            <a:avLst/>
          </a:prstGeom>
          <a:solidFill>
            <a:srgbClr val="8E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userDrawn="1"/>
        </p:nvSpPr>
        <p:spPr>
          <a:xfrm>
            <a:off x="12549883" y="744492"/>
            <a:ext cx="808372" cy="300037"/>
          </a:xfrm>
          <a:prstGeom prst="rect">
            <a:avLst/>
          </a:prstGeom>
          <a:solidFill>
            <a:srgbClr val="BFB8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p:cNvSpPr/>
          <p:nvPr userDrawn="1"/>
        </p:nvSpPr>
        <p:spPr>
          <a:xfrm>
            <a:off x="12549883" y="1158829"/>
            <a:ext cx="808372" cy="300037"/>
          </a:xfrm>
          <a:prstGeom prst="rect">
            <a:avLst/>
          </a:prstGeom>
          <a:solidFill>
            <a:srgbClr val="A34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userDrawn="1"/>
        </p:nvSpPr>
        <p:spPr>
          <a:xfrm>
            <a:off x="12549883" y="1975953"/>
            <a:ext cx="808372" cy="300037"/>
          </a:xfrm>
          <a:prstGeom prst="rect">
            <a:avLst/>
          </a:prstGeom>
          <a:solidFill>
            <a:srgbClr val="493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字</a:t>
            </a: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custDataLst>
              <p:tags r:id="rId12"/>
            </p:custDataLst>
          </p:nvPr>
        </p:nvPicPr>
        <p:blipFill>
          <a:blip r:embed="rId13" cstate="print">
            <a:alphaModFix amt="5000"/>
            <a:extLst>
              <a:ext uri="{28A0092B-C50C-407E-A947-70E740481C1C}">
                <a14:useLocalDpi xmlns:a14="http://schemas.microsoft.com/office/drawing/2010/main" val="0"/>
              </a:ext>
            </a:extLst>
          </a:blip>
          <a:stretch>
            <a:fillRect/>
          </a:stretch>
        </p:blipFill>
        <p:spPr>
          <a:xfrm flipH="1">
            <a:off x="1699" y="4980187"/>
            <a:ext cx="12140399" cy="1877813"/>
          </a:xfrm>
          <a:prstGeom prst="rect">
            <a:avLst/>
          </a:prstGeom>
        </p:spPr>
      </p:pic>
      <p:sp>
        <p:nvSpPr>
          <p:cNvPr id="11" name="任意多边形: 形状 10"/>
          <p:cNvSpPr/>
          <p:nvPr userDrawn="1">
            <p:custDataLst>
              <p:tags r:id="rId14"/>
            </p:custDataLst>
          </p:nvPr>
        </p:nvSpPr>
        <p:spPr>
          <a:xfrm flipH="1">
            <a:off x="10301685" y="470774"/>
            <a:ext cx="1647936" cy="369743"/>
          </a:xfrm>
          <a:custGeom>
            <a:avLst/>
            <a:gdLst>
              <a:gd name="connsiteX0" fmla="*/ -383 w 3271742"/>
              <a:gd name="connsiteY0" fmla="*/ 734007 h 734072"/>
              <a:gd name="connsiteX1" fmla="*/ 3271360 w 3271742"/>
              <a:gd name="connsiteY1" fmla="*/ 734007 h 734072"/>
              <a:gd name="connsiteX2" fmla="*/ 2220181 w 3271742"/>
              <a:gd name="connsiteY2" fmla="*/ 11060 h 734072"/>
              <a:gd name="connsiteX3" fmla="*/ 1261109 w 3271742"/>
              <a:gd name="connsiteY3" fmla="*/ 455877 h 734072"/>
              <a:gd name="connsiteX4" fmla="*/ 383951 w 3271742"/>
              <a:gd name="connsiteY4" fmla="*/ 417777 h 734072"/>
              <a:gd name="connsiteX5" fmla="*/ -383 w 3271742"/>
              <a:gd name="connsiteY5" fmla="*/ 734007 h 73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2" h="734072">
                <a:moveTo>
                  <a:pt x="-383" y="734007"/>
                </a:moveTo>
                <a:lnTo>
                  <a:pt x="3271360" y="734007"/>
                </a:lnTo>
                <a:cubicBezTo>
                  <a:pt x="3271360" y="734007"/>
                  <a:pt x="3015328" y="-105621"/>
                  <a:pt x="2220181" y="11060"/>
                </a:cubicBezTo>
                <a:cubicBezTo>
                  <a:pt x="1793651" y="73639"/>
                  <a:pt x="1643347" y="442828"/>
                  <a:pt x="1261109" y="455877"/>
                </a:cubicBezTo>
                <a:cubicBezTo>
                  <a:pt x="966786" y="465974"/>
                  <a:pt x="750664" y="248709"/>
                  <a:pt x="383951" y="417777"/>
                </a:cubicBezTo>
                <a:cubicBezTo>
                  <a:pt x="147160" y="526934"/>
                  <a:pt x="-383" y="734007"/>
                  <a:pt x="-383" y="734007"/>
                </a:cubicBezTo>
                <a:close/>
              </a:path>
            </a:pathLst>
          </a:custGeom>
          <a:gradFill flip="none" rotWithShape="1">
            <a:gsLst>
              <a:gs pos="0">
                <a:schemeClr val="accent2">
                  <a:lumMod val="20000"/>
                  <a:lumOff val="80000"/>
                  <a:alpha val="0"/>
                </a:schemeClr>
              </a:gs>
              <a:gs pos="100000">
                <a:schemeClr val="accent2">
                  <a:lumMod val="20000"/>
                  <a:lumOff val="80000"/>
                  <a:alpha val="42000"/>
                </a:schemeClr>
              </a:gs>
            </a:gsLst>
            <a:lin ang="2700000" scaled="1"/>
            <a:tileRect/>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lvl="0"/>
            <a:endParaRPr lang="zh-CN" altLang="en-US" dirty="0"/>
          </a:p>
        </p:txBody>
      </p:sp>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20"/>
            </p:custDataLst>
          </p:nvPr>
        </p:nvSpPr>
        <p:spPr>
          <a:xfrm>
            <a:off x="0" y="0"/>
            <a:ext cx="0" cy="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10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96.xml"/><Relationship Id="rId4" Type="http://schemas.openxmlformats.org/officeDocument/2006/relationships/image" Target="../media/image14.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181.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tags" Target="../tags/tag180.xml"/></Relationships>
</file>

<file path=ppt/slides/_rels/slide11.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image" Target="../media/image32.jpeg"/><Relationship Id="rId5" Type="http://schemas.openxmlformats.org/officeDocument/2006/relationships/tags" Target="../tags/tag185.xml"/><Relationship Id="rId4" Type="http://schemas.openxmlformats.org/officeDocument/2006/relationships/image" Target="../media/image31.png"/><Relationship Id="rId3" Type="http://schemas.openxmlformats.org/officeDocument/2006/relationships/tags" Target="../tags/tag184.xml"/><Relationship Id="rId27" Type="http://schemas.openxmlformats.org/officeDocument/2006/relationships/slideLayout" Target="../slideLayouts/slideLayout11.xml"/><Relationship Id="rId26" Type="http://schemas.openxmlformats.org/officeDocument/2006/relationships/tags" Target="../tags/tag200.xml"/><Relationship Id="rId25" Type="http://schemas.openxmlformats.org/officeDocument/2006/relationships/image" Target="../media/image36.svg"/><Relationship Id="rId24" Type="http://schemas.openxmlformats.org/officeDocument/2006/relationships/image" Target="../media/image35.png"/><Relationship Id="rId23" Type="http://schemas.openxmlformats.org/officeDocument/2006/relationships/tags" Target="../tags/tag199.xml"/><Relationship Id="rId22" Type="http://schemas.openxmlformats.org/officeDocument/2006/relationships/tags" Target="../tags/tag198.xml"/><Relationship Id="rId21" Type="http://schemas.openxmlformats.org/officeDocument/2006/relationships/tags" Target="../tags/tag197.xml"/><Relationship Id="rId20" Type="http://schemas.openxmlformats.org/officeDocument/2006/relationships/tags" Target="../tags/tag196.xml"/><Relationship Id="rId2" Type="http://schemas.openxmlformats.org/officeDocument/2006/relationships/tags" Target="../tags/tag183.xml"/><Relationship Id="rId19" Type="http://schemas.openxmlformats.org/officeDocument/2006/relationships/tags" Target="../tags/tag195.xml"/><Relationship Id="rId18" Type="http://schemas.openxmlformats.org/officeDocument/2006/relationships/tags" Target="../tags/tag194.xml"/><Relationship Id="rId17" Type="http://schemas.openxmlformats.org/officeDocument/2006/relationships/tags" Target="../tags/tag193.xml"/><Relationship Id="rId16" Type="http://schemas.openxmlformats.org/officeDocument/2006/relationships/tags" Target="../tags/tag192.xml"/><Relationship Id="rId15" Type="http://schemas.openxmlformats.org/officeDocument/2006/relationships/tags" Target="../tags/tag191.xml"/><Relationship Id="rId14" Type="http://schemas.openxmlformats.org/officeDocument/2006/relationships/image" Target="../media/image26.png"/><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image" Target="../media/image34.jpeg"/><Relationship Id="rId10" Type="http://schemas.openxmlformats.org/officeDocument/2006/relationships/tags" Target="../tags/tag188.xml"/><Relationship Id="rId1" Type="http://schemas.openxmlformats.org/officeDocument/2006/relationships/tags" Target="../tags/tag182.xml"/></Relationships>
</file>

<file path=ppt/slides/_rels/slide12.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image" Target="../media/image32.jpeg"/><Relationship Id="rId5" Type="http://schemas.openxmlformats.org/officeDocument/2006/relationships/tags" Target="../tags/tag204.xml"/><Relationship Id="rId4" Type="http://schemas.openxmlformats.org/officeDocument/2006/relationships/image" Target="../media/image31.png"/><Relationship Id="rId3" Type="http://schemas.openxmlformats.org/officeDocument/2006/relationships/tags" Target="../tags/tag203.xml"/><Relationship Id="rId27" Type="http://schemas.openxmlformats.org/officeDocument/2006/relationships/slideLayout" Target="../slideLayouts/slideLayout11.xml"/><Relationship Id="rId26" Type="http://schemas.openxmlformats.org/officeDocument/2006/relationships/tags" Target="../tags/tag219.xml"/><Relationship Id="rId25" Type="http://schemas.openxmlformats.org/officeDocument/2006/relationships/tags" Target="../tags/tag218.xml"/><Relationship Id="rId24" Type="http://schemas.openxmlformats.org/officeDocument/2006/relationships/image" Target="../media/image36.svg"/><Relationship Id="rId23" Type="http://schemas.openxmlformats.org/officeDocument/2006/relationships/image" Target="../media/image35.png"/><Relationship Id="rId22" Type="http://schemas.openxmlformats.org/officeDocument/2006/relationships/tags" Target="../tags/tag217.xml"/><Relationship Id="rId21" Type="http://schemas.openxmlformats.org/officeDocument/2006/relationships/tags" Target="../tags/tag216.xml"/><Relationship Id="rId20" Type="http://schemas.openxmlformats.org/officeDocument/2006/relationships/tags" Target="../tags/tag215.xml"/><Relationship Id="rId2" Type="http://schemas.openxmlformats.org/officeDocument/2006/relationships/tags" Target="../tags/tag202.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image" Target="../media/image26.png"/><Relationship Id="rId13" Type="http://schemas.openxmlformats.org/officeDocument/2006/relationships/tags" Target="../tags/tag209.xml"/><Relationship Id="rId12" Type="http://schemas.openxmlformats.org/officeDocument/2006/relationships/tags" Target="../tags/tag208.xml"/><Relationship Id="rId11" Type="http://schemas.openxmlformats.org/officeDocument/2006/relationships/image" Target="../media/image34.jpeg"/><Relationship Id="rId10" Type="http://schemas.openxmlformats.org/officeDocument/2006/relationships/tags" Target="../tags/tag207.xml"/><Relationship Id="rId1" Type="http://schemas.openxmlformats.org/officeDocument/2006/relationships/tags" Target="../tags/tag201.xml"/></Relationships>
</file>

<file path=ppt/slides/_rels/slide13.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31.png"/><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3" Type="http://schemas.openxmlformats.org/officeDocument/2006/relationships/notesSlide" Target="../notesSlides/notesSlide6.xml"/><Relationship Id="rId12" Type="http://schemas.openxmlformats.org/officeDocument/2006/relationships/slideLayout" Target="../slideLayouts/slideLayout11.xml"/><Relationship Id="rId11" Type="http://schemas.openxmlformats.org/officeDocument/2006/relationships/tags" Target="../tags/tag227.xml"/><Relationship Id="rId10" Type="http://schemas.openxmlformats.org/officeDocument/2006/relationships/image" Target="../media/image37.jpeg"/><Relationship Id="rId1" Type="http://schemas.openxmlformats.org/officeDocument/2006/relationships/tags" Target="../tags/tag220.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230.xml"/><Relationship Id="rId3" Type="http://schemas.openxmlformats.org/officeDocument/2006/relationships/image" Target="../media/image14.png"/><Relationship Id="rId2" Type="http://schemas.openxmlformats.org/officeDocument/2006/relationships/tags" Target="../tags/tag229.xml"/><Relationship Id="rId1" Type="http://schemas.openxmlformats.org/officeDocument/2006/relationships/tags" Target="../tags/tag228.xml"/></Relationships>
</file>

<file path=ppt/slides/_rels/slide15.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4" Type="http://schemas.openxmlformats.org/officeDocument/2006/relationships/slideLayout" Target="../slideLayouts/slideLayout11.xml"/><Relationship Id="rId13" Type="http://schemas.openxmlformats.org/officeDocument/2006/relationships/tags" Target="../tags/tag240.xml"/><Relationship Id="rId12" Type="http://schemas.openxmlformats.org/officeDocument/2006/relationships/image" Target="../media/image39.png"/><Relationship Id="rId11" Type="http://schemas.openxmlformats.org/officeDocument/2006/relationships/image" Target="../media/image24.png"/><Relationship Id="rId10" Type="http://schemas.openxmlformats.org/officeDocument/2006/relationships/image" Target="../media/image38.jpeg"/><Relationship Id="rId1" Type="http://schemas.openxmlformats.org/officeDocument/2006/relationships/tags" Target="../tags/tag231.xml"/></Relationships>
</file>

<file path=ppt/slides/_rels/slide16.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5" Type="http://schemas.openxmlformats.org/officeDocument/2006/relationships/slideLayout" Target="../slideLayouts/slideLayout11.xml"/><Relationship Id="rId14" Type="http://schemas.openxmlformats.org/officeDocument/2006/relationships/tags" Target="../tags/tag250.xml"/><Relationship Id="rId13" Type="http://schemas.openxmlformats.org/officeDocument/2006/relationships/image" Target="../media/image43.jpeg"/><Relationship Id="rId12" Type="http://schemas.openxmlformats.org/officeDocument/2006/relationships/image" Target="../media/image42.jpeg"/><Relationship Id="rId11" Type="http://schemas.openxmlformats.org/officeDocument/2006/relationships/image" Target="../media/image41.jpeg"/><Relationship Id="rId10" Type="http://schemas.openxmlformats.org/officeDocument/2006/relationships/image" Target="../media/image40.jpeg"/><Relationship Id="rId1" Type="http://schemas.openxmlformats.org/officeDocument/2006/relationships/tags" Target="../tags/tag241.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54.xml"/><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56.xml"/><Relationship Id="rId2" Type="http://schemas.openxmlformats.org/officeDocument/2006/relationships/image" Target="../media/image14.png"/><Relationship Id="rId1" Type="http://schemas.openxmlformats.org/officeDocument/2006/relationships/tags" Target="../tags/tag255.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image" Target="../media/image48.png"/><Relationship Id="rId2" Type="http://schemas.openxmlformats.org/officeDocument/2006/relationships/tags" Target="../tags/tag258.xml"/><Relationship Id="rId10" Type="http://schemas.openxmlformats.org/officeDocument/2006/relationships/notesSlide" Target="../notesSlides/notesSlide7.xml"/><Relationship Id="rId1" Type="http://schemas.openxmlformats.org/officeDocument/2006/relationships/tags" Target="../tags/tag257.xml"/></Relationships>
</file>

<file path=ppt/slides/_rels/slide2.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2" Type="http://schemas.openxmlformats.org/officeDocument/2006/relationships/slideLayout" Target="../slideLayouts/slideLayout7.xml"/><Relationship Id="rId11" Type="http://schemas.openxmlformats.org/officeDocument/2006/relationships/tags" Target="../tags/tag106.xml"/><Relationship Id="rId10" Type="http://schemas.openxmlformats.org/officeDocument/2006/relationships/image" Target="../media/image14.png"/><Relationship Id="rId1" Type="http://schemas.openxmlformats.org/officeDocument/2006/relationships/tags" Target="../tags/tag97.xml"/></Relationships>
</file>

<file path=ppt/slides/_rels/slide20.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image" Target="../media/image32.jpeg"/><Relationship Id="rId5" Type="http://schemas.openxmlformats.org/officeDocument/2006/relationships/tags" Target="../tags/tag267.xml"/><Relationship Id="rId4" Type="http://schemas.openxmlformats.org/officeDocument/2006/relationships/image" Target="../media/image31.png"/><Relationship Id="rId3" Type="http://schemas.openxmlformats.org/officeDocument/2006/relationships/tags" Target="../tags/tag266.xml"/><Relationship Id="rId2" Type="http://schemas.openxmlformats.org/officeDocument/2006/relationships/tags" Target="../tags/tag265.xml"/><Relationship Id="rId14" Type="http://schemas.openxmlformats.org/officeDocument/2006/relationships/slideLayout" Target="../slideLayouts/slideLayout11.xml"/><Relationship Id="rId13" Type="http://schemas.openxmlformats.org/officeDocument/2006/relationships/tags" Target="../tags/tag273.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tags" Target="../tags/tag26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5.xml"/><Relationship Id="rId1" Type="http://schemas.openxmlformats.org/officeDocument/2006/relationships/tags" Target="../tags/tag274.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54.png"/><Relationship Id="rId6" Type="http://schemas.microsoft.com/office/2007/relationships/hdphoto" Target="../media/image53.wdp"/><Relationship Id="rId5" Type="http://schemas.openxmlformats.org/officeDocument/2006/relationships/image" Target="../media/image4.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109.xml"/><Relationship Id="rId3" Type="http://schemas.openxmlformats.org/officeDocument/2006/relationships/image" Target="../media/image14.png"/><Relationship Id="rId2" Type="http://schemas.openxmlformats.org/officeDocument/2006/relationships/tags" Target="../tags/tag108.xml"/><Relationship Id="rId1" Type="http://schemas.openxmlformats.org/officeDocument/2006/relationships/tags" Target="../tags/tag107.xml"/></Relationships>
</file>

<file path=ppt/slides/_rels/slide4.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15.png"/><Relationship Id="rId3" Type="http://schemas.openxmlformats.org/officeDocument/2006/relationships/tags" Target="../tags/tag112.xml"/><Relationship Id="rId2" Type="http://schemas.openxmlformats.org/officeDocument/2006/relationships/tags" Target="../tags/tag111.xml"/><Relationship Id="rId14" Type="http://schemas.openxmlformats.org/officeDocument/2006/relationships/notesSlide" Target="../notesSlides/notesSlide1.xml"/><Relationship Id="rId13" Type="http://schemas.openxmlformats.org/officeDocument/2006/relationships/slideLayout" Target="../slideLayouts/slideLayout11.xml"/><Relationship Id="rId12" Type="http://schemas.openxmlformats.org/officeDocument/2006/relationships/tags" Target="../tags/tag119.xml"/><Relationship Id="rId11" Type="http://schemas.openxmlformats.org/officeDocument/2006/relationships/image" Target="../media/image16.png"/><Relationship Id="rId10" Type="http://schemas.openxmlformats.org/officeDocument/2006/relationships/tags" Target="../tags/tag118.xml"/><Relationship Id="rId1" Type="http://schemas.openxmlformats.org/officeDocument/2006/relationships/tags" Target="../tags/tag110.xml"/></Relationships>
</file>

<file path=ppt/slides/_rels/slide5.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6" Type="http://schemas.openxmlformats.org/officeDocument/2006/relationships/notesSlide" Target="../notesSlides/notesSlide2.xml"/><Relationship Id="rId25" Type="http://schemas.openxmlformats.org/officeDocument/2006/relationships/slideLayout" Target="../slideLayouts/slideLayout11.xml"/><Relationship Id="rId24" Type="http://schemas.openxmlformats.org/officeDocument/2006/relationships/tags" Target="../tags/tag136.xml"/><Relationship Id="rId23" Type="http://schemas.openxmlformats.org/officeDocument/2006/relationships/image" Target="../media/image16.png"/><Relationship Id="rId22" Type="http://schemas.openxmlformats.org/officeDocument/2006/relationships/image" Target="../media/image22.jpeg"/><Relationship Id="rId21" Type="http://schemas.openxmlformats.org/officeDocument/2006/relationships/image" Target="../media/image21.jpeg"/><Relationship Id="rId20" Type="http://schemas.openxmlformats.org/officeDocument/2006/relationships/image" Target="../media/image20.svg"/><Relationship Id="rId2" Type="http://schemas.openxmlformats.org/officeDocument/2006/relationships/tags" Target="../tags/tag121.xml"/><Relationship Id="rId19" Type="http://schemas.openxmlformats.org/officeDocument/2006/relationships/image" Target="../media/image19.png"/><Relationship Id="rId18" Type="http://schemas.openxmlformats.org/officeDocument/2006/relationships/tags" Target="../tags/tag135.xml"/><Relationship Id="rId17" Type="http://schemas.openxmlformats.org/officeDocument/2006/relationships/image" Target="../media/image18.svg"/><Relationship Id="rId16" Type="http://schemas.openxmlformats.org/officeDocument/2006/relationships/image" Target="../media/image17.png"/><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0.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1.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23.jpeg"/><Relationship Id="rId1" Type="http://schemas.openxmlformats.org/officeDocument/2006/relationships/tags" Target="../tags/tag137.xml"/></Relationships>
</file>

<file path=ppt/slides/_rels/slide7.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24.png"/><Relationship Id="rId2" Type="http://schemas.openxmlformats.org/officeDocument/2006/relationships/tags" Target="../tags/tag141.xml"/><Relationship Id="rId12" Type="http://schemas.openxmlformats.org/officeDocument/2006/relationships/notesSlide" Target="../notesSlides/notesSlide4.xml"/><Relationship Id="rId11" Type="http://schemas.openxmlformats.org/officeDocument/2006/relationships/slideLayout" Target="../slideLayouts/slideLayout11.xml"/><Relationship Id="rId10" Type="http://schemas.openxmlformats.org/officeDocument/2006/relationships/tags" Target="../tags/tag147.xml"/><Relationship Id="rId1" Type="http://schemas.openxmlformats.org/officeDocument/2006/relationships/tags" Target="../tags/tag140.xml"/></Relationships>
</file>

<file path=ppt/slides/_rels/slide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25.jpeg"/><Relationship Id="rId4" Type="http://schemas.openxmlformats.org/officeDocument/2006/relationships/tags" Target="../tags/tag150.xml"/><Relationship Id="rId3" Type="http://schemas.openxmlformats.org/officeDocument/2006/relationships/image" Target="../media/image24.png"/><Relationship Id="rId21" Type="http://schemas.openxmlformats.org/officeDocument/2006/relationships/slideLayout" Target="../slideLayouts/slideLayout11.xml"/><Relationship Id="rId20" Type="http://schemas.openxmlformats.org/officeDocument/2006/relationships/tags" Target="../tags/tag164.xml"/><Relationship Id="rId2" Type="http://schemas.openxmlformats.org/officeDocument/2006/relationships/tags" Target="../tags/tag149.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image" Target="../media/image26.png"/><Relationship Id="rId10" Type="http://schemas.openxmlformats.org/officeDocument/2006/relationships/tags" Target="../tags/tag155.xml"/><Relationship Id="rId1" Type="http://schemas.openxmlformats.org/officeDocument/2006/relationships/tags" Target="../tags/tag148.xml"/></Relationships>
</file>

<file path=ppt/slides/_rels/slide9.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image" Target="../media/image27.png"/><Relationship Id="rId2" Type="http://schemas.openxmlformats.org/officeDocument/2006/relationships/tags" Target="../tags/tag166.xml"/><Relationship Id="rId18" Type="http://schemas.openxmlformats.org/officeDocument/2006/relationships/notesSlide" Target="../notesSlides/notesSlide5.xml"/><Relationship Id="rId17" Type="http://schemas.openxmlformats.org/officeDocument/2006/relationships/slideLayout" Target="../slideLayouts/slideLayout11.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963930" y="731520"/>
            <a:ext cx="6983730" cy="2519045"/>
          </a:xfrm>
        </p:spPr>
        <p:txBody>
          <a:bodyPr/>
          <a:lstStyle/>
          <a:p>
            <a:pPr algn="ctr"/>
            <a:r>
              <a:rPr lang="zh-CN" altLang="en-US">
                <a:latin typeface="Times New Roman" panose="02020603050405020304" charset="0"/>
                <a:cs typeface="Times New Roman" panose="02020603050405020304" charset="0"/>
              </a:rPr>
              <a:t>The Long-life </a:t>
            </a:r>
            <a:r>
              <a:rPr lang="en-US" altLang="zh-CN">
                <a:latin typeface="Times New Roman" panose="02020603050405020304" charset="0"/>
                <a:cs typeface="Times New Roman" panose="02020603050405020304" charset="0"/>
              </a:rPr>
              <a:t>L</a:t>
            </a:r>
            <a:r>
              <a:rPr lang="zh-CN" altLang="en-US">
                <a:latin typeface="Times New Roman" panose="02020603050405020304" charset="0"/>
                <a:cs typeface="Times New Roman" panose="02020603050405020304" charset="0"/>
              </a:rPr>
              <a:t>ock</a:t>
            </a:r>
            <a:endParaRPr lang="zh-CN" altLang="en-US">
              <a:latin typeface="Times New Roman" panose="02020603050405020304" charset="0"/>
              <a:cs typeface="Times New Roman" panose="02020603050405020304" charset="0"/>
            </a:endParaRPr>
          </a:p>
        </p:txBody>
      </p:sp>
      <p:sp>
        <p:nvSpPr>
          <p:cNvPr id="5" name="副标题"/>
          <p:cNvSpPr>
            <a:spLocks noGrp="1"/>
          </p:cNvSpPr>
          <p:nvPr>
            <p:ph type="subTitle" idx="1"/>
            <p:custDataLst>
              <p:tags r:id="rId2"/>
            </p:custDataLst>
          </p:nvPr>
        </p:nvSpPr>
        <p:spPr>
          <a:xfrm>
            <a:off x="963746" y="3792802"/>
            <a:ext cx="5993678" cy="972000"/>
          </a:xfrm>
        </p:spPr>
        <p:txBody>
          <a:bodyPr/>
          <a:lstStyle/>
          <a:p>
            <a:pPr algn="ctr"/>
            <a:r>
              <a:rPr lang="zh-CN" altLang="en-US" sz="4400">
                <a:latin typeface="华文新魏" panose="02010800040101010101" charset="-122"/>
                <a:ea typeface="华文新魏" panose="02010800040101010101" charset="-122"/>
              </a:rPr>
              <a:t>长命锁</a:t>
            </a:r>
            <a:endParaRPr lang="zh-CN" altLang="en-US" sz="4400">
              <a:latin typeface="华文新魏" panose="02010800040101010101" charset="-122"/>
              <a:ea typeface="华文新魏" panose="02010800040101010101" charset="-122"/>
            </a:endParaRPr>
          </a:p>
        </p:txBody>
      </p:sp>
      <p:sp>
        <p:nvSpPr>
          <p:cNvPr id="10" name="署名"/>
          <p:cNvSpPr>
            <a:spLocks noGrp="1"/>
          </p:cNvSpPr>
          <p:nvPr>
            <p:ph type="body" sz="quarter" idx="17"/>
            <p:custDataLst>
              <p:tags r:id="rId3"/>
            </p:custDataLst>
          </p:nvPr>
        </p:nvSpPr>
        <p:spPr>
          <a:xfrm>
            <a:off x="2700655" y="5307330"/>
            <a:ext cx="2679700" cy="504190"/>
          </a:xfrm>
        </p:spPr>
        <p:txBody>
          <a:bodyPr>
            <a:normAutofit/>
          </a:bodyPr>
          <a:lstStyle/>
          <a:p>
            <a:r>
              <a:rPr lang="en-US">
                <a:latin typeface="Times New Roman" panose="02020603050405020304" charset="0"/>
                <a:cs typeface="Times New Roman" panose="02020603050405020304" charset="0"/>
              </a:rPr>
              <a:t>By Shirleen (Shu Lin)</a:t>
            </a:r>
            <a:endParaRPr lang="en-US">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4">
            <a:alphaModFix amt="20000"/>
          </a:blip>
          <a:stretch>
            <a:fillRect/>
          </a:stretch>
        </p:blipFill>
        <p:spPr>
          <a:xfrm>
            <a:off x="1522095" y="618490"/>
            <a:ext cx="4876800" cy="3657600"/>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418590" y="1372235"/>
            <a:ext cx="9171305" cy="2056765"/>
          </a:xfrm>
        </p:spPr>
        <p:txBody>
          <a:bodyPr>
            <a:normAutofit/>
          </a:bodyPr>
          <a:lstStyle/>
          <a:p>
            <a:pPr algn="ctr"/>
            <a:r>
              <a:rPr lang="en-US" altLang="zh-CN">
                <a:latin typeface="Times New Roman" panose="02020603050405020304" charset="0"/>
                <a:cs typeface="Times New Roman" panose="02020603050405020304" charset="0"/>
              </a:rPr>
              <a:t>02 </a:t>
            </a:r>
            <a:r>
              <a:rPr lang="zh-CN" altLang="en-US">
                <a:latin typeface="Times New Roman" panose="02020603050405020304" charset="0"/>
                <a:cs typeface="Times New Roman" panose="02020603050405020304" charset="0"/>
              </a:rPr>
              <a:t>The materials and the shapes of the Long-life Lock</a:t>
            </a:r>
            <a:endParaRPr lang="zh-CN" altLang="en-US">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2">
            <a:alphaModFix amt="20000"/>
          </a:blip>
          <a:stretch>
            <a:fillRect/>
          </a:stretch>
        </p:blipFill>
        <p:spPr>
          <a:xfrm>
            <a:off x="3657600" y="895985"/>
            <a:ext cx="4876800" cy="3657600"/>
          </a:xfrm>
          <a:prstGeom prst="rect">
            <a:avLst/>
          </a:prstGeom>
        </p:spPr>
      </p:pic>
      <p:pic>
        <p:nvPicPr>
          <p:cNvPr id="7" name="图片 6"/>
          <p:cNvPicPr>
            <a:picLocks noChangeAspect="1"/>
          </p:cNvPicPr>
          <p:nvPr/>
        </p:nvPicPr>
        <p:blipFill>
          <a:blip r:embed="rId3">
            <a:alphaModFix amt="20000"/>
            <a:clrChange>
              <a:clrFrom>
                <a:srgbClr val="CB0101">
                  <a:alpha val="100000"/>
                </a:srgbClr>
              </a:clrFrom>
              <a:clrTo>
                <a:srgbClr val="CB0101">
                  <a:alpha val="100000"/>
                  <a:alpha val="0"/>
                </a:srgbClr>
              </a:clrTo>
            </a:clrChange>
          </a:blip>
          <a:stretch>
            <a:fillRect/>
          </a:stretch>
        </p:blipFill>
        <p:spPr>
          <a:xfrm>
            <a:off x="874395" y="3764280"/>
            <a:ext cx="2286000" cy="2286000"/>
          </a:xfrm>
          <a:prstGeom prst="rect">
            <a:avLst/>
          </a:prstGeom>
          <a:effectLst/>
        </p:spPr>
      </p:pic>
      <p:pic>
        <p:nvPicPr>
          <p:cNvPr id="8" name="图片 7"/>
          <p:cNvPicPr>
            <a:picLocks noChangeAspect="1"/>
          </p:cNvPicPr>
          <p:nvPr/>
        </p:nvPicPr>
        <p:blipFill>
          <a:blip r:embed="rId4">
            <a:alphaModFix amt="20000"/>
          </a:blip>
          <a:stretch>
            <a:fillRect/>
          </a:stretch>
        </p:blipFill>
        <p:spPr>
          <a:xfrm>
            <a:off x="3160395" y="4097655"/>
            <a:ext cx="2667000" cy="2263140"/>
          </a:xfrm>
          <a:prstGeom prst="rect">
            <a:avLst/>
          </a:prstGeom>
        </p:spPr>
      </p:pic>
      <p:pic>
        <p:nvPicPr>
          <p:cNvPr id="9" name="图片 8"/>
          <p:cNvPicPr>
            <a:picLocks noChangeAspect="1"/>
          </p:cNvPicPr>
          <p:nvPr/>
        </p:nvPicPr>
        <p:blipFill>
          <a:blip r:embed="rId5">
            <a:alphaModFix amt="40000"/>
          </a:blip>
          <a:srcRect b="7096"/>
          <a:stretch>
            <a:fillRect/>
          </a:stretch>
        </p:blipFill>
        <p:spPr>
          <a:xfrm>
            <a:off x="5382260" y="3640455"/>
            <a:ext cx="3657600" cy="2720340"/>
          </a:xfrm>
          <a:prstGeom prst="rect">
            <a:avLst/>
          </a:prstGeom>
        </p:spPr>
      </p:pic>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a:bodyPr>
          <a:lstStyle/>
          <a:p>
            <a:r>
              <a:rPr lang="zh-CN" altLang="en-US">
                <a:latin typeface="Times New Roman" panose="02020603050405020304" charset="0"/>
                <a:cs typeface="Times New Roman" panose="02020603050405020304" charset="0"/>
              </a:rPr>
              <a:t>The materials</a:t>
            </a:r>
            <a:r>
              <a:rPr lang="en-US" altLang="zh-CN">
                <a:latin typeface="Times New Roman" panose="02020603050405020304" charset="0"/>
                <a:cs typeface="Times New Roman" panose="02020603050405020304" charset="0"/>
              </a:rPr>
              <a:t> of the Long-life Lock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10"/>
            </p:custDataLst>
          </p:nvPr>
        </p:nvSpPr>
        <p:spPr>
          <a:xfrm flipH="1" flipV="1">
            <a:off x="7150509" y="5364543"/>
            <a:ext cx="1579171" cy="691918"/>
          </a:xfrm>
          <a:prstGeom prst="round2DiagRect">
            <a:avLst>
              <a:gd name="adj1" fmla="val 50000"/>
              <a:gd name="adj2" fmla="val 0"/>
            </a:avLst>
          </a:prstGeom>
          <a:blipFill rotWithShape="1">
            <a:blip r:embed="rId11"/>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12"/>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C:/Users/73225/Desktop/银长命锁.png银长命锁"/>
          <p:cNvPicPr>
            <a:picLocks noChangeAspect="1"/>
          </p:cNvPicPr>
          <p:nvPr>
            <p:custDataLst>
              <p:tags r:id="rId13"/>
            </p:custDataLst>
          </p:nvPr>
        </p:nvPicPr>
        <p:blipFill>
          <a:blip r:embed="rId14"/>
          <a:srcRect t="179" b="179"/>
          <a:stretch>
            <a:fillRect/>
          </a:stretch>
        </p:blipFill>
        <p:spPr>
          <a:xfrm>
            <a:off x="6115649" y="274167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6" name="矩形: 对角圆角 18"/>
          <p:cNvSpPr/>
          <p:nvPr>
            <p:custDataLst>
              <p:tags r:id="rId15"/>
            </p:custDataLst>
          </p:nvPr>
        </p:nvSpPr>
        <p:spPr>
          <a:xfrm>
            <a:off x="887034" y="1988186"/>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矩形: 对角圆角 19"/>
          <p:cNvSpPr/>
          <p:nvPr>
            <p:custDataLst>
              <p:tags r:id="rId16"/>
            </p:custDataLst>
          </p:nvPr>
        </p:nvSpPr>
        <p:spPr>
          <a:xfrm>
            <a:off x="887034" y="5034219"/>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对角圆角 20"/>
          <p:cNvSpPr/>
          <p:nvPr>
            <p:custDataLst>
              <p:tags r:id="rId17"/>
            </p:custDataLst>
          </p:nvPr>
        </p:nvSpPr>
        <p:spPr>
          <a:xfrm>
            <a:off x="887034" y="3349277"/>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8"/>
            </p:custDataLst>
          </p:nvPr>
        </p:nvSpPr>
        <p:spPr>
          <a:xfrm>
            <a:off x="1750060" y="1774190"/>
            <a:ext cx="4808855" cy="9048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rPr>
              <a:t>B</a:t>
            </a:r>
            <a:r>
              <a:rPr lang="zh-CN" altLang="en-US" sz="2000" dirty="0">
                <a:latin typeface="Times New Roman" panose="02020603050405020304" charset="0"/>
                <a:cs typeface="Times New Roman" panose="02020603050405020304" charset="0"/>
              </a:rPr>
              <a:t>e made of different materials such as gold, silver, copper, iron, wood, stone, jade, bone, tooth and horn</a:t>
            </a:r>
            <a:endParaRPr lang="zh-CN" altLang="en-US" sz="2000" dirty="0">
              <a:latin typeface="Times New Roman" panose="02020603050405020304" charset="0"/>
              <a:cs typeface="Times New Roman" panose="02020603050405020304" charset="0"/>
            </a:endParaRPr>
          </a:p>
        </p:txBody>
      </p:sp>
      <p:sp>
        <p:nvSpPr>
          <p:cNvPr id="12" name="文本框 11"/>
          <p:cNvSpPr txBox="1"/>
          <p:nvPr>
            <p:custDataLst>
              <p:tags r:id="rId19"/>
            </p:custDataLst>
          </p:nvPr>
        </p:nvSpPr>
        <p:spPr>
          <a:xfrm>
            <a:off x="1529715" y="3046730"/>
            <a:ext cx="4457065" cy="136652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dirty="0">
                <a:latin typeface="Times New Roman" panose="02020603050405020304" charset="0"/>
                <a:cs typeface="Times New Roman" panose="02020603050405020304" charset="0"/>
              </a:rPr>
              <a:t>In the old days, the gold, jade and tooth were commonly used in rich families, and silver, copper, stone and wood were generally used in poor families.</a:t>
            </a:r>
            <a:endParaRPr lang="zh-CN" altLang="en-US" dirty="0">
              <a:latin typeface="Times New Roman" panose="02020603050405020304" charset="0"/>
              <a:cs typeface="Times New Roman" panose="02020603050405020304" charset="0"/>
            </a:endParaRPr>
          </a:p>
        </p:txBody>
      </p:sp>
      <p:sp>
        <p:nvSpPr>
          <p:cNvPr id="13" name="文本框 12"/>
          <p:cNvSpPr txBox="1"/>
          <p:nvPr>
            <p:custDataLst>
              <p:tags r:id="rId20"/>
            </p:custDataLst>
          </p:nvPr>
        </p:nvSpPr>
        <p:spPr>
          <a:xfrm>
            <a:off x="1524635" y="4591685"/>
            <a:ext cx="5034280" cy="161480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rPr>
              <a:t>W</a:t>
            </a:r>
            <a:r>
              <a:rPr lang="zh-CN" altLang="en-US" sz="2000" dirty="0">
                <a:latin typeface="Times New Roman" panose="02020603050405020304" charset="0"/>
                <a:cs typeface="Times New Roman" panose="02020603050405020304" charset="0"/>
              </a:rPr>
              <a:t>ith the development of Chinese silverware during the Ming and Qing Dynasties and during the Republic of China, the silver long-life locks became extremely popular in China.</a:t>
            </a:r>
            <a:endParaRPr lang="zh-CN" altLang="en-US" sz="2000" dirty="0">
              <a:latin typeface="Times New Roman" panose="02020603050405020304" charset="0"/>
              <a:cs typeface="Times New Roman" panose="02020603050405020304" charset="0"/>
            </a:endParaRPr>
          </a:p>
        </p:txBody>
      </p:sp>
      <p:sp>
        <p:nvSpPr>
          <p:cNvPr id="14" name="图形 38" descr="343439383331313b343532303033313bd3a6d3c3c9ccb3c7"/>
          <p:cNvSpPr/>
          <p:nvPr>
            <p:custDataLst>
              <p:tags r:id="rId21"/>
            </p:custDataLst>
          </p:nvPr>
        </p:nvSpPr>
        <p:spPr>
          <a:xfrm>
            <a:off x="1049887" y="2141146"/>
            <a:ext cx="250353" cy="270137"/>
          </a:xfrm>
          <a:custGeom>
            <a:avLst/>
            <a:gdLst>
              <a:gd name="connsiteX0" fmla="*/ 688654 w 847432"/>
              <a:gd name="connsiteY0" fmla="*/ 914514 h 914400"/>
              <a:gd name="connsiteX1" fmla="*/ 159008 w 847432"/>
              <a:gd name="connsiteY1" fmla="*/ 914514 h 914400"/>
              <a:gd name="connsiteX2" fmla="*/ 115 w 847432"/>
              <a:gd name="connsiteY2" fmla="*/ 762113 h 914400"/>
              <a:gd name="connsiteX3" fmla="*/ 115 w 847432"/>
              <a:gd name="connsiteY3" fmla="*/ 152514 h 914400"/>
              <a:gd name="connsiteX4" fmla="*/ 159008 w 847432"/>
              <a:gd name="connsiteY4" fmla="*/ 114 h 914400"/>
              <a:gd name="connsiteX5" fmla="*/ 688654 w 847432"/>
              <a:gd name="connsiteY5" fmla="*/ 114 h 914400"/>
              <a:gd name="connsiteX6" fmla="*/ 847547 w 847432"/>
              <a:gd name="connsiteY6" fmla="*/ 152514 h 914400"/>
              <a:gd name="connsiteX7" fmla="*/ 847547 w 847432"/>
              <a:gd name="connsiteY7" fmla="*/ 762113 h 914400"/>
              <a:gd name="connsiteX8" fmla="*/ 688654 w 847432"/>
              <a:gd name="connsiteY8" fmla="*/ 914514 h 914400"/>
              <a:gd name="connsiteX9" fmla="*/ 423830 w 847432"/>
              <a:gd name="connsiteY9" fmla="*/ 421029 h 914400"/>
              <a:gd name="connsiteX10" fmla="*/ 635687 w 847432"/>
              <a:gd name="connsiteY10" fmla="*/ 210571 h 914400"/>
              <a:gd name="connsiteX11" fmla="*/ 582724 w 847432"/>
              <a:gd name="connsiteY11" fmla="*/ 157957 h 914400"/>
              <a:gd name="connsiteX12" fmla="*/ 529760 w 847432"/>
              <a:gd name="connsiteY12" fmla="*/ 210571 h 914400"/>
              <a:gd name="connsiteX13" fmla="*/ 423830 w 847432"/>
              <a:gd name="connsiteY13" fmla="*/ 315800 h 914400"/>
              <a:gd name="connsiteX14" fmla="*/ 317902 w 847432"/>
              <a:gd name="connsiteY14" fmla="*/ 210571 h 914400"/>
              <a:gd name="connsiteX15" fmla="*/ 264937 w 847432"/>
              <a:gd name="connsiteY15" fmla="*/ 157957 h 914400"/>
              <a:gd name="connsiteX16" fmla="*/ 211973 w 847432"/>
              <a:gd name="connsiteY16" fmla="*/ 210571 h 914400"/>
              <a:gd name="connsiteX17" fmla="*/ 423830 w 847432"/>
              <a:gd name="connsiteY17" fmla="*/ 421029 h 914400"/>
              <a:gd name="connsiteX18" fmla="*/ 529760 w 847432"/>
              <a:gd name="connsiteY18" fmla="*/ 736716 h 914400"/>
              <a:gd name="connsiteX19" fmla="*/ 582724 w 847432"/>
              <a:gd name="connsiteY19" fmla="*/ 684099 h 914400"/>
              <a:gd name="connsiteX20" fmla="*/ 529760 w 847432"/>
              <a:gd name="connsiteY20" fmla="*/ 631485 h 914400"/>
              <a:gd name="connsiteX21" fmla="*/ 317902 w 847432"/>
              <a:gd name="connsiteY21" fmla="*/ 631485 h 914400"/>
              <a:gd name="connsiteX22" fmla="*/ 264937 w 847432"/>
              <a:gd name="connsiteY22" fmla="*/ 684099 h 914400"/>
              <a:gd name="connsiteX23" fmla="*/ 317902 w 847432"/>
              <a:gd name="connsiteY23" fmla="*/ 736716 h 914400"/>
              <a:gd name="connsiteX24" fmla="*/ 529760 w 847432"/>
              <a:gd name="connsiteY24" fmla="*/ 73671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432" h="914400">
                <a:moveTo>
                  <a:pt x="688654" y="914514"/>
                </a:moveTo>
                <a:lnTo>
                  <a:pt x="159008" y="914514"/>
                </a:lnTo>
                <a:cubicBezTo>
                  <a:pt x="68969" y="914514"/>
                  <a:pt x="115" y="848475"/>
                  <a:pt x="115" y="762113"/>
                </a:cubicBezTo>
                <a:lnTo>
                  <a:pt x="115" y="152514"/>
                </a:lnTo>
                <a:cubicBezTo>
                  <a:pt x="115" y="66154"/>
                  <a:pt x="68969" y="114"/>
                  <a:pt x="159008" y="114"/>
                </a:cubicBezTo>
                <a:lnTo>
                  <a:pt x="688654" y="114"/>
                </a:lnTo>
                <a:cubicBezTo>
                  <a:pt x="778693" y="114"/>
                  <a:pt x="847547" y="66154"/>
                  <a:pt x="847547" y="152514"/>
                </a:cubicBezTo>
                <a:lnTo>
                  <a:pt x="847547" y="762113"/>
                </a:lnTo>
                <a:cubicBezTo>
                  <a:pt x="847547" y="848475"/>
                  <a:pt x="778693" y="914514"/>
                  <a:pt x="688654" y="914514"/>
                </a:cubicBezTo>
                <a:moveTo>
                  <a:pt x="423830" y="421029"/>
                </a:moveTo>
                <a:cubicBezTo>
                  <a:pt x="540351" y="421029"/>
                  <a:pt x="635687" y="326323"/>
                  <a:pt x="635687" y="210571"/>
                </a:cubicBezTo>
                <a:cubicBezTo>
                  <a:pt x="635687" y="179003"/>
                  <a:pt x="614503" y="157957"/>
                  <a:pt x="582724" y="157957"/>
                </a:cubicBezTo>
                <a:cubicBezTo>
                  <a:pt x="550945" y="157957"/>
                  <a:pt x="529760" y="179003"/>
                  <a:pt x="529760" y="210571"/>
                </a:cubicBezTo>
                <a:cubicBezTo>
                  <a:pt x="529760" y="268447"/>
                  <a:pt x="482091" y="315800"/>
                  <a:pt x="423830" y="315800"/>
                </a:cubicBezTo>
                <a:cubicBezTo>
                  <a:pt x="365570" y="315800"/>
                  <a:pt x="317902" y="268447"/>
                  <a:pt x="317902" y="210571"/>
                </a:cubicBezTo>
                <a:cubicBezTo>
                  <a:pt x="317902" y="179003"/>
                  <a:pt x="296716" y="157957"/>
                  <a:pt x="264937" y="157957"/>
                </a:cubicBezTo>
                <a:cubicBezTo>
                  <a:pt x="233158" y="157957"/>
                  <a:pt x="211973" y="179003"/>
                  <a:pt x="211973" y="210571"/>
                </a:cubicBezTo>
                <a:cubicBezTo>
                  <a:pt x="211973" y="326323"/>
                  <a:pt x="307309" y="421029"/>
                  <a:pt x="423830" y="421029"/>
                </a:cubicBezTo>
                <a:moveTo>
                  <a:pt x="529760" y="736716"/>
                </a:moveTo>
                <a:cubicBezTo>
                  <a:pt x="561539" y="736716"/>
                  <a:pt x="582724" y="715668"/>
                  <a:pt x="582724" y="684099"/>
                </a:cubicBezTo>
                <a:cubicBezTo>
                  <a:pt x="582724" y="652532"/>
                  <a:pt x="561539" y="631485"/>
                  <a:pt x="529760" y="631485"/>
                </a:cubicBezTo>
                <a:lnTo>
                  <a:pt x="317902" y="631485"/>
                </a:lnTo>
                <a:cubicBezTo>
                  <a:pt x="286123" y="631485"/>
                  <a:pt x="264937" y="652532"/>
                  <a:pt x="264937" y="684099"/>
                </a:cubicBezTo>
                <a:cubicBezTo>
                  <a:pt x="264937" y="715668"/>
                  <a:pt x="286123" y="736716"/>
                  <a:pt x="317902" y="736716"/>
                </a:cubicBezTo>
                <a:lnTo>
                  <a:pt x="529760" y="736716"/>
                </a:lnTo>
              </a:path>
            </a:pathLst>
          </a:custGeom>
          <a:solidFill>
            <a:srgbClr val="FFFFFF"/>
          </a:solidFill>
          <a:ln w="32658"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7"/>
          <p:cNvSpPr/>
          <p:nvPr>
            <p:custDataLst>
              <p:tags r:id="rId22"/>
            </p:custDataLst>
          </p:nvPr>
        </p:nvSpPr>
        <p:spPr>
          <a:xfrm>
            <a:off x="1049887" y="3502483"/>
            <a:ext cx="270155" cy="269645"/>
          </a:xfrm>
          <a:custGeom>
            <a:avLst/>
            <a:gdLst>
              <a:gd name="connsiteX0" fmla="*/ 527916 w 914458"/>
              <a:gd name="connsiteY0" fmla="*/ 517737 h 912736"/>
              <a:gd name="connsiteX1" fmla="*/ 798801 w 914458"/>
              <a:gd name="connsiteY1" fmla="*/ 517737 h 912736"/>
              <a:gd name="connsiteX2" fmla="*/ 862359 w 914458"/>
              <a:gd name="connsiteY2" fmla="*/ 580815 h 912736"/>
              <a:gd name="connsiteX3" fmla="*/ 862359 w 914458"/>
              <a:gd name="connsiteY3" fmla="*/ 849658 h 912736"/>
              <a:gd name="connsiteX4" fmla="*/ 798801 w 914458"/>
              <a:gd name="connsiteY4" fmla="*/ 912736 h 912736"/>
              <a:gd name="connsiteX5" fmla="*/ 527916 w 914458"/>
              <a:gd name="connsiteY5" fmla="*/ 912736 h 912736"/>
              <a:gd name="connsiteX6" fmla="*/ 464358 w 914458"/>
              <a:gd name="connsiteY6" fmla="*/ 849658 h 912736"/>
              <a:gd name="connsiteX7" fmla="*/ 464358 w 914458"/>
              <a:gd name="connsiteY7" fmla="*/ 580815 h 912736"/>
              <a:gd name="connsiteX8" fmla="*/ 527916 w 914458"/>
              <a:gd name="connsiteY8" fmla="*/ 517737 h 912736"/>
              <a:gd name="connsiteX9" fmla="*/ 63558 w 914458"/>
              <a:gd name="connsiteY9" fmla="*/ 517737 h 912736"/>
              <a:gd name="connsiteX10" fmla="*/ 334443 w 914458"/>
              <a:gd name="connsiteY10" fmla="*/ 517737 h 912736"/>
              <a:gd name="connsiteX11" fmla="*/ 398000 w 914458"/>
              <a:gd name="connsiteY11" fmla="*/ 580815 h 912736"/>
              <a:gd name="connsiteX12" fmla="*/ 398000 w 914458"/>
              <a:gd name="connsiteY12" fmla="*/ 849658 h 912736"/>
              <a:gd name="connsiteX13" fmla="*/ 334443 w 914458"/>
              <a:gd name="connsiteY13" fmla="*/ 912736 h 912736"/>
              <a:gd name="connsiteX14" fmla="*/ 63558 w 914458"/>
              <a:gd name="connsiteY14" fmla="*/ 912736 h 912736"/>
              <a:gd name="connsiteX15" fmla="*/ 0 w 914458"/>
              <a:gd name="connsiteY15" fmla="*/ 849658 h 912736"/>
              <a:gd name="connsiteX16" fmla="*/ 0 w 914458"/>
              <a:gd name="connsiteY16" fmla="*/ 580815 h 912736"/>
              <a:gd name="connsiteX17" fmla="*/ 63558 w 914458"/>
              <a:gd name="connsiteY17" fmla="*/ 517737 h 912736"/>
              <a:gd name="connsiteX18" fmla="*/ 671107 w 914458"/>
              <a:gd name="connsiteY18" fmla="*/ 152260 h 912736"/>
              <a:gd name="connsiteX19" fmla="*/ 581236 w 914458"/>
              <a:gd name="connsiteY19" fmla="*/ 241453 h 912736"/>
              <a:gd name="connsiteX20" fmla="*/ 671107 w 914458"/>
              <a:gd name="connsiteY20" fmla="*/ 330648 h 912736"/>
              <a:gd name="connsiteX21" fmla="*/ 760980 w 914458"/>
              <a:gd name="connsiteY21" fmla="*/ 241453 h 912736"/>
              <a:gd name="connsiteX22" fmla="*/ 63558 w 914458"/>
              <a:gd name="connsiteY22" fmla="*/ 56882 h 912736"/>
              <a:gd name="connsiteX23" fmla="*/ 334443 w 914458"/>
              <a:gd name="connsiteY23" fmla="*/ 56882 h 912736"/>
              <a:gd name="connsiteX24" fmla="*/ 398000 w 914458"/>
              <a:gd name="connsiteY24" fmla="*/ 119961 h 912736"/>
              <a:gd name="connsiteX25" fmla="*/ 398000 w 914458"/>
              <a:gd name="connsiteY25" fmla="*/ 388805 h 912736"/>
              <a:gd name="connsiteX26" fmla="*/ 334443 w 914458"/>
              <a:gd name="connsiteY26" fmla="*/ 451883 h 912736"/>
              <a:gd name="connsiteX27" fmla="*/ 63558 w 914458"/>
              <a:gd name="connsiteY27" fmla="*/ 451883 h 912736"/>
              <a:gd name="connsiteX28" fmla="*/ 0 w 914458"/>
              <a:gd name="connsiteY28" fmla="*/ 388805 h 912736"/>
              <a:gd name="connsiteX29" fmla="*/ 0 w 914458"/>
              <a:gd name="connsiteY29" fmla="*/ 119961 h 912736"/>
              <a:gd name="connsiteX30" fmla="*/ 63558 w 914458"/>
              <a:gd name="connsiteY30" fmla="*/ 56882 h 912736"/>
              <a:gd name="connsiteX31" fmla="*/ 671045 w 914458"/>
              <a:gd name="connsiteY31" fmla="*/ 0 h 912736"/>
              <a:gd name="connsiteX32" fmla="*/ 715980 w 914458"/>
              <a:gd name="connsiteY32" fmla="*/ 18469 h 912736"/>
              <a:gd name="connsiteX33" fmla="*/ 716042 w 914458"/>
              <a:gd name="connsiteY33" fmla="*/ 18469 h 912736"/>
              <a:gd name="connsiteX34" fmla="*/ 895851 w 914458"/>
              <a:gd name="connsiteY34" fmla="*/ 196856 h 912736"/>
              <a:gd name="connsiteX35" fmla="*/ 895851 w 914458"/>
              <a:gd name="connsiteY35" fmla="*/ 286050 h 912736"/>
              <a:gd name="connsiteX36" fmla="*/ 716042 w 914458"/>
              <a:gd name="connsiteY36" fmla="*/ 464499 h 912736"/>
              <a:gd name="connsiteX37" fmla="*/ 626172 w 914458"/>
              <a:gd name="connsiteY37" fmla="*/ 464499 h 912736"/>
              <a:gd name="connsiteX38" fmla="*/ 446428 w 914458"/>
              <a:gd name="connsiteY38" fmla="*/ 286050 h 912736"/>
              <a:gd name="connsiteX39" fmla="*/ 446428 w 914458"/>
              <a:gd name="connsiteY39" fmla="*/ 196856 h 912736"/>
              <a:gd name="connsiteX40" fmla="*/ 626110 w 914458"/>
              <a:gd name="connsiteY40" fmla="*/ 18469 h 912736"/>
              <a:gd name="connsiteX41" fmla="*/ 671045 w 914458"/>
              <a:gd name="connsiteY41" fmla="*/ 0 h 91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4458" h="912736">
                <a:moveTo>
                  <a:pt x="527916" y="517737"/>
                </a:moveTo>
                <a:lnTo>
                  <a:pt x="798801" y="517737"/>
                </a:lnTo>
                <a:cubicBezTo>
                  <a:pt x="833904" y="517737"/>
                  <a:pt x="862359" y="545977"/>
                  <a:pt x="862359" y="580815"/>
                </a:cubicBezTo>
                <a:lnTo>
                  <a:pt x="862359" y="849658"/>
                </a:lnTo>
                <a:cubicBezTo>
                  <a:pt x="862359" y="884496"/>
                  <a:pt x="833904" y="912736"/>
                  <a:pt x="798801" y="912736"/>
                </a:cubicBezTo>
                <a:lnTo>
                  <a:pt x="527916" y="912736"/>
                </a:lnTo>
                <a:cubicBezTo>
                  <a:pt x="492813" y="912736"/>
                  <a:pt x="464358" y="884496"/>
                  <a:pt x="464358" y="849658"/>
                </a:cubicBezTo>
                <a:lnTo>
                  <a:pt x="464358" y="580815"/>
                </a:lnTo>
                <a:cubicBezTo>
                  <a:pt x="464358" y="545977"/>
                  <a:pt x="492813" y="517737"/>
                  <a:pt x="527916" y="517737"/>
                </a:cubicBezTo>
                <a:close/>
                <a:moveTo>
                  <a:pt x="63558" y="517737"/>
                </a:moveTo>
                <a:lnTo>
                  <a:pt x="334443" y="517737"/>
                </a:lnTo>
                <a:cubicBezTo>
                  <a:pt x="369545" y="517737"/>
                  <a:pt x="398000" y="545977"/>
                  <a:pt x="398000" y="580815"/>
                </a:cubicBezTo>
                <a:lnTo>
                  <a:pt x="398000" y="849658"/>
                </a:lnTo>
                <a:cubicBezTo>
                  <a:pt x="398000" y="884496"/>
                  <a:pt x="369545" y="912736"/>
                  <a:pt x="334443" y="912736"/>
                </a:cubicBezTo>
                <a:lnTo>
                  <a:pt x="63558" y="912736"/>
                </a:lnTo>
                <a:cubicBezTo>
                  <a:pt x="28456" y="912736"/>
                  <a:pt x="0" y="884496"/>
                  <a:pt x="0" y="849658"/>
                </a:cubicBezTo>
                <a:lnTo>
                  <a:pt x="0" y="580815"/>
                </a:lnTo>
                <a:cubicBezTo>
                  <a:pt x="0" y="545977"/>
                  <a:pt x="28456" y="517737"/>
                  <a:pt x="63558" y="517737"/>
                </a:cubicBezTo>
                <a:close/>
                <a:moveTo>
                  <a:pt x="671107" y="152260"/>
                </a:moveTo>
                <a:lnTo>
                  <a:pt x="581236" y="241453"/>
                </a:lnTo>
                <a:lnTo>
                  <a:pt x="671107" y="330648"/>
                </a:lnTo>
                <a:lnTo>
                  <a:pt x="760980" y="241453"/>
                </a:lnTo>
                <a:close/>
                <a:moveTo>
                  <a:pt x="63558" y="56882"/>
                </a:moveTo>
                <a:lnTo>
                  <a:pt x="334443" y="56882"/>
                </a:lnTo>
                <a:cubicBezTo>
                  <a:pt x="369545" y="56882"/>
                  <a:pt x="398000" y="85124"/>
                  <a:pt x="398000" y="119961"/>
                </a:cubicBezTo>
                <a:lnTo>
                  <a:pt x="398000" y="388805"/>
                </a:lnTo>
                <a:cubicBezTo>
                  <a:pt x="398000" y="423640"/>
                  <a:pt x="369545" y="451883"/>
                  <a:pt x="334443" y="451883"/>
                </a:cubicBezTo>
                <a:lnTo>
                  <a:pt x="63558" y="451883"/>
                </a:lnTo>
                <a:cubicBezTo>
                  <a:pt x="28456" y="451883"/>
                  <a:pt x="0" y="423640"/>
                  <a:pt x="0" y="388805"/>
                </a:cubicBezTo>
                <a:lnTo>
                  <a:pt x="0" y="119961"/>
                </a:lnTo>
                <a:cubicBezTo>
                  <a:pt x="0" y="85124"/>
                  <a:pt x="28456" y="56882"/>
                  <a:pt x="63558" y="56882"/>
                </a:cubicBezTo>
                <a:close/>
                <a:moveTo>
                  <a:pt x="671045" y="0"/>
                </a:moveTo>
                <a:cubicBezTo>
                  <a:pt x="687307" y="0"/>
                  <a:pt x="703570" y="6157"/>
                  <a:pt x="715980" y="18469"/>
                </a:cubicBezTo>
                <a:lnTo>
                  <a:pt x="716042" y="18469"/>
                </a:lnTo>
                <a:lnTo>
                  <a:pt x="895851" y="196856"/>
                </a:lnTo>
                <a:cubicBezTo>
                  <a:pt x="920661" y="221489"/>
                  <a:pt x="920661" y="261417"/>
                  <a:pt x="895851" y="286050"/>
                </a:cubicBezTo>
                <a:lnTo>
                  <a:pt x="716042" y="464499"/>
                </a:lnTo>
                <a:cubicBezTo>
                  <a:pt x="691222" y="489126"/>
                  <a:pt x="650991" y="489126"/>
                  <a:pt x="626172" y="464499"/>
                </a:cubicBezTo>
                <a:lnTo>
                  <a:pt x="446428" y="286050"/>
                </a:lnTo>
                <a:cubicBezTo>
                  <a:pt x="421618" y="261417"/>
                  <a:pt x="421618" y="221489"/>
                  <a:pt x="446428" y="196856"/>
                </a:cubicBezTo>
                <a:lnTo>
                  <a:pt x="626110" y="18469"/>
                </a:lnTo>
                <a:cubicBezTo>
                  <a:pt x="638520" y="6157"/>
                  <a:pt x="654782" y="0"/>
                  <a:pt x="671045" y="0"/>
                </a:cubicBezTo>
                <a:close/>
              </a:path>
            </a:pathLst>
          </a:custGeom>
          <a:solidFill>
            <a:srgbClr val="FFFFFF"/>
          </a:solidFill>
          <a:ln w="326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6" name="图形 36" descr="333639373138363b343435303739393bbbe1bcc6cafdbedd"/>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1035882" y="5187424"/>
            <a:ext cx="269646" cy="269646"/>
          </a:xfrm>
          <a:prstGeom prst="rect">
            <a:avLst/>
          </a:prstGeom>
        </p:spPr>
      </p:pic>
    </p:spTree>
    <p:custDataLst>
      <p:tags r:id="rId2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a:bodyPr>
          <a:lstStyle/>
          <a:p>
            <a:r>
              <a:rPr lang="zh-CN" altLang="en-US">
                <a:latin typeface="Times New Roman" panose="02020603050405020304" charset="0"/>
                <a:cs typeface="Times New Roman" panose="02020603050405020304" charset="0"/>
              </a:rPr>
              <a:t>The </a:t>
            </a:r>
            <a:r>
              <a:rPr lang="en-US" altLang="zh-CN">
                <a:latin typeface="Times New Roman" panose="02020603050405020304" charset="0"/>
                <a:cs typeface="Times New Roman" panose="02020603050405020304" charset="0"/>
              </a:rPr>
              <a:t>shapes</a:t>
            </a:r>
            <a:r>
              <a:rPr lang="en-US" altLang="zh-CN">
                <a:latin typeface="Times New Roman" panose="02020603050405020304" charset="0"/>
                <a:cs typeface="Times New Roman" panose="02020603050405020304" charset="0"/>
              </a:rPr>
              <a:t> of the Long-life Lock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8" name="矩形: 对角圆角 27"/>
          <p:cNvSpPr/>
          <p:nvPr>
            <p:custDataLst>
              <p:tags r:id="rId10"/>
            </p:custDataLst>
          </p:nvPr>
        </p:nvSpPr>
        <p:spPr>
          <a:xfrm flipH="1" flipV="1">
            <a:off x="7150509" y="5364543"/>
            <a:ext cx="1579171" cy="691918"/>
          </a:xfrm>
          <a:prstGeom prst="round2DiagRect">
            <a:avLst>
              <a:gd name="adj1" fmla="val 50000"/>
              <a:gd name="adj2" fmla="val 0"/>
            </a:avLst>
          </a:prstGeom>
          <a:blipFill rotWithShape="1">
            <a:blip r:embed="rId11"/>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5" name="矩形: 对角圆角 3"/>
          <p:cNvSpPr/>
          <p:nvPr>
            <p:custDataLst>
              <p:tags r:id="rId12"/>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30" descr="C:/Users/73225/Desktop/银长命锁.png银长命锁"/>
          <p:cNvPicPr>
            <a:picLocks noChangeAspect="1"/>
          </p:cNvPicPr>
          <p:nvPr>
            <p:custDataLst>
              <p:tags r:id="rId13"/>
            </p:custDataLst>
          </p:nvPr>
        </p:nvPicPr>
        <p:blipFill>
          <a:blip r:embed="rId14"/>
          <a:srcRect t="179" b="179"/>
          <a:stretch>
            <a:fillRect/>
          </a:stretch>
        </p:blipFill>
        <p:spPr>
          <a:xfrm>
            <a:off x="6115649" y="2741677"/>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6" name="矩形: 对角圆角 18"/>
          <p:cNvSpPr/>
          <p:nvPr>
            <p:custDataLst>
              <p:tags r:id="rId15"/>
            </p:custDataLst>
          </p:nvPr>
        </p:nvSpPr>
        <p:spPr>
          <a:xfrm>
            <a:off x="887034" y="2346961"/>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8" name="矩形: 对角圆角 19"/>
          <p:cNvSpPr/>
          <p:nvPr>
            <p:custDataLst>
              <p:tags r:id="rId16"/>
            </p:custDataLst>
          </p:nvPr>
        </p:nvSpPr>
        <p:spPr>
          <a:xfrm>
            <a:off x="887034" y="5079939"/>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矩形: 对角圆角 20"/>
          <p:cNvSpPr/>
          <p:nvPr>
            <p:custDataLst>
              <p:tags r:id="rId17"/>
            </p:custDataLst>
          </p:nvPr>
        </p:nvSpPr>
        <p:spPr>
          <a:xfrm>
            <a:off x="887034" y="3708052"/>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8"/>
            </p:custDataLst>
          </p:nvPr>
        </p:nvSpPr>
        <p:spPr>
          <a:xfrm>
            <a:off x="1750060" y="2132965"/>
            <a:ext cx="4808855" cy="9048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sz="2400" dirty="0">
                <a:latin typeface="Times New Roman" panose="02020603050405020304" charset="0"/>
                <a:cs typeface="Times New Roman" panose="02020603050405020304" charset="0"/>
              </a:rPr>
              <a:t>I</a:t>
            </a:r>
            <a:r>
              <a:rPr sz="2400" dirty="0">
                <a:latin typeface="Times New Roman" panose="02020603050405020304" charset="0"/>
                <a:cs typeface="Times New Roman" panose="02020603050405020304" charset="0"/>
              </a:rPr>
              <a:t>n different shapes, such as square, round, long, single or double.</a:t>
            </a:r>
            <a:endParaRPr sz="2400" dirty="0">
              <a:latin typeface="Times New Roman" panose="02020603050405020304" charset="0"/>
              <a:cs typeface="Times New Roman" panose="02020603050405020304" charset="0"/>
            </a:endParaRPr>
          </a:p>
          <a:p>
            <a:pPr>
              <a:lnSpc>
                <a:spcPct val="130000"/>
              </a:lnSpc>
            </a:pPr>
            <a:endParaRPr sz="2400" dirty="0">
              <a:latin typeface="Times New Roman" panose="02020603050405020304" charset="0"/>
              <a:cs typeface="Times New Roman" panose="02020603050405020304" charset="0"/>
            </a:endParaRPr>
          </a:p>
        </p:txBody>
      </p:sp>
      <p:sp>
        <p:nvSpPr>
          <p:cNvPr id="12" name="文本框 11"/>
          <p:cNvSpPr txBox="1"/>
          <p:nvPr>
            <p:custDataLst>
              <p:tags r:id="rId19"/>
            </p:custDataLst>
          </p:nvPr>
        </p:nvSpPr>
        <p:spPr>
          <a:xfrm>
            <a:off x="1623695" y="3529330"/>
            <a:ext cx="4653915" cy="116078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2000" dirty="0">
                <a:latin typeface="Times New Roman" panose="02020603050405020304" charset="0"/>
                <a:cs typeface="Times New Roman" panose="02020603050405020304" charset="0"/>
                <a:sym typeface="+mn-ea"/>
              </a:rPr>
              <a:t>O</a:t>
            </a:r>
            <a:r>
              <a:rPr lang="zh-CN" altLang="en-US" sz="2000" dirty="0">
                <a:latin typeface="Times New Roman" panose="02020603050405020304" charset="0"/>
                <a:cs typeface="Times New Roman" panose="02020603050405020304" charset="0"/>
                <a:sym typeface="+mn-ea"/>
              </a:rPr>
              <a:t>ften in conjunction with necklaces or necklace rings, or with silk ropes.</a:t>
            </a:r>
            <a:r>
              <a:rPr lang="en-US" altLang="zh-CN" sz="2000" dirty="0">
                <a:latin typeface="Times New Roman" panose="02020603050405020304" charset="0"/>
                <a:cs typeface="Times New Roman" panose="02020603050405020304" charset="0"/>
                <a:sym typeface="+mn-ea"/>
              </a:rPr>
              <a:t> </a:t>
            </a:r>
            <a:endParaRPr lang="zh-CN" altLang="en-US" sz="2000" dirty="0">
              <a:latin typeface="Times New Roman" panose="02020603050405020304" charset="0"/>
              <a:cs typeface="Times New Roman" panose="02020603050405020304" charset="0"/>
            </a:endParaRPr>
          </a:p>
        </p:txBody>
      </p:sp>
      <p:sp>
        <p:nvSpPr>
          <p:cNvPr id="14" name="图形 38" descr="343439383331313b343532303033313bd3a6d3c3c9ccb3c7"/>
          <p:cNvSpPr/>
          <p:nvPr>
            <p:custDataLst>
              <p:tags r:id="rId20"/>
            </p:custDataLst>
          </p:nvPr>
        </p:nvSpPr>
        <p:spPr>
          <a:xfrm>
            <a:off x="1049887" y="2499921"/>
            <a:ext cx="250353" cy="270137"/>
          </a:xfrm>
          <a:custGeom>
            <a:avLst/>
            <a:gdLst>
              <a:gd name="connsiteX0" fmla="*/ 688654 w 847432"/>
              <a:gd name="connsiteY0" fmla="*/ 914514 h 914400"/>
              <a:gd name="connsiteX1" fmla="*/ 159008 w 847432"/>
              <a:gd name="connsiteY1" fmla="*/ 914514 h 914400"/>
              <a:gd name="connsiteX2" fmla="*/ 115 w 847432"/>
              <a:gd name="connsiteY2" fmla="*/ 762113 h 914400"/>
              <a:gd name="connsiteX3" fmla="*/ 115 w 847432"/>
              <a:gd name="connsiteY3" fmla="*/ 152514 h 914400"/>
              <a:gd name="connsiteX4" fmla="*/ 159008 w 847432"/>
              <a:gd name="connsiteY4" fmla="*/ 114 h 914400"/>
              <a:gd name="connsiteX5" fmla="*/ 688654 w 847432"/>
              <a:gd name="connsiteY5" fmla="*/ 114 h 914400"/>
              <a:gd name="connsiteX6" fmla="*/ 847547 w 847432"/>
              <a:gd name="connsiteY6" fmla="*/ 152514 h 914400"/>
              <a:gd name="connsiteX7" fmla="*/ 847547 w 847432"/>
              <a:gd name="connsiteY7" fmla="*/ 762113 h 914400"/>
              <a:gd name="connsiteX8" fmla="*/ 688654 w 847432"/>
              <a:gd name="connsiteY8" fmla="*/ 914514 h 914400"/>
              <a:gd name="connsiteX9" fmla="*/ 423830 w 847432"/>
              <a:gd name="connsiteY9" fmla="*/ 421029 h 914400"/>
              <a:gd name="connsiteX10" fmla="*/ 635687 w 847432"/>
              <a:gd name="connsiteY10" fmla="*/ 210571 h 914400"/>
              <a:gd name="connsiteX11" fmla="*/ 582724 w 847432"/>
              <a:gd name="connsiteY11" fmla="*/ 157957 h 914400"/>
              <a:gd name="connsiteX12" fmla="*/ 529760 w 847432"/>
              <a:gd name="connsiteY12" fmla="*/ 210571 h 914400"/>
              <a:gd name="connsiteX13" fmla="*/ 423830 w 847432"/>
              <a:gd name="connsiteY13" fmla="*/ 315800 h 914400"/>
              <a:gd name="connsiteX14" fmla="*/ 317902 w 847432"/>
              <a:gd name="connsiteY14" fmla="*/ 210571 h 914400"/>
              <a:gd name="connsiteX15" fmla="*/ 264937 w 847432"/>
              <a:gd name="connsiteY15" fmla="*/ 157957 h 914400"/>
              <a:gd name="connsiteX16" fmla="*/ 211973 w 847432"/>
              <a:gd name="connsiteY16" fmla="*/ 210571 h 914400"/>
              <a:gd name="connsiteX17" fmla="*/ 423830 w 847432"/>
              <a:gd name="connsiteY17" fmla="*/ 421029 h 914400"/>
              <a:gd name="connsiteX18" fmla="*/ 529760 w 847432"/>
              <a:gd name="connsiteY18" fmla="*/ 736716 h 914400"/>
              <a:gd name="connsiteX19" fmla="*/ 582724 w 847432"/>
              <a:gd name="connsiteY19" fmla="*/ 684099 h 914400"/>
              <a:gd name="connsiteX20" fmla="*/ 529760 w 847432"/>
              <a:gd name="connsiteY20" fmla="*/ 631485 h 914400"/>
              <a:gd name="connsiteX21" fmla="*/ 317902 w 847432"/>
              <a:gd name="connsiteY21" fmla="*/ 631485 h 914400"/>
              <a:gd name="connsiteX22" fmla="*/ 264937 w 847432"/>
              <a:gd name="connsiteY22" fmla="*/ 684099 h 914400"/>
              <a:gd name="connsiteX23" fmla="*/ 317902 w 847432"/>
              <a:gd name="connsiteY23" fmla="*/ 736716 h 914400"/>
              <a:gd name="connsiteX24" fmla="*/ 529760 w 847432"/>
              <a:gd name="connsiteY24" fmla="*/ 73671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432" h="914400">
                <a:moveTo>
                  <a:pt x="688654" y="914514"/>
                </a:moveTo>
                <a:lnTo>
                  <a:pt x="159008" y="914514"/>
                </a:lnTo>
                <a:cubicBezTo>
                  <a:pt x="68969" y="914514"/>
                  <a:pt x="115" y="848475"/>
                  <a:pt x="115" y="762113"/>
                </a:cubicBezTo>
                <a:lnTo>
                  <a:pt x="115" y="152514"/>
                </a:lnTo>
                <a:cubicBezTo>
                  <a:pt x="115" y="66154"/>
                  <a:pt x="68969" y="114"/>
                  <a:pt x="159008" y="114"/>
                </a:cubicBezTo>
                <a:lnTo>
                  <a:pt x="688654" y="114"/>
                </a:lnTo>
                <a:cubicBezTo>
                  <a:pt x="778693" y="114"/>
                  <a:pt x="847547" y="66154"/>
                  <a:pt x="847547" y="152514"/>
                </a:cubicBezTo>
                <a:lnTo>
                  <a:pt x="847547" y="762113"/>
                </a:lnTo>
                <a:cubicBezTo>
                  <a:pt x="847547" y="848475"/>
                  <a:pt x="778693" y="914514"/>
                  <a:pt x="688654" y="914514"/>
                </a:cubicBezTo>
                <a:moveTo>
                  <a:pt x="423830" y="421029"/>
                </a:moveTo>
                <a:cubicBezTo>
                  <a:pt x="540351" y="421029"/>
                  <a:pt x="635687" y="326323"/>
                  <a:pt x="635687" y="210571"/>
                </a:cubicBezTo>
                <a:cubicBezTo>
                  <a:pt x="635687" y="179003"/>
                  <a:pt x="614503" y="157957"/>
                  <a:pt x="582724" y="157957"/>
                </a:cubicBezTo>
                <a:cubicBezTo>
                  <a:pt x="550945" y="157957"/>
                  <a:pt x="529760" y="179003"/>
                  <a:pt x="529760" y="210571"/>
                </a:cubicBezTo>
                <a:cubicBezTo>
                  <a:pt x="529760" y="268447"/>
                  <a:pt x="482091" y="315800"/>
                  <a:pt x="423830" y="315800"/>
                </a:cubicBezTo>
                <a:cubicBezTo>
                  <a:pt x="365570" y="315800"/>
                  <a:pt x="317902" y="268447"/>
                  <a:pt x="317902" y="210571"/>
                </a:cubicBezTo>
                <a:cubicBezTo>
                  <a:pt x="317902" y="179003"/>
                  <a:pt x="296716" y="157957"/>
                  <a:pt x="264937" y="157957"/>
                </a:cubicBezTo>
                <a:cubicBezTo>
                  <a:pt x="233158" y="157957"/>
                  <a:pt x="211973" y="179003"/>
                  <a:pt x="211973" y="210571"/>
                </a:cubicBezTo>
                <a:cubicBezTo>
                  <a:pt x="211973" y="326323"/>
                  <a:pt x="307309" y="421029"/>
                  <a:pt x="423830" y="421029"/>
                </a:cubicBezTo>
                <a:moveTo>
                  <a:pt x="529760" y="736716"/>
                </a:moveTo>
                <a:cubicBezTo>
                  <a:pt x="561539" y="736716"/>
                  <a:pt x="582724" y="715668"/>
                  <a:pt x="582724" y="684099"/>
                </a:cubicBezTo>
                <a:cubicBezTo>
                  <a:pt x="582724" y="652532"/>
                  <a:pt x="561539" y="631485"/>
                  <a:pt x="529760" y="631485"/>
                </a:cubicBezTo>
                <a:lnTo>
                  <a:pt x="317902" y="631485"/>
                </a:lnTo>
                <a:cubicBezTo>
                  <a:pt x="286123" y="631485"/>
                  <a:pt x="264937" y="652532"/>
                  <a:pt x="264937" y="684099"/>
                </a:cubicBezTo>
                <a:cubicBezTo>
                  <a:pt x="264937" y="715668"/>
                  <a:pt x="286123" y="736716"/>
                  <a:pt x="317902" y="736716"/>
                </a:cubicBezTo>
                <a:lnTo>
                  <a:pt x="529760" y="736716"/>
                </a:lnTo>
              </a:path>
            </a:pathLst>
          </a:custGeom>
          <a:solidFill>
            <a:srgbClr val="FFFFFF"/>
          </a:solidFill>
          <a:ln w="32658"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任意多边形: 形状 17"/>
          <p:cNvSpPr/>
          <p:nvPr>
            <p:custDataLst>
              <p:tags r:id="rId21"/>
            </p:custDataLst>
          </p:nvPr>
        </p:nvSpPr>
        <p:spPr>
          <a:xfrm>
            <a:off x="1049887" y="3861258"/>
            <a:ext cx="270155" cy="269645"/>
          </a:xfrm>
          <a:custGeom>
            <a:avLst/>
            <a:gdLst>
              <a:gd name="connsiteX0" fmla="*/ 527916 w 914458"/>
              <a:gd name="connsiteY0" fmla="*/ 517737 h 912736"/>
              <a:gd name="connsiteX1" fmla="*/ 798801 w 914458"/>
              <a:gd name="connsiteY1" fmla="*/ 517737 h 912736"/>
              <a:gd name="connsiteX2" fmla="*/ 862359 w 914458"/>
              <a:gd name="connsiteY2" fmla="*/ 580815 h 912736"/>
              <a:gd name="connsiteX3" fmla="*/ 862359 w 914458"/>
              <a:gd name="connsiteY3" fmla="*/ 849658 h 912736"/>
              <a:gd name="connsiteX4" fmla="*/ 798801 w 914458"/>
              <a:gd name="connsiteY4" fmla="*/ 912736 h 912736"/>
              <a:gd name="connsiteX5" fmla="*/ 527916 w 914458"/>
              <a:gd name="connsiteY5" fmla="*/ 912736 h 912736"/>
              <a:gd name="connsiteX6" fmla="*/ 464358 w 914458"/>
              <a:gd name="connsiteY6" fmla="*/ 849658 h 912736"/>
              <a:gd name="connsiteX7" fmla="*/ 464358 w 914458"/>
              <a:gd name="connsiteY7" fmla="*/ 580815 h 912736"/>
              <a:gd name="connsiteX8" fmla="*/ 527916 w 914458"/>
              <a:gd name="connsiteY8" fmla="*/ 517737 h 912736"/>
              <a:gd name="connsiteX9" fmla="*/ 63558 w 914458"/>
              <a:gd name="connsiteY9" fmla="*/ 517737 h 912736"/>
              <a:gd name="connsiteX10" fmla="*/ 334443 w 914458"/>
              <a:gd name="connsiteY10" fmla="*/ 517737 h 912736"/>
              <a:gd name="connsiteX11" fmla="*/ 398000 w 914458"/>
              <a:gd name="connsiteY11" fmla="*/ 580815 h 912736"/>
              <a:gd name="connsiteX12" fmla="*/ 398000 w 914458"/>
              <a:gd name="connsiteY12" fmla="*/ 849658 h 912736"/>
              <a:gd name="connsiteX13" fmla="*/ 334443 w 914458"/>
              <a:gd name="connsiteY13" fmla="*/ 912736 h 912736"/>
              <a:gd name="connsiteX14" fmla="*/ 63558 w 914458"/>
              <a:gd name="connsiteY14" fmla="*/ 912736 h 912736"/>
              <a:gd name="connsiteX15" fmla="*/ 0 w 914458"/>
              <a:gd name="connsiteY15" fmla="*/ 849658 h 912736"/>
              <a:gd name="connsiteX16" fmla="*/ 0 w 914458"/>
              <a:gd name="connsiteY16" fmla="*/ 580815 h 912736"/>
              <a:gd name="connsiteX17" fmla="*/ 63558 w 914458"/>
              <a:gd name="connsiteY17" fmla="*/ 517737 h 912736"/>
              <a:gd name="connsiteX18" fmla="*/ 671107 w 914458"/>
              <a:gd name="connsiteY18" fmla="*/ 152260 h 912736"/>
              <a:gd name="connsiteX19" fmla="*/ 581236 w 914458"/>
              <a:gd name="connsiteY19" fmla="*/ 241453 h 912736"/>
              <a:gd name="connsiteX20" fmla="*/ 671107 w 914458"/>
              <a:gd name="connsiteY20" fmla="*/ 330648 h 912736"/>
              <a:gd name="connsiteX21" fmla="*/ 760980 w 914458"/>
              <a:gd name="connsiteY21" fmla="*/ 241453 h 912736"/>
              <a:gd name="connsiteX22" fmla="*/ 63558 w 914458"/>
              <a:gd name="connsiteY22" fmla="*/ 56882 h 912736"/>
              <a:gd name="connsiteX23" fmla="*/ 334443 w 914458"/>
              <a:gd name="connsiteY23" fmla="*/ 56882 h 912736"/>
              <a:gd name="connsiteX24" fmla="*/ 398000 w 914458"/>
              <a:gd name="connsiteY24" fmla="*/ 119961 h 912736"/>
              <a:gd name="connsiteX25" fmla="*/ 398000 w 914458"/>
              <a:gd name="connsiteY25" fmla="*/ 388805 h 912736"/>
              <a:gd name="connsiteX26" fmla="*/ 334443 w 914458"/>
              <a:gd name="connsiteY26" fmla="*/ 451883 h 912736"/>
              <a:gd name="connsiteX27" fmla="*/ 63558 w 914458"/>
              <a:gd name="connsiteY27" fmla="*/ 451883 h 912736"/>
              <a:gd name="connsiteX28" fmla="*/ 0 w 914458"/>
              <a:gd name="connsiteY28" fmla="*/ 388805 h 912736"/>
              <a:gd name="connsiteX29" fmla="*/ 0 w 914458"/>
              <a:gd name="connsiteY29" fmla="*/ 119961 h 912736"/>
              <a:gd name="connsiteX30" fmla="*/ 63558 w 914458"/>
              <a:gd name="connsiteY30" fmla="*/ 56882 h 912736"/>
              <a:gd name="connsiteX31" fmla="*/ 671045 w 914458"/>
              <a:gd name="connsiteY31" fmla="*/ 0 h 912736"/>
              <a:gd name="connsiteX32" fmla="*/ 715980 w 914458"/>
              <a:gd name="connsiteY32" fmla="*/ 18469 h 912736"/>
              <a:gd name="connsiteX33" fmla="*/ 716042 w 914458"/>
              <a:gd name="connsiteY33" fmla="*/ 18469 h 912736"/>
              <a:gd name="connsiteX34" fmla="*/ 895851 w 914458"/>
              <a:gd name="connsiteY34" fmla="*/ 196856 h 912736"/>
              <a:gd name="connsiteX35" fmla="*/ 895851 w 914458"/>
              <a:gd name="connsiteY35" fmla="*/ 286050 h 912736"/>
              <a:gd name="connsiteX36" fmla="*/ 716042 w 914458"/>
              <a:gd name="connsiteY36" fmla="*/ 464499 h 912736"/>
              <a:gd name="connsiteX37" fmla="*/ 626172 w 914458"/>
              <a:gd name="connsiteY37" fmla="*/ 464499 h 912736"/>
              <a:gd name="connsiteX38" fmla="*/ 446428 w 914458"/>
              <a:gd name="connsiteY38" fmla="*/ 286050 h 912736"/>
              <a:gd name="connsiteX39" fmla="*/ 446428 w 914458"/>
              <a:gd name="connsiteY39" fmla="*/ 196856 h 912736"/>
              <a:gd name="connsiteX40" fmla="*/ 626110 w 914458"/>
              <a:gd name="connsiteY40" fmla="*/ 18469 h 912736"/>
              <a:gd name="connsiteX41" fmla="*/ 671045 w 914458"/>
              <a:gd name="connsiteY41" fmla="*/ 0 h 91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14458" h="912736">
                <a:moveTo>
                  <a:pt x="527916" y="517737"/>
                </a:moveTo>
                <a:lnTo>
                  <a:pt x="798801" y="517737"/>
                </a:lnTo>
                <a:cubicBezTo>
                  <a:pt x="833904" y="517737"/>
                  <a:pt x="862359" y="545977"/>
                  <a:pt x="862359" y="580815"/>
                </a:cubicBezTo>
                <a:lnTo>
                  <a:pt x="862359" y="849658"/>
                </a:lnTo>
                <a:cubicBezTo>
                  <a:pt x="862359" y="884496"/>
                  <a:pt x="833904" y="912736"/>
                  <a:pt x="798801" y="912736"/>
                </a:cubicBezTo>
                <a:lnTo>
                  <a:pt x="527916" y="912736"/>
                </a:lnTo>
                <a:cubicBezTo>
                  <a:pt x="492813" y="912736"/>
                  <a:pt x="464358" y="884496"/>
                  <a:pt x="464358" y="849658"/>
                </a:cubicBezTo>
                <a:lnTo>
                  <a:pt x="464358" y="580815"/>
                </a:lnTo>
                <a:cubicBezTo>
                  <a:pt x="464358" y="545977"/>
                  <a:pt x="492813" y="517737"/>
                  <a:pt x="527916" y="517737"/>
                </a:cubicBezTo>
                <a:close/>
                <a:moveTo>
                  <a:pt x="63558" y="517737"/>
                </a:moveTo>
                <a:lnTo>
                  <a:pt x="334443" y="517737"/>
                </a:lnTo>
                <a:cubicBezTo>
                  <a:pt x="369545" y="517737"/>
                  <a:pt x="398000" y="545977"/>
                  <a:pt x="398000" y="580815"/>
                </a:cubicBezTo>
                <a:lnTo>
                  <a:pt x="398000" y="849658"/>
                </a:lnTo>
                <a:cubicBezTo>
                  <a:pt x="398000" y="884496"/>
                  <a:pt x="369545" y="912736"/>
                  <a:pt x="334443" y="912736"/>
                </a:cubicBezTo>
                <a:lnTo>
                  <a:pt x="63558" y="912736"/>
                </a:lnTo>
                <a:cubicBezTo>
                  <a:pt x="28456" y="912736"/>
                  <a:pt x="0" y="884496"/>
                  <a:pt x="0" y="849658"/>
                </a:cubicBezTo>
                <a:lnTo>
                  <a:pt x="0" y="580815"/>
                </a:lnTo>
                <a:cubicBezTo>
                  <a:pt x="0" y="545977"/>
                  <a:pt x="28456" y="517737"/>
                  <a:pt x="63558" y="517737"/>
                </a:cubicBezTo>
                <a:close/>
                <a:moveTo>
                  <a:pt x="671107" y="152260"/>
                </a:moveTo>
                <a:lnTo>
                  <a:pt x="581236" y="241453"/>
                </a:lnTo>
                <a:lnTo>
                  <a:pt x="671107" y="330648"/>
                </a:lnTo>
                <a:lnTo>
                  <a:pt x="760980" y="241453"/>
                </a:lnTo>
                <a:close/>
                <a:moveTo>
                  <a:pt x="63558" y="56882"/>
                </a:moveTo>
                <a:lnTo>
                  <a:pt x="334443" y="56882"/>
                </a:lnTo>
                <a:cubicBezTo>
                  <a:pt x="369545" y="56882"/>
                  <a:pt x="398000" y="85124"/>
                  <a:pt x="398000" y="119961"/>
                </a:cubicBezTo>
                <a:lnTo>
                  <a:pt x="398000" y="388805"/>
                </a:lnTo>
                <a:cubicBezTo>
                  <a:pt x="398000" y="423640"/>
                  <a:pt x="369545" y="451883"/>
                  <a:pt x="334443" y="451883"/>
                </a:cubicBezTo>
                <a:lnTo>
                  <a:pt x="63558" y="451883"/>
                </a:lnTo>
                <a:cubicBezTo>
                  <a:pt x="28456" y="451883"/>
                  <a:pt x="0" y="423640"/>
                  <a:pt x="0" y="388805"/>
                </a:cubicBezTo>
                <a:lnTo>
                  <a:pt x="0" y="119961"/>
                </a:lnTo>
                <a:cubicBezTo>
                  <a:pt x="0" y="85124"/>
                  <a:pt x="28456" y="56882"/>
                  <a:pt x="63558" y="56882"/>
                </a:cubicBezTo>
                <a:close/>
                <a:moveTo>
                  <a:pt x="671045" y="0"/>
                </a:moveTo>
                <a:cubicBezTo>
                  <a:pt x="687307" y="0"/>
                  <a:pt x="703570" y="6157"/>
                  <a:pt x="715980" y="18469"/>
                </a:cubicBezTo>
                <a:lnTo>
                  <a:pt x="716042" y="18469"/>
                </a:lnTo>
                <a:lnTo>
                  <a:pt x="895851" y="196856"/>
                </a:lnTo>
                <a:cubicBezTo>
                  <a:pt x="920661" y="221489"/>
                  <a:pt x="920661" y="261417"/>
                  <a:pt x="895851" y="286050"/>
                </a:cubicBezTo>
                <a:lnTo>
                  <a:pt x="716042" y="464499"/>
                </a:lnTo>
                <a:cubicBezTo>
                  <a:pt x="691222" y="489126"/>
                  <a:pt x="650991" y="489126"/>
                  <a:pt x="626172" y="464499"/>
                </a:cubicBezTo>
                <a:lnTo>
                  <a:pt x="446428" y="286050"/>
                </a:lnTo>
                <a:cubicBezTo>
                  <a:pt x="421618" y="261417"/>
                  <a:pt x="421618" y="221489"/>
                  <a:pt x="446428" y="196856"/>
                </a:cubicBezTo>
                <a:lnTo>
                  <a:pt x="626110" y="18469"/>
                </a:lnTo>
                <a:cubicBezTo>
                  <a:pt x="638520" y="6157"/>
                  <a:pt x="654782" y="0"/>
                  <a:pt x="671045" y="0"/>
                </a:cubicBezTo>
                <a:close/>
              </a:path>
            </a:pathLst>
          </a:custGeom>
          <a:solidFill>
            <a:srgbClr val="FFFFFF"/>
          </a:solidFill>
          <a:ln w="326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6" name="图形 36" descr="333639373138363b343435303739393bbbe1bcc6cafdbedd"/>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1035882" y="5233144"/>
            <a:ext cx="269646" cy="269646"/>
          </a:xfrm>
          <a:prstGeom prst="rect">
            <a:avLst/>
          </a:prstGeom>
        </p:spPr>
      </p:pic>
      <p:sp>
        <p:nvSpPr>
          <p:cNvPr id="3" name="文本框 2"/>
          <p:cNvSpPr txBox="1"/>
          <p:nvPr>
            <p:custDataLst>
              <p:tags r:id="rId25"/>
            </p:custDataLst>
          </p:nvPr>
        </p:nvSpPr>
        <p:spPr>
          <a:xfrm>
            <a:off x="1623695" y="4822190"/>
            <a:ext cx="5046345" cy="116078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latin typeface="Times New Roman" panose="02020603050405020304" charset="0"/>
                <a:cs typeface="Times New Roman" panose="02020603050405020304" charset="0"/>
              </a:rPr>
              <a:t>The symbolic meaning of the long-life locks is important, so most of them cannot be opened with a key. </a:t>
            </a:r>
            <a:endParaRPr lang="zh-CN" altLang="en-US" sz="2000" dirty="0">
              <a:latin typeface="Times New Roman" panose="02020603050405020304" charset="0"/>
              <a:cs typeface="Times New Roman" panose="02020603050405020304" charset="0"/>
            </a:endParaRPr>
          </a:p>
        </p:txBody>
      </p:sp>
    </p:spTree>
    <p:custDataLst>
      <p:tags r:id="rId2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圆顶角 75"/>
          <p:cNvSpPr/>
          <p:nvPr>
            <p:custDataLst>
              <p:tags r:id="rId1"/>
            </p:custDataLst>
          </p:nvPr>
        </p:nvSpPr>
        <p:spPr>
          <a:xfrm flipV="1">
            <a:off x="0" y="-2"/>
            <a:ext cx="12192000" cy="2482171"/>
          </a:xfrm>
          <a:prstGeom prst="round2SameRect">
            <a:avLst/>
          </a:prstGeom>
          <a:gradFill flip="none" rotWithShape="1">
            <a:gsLst>
              <a:gs pos="0">
                <a:schemeClr val="accent1">
                  <a:lumMod val="40000"/>
                  <a:lumOff val="60000"/>
                </a:schemeClr>
              </a:gs>
              <a:gs pos="0">
                <a:schemeClr val="accent1">
                  <a:lumMod val="60000"/>
                  <a:lumOff val="40000"/>
                </a:schemeClr>
              </a:gs>
              <a:gs pos="75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标题 16"/>
          <p:cNvSpPr>
            <a:spLocks noGrp="1"/>
          </p:cNvSpPr>
          <p:nvPr>
            <p:ph type="title"/>
            <p:custDataLst>
              <p:tags r:id="rId2"/>
            </p:custDataLst>
          </p:nvPr>
        </p:nvSpPr>
        <p:spPr/>
        <p:txBody>
          <a:bodyPr/>
          <a:lstStyle/>
          <a:p>
            <a:r>
              <a:rPr lang="zh-CN" altLang="en-US">
                <a:solidFill>
                  <a:srgbClr val="FFFFFF"/>
                </a:solidFill>
                <a:latin typeface="Times New Roman" panose="02020603050405020304" charset="0"/>
                <a:cs typeface="Times New Roman" panose="02020603050405020304" charset="0"/>
              </a:rPr>
              <a:t>Rectangular long life locks</a:t>
            </a:r>
            <a:endParaRPr lang="zh-CN" altLang="en-US">
              <a:solidFill>
                <a:srgbClr val="FFFFFF"/>
              </a:solidFill>
              <a:latin typeface="Times New Roman" panose="02020603050405020304" charset="0"/>
              <a:cs typeface="Times New Roman" panose="02020603050405020304" charset="0"/>
            </a:endParaRPr>
          </a:p>
        </p:txBody>
      </p:sp>
      <p:sp>
        <p:nvSpPr>
          <p:cNvPr id="6" name="圆角矩形 5"/>
          <p:cNvSpPr/>
          <p:nvPr>
            <p:custDataLst>
              <p:tags r:id="rId3"/>
            </p:custDataLst>
          </p:nvPr>
        </p:nvSpPr>
        <p:spPr>
          <a:xfrm>
            <a:off x="608330" y="1584325"/>
            <a:ext cx="5051425" cy="2311400"/>
          </a:xfrm>
          <a:prstGeom prst="roundRect">
            <a:avLst>
              <a:gd name="adj" fmla="val 9890"/>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圆角矩形 8"/>
          <p:cNvSpPr/>
          <p:nvPr>
            <p:custDataLst>
              <p:tags r:id="rId4"/>
            </p:custDataLst>
          </p:nvPr>
        </p:nvSpPr>
        <p:spPr>
          <a:xfrm>
            <a:off x="608330" y="4060825"/>
            <a:ext cx="5051425" cy="2311400"/>
          </a:xfrm>
          <a:prstGeom prst="roundRect">
            <a:avLst>
              <a:gd name="adj" fmla="val 8242"/>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圆角矩形 9"/>
          <p:cNvSpPr/>
          <p:nvPr>
            <p:custDataLst>
              <p:tags r:id="rId5"/>
            </p:custDataLst>
          </p:nvPr>
        </p:nvSpPr>
        <p:spPr>
          <a:xfrm>
            <a:off x="5944235" y="1584325"/>
            <a:ext cx="5336540" cy="4788535"/>
          </a:xfrm>
          <a:prstGeom prst="roundRect">
            <a:avLst>
              <a:gd name="adj" fmla="val 4774"/>
            </a:avLst>
          </a:prstGeom>
          <a:solidFill>
            <a:srgbClr val="FFFFFF"/>
          </a:solidFill>
          <a:ln w="6350">
            <a:solidFill>
              <a:schemeClr val="accent1">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1" name="矩形 30"/>
          <p:cNvSpPr/>
          <p:nvPr>
            <p:custDataLst>
              <p:tags r:id="rId6"/>
            </p:custDataLst>
          </p:nvPr>
        </p:nvSpPr>
        <p:spPr>
          <a:xfrm>
            <a:off x="6344285" y="2459990"/>
            <a:ext cx="4537075" cy="3533140"/>
          </a:xfrm>
          <a:prstGeom prst="rect">
            <a:avLst/>
          </a:prstGeom>
          <a:noFill/>
        </p:spPr>
        <p:txBody>
          <a:bodyPr wrap="square" lIns="0" tIns="0" rIns="0" bIns="0" rtlCol="0" anchor="t">
            <a:noAutofit/>
          </a:bodyPr>
          <a:lstStyle/>
          <a:p>
            <a:pPr marL="342900" indent="-342900" algn="just">
              <a:lnSpc>
                <a:spcPct val="150000"/>
              </a:lnSpc>
              <a:spcBef>
                <a:spcPct val="0"/>
              </a:spcBef>
              <a:spcAft>
                <a:spcPct val="0"/>
              </a:spcAft>
              <a:buFont typeface="Wingdings" panose="05000000000000000000" charset="0"/>
              <a:buChar char="Ø"/>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simple and elegant</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a:p>
            <a:pPr marL="342900" indent="-342900" algn="just">
              <a:lnSpc>
                <a:spcPct val="150000"/>
              </a:lnSpc>
              <a:spcBef>
                <a:spcPct val="0"/>
              </a:spcBef>
              <a:spcAft>
                <a:spcPct val="0"/>
              </a:spcAft>
              <a:buFont typeface="Wingdings" panose="05000000000000000000" charset="0"/>
              <a:buChar char="Ø"/>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generally can opened with a key</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a:p>
            <a:pPr algn="just">
              <a:lnSpc>
                <a:spcPct val="150000"/>
              </a:lnSpc>
              <a:spcBef>
                <a:spcPct val="0"/>
              </a:spcBef>
              <a:spcAft>
                <a:spcPct val="0"/>
              </a:spcAft>
            </a:pP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The long-life locks in the shapes of </a:t>
            </a:r>
            <a:r>
              <a:rPr lang="zh-CN" altLang="en-US" sz="2000" dirty="0">
                <a:ln>
                  <a:noFill/>
                  <a:prstDash val="sysDot"/>
                </a:ln>
                <a:solidFill>
                  <a:srgbClr val="262626"/>
                </a:solidFill>
                <a:highlight>
                  <a:srgbClr val="FFFF00"/>
                </a:highlight>
                <a:latin typeface="Times New Roman" panose="02020603050405020304" charset="0"/>
                <a:cs typeface="Times New Roman" panose="02020603050405020304" charset="0"/>
                <a:sym typeface="MiSans Normal" panose="00000500000000000000" charset="-122"/>
              </a:rPr>
              <a:t>gold ingot</a:t>
            </a:r>
            <a:r>
              <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 are unique, conveying the auspicious meanings and its crafts are relatively complicated and brilliant.</a:t>
            </a:r>
            <a:endParaRPr lang="zh-CN" altLang="en-US" sz="20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endParaRPr>
          </a:p>
        </p:txBody>
      </p:sp>
      <p:sp>
        <p:nvSpPr>
          <p:cNvPr id="26" name="矩形 25"/>
          <p:cNvSpPr/>
          <p:nvPr>
            <p:custDataLst>
              <p:tags r:id="rId7"/>
            </p:custDataLst>
          </p:nvPr>
        </p:nvSpPr>
        <p:spPr>
          <a:xfrm>
            <a:off x="6344285" y="1769110"/>
            <a:ext cx="4537075" cy="443230"/>
          </a:xfrm>
          <a:prstGeom prst="rect">
            <a:avLst/>
          </a:prstGeom>
          <a:noFill/>
        </p:spPr>
        <p:txBody>
          <a:bodyPr wrap="square" lIns="0" tIns="0" rIns="0" bIns="0" rtlCol="0" anchor="b" anchorCtr="0">
            <a:normAutofit/>
          </a:bodyPr>
          <a:lstStyle/>
          <a:p>
            <a:pPr>
              <a:spcBef>
                <a:spcPct val="0"/>
              </a:spcBef>
              <a:spcAft>
                <a:spcPct val="0"/>
              </a:spcAft>
            </a:pPr>
            <a:r>
              <a:rPr lang="zh-CN" altLang="en-US" sz="2400" dirty="0">
                <a:ln>
                  <a:noFill/>
                  <a:prstDash val="sysDot"/>
                </a:ln>
                <a:solidFill>
                  <a:srgbClr val="262626"/>
                </a:solidFill>
                <a:latin typeface="Times New Roman" panose="02020603050405020304" charset="0"/>
                <a:cs typeface="Times New Roman" panose="02020603050405020304" charset="0"/>
                <a:sym typeface="MiSans Normal" panose="00000500000000000000" charset="-122"/>
              </a:rPr>
              <a:t>Rectangular long life locks</a:t>
            </a:r>
            <a:endParaRPr lang="zh-CN" altLang="en-US" sz="2400" b="1" dirty="0">
              <a:solidFill>
                <a:schemeClr val="accent1"/>
              </a:solidFill>
              <a:latin typeface="Times New Roman" panose="02020603050405020304" charset="0"/>
              <a:cs typeface="Times New Roman" panose="02020603050405020304" charset="0"/>
              <a:sym typeface="MiSans Normal" panose="00000500000000000000" charset="-122"/>
            </a:endParaRPr>
          </a:p>
        </p:txBody>
      </p:sp>
      <p:pic>
        <p:nvPicPr>
          <p:cNvPr id="2" name="图片 1" descr="金长命锁"/>
          <p:cNvPicPr>
            <a:picLocks noChangeAspect="1"/>
          </p:cNvPicPr>
          <p:nvPr/>
        </p:nvPicPr>
        <p:blipFill>
          <a:blip r:embed="rId8"/>
          <a:srcRect l="16797" t="41133"/>
          <a:stretch>
            <a:fillRect/>
          </a:stretch>
        </p:blipFill>
        <p:spPr>
          <a:xfrm>
            <a:off x="868680" y="4290695"/>
            <a:ext cx="2576195" cy="1791335"/>
          </a:xfrm>
          <a:prstGeom prst="rect">
            <a:avLst/>
          </a:prstGeom>
        </p:spPr>
      </p:pic>
      <p:pic>
        <p:nvPicPr>
          <p:cNvPr id="3" name="图片 2" descr="金元宝"/>
          <p:cNvPicPr>
            <a:picLocks noChangeAspect="1"/>
          </p:cNvPicPr>
          <p:nvPr/>
        </p:nvPicPr>
        <p:blipFill>
          <a:blip r:embed="rId9"/>
          <a:srcRect l="18622" t="37778" r="27956" b="5133"/>
          <a:stretch>
            <a:fillRect/>
          </a:stretch>
        </p:blipFill>
        <p:spPr>
          <a:xfrm>
            <a:off x="3444875" y="4216400"/>
            <a:ext cx="1871345" cy="1999615"/>
          </a:xfrm>
          <a:prstGeom prst="rect">
            <a:avLst/>
          </a:prstGeom>
        </p:spPr>
      </p:pic>
      <p:pic>
        <p:nvPicPr>
          <p:cNvPr id="4" name="图片 3"/>
          <p:cNvPicPr/>
          <p:nvPr/>
        </p:nvPicPr>
        <p:blipFill>
          <a:blip r:embed="rId10"/>
        </p:blipFill>
        <p:spPr>
          <a:xfrm>
            <a:off x="1278890" y="1628775"/>
            <a:ext cx="3408045" cy="2113280"/>
          </a:xfrm>
          <a:prstGeom prst="rect">
            <a:avLst/>
          </a:prstGeom>
        </p:spPr>
      </p:pic>
    </p:spTree>
    <p:custDataLst>
      <p:tags r:id="rId1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248535" y="760095"/>
            <a:ext cx="7694295" cy="1629410"/>
          </a:xfrm>
        </p:spPr>
        <p:txBody>
          <a:bodyPr>
            <a:noAutofit/>
          </a:bodyPr>
          <a:lstStyle/>
          <a:p>
            <a:pPr algn="ctr"/>
            <a:r>
              <a:rPr lang="en-US" altLang="zh-CN">
                <a:latin typeface="Times New Roman" panose="02020603050405020304" charset="0"/>
                <a:cs typeface="Times New Roman" panose="02020603050405020304" charset="0"/>
              </a:rPr>
              <a:t>03 The pattern design of the Long-life Lock</a:t>
            </a:r>
            <a:endParaRPr lang="en-US" altLang="zh-CN">
              <a:latin typeface="Times New Roman" panose="02020603050405020304" charset="0"/>
              <a:cs typeface="Times New Roman" panose="02020603050405020304" charset="0"/>
            </a:endParaRPr>
          </a:p>
        </p:txBody>
      </p:sp>
      <p:sp>
        <p:nvSpPr>
          <p:cNvPr id="5" name="副标题"/>
          <p:cNvSpPr>
            <a:spLocks noGrp="1"/>
          </p:cNvSpPr>
          <p:nvPr>
            <p:ph type="body" idx="1"/>
            <p:custDataLst>
              <p:tags r:id="rId2"/>
            </p:custDataLst>
          </p:nvPr>
        </p:nvSpPr>
        <p:spPr>
          <a:xfrm>
            <a:off x="840105" y="3223260"/>
            <a:ext cx="7500620" cy="1478915"/>
          </a:xfrm>
        </p:spPr>
        <p:txBody>
          <a:bodyPr>
            <a:noAutofit/>
          </a:bodyPr>
          <a:lstStyle/>
          <a:p>
            <a:pPr marL="342900" indent="-342900">
              <a:buFont typeface="Wingdings" panose="05000000000000000000" charset="0"/>
              <a:buChar char="Ø"/>
            </a:pPr>
            <a:r>
              <a:rPr>
                <a:latin typeface="Times New Roman" panose="02020603050405020304" charset="0"/>
                <a:cs typeface="Times New Roman" panose="02020603050405020304" charset="0"/>
              </a:rPr>
              <a:t>mainly traditional auspicious patterns, such as folk auspicious words, flowers, birds, insects, animals and mythical characters</a:t>
            </a:r>
            <a:endParaRPr>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3">
            <a:alphaModFix amt="20000"/>
          </a:blip>
          <a:stretch>
            <a:fillRect/>
          </a:stretch>
        </p:blipFill>
        <p:spPr>
          <a:xfrm>
            <a:off x="3656965" y="271780"/>
            <a:ext cx="4876800" cy="365760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Folk auspicious words</a:t>
            </a:r>
            <a:endParaRPr lang="zh-CN" altLang="en-US">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204720"/>
          </a:xfrm>
          <a:prstGeom prst="rect">
            <a:avLst/>
          </a:prstGeom>
          <a:ln>
            <a:noFill/>
            <a:prstDash val="sysDash"/>
          </a:ln>
        </p:spPr>
        <p:txBody>
          <a:bodyPr vert="horz" wrap="square" lIns="0" tIns="0" rIns="0" bIns="0" rtlCol="0" anchor="t"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The long-life </a:t>
            </a:r>
            <a:r>
              <a:rPr lang="en-US" altLang="zh-CN"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l</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ocks have inscriptions of Chinese characters on the front side,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“Chang Ming Fu Gui</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(longevity, fortune and honour)” and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“Chang Ming Bai Sui </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(long life of 100 years)”.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695960" y="3636010"/>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sp>
        <p:nvSpPr>
          <p:cNvPr id="19" name="任意多边形 18"/>
          <p:cNvSpPr/>
          <p:nvPr>
            <p:custDataLst>
              <p:tags r:id="rId4"/>
            </p:custDataLst>
          </p:nvPr>
        </p:nvSpPr>
        <p:spPr>
          <a:xfrm>
            <a:off x="4756404" y="412686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zh-CN" altLang="en-US" b="1">
                <a:solidFill>
                  <a:schemeClr val="accent1"/>
                </a:solidFill>
              </a:rPr>
              <a:t>长命百岁</a:t>
            </a:r>
            <a:endParaRPr lang="zh-CN" altLang="en-US" b="1">
              <a:solidFill>
                <a:schemeClr val="accent1"/>
              </a:solidFill>
            </a:endParaRPr>
          </a:p>
        </p:txBody>
      </p:sp>
      <p:sp>
        <p:nvSpPr>
          <p:cNvPr id="22" name="任意多边形 21"/>
          <p:cNvSpPr/>
          <p:nvPr>
            <p:custDataLst>
              <p:tags r:id="rId5"/>
            </p:custDataLst>
          </p:nvPr>
        </p:nvSpPr>
        <p:spPr>
          <a:xfrm>
            <a:off x="4756404" y="412686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3" name="任意多边形 22"/>
          <p:cNvSpPr/>
          <p:nvPr>
            <p:custDataLst>
              <p:tags r:id="rId6"/>
            </p:custDataLst>
          </p:nvPr>
        </p:nvSpPr>
        <p:spPr>
          <a:xfrm>
            <a:off x="4312920" y="412686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02</a:t>
            </a:r>
            <a:endParaRPr lang="en-US" altLang="zh-CN" b="1">
              <a:solidFill>
                <a:schemeClr val="accent1"/>
              </a:solidFill>
            </a:endParaRPr>
          </a:p>
        </p:txBody>
      </p:sp>
      <p:sp>
        <p:nvSpPr>
          <p:cNvPr id="24" name="任意多边形 23"/>
          <p:cNvSpPr/>
          <p:nvPr>
            <p:custDataLst>
              <p:tags r:id="rId7"/>
            </p:custDataLst>
          </p:nvPr>
        </p:nvSpPr>
        <p:spPr>
          <a:xfrm>
            <a:off x="1161034" y="412686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zh-CN" altLang="en-US" b="1">
                <a:solidFill>
                  <a:schemeClr val="accent1"/>
                </a:solidFill>
              </a:rPr>
              <a:t>长命富贵</a:t>
            </a:r>
            <a:endParaRPr lang="zh-CN" altLang="en-US" b="1">
              <a:solidFill>
                <a:schemeClr val="accent1"/>
              </a:solidFill>
            </a:endParaRPr>
          </a:p>
        </p:txBody>
      </p:sp>
      <p:sp>
        <p:nvSpPr>
          <p:cNvPr id="25" name="任意多边形 24"/>
          <p:cNvSpPr/>
          <p:nvPr>
            <p:custDataLst>
              <p:tags r:id="rId8"/>
            </p:custDataLst>
          </p:nvPr>
        </p:nvSpPr>
        <p:spPr>
          <a:xfrm>
            <a:off x="1161034" y="412686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6" name="任意多边形 25"/>
          <p:cNvSpPr/>
          <p:nvPr>
            <p:custDataLst>
              <p:tags r:id="rId9"/>
            </p:custDataLst>
          </p:nvPr>
        </p:nvSpPr>
        <p:spPr>
          <a:xfrm>
            <a:off x="717550" y="412686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01</a:t>
            </a:r>
            <a:endParaRPr lang="en-US" altLang="zh-CN" b="1">
              <a:solidFill>
                <a:schemeClr val="accent1"/>
              </a:solidFill>
            </a:endParaRPr>
          </a:p>
        </p:txBody>
      </p:sp>
      <p:pic>
        <p:nvPicPr>
          <p:cNvPr id="7" name="图片 6"/>
          <p:cNvPicPr/>
          <p:nvPr/>
        </p:nvPicPr>
        <p:blipFill>
          <a:blip r:embed="rId10"/>
          <a:srcRect l="14103" t="19821" r="14256" b="14205"/>
        </p:blipFill>
        <p:spPr>
          <a:xfrm>
            <a:off x="4911090" y="4735830"/>
            <a:ext cx="1774190" cy="1633855"/>
          </a:xfrm>
          <a:prstGeom prst="rect">
            <a:avLst/>
          </a:prstGeom>
        </p:spPr>
      </p:pic>
      <p:pic>
        <p:nvPicPr>
          <p:cNvPr id="2" name="图片 1"/>
          <p:cNvPicPr>
            <a:picLocks noChangeAspect="1"/>
          </p:cNvPicPr>
          <p:nvPr/>
        </p:nvPicPr>
        <p:blipFill>
          <a:blip r:embed="rId11"/>
          <a:stretch>
            <a:fillRect/>
          </a:stretch>
        </p:blipFill>
        <p:spPr>
          <a:xfrm>
            <a:off x="1023620" y="4735830"/>
            <a:ext cx="2212340" cy="1659890"/>
          </a:xfrm>
          <a:prstGeom prst="rect">
            <a:avLst/>
          </a:prstGeom>
        </p:spPr>
      </p:pic>
      <p:pic>
        <p:nvPicPr>
          <p:cNvPr id="5" name="图片 4"/>
          <p:cNvPicPr>
            <a:picLocks noChangeAspect="1"/>
          </p:cNvPicPr>
          <p:nvPr/>
        </p:nvPicPr>
        <p:blipFill>
          <a:blip r:embed="rId12"/>
          <a:srcRect t="4555"/>
          <a:stretch>
            <a:fillRect/>
          </a:stretch>
        </p:blipFill>
        <p:spPr>
          <a:xfrm>
            <a:off x="8329930" y="1431290"/>
            <a:ext cx="3460750" cy="4749165"/>
          </a:xfrm>
          <a:prstGeom prst="rect">
            <a:avLst/>
          </a:prstGeom>
        </p:spPr>
      </p:pic>
    </p:spTree>
    <p:custDataLst>
      <p:tags r:id="rId1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Flowers, birds, insects and animals words</a:t>
            </a:r>
            <a:endParaRPr lang="zh-CN" altLang="en-US">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693670"/>
          </a:xfrm>
          <a:prstGeom prst="rect">
            <a:avLst/>
          </a:prstGeom>
          <a:ln>
            <a:noFill/>
            <a:prstDash val="sysDash"/>
          </a:ln>
        </p:spPr>
        <p:txBody>
          <a:bodyPr vert="horz" wrap="square" lIns="0" tIns="0" rIns="0" bIns="0" rtlCol="0" anchor="t"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Animals,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bats, butterflies, fish, deer, magpies, and mythical animals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such as dragons, phoenix, are often carved in the back of the locks.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Flowers and plants,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peonies, plum blossoms, lotus, pines and cypresses,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are also commonly used.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719455" y="4047490"/>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sp>
        <p:nvSpPr>
          <p:cNvPr id="19" name="任意多边形 18"/>
          <p:cNvSpPr/>
          <p:nvPr>
            <p:custDataLst>
              <p:tags r:id="rId4"/>
            </p:custDataLst>
          </p:nvPr>
        </p:nvSpPr>
        <p:spPr>
          <a:xfrm>
            <a:off x="4669409" y="424624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en-US" altLang="zh-CN" b="1">
                <a:solidFill>
                  <a:schemeClr val="accent1"/>
                </a:solidFill>
                <a:latin typeface="Times New Roman" panose="02020603050405020304" charset="0"/>
                <a:cs typeface="Times New Roman" panose="02020603050405020304" charset="0"/>
              </a:rPr>
              <a:t>loutus</a:t>
            </a:r>
            <a:endParaRPr lang="en-US" altLang="zh-CN" b="1">
              <a:solidFill>
                <a:schemeClr val="accent1"/>
              </a:solidFill>
              <a:latin typeface="Times New Roman" panose="02020603050405020304" charset="0"/>
              <a:cs typeface="Times New Roman" panose="02020603050405020304" charset="0"/>
            </a:endParaRPr>
          </a:p>
        </p:txBody>
      </p:sp>
      <p:sp>
        <p:nvSpPr>
          <p:cNvPr id="22" name="任意多边形 21"/>
          <p:cNvSpPr/>
          <p:nvPr>
            <p:custDataLst>
              <p:tags r:id="rId5"/>
            </p:custDataLst>
          </p:nvPr>
        </p:nvSpPr>
        <p:spPr>
          <a:xfrm>
            <a:off x="4669409" y="424624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3" name="任意多边形 22"/>
          <p:cNvSpPr/>
          <p:nvPr>
            <p:custDataLst>
              <p:tags r:id="rId6"/>
            </p:custDataLst>
          </p:nvPr>
        </p:nvSpPr>
        <p:spPr>
          <a:xfrm>
            <a:off x="4225925" y="424624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02</a:t>
            </a:r>
            <a:endParaRPr lang="en-US" altLang="zh-CN" b="1">
              <a:solidFill>
                <a:schemeClr val="accent1"/>
              </a:solidFill>
            </a:endParaRPr>
          </a:p>
        </p:txBody>
      </p:sp>
      <p:sp>
        <p:nvSpPr>
          <p:cNvPr id="24" name="任意多边形 23"/>
          <p:cNvSpPr/>
          <p:nvPr>
            <p:custDataLst>
              <p:tags r:id="rId7"/>
            </p:custDataLst>
          </p:nvPr>
        </p:nvSpPr>
        <p:spPr>
          <a:xfrm>
            <a:off x="1074039" y="4246245"/>
            <a:ext cx="268452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228" h="600">
                <a:moveTo>
                  <a:pt x="0" y="0"/>
                </a:moveTo>
                <a:lnTo>
                  <a:pt x="4106" y="0"/>
                </a:lnTo>
                <a:cubicBezTo>
                  <a:pt x="4173" y="0"/>
                  <a:pt x="4228" y="60"/>
                  <a:pt x="4228" y="134"/>
                </a:cubicBezTo>
                <a:lnTo>
                  <a:pt x="4228" y="466"/>
                </a:lnTo>
                <a:cubicBezTo>
                  <a:pt x="4228" y="540"/>
                  <a:pt x="4173" y="600"/>
                  <a:pt x="4106" y="600"/>
                </a:cubicBezTo>
                <a:lnTo>
                  <a:pt x="240" y="600"/>
                </a:lnTo>
                <a:lnTo>
                  <a:pt x="0" y="0"/>
                </a:lnTo>
                <a:close/>
              </a:path>
            </a:pathLst>
          </a:custGeom>
          <a:gradFill>
            <a:gsLst>
              <a:gs pos="12000">
                <a:schemeClr val="accent1">
                  <a:alpha val="7000"/>
                </a:schemeClr>
              </a:gs>
              <a:gs pos="51000">
                <a:schemeClr val="accent1">
                  <a:alpha val="19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r>
              <a:rPr lang="en-US" altLang="zh-CN" b="1">
                <a:solidFill>
                  <a:schemeClr val="accent1"/>
                </a:solidFill>
                <a:latin typeface="Times New Roman" panose="02020603050405020304" charset="0"/>
                <a:cs typeface="Times New Roman" panose="02020603050405020304" charset="0"/>
              </a:rPr>
              <a:t>bats</a:t>
            </a:r>
            <a:endParaRPr lang="en-US" altLang="zh-CN" b="1">
              <a:solidFill>
                <a:schemeClr val="accent1"/>
              </a:solidFill>
              <a:latin typeface="Times New Roman" panose="02020603050405020304" charset="0"/>
              <a:cs typeface="Times New Roman" panose="02020603050405020304" charset="0"/>
            </a:endParaRPr>
          </a:p>
        </p:txBody>
      </p:sp>
      <p:sp>
        <p:nvSpPr>
          <p:cNvPr id="25" name="任意多边形 24"/>
          <p:cNvSpPr/>
          <p:nvPr>
            <p:custDataLst>
              <p:tags r:id="rId8"/>
            </p:custDataLst>
          </p:nvPr>
        </p:nvSpPr>
        <p:spPr>
          <a:xfrm>
            <a:off x="1074039" y="4246245"/>
            <a:ext cx="281686"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444" h="600">
                <a:moveTo>
                  <a:pt x="0" y="0"/>
                </a:moveTo>
                <a:lnTo>
                  <a:pt x="203" y="0"/>
                </a:lnTo>
                <a:lnTo>
                  <a:pt x="444" y="600"/>
                </a:lnTo>
                <a:lnTo>
                  <a:pt x="240" y="600"/>
                </a:lnTo>
                <a:lnTo>
                  <a:pt x="0" y="0"/>
                </a:lnTo>
                <a:close/>
              </a:path>
            </a:pathLst>
          </a:custGeom>
          <a:gradFill>
            <a:gsLst>
              <a:gs pos="48000">
                <a:schemeClr val="accent1">
                  <a:alpha val="0"/>
                </a:schemeClr>
              </a:gs>
              <a:gs pos="89000">
                <a:schemeClr val="accent1">
                  <a:alpha val="38000"/>
                </a:schemeClr>
              </a:gs>
            </a:gsLst>
            <a:lin ang="94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lIns="252095" tIns="0" rIns="0" bIns="0" rtlCol="0" anchor="ctr">
            <a:noAutofit/>
          </a:bodyPr>
          <a:lstStyle/>
          <a:p>
            <a:pPr algn="l"/>
            <a:endParaRPr lang="zh-CN" altLang="en-US" b="1">
              <a:solidFill>
                <a:schemeClr val="accent1"/>
              </a:solidFill>
            </a:endParaRPr>
          </a:p>
        </p:txBody>
      </p:sp>
      <p:sp>
        <p:nvSpPr>
          <p:cNvPr id="26" name="任意多边形 25"/>
          <p:cNvSpPr/>
          <p:nvPr>
            <p:custDataLst>
              <p:tags r:id="rId9"/>
            </p:custDataLst>
          </p:nvPr>
        </p:nvSpPr>
        <p:spPr>
          <a:xfrm>
            <a:off x="630555" y="4246245"/>
            <a:ext cx="598170" cy="381000"/>
          </a:xfrm>
          <a:custGeom>
            <a:avLst/>
            <a:gdLst>
              <a:gd name="adj" fmla="val 22333"/>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942" h="600">
                <a:moveTo>
                  <a:pt x="134" y="0"/>
                </a:moveTo>
                <a:lnTo>
                  <a:pt x="701" y="0"/>
                </a:lnTo>
                <a:lnTo>
                  <a:pt x="942" y="600"/>
                </a:lnTo>
                <a:lnTo>
                  <a:pt x="134" y="600"/>
                </a:lnTo>
                <a:cubicBezTo>
                  <a:pt x="60" y="600"/>
                  <a:pt x="0" y="540"/>
                  <a:pt x="0" y="466"/>
                </a:cubicBezTo>
                <a:lnTo>
                  <a:pt x="0" y="134"/>
                </a:lnTo>
                <a:cubicBezTo>
                  <a:pt x="0" y="60"/>
                  <a:pt x="60" y="0"/>
                  <a:pt x="134" y="0"/>
                </a:cubicBezTo>
                <a:close/>
              </a:path>
            </a:pathLst>
          </a:custGeom>
          <a:solidFill>
            <a:schemeClr val="accent1">
              <a:alpha val="19000"/>
            </a:schemeClr>
          </a:solidFill>
          <a:ln>
            <a:noFill/>
          </a:ln>
          <a:effectLst>
            <a:outerShdw blurRad="101600" dist="38100" algn="l" rotWithShape="0">
              <a:schemeClr val="accent1">
                <a:lumMod val="75000"/>
                <a:alpha val="11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107950" bIns="0" rtlCol="0" anchor="ctr">
            <a:noAutofit/>
          </a:bodyPr>
          <a:lstStyle/>
          <a:p>
            <a:pPr algn="ctr"/>
            <a:r>
              <a:rPr lang="en-US" altLang="zh-CN" b="1">
                <a:solidFill>
                  <a:schemeClr val="accent1"/>
                </a:solidFill>
              </a:rPr>
              <a:t>01</a:t>
            </a:r>
            <a:endParaRPr lang="en-US" altLang="zh-CN" b="1">
              <a:solidFill>
                <a:schemeClr val="accent1"/>
              </a:solidFill>
            </a:endParaRPr>
          </a:p>
        </p:txBody>
      </p:sp>
      <p:pic>
        <p:nvPicPr>
          <p:cNvPr id="8" name="图片 7"/>
          <p:cNvPicPr/>
          <p:nvPr/>
        </p:nvPicPr>
        <p:blipFill>
          <a:blip r:embed="rId10"/>
          <a:srcRect b="18168"/>
        </p:blipFill>
        <p:spPr>
          <a:xfrm>
            <a:off x="8087360" y="967740"/>
            <a:ext cx="3044825" cy="2994660"/>
          </a:xfrm>
          <a:prstGeom prst="rect">
            <a:avLst/>
          </a:prstGeom>
        </p:spPr>
      </p:pic>
      <p:pic>
        <p:nvPicPr>
          <p:cNvPr id="9" name="图片 8"/>
          <p:cNvPicPr/>
          <p:nvPr/>
        </p:nvPicPr>
        <p:blipFill>
          <a:blip r:embed="rId11"/>
        </p:blipFill>
        <p:spPr>
          <a:xfrm>
            <a:off x="4473575" y="4800600"/>
            <a:ext cx="2766060" cy="2057400"/>
          </a:xfrm>
          <a:prstGeom prst="rect">
            <a:avLst/>
          </a:prstGeom>
        </p:spPr>
      </p:pic>
      <p:pic>
        <p:nvPicPr>
          <p:cNvPr id="11" name="图片 10"/>
          <p:cNvPicPr/>
          <p:nvPr/>
        </p:nvPicPr>
        <p:blipFill>
          <a:blip r:embed="rId12"/>
        </p:blipFill>
        <p:spPr>
          <a:xfrm>
            <a:off x="364490" y="4748530"/>
            <a:ext cx="3040380" cy="2133600"/>
          </a:xfrm>
          <a:prstGeom prst="rect">
            <a:avLst/>
          </a:prstGeom>
        </p:spPr>
      </p:pic>
      <p:pic>
        <p:nvPicPr>
          <p:cNvPr id="12" name="图片 11"/>
          <p:cNvPicPr/>
          <p:nvPr/>
        </p:nvPicPr>
        <p:blipFill>
          <a:blip r:embed="rId13"/>
        </p:blipFill>
        <p:spPr>
          <a:xfrm>
            <a:off x="8264525" y="4342130"/>
            <a:ext cx="2926080" cy="2247900"/>
          </a:xfrm>
          <a:prstGeom prst="rect">
            <a:avLst/>
          </a:prstGeom>
        </p:spPr>
      </p:pic>
    </p:spTree>
    <p:custDataLst>
      <p:tags r:id="rId1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zh-CN" altLang="en-US">
                <a:latin typeface="Times New Roman" panose="02020603050405020304" charset="0"/>
                <a:cs typeface="Times New Roman" panose="02020603050405020304" charset="0"/>
              </a:rPr>
              <a:t>Traditional mythological element</a:t>
            </a:r>
            <a:r>
              <a:rPr lang="en-US" altLang="zh-CN">
                <a:latin typeface="Times New Roman" panose="02020603050405020304" charset="0"/>
                <a:cs typeface="Times New Roman" panose="02020603050405020304" charset="0"/>
              </a:rPr>
              <a:t>s</a:t>
            </a:r>
            <a:endParaRPr lang="en-US" altLang="zh-CN">
              <a:latin typeface="Times New Roman" panose="02020603050405020304" charset="0"/>
              <a:cs typeface="Times New Roman" panose="02020603050405020304" charset="0"/>
            </a:endParaRPr>
          </a:p>
        </p:txBody>
      </p:sp>
      <p:sp>
        <p:nvSpPr>
          <p:cNvPr id="6" name="文本框 5"/>
          <p:cNvSpPr txBox="1"/>
          <p:nvPr>
            <p:custDataLst>
              <p:tags r:id="rId2"/>
            </p:custDataLst>
          </p:nvPr>
        </p:nvSpPr>
        <p:spPr>
          <a:xfrm>
            <a:off x="695960" y="1431290"/>
            <a:ext cx="6722110" cy="2693670"/>
          </a:xfrm>
          <a:prstGeom prst="rect">
            <a:avLst/>
          </a:prstGeom>
          <a:ln>
            <a:noFill/>
            <a:prstDash val="sysDash"/>
          </a:ln>
        </p:spPr>
        <p:txBody>
          <a:bodyPr vert="horz" wrap="square" lIns="0" tIns="0" rIns="0" bIns="0" rtlCol="0" anchor="t" anchorCtr="0">
            <a:normAutofit lnSpcReduction="1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Traditional mythological elements are always typical themes such as </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Kylin Sends Sons</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The Kylin is a legendary mythical beast as one of </a:t>
            </a:r>
            <a:r>
              <a:rPr lang="en-US" altLang="zh-CN"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Four Spirits</a:t>
            </a:r>
            <a:r>
              <a:rPr lang="en-US" altLang="zh-CN"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symbolizing good fortune. </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a:p>
            <a:pPr marL="342900" lvl="0" indent="-285750" algn="l">
              <a:lnSpc>
                <a:spcPct val="140000"/>
              </a:lnSpc>
              <a:spcAft>
                <a:spcPts val="1200"/>
              </a:spcAft>
              <a:buClrTx/>
              <a:buSzTx/>
              <a:buFont typeface="Wingdings" panose="05000000000000000000" charset="0"/>
              <a:buChar char="l"/>
            </a:pP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Pictures of Kylin (Chinese unicorn), or characters of</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Long (dragon)</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Hu (tiger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and </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Shou (longevity)</a:t>
            </a:r>
            <a:r>
              <a:rPr lang="en-US" altLang="zh-CN" sz="2000" b="1"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a:t>
            </a:r>
            <a:r>
              <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rPr>
              <a:t> are sometimes carved on the back.</a:t>
            </a:r>
            <a:endParaRPr lang="zh-CN" altLang="en-US" sz="2000" spc="0" dirty="0">
              <a:ln>
                <a:noFill/>
                <a:prstDash val="sysDot"/>
              </a:ln>
              <a:solidFill>
                <a:schemeClr val="tx1">
                  <a:lumMod val="85000"/>
                  <a:lumOff val="15000"/>
                </a:schemeClr>
              </a:solidFill>
              <a:uFillTx/>
              <a:latin typeface="Times New Roman" panose="02020603050405020304" charset="0"/>
              <a:ea typeface="+mn-ea"/>
              <a:cs typeface="Times New Roman" panose="02020603050405020304" charset="0"/>
              <a:sym typeface="+mn-ea"/>
            </a:endParaRPr>
          </a:p>
        </p:txBody>
      </p:sp>
      <p:cxnSp>
        <p:nvCxnSpPr>
          <p:cNvPr id="10" name="直接连接符 9"/>
          <p:cNvCxnSpPr/>
          <p:nvPr>
            <p:custDataLst>
              <p:tags r:id="rId3"/>
            </p:custDataLst>
          </p:nvPr>
        </p:nvCxnSpPr>
        <p:spPr>
          <a:xfrm>
            <a:off x="719455" y="4297045"/>
            <a:ext cx="6703060" cy="0"/>
          </a:xfrm>
          <a:prstGeom prst="line">
            <a:avLst/>
          </a:prstGeom>
          <a:ln w="11430">
            <a:solidFill>
              <a:schemeClr val="accent1">
                <a:alpha val="80000"/>
              </a:schemeClr>
            </a:solidFill>
          </a:ln>
        </p:spPr>
        <p:style>
          <a:lnRef idx="1">
            <a:srgbClr val="376FFF"/>
          </a:lnRef>
          <a:fillRef idx="0">
            <a:srgbClr val="376FFF"/>
          </a:fillRef>
          <a:effectRef idx="0">
            <a:srgbClr val="376FFF"/>
          </a:effectRef>
          <a:fontRef idx="minor">
            <a:srgbClr val="000000"/>
          </a:fontRef>
        </p:style>
      </p:cxnSp>
      <p:pic>
        <p:nvPicPr>
          <p:cNvPr id="5" name="图片 4"/>
          <p:cNvPicPr>
            <a:picLocks noChangeAspect="1"/>
          </p:cNvPicPr>
          <p:nvPr/>
        </p:nvPicPr>
        <p:blipFill>
          <a:blip r:embed="rId4"/>
          <a:stretch>
            <a:fillRect/>
          </a:stretch>
        </p:blipFill>
        <p:spPr>
          <a:xfrm>
            <a:off x="719455" y="4469130"/>
            <a:ext cx="3111500" cy="2334260"/>
          </a:xfrm>
          <a:prstGeom prst="rect">
            <a:avLst/>
          </a:prstGeom>
        </p:spPr>
      </p:pic>
      <p:pic>
        <p:nvPicPr>
          <p:cNvPr id="2" name="图片 1"/>
          <p:cNvPicPr/>
          <p:nvPr/>
        </p:nvPicPr>
        <p:blipFill>
          <a:blip r:embed="rId5"/>
        </p:blipFill>
        <p:spPr>
          <a:xfrm>
            <a:off x="4960620" y="4573270"/>
            <a:ext cx="2270760" cy="2125980"/>
          </a:xfrm>
          <a:prstGeom prst="rect">
            <a:avLst/>
          </a:prstGeom>
        </p:spPr>
      </p:pic>
      <p:pic>
        <p:nvPicPr>
          <p:cNvPr id="3" name="图片 2"/>
          <p:cNvPicPr/>
          <p:nvPr/>
        </p:nvPicPr>
        <p:blipFill>
          <a:blip r:embed="rId6"/>
        </p:blipFill>
        <p:spPr>
          <a:xfrm>
            <a:off x="8481060" y="4380230"/>
            <a:ext cx="2628900" cy="2156460"/>
          </a:xfrm>
          <a:prstGeom prst="rect">
            <a:avLst/>
          </a:prstGeom>
        </p:spPr>
      </p:pic>
      <p:pic>
        <p:nvPicPr>
          <p:cNvPr id="7" name="图片 6"/>
          <p:cNvPicPr/>
          <p:nvPr/>
        </p:nvPicPr>
        <p:blipFill>
          <a:blip r:embed="rId7"/>
        </p:blipFill>
        <p:spPr>
          <a:xfrm>
            <a:off x="8057515" y="1080135"/>
            <a:ext cx="3052445" cy="2825115"/>
          </a:xfrm>
          <a:prstGeom prst="rect">
            <a:avLst/>
          </a:prstGeom>
        </p:spPr>
      </p:pic>
    </p:spTree>
    <p:custDataLst>
      <p:tags r:id="rId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335530" y="1607820"/>
            <a:ext cx="7694295" cy="1629410"/>
          </a:xfrm>
        </p:spPr>
        <p:txBody>
          <a:bodyPr>
            <a:noAutofit/>
          </a:bodyPr>
          <a:lstStyle/>
          <a:p>
            <a:pPr algn="ctr"/>
            <a:r>
              <a:rPr lang="en-US" altLang="zh-CN">
                <a:latin typeface="Times New Roman" panose="02020603050405020304" charset="0"/>
                <a:cs typeface="Times New Roman" panose="02020603050405020304" charset="0"/>
              </a:rPr>
              <a:t>04 The culture behind the Long-life Lock</a:t>
            </a:r>
            <a:endParaRPr lang="en-US" altLang="zh-CN">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2">
            <a:alphaModFix amt="20000"/>
          </a:blip>
          <a:stretch>
            <a:fillRect/>
          </a:stretch>
        </p:blipFill>
        <p:spPr>
          <a:xfrm>
            <a:off x="3656965" y="271780"/>
            <a:ext cx="4876800" cy="36576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751840" y="495300"/>
            <a:ext cx="7103745" cy="791845"/>
          </a:xfrm>
        </p:spPr>
        <p:txBody>
          <a:bodyPr/>
          <a:lstStyle/>
          <a:p>
            <a:pPr algn="l"/>
            <a:r>
              <a:rPr lang="en-US" altLang="zh-CN">
                <a:latin typeface="Times New Roman" panose="02020603050405020304" charset="0"/>
                <a:cs typeface="Times New Roman" panose="02020603050405020304" charset="0"/>
                <a:sym typeface="+mn-ea"/>
              </a:rPr>
              <a:t>The culture behind the Long-life Lock</a:t>
            </a:r>
            <a:endParaRPr lang="zh-CN" altLang="en-US"/>
          </a:p>
        </p:txBody>
      </p:sp>
      <p:pic>
        <p:nvPicPr>
          <p:cNvPr id="46" name="图片 45" descr="C:/Users/73225/Desktop/长命.png长命"/>
          <p:cNvPicPr>
            <a:picLocks noChangeAspect="1"/>
          </p:cNvPicPr>
          <p:nvPr>
            <p:custDataLst>
              <p:tags r:id="rId2"/>
            </p:custDataLst>
          </p:nvPr>
        </p:nvPicPr>
        <p:blipFill>
          <a:blip r:embed="rId3"/>
          <a:srcRect l="22785" r="22785"/>
          <a:stretch>
            <a:fillRect/>
          </a:stretch>
        </p:blipFill>
        <p:spPr>
          <a:xfrm>
            <a:off x="8453755" y="635"/>
            <a:ext cx="3738245" cy="6866890"/>
          </a:xfrm>
          <a:custGeom>
            <a:avLst/>
            <a:gdLst>
              <a:gd name="connsiteX0" fmla="*/ 1017936 w 3738237"/>
              <a:gd name="connsiteY0" fmla="*/ 0 h 6864727"/>
              <a:gd name="connsiteX1" fmla="*/ 3738237 w 3738237"/>
              <a:gd name="connsiteY1" fmla="*/ 0 h 6864727"/>
              <a:gd name="connsiteX2" fmla="*/ 3738237 w 3738237"/>
              <a:gd name="connsiteY2" fmla="*/ 6858000 h 6864727"/>
              <a:gd name="connsiteX3" fmla="*/ 1232860 w 3738237"/>
              <a:gd name="connsiteY3" fmla="*/ 6864727 h 6864727"/>
              <a:gd name="connsiteX4" fmla="*/ 1152499 w 3738237"/>
              <a:gd name="connsiteY4" fmla="*/ 5473029 h 6864727"/>
              <a:gd name="connsiteX5" fmla="*/ 0 w 3738237"/>
              <a:gd name="connsiteY5" fmla="*/ 1107301 h 6864727"/>
              <a:gd name="connsiteX6" fmla="*/ 1017936 w 3738237"/>
              <a:gd name="connsiteY6" fmla="*/ 0 h 68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237" h="6864727">
                <a:moveTo>
                  <a:pt x="1017936" y="0"/>
                </a:moveTo>
                <a:lnTo>
                  <a:pt x="3738237" y="0"/>
                </a:lnTo>
                <a:lnTo>
                  <a:pt x="3738237" y="6858000"/>
                </a:lnTo>
                <a:lnTo>
                  <a:pt x="1232860" y="6864727"/>
                </a:lnTo>
                <a:lnTo>
                  <a:pt x="1152499" y="5473029"/>
                </a:lnTo>
                <a:lnTo>
                  <a:pt x="0" y="1107301"/>
                </a:lnTo>
                <a:lnTo>
                  <a:pt x="1017936" y="0"/>
                </a:lnTo>
                <a:close/>
              </a:path>
            </a:pathLst>
          </a:custGeom>
          <a:solidFill>
            <a:schemeClr val="tx1">
              <a:alpha val="20000"/>
            </a:schemeClr>
          </a:solidFill>
          <a:ln w="6350">
            <a:solidFill>
              <a:schemeClr val="tx1">
                <a:lumMod val="40000"/>
                <a:lumOff val="60000"/>
                <a:alpha val="20000"/>
              </a:schemeClr>
            </a:solidFill>
          </a:ln>
        </p:spPr>
      </p:pic>
      <p:sp>
        <p:nvSpPr>
          <p:cNvPr id="24" name="任意多边形: 形状 23"/>
          <p:cNvSpPr/>
          <p:nvPr>
            <p:custDataLst>
              <p:tags r:id="rId4"/>
            </p:custDataLst>
          </p:nvPr>
        </p:nvSpPr>
        <p:spPr>
          <a:xfrm>
            <a:off x="7943215" y="-4445"/>
            <a:ext cx="1673225" cy="2465070"/>
          </a:xfrm>
          <a:custGeom>
            <a:avLst/>
            <a:gdLst>
              <a:gd name="connsiteX0" fmla="*/ 1087 w 2635"/>
              <a:gd name="connsiteY0" fmla="*/ 0 h 3882"/>
              <a:gd name="connsiteX1" fmla="*/ 0 w 2635"/>
              <a:gd name="connsiteY1" fmla="*/ 3882 h 3882"/>
              <a:gd name="connsiteX2" fmla="*/ 2635 w 2635"/>
              <a:gd name="connsiteY2" fmla="*/ 0 h 3882"/>
              <a:gd name="connsiteX3" fmla="*/ 1087 w 2635"/>
              <a:gd name="connsiteY3" fmla="*/ 0 h 3882"/>
            </a:gdLst>
            <a:ahLst/>
            <a:cxnLst>
              <a:cxn ang="0">
                <a:pos x="connsiteX0" y="connsiteY0"/>
              </a:cxn>
              <a:cxn ang="0">
                <a:pos x="connsiteX1" y="connsiteY1"/>
              </a:cxn>
              <a:cxn ang="0">
                <a:pos x="connsiteX2" y="connsiteY2"/>
              </a:cxn>
              <a:cxn ang="0">
                <a:pos x="connsiteX3" y="connsiteY3"/>
              </a:cxn>
            </a:cxnLst>
            <a:rect l="l" t="t" r="r" b="b"/>
            <a:pathLst>
              <a:path w="2635" h="3882">
                <a:moveTo>
                  <a:pt x="1087" y="0"/>
                </a:moveTo>
                <a:lnTo>
                  <a:pt x="0" y="3882"/>
                </a:lnTo>
                <a:lnTo>
                  <a:pt x="2635" y="0"/>
                </a:lnTo>
                <a:lnTo>
                  <a:pt x="1087" y="0"/>
                </a:lnTo>
                <a:close/>
              </a:path>
            </a:pathLst>
          </a:custGeom>
          <a:solidFill>
            <a:schemeClr val="accent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任意多边形: 形状 24"/>
          <p:cNvSpPr/>
          <p:nvPr>
            <p:custDataLst>
              <p:tags r:id="rId5"/>
            </p:custDataLst>
          </p:nvPr>
        </p:nvSpPr>
        <p:spPr>
          <a:xfrm>
            <a:off x="7943215" y="1107440"/>
            <a:ext cx="1764665" cy="4789170"/>
          </a:xfrm>
          <a:custGeom>
            <a:avLst/>
            <a:gdLst>
              <a:gd name="connsiteX0" fmla="*/ 1861471 w 2132742"/>
              <a:gd name="connsiteY0" fmla="*/ 2903982 h 2903982"/>
              <a:gd name="connsiteX1" fmla="*/ 2132743 w 2132742"/>
              <a:gd name="connsiteY1" fmla="*/ 2610136 h 2903982"/>
              <a:gd name="connsiteX2" fmla="*/ 1088993 w 2132742"/>
              <a:gd name="connsiteY2" fmla="*/ 0 h 2903982"/>
              <a:gd name="connsiteX3" fmla="*/ 0 w 2132742"/>
              <a:gd name="connsiteY3" fmla="*/ 816483 h 2903982"/>
            </a:gdLst>
            <a:ahLst/>
            <a:cxnLst>
              <a:cxn ang="0">
                <a:pos x="connsiteX0" y="connsiteY0"/>
              </a:cxn>
              <a:cxn ang="0">
                <a:pos x="connsiteX1" y="connsiteY1"/>
              </a:cxn>
              <a:cxn ang="0">
                <a:pos x="connsiteX2" y="connsiteY2"/>
              </a:cxn>
              <a:cxn ang="0">
                <a:pos x="connsiteX3" y="connsiteY3"/>
              </a:cxn>
            </a:cxnLst>
            <a:rect l="l" t="t" r="r" b="b"/>
            <a:pathLst>
              <a:path w="2132742" h="2903982">
                <a:moveTo>
                  <a:pt x="1861471" y="2903982"/>
                </a:moveTo>
                <a:lnTo>
                  <a:pt x="2132743" y="2610136"/>
                </a:lnTo>
                <a:lnTo>
                  <a:pt x="1088993" y="0"/>
                </a:lnTo>
                <a:lnTo>
                  <a:pt x="0" y="816483"/>
                </a:lnTo>
                <a:close/>
              </a:path>
            </a:pathLst>
          </a:custGeom>
          <a:solidFill>
            <a:schemeClr val="accent1">
              <a:lumMod val="75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任意多边形: 形状 25"/>
          <p:cNvSpPr/>
          <p:nvPr>
            <p:custDataLst>
              <p:tags r:id="rId6"/>
            </p:custDataLst>
          </p:nvPr>
        </p:nvSpPr>
        <p:spPr>
          <a:xfrm>
            <a:off x="9003665" y="5390515"/>
            <a:ext cx="704850" cy="1478280"/>
          </a:xfrm>
          <a:custGeom>
            <a:avLst/>
            <a:gdLst>
              <a:gd name="connsiteX0" fmla="*/ 0 w 851535"/>
              <a:gd name="connsiteY0" fmla="*/ 896207 h 896207"/>
              <a:gd name="connsiteX1" fmla="*/ 851535 w 851535"/>
              <a:gd name="connsiteY1" fmla="*/ 0 h 896207"/>
              <a:gd name="connsiteX2" fmla="*/ 851535 w 851535"/>
              <a:gd name="connsiteY2" fmla="*/ 896207 h 896207"/>
            </a:gdLst>
            <a:ahLst/>
            <a:cxnLst>
              <a:cxn ang="0">
                <a:pos x="connsiteX0" y="connsiteY0"/>
              </a:cxn>
              <a:cxn ang="0">
                <a:pos x="connsiteX1" y="connsiteY1"/>
              </a:cxn>
              <a:cxn ang="0">
                <a:pos x="connsiteX2" y="connsiteY2"/>
              </a:cxn>
            </a:cxnLst>
            <a:rect l="l" t="t" r="r" b="b"/>
            <a:pathLst>
              <a:path w="851535" h="896207">
                <a:moveTo>
                  <a:pt x="0" y="896207"/>
                </a:moveTo>
                <a:lnTo>
                  <a:pt x="851535" y="0"/>
                </a:lnTo>
                <a:lnTo>
                  <a:pt x="851535" y="896207"/>
                </a:lnTo>
                <a:close/>
              </a:path>
            </a:pathLst>
          </a:custGeom>
          <a:solidFill>
            <a:schemeClr val="accent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文本框 33"/>
          <p:cNvSpPr txBox="1"/>
          <p:nvPr>
            <p:custDataLst>
              <p:tags r:id="rId7"/>
            </p:custDataLst>
          </p:nvPr>
        </p:nvSpPr>
        <p:spPr>
          <a:xfrm>
            <a:off x="807085" y="1616075"/>
            <a:ext cx="7602855" cy="4625975"/>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50000"/>
              </a:lnSpc>
              <a:buNone/>
            </a:pPr>
            <a:r>
              <a:rPr lang="en-US" altLang="zh-CN"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In the past, many</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Chinese babies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died of diseases because of limited medical care, and there is a saying in folk that the King of Hell accepts babies. </a:t>
            </a:r>
            <a:endPar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endParaRPr>
          </a:p>
          <a:p>
            <a:pPr marL="0" indent="0">
              <a:lnSpc>
                <a:spcPct val="150000"/>
              </a:lnSpc>
              <a:buNone/>
            </a:pPr>
            <a:r>
              <a:rPr lang="en-US" altLang="zh-CN"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Therefore, adults were afraid that their babies died in infancy, so adults worn a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long-life lock for their children</a:t>
            </a:r>
            <a:r>
              <a:rPr lang="en-US" altLang="zh-CN"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to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protect their children</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so as not to let the evil spirits go into the body, not to be entangled by the evil spirits and not to be taken away their lives by the King of Hell, and to </a:t>
            </a:r>
            <a:r>
              <a:rPr lang="zh-CN" altLang="en-US" sz="2000" b="1"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pray for the healthy and smooth growth of their children and pray for their long lives</a:t>
            </a:r>
            <a:r>
              <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rPr>
              <a:t>. Children are not allowed to pick their long-life lock until they became adults. </a:t>
            </a:r>
            <a:endParaRPr lang="zh-CN" altLang="en-US" sz="2000" kern="0" spc="0" dirty="0">
              <a:ln>
                <a:noFill/>
                <a:prstDash val="sysDot"/>
              </a:ln>
              <a:solidFill>
                <a:schemeClr val="tx1">
                  <a:lumMod val="75000"/>
                  <a:lumOff val="25000"/>
                </a:schemeClr>
              </a:solidFill>
              <a:latin typeface="Times New Roman" panose="02020603050405020304" charset="0"/>
              <a:ea typeface="+mn-ea"/>
              <a:cs typeface="Times New Roman" panose="02020603050405020304" charset="0"/>
              <a:sym typeface="+mn-ea"/>
            </a:endParaRPr>
          </a:p>
        </p:txBody>
      </p:sp>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1893570" y="1519555"/>
            <a:ext cx="1342390" cy="3489960"/>
          </a:xfrm>
        </p:spPr>
        <p:txBody>
          <a:bodyPr>
            <a:normAutofit fontScale="90000"/>
          </a:bodyPr>
          <a:lstStyle/>
          <a:p>
            <a:r>
              <a:rPr lang="en-US" altLang="zh-CN"/>
              <a:t>CONTENTS</a:t>
            </a:r>
            <a:endParaRPr lang="en-US" altLang="zh-CN"/>
          </a:p>
        </p:txBody>
      </p:sp>
      <p:sp>
        <p:nvSpPr>
          <p:cNvPr id="2" name="序号"/>
          <p:cNvSpPr txBox="1"/>
          <p:nvPr>
            <p:custDataLst>
              <p:tags r:id="rId2"/>
            </p:custDataLst>
          </p:nvPr>
        </p:nvSpPr>
        <p:spPr>
          <a:xfrm>
            <a:off x="4216400" y="1303989"/>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1</a:t>
            </a:r>
            <a:endParaRPr lang="en-US" sz="2800" dirty="0">
              <a:solidFill>
                <a:srgbClr val="FFFFFF"/>
              </a:solidFill>
              <a:latin typeface="+mn-ea"/>
            </a:endParaRPr>
          </a:p>
        </p:txBody>
      </p:sp>
      <p:sp>
        <p:nvSpPr>
          <p:cNvPr id="3" name="项标题"/>
          <p:cNvSpPr txBox="1"/>
          <p:nvPr>
            <p:custDataLst>
              <p:tags r:id="rId3"/>
            </p:custDataLst>
          </p:nvPr>
        </p:nvSpPr>
        <p:spPr>
          <a:xfrm>
            <a:off x="5094605" y="134048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historical origin</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5" name="序号"/>
          <p:cNvSpPr txBox="1"/>
          <p:nvPr>
            <p:custDataLst>
              <p:tags r:id="rId4"/>
            </p:custDataLst>
          </p:nvPr>
        </p:nvSpPr>
        <p:spPr>
          <a:xfrm>
            <a:off x="4216400" y="3989535"/>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4</a:t>
            </a:r>
            <a:endParaRPr lang="en-US" sz="2800" dirty="0">
              <a:solidFill>
                <a:srgbClr val="FFFFFF"/>
              </a:solidFill>
              <a:latin typeface="+mn-ea"/>
            </a:endParaRPr>
          </a:p>
        </p:txBody>
      </p:sp>
      <p:sp>
        <p:nvSpPr>
          <p:cNvPr id="9" name="序号"/>
          <p:cNvSpPr txBox="1"/>
          <p:nvPr>
            <p:custDataLst>
              <p:tags r:id="rId5"/>
            </p:custDataLst>
          </p:nvPr>
        </p:nvSpPr>
        <p:spPr>
          <a:xfrm>
            <a:off x="4216400" y="2154298"/>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2</a:t>
            </a:r>
            <a:endParaRPr lang="en-US" sz="2800" dirty="0">
              <a:solidFill>
                <a:srgbClr val="FFFFFF"/>
              </a:solidFill>
              <a:latin typeface="+mn-ea"/>
            </a:endParaRPr>
          </a:p>
        </p:txBody>
      </p:sp>
      <p:sp>
        <p:nvSpPr>
          <p:cNvPr id="10" name="项标题"/>
          <p:cNvSpPr txBox="1"/>
          <p:nvPr>
            <p:custDataLst>
              <p:tags r:id="rId6"/>
            </p:custDataLst>
          </p:nvPr>
        </p:nvSpPr>
        <p:spPr>
          <a:xfrm>
            <a:off x="5094605" y="219011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materials and the shapes</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11" name="序号"/>
          <p:cNvSpPr txBox="1"/>
          <p:nvPr>
            <p:custDataLst>
              <p:tags r:id="rId7"/>
            </p:custDataLst>
          </p:nvPr>
        </p:nvSpPr>
        <p:spPr>
          <a:xfrm>
            <a:off x="4216400" y="3003971"/>
            <a:ext cx="576029" cy="576029"/>
          </a:xfrm>
          <a:prstGeom prst="plaque">
            <a:avLst/>
          </a:prstGeom>
          <a:solidFill>
            <a:schemeClr val="accent2"/>
          </a:solidFill>
        </p:spPr>
        <p:txBody>
          <a:bodyPr wrap="none" lIns="0" tIns="0" rIns="0" bIns="0" rtlCol="0" anchor="ctr" anchorCtr="0">
            <a:noAutofit/>
          </a:bodyPr>
          <a:p>
            <a:pPr algn="ctr">
              <a:lnSpc>
                <a:spcPct val="100000"/>
              </a:lnSpc>
            </a:pPr>
            <a:r>
              <a:rPr lang="en-US" sz="2800" dirty="0">
                <a:solidFill>
                  <a:srgbClr val="FFFFFF"/>
                </a:solidFill>
                <a:latin typeface="+mn-ea"/>
              </a:rPr>
              <a:t>3</a:t>
            </a:r>
            <a:endParaRPr lang="en-US" sz="2800" dirty="0">
              <a:solidFill>
                <a:srgbClr val="FFFFFF"/>
              </a:solidFill>
              <a:latin typeface="+mn-ea"/>
            </a:endParaRPr>
          </a:p>
        </p:txBody>
      </p:sp>
      <p:sp>
        <p:nvSpPr>
          <p:cNvPr id="12" name="项标题"/>
          <p:cNvSpPr txBox="1"/>
          <p:nvPr>
            <p:custDataLst>
              <p:tags r:id="rId8"/>
            </p:custDataLst>
          </p:nvPr>
        </p:nvSpPr>
        <p:spPr>
          <a:xfrm>
            <a:off x="5094605" y="3040380"/>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pattern design</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sp>
        <p:nvSpPr>
          <p:cNvPr id="14" name="项标题"/>
          <p:cNvSpPr txBox="1"/>
          <p:nvPr>
            <p:custDataLst>
              <p:tags r:id="rId9"/>
            </p:custDataLst>
          </p:nvPr>
        </p:nvSpPr>
        <p:spPr>
          <a:xfrm>
            <a:off x="5094605" y="3989705"/>
            <a:ext cx="6049645" cy="504190"/>
          </a:xfrm>
          <a:prstGeom prst="rect">
            <a:avLst/>
          </a:prstGeom>
          <a:noFill/>
        </p:spPr>
        <p:txBody>
          <a:bodyPr wrap="square" lIns="0" tIns="0" rIns="0" bIns="0" rtlCol="0" anchor="ctr">
            <a:noAutofit/>
          </a:bodyPr>
          <a:p>
            <a:pPr>
              <a:lnSpc>
                <a:spcPct val="100000"/>
              </a:lnSpc>
            </a:pPr>
            <a:r>
              <a:rPr lang="zh-CN" altLang="en-US" sz="3200" spc="300" dirty="0">
                <a:solidFill>
                  <a:schemeClr val="tx1">
                    <a:lumMod val="85000"/>
                    <a:lumOff val="15000"/>
                  </a:schemeClr>
                </a:solidFill>
                <a:latin typeface="Times New Roman" panose="02020603050405020304" charset="0"/>
                <a:cs typeface="Times New Roman" panose="02020603050405020304" charset="0"/>
              </a:rPr>
              <a:t>The cutural meaning</a:t>
            </a:r>
            <a:endParaRPr lang="zh-CN" altLang="en-US" sz="3200" spc="300" dirty="0">
              <a:solidFill>
                <a:schemeClr val="tx1">
                  <a:lumMod val="85000"/>
                  <a:lumOff val="15000"/>
                </a:schemeClr>
              </a:solidFill>
              <a:latin typeface="Times New Roman" panose="02020603050405020304" charset="0"/>
              <a:cs typeface="Times New Roman" panose="02020603050405020304" charset="0"/>
            </a:endParaRPr>
          </a:p>
        </p:txBody>
      </p:sp>
      <p:pic>
        <p:nvPicPr>
          <p:cNvPr id="6" name="图片 5"/>
          <p:cNvPicPr>
            <a:picLocks noChangeAspect="1"/>
          </p:cNvPicPr>
          <p:nvPr/>
        </p:nvPicPr>
        <p:blipFill>
          <a:blip r:embed="rId10">
            <a:alphaModFix amt="20000"/>
          </a:blip>
          <a:stretch>
            <a:fillRect/>
          </a:stretch>
        </p:blipFill>
        <p:spPr>
          <a:xfrm>
            <a:off x="4443095" y="908050"/>
            <a:ext cx="4876800" cy="3657600"/>
          </a:xfrm>
          <a:prstGeom prst="rect">
            <a:avLst/>
          </a:prstGeom>
        </p:spPr>
      </p:pic>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330" y="356235"/>
            <a:ext cx="6542405" cy="705485"/>
          </a:xfrm>
        </p:spPr>
        <p:txBody>
          <a:bodyPr>
            <a:normAutofit fontScale="90000"/>
          </a:bodyPr>
          <a:lstStyle/>
          <a:p>
            <a:r>
              <a:rPr lang="en-US" altLang="zh-CN">
                <a:latin typeface="Times New Roman" panose="02020603050405020304" charset="0"/>
                <a:cs typeface="Times New Roman" panose="02020603050405020304" charset="0"/>
                <a:sym typeface="+mn-ea"/>
              </a:rPr>
              <a:t>The culture behind the Long-life Lock</a:t>
            </a:r>
            <a:endParaRPr lang="en-US" altLang="zh-CN">
              <a:latin typeface="Times New Roman" panose="02020603050405020304" charset="0"/>
              <a:cs typeface="Times New Roman" panose="02020603050405020304" charset="0"/>
            </a:endParaRPr>
          </a:p>
        </p:txBody>
      </p:sp>
      <p:sp>
        <p:nvSpPr>
          <p:cNvPr id="7" name="矩形: 对角圆角 6"/>
          <p:cNvSpPr/>
          <p:nvPr>
            <p:custDataLst>
              <p:tags r:id="rId2"/>
            </p:custDataLst>
          </p:nvPr>
        </p:nvSpPr>
        <p:spPr>
          <a:xfrm flipV="1">
            <a:off x="7822896" y="873423"/>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27" name="图片 26" descr="C:/Users/73225/Desktop/金长命锁.png金长命锁"/>
          <p:cNvPicPr>
            <a:picLocks noChangeAspect="1"/>
          </p:cNvPicPr>
          <p:nvPr>
            <p:custDataLst>
              <p:tags r:id="rId3"/>
            </p:custDataLst>
          </p:nvPr>
        </p:nvPicPr>
        <p:blipFill>
          <a:blip r:embed="rId4"/>
          <a:srcRect t="179" b="179"/>
          <a:stretch>
            <a:fillRect/>
          </a:stretch>
        </p:blipFill>
        <p:spPr>
          <a:xfrm>
            <a:off x="7823200" y="815975"/>
            <a:ext cx="2691765" cy="2682240"/>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29" name="矩形: 对角圆角 28"/>
          <p:cNvSpPr/>
          <p:nvPr>
            <p:custDataLst>
              <p:tags r:id="rId5"/>
            </p:custDataLst>
          </p:nvPr>
        </p:nvSpPr>
        <p:spPr>
          <a:xfrm rot="16200000" flipV="1">
            <a:off x="10124787" y="2342299"/>
            <a:ext cx="1579171" cy="691918"/>
          </a:xfrm>
          <a:prstGeom prst="round2DiagRect">
            <a:avLst>
              <a:gd name="adj1" fmla="val 50000"/>
              <a:gd name="adj2" fmla="val 0"/>
            </a:avLst>
          </a:prstGeom>
          <a:blipFill rotWithShape="1">
            <a:blip r:embed="rId6"/>
            <a:stretch>
              <a:fillRect/>
            </a:stretch>
          </a:bli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矩形: 对角圆角 8"/>
          <p:cNvSpPr/>
          <p:nvPr>
            <p:custDataLst>
              <p:tags r:id="rId7"/>
            </p:custDataLst>
          </p:nvPr>
        </p:nvSpPr>
        <p:spPr>
          <a:xfrm flipV="1">
            <a:off x="8730217" y="3477844"/>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0" name="图片 29" descr="C:/Users/73225/Desktop/玉佩长命锁.png玉佩长命锁"/>
          <p:cNvPicPr>
            <a:picLocks noChangeAspect="1"/>
          </p:cNvPicPr>
          <p:nvPr>
            <p:custDataLst>
              <p:tags r:id="rId8"/>
            </p:custDataLst>
          </p:nvPr>
        </p:nvPicPr>
        <p:blipFill rotWithShape="1">
          <a:blip r:embed="rId9"/>
          <a:srcRect l="15293" r="15293"/>
          <a:stretch>
            <a:fillRect/>
          </a:stretch>
        </p:blipFill>
        <p:spPr>
          <a:xfrm>
            <a:off x="8793353" y="3540762"/>
            <a:ext cx="2613496" cy="2604421"/>
          </a:xfrm>
          <a:custGeom>
            <a:avLst/>
            <a:gdLst>
              <a:gd name="connsiteX0" fmla="*/ 0 w 2613496"/>
              <a:gd name="connsiteY0" fmla="*/ 0 h 2604421"/>
              <a:gd name="connsiteX1" fmla="*/ 1752214 w 2613496"/>
              <a:gd name="connsiteY1" fmla="*/ 0 h 2604421"/>
              <a:gd name="connsiteX2" fmla="*/ 2613496 w 2613496"/>
              <a:gd name="connsiteY2" fmla="*/ 861282 h 2604421"/>
              <a:gd name="connsiteX3" fmla="*/ 2613496 w 2613496"/>
              <a:gd name="connsiteY3" fmla="*/ 2604421 h 2604421"/>
              <a:gd name="connsiteX4" fmla="*/ 861282 w 2613496"/>
              <a:gd name="connsiteY4" fmla="*/ 2604421 h 2604421"/>
              <a:gd name="connsiteX5" fmla="*/ 0 w 2613496"/>
              <a:gd name="connsiteY5" fmla="*/ 1743139 h 2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496" h="2604421">
                <a:moveTo>
                  <a:pt x="0" y="0"/>
                </a:moveTo>
                <a:lnTo>
                  <a:pt x="1752214" y="0"/>
                </a:lnTo>
                <a:cubicBezTo>
                  <a:pt x="2227887" y="0"/>
                  <a:pt x="2613496" y="385609"/>
                  <a:pt x="2613496" y="861282"/>
                </a:cubicBezTo>
                <a:lnTo>
                  <a:pt x="2613496" y="2604421"/>
                </a:lnTo>
                <a:lnTo>
                  <a:pt x="861282" y="2604421"/>
                </a:lnTo>
                <a:cubicBezTo>
                  <a:pt x="385609" y="2604421"/>
                  <a:pt x="0" y="2218812"/>
                  <a:pt x="0" y="1743139"/>
                </a:cubicBezTo>
                <a:close/>
              </a:path>
            </a:pathLst>
          </a:custGeom>
          <a:solidFill>
            <a:schemeClr val="accent1">
              <a:lumMod val="60000"/>
              <a:lumOff val="40000"/>
            </a:schemeClr>
          </a:solidFill>
          <a:ln w="6350">
            <a:solidFill>
              <a:schemeClr val="tx1">
                <a:lumMod val="40000"/>
                <a:lumOff val="60000"/>
                <a:alpha val="20000"/>
              </a:schemeClr>
            </a:solidFill>
          </a:ln>
        </p:spPr>
      </p:pic>
      <p:sp>
        <p:nvSpPr>
          <p:cNvPr id="5" name="矩形: 对角圆角 3"/>
          <p:cNvSpPr/>
          <p:nvPr>
            <p:custDataLst>
              <p:tags r:id="rId10"/>
            </p:custDataLst>
          </p:nvPr>
        </p:nvSpPr>
        <p:spPr>
          <a:xfrm flipV="1">
            <a:off x="6052513" y="2678760"/>
            <a:ext cx="2739767" cy="2730254"/>
          </a:xfrm>
          <a:prstGeom prst="round2DiagRect">
            <a:avLst>
              <a:gd name="adj1" fmla="val 3307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矩形: 对角圆角 18"/>
          <p:cNvSpPr/>
          <p:nvPr>
            <p:custDataLst>
              <p:tags r:id="rId11"/>
            </p:custDataLst>
          </p:nvPr>
        </p:nvSpPr>
        <p:spPr>
          <a:xfrm>
            <a:off x="887034" y="1988186"/>
            <a:ext cx="576000" cy="576000"/>
          </a:xfrm>
          <a:prstGeom prst="round2DiagRect">
            <a:avLst>
              <a:gd name="adj1" fmla="val 0"/>
              <a:gd name="adj2" fmla="val 29787"/>
            </a:avLst>
          </a:prstGeom>
          <a:gradFill flip="none" rotWithShape="1">
            <a:gsLst>
              <a:gs pos="0">
                <a:schemeClr val="accent1">
                  <a:lumMod val="60000"/>
                  <a:lumOff val="40000"/>
                </a:schemeClr>
              </a:gs>
              <a:gs pos="88000">
                <a:schemeClr val="accent1">
                  <a:lumMod val="100000"/>
                </a:schemeClr>
              </a:gs>
            </a:gsLst>
            <a:path path="circle">
              <a:fillToRect l="100000" t="100000"/>
            </a:path>
            <a:tileRect r="-100000" b="-100000"/>
          </a:gra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本框 10"/>
          <p:cNvSpPr txBox="1"/>
          <p:nvPr>
            <p:custDataLst>
              <p:tags r:id="rId12"/>
            </p:custDataLst>
          </p:nvPr>
        </p:nvSpPr>
        <p:spPr>
          <a:xfrm>
            <a:off x="1464310" y="1774190"/>
            <a:ext cx="6169660" cy="3846830"/>
          </a:xfrm>
          <a:prstGeom prst="rect">
            <a:avLst/>
          </a:prstGeom>
          <a:noFill/>
        </p:spPr>
        <p:txBody>
          <a:bodyPr wrap="squar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30000"/>
              </a:lnSpc>
              <a:buFont typeface="Wingdings" panose="05000000000000000000" charset="0"/>
              <a:buChar char="l"/>
            </a:pPr>
            <a:r>
              <a:rPr sz="2400" dirty="0">
                <a:latin typeface="Times New Roman" panose="02020603050405020304" charset="0"/>
                <a:cs typeface="Times New Roman" panose="02020603050405020304" charset="0"/>
              </a:rPr>
              <a:t>The differences in the long-life locks between </a:t>
            </a:r>
            <a:r>
              <a:rPr sz="2400" b="1" u="sng" dirty="0">
                <a:latin typeface="Times New Roman" panose="02020603050405020304" charset="0"/>
                <a:cs typeface="Times New Roman" panose="02020603050405020304" charset="0"/>
              </a:rPr>
              <a:t>Chinese and Western culture</a:t>
            </a:r>
            <a:r>
              <a:rPr sz="2400" dirty="0">
                <a:latin typeface="Times New Roman" panose="02020603050405020304" charset="0"/>
                <a:cs typeface="Times New Roman" panose="02020603050405020304" charset="0"/>
              </a:rPr>
              <a:t> are obvious. </a:t>
            </a:r>
            <a:endParaRPr sz="2400" dirty="0">
              <a:latin typeface="Times New Roman" panose="02020603050405020304" charset="0"/>
              <a:cs typeface="Times New Roman" panose="02020603050405020304" charset="0"/>
            </a:endParaRPr>
          </a:p>
          <a:p>
            <a:pPr marL="342900" indent="-342900" algn="just">
              <a:lnSpc>
                <a:spcPct val="130000"/>
              </a:lnSpc>
              <a:buFont typeface="Wingdings" panose="05000000000000000000" charset="0"/>
              <a:buChar char="l"/>
            </a:pPr>
            <a:endParaRPr sz="2400" dirty="0">
              <a:latin typeface="Times New Roman" panose="02020603050405020304" charset="0"/>
              <a:cs typeface="Times New Roman" panose="02020603050405020304" charset="0"/>
            </a:endParaRPr>
          </a:p>
          <a:p>
            <a:pPr marL="342900" indent="-342900" algn="just">
              <a:lnSpc>
                <a:spcPct val="130000"/>
              </a:lnSpc>
              <a:buFont typeface="Wingdings" panose="05000000000000000000" charset="0"/>
              <a:buChar char="l"/>
            </a:pPr>
            <a:r>
              <a:rPr sz="2400" dirty="0">
                <a:latin typeface="Times New Roman" panose="02020603050405020304" charset="0"/>
                <a:cs typeface="Times New Roman" panose="02020603050405020304" charset="0"/>
              </a:rPr>
              <a:t>Western people pursue </a:t>
            </a:r>
            <a:r>
              <a:rPr sz="2400" b="1" u="sng" dirty="0">
                <a:latin typeface="Times New Roman" panose="02020603050405020304" charset="0"/>
                <a:cs typeface="Times New Roman" panose="02020603050405020304" charset="0"/>
              </a:rPr>
              <a:t>liberty</a:t>
            </a:r>
            <a:r>
              <a:rPr sz="2400" dirty="0">
                <a:latin typeface="Times New Roman" panose="02020603050405020304" charset="0"/>
                <a:cs typeface="Times New Roman" panose="02020603050405020304" charset="0"/>
              </a:rPr>
              <a:t> and do not like to be shackled, so they regard something like the long-life lock is a </a:t>
            </a:r>
            <a:r>
              <a:rPr sz="2400" b="1" u="sng" dirty="0">
                <a:latin typeface="Times New Roman" panose="02020603050405020304" charset="0"/>
                <a:cs typeface="Times New Roman" panose="02020603050405020304" charset="0"/>
              </a:rPr>
              <a:t>fetter.</a:t>
            </a:r>
            <a:r>
              <a:rPr sz="2400" dirty="0">
                <a:latin typeface="Times New Roman" panose="02020603050405020304" charset="0"/>
                <a:cs typeface="Times New Roman" panose="02020603050405020304" charset="0"/>
              </a:rPr>
              <a:t> As a result, they do not have the long-life locks and this custom. </a:t>
            </a:r>
            <a:endParaRPr sz="2400" dirty="0">
              <a:latin typeface="Times New Roman" panose="02020603050405020304" charset="0"/>
              <a:cs typeface="Times New Roman" panose="02020603050405020304" charset="0"/>
            </a:endParaRPr>
          </a:p>
        </p:txBody>
      </p:sp>
    </p:spTree>
    <p:custDataLst>
      <p:tags r:id="rId1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716915" y="1437640"/>
            <a:ext cx="6960235" cy="2519045"/>
          </a:xfrm>
        </p:spPr>
        <p:txBody>
          <a:bodyPr>
            <a:normAutofit/>
          </a:bodyPr>
          <a:lstStyle/>
          <a:p>
            <a:pPr marL="0" indent="0">
              <a:buFont typeface="Wingdings" panose="05000000000000000000" charset="0"/>
            </a:pPr>
            <a:r>
              <a:rPr lang="en-US" sz="3110" dirty="0">
                <a:latin typeface="Times New Roman" panose="02020603050405020304" charset="0"/>
                <a:cs typeface="Times New Roman" panose="02020603050405020304" charset="0"/>
                <a:sym typeface="+mn-ea"/>
              </a:rPr>
              <a:t>1. </a:t>
            </a:r>
            <a:r>
              <a:rPr sz="3110" dirty="0">
                <a:latin typeface="Times New Roman" panose="02020603050405020304" charset="0"/>
                <a:cs typeface="Times New Roman" panose="02020603050405020304" charset="0"/>
                <a:sym typeface="+mn-ea"/>
              </a:rPr>
              <a:t>Which dynasty did the long</a:t>
            </a:r>
            <a:r>
              <a:rPr lang="en-US" sz="3110" dirty="0">
                <a:latin typeface="Times New Roman" panose="02020603050405020304" charset="0"/>
                <a:cs typeface="Times New Roman" panose="02020603050405020304" charset="0"/>
                <a:sym typeface="+mn-ea"/>
              </a:rPr>
              <a:t>-life</a:t>
            </a:r>
            <a:r>
              <a:rPr sz="3110" dirty="0">
                <a:latin typeface="Times New Roman" panose="02020603050405020304" charset="0"/>
                <a:cs typeface="Times New Roman" panose="02020603050405020304" charset="0"/>
                <a:sym typeface="+mn-ea"/>
              </a:rPr>
              <a:t> lock originate from</a:t>
            </a:r>
            <a:r>
              <a:rPr lang="en-US" sz="3110" dirty="0">
                <a:latin typeface="Times New Roman" panose="02020603050405020304" charset="0"/>
                <a:cs typeface="Times New Roman" panose="02020603050405020304" charset="0"/>
                <a:sym typeface="+mn-ea"/>
              </a:rPr>
              <a:t>?</a:t>
            </a:r>
            <a:br>
              <a:rPr lang="en-US" sz="3110" dirty="0">
                <a:latin typeface="Times New Roman" panose="02020603050405020304" charset="0"/>
                <a:cs typeface="Times New Roman" panose="02020603050405020304" charset="0"/>
                <a:sym typeface="+mn-ea"/>
              </a:rPr>
            </a:br>
            <a:br>
              <a:rPr lang="en-US" sz="3110" dirty="0">
                <a:latin typeface="Times New Roman" panose="02020603050405020304" charset="0"/>
                <a:cs typeface="Times New Roman" panose="02020603050405020304" charset="0"/>
                <a:sym typeface="+mn-ea"/>
              </a:rPr>
            </a:br>
            <a:r>
              <a:rPr lang="en-US" sz="3110" dirty="0">
                <a:latin typeface="Times New Roman" panose="02020603050405020304" charset="0"/>
                <a:cs typeface="Times New Roman" panose="02020603050405020304" charset="0"/>
                <a:sym typeface="+mn-ea"/>
              </a:rPr>
              <a:t>2. </a:t>
            </a:r>
            <a:r>
              <a:rPr sz="3110" dirty="0">
                <a:latin typeface="Times New Roman" panose="02020603050405020304" charset="0"/>
                <a:cs typeface="Times New Roman" panose="02020603050405020304" charset="0"/>
                <a:sym typeface="+mn-ea"/>
              </a:rPr>
              <a:t>What</a:t>
            </a:r>
            <a:r>
              <a:rPr lang="en-US" sz="3110" dirty="0">
                <a:latin typeface="Times New Roman" panose="02020603050405020304" charset="0"/>
                <a:cs typeface="Times New Roman" panose="02020603050405020304" charset="0"/>
                <a:sym typeface="+mn-ea"/>
              </a:rPr>
              <a:t> Chinese </a:t>
            </a:r>
            <a:r>
              <a:rPr sz="3110" dirty="0">
                <a:latin typeface="Times New Roman" panose="02020603050405020304" charset="0"/>
                <a:cs typeface="Times New Roman" panose="02020603050405020304" charset="0"/>
                <a:sym typeface="+mn-ea"/>
              </a:rPr>
              <a:t>characters are usually engraved on a </a:t>
            </a:r>
            <a:r>
              <a:rPr lang="en-US" sz="3110" dirty="0">
                <a:latin typeface="Times New Roman" panose="02020603050405020304" charset="0"/>
                <a:cs typeface="Times New Roman" panose="02020603050405020304" charset="0"/>
                <a:sym typeface="+mn-ea"/>
              </a:rPr>
              <a:t>long-life</a:t>
            </a:r>
            <a:r>
              <a:rPr sz="3110" dirty="0">
                <a:latin typeface="Times New Roman" panose="02020603050405020304" charset="0"/>
                <a:cs typeface="Times New Roman" panose="02020603050405020304" charset="0"/>
                <a:sym typeface="+mn-ea"/>
              </a:rPr>
              <a:t> lock</a:t>
            </a:r>
            <a:r>
              <a:rPr lang="en-US" sz="3110" dirty="0">
                <a:latin typeface="Times New Roman" panose="02020603050405020304" charset="0"/>
                <a:cs typeface="Times New Roman" panose="02020603050405020304" charset="0"/>
                <a:sym typeface="+mn-ea"/>
              </a:rPr>
              <a:t>?</a:t>
            </a:r>
            <a:endParaRPr lang="zh-CN" altLang="en-US" sz="3110"/>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grpSp>
        <p:nvGrpSpPr>
          <p:cNvPr id="12" name="组合 11"/>
          <p:cNvGrpSpPr/>
          <p:nvPr/>
        </p:nvGrpSpPr>
        <p:grpSpPr>
          <a:xfrm>
            <a:off x="1850402" y="-1130551"/>
            <a:ext cx="6579429" cy="7026414"/>
            <a:chOff x="3275515" y="-401302"/>
            <a:chExt cx="6173364" cy="6592762"/>
          </a:xfrm>
        </p:grpSpPr>
        <p:pic>
          <p:nvPicPr>
            <p:cNvPr id="13" name="图片 12"/>
            <p:cNvPicPr>
              <a:picLocks noChangeAspect="1"/>
            </p:cNvPicPr>
            <p:nvPr/>
          </p:nvPicPr>
          <p:blipFill>
            <a:blip r:embed="rId1"/>
            <a:stretch>
              <a:fillRect/>
            </a:stretch>
          </p:blipFill>
          <p:spPr>
            <a:xfrm>
              <a:off x="3275515" y="1356971"/>
              <a:ext cx="2281553" cy="3288120"/>
            </a:xfrm>
            <a:prstGeom prst="rect">
              <a:avLst/>
            </a:prstGeom>
          </p:spPr>
        </p:pic>
        <p:pic>
          <p:nvPicPr>
            <p:cNvPr id="14" name="图片 13"/>
            <p:cNvPicPr>
              <a:picLocks noChangeAspect="1"/>
            </p:cNvPicPr>
            <p:nvPr/>
          </p:nvPicPr>
          <p:blipFill>
            <a:blip r:embed="rId2"/>
            <a:stretch>
              <a:fillRect/>
            </a:stretch>
          </p:blipFill>
          <p:spPr>
            <a:xfrm rot="4282142">
              <a:off x="4907967" y="-394981"/>
              <a:ext cx="2768600" cy="2755958"/>
            </a:xfrm>
            <a:prstGeom prst="rect">
              <a:avLst/>
            </a:prstGeom>
          </p:spPr>
        </p:pic>
        <p:pic>
          <p:nvPicPr>
            <p:cNvPr id="15" name="图片 14"/>
            <p:cNvPicPr>
              <a:picLocks noChangeAspect="1"/>
            </p:cNvPicPr>
            <p:nvPr/>
          </p:nvPicPr>
          <p:blipFill>
            <a:blip r:embed="rId3"/>
            <a:stretch>
              <a:fillRect/>
            </a:stretch>
          </p:blipFill>
          <p:spPr>
            <a:xfrm>
              <a:off x="6959679" y="1336633"/>
              <a:ext cx="2489200" cy="2994621"/>
            </a:xfrm>
            <a:prstGeom prst="rect">
              <a:avLst/>
            </a:prstGeom>
          </p:spPr>
        </p:pic>
        <p:pic>
          <p:nvPicPr>
            <p:cNvPr id="16" name="图片 15"/>
            <p:cNvPicPr>
              <a:picLocks noChangeAspect="1"/>
            </p:cNvPicPr>
            <p:nvPr/>
          </p:nvPicPr>
          <p:blipFill>
            <a:blip r:embed="rId4"/>
            <a:stretch>
              <a:fillRect/>
            </a:stretch>
          </p:blipFill>
          <p:spPr>
            <a:xfrm rot="6356245">
              <a:off x="4996867" y="3386856"/>
              <a:ext cx="2590800" cy="3018407"/>
            </a:xfrm>
            <a:prstGeom prst="rect">
              <a:avLst/>
            </a:prstGeom>
          </p:spPr>
        </p:pic>
      </p:grpSp>
      <p:pic>
        <p:nvPicPr>
          <p:cNvPr id="23" name="图片 22"/>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46874" r="25203"/>
          <a:stretch>
            <a:fillRect/>
          </a:stretch>
        </p:blipFill>
        <p:spPr>
          <a:xfrm>
            <a:off x="4149019" y="-50025"/>
            <a:ext cx="3914981" cy="7010401"/>
          </a:xfrm>
          <a:prstGeom prst="rect">
            <a:avLst/>
          </a:prstGeom>
        </p:spPr>
      </p:pic>
      <p:pic>
        <p:nvPicPr>
          <p:cNvPr id="28" name="图片 27"/>
          <p:cNvPicPr>
            <a:picLocks noChangeAspect="1"/>
          </p:cNvPicPr>
          <p:nvPr/>
        </p:nvPicPr>
        <p:blipFill>
          <a:blip r:embed="rId7">
            <a:alphaModFix amt="30000"/>
          </a:blip>
          <a:srcRect/>
          <a:stretch>
            <a:fillRect/>
          </a:stretch>
        </p:blipFill>
        <p:spPr>
          <a:xfrm>
            <a:off x="4149020" y="-76200"/>
            <a:ext cx="3914981" cy="6341115"/>
          </a:xfrm>
          <a:custGeom>
            <a:avLst/>
            <a:gdLst>
              <a:gd name="connsiteX0" fmla="*/ 0 w 3914981"/>
              <a:gd name="connsiteY0" fmla="*/ 0 h 6341115"/>
              <a:gd name="connsiteX1" fmla="*/ 3914981 w 3914981"/>
              <a:gd name="connsiteY1" fmla="*/ 0 h 6341115"/>
              <a:gd name="connsiteX2" fmla="*/ 3914981 w 3914981"/>
              <a:gd name="connsiteY2" fmla="*/ 6341115 h 6341115"/>
              <a:gd name="connsiteX3" fmla="*/ 0 w 3914981"/>
              <a:gd name="connsiteY3" fmla="*/ 6341115 h 6341115"/>
            </a:gdLst>
            <a:ahLst/>
            <a:cxnLst>
              <a:cxn ang="0">
                <a:pos x="connsiteX0" y="connsiteY0"/>
              </a:cxn>
              <a:cxn ang="0">
                <a:pos x="connsiteX1" y="connsiteY1"/>
              </a:cxn>
              <a:cxn ang="0">
                <a:pos x="connsiteX2" y="connsiteY2"/>
              </a:cxn>
              <a:cxn ang="0">
                <a:pos x="connsiteX3" y="connsiteY3"/>
              </a:cxn>
            </a:cxnLst>
            <a:rect l="l" t="t" r="r" b="b"/>
            <a:pathLst>
              <a:path w="3914981" h="6341115">
                <a:moveTo>
                  <a:pt x="0" y="0"/>
                </a:moveTo>
                <a:lnTo>
                  <a:pt x="3914981" y="0"/>
                </a:lnTo>
                <a:lnTo>
                  <a:pt x="3914981" y="6341115"/>
                </a:lnTo>
                <a:lnTo>
                  <a:pt x="0" y="6341115"/>
                </a:lnTo>
                <a:close/>
              </a:path>
            </a:pathLst>
          </a:custGeom>
        </p:spPr>
      </p:pic>
      <p:sp>
        <p:nvSpPr>
          <p:cNvPr id="2" name="文本框 1"/>
          <p:cNvSpPr txBox="1"/>
          <p:nvPr/>
        </p:nvSpPr>
        <p:spPr>
          <a:xfrm>
            <a:off x="2515870" y="2494915"/>
            <a:ext cx="7160895" cy="1198880"/>
          </a:xfrm>
          <a:prstGeom prst="rect">
            <a:avLst/>
          </a:prstGeom>
          <a:noFill/>
        </p:spPr>
        <p:txBody>
          <a:bodyPr wrap="square" rtlCol="0">
            <a:spAutoFit/>
          </a:bodyPr>
          <a:p>
            <a:pPr algn="ctr"/>
            <a:r>
              <a:rPr lang="en-US" altLang="zh-CN" sz="7200">
                <a:latin typeface="Times New Roman" panose="02020603050405020304" charset="0"/>
                <a:cs typeface="Times New Roman" panose="02020603050405020304" charset="0"/>
              </a:rPr>
              <a:t>Thanks!</a:t>
            </a:r>
            <a:endParaRPr lang="en-US" altLang="zh-CN" sz="72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title"/>
            <p:custDataLst>
              <p:tags r:id="rId1"/>
            </p:custDataLst>
          </p:nvPr>
        </p:nvSpPr>
        <p:spPr>
          <a:xfrm>
            <a:off x="2248535" y="760095"/>
            <a:ext cx="7694295" cy="1629410"/>
          </a:xfrm>
        </p:spPr>
        <p:txBody>
          <a:bodyPr>
            <a:noAutofit/>
          </a:bodyPr>
          <a:lstStyle/>
          <a:p>
            <a:pPr algn="ctr"/>
            <a:r>
              <a:rPr lang="en-US" altLang="zh-CN">
                <a:latin typeface="Times New Roman" panose="02020603050405020304" charset="0"/>
                <a:cs typeface="Times New Roman" panose="02020603050405020304" charset="0"/>
              </a:rPr>
              <a:t>01 The historical origin of </a:t>
            </a:r>
            <a:br>
              <a:rPr lang="en-US" altLang="zh-CN">
                <a:latin typeface="Times New Roman" panose="02020603050405020304" charset="0"/>
                <a:cs typeface="Times New Roman" panose="02020603050405020304" charset="0"/>
              </a:rPr>
            </a:br>
            <a:r>
              <a:rPr lang="en-US" altLang="zh-CN">
                <a:latin typeface="Times New Roman" panose="02020603050405020304" charset="0"/>
                <a:cs typeface="Times New Roman" panose="02020603050405020304" charset="0"/>
              </a:rPr>
              <a:t>the long-life lock</a:t>
            </a:r>
            <a:endParaRPr lang="en-US" altLang="zh-CN">
              <a:latin typeface="Times New Roman" panose="02020603050405020304" charset="0"/>
              <a:cs typeface="Times New Roman" panose="02020603050405020304" charset="0"/>
            </a:endParaRPr>
          </a:p>
        </p:txBody>
      </p:sp>
      <p:sp>
        <p:nvSpPr>
          <p:cNvPr id="5" name="副标题"/>
          <p:cNvSpPr>
            <a:spLocks noGrp="1"/>
          </p:cNvSpPr>
          <p:nvPr>
            <p:ph type="body" idx="1"/>
            <p:custDataLst>
              <p:tags r:id="rId2"/>
            </p:custDataLst>
          </p:nvPr>
        </p:nvSpPr>
        <p:spPr>
          <a:xfrm>
            <a:off x="840105" y="3223260"/>
            <a:ext cx="7500620" cy="1478915"/>
          </a:xfrm>
        </p:spPr>
        <p:txBody>
          <a:bodyPr>
            <a:noAutofit/>
          </a:bodyPr>
          <a:lstStyle/>
          <a:p>
            <a:r>
              <a:rPr lang="en-US" altLang="zh-CN">
                <a:latin typeface="Times New Roman" panose="02020603050405020304" charset="0"/>
                <a:cs typeface="Times New Roman" panose="02020603050405020304" charset="0"/>
              </a:rPr>
              <a:t>    </a:t>
            </a:r>
            <a:r>
              <a:rPr lang="en-US">
                <a:latin typeface="Times New Roman" panose="02020603050405020304" charset="0"/>
                <a:cs typeface="Times New Roman" panose="02020603050405020304" charset="0"/>
              </a:rPr>
              <a:t>A</a:t>
            </a:r>
            <a:r>
              <a:rPr lang="zh-CN" altLang="en-US">
                <a:latin typeface="Times New Roman" panose="02020603050405020304" charset="0"/>
                <a:cs typeface="Times New Roman" panose="02020603050405020304" charset="0"/>
              </a:rPr>
              <a:t> popular traditional Chinese mascot to bless the baby</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health and longevity and to drive away disasters and diseases </a:t>
            </a:r>
            <a:endParaRPr lang="zh-CN" altLang="en-US">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3">
            <a:alphaModFix amt="20000"/>
          </a:blip>
          <a:stretch>
            <a:fillRect/>
          </a:stretch>
        </p:blipFill>
        <p:spPr>
          <a:xfrm>
            <a:off x="3656965" y="271780"/>
            <a:ext cx="4876800" cy="365760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687689" y="542925"/>
            <a:ext cx="8056261" cy="5810250"/>
          </a:xfrm>
          <a:prstGeom prst="rect">
            <a:avLst/>
          </a:prstGeom>
          <a:gradFill flip="none" rotWithShape="1">
            <a:gsLst>
              <a:gs pos="0">
                <a:schemeClr val="accent1">
                  <a:alpha val="80000"/>
                </a:schemeClr>
              </a:gs>
              <a:gs pos="100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3"/>
          <p:cNvSpPr>
            <a:spLocks noGrp="1"/>
          </p:cNvSpPr>
          <p:nvPr>
            <p:ph type="title"/>
            <p:custDataLst>
              <p:tags r:id="rId2"/>
            </p:custDataLst>
          </p:nvPr>
        </p:nvSpPr>
        <p:spPr>
          <a:xfrm>
            <a:off x="849630" y="449580"/>
            <a:ext cx="7997825" cy="748665"/>
          </a:xfrm>
        </p:spPr>
        <p:txBody>
          <a:bodyPr lIns="0" anchor="b">
            <a:normAutofit fontScale="90000"/>
          </a:bodyPr>
          <a:lstStyle/>
          <a:p>
            <a:pPr algn="l"/>
            <a:r>
              <a:rPr lang="zh-CN" altLang="en-US" sz="4000" dirty="0">
                <a:solidFill>
                  <a:schemeClr val="lt1">
                    <a:lumMod val="100000"/>
                  </a:schemeClr>
                </a:solidFill>
                <a:latin typeface="Times New Roman" panose="02020603050405020304" charset="0"/>
                <a:cs typeface="Times New Roman" panose="02020603050405020304" charset="0"/>
              </a:rPr>
              <a:t>In the Han Dynasty (BC 202-AD 220)</a:t>
            </a:r>
            <a:endParaRPr lang="zh-CN" altLang="en-US" sz="4000" dirty="0">
              <a:solidFill>
                <a:schemeClr val="lt1">
                  <a:lumMod val="100000"/>
                </a:schemeClr>
              </a:solidFill>
              <a:latin typeface="Times New Roman" panose="02020603050405020304" charset="0"/>
              <a:cs typeface="Times New Roman" panose="02020603050405020304" charset="0"/>
            </a:endParaRPr>
          </a:p>
        </p:txBody>
      </p:sp>
      <p:pic>
        <p:nvPicPr>
          <p:cNvPr id="25" name="图片 24"/>
          <p:cNvPicPr>
            <a:picLocks noChangeAspect="1"/>
          </p:cNvPicPr>
          <p:nvPr>
            <p:custDataLst>
              <p:tags r:id="rId3"/>
            </p:custDataLst>
          </p:nvPr>
        </p:nvPicPr>
        <p:blipFill rotWithShape="1">
          <a:blip r:embed="rId4"/>
          <a:srcRect l="16687" r="5997"/>
          <a:stretch>
            <a:fillRect/>
          </a:stretch>
        </p:blipFill>
        <p:spPr>
          <a:xfrm>
            <a:off x="7020560" y="1198245"/>
            <a:ext cx="5171440" cy="4500245"/>
          </a:xfrm>
          <a:custGeom>
            <a:avLst/>
            <a:gdLst>
              <a:gd name="connsiteX0" fmla="*/ 0 w 6120000"/>
              <a:gd name="connsiteY0" fmla="*/ 0 h 4500000"/>
              <a:gd name="connsiteX1" fmla="*/ 6120000 w 6120000"/>
              <a:gd name="connsiteY1" fmla="*/ 0 h 4500000"/>
              <a:gd name="connsiteX2" fmla="*/ 6120000 w 6120000"/>
              <a:gd name="connsiteY2" fmla="*/ 4500000 h 4500000"/>
              <a:gd name="connsiteX3" fmla="*/ 0 w 6120000"/>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120000" h="4500000">
                <a:moveTo>
                  <a:pt x="0" y="0"/>
                </a:moveTo>
                <a:lnTo>
                  <a:pt x="6120000" y="0"/>
                </a:lnTo>
                <a:lnTo>
                  <a:pt x="6120000" y="4500000"/>
                </a:lnTo>
                <a:lnTo>
                  <a:pt x="0" y="4500000"/>
                </a:lnTo>
                <a:close/>
              </a:path>
            </a:pathLst>
          </a:custGeom>
          <a:ln w="6350">
            <a:solidFill>
              <a:schemeClr val="tx1">
                <a:lumMod val="40000"/>
                <a:lumOff val="60000"/>
                <a:alpha val="50000"/>
              </a:schemeClr>
            </a:solidFill>
          </a:ln>
          <a:effectLst>
            <a:outerShdw blurRad="254000" dist="381000" dir="8400000" algn="t" rotWithShape="0">
              <a:schemeClr val="accent1">
                <a:lumMod val="50000"/>
                <a:alpha val="15000"/>
              </a:schemeClr>
            </a:outerShdw>
          </a:effectLst>
        </p:spPr>
      </p:pic>
      <p:sp>
        <p:nvSpPr>
          <p:cNvPr id="4" name="矩形 3"/>
          <p:cNvSpPr/>
          <p:nvPr>
            <p:custDataLst>
              <p:tags r:id="rId5"/>
            </p:custDataLst>
          </p:nvPr>
        </p:nvSpPr>
        <p:spPr>
          <a:xfrm>
            <a:off x="1311275" y="2153285"/>
            <a:ext cx="5250180" cy="1928495"/>
          </a:xfrm>
          <a:prstGeom prst="rect">
            <a:avLst/>
          </a:prstGeom>
          <a:ln>
            <a:noFill/>
            <a:prstDash val="sysDash"/>
          </a:ln>
        </p:spPr>
        <p:txBody>
          <a:bodyPr vert="horz" lIns="0" tIns="0" rIns="0" bIns="0" rtlCol="0" anchor="ctr">
            <a:noAutofit/>
          </a:bodyPr>
          <a:p>
            <a:pPr algn="l"/>
            <a:r>
              <a:rPr lang="en-US" altLang="zh-CN" sz="2000" dirty="0">
                <a:ln>
                  <a:noFill/>
                  <a:prstDash val="sysDot"/>
                </a:ln>
                <a:solidFill>
                  <a:schemeClr val="lt1">
                    <a:lumMod val="100000"/>
                  </a:schemeClr>
                </a:solidFill>
                <a:latin typeface="Times New Roman" panose="02020603050405020304" charset="0"/>
                <a:cs typeface="Times New Roman" panose="02020603050405020304" charset="0"/>
              </a:rPr>
              <a:t>It is </a:t>
            </a:r>
            <a:r>
              <a:rPr lang="en-US" altLang="zh-CN" sz="2000" b="1">
                <a:solidFill>
                  <a:schemeClr val="bg1"/>
                </a:solidFill>
                <a:latin typeface="Times New Roman" panose="02020603050405020304" charset="0"/>
                <a:cs typeface="Times New Roman" panose="02020603050405020304" charset="0"/>
                <a:sym typeface="+mn-ea"/>
              </a:rPr>
              <a:t>a colorful rope made of five colors of silk</a:t>
            </a:r>
            <a:endParaRPr lang="en-US" altLang="zh-CN" sz="2000" b="1">
              <a:solidFill>
                <a:schemeClr val="bg1"/>
              </a:solidFill>
              <a:latin typeface="Times New Roman" panose="02020603050405020304" charset="0"/>
              <a:cs typeface="Times New Roman" panose="02020603050405020304" charset="0"/>
              <a:sym typeface="+mn-ea"/>
            </a:endParaRPr>
          </a:p>
          <a:p>
            <a:pPr algn="l"/>
            <a:endParaRPr lang="en-US" altLang="zh-CN" sz="2000" b="1" dirty="0">
              <a:solidFill>
                <a:schemeClr val="bg1"/>
              </a:solidFill>
              <a:latin typeface="Times New Roman" panose="02020603050405020304" charset="0"/>
              <a:cs typeface="Times New Roman" panose="02020603050405020304" charset="0"/>
              <a:sym typeface="+mn-ea"/>
            </a:endParaRPr>
          </a:p>
          <a:p>
            <a:pPr>
              <a:lnSpc>
                <a:spcPct val="130000"/>
              </a:lnSpc>
              <a:spcBef>
                <a:spcPct val="0"/>
              </a:spcBef>
              <a:spcAft>
                <a:spcPct val="0"/>
              </a:spcAft>
            </a:pPr>
            <a:r>
              <a:rPr lang="en-US" altLang="zh-CN" sz="2000" dirty="0">
                <a:ln>
                  <a:noFill/>
                  <a:prstDash val="sysDot"/>
                </a:ln>
                <a:solidFill>
                  <a:schemeClr val="lt1">
                    <a:lumMod val="100000"/>
                  </a:schemeClr>
                </a:solidFill>
                <a:latin typeface="Times New Roman" panose="02020603050405020304" charset="0"/>
                <a:cs typeface="Times New Roman" panose="02020603050405020304" charset="0"/>
              </a:rPr>
              <a:t>Which is </a:t>
            </a:r>
            <a:r>
              <a:rPr lang="zh-CN" altLang="en-US" sz="2000" dirty="0">
                <a:ln>
                  <a:noFill/>
                  <a:prstDash val="sysDot"/>
                </a:ln>
                <a:solidFill>
                  <a:schemeClr val="lt1">
                    <a:lumMod val="100000"/>
                  </a:schemeClr>
                </a:solidFill>
                <a:latin typeface="Times New Roman" panose="02020603050405020304" charset="0"/>
                <a:cs typeface="Times New Roman" panose="02020603050405020304" charset="0"/>
              </a:rPr>
              <a:t>originally an ornament decorated on doors and </a:t>
            </a:r>
            <a:r>
              <a:rPr lang="en-US" altLang="zh-CN" sz="2000" dirty="0">
                <a:ln>
                  <a:noFill/>
                  <a:prstDash val="sysDot"/>
                </a:ln>
                <a:solidFill>
                  <a:schemeClr val="lt1">
                    <a:lumMod val="100000"/>
                  </a:schemeClr>
                </a:solidFill>
                <a:latin typeface="Times New Roman" panose="02020603050405020304" charset="0"/>
                <a:cs typeface="Times New Roman" panose="02020603050405020304" charset="0"/>
              </a:rPr>
              <a:t>w</a:t>
            </a:r>
            <a:r>
              <a:rPr lang="zh-CN" altLang="en-US" sz="2000" dirty="0">
                <a:ln>
                  <a:noFill/>
                  <a:prstDash val="sysDot"/>
                </a:ln>
                <a:solidFill>
                  <a:schemeClr val="lt1">
                    <a:lumMod val="100000"/>
                  </a:schemeClr>
                </a:solidFill>
                <a:latin typeface="Times New Roman" panose="02020603050405020304" charset="0"/>
                <a:cs typeface="Times New Roman" panose="02020603050405020304" charset="0"/>
              </a:rPr>
              <a:t>indows on the Dragon Boat Festival.</a:t>
            </a:r>
            <a:endParaRPr lang="zh-CN" altLang="en-US" sz="2000" dirty="0">
              <a:ln>
                <a:noFill/>
                <a:prstDash val="sysDot"/>
              </a:ln>
              <a:solidFill>
                <a:schemeClr val="lt1">
                  <a:lumMod val="100000"/>
                </a:schemeClr>
              </a:solidFill>
              <a:latin typeface="Times New Roman" panose="02020603050405020304" charset="0"/>
              <a:cs typeface="Times New Roman" panose="02020603050405020304" charset="0"/>
            </a:endParaRPr>
          </a:p>
        </p:txBody>
      </p:sp>
      <p:sp>
        <p:nvSpPr>
          <p:cNvPr id="5" name="矩形 4"/>
          <p:cNvSpPr/>
          <p:nvPr>
            <p:custDataLst>
              <p:tags r:id="rId6"/>
            </p:custDataLst>
          </p:nvPr>
        </p:nvSpPr>
        <p:spPr>
          <a:xfrm>
            <a:off x="414025" y="2777404"/>
            <a:ext cx="578246" cy="612749"/>
          </a:xfrm>
          <a:prstGeom prst="rect">
            <a:avLst/>
          </a:prstGeom>
          <a:solidFill>
            <a:schemeClr val="lt1">
              <a:lumMod val="100000"/>
            </a:schemeClr>
          </a:solid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6" name="矩形 5"/>
          <p:cNvSpPr/>
          <p:nvPr>
            <p:custDataLst>
              <p:tags r:id="rId7"/>
            </p:custDataLst>
          </p:nvPr>
        </p:nvSpPr>
        <p:spPr>
          <a:xfrm>
            <a:off x="1333463" y="4279246"/>
            <a:ext cx="5193351" cy="1304088"/>
          </a:xfrm>
          <a:prstGeom prst="rect">
            <a:avLst/>
          </a:prstGeom>
          <a:ln>
            <a:noFill/>
            <a:prstDash val="sysDash"/>
          </a:ln>
        </p:spPr>
        <p:txBody>
          <a:bodyPr vert="horz" lIns="0" tIns="0" rIns="0" bIns="0" rtlCol="0" anchor="ctr">
            <a:noAutofit/>
          </a:bodyPr>
          <a:p>
            <a:pPr>
              <a:lnSpc>
                <a:spcPct val="130000"/>
              </a:lnSpc>
              <a:spcBef>
                <a:spcPct val="0"/>
              </a:spcBef>
              <a:spcAft>
                <a:spcPct val="0"/>
              </a:spcAft>
            </a:pPr>
            <a:r>
              <a:rPr lang="zh-CN" altLang="en-US" sz="2000" dirty="0">
                <a:ln>
                  <a:noFill/>
                  <a:prstDash val="sysDot"/>
                </a:ln>
                <a:solidFill>
                  <a:schemeClr val="lt1">
                    <a:lumMod val="100000"/>
                  </a:schemeClr>
                </a:solidFill>
                <a:latin typeface="Times New Roman" panose="02020603050405020304" charset="0"/>
                <a:cs typeface="Times New Roman" panose="02020603050405020304" charset="0"/>
                <a:sym typeface="+mn-ea"/>
              </a:rPr>
              <a:t>The ancients believed that the five-color rope symbolizes the five divine powers and can drive away evil spirits.</a:t>
            </a:r>
            <a:endParaRPr lang="zh-CN" altLang="en-US" sz="2000" dirty="0">
              <a:ln>
                <a:noFill/>
                <a:prstDash val="sysDot"/>
              </a:ln>
              <a:solidFill>
                <a:schemeClr val="lt1">
                  <a:lumMod val="100000"/>
                </a:schemeClr>
              </a:solidFill>
              <a:latin typeface="Times New Roman" panose="02020603050405020304" charset="0"/>
              <a:cs typeface="Times New Roman" panose="02020603050405020304" charset="0"/>
            </a:endParaRPr>
          </a:p>
          <a:p>
            <a:pPr>
              <a:lnSpc>
                <a:spcPct val="130000"/>
              </a:lnSpc>
              <a:spcBef>
                <a:spcPct val="0"/>
              </a:spcBef>
              <a:spcAft>
                <a:spcPct val="0"/>
              </a:spcAft>
            </a:pPr>
            <a:endParaRPr lang="zh-CN" altLang="en-US" sz="2000">
              <a:ln>
                <a:noFill/>
                <a:prstDash val="sysDot"/>
              </a:ln>
              <a:solidFill>
                <a:schemeClr val="lt1">
                  <a:lumMod val="100000"/>
                </a:schemeClr>
              </a:solidFill>
              <a:latin typeface="Times New Roman" panose="02020603050405020304" charset="0"/>
              <a:cs typeface="Times New Roman" panose="02020603050405020304" charset="0"/>
            </a:endParaRPr>
          </a:p>
        </p:txBody>
      </p:sp>
      <p:sp>
        <p:nvSpPr>
          <p:cNvPr id="7" name="矩形 6"/>
          <p:cNvSpPr/>
          <p:nvPr>
            <p:custDataLst>
              <p:tags r:id="rId8"/>
            </p:custDataLst>
          </p:nvPr>
        </p:nvSpPr>
        <p:spPr>
          <a:xfrm>
            <a:off x="414025" y="4624597"/>
            <a:ext cx="578246" cy="612749"/>
          </a:xfrm>
          <a:prstGeom prst="rect">
            <a:avLst/>
          </a:prstGeom>
          <a:solidFill>
            <a:schemeClr val="lt1">
              <a:lumMod val="100000"/>
            </a:schemeClr>
          </a:solidFill>
          <a:ln>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任意多边形: 形状 28"/>
          <p:cNvSpPr/>
          <p:nvPr>
            <p:custDataLst>
              <p:tags r:id="rId9"/>
            </p:custDataLst>
          </p:nvPr>
        </p:nvSpPr>
        <p:spPr>
          <a:xfrm>
            <a:off x="553954" y="2937140"/>
            <a:ext cx="298388" cy="293915"/>
          </a:xfrm>
          <a:custGeom>
            <a:avLst/>
            <a:gdLst>
              <a:gd name="connsiteX0" fmla="*/ 237554 w 276311"/>
              <a:gd name="connsiteY0" fmla="*/ 77513 h 77524"/>
              <a:gd name="connsiteX1" fmla="*/ 38762 w 276311"/>
              <a:gd name="connsiteY1" fmla="*/ 77513 h 77524"/>
              <a:gd name="connsiteX2" fmla="*/ 0 w 276311"/>
              <a:gd name="connsiteY2" fmla="*/ 38751 h 77524"/>
              <a:gd name="connsiteX3" fmla="*/ 38762 w 276311"/>
              <a:gd name="connsiteY3" fmla="*/ -11 h 77524"/>
              <a:gd name="connsiteX4" fmla="*/ 237549 w 276311"/>
              <a:gd name="connsiteY4" fmla="*/ -11 h 77524"/>
              <a:gd name="connsiteX5" fmla="*/ 276311 w 276311"/>
              <a:gd name="connsiteY5" fmla="*/ 38751 h 77524"/>
              <a:gd name="connsiteX6" fmla="*/ 237554 w 276311"/>
              <a:gd name="connsiteY6" fmla="*/ 77513 h 7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 h="460">
                <a:moveTo>
                  <a:pt x="284" y="164"/>
                </a:moveTo>
                <a:lnTo>
                  <a:pt x="183" y="164"/>
                </a:lnTo>
                <a:cubicBezTo>
                  <a:pt x="172" y="164"/>
                  <a:pt x="163" y="155"/>
                  <a:pt x="163" y="143"/>
                </a:cubicBezTo>
                <a:cubicBezTo>
                  <a:pt x="163" y="131"/>
                  <a:pt x="172" y="122"/>
                  <a:pt x="183" y="122"/>
                </a:cubicBezTo>
                <a:lnTo>
                  <a:pt x="284" y="122"/>
                </a:lnTo>
                <a:cubicBezTo>
                  <a:pt x="295" y="122"/>
                  <a:pt x="304" y="131"/>
                  <a:pt x="304" y="143"/>
                </a:cubicBezTo>
                <a:cubicBezTo>
                  <a:pt x="304" y="155"/>
                  <a:pt x="295" y="164"/>
                  <a:pt x="284" y="164"/>
                </a:cubicBezTo>
                <a:close/>
                <a:moveTo>
                  <a:pt x="284" y="252"/>
                </a:moveTo>
                <a:lnTo>
                  <a:pt x="183" y="252"/>
                </a:lnTo>
                <a:cubicBezTo>
                  <a:pt x="172" y="252"/>
                  <a:pt x="163" y="243"/>
                  <a:pt x="163" y="231"/>
                </a:cubicBezTo>
                <a:cubicBezTo>
                  <a:pt x="163" y="219"/>
                  <a:pt x="172" y="210"/>
                  <a:pt x="183" y="210"/>
                </a:cubicBezTo>
                <a:lnTo>
                  <a:pt x="284" y="210"/>
                </a:lnTo>
                <a:cubicBezTo>
                  <a:pt x="295" y="210"/>
                  <a:pt x="304" y="219"/>
                  <a:pt x="304" y="231"/>
                </a:cubicBezTo>
                <a:cubicBezTo>
                  <a:pt x="304" y="243"/>
                  <a:pt x="295" y="252"/>
                  <a:pt x="284" y="252"/>
                </a:cubicBezTo>
                <a:close/>
                <a:moveTo>
                  <a:pt x="234" y="460"/>
                </a:moveTo>
                <a:cubicBezTo>
                  <a:pt x="234" y="460"/>
                  <a:pt x="234" y="460"/>
                  <a:pt x="233" y="460"/>
                </a:cubicBezTo>
                <a:cubicBezTo>
                  <a:pt x="223" y="460"/>
                  <a:pt x="213" y="454"/>
                  <a:pt x="206" y="445"/>
                </a:cubicBezTo>
                <a:lnTo>
                  <a:pt x="155" y="367"/>
                </a:lnTo>
                <a:lnTo>
                  <a:pt x="33" y="367"/>
                </a:lnTo>
                <a:cubicBezTo>
                  <a:pt x="15" y="367"/>
                  <a:pt x="0" y="351"/>
                  <a:pt x="0" y="332"/>
                </a:cubicBezTo>
                <a:lnTo>
                  <a:pt x="0" y="35"/>
                </a:lnTo>
                <a:cubicBezTo>
                  <a:pt x="0" y="16"/>
                  <a:pt x="15" y="0"/>
                  <a:pt x="33" y="0"/>
                </a:cubicBezTo>
                <a:lnTo>
                  <a:pt x="434" y="0"/>
                </a:lnTo>
                <a:cubicBezTo>
                  <a:pt x="452" y="0"/>
                  <a:pt x="467" y="16"/>
                  <a:pt x="467" y="35"/>
                </a:cubicBezTo>
                <a:lnTo>
                  <a:pt x="467" y="274"/>
                </a:lnTo>
                <a:cubicBezTo>
                  <a:pt x="467" y="325"/>
                  <a:pt x="428" y="367"/>
                  <a:pt x="379" y="367"/>
                </a:cubicBezTo>
                <a:lnTo>
                  <a:pt x="313" y="367"/>
                </a:lnTo>
                <a:lnTo>
                  <a:pt x="261" y="445"/>
                </a:lnTo>
                <a:cubicBezTo>
                  <a:pt x="254" y="454"/>
                  <a:pt x="244" y="460"/>
                  <a:pt x="234" y="460"/>
                </a:cubicBezTo>
                <a:close/>
                <a:moveTo>
                  <a:pt x="40" y="325"/>
                </a:moveTo>
                <a:lnTo>
                  <a:pt x="155" y="325"/>
                </a:lnTo>
                <a:cubicBezTo>
                  <a:pt x="168" y="325"/>
                  <a:pt x="180" y="332"/>
                  <a:pt x="188" y="343"/>
                </a:cubicBezTo>
                <a:lnTo>
                  <a:pt x="234" y="413"/>
                </a:lnTo>
                <a:lnTo>
                  <a:pt x="281" y="342"/>
                </a:lnTo>
                <a:cubicBezTo>
                  <a:pt x="288" y="331"/>
                  <a:pt x="300" y="325"/>
                  <a:pt x="312" y="325"/>
                </a:cubicBezTo>
                <a:lnTo>
                  <a:pt x="379" y="325"/>
                </a:lnTo>
                <a:cubicBezTo>
                  <a:pt x="406" y="325"/>
                  <a:pt x="427" y="302"/>
                  <a:pt x="427" y="274"/>
                </a:cubicBezTo>
                <a:lnTo>
                  <a:pt x="427" y="42"/>
                </a:lnTo>
                <a:lnTo>
                  <a:pt x="40" y="42"/>
                </a:lnTo>
                <a:lnTo>
                  <a:pt x="40" y="325"/>
                </a:lnTo>
                <a:close/>
              </a:path>
            </a:pathLst>
          </a:custGeom>
          <a:solidFill>
            <a:schemeClr val="accent1"/>
          </a:solidFill>
          <a:ln w="2376" cap="flat">
            <a:noFill/>
            <a:prstDash val="solid"/>
            <a:miter/>
          </a:ln>
        </p:spPr>
        <p:txBody>
          <a:bodyPr wrap="square" rtlCol="0" anchor="ctr">
            <a:noAutofit/>
          </a:bodyPr>
          <a:p>
            <a:endParaRPr lang="zh-CN" altLang="en-US"/>
          </a:p>
        </p:txBody>
      </p:sp>
      <p:sp>
        <p:nvSpPr>
          <p:cNvPr id="17" name="任意多边形: 形状 32"/>
          <p:cNvSpPr/>
          <p:nvPr>
            <p:custDataLst>
              <p:tags r:id="rId10"/>
            </p:custDataLst>
          </p:nvPr>
        </p:nvSpPr>
        <p:spPr>
          <a:xfrm>
            <a:off x="553954" y="4784972"/>
            <a:ext cx="298388" cy="291998"/>
          </a:xfrm>
          <a:custGeom>
            <a:avLst/>
            <a:gdLst>
              <a:gd name="connsiteX0" fmla="*/ 234377 w 272620"/>
              <a:gd name="connsiteY0" fmla="*/ 76485 h 76486"/>
              <a:gd name="connsiteX1" fmla="*/ 38243 w 272620"/>
              <a:gd name="connsiteY1" fmla="*/ 76485 h 76486"/>
              <a:gd name="connsiteX2" fmla="*/ 0 w 272620"/>
              <a:gd name="connsiteY2" fmla="*/ 38242 h 76486"/>
              <a:gd name="connsiteX3" fmla="*/ 38243 w 272620"/>
              <a:gd name="connsiteY3" fmla="*/ -1 h 76486"/>
              <a:gd name="connsiteX4" fmla="*/ 234377 w 272620"/>
              <a:gd name="connsiteY4" fmla="*/ -1 h 76486"/>
              <a:gd name="connsiteX5" fmla="*/ 272620 w 272620"/>
              <a:gd name="connsiteY5" fmla="*/ 38242 h 76486"/>
              <a:gd name="connsiteX6" fmla="*/ 234377 w 272620"/>
              <a:gd name="connsiteY6" fmla="*/ 76485 h 7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 h="457">
                <a:moveTo>
                  <a:pt x="283" y="235"/>
                </a:moveTo>
                <a:lnTo>
                  <a:pt x="182" y="235"/>
                </a:lnTo>
                <a:cubicBezTo>
                  <a:pt x="172" y="235"/>
                  <a:pt x="163" y="226"/>
                  <a:pt x="163" y="214"/>
                </a:cubicBezTo>
                <a:cubicBezTo>
                  <a:pt x="163" y="203"/>
                  <a:pt x="172" y="194"/>
                  <a:pt x="182" y="194"/>
                </a:cubicBezTo>
                <a:lnTo>
                  <a:pt x="283" y="194"/>
                </a:lnTo>
                <a:cubicBezTo>
                  <a:pt x="293" y="194"/>
                  <a:pt x="302" y="203"/>
                  <a:pt x="302" y="214"/>
                </a:cubicBezTo>
                <a:cubicBezTo>
                  <a:pt x="302" y="226"/>
                  <a:pt x="293" y="235"/>
                  <a:pt x="283" y="235"/>
                </a:cubicBezTo>
                <a:close/>
                <a:moveTo>
                  <a:pt x="283" y="326"/>
                </a:moveTo>
                <a:lnTo>
                  <a:pt x="182" y="326"/>
                </a:lnTo>
                <a:cubicBezTo>
                  <a:pt x="172" y="326"/>
                  <a:pt x="163" y="317"/>
                  <a:pt x="163" y="306"/>
                </a:cubicBezTo>
                <a:cubicBezTo>
                  <a:pt x="163" y="294"/>
                  <a:pt x="172" y="285"/>
                  <a:pt x="182" y="285"/>
                </a:cubicBezTo>
                <a:lnTo>
                  <a:pt x="283" y="285"/>
                </a:lnTo>
                <a:cubicBezTo>
                  <a:pt x="293" y="285"/>
                  <a:pt x="302" y="294"/>
                  <a:pt x="302" y="306"/>
                </a:cubicBezTo>
                <a:cubicBezTo>
                  <a:pt x="302" y="317"/>
                  <a:pt x="293" y="326"/>
                  <a:pt x="283" y="326"/>
                </a:cubicBezTo>
                <a:close/>
                <a:moveTo>
                  <a:pt x="381" y="457"/>
                </a:moveTo>
                <a:lnTo>
                  <a:pt x="32" y="457"/>
                </a:lnTo>
                <a:cubicBezTo>
                  <a:pt x="15" y="457"/>
                  <a:pt x="0" y="442"/>
                  <a:pt x="0" y="423"/>
                </a:cubicBezTo>
                <a:lnTo>
                  <a:pt x="0" y="34"/>
                </a:lnTo>
                <a:cubicBezTo>
                  <a:pt x="0" y="15"/>
                  <a:pt x="15" y="0"/>
                  <a:pt x="32" y="0"/>
                </a:cubicBezTo>
                <a:lnTo>
                  <a:pt x="163" y="0"/>
                </a:lnTo>
                <a:cubicBezTo>
                  <a:pt x="174" y="0"/>
                  <a:pt x="184" y="6"/>
                  <a:pt x="190" y="15"/>
                </a:cubicBezTo>
                <a:lnTo>
                  <a:pt x="228" y="77"/>
                </a:lnTo>
                <a:lnTo>
                  <a:pt x="435" y="77"/>
                </a:lnTo>
                <a:cubicBezTo>
                  <a:pt x="452" y="77"/>
                  <a:pt x="467" y="92"/>
                  <a:pt x="467" y="111"/>
                </a:cubicBezTo>
                <a:lnTo>
                  <a:pt x="467" y="365"/>
                </a:lnTo>
                <a:cubicBezTo>
                  <a:pt x="467" y="416"/>
                  <a:pt x="428" y="457"/>
                  <a:pt x="381" y="457"/>
                </a:cubicBezTo>
                <a:close/>
                <a:moveTo>
                  <a:pt x="39" y="416"/>
                </a:moveTo>
                <a:lnTo>
                  <a:pt x="381" y="416"/>
                </a:lnTo>
                <a:cubicBezTo>
                  <a:pt x="407" y="416"/>
                  <a:pt x="428" y="393"/>
                  <a:pt x="428" y="365"/>
                </a:cubicBezTo>
                <a:lnTo>
                  <a:pt x="428" y="118"/>
                </a:lnTo>
                <a:lnTo>
                  <a:pt x="225" y="118"/>
                </a:lnTo>
                <a:cubicBezTo>
                  <a:pt x="214" y="118"/>
                  <a:pt x="204" y="113"/>
                  <a:pt x="198" y="103"/>
                </a:cubicBezTo>
                <a:lnTo>
                  <a:pt x="159" y="41"/>
                </a:lnTo>
                <a:lnTo>
                  <a:pt x="39" y="41"/>
                </a:lnTo>
                <a:lnTo>
                  <a:pt x="39" y="416"/>
                </a:lnTo>
                <a:close/>
              </a:path>
            </a:pathLst>
          </a:custGeom>
          <a:solidFill>
            <a:schemeClr val="accent1"/>
          </a:solidFill>
          <a:ln w="2292" cap="flat">
            <a:noFill/>
            <a:prstDash val="solid"/>
            <a:miter/>
          </a:ln>
        </p:spPr>
        <p:txBody>
          <a:bodyPr wrap="square" rtlCol="0" anchor="ctr">
            <a:noAutofit/>
          </a:bodyPr>
          <a:p>
            <a:endParaRPr lang="zh-CN" altLang="en-US"/>
          </a:p>
        </p:txBody>
      </p:sp>
      <p:sp>
        <p:nvSpPr>
          <p:cNvPr id="2" name="文本框 1"/>
          <p:cNvSpPr txBox="1"/>
          <p:nvPr/>
        </p:nvSpPr>
        <p:spPr>
          <a:xfrm>
            <a:off x="1075055" y="1446530"/>
            <a:ext cx="5267325" cy="953135"/>
          </a:xfrm>
          <a:prstGeom prst="rect">
            <a:avLst/>
          </a:prstGeom>
          <a:noFill/>
        </p:spPr>
        <p:txBody>
          <a:bodyPr wrap="square" rtlCol="0">
            <a:spAutoFit/>
          </a:bodyPr>
          <a:p>
            <a:pPr algn="l"/>
            <a:r>
              <a:rPr lang="en-US" altLang="zh-CN" sz="2800" b="1">
                <a:solidFill>
                  <a:schemeClr val="bg1"/>
                </a:solidFill>
                <a:latin typeface="Times New Roman" panose="02020603050405020304" charset="0"/>
                <a:cs typeface="Times New Roman" panose="02020603050405020304" charset="0"/>
                <a:sym typeface="+mn-ea"/>
              </a:rPr>
              <a:t>Zhu Suo (</a:t>
            </a:r>
            <a:r>
              <a:rPr lang="zh-CN" altLang="en-US" sz="2800" b="1">
                <a:solidFill>
                  <a:schemeClr val="bg1"/>
                </a:solidFill>
                <a:latin typeface="Times New Roman" panose="02020603050405020304" charset="0"/>
                <a:cs typeface="Times New Roman" panose="02020603050405020304" charset="0"/>
                <a:sym typeface="+mn-ea"/>
              </a:rPr>
              <a:t>朱锁</a:t>
            </a:r>
            <a:r>
              <a:rPr lang="en-US" altLang="zh-CN" sz="2800" b="1">
                <a:solidFill>
                  <a:schemeClr val="bg1"/>
                </a:solidFill>
                <a:latin typeface="Times New Roman" panose="02020603050405020304" charset="0"/>
                <a:cs typeface="Times New Roman" panose="02020603050405020304" charset="0"/>
                <a:sym typeface="+mn-ea"/>
              </a:rPr>
              <a:t>) </a:t>
            </a:r>
            <a:endParaRPr lang="en-US" altLang="zh-CN" sz="2800" b="1">
              <a:solidFill>
                <a:schemeClr val="bg1"/>
              </a:solidFill>
              <a:latin typeface="Times New Roman" panose="02020603050405020304" charset="0"/>
              <a:cs typeface="Times New Roman" panose="02020603050405020304" charset="0"/>
              <a:sym typeface="+mn-ea"/>
            </a:endParaRPr>
          </a:p>
          <a:p>
            <a:pPr algn="l"/>
            <a:endParaRPr lang="en-US" altLang="zh-CN" sz="2800" b="1" dirty="0">
              <a:solidFill>
                <a:schemeClr val="bg1"/>
              </a:solidFill>
              <a:latin typeface="Times New Roman" panose="02020603050405020304" charset="0"/>
              <a:cs typeface="Times New Roman" panose="02020603050405020304" charset="0"/>
              <a:sym typeface="+mn-ea"/>
            </a:endParaRPr>
          </a:p>
        </p:txBody>
      </p:sp>
      <p:pic>
        <p:nvPicPr>
          <p:cNvPr id="12" name="图片 11"/>
          <p:cNvPicPr>
            <a:picLocks noChangeAspect="1"/>
          </p:cNvPicPr>
          <p:nvPr/>
        </p:nvPicPr>
        <p:blipFill>
          <a:blip r:embed="rId11"/>
          <a:stretch>
            <a:fillRect/>
          </a:stretch>
        </p:blipFill>
        <p:spPr>
          <a:xfrm rot="20177345">
            <a:off x="10906125" y="5234305"/>
            <a:ext cx="1122045" cy="1617345"/>
          </a:xfrm>
          <a:prstGeom prst="rect">
            <a:avLst/>
          </a:prstGeom>
        </p:spPr>
      </p:pic>
    </p:spTree>
    <p:custDataLst>
      <p:tags r:id="rId1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fontScale="90000"/>
          </a:bodyPr>
          <a:lstStyle/>
          <a:p>
            <a:r>
              <a:rPr lang="zh-CN" altLang="en-US">
                <a:latin typeface="Times New Roman" panose="02020603050405020304" charset="0"/>
                <a:cs typeface="Times New Roman" panose="02020603050405020304" charset="0"/>
              </a:rPr>
              <a:t>During the Wei-Jin and Southern and Northern Dynasty period (403BC-581AD)</a:t>
            </a:r>
            <a:endParaRPr lang="zh-CN" altLang="en-US">
              <a:latin typeface="Times New Roman" panose="02020603050405020304" charset="0"/>
              <a:cs typeface="Times New Roman" panose="02020603050405020304" charset="0"/>
            </a:endParaRPr>
          </a:p>
        </p:txBody>
      </p:sp>
      <p:sp>
        <p:nvSpPr>
          <p:cNvPr id="71" name="Freeform 8"/>
          <p:cNvSpPr/>
          <p:nvPr>
            <p:custDataLst>
              <p:tags r:id="rId2"/>
            </p:custDataLst>
          </p:nvPr>
        </p:nvSpPr>
        <p:spPr bwMode="auto">
          <a:xfrm>
            <a:off x="4880451" y="2930525"/>
            <a:ext cx="1149350" cy="1222375"/>
          </a:xfrm>
          <a:custGeom>
            <a:avLst/>
            <a:gdLst>
              <a:gd name="T0" fmla="*/ 724 w 724"/>
              <a:gd name="T1" fmla="*/ 123 h 770"/>
              <a:gd name="T2" fmla="*/ 631 w 724"/>
              <a:gd name="T3" fmla="*/ 770 h 770"/>
              <a:gd name="T4" fmla="*/ 0 w 724"/>
              <a:gd name="T5" fmla="*/ 647 h 770"/>
              <a:gd name="T6" fmla="*/ 94 w 724"/>
              <a:gd name="T7" fmla="*/ 0 h 770"/>
              <a:gd name="T8" fmla="*/ 724 w 724"/>
              <a:gd name="T9" fmla="*/ 123 h 770"/>
            </a:gdLst>
            <a:ahLst/>
            <a:cxnLst>
              <a:cxn ang="0">
                <a:pos x="T0" y="T1"/>
              </a:cxn>
              <a:cxn ang="0">
                <a:pos x="T2" y="T3"/>
              </a:cxn>
              <a:cxn ang="0">
                <a:pos x="T4" y="T5"/>
              </a:cxn>
              <a:cxn ang="0">
                <a:pos x="T6" y="T7"/>
              </a:cxn>
              <a:cxn ang="0">
                <a:pos x="T8" y="T9"/>
              </a:cxn>
            </a:cxnLst>
            <a:rect l="0" t="0" r="r" b="b"/>
            <a:pathLst>
              <a:path w="724" h="770">
                <a:moveTo>
                  <a:pt x="724" y="123"/>
                </a:moveTo>
                <a:lnTo>
                  <a:pt x="631" y="770"/>
                </a:lnTo>
                <a:lnTo>
                  <a:pt x="0" y="647"/>
                </a:lnTo>
                <a:lnTo>
                  <a:pt x="94" y="0"/>
                </a:lnTo>
                <a:lnTo>
                  <a:pt x="724" y="123"/>
                </a:lnTo>
                <a:close/>
              </a:path>
            </a:pathLst>
          </a:custGeom>
          <a:gradFill>
            <a:gsLst>
              <a:gs pos="0">
                <a:schemeClr val="accent1"/>
              </a:gs>
              <a:gs pos="100000">
                <a:schemeClr val="accent1">
                  <a:lumMod val="70000"/>
                  <a:lumOff val="30000"/>
                </a:schemeClr>
              </a:gs>
            </a:gsLst>
            <a:lin ang="180000" scaled="0"/>
          </a:gradFill>
          <a:ln>
            <a:noFill/>
          </a:ln>
        </p:spPr>
        <p:txBody>
          <a:bodyPr vert="horz" wrap="square" lIns="91439" tIns="45719" rIns="91439" bIns="45719" numCol="1" anchor="t" anchorCtr="0" compatLnSpc="1"/>
          <a:lstStyle/>
          <a:p>
            <a:endParaRPr lang="en-US" sz="1350"/>
          </a:p>
        </p:txBody>
      </p:sp>
      <p:sp>
        <p:nvSpPr>
          <p:cNvPr id="72" name="Freeform 9"/>
          <p:cNvSpPr/>
          <p:nvPr>
            <p:custDataLst>
              <p:tags r:id="rId3"/>
            </p:custDataLst>
          </p:nvPr>
        </p:nvSpPr>
        <p:spPr bwMode="auto">
          <a:xfrm>
            <a:off x="5879465" y="2971800"/>
            <a:ext cx="462280" cy="1181100"/>
          </a:xfrm>
          <a:custGeom>
            <a:avLst/>
            <a:gdLst>
              <a:gd name="T0" fmla="*/ 93 w 291"/>
              <a:gd name="T1" fmla="*/ 97 h 744"/>
              <a:gd name="T2" fmla="*/ 291 w 291"/>
              <a:gd name="T3" fmla="*/ 0 h 744"/>
              <a:gd name="T4" fmla="*/ 198 w 291"/>
              <a:gd name="T5" fmla="*/ 647 h 744"/>
              <a:gd name="T6" fmla="*/ 0 w 291"/>
              <a:gd name="T7" fmla="*/ 744 h 744"/>
              <a:gd name="T8" fmla="*/ 93 w 291"/>
              <a:gd name="T9" fmla="*/ 97 h 744"/>
            </a:gdLst>
            <a:ahLst/>
            <a:cxnLst>
              <a:cxn ang="0">
                <a:pos x="T0" y="T1"/>
              </a:cxn>
              <a:cxn ang="0">
                <a:pos x="T2" y="T3"/>
              </a:cxn>
              <a:cxn ang="0">
                <a:pos x="T4" y="T5"/>
              </a:cxn>
              <a:cxn ang="0">
                <a:pos x="T6" y="T7"/>
              </a:cxn>
              <a:cxn ang="0">
                <a:pos x="T8" y="T9"/>
              </a:cxn>
            </a:cxnLst>
            <a:rect l="0" t="0" r="r" b="b"/>
            <a:pathLst>
              <a:path w="291" h="744">
                <a:moveTo>
                  <a:pt x="93" y="97"/>
                </a:moveTo>
                <a:lnTo>
                  <a:pt x="291" y="0"/>
                </a:lnTo>
                <a:lnTo>
                  <a:pt x="198" y="647"/>
                </a:lnTo>
                <a:lnTo>
                  <a:pt x="0" y="744"/>
                </a:lnTo>
                <a:lnTo>
                  <a:pt x="93" y="97"/>
                </a:lnTo>
                <a:close/>
              </a:path>
            </a:pathLst>
          </a:custGeom>
          <a:gradFill>
            <a:gsLst>
              <a:gs pos="0">
                <a:schemeClr val="accent1">
                  <a:lumMod val="70000"/>
                  <a:lumOff val="30000"/>
                </a:schemeClr>
              </a:gs>
              <a:gs pos="100000">
                <a:schemeClr val="accent1">
                  <a:lumMod val="70000"/>
                  <a:lumOff val="30000"/>
                </a:schemeClr>
              </a:gs>
              <a:gs pos="54000">
                <a:schemeClr val="accent1">
                  <a:lumMod val="50000"/>
                  <a:lumOff val="50000"/>
                </a:schemeClr>
              </a:gs>
            </a:gsLst>
            <a:lin ang="1326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73" name="Freeform 10"/>
          <p:cNvSpPr/>
          <p:nvPr>
            <p:custDataLst>
              <p:tags r:id="rId4"/>
            </p:custDataLst>
          </p:nvPr>
        </p:nvSpPr>
        <p:spPr bwMode="auto">
          <a:xfrm>
            <a:off x="5027295" y="2779236"/>
            <a:ext cx="1314450" cy="349250"/>
          </a:xfrm>
          <a:custGeom>
            <a:avLst/>
            <a:gdLst>
              <a:gd name="T0" fmla="*/ 0 w 828"/>
              <a:gd name="T1" fmla="*/ 97 h 220"/>
              <a:gd name="T2" fmla="*/ 198 w 828"/>
              <a:gd name="T3" fmla="*/ 0 h 220"/>
              <a:gd name="T4" fmla="*/ 828 w 828"/>
              <a:gd name="T5" fmla="*/ 123 h 220"/>
              <a:gd name="T6" fmla="*/ 630 w 828"/>
              <a:gd name="T7" fmla="*/ 220 h 220"/>
              <a:gd name="T8" fmla="*/ 0 w 828"/>
              <a:gd name="T9" fmla="*/ 97 h 220"/>
            </a:gdLst>
            <a:ahLst/>
            <a:cxnLst>
              <a:cxn ang="0">
                <a:pos x="T0" y="T1"/>
              </a:cxn>
              <a:cxn ang="0">
                <a:pos x="T2" y="T3"/>
              </a:cxn>
              <a:cxn ang="0">
                <a:pos x="T4" y="T5"/>
              </a:cxn>
              <a:cxn ang="0">
                <a:pos x="T6" y="T7"/>
              </a:cxn>
              <a:cxn ang="0">
                <a:pos x="T8" y="T9"/>
              </a:cxn>
            </a:cxnLst>
            <a:rect l="0" t="0" r="r" b="b"/>
            <a:pathLst>
              <a:path w="828" h="220">
                <a:moveTo>
                  <a:pt x="0" y="97"/>
                </a:moveTo>
                <a:lnTo>
                  <a:pt x="198" y="0"/>
                </a:lnTo>
                <a:lnTo>
                  <a:pt x="828" y="123"/>
                </a:lnTo>
                <a:lnTo>
                  <a:pt x="630" y="220"/>
                </a:lnTo>
                <a:lnTo>
                  <a:pt x="0" y="97"/>
                </a:lnTo>
                <a:close/>
              </a:path>
            </a:pathLst>
          </a:custGeom>
          <a:gradFill>
            <a:gsLst>
              <a:gs pos="39000">
                <a:schemeClr val="accent1">
                  <a:lumMod val="75000"/>
                </a:schemeClr>
              </a:gs>
              <a:gs pos="100000">
                <a:schemeClr val="accent1"/>
              </a:gs>
            </a:gsLst>
            <a:lin ang="10800000" scaled="1"/>
          </a:gradFill>
          <a:ln>
            <a:noFill/>
          </a:ln>
        </p:spPr>
        <p:txBody>
          <a:bodyPr vert="horz" wrap="square" lIns="91439" tIns="45719" rIns="91439" bIns="45719" numCol="1" anchor="t" anchorCtr="0" compatLnSpc="1">
            <a:noAutofit/>
          </a:bodyPr>
          <a:lstStyle/>
          <a:p>
            <a:pPr lvl="0" algn="l">
              <a:buClrTx/>
              <a:buSzTx/>
              <a:buFontTx/>
            </a:pPr>
            <a:endParaRPr lang="en-US" sz="1350">
              <a:sym typeface="+mn-ea"/>
            </a:endParaRPr>
          </a:p>
        </p:txBody>
      </p:sp>
      <p:sp>
        <p:nvSpPr>
          <p:cNvPr id="76" name="Freeform 12"/>
          <p:cNvSpPr/>
          <p:nvPr>
            <p:custDataLst>
              <p:tags r:id="rId5"/>
            </p:custDataLst>
          </p:nvPr>
        </p:nvSpPr>
        <p:spPr bwMode="auto">
          <a:xfrm>
            <a:off x="5763895" y="2717800"/>
            <a:ext cx="1363345" cy="393700"/>
          </a:xfrm>
          <a:custGeom>
            <a:avLst/>
            <a:gdLst>
              <a:gd name="T0" fmla="*/ 859 w 859"/>
              <a:gd name="T1" fmla="*/ 0 h 248"/>
              <a:gd name="T2" fmla="*/ 603 w 859"/>
              <a:gd name="T3" fmla="*/ 156 h 248"/>
              <a:gd name="T4" fmla="*/ 0 w 859"/>
              <a:gd name="T5" fmla="*/ 248 h 248"/>
              <a:gd name="T6" fmla="*/ 256 w 859"/>
              <a:gd name="T7" fmla="*/ 92 h 248"/>
              <a:gd name="T8" fmla="*/ 859 w 859"/>
              <a:gd name="T9" fmla="*/ 0 h 248"/>
            </a:gdLst>
            <a:ahLst/>
            <a:cxnLst>
              <a:cxn ang="0">
                <a:pos x="T0" y="T1"/>
              </a:cxn>
              <a:cxn ang="0">
                <a:pos x="T2" y="T3"/>
              </a:cxn>
              <a:cxn ang="0">
                <a:pos x="T4" y="T5"/>
              </a:cxn>
              <a:cxn ang="0">
                <a:pos x="T6" y="T7"/>
              </a:cxn>
              <a:cxn ang="0">
                <a:pos x="T8" y="T9"/>
              </a:cxn>
            </a:cxnLst>
            <a:rect l="0" t="0" r="r" b="b"/>
            <a:pathLst>
              <a:path w="859" h="248">
                <a:moveTo>
                  <a:pt x="859" y="0"/>
                </a:moveTo>
                <a:lnTo>
                  <a:pt x="603" y="156"/>
                </a:lnTo>
                <a:lnTo>
                  <a:pt x="0" y="248"/>
                </a:lnTo>
                <a:lnTo>
                  <a:pt x="256" y="92"/>
                </a:lnTo>
                <a:lnTo>
                  <a:pt x="859" y="0"/>
                </a:lnTo>
                <a:close/>
              </a:path>
            </a:pathLst>
          </a:custGeom>
          <a:gradFill>
            <a:gsLst>
              <a:gs pos="0">
                <a:schemeClr val="accent1">
                  <a:lumMod val="80000"/>
                  <a:lumOff val="20000"/>
                </a:schemeClr>
              </a:gs>
              <a:gs pos="100000">
                <a:schemeClr val="accent1">
                  <a:lumMod val="80000"/>
                  <a:lumOff val="2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79" name="Freeform 14"/>
          <p:cNvSpPr/>
          <p:nvPr>
            <p:custDataLst>
              <p:tags r:id="rId6"/>
            </p:custDataLst>
          </p:nvPr>
        </p:nvSpPr>
        <p:spPr bwMode="auto">
          <a:xfrm>
            <a:off x="6142990" y="3769995"/>
            <a:ext cx="1283970" cy="1368425"/>
          </a:xfrm>
          <a:custGeom>
            <a:avLst/>
            <a:gdLst>
              <a:gd name="connsiteX0" fmla="*/ 1397 w 2022"/>
              <a:gd name="connsiteY0" fmla="*/ 0 h 2155"/>
              <a:gd name="connsiteX1" fmla="*/ 2022 w 2022"/>
              <a:gd name="connsiteY1" fmla="*/ 1460 h 2155"/>
              <a:gd name="connsiteX2" fmla="*/ 600 w 2022"/>
              <a:gd name="connsiteY2" fmla="*/ 2155 h 2155"/>
              <a:gd name="connsiteX3" fmla="*/ 0 w 2022"/>
              <a:gd name="connsiteY3" fmla="*/ 648 h 2155"/>
              <a:gd name="connsiteX4" fmla="*/ 1397 w 2022"/>
              <a:gd name="connsiteY4" fmla="*/ 0 h 2155"/>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022" h="2155">
                <a:moveTo>
                  <a:pt x="1397" y="0"/>
                </a:moveTo>
                <a:lnTo>
                  <a:pt x="2022" y="1460"/>
                </a:lnTo>
                <a:lnTo>
                  <a:pt x="600" y="2155"/>
                </a:lnTo>
                <a:lnTo>
                  <a:pt x="0" y="648"/>
                </a:lnTo>
                <a:lnTo>
                  <a:pt x="1397" y="0"/>
                </a:lnTo>
                <a:close/>
              </a:path>
            </a:pathLst>
          </a:custGeom>
          <a:gradFill>
            <a:gsLst>
              <a:gs pos="0">
                <a:schemeClr val="accent1">
                  <a:lumMod val="40000"/>
                  <a:lumOff val="60000"/>
                </a:schemeClr>
              </a:gs>
              <a:gs pos="100000">
                <a:schemeClr val="accent1">
                  <a:lumMod val="40000"/>
                  <a:lumOff val="6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80" name="Freeform 15"/>
          <p:cNvSpPr/>
          <p:nvPr>
            <p:custDataLst>
              <p:tags r:id="rId7"/>
            </p:custDataLst>
          </p:nvPr>
        </p:nvSpPr>
        <p:spPr bwMode="auto">
          <a:xfrm>
            <a:off x="5690870" y="4119245"/>
            <a:ext cx="833755" cy="1019175"/>
          </a:xfrm>
          <a:custGeom>
            <a:avLst/>
            <a:gdLst>
              <a:gd name="T0" fmla="*/ 525 w 525"/>
              <a:gd name="T1" fmla="*/ 642 h 642"/>
              <a:gd name="T2" fmla="*/ 240 w 525"/>
              <a:gd name="T3" fmla="*/ 603 h 642"/>
              <a:gd name="T4" fmla="*/ 0 w 525"/>
              <a:gd name="T5" fmla="*/ 0 h 642"/>
              <a:gd name="T6" fmla="*/ 285 w 525"/>
              <a:gd name="T7" fmla="*/ 39 h 642"/>
              <a:gd name="T8" fmla="*/ 525 w 525"/>
              <a:gd name="T9" fmla="*/ 642 h 642"/>
            </a:gdLst>
            <a:ahLst/>
            <a:cxnLst>
              <a:cxn ang="0">
                <a:pos x="T0" y="T1"/>
              </a:cxn>
              <a:cxn ang="0">
                <a:pos x="T2" y="T3"/>
              </a:cxn>
              <a:cxn ang="0">
                <a:pos x="T4" y="T5"/>
              </a:cxn>
              <a:cxn ang="0">
                <a:pos x="T6" y="T7"/>
              </a:cxn>
              <a:cxn ang="0">
                <a:pos x="T8" y="T9"/>
              </a:cxn>
            </a:cxnLst>
            <a:rect l="0" t="0" r="r" b="b"/>
            <a:pathLst>
              <a:path w="525" h="642">
                <a:moveTo>
                  <a:pt x="525" y="642"/>
                </a:moveTo>
                <a:lnTo>
                  <a:pt x="240" y="603"/>
                </a:lnTo>
                <a:lnTo>
                  <a:pt x="0" y="0"/>
                </a:lnTo>
                <a:lnTo>
                  <a:pt x="285" y="39"/>
                </a:lnTo>
                <a:lnTo>
                  <a:pt x="525" y="642"/>
                </a:lnTo>
                <a:close/>
              </a:path>
            </a:pathLst>
          </a:custGeom>
          <a:gradFill>
            <a:gsLst>
              <a:gs pos="0">
                <a:schemeClr val="accent1">
                  <a:lumMod val="90000"/>
                </a:schemeClr>
              </a:gs>
              <a:gs pos="100000">
                <a:schemeClr val="accent1"/>
              </a:gs>
            </a:gsLst>
            <a:lin ang="168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sp>
        <p:nvSpPr>
          <p:cNvPr id="81" name="Freeform 16"/>
          <p:cNvSpPr/>
          <p:nvPr>
            <p:custDataLst>
              <p:tags r:id="rId8"/>
            </p:custDataLst>
          </p:nvPr>
        </p:nvSpPr>
        <p:spPr bwMode="auto">
          <a:xfrm>
            <a:off x="5690870" y="3696176"/>
            <a:ext cx="1336675" cy="487680"/>
          </a:xfrm>
          <a:custGeom>
            <a:avLst/>
            <a:gdLst>
              <a:gd name="connsiteX0" fmla="*/ 713 w 2105"/>
              <a:gd name="connsiteY0" fmla="*/ 768 h 768"/>
              <a:gd name="connsiteX1" fmla="*/ 0 w 2105"/>
              <a:gd name="connsiteY1" fmla="*/ 671 h 768"/>
              <a:gd name="connsiteX2" fmla="*/ 1431 w 2105"/>
              <a:gd name="connsiteY2" fmla="*/ 0 h 768"/>
              <a:gd name="connsiteX3" fmla="*/ 2105 w 2105"/>
              <a:gd name="connsiteY3" fmla="*/ 119 h 768"/>
              <a:gd name="connsiteX4" fmla="*/ 713 w 2105"/>
              <a:gd name="connsiteY4" fmla="*/ 768 h 768"/>
            </a:gdLst>
            <a:ahLst/>
            <a:cxnLst>
              <a:cxn ang="0">
                <a:pos x="connsiteX0" y="connsiteY0"/>
              </a:cxn>
              <a:cxn ang="0">
                <a:pos x="connsiteX1" y="connsiteY1"/>
              </a:cxn>
              <a:cxn ang="0">
                <a:pos x="connsiteX2" y="connsiteY2"/>
              </a:cxn>
              <a:cxn ang="0">
                <a:pos x="connsiteX3" y="connsiteY3"/>
              </a:cxn>
              <a:cxn ang="0">
                <a:pos x="connsiteX4" y="connsiteY4"/>
              </a:cxn>
            </a:cxnLst>
            <a:rect l="0" t="0" r="r" b="b"/>
            <a:pathLst>
              <a:path w="2105" h="768">
                <a:moveTo>
                  <a:pt x="713" y="768"/>
                </a:moveTo>
                <a:lnTo>
                  <a:pt x="0" y="671"/>
                </a:lnTo>
                <a:lnTo>
                  <a:pt x="1431" y="0"/>
                </a:lnTo>
                <a:lnTo>
                  <a:pt x="2105" y="119"/>
                </a:lnTo>
                <a:lnTo>
                  <a:pt x="713" y="768"/>
                </a:lnTo>
                <a:close/>
              </a:path>
            </a:pathLst>
          </a:custGeom>
          <a:gradFill>
            <a:gsLst>
              <a:gs pos="0">
                <a:schemeClr val="accent1">
                  <a:lumMod val="90000"/>
                  <a:lumOff val="10000"/>
                </a:schemeClr>
              </a:gs>
              <a:gs pos="100000">
                <a:schemeClr val="accent1">
                  <a:lumMod val="90000"/>
                  <a:lumOff val="10000"/>
                </a:schemeClr>
              </a:gs>
            </a:gsLst>
            <a:lin ang="2700000" scaled="0"/>
          </a:gradFill>
          <a:ln>
            <a:noFill/>
          </a:ln>
        </p:spPr>
        <p:txBody>
          <a:bodyPr vert="horz" wrap="square" lIns="91440" tIns="45720" rIns="91440" bIns="45720" numCol="1" anchor="t" anchorCtr="0" compatLnSpc="0">
            <a:noAutofit/>
          </a:bodyPr>
          <a:lstStyle/>
          <a:p>
            <a:pPr lvl="0" algn="ctr">
              <a:spcBef>
                <a:spcPts val="0"/>
              </a:spcBef>
              <a:spcAft>
                <a:spcPts val="0"/>
              </a:spcAft>
              <a:buClrTx/>
              <a:buSzTx/>
              <a:buFontTx/>
            </a:pPr>
            <a:endParaRPr lang="id-ID" sz="1350" noProof="0">
              <a:ln>
                <a:noFill/>
              </a:ln>
              <a:effectLst/>
              <a:uLnTx/>
              <a:uFillTx/>
              <a:sym typeface="+mn-ea"/>
            </a:endParaRPr>
          </a:p>
        </p:txBody>
      </p:sp>
      <p:cxnSp>
        <p:nvCxnSpPr>
          <p:cNvPr id="89" name="Straight Connector 28"/>
          <p:cNvCxnSpPr/>
          <p:nvPr>
            <p:custDataLst>
              <p:tags r:id="rId9"/>
            </p:custDataLst>
          </p:nvPr>
        </p:nvCxnSpPr>
        <p:spPr>
          <a:xfrm flipH="1">
            <a:off x="4175760" y="4483100"/>
            <a:ext cx="152590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90" name="Straight Connector 29"/>
          <p:cNvCxnSpPr/>
          <p:nvPr>
            <p:custDataLst>
              <p:tags r:id="rId10"/>
            </p:custDataLst>
          </p:nvPr>
        </p:nvCxnSpPr>
        <p:spPr>
          <a:xfrm flipH="1">
            <a:off x="4175760" y="2287905"/>
            <a:ext cx="1283335" cy="0"/>
          </a:xfrm>
          <a:prstGeom prst="line">
            <a:avLst/>
          </a:prstGeom>
          <a:ln w="19050">
            <a:solidFill>
              <a:schemeClr val="accent1"/>
            </a:solidFill>
            <a:prstDash val="sysDash"/>
            <a:headEnd type="none"/>
            <a:tailEnd type="oval"/>
          </a:ln>
        </p:spPr>
        <p:style>
          <a:lnRef idx="1">
            <a:schemeClr val="accent1"/>
          </a:lnRef>
          <a:fillRef idx="0">
            <a:schemeClr val="accent1"/>
          </a:fillRef>
          <a:effectRef idx="0">
            <a:schemeClr val="accent1"/>
          </a:effectRef>
          <a:fontRef idx="minor">
            <a:schemeClr val="tx1"/>
          </a:fontRef>
        </p:style>
      </p:cxnSp>
      <p:cxnSp>
        <p:nvCxnSpPr>
          <p:cNvPr id="5" name="Straight Connector 30"/>
          <p:cNvCxnSpPr/>
          <p:nvPr>
            <p:custDataLst>
              <p:tags r:id="rId11"/>
            </p:custDataLst>
          </p:nvPr>
        </p:nvCxnSpPr>
        <p:spPr>
          <a:xfrm>
            <a:off x="6422390" y="3378200"/>
            <a:ext cx="1593850"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12"/>
            </p:custDataLst>
          </p:nvPr>
        </p:nvSpPr>
        <p:spPr>
          <a:xfrm>
            <a:off x="695960" y="1709420"/>
            <a:ext cx="3199130" cy="15728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r"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D</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ue to frequent wars, plague and famine, the vast majority of people long for peace. </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sp>
        <p:nvSpPr>
          <p:cNvPr id="14" name="矩形 13"/>
          <p:cNvSpPr/>
          <p:nvPr>
            <p:custDataLst>
              <p:tags r:id="rId13"/>
            </p:custDataLst>
          </p:nvPr>
        </p:nvSpPr>
        <p:spPr>
          <a:xfrm>
            <a:off x="695960" y="3904615"/>
            <a:ext cx="3199130" cy="16992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r"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I</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n order to drive away evil, disaster and illness in the hope of prolonging life expectancy</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sp>
        <p:nvSpPr>
          <p:cNvPr id="4" name="矩形 3"/>
          <p:cNvSpPr/>
          <p:nvPr>
            <p:custDataLst>
              <p:tags r:id="rId14"/>
            </p:custDataLst>
          </p:nvPr>
        </p:nvSpPr>
        <p:spPr>
          <a:xfrm>
            <a:off x="8164195" y="2971800"/>
            <a:ext cx="3399155" cy="16846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indent="0" algn="l" fontAlgn="auto">
              <a:lnSpc>
                <a:spcPct val="150000"/>
              </a:lnSpc>
            </a:pP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O</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n every Dragon Boat Festival, people use silk woven ropes</a:t>
            </a:r>
            <a:r>
              <a:rPr lang="en-US" altLang="zh-CN" sz="2000" dirty="0">
                <a:solidFill>
                  <a:schemeClr val="tx1">
                    <a:lumMod val="85000"/>
                    <a:lumOff val="15000"/>
                  </a:schemeClr>
                </a:solidFill>
                <a:uFillTx/>
                <a:latin typeface="Times New Roman" panose="02020603050405020304" charset="0"/>
                <a:cs typeface="Times New Roman" panose="02020603050405020304" charset="0"/>
                <a:sym typeface="+mn-ea"/>
              </a:rPr>
              <a:t> of </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five colors</a:t>
            </a:r>
            <a:r>
              <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rPr>
              <a:t>, tied to the arms of women and children</a:t>
            </a:r>
            <a:endParaRPr lang="zh-CN" altLang="en-US" sz="2000" dirty="0">
              <a:solidFill>
                <a:schemeClr val="tx1">
                  <a:lumMod val="85000"/>
                  <a:lumOff val="15000"/>
                </a:schemeClr>
              </a:solidFill>
              <a:uFillTx/>
              <a:latin typeface="Times New Roman" panose="02020603050405020304" charset="0"/>
              <a:cs typeface="Times New Roman" panose="02020603050405020304" charset="0"/>
              <a:sym typeface="+mn-ea"/>
            </a:endParaRPr>
          </a:p>
        </p:txBody>
      </p:sp>
      <p:pic>
        <p:nvPicPr>
          <p:cNvPr id="33" name="图片 4" descr="343439383331313b343532303032303bb8f6c8cbd0c5cfa2"/>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rot="471607">
            <a:off x="5221015" y="3326850"/>
            <a:ext cx="445134" cy="445134"/>
          </a:xfrm>
          <a:prstGeom prst="rect">
            <a:avLst/>
          </a:prstGeom>
        </p:spPr>
      </p:pic>
      <p:pic>
        <p:nvPicPr>
          <p:cNvPr id="34" name="图片 3" descr="343439383331313b343532303031393bd2b5bca8b9dcc0ed"/>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rot="20333184">
            <a:off x="6561411" y="4267994"/>
            <a:ext cx="413236" cy="413236"/>
          </a:xfrm>
          <a:prstGeom prst="rect">
            <a:avLst/>
          </a:prstGeom>
        </p:spPr>
      </p:pic>
      <p:pic>
        <p:nvPicPr>
          <p:cNvPr id="7" name="图片 6"/>
          <p:cNvPicPr/>
          <p:nvPr/>
        </p:nvPicPr>
        <p:blipFill>
          <a:blip r:embed="rId21"/>
          <a:srcRect l="-8521" t="11820" r="33208" b="-11820"/>
        </p:blipFill>
        <p:spPr>
          <a:xfrm>
            <a:off x="4102100" y="655320"/>
            <a:ext cx="3565525" cy="3827780"/>
          </a:xfrm>
          <a:prstGeom prst="rect">
            <a:avLst/>
          </a:prstGeom>
        </p:spPr>
      </p:pic>
      <p:pic>
        <p:nvPicPr>
          <p:cNvPr id="8" name="图片 7"/>
          <p:cNvPicPr/>
          <p:nvPr/>
        </p:nvPicPr>
        <p:blipFill>
          <a:blip r:embed="rId22"/>
        </p:blipFill>
        <p:spPr>
          <a:xfrm>
            <a:off x="4603750" y="4030980"/>
            <a:ext cx="3064510" cy="2614930"/>
          </a:xfrm>
          <a:prstGeom prst="rect">
            <a:avLst/>
          </a:prstGeom>
        </p:spPr>
      </p:pic>
      <p:pic>
        <p:nvPicPr>
          <p:cNvPr id="9" name="图片 8"/>
          <p:cNvPicPr>
            <a:picLocks noChangeAspect="1"/>
          </p:cNvPicPr>
          <p:nvPr/>
        </p:nvPicPr>
        <p:blipFill>
          <a:blip r:embed="rId23"/>
          <a:stretch>
            <a:fillRect/>
          </a:stretch>
        </p:blipFill>
        <p:spPr>
          <a:xfrm rot="20177345">
            <a:off x="295910" y="5189855"/>
            <a:ext cx="1122045" cy="1617345"/>
          </a:xfrm>
          <a:prstGeom prst="rect">
            <a:avLst/>
          </a:prstGeom>
        </p:spPr>
      </p:pic>
    </p:spTree>
    <p:custDataLst>
      <p:tags r:id="rId2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C:/Users/73225/Desktop/长命缕2.jpg长命缕2"/>
          <p:cNvPicPr>
            <a:picLocks noChangeAspect="1"/>
          </p:cNvPicPr>
          <p:nvPr>
            <p:custDataLst>
              <p:tags r:id="rId1"/>
            </p:custDataLst>
          </p:nvPr>
        </p:nvPicPr>
        <p:blipFill rotWithShape="1">
          <a:blip r:embed="rId2"/>
          <a:srcRect t="23267" b="23267"/>
          <a:stretch>
            <a:fillRect/>
          </a:stretch>
        </p:blipFill>
        <p:spPr>
          <a:xfrm>
            <a:off x="0" y="74846"/>
            <a:ext cx="8737598" cy="6229758"/>
          </a:xfrm>
          <a:custGeom>
            <a:avLst/>
            <a:gdLst>
              <a:gd name="connsiteX0" fmla="*/ 0 w 8737598"/>
              <a:gd name="connsiteY0" fmla="*/ 5077758 h 6229758"/>
              <a:gd name="connsiteX1" fmla="*/ 2994287 w 8737598"/>
              <a:gd name="connsiteY1" fmla="*/ 5077758 h 6229758"/>
              <a:gd name="connsiteX2" fmla="*/ 3570287 w 8737598"/>
              <a:gd name="connsiteY2" fmla="*/ 5653758 h 6229758"/>
              <a:gd name="connsiteX3" fmla="*/ 2994287 w 8737598"/>
              <a:gd name="connsiteY3" fmla="*/ 6229758 h 6229758"/>
              <a:gd name="connsiteX4" fmla="*/ 0 w 8737598"/>
              <a:gd name="connsiteY4" fmla="*/ 6229758 h 6229758"/>
              <a:gd name="connsiteX5" fmla="*/ 0 w 8737598"/>
              <a:gd name="connsiteY5" fmla="*/ 3808320 h 6229758"/>
              <a:gd name="connsiteX6" fmla="*/ 5027874 w 8737598"/>
              <a:gd name="connsiteY6" fmla="*/ 3808320 h 6229758"/>
              <a:gd name="connsiteX7" fmla="*/ 5603874 w 8737598"/>
              <a:gd name="connsiteY7" fmla="*/ 4384320 h 6229758"/>
              <a:gd name="connsiteX8" fmla="*/ 5027874 w 8737598"/>
              <a:gd name="connsiteY8" fmla="*/ 4960320 h 6229758"/>
              <a:gd name="connsiteX9" fmla="*/ 0 w 8737598"/>
              <a:gd name="connsiteY9" fmla="*/ 4960320 h 6229758"/>
              <a:gd name="connsiteX10" fmla="*/ 0 w 8737598"/>
              <a:gd name="connsiteY10" fmla="*/ 2538880 h 6229758"/>
              <a:gd name="connsiteX11" fmla="*/ 3999174 w 8737598"/>
              <a:gd name="connsiteY11" fmla="*/ 2538880 h 6229758"/>
              <a:gd name="connsiteX12" fmla="*/ 4575174 w 8737598"/>
              <a:gd name="connsiteY12" fmla="*/ 3114880 h 6229758"/>
              <a:gd name="connsiteX13" fmla="*/ 3999174 w 8737598"/>
              <a:gd name="connsiteY13" fmla="*/ 3690880 h 6229758"/>
              <a:gd name="connsiteX14" fmla="*/ 0 w 8737598"/>
              <a:gd name="connsiteY14" fmla="*/ 3690880 h 6229758"/>
              <a:gd name="connsiteX15" fmla="*/ 1 w 8737598"/>
              <a:gd name="connsiteY15" fmla="*/ 1269440 h 6229758"/>
              <a:gd name="connsiteX16" fmla="*/ 4608774 w 8737598"/>
              <a:gd name="connsiteY16" fmla="*/ 1269440 h 6229758"/>
              <a:gd name="connsiteX17" fmla="*/ 5184774 w 8737598"/>
              <a:gd name="connsiteY17" fmla="*/ 1845440 h 6229758"/>
              <a:gd name="connsiteX18" fmla="*/ 4608774 w 8737598"/>
              <a:gd name="connsiteY18" fmla="*/ 2421440 h 6229758"/>
              <a:gd name="connsiteX19" fmla="*/ 1 w 8737598"/>
              <a:gd name="connsiteY19" fmla="*/ 2421440 h 6229758"/>
              <a:gd name="connsiteX20" fmla="*/ 1 w 8737598"/>
              <a:gd name="connsiteY20" fmla="*/ 0 h 6229758"/>
              <a:gd name="connsiteX21" fmla="*/ 8161598 w 8737598"/>
              <a:gd name="connsiteY21" fmla="*/ 0 h 6229758"/>
              <a:gd name="connsiteX22" fmla="*/ 8737598 w 8737598"/>
              <a:gd name="connsiteY22" fmla="*/ 576000 h 6229758"/>
              <a:gd name="connsiteX23" fmla="*/ 8161598 w 8737598"/>
              <a:gd name="connsiteY23" fmla="*/ 1152000 h 6229758"/>
              <a:gd name="connsiteX24" fmla="*/ 1 w 8737598"/>
              <a:gd name="connsiteY24" fmla="*/ 1152000 h 622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37598" h="6229758">
                <a:moveTo>
                  <a:pt x="0" y="5077758"/>
                </a:moveTo>
                <a:lnTo>
                  <a:pt x="2994287" y="5077758"/>
                </a:lnTo>
                <a:cubicBezTo>
                  <a:pt x="3312402" y="5077758"/>
                  <a:pt x="3570287" y="5335642"/>
                  <a:pt x="3570287" y="5653758"/>
                </a:cubicBezTo>
                <a:cubicBezTo>
                  <a:pt x="3570287" y="5971874"/>
                  <a:pt x="3312402" y="6229758"/>
                  <a:pt x="2994287" y="6229758"/>
                </a:cubicBezTo>
                <a:lnTo>
                  <a:pt x="0" y="6229758"/>
                </a:lnTo>
                <a:close/>
                <a:moveTo>
                  <a:pt x="0" y="3808320"/>
                </a:moveTo>
                <a:lnTo>
                  <a:pt x="5027874" y="3808320"/>
                </a:lnTo>
                <a:cubicBezTo>
                  <a:pt x="5345990" y="3808320"/>
                  <a:pt x="5603874" y="4066204"/>
                  <a:pt x="5603874" y="4384320"/>
                </a:cubicBezTo>
                <a:cubicBezTo>
                  <a:pt x="5603874" y="4702436"/>
                  <a:pt x="5345990" y="4960320"/>
                  <a:pt x="5027874" y="4960320"/>
                </a:cubicBezTo>
                <a:lnTo>
                  <a:pt x="0" y="4960320"/>
                </a:lnTo>
                <a:close/>
                <a:moveTo>
                  <a:pt x="0" y="2538880"/>
                </a:moveTo>
                <a:lnTo>
                  <a:pt x="3999174" y="2538880"/>
                </a:lnTo>
                <a:cubicBezTo>
                  <a:pt x="4317290" y="2538880"/>
                  <a:pt x="4575174" y="2796764"/>
                  <a:pt x="4575174" y="3114880"/>
                </a:cubicBezTo>
                <a:cubicBezTo>
                  <a:pt x="4575174" y="3432996"/>
                  <a:pt x="4317290" y="3690880"/>
                  <a:pt x="3999174" y="3690880"/>
                </a:cubicBezTo>
                <a:lnTo>
                  <a:pt x="0" y="3690880"/>
                </a:lnTo>
                <a:close/>
                <a:moveTo>
                  <a:pt x="1" y="1269440"/>
                </a:moveTo>
                <a:lnTo>
                  <a:pt x="4608774" y="1269440"/>
                </a:lnTo>
                <a:cubicBezTo>
                  <a:pt x="4926890" y="1269440"/>
                  <a:pt x="5184774" y="1527324"/>
                  <a:pt x="5184774" y="1845440"/>
                </a:cubicBezTo>
                <a:cubicBezTo>
                  <a:pt x="5184774" y="2163556"/>
                  <a:pt x="4926890" y="2421440"/>
                  <a:pt x="4608774" y="2421440"/>
                </a:cubicBezTo>
                <a:lnTo>
                  <a:pt x="1" y="2421440"/>
                </a:lnTo>
                <a:close/>
                <a:moveTo>
                  <a:pt x="1" y="0"/>
                </a:moveTo>
                <a:lnTo>
                  <a:pt x="8161598" y="0"/>
                </a:lnTo>
                <a:cubicBezTo>
                  <a:pt x="8479714" y="0"/>
                  <a:pt x="8737598" y="257884"/>
                  <a:pt x="8737598" y="576000"/>
                </a:cubicBezTo>
                <a:cubicBezTo>
                  <a:pt x="8737598" y="894116"/>
                  <a:pt x="8479714" y="1152000"/>
                  <a:pt x="8161598" y="1152000"/>
                </a:cubicBezTo>
                <a:lnTo>
                  <a:pt x="1" y="1152000"/>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5" name="矩形 4"/>
          <p:cNvSpPr/>
          <p:nvPr>
            <p:custDataLst>
              <p:tags r:id="rId3"/>
            </p:custDataLst>
          </p:nvPr>
        </p:nvSpPr>
        <p:spPr>
          <a:xfrm>
            <a:off x="5984875" y="1706880"/>
            <a:ext cx="5336540" cy="3175000"/>
          </a:xfrm>
          <a:prstGeom prst="rect">
            <a:avLst/>
          </a:prstGeom>
          <a:noFill/>
          <a:ln>
            <a:noFill/>
          </a:ln>
        </p:spPr>
        <p:txBody>
          <a:bodyPr wrap="square" lIns="0" tIns="0" rIns="0" bIns="0" rtlCol="0" anchor="b">
            <a:noAutofit/>
          </a:bodyPr>
          <a:lstStyle/>
          <a:p>
            <a:pPr algn="just">
              <a:lnSpc>
                <a:spcPct val="150000"/>
              </a:lnSpc>
              <a:spcBef>
                <a:spcPct val="0"/>
              </a:spcBef>
              <a:spcAft>
                <a:spcPct val="0"/>
              </a:spcAft>
              <a:buClr>
                <a:schemeClr val="accent1"/>
              </a:buClr>
              <a:buSzPct val="70000"/>
            </a:pPr>
            <a:r>
              <a:rPr lang="en-US" altLang="zh-CN" sz="2800" b="1">
                <a:solidFill>
                  <a:schemeClr val="accent1"/>
                </a:solidFill>
                <a:latin typeface="Times New Roman" panose="02020603050405020304" charset="0"/>
                <a:cs typeface="Times New Roman" panose="02020603050405020304" charset="0"/>
              </a:rPr>
              <a:t>  T</a:t>
            </a:r>
            <a:r>
              <a:rPr lang="zh-CN" altLang="en-US" sz="2800" b="1">
                <a:solidFill>
                  <a:schemeClr val="accent1"/>
                </a:solidFill>
                <a:latin typeface="Times New Roman" panose="02020603050405020304" charset="0"/>
                <a:cs typeface="Times New Roman" panose="02020603050405020304" charset="0"/>
              </a:rPr>
              <a:t>his custom has been spread to the land of Jing-Chu and other places during this period, and become popular throughout the country in the Tang Dynasty. </a:t>
            </a:r>
            <a:endParaRPr lang="zh-CN" altLang="en-US" sz="2800" b="1">
              <a:solidFill>
                <a:schemeClr val="accent1"/>
              </a:solidFill>
              <a:latin typeface="Times New Roman" panose="02020603050405020304" charset="0"/>
              <a:cs typeface="Times New Roman" panose="02020603050405020304" charset="0"/>
            </a:endParaRPr>
          </a:p>
        </p:txBody>
      </p:sp>
      <p:sp>
        <p:nvSpPr>
          <p:cNvPr id="3" name="文本框 2"/>
          <p:cNvSpPr txBox="1"/>
          <p:nvPr/>
        </p:nvSpPr>
        <p:spPr>
          <a:xfrm>
            <a:off x="7712075" y="3659505"/>
            <a:ext cx="4064000" cy="368300"/>
          </a:xfrm>
          <a:prstGeom prst="rect">
            <a:avLst/>
          </a:prstGeom>
          <a:noFill/>
        </p:spPr>
        <p:txBody>
          <a:bodyPr wrap="square" rtlCol="0">
            <a:spAutoFit/>
          </a:bodyPr>
          <a:p>
            <a:pPr algn="l"/>
            <a:endParaRPr lang="zh-CN" altLang="en-US" dirty="0"/>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标题 7"/>
          <p:cNvSpPr>
            <a:spLocks noGrp="1"/>
          </p:cNvSpPr>
          <p:nvPr>
            <p:ph type="title"/>
            <p:custDataLst>
              <p:tags r:id="rId1"/>
            </p:custDataLst>
          </p:nvPr>
        </p:nvSpPr>
        <p:spPr>
          <a:xfrm>
            <a:off x="406400" y="208679"/>
            <a:ext cx="5400675" cy="720000"/>
          </a:xfrm>
        </p:spPr>
        <p:txBody>
          <a:bodyPr lIns="0" tIns="0" rIns="0" bIns="0">
            <a:normAutofit/>
          </a:bodyPr>
          <a:lstStyle/>
          <a:p>
            <a:r>
              <a:rPr lang="en-US" altLang="zh-CN" dirty="0">
                <a:latin typeface="Times New Roman" panose="02020603050405020304" charset="0"/>
                <a:cs typeface="Times New Roman" panose="02020603050405020304" charset="0"/>
              </a:rPr>
              <a:t>In the Tang Dynasty</a:t>
            </a:r>
            <a:endParaRPr lang="en-US" altLang="zh-CN" dirty="0">
              <a:latin typeface="Times New Roman" panose="02020603050405020304" charset="0"/>
              <a:cs typeface="Times New Roman" panose="02020603050405020304" charset="0"/>
            </a:endParaRPr>
          </a:p>
        </p:txBody>
      </p:sp>
      <p:pic>
        <p:nvPicPr>
          <p:cNvPr id="43" name="图片 42" descr="C:/Users/73225/Desktop/长命富贵.png长命富贵"/>
          <p:cNvPicPr>
            <a:picLocks noChangeAspect="1"/>
          </p:cNvPicPr>
          <p:nvPr>
            <p:custDataLst>
              <p:tags r:id="rId2"/>
            </p:custDataLst>
          </p:nvPr>
        </p:nvPicPr>
        <p:blipFill>
          <a:blip r:embed="rId3">
            <a:alphaModFix amt="60000"/>
          </a:blip>
          <a:srcRect l="21551" r="21551"/>
          <a:stretch>
            <a:fillRect/>
          </a:stretch>
        </p:blipFill>
        <p:spPr>
          <a:xfrm>
            <a:off x="6713330" y="0"/>
            <a:ext cx="5203498" cy="6858000"/>
          </a:xfrm>
          <a:custGeom>
            <a:avLst/>
            <a:gdLst>
              <a:gd name="connsiteX0" fmla="*/ 792000 w 5203498"/>
              <a:gd name="connsiteY0" fmla="*/ 895349 h 6858000"/>
              <a:gd name="connsiteX1" fmla="*/ 1584000 w 5203498"/>
              <a:gd name="connsiteY1" fmla="*/ 1687349 h 6858000"/>
              <a:gd name="connsiteX2" fmla="*/ 1584000 w 5203498"/>
              <a:gd name="connsiteY2" fmla="*/ 6858000 h 6858000"/>
              <a:gd name="connsiteX3" fmla="*/ 0 w 5203498"/>
              <a:gd name="connsiteY3" fmla="*/ 6858000 h 6858000"/>
              <a:gd name="connsiteX4" fmla="*/ 0 w 5203498"/>
              <a:gd name="connsiteY4" fmla="*/ 1687349 h 6858000"/>
              <a:gd name="connsiteX5" fmla="*/ 792000 w 5203498"/>
              <a:gd name="connsiteY5" fmla="*/ 895349 h 6858000"/>
              <a:gd name="connsiteX6" fmla="*/ 4411653 w 5203498"/>
              <a:gd name="connsiteY6" fmla="*/ 459739 h 6858000"/>
              <a:gd name="connsiteX7" fmla="*/ 5203498 w 5203498"/>
              <a:gd name="connsiteY7" fmla="*/ 1251584 h 6858000"/>
              <a:gd name="connsiteX8" fmla="*/ 5203498 w 5203498"/>
              <a:gd name="connsiteY8" fmla="*/ 6858000 h 6858000"/>
              <a:gd name="connsiteX9" fmla="*/ 3619808 w 5203498"/>
              <a:gd name="connsiteY9" fmla="*/ 6858000 h 6858000"/>
              <a:gd name="connsiteX10" fmla="*/ 3619808 w 5203498"/>
              <a:gd name="connsiteY10" fmla="*/ 1251584 h 6858000"/>
              <a:gd name="connsiteX11" fmla="*/ 4411653 w 5203498"/>
              <a:gd name="connsiteY11" fmla="*/ 459739 h 6858000"/>
              <a:gd name="connsiteX12" fmla="*/ 1810059 w 5203498"/>
              <a:gd name="connsiteY12" fmla="*/ 0 h 6858000"/>
              <a:gd name="connsiteX13" fmla="*/ 3393749 w 5203498"/>
              <a:gd name="connsiteY13" fmla="*/ 0 h 6858000"/>
              <a:gd name="connsiteX14" fmla="*/ 3393749 w 5203498"/>
              <a:gd name="connsiteY14" fmla="*/ 5384535 h 6858000"/>
              <a:gd name="connsiteX15" fmla="*/ 2601904 w 5203498"/>
              <a:gd name="connsiteY15" fmla="*/ 6176380 h 6858000"/>
              <a:gd name="connsiteX16" fmla="*/ 1810059 w 5203498"/>
              <a:gd name="connsiteY16" fmla="*/ 53845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03498" h="6858000">
                <a:moveTo>
                  <a:pt x="792000" y="895349"/>
                </a:moveTo>
                <a:cubicBezTo>
                  <a:pt x="1229410" y="895349"/>
                  <a:pt x="1584000" y="1249939"/>
                  <a:pt x="1584000" y="1687349"/>
                </a:cubicBezTo>
                <a:lnTo>
                  <a:pt x="1584000" y="6858000"/>
                </a:lnTo>
                <a:lnTo>
                  <a:pt x="0" y="6858000"/>
                </a:lnTo>
                <a:lnTo>
                  <a:pt x="0" y="1687349"/>
                </a:lnTo>
                <a:cubicBezTo>
                  <a:pt x="0" y="1249939"/>
                  <a:pt x="354590" y="895349"/>
                  <a:pt x="792000" y="895349"/>
                </a:cubicBezTo>
                <a:close/>
                <a:moveTo>
                  <a:pt x="4411653" y="459739"/>
                </a:moveTo>
                <a:cubicBezTo>
                  <a:pt x="4848977" y="459739"/>
                  <a:pt x="5203498" y="814260"/>
                  <a:pt x="5203498" y="1251584"/>
                </a:cubicBezTo>
                <a:lnTo>
                  <a:pt x="5203498" y="6858000"/>
                </a:lnTo>
                <a:lnTo>
                  <a:pt x="3619808" y="6858000"/>
                </a:lnTo>
                <a:lnTo>
                  <a:pt x="3619808" y="1251584"/>
                </a:lnTo>
                <a:cubicBezTo>
                  <a:pt x="3619808" y="814260"/>
                  <a:pt x="3974329" y="459739"/>
                  <a:pt x="4411653" y="459739"/>
                </a:cubicBezTo>
                <a:close/>
                <a:moveTo>
                  <a:pt x="1810059" y="0"/>
                </a:moveTo>
                <a:lnTo>
                  <a:pt x="3393749" y="0"/>
                </a:lnTo>
                <a:lnTo>
                  <a:pt x="3393749" y="5384535"/>
                </a:lnTo>
                <a:cubicBezTo>
                  <a:pt x="3393749" y="5821859"/>
                  <a:pt x="3039228" y="6176380"/>
                  <a:pt x="2601904" y="6176380"/>
                </a:cubicBezTo>
                <a:cubicBezTo>
                  <a:pt x="2164580" y="6176380"/>
                  <a:pt x="1810059" y="5821859"/>
                  <a:pt x="1810059" y="5384535"/>
                </a:cubicBezTo>
                <a:close/>
              </a:path>
            </a:pathLst>
          </a:custGeom>
          <a:ln>
            <a:solidFill>
              <a:schemeClr val="tx1">
                <a:lumMod val="50000"/>
                <a:lumOff val="50000"/>
                <a:alpha val="30000"/>
              </a:schemeClr>
            </a:solidFill>
          </a:ln>
        </p:spPr>
      </p:pic>
      <p:cxnSp>
        <p:nvCxnSpPr>
          <p:cNvPr id="5" name="直接连接符 4"/>
          <p:cNvCxnSpPr/>
          <p:nvPr>
            <p:custDataLst>
              <p:tags r:id="rId4"/>
            </p:custDataLst>
          </p:nvPr>
        </p:nvCxnSpPr>
        <p:spPr>
          <a:xfrm flipH="1">
            <a:off x="695325" y="2654117"/>
            <a:ext cx="5220000" cy="0"/>
          </a:xfrm>
          <a:prstGeom prst="line">
            <a:avLst/>
          </a:prstGeom>
          <a:ln w="12700">
            <a:gradFill flip="none" rotWithShape="1">
              <a:gsLst>
                <a:gs pos="0">
                  <a:schemeClr val="accent1">
                    <a:lumMod val="20000"/>
                    <a:lumOff val="80000"/>
                    <a:alpha val="0"/>
                  </a:schemeClr>
                </a:gs>
                <a:gs pos="100000">
                  <a:schemeClr val="accent1">
                    <a:alpha val="4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6" name="矩形 5"/>
          <p:cNvSpPr/>
          <p:nvPr>
            <p:custDataLst>
              <p:tags r:id="rId5"/>
            </p:custDataLst>
          </p:nvPr>
        </p:nvSpPr>
        <p:spPr>
          <a:xfrm>
            <a:off x="695325" y="1583873"/>
            <a:ext cx="5256000" cy="815247"/>
          </a:xfrm>
          <a:prstGeom prst="rect">
            <a:avLst/>
          </a:prstGeom>
          <a:ln>
            <a:noFill/>
            <a:prstDash val="sysDash"/>
          </a:ln>
        </p:spPr>
        <p:txBody>
          <a:bodyPr vert="horz" wrap="square" lIns="0" tIns="0" rIns="0" bIns="0" rtlCol="0" anchor="b">
            <a:noAutofit/>
          </a:bodyPr>
          <a:lstStyle/>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P</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opular throughout the country</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7" name="矩形 6"/>
          <p:cNvSpPr/>
          <p:nvPr>
            <p:custDataLst>
              <p:tags r:id="rId6"/>
            </p:custDataLst>
          </p:nvPr>
        </p:nvSpPr>
        <p:spPr>
          <a:xfrm>
            <a:off x="695325" y="2820670"/>
            <a:ext cx="5255895" cy="936625"/>
          </a:xfrm>
          <a:prstGeom prst="rect">
            <a:avLst/>
          </a:prstGeom>
          <a:ln>
            <a:noFill/>
            <a:prstDash val="sysDash"/>
          </a:ln>
        </p:spPr>
        <p:txBody>
          <a:bodyPr vert="horz" wrap="square" lIns="0" tIns="0" rIns="0" bIns="0" rtlCol="0" anchor="ctr">
            <a:noAutofit/>
          </a:bodyPr>
          <a:lstStyle/>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A</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 cable-like ornament, also known as a long life rope (长命索)</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cxnSp>
        <p:nvCxnSpPr>
          <p:cNvPr id="9" name="直接连接符 8"/>
          <p:cNvCxnSpPr/>
          <p:nvPr>
            <p:custDataLst>
              <p:tags r:id="rId7"/>
            </p:custDataLst>
          </p:nvPr>
        </p:nvCxnSpPr>
        <p:spPr>
          <a:xfrm flipH="1">
            <a:off x="695325" y="3907656"/>
            <a:ext cx="5220000" cy="0"/>
          </a:xfrm>
          <a:prstGeom prst="line">
            <a:avLst/>
          </a:prstGeom>
          <a:ln w="12700">
            <a:gradFill flip="none" rotWithShape="1">
              <a:gsLst>
                <a:gs pos="0">
                  <a:schemeClr val="accent1">
                    <a:lumMod val="20000"/>
                    <a:lumOff val="80000"/>
                    <a:alpha val="0"/>
                  </a:schemeClr>
                </a:gs>
                <a:gs pos="100000">
                  <a:schemeClr val="accent1">
                    <a:alpha val="40000"/>
                  </a:schemeClr>
                </a:gs>
              </a:gsLst>
              <a:lin ang="0" scaled="1"/>
              <a:tileRect/>
            </a:gradFill>
          </a:ln>
        </p:spPr>
        <p:style>
          <a:lnRef idx="1">
            <a:srgbClr val="376FFF"/>
          </a:lnRef>
          <a:fillRef idx="0">
            <a:srgbClr val="376FFF"/>
          </a:fillRef>
          <a:effectRef idx="0">
            <a:srgbClr val="376FFF"/>
          </a:effectRef>
          <a:fontRef idx="minor">
            <a:srgbClr val="000000"/>
          </a:fontRef>
        </p:style>
      </p:cxnSp>
      <p:sp>
        <p:nvSpPr>
          <p:cNvPr id="10" name="矩形 9"/>
          <p:cNvSpPr/>
          <p:nvPr>
            <p:custDataLst>
              <p:tags r:id="rId8"/>
            </p:custDataLst>
          </p:nvPr>
        </p:nvSpPr>
        <p:spPr>
          <a:xfrm>
            <a:off x="695325" y="4057650"/>
            <a:ext cx="5255895" cy="2172335"/>
          </a:xfrm>
          <a:prstGeom prst="rect">
            <a:avLst/>
          </a:prstGeom>
          <a:ln>
            <a:noFill/>
            <a:prstDash val="sysDash"/>
          </a:ln>
        </p:spPr>
        <p:txBody>
          <a:bodyPr vert="horz" wrap="square" lIns="0" tIns="0" rIns="0" bIns="0" rtlCol="0">
            <a:noAutofit/>
          </a:bodyPr>
          <a:lstStyle/>
          <a:p>
            <a:pPr>
              <a:lnSpc>
                <a:spcPct val="150000"/>
              </a:lnSpc>
              <a:spcBef>
                <a:spcPct val="0"/>
              </a:spcBef>
              <a:spcAft>
                <a:spcPct val="0"/>
              </a:spcAft>
            </a:pP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Due to the same pronunciation of Chinese characters “索(rope)” and “锁(</a:t>
            </a: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l</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ock)”, the long-life rope naturally evolved into the long-life </a:t>
            </a: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l</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ock(长命锁).</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pic>
        <p:nvPicPr>
          <p:cNvPr id="2" name="图片 1"/>
          <p:cNvPicPr>
            <a:picLocks noChangeAspect="1"/>
          </p:cNvPicPr>
          <p:nvPr/>
        </p:nvPicPr>
        <p:blipFill>
          <a:blip r:embed="rId9">
            <a:alphaModFix amt="20000"/>
          </a:blip>
          <a:stretch>
            <a:fillRect/>
          </a:stretch>
        </p:blipFill>
        <p:spPr>
          <a:xfrm>
            <a:off x="930275" y="2572385"/>
            <a:ext cx="4876800" cy="3657600"/>
          </a:xfrm>
          <a:prstGeom prst="rect">
            <a:avLst/>
          </a:prstGeom>
        </p:spPr>
      </p:pic>
    </p:spTree>
    <p:custDataLst>
      <p:tags r:id="rId1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en-US" altLang="zh-CN">
                <a:latin typeface="Times New Roman" panose="02020603050405020304" charset="0"/>
                <a:cs typeface="Times New Roman" panose="02020603050405020304" charset="0"/>
              </a:rPr>
              <a:t>In the Song Dynasty</a:t>
            </a:r>
            <a:endParaRPr lang="en-US" altLang="zh-CN">
              <a:latin typeface="Times New Roman" panose="02020603050405020304" charset="0"/>
              <a:cs typeface="Times New Roman" panose="02020603050405020304" charset="0"/>
            </a:endParaRPr>
          </a:p>
        </p:txBody>
      </p:sp>
      <p:sp>
        <p:nvSpPr>
          <p:cNvPr id="28" name="矩形 27"/>
          <p:cNvSpPr/>
          <p:nvPr>
            <p:custDataLst>
              <p:tags r:id="rId2"/>
            </p:custDataLst>
          </p:nvPr>
        </p:nvSpPr>
        <p:spPr>
          <a:xfrm>
            <a:off x="695325" y="3884930"/>
            <a:ext cx="1960245" cy="1710055"/>
          </a:xfrm>
          <a:prstGeom prst="rect">
            <a:avLst/>
          </a:prstGeom>
          <a:blipFill rotWithShape="1">
            <a:blip r:embed="rId3"/>
            <a:stretch>
              <a:fillRect/>
            </a:stretch>
          </a:blipFill>
          <a:ln w="285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a:off x="1212850" y="1526540"/>
            <a:ext cx="1337310" cy="1365250"/>
          </a:xfrm>
          <a:prstGeom prst="rect">
            <a:avLst/>
          </a:prstGeom>
          <a:blipFill rotWithShape="1">
            <a:blip r:embed="rId5"/>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3" name="任意多边形: 形状 52"/>
          <p:cNvSpPr/>
          <p:nvPr>
            <p:custDataLst>
              <p:tags r:id="rId6"/>
            </p:custDataLst>
          </p:nvPr>
        </p:nvSpPr>
        <p:spPr>
          <a:xfrm>
            <a:off x="4071620" y="2410460"/>
            <a:ext cx="283845" cy="35560"/>
          </a:xfrm>
          <a:custGeom>
            <a:avLst/>
            <a:gdLst>
              <a:gd name="connsiteX0" fmla="*/ 265439 w 283641"/>
              <a:gd name="connsiteY0" fmla="*/ 35214 h 35520"/>
              <a:gd name="connsiteX1" fmla="*/ 17405 w 283641"/>
              <a:gd name="connsiteY1" fmla="*/ 35214 h 35520"/>
              <a:gd name="connsiteX2" fmla="*/ -355 w 283641"/>
              <a:gd name="connsiteY2" fmla="*/ 17454 h 35520"/>
              <a:gd name="connsiteX3" fmla="*/ 17405 w 283641"/>
              <a:gd name="connsiteY3" fmla="*/ -306 h 35520"/>
              <a:gd name="connsiteX4" fmla="*/ 265526 w 283641"/>
              <a:gd name="connsiteY4" fmla="*/ -306 h 35520"/>
              <a:gd name="connsiteX5" fmla="*/ 283286 w 283641"/>
              <a:gd name="connsiteY5" fmla="*/ 17454 h 35520"/>
              <a:gd name="connsiteX6" fmla="*/ 265439 w 283641"/>
              <a:gd name="connsiteY6" fmla="*/ 35214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41" h="35520">
                <a:moveTo>
                  <a:pt x="265439" y="35214"/>
                </a:moveTo>
                <a:lnTo>
                  <a:pt x="17405" y="35214"/>
                </a:lnTo>
                <a:cubicBezTo>
                  <a:pt x="7615" y="35214"/>
                  <a:pt x="-355" y="27244"/>
                  <a:pt x="-355" y="17454"/>
                </a:cubicBezTo>
                <a:cubicBezTo>
                  <a:pt x="-355" y="7664"/>
                  <a:pt x="7615" y="-306"/>
                  <a:pt x="17405" y="-306"/>
                </a:cubicBezTo>
                <a:lnTo>
                  <a:pt x="265526" y="-306"/>
                </a:lnTo>
                <a:cubicBezTo>
                  <a:pt x="275316" y="-306"/>
                  <a:pt x="283286" y="7664"/>
                  <a:pt x="283286" y="17454"/>
                </a:cubicBezTo>
                <a:cubicBezTo>
                  <a:pt x="283286" y="27244"/>
                  <a:pt x="275316" y="35214"/>
                  <a:pt x="265439" y="35214"/>
                </a:cubicBezTo>
                <a:close/>
              </a:path>
            </a:pathLst>
          </a:custGeom>
          <a:solidFill>
            <a:srgbClr val="FFFFFF"/>
          </a:solidFill>
          <a:ln w="858" cap="flat">
            <a:noFill/>
            <a:prstDash val="solid"/>
            <a:miter/>
          </a:ln>
        </p:spPr>
        <p:txBody>
          <a:bodyPr rtlCol="0" anchor="ctr"/>
          <a:lstStyle/>
          <a:p>
            <a:endParaRPr lang="zh-CN" altLang="en-US"/>
          </a:p>
        </p:txBody>
      </p:sp>
      <p:sp>
        <p:nvSpPr>
          <p:cNvPr id="54" name="任意多边形: 形状 53"/>
          <p:cNvSpPr/>
          <p:nvPr>
            <p:custDataLst>
              <p:tags r:id="rId7"/>
            </p:custDataLst>
          </p:nvPr>
        </p:nvSpPr>
        <p:spPr>
          <a:xfrm>
            <a:off x="4071620" y="2534285"/>
            <a:ext cx="194945" cy="35560"/>
          </a:xfrm>
          <a:custGeom>
            <a:avLst/>
            <a:gdLst>
              <a:gd name="connsiteX0" fmla="*/ 176930 w 195014"/>
              <a:gd name="connsiteY0" fmla="*/ 35127 h 35520"/>
              <a:gd name="connsiteX1" fmla="*/ 17436 w 195014"/>
              <a:gd name="connsiteY1" fmla="*/ 35127 h 35520"/>
              <a:gd name="connsiteX2" fmla="*/ -324 w 195014"/>
              <a:gd name="connsiteY2" fmla="*/ 17367 h 35520"/>
              <a:gd name="connsiteX3" fmla="*/ 17436 w 195014"/>
              <a:gd name="connsiteY3" fmla="*/ -393 h 35520"/>
              <a:gd name="connsiteX4" fmla="*/ 176930 w 195014"/>
              <a:gd name="connsiteY4" fmla="*/ -393 h 35520"/>
              <a:gd name="connsiteX5" fmla="*/ 194690 w 195014"/>
              <a:gd name="connsiteY5" fmla="*/ 17367 h 35520"/>
              <a:gd name="connsiteX6" fmla="*/ 176930 w 195014"/>
              <a:gd name="connsiteY6" fmla="*/ 35127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14" h="35520">
                <a:moveTo>
                  <a:pt x="176930" y="35127"/>
                </a:moveTo>
                <a:lnTo>
                  <a:pt x="17436" y="35127"/>
                </a:lnTo>
                <a:cubicBezTo>
                  <a:pt x="7646" y="35127"/>
                  <a:pt x="-324" y="27157"/>
                  <a:pt x="-324" y="17367"/>
                </a:cubicBezTo>
                <a:cubicBezTo>
                  <a:pt x="-324" y="7577"/>
                  <a:pt x="7646" y="-393"/>
                  <a:pt x="17436" y="-393"/>
                </a:cubicBezTo>
                <a:lnTo>
                  <a:pt x="176930" y="-393"/>
                </a:lnTo>
                <a:cubicBezTo>
                  <a:pt x="186720" y="-393"/>
                  <a:pt x="194690" y="7577"/>
                  <a:pt x="194690" y="17367"/>
                </a:cubicBezTo>
                <a:cubicBezTo>
                  <a:pt x="194690" y="27157"/>
                  <a:pt x="186720" y="35127"/>
                  <a:pt x="176930" y="35127"/>
                </a:cubicBezTo>
                <a:close/>
              </a:path>
            </a:pathLst>
          </a:custGeom>
          <a:solidFill>
            <a:srgbClr val="FFFFFF"/>
          </a:solidFill>
          <a:ln w="858" cap="flat">
            <a:noFill/>
            <a:prstDash val="solid"/>
            <a:miter/>
          </a:ln>
        </p:spPr>
        <p:txBody>
          <a:bodyPr rtlCol="0" anchor="ctr"/>
          <a:lstStyle/>
          <a:p>
            <a:endParaRPr lang="zh-CN" altLang="en-US"/>
          </a:p>
        </p:txBody>
      </p:sp>
      <p:sp>
        <p:nvSpPr>
          <p:cNvPr id="55" name="任意多边形: 形状 54"/>
          <p:cNvSpPr/>
          <p:nvPr>
            <p:custDataLst>
              <p:tags r:id="rId8"/>
            </p:custDataLst>
          </p:nvPr>
        </p:nvSpPr>
        <p:spPr>
          <a:xfrm>
            <a:off x="4071620" y="2658110"/>
            <a:ext cx="194945" cy="35560"/>
          </a:xfrm>
          <a:custGeom>
            <a:avLst/>
            <a:gdLst>
              <a:gd name="connsiteX0" fmla="*/ 176930 w 195014"/>
              <a:gd name="connsiteY0" fmla="*/ 35040 h 35520"/>
              <a:gd name="connsiteX1" fmla="*/ 17436 w 195014"/>
              <a:gd name="connsiteY1" fmla="*/ 35040 h 35520"/>
              <a:gd name="connsiteX2" fmla="*/ -324 w 195014"/>
              <a:gd name="connsiteY2" fmla="*/ 17280 h 35520"/>
              <a:gd name="connsiteX3" fmla="*/ 17436 w 195014"/>
              <a:gd name="connsiteY3" fmla="*/ -480 h 35520"/>
              <a:gd name="connsiteX4" fmla="*/ 176930 w 195014"/>
              <a:gd name="connsiteY4" fmla="*/ -480 h 35520"/>
              <a:gd name="connsiteX5" fmla="*/ 194690 w 195014"/>
              <a:gd name="connsiteY5" fmla="*/ 17280 h 35520"/>
              <a:gd name="connsiteX6" fmla="*/ 176930 w 195014"/>
              <a:gd name="connsiteY6" fmla="*/ 35040 h 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14" h="35520">
                <a:moveTo>
                  <a:pt x="176930" y="35040"/>
                </a:moveTo>
                <a:lnTo>
                  <a:pt x="17436" y="35040"/>
                </a:lnTo>
                <a:cubicBezTo>
                  <a:pt x="7646" y="35040"/>
                  <a:pt x="-324" y="27069"/>
                  <a:pt x="-324" y="17280"/>
                </a:cubicBezTo>
                <a:cubicBezTo>
                  <a:pt x="-324" y="7490"/>
                  <a:pt x="7646" y="-480"/>
                  <a:pt x="17436" y="-480"/>
                </a:cubicBezTo>
                <a:lnTo>
                  <a:pt x="176930" y="-480"/>
                </a:lnTo>
                <a:cubicBezTo>
                  <a:pt x="186720" y="-480"/>
                  <a:pt x="194690" y="7490"/>
                  <a:pt x="194690" y="17280"/>
                </a:cubicBezTo>
                <a:cubicBezTo>
                  <a:pt x="194690" y="27069"/>
                  <a:pt x="186720" y="35040"/>
                  <a:pt x="176930" y="35040"/>
                </a:cubicBezTo>
                <a:close/>
              </a:path>
            </a:pathLst>
          </a:custGeom>
          <a:solidFill>
            <a:srgbClr val="FFFFFF"/>
          </a:solidFill>
          <a:ln w="858" cap="flat">
            <a:noFill/>
            <a:prstDash val="solid"/>
            <a:miter/>
          </a:ln>
        </p:spPr>
        <p:txBody>
          <a:bodyPr rtlCol="0" anchor="ctr"/>
          <a:lstStyle/>
          <a:p>
            <a:endParaRPr lang="zh-CN" altLang="en-US"/>
          </a:p>
        </p:txBody>
      </p:sp>
      <p:sp>
        <p:nvSpPr>
          <p:cNvPr id="57" name="任意多边形: 形状 56"/>
          <p:cNvSpPr/>
          <p:nvPr>
            <p:custDataLst>
              <p:tags r:id="rId9"/>
            </p:custDataLst>
          </p:nvPr>
        </p:nvSpPr>
        <p:spPr>
          <a:xfrm>
            <a:off x="4310380" y="2510790"/>
            <a:ext cx="235585" cy="168275"/>
          </a:xfrm>
          <a:custGeom>
            <a:avLst/>
            <a:gdLst>
              <a:gd name="connsiteX0" fmla="*/ 79252 w 235646"/>
              <a:gd name="connsiteY0" fmla="*/ 167854 h 168277"/>
              <a:gd name="connsiteX1" fmla="*/ 53435 w 235646"/>
              <a:gd name="connsiteY1" fmla="*/ 157024 h 168277"/>
              <a:gd name="connsiteX2" fmla="*/ 4573 w 235646"/>
              <a:gd name="connsiteY2" fmla="*/ 107296 h 168277"/>
              <a:gd name="connsiteX3" fmla="*/ 4746 w 235646"/>
              <a:gd name="connsiteY3" fmla="*/ 82259 h 168277"/>
              <a:gd name="connsiteX4" fmla="*/ 29784 w 235646"/>
              <a:gd name="connsiteY4" fmla="*/ 82432 h 168277"/>
              <a:gd name="connsiteX5" fmla="*/ 78646 w 235646"/>
              <a:gd name="connsiteY5" fmla="*/ 132160 h 168277"/>
              <a:gd name="connsiteX6" fmla="*/ 204785 w 235646"/>
              <a:gd name="connsiteY6" fmla="*/ 4894 h 168277"/>
              <a:gd name="connsiteX7" fmla="*/ 229823 w 235646"/>
              <a:gd name="connsiteY7" fmla="*/ 4721 h 168277"/>
              <a:gd name="connsiteX8" fmla="*/ 229996 w 235646"/>
              <a:gd name="connsiteY8" fmla="*/ 29758 h 168277"/>
              <a:gd name="connsiteX9" fmla="*/ 104983 w 235646"/>
              <a:gd name="connsiteY9" fmla="*/ 157024 h 168277"/>
              <a:gd name="connsiteX10" fmla="*/ 79252 w 235646"/>
              <a:gd name="connsiteY10" fmla="*/ 167854 h 1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646" h="168277">
                <a:moveTo>
                  <a:pt x="79252" y="167854"/>
                </a:moveTo>
                <a:cubicBezTo>
                  <a:pt x="69462" y="167854"/>
                  <a:pt x="60279" y="163955"/>
                  <a:pt x="53435" y="157024"/>
                </a:cubicBezTo>
                <a:lnTo>
                  <a:pt x="4573" y="107296"/>
                </a:lnTo>
                <a:cubicBezTo>
                  <a:pt x="-2271" y="100279"/>
                  <a:pt x="-2184" y="89103"/>
                  <a:pt x="4746" y="82259"/>
                </a:cubicBezTo>
                <a:cubicBezTo>
                  <a:pt x="11764" y="75415"/>
                  <a:pt x="22940" y="75415"/>
                  <a:pt x="29784" y="82432"/>
                </a:cubicBezTo>
                <a:lnTo>
                  <a:pt x="78646" y="132160"/>
                </a:lnTo>
                <a:lnTo>
                  <a:pt x="204785" y="4894"/>
                </a:lnTo>
                <a:cubicBezTo>
                  <a:pt x="211630" y="-2123"/>
                  <a:pt x="222805" y="-2210"/>
                  <a:pt x="229823" y="4721"/>
                </a:cubicBezTo>
                <a:cubicBezTo>
                  <a:pt x="236840" y="11565"/>
                  <a:pt x="236927" y="22828"/>
                  <a:pt x="229996" y="29758"/>
                </a:cubicBezTo>
                <a:lnTo>
                  <a:pt x="104983" y="157024"/>
                </a:lnTo>
                <a:cubicBezTo>
                  <a:pt x="98138" y="163955"/>
                  <a:pt x="88955" y="167854"/>
                  <a:pt x="79252" y="167854"/>
                </a:cubicBezTo>
                <a:close/>
              </a:path>
            </a:pathLst>
          </a:custGeom>
          <a:solidFill>
            <a:srgbClr val="FFFFFF"/>
          </a:solidFill>
          <a:ln w="858" cap="flat">
            <a:noFill/>
            <a:prstDash val="solid"/>
            <a:miter/>
          </a:ln>
        </p:spPr>
        <p:txBody>
          <a:bodyPr rtlCol="0" anchor="ctr"/>
          <a:lstStyle/>
          <a:p>
            <a:endParaRPr lang="zh-CN" altLang="en-US"/>
          </a:p>
        </p:txBody>
      </p:sp>
      <p:sp>
        <p:nvSpPr>
          <p:cNvPr id="29" name="矩形 28"/>
          <p:cNvSpPr/>
          <p:nvPr>
            <p:custDataLst>
              <p:tags r:id="rId10"/>
            </p:custDataLst>
          </p:nvPr>
        </p:nvSpPr>
        <p:spPr>
          <a:xfrm>
            <a:off x="2228850" y="2305685"/>
            <a:ext cx="2073275" cy="2129790"/>
          </a:xfrm>
          <a:prstGeom prst="rect">
            <a:avLst/>
          </a:prstGeom>
          <a:blipFill rotWithShape="1">
            <a:blip r:embed="rId11"/>
            <a:stretch>
              <a:fillRect/>
            </a:stretch>
          </a:blip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custDataLst>
              <p:tags r:id="rId12"/>
            </p:custDataLst>
          </p:nvPr>
        </p:nvSpPr>
        <p:spPr>
          <a:xfrm>
            <a:off x="4310651" y="1525905"/>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01</a:t>
            </a:r>
            <a:endParaRPr lang="zh-CN" altLang="en-US" sz="4800">
              <a:solidFill>
                <a:schemeClr val="accent1"/>
              </a:solidFill>
              <a:latin typeface="+mn-ea"/>
              <a:cs typeface="+mn-ea"/>
            </a:endParaRPr>
          </a:p>
        </p:txBody>
      </p:sp>
      <p:sp>
        <p:nvSpPr>
          <p:cNvPr id="3" name="矩形 2"/>
          <p:cNvSpPr/>
          <p:nvPr>
            <p:custDataLst>
              <p:tags r:id="rId13"/>
            </p:custDataLst>
          </p:nvPr>
        </p:nvSpPr>
        <p:spPr>
          <a:xfrm>
            <a:off x="4473211" y="2444364"/>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02</a:t>
            </a:r>
            <a:endParaRPr lang="zh-CN" altLang="en-US" sz="4800">
              <a:solidFill>
                <a:schemeClr val="accent1"/>
              </a:solidFill>
              <a:latin typeface="+mn-ea"/>
              <a:cs typeface="+mn-ea"/>
            </a:endParaRPr>
          </a:p>
        </p:txBody>
      </p:sp>
      <p:sp>
        <p:nvSpPr>
          <p:cNvPr id="5" name="矩形 4"/>
          <p:cNvSpPr/>
          <p:nvPr>
            <p:custDataLst>
              <p:tags r:id="rId14"/>
            </p:custDataLst>
          </p:nvPr>
        </p:nvSpPr>
        <p:spPr>
          <a:xfrm>
            <a:off x="4406536" y="3543164"/>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a:solidFill>
                  <a:schemeClr val="accent1"/>
                </a:solidFill>
                <a:latin typeface="+mn-ea"/>
                <a:cs typeface="+mn-ea"/>
              </a:rPr>
              <a:t>03</a:t>
            </a:r>
            <a:endParaRPr lang="zh-CN" altLang="en-US" sz="4800">
              <a:solidFill>
                <a:schemeClr val="accent1"/>
              </a:solidFill>
              <a:latin typeface="+mn-ea"/>
              <a:cs typeface="+mn-ea"/>
            </a:endParaRPr>
          </a:p>
        </p:txBody>
      </p:sp>
      <p:sp>
        <p:nvSpPr>
          <p:cNvPr id="7" name="矩形 6"/>
          <p:cNvSpPr/>
          <p:nvPr>
            <p:custDataLst>
              <p:tags r:id="rId15"/>
            </p:custDataLst>
          </p:nvPr>
        </p:nvSpPr>
        <p:spPr>
          <a:xfrm>
            <a:off x="5346065" y="3434715"/>
            <a:ext cx="6110605" cy="102870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According to the historical records </a:t>
            </a:r>
            <a:r>
              <a:rPr lang="zh-CN" altLang="en-US" sz="2000" i="1" dirty="0">
                <a:solidFill>
                  <a:schemeClr val="tx1">
                    <a:lumMod val="85000"/>
                    <a:lumOff val="15000"/>
                  </a:schemeClr>
                </a:solidFill>
                <a:latin typeface="Times New Roman" panose="02020603050405020304" charset="0"/>
                <a:cs typeface="Times New Roman" panose="02020603050405020304" charset="0"/>
              </a:rPr>
              <a:t>in the Book of Song</a:t>
            </a:r>
            <a:r>
              <a:rPr lang="zh-CN" altLang="en-US" sz="2000" dirty="0">
                <a:solidFill>
                  <a:schemeClr val="tx1">
                    <a:lumMod val="85000"/>
                    <a:lumOff val="15000"/>
                  </a:schemeClr>
                </a:solidFill>
                <a:latin typeface="Times New Roman" panose="02020603050405020304" charset="0"/>
                <a:cs typeface="Times New Roman" panose="02020603050405020304" charset="0"/>
              </a:rPr>
              <a:t>, one hundred ministers were given five-color ropes by the emperor.</a:t>
            </a:r>
            <a:endParaRPr lang="zh-CN" altLang="en-US" sz="2000" dirty="0">
              <a:solidFill>
                <a:schemeClr val="tx1">
                  <a:lumMod val="85000"/>
                  <a:lumOff val="15000"/>
                </a:schemeClr>
              </a:solidFill>
              <a:latin typeface="Times New Roman" panose="02020603050405020304" charset="0"/>
              <a:cs typeface="Times New Roman" panose="02020603050405020304" charset="0"/>
            </a:endParaRPr>
          </a:p>
        </p:txBody>
      </p:sp>
      <p:sp>
        <p:nvSpPr>
          <p:cNvPr id="9" name="矩形 8"/>
          <p:cNvSpPr/>
          <p:nvPr>
            <p:custDataLst>
              <p:tags r:id="rId16"/>
            </p:custDataLst>
          </p:nvPr>
        </p:nvSpPr>
        <p:spPr>
          <a:xfrm>
            <a:off x="5474335" y="2394585"/>
            <a:ext cx="6015355" cy="104013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On the eve of the Dragon Boat Festival, the Emperor would give Five-color ropes to their intimate ministers</a:t>
            </a:r>
            <a:r>
              <a:rPr lang="en-US" altLang="zh-CN" sz="2000" dirty="0">
                <a:solidFill>
                  <a:schemeClr val="tx1">
                    <a:lumMod val="85000"/>
                    <a:lumOff val="15000"/>
                  </a:schemeClr>
                </a:solidFill>
                <a:latin typeface="Times New Roman" panose="02020603050405020304" charset="0"/>
                <a:cs typeface="Times New Roman" panose="02020603050405020304" charset="0"/>
              </a:rPr>
              <a:t>.</a:t>
            </a:r>
            <a:endParaRPr lang="en-US" altLang="zh-CN" sz="2000" dirty="0">
              <a:solidFill>
                <a:schemeClr val="tx1">
                  <a:lumMod val="85000"/>
                  <a:lumOff val="15000"/>
                </a:schemeClr>
              </a:solidFill>
              <a:latin typeface="Times New Roman" panose="02020603050405020304" charset="0"/>
              <a:cs typeface="Times New Roman" panose="02020603050405020304" charset="0"/>
            </a:endParaRPr>
          </a:p>
        </p:txBody>
      </p:sp>
      <p:sp>
        <p:nvSpPr>
          <p:cNvPr id="11" name="矩形 10"/>
          <p:cNvSpPr/>
          <p:nvPr>
            <p:custDataLst>
              <p:tags r:id="rId17"/>
            </p:custDataLst>
          </p:nvPr>
        </p:nvSpPr>
        <p:spPr>
          <a:xfrm>
            <a:off x="5378450" y="1438910"/>
            <a:ext cx="5915025" cy="70231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dirty="0">
                <a:solidFill>
                  <a:schemeClr val="tx1">
                    <a:lumMod val="85000"/>
                    <a:lumOff val="15000"/>
                  </a:schemeClr>
                </a:solidFill>
                <a:latin typeface="Times New Roman" panose="02020603050405020304" charset="0"/>
                <a:cs typeface="Times New Roman" panose="02020603050405020304" charset="0"/>
              </a:rPr>
              <a:t>Not only did it prevail among the people, but also was introduced to the court.</a:t>
            </a:r>
            <a:endParaRPr lang="zh-CN" altLang="en-US" sz="2000" dirty="0">
              <a:solidFill>
                <a:schemeClr val="tx1">
                  <a:lumMod val="85000"/>
                  <a:lumOff val="15000"/>
                </a:schemeClr>
              </a:solidFill>
              <a:latin typeface="Times New Roman" panose="02020603050405020304" charset="0"/>
              <a:cs typeface="Times New Roman" panose="02020603050405020304" charset="0"/>
            </a:endParaRPr>
          </a:p>
        </p:txBody>
      </p:sp>
      <p:sp>
        <p:nvSpPr>
          <p:cNvPr id="13" name="矩形 12"/>
          <p:cNvSpPr/>
          <p:nvPr>
            <p:custDataLst>
              <p:tags r:id="rId18"/>
            </p:custDataLst>
          </p:nvPr>
        </p:nvSpPr>
        <p:spPr>
          <a:xfrm>
            <a:off x="5346065" y="4748530"/>
            <a:ext cx="6158230" cy="1388110"/>
          </a:xfrm>
          <a:prstGeom prst="rect">
            <a:avLst/>
          </a:prstGeom>
          <a:noFill/>
          <a:ln>
            <a:noFill/>
          </a:ln>
        </p:spPr>
        <p:txBody>
          <a:bodyPr wrap="square" lIns="0" tIns="0" rIns="0" bIns="0" rtlCol="0" anchor="t" anchorCtr="0">
            <a:noAutofit/>
          </a:bodyPr>
          <a:p>
            <a:pPr algn="just">
              <a:lnSpc>
                <a:spcPct val="150000"/>
              </a:lnSpc>
              <a:spcBef>
                <a:spcPct val="0"/>
              </a:spcBef>
              <a:spcAft>
                <a:spcPct val="0"/>
              </a:spcAft>
              <a:buClr>
                <a:srgbClr val="376FFF"/>
              </a:buClr>
              <a:buSzPct val="80000"/>
            </a:pPr>
            <a:r>
              <a:rPr lang="zh-CN" altLang="en-US" sz="2000">
                <a:solidFill>
                  <a:schemeClr val="tx1">
                    <a:lumMod val="85000"/>
                    <a:lumOff val="15000"/>
                  </a:schemeClr>
                </a:solidFill>
                <a:latin typeface="Times New Roman" panose="02020603050405020304" charset="0"/>
                <a:cs typeface="Times New Roman" panose="02020603050405020304" charset="0"/>
              </a:rPr>
              <a:t>They were more complex because the maker added a pearl and other things to the accouterment apart from the colorful threads.</a:t>
            </a:r>
            <a:endParaRPr lang="zh-CN" altLang="en-US" sz="2000">
              <a:solidFill>
                <a:schemeClr val="tx1">
                  <a:lumMod val="85000"/>
                  <a:lumOff val="15000"/>
                </a:schemeClr>
              </a:solidFill>
              <a:latin typeface="Times New Roman" panose="02020603050405020304" charset="0"/>
              <a:cs typeface="Times New Roman" panose="02020603050405020304" charset="0"/>
            </a:endParaRPr>
          </a:p>
        </p:txBody>
      </p:sp>
      <p:sp>
        <p:nvSpPr>
          <p:cNvPr id="14" name="矩形 13"/>
          <p:cNvSpPr/>
          <p:nvPr>
            <p:custDataLst>
              <p:tags r:id="rId19"/>
            </p:custDataLst>
          </p:nvPr>
        </p:nvSpPr>
        <p:spPr>
          <a:xfrm>
            <a:off x="4355736" y="4748643"/>
            <a:ext cx="1068014" cy="796237"/>
          </a:xfrm>
          <a:prstGeom prst="rect">
            <a:avLst/>
          </a:prstGeom>
          <a:noFill/>
          <a:ln>
            <a:noFill/>
          </a:ln>
        </p:spPr>
        <p:txBody>
          <a:bodyPr wrap="none" lIns="0" tIns="0" rIns="0" bIns="0" anchor="ctr" anchorCtr="0">
            <a:noAutofit/>
          </a:bodyPr>
          <a:p>
            <a:pPr algn="ctr">
              <a:spcBef>
                <a:spcPct val="0"/>
              </a:spcBef>
              <a:spcAft>
                <a:spcPct val="0"/>
              </a:spcAft>
            </a:pPr>
            <a:r>
              <a:rPr lang="en-US" altLang="zh-CN" sz="4800" dirty="0">
                <a:solidFill>
                  <a:schemeClr val="accent1"/>
                </a:solidFill>
                <a:latin typeface="+mn-ea"/>
                <a:cs typeface="+mn-ea"/>
              </a:rPr>
              <a:t>04</a:t>
            </a:r>
            <a:endParaRPr lang="zh-CN" altLang="en-US" sz="4800" dirty="0">
              <a:solidFill>
                <a:schemeClr val="accent1"/>
              </a:solidFill>
              <a:latin typeface="+mn-ea"/>
              <a:cs typeface="+mn-ea"/>
            </a:endParaRPr>
          </a:p>
        </p:txBody>
      </p:sp>
    </p:spTree>
    <p:custDataLst>
      <p:tags r:id="rId2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custDataLst>
              <p:tags r:id="rId1"/>
            </p:custDataLst>
          </p:nvPr>
        </p:nvSpPr>
        <p:spPr>
          <a:xfrm>
            <a:off x="6762750" y="0"/>
            <a:ext cx="5429250" cy="4535170"/>
          </a:xfrm>
          <a:custGeom>
            <a:avLst/>
            <a:gdLst/>
            <a:ahLst/>
            <a:cxnLst>
              <a:cxn ang="3">
                <a:pos x="hc" y="t"/>
              </a:cxn>
              <a:cxn ang="cd2">
                <a:pos x="l" y="vc"/>
              </a:cxn>
              <a:cxn ang="cd4">
                <a:pos x="hc" y="b"/>
              </a:cxn>
              <a:cxn ang="0">
                <a:pos x="r" y="vc"/>
              </a:cxn>
            </a:cxnLst>
            <a:rect l="l" t="t" r="r" b="b"/>
            <a:pathLst>
              <a:path w="7975" h="6662">
                <a:moveTo>
                  <a:pt x="271" y="0"/>
                </a:moveTo>
                <a:lnTo>
                  <a:pt x="7975" y="0"/>
                </a:lnTo>
                <a:lnTo>
                  <a:pt x="7975" y="5710"/>
                </a:lnTo>
                <a:lnTo>
                  <a:pt x="7941" y="5734"/>
                </a:lnTo>
                <a:cubicBezTo>
                  <a:pt x="7119" y="6318"/>
                  <a:pt x="6115" y="6662"/>
                  <a:pt x="5030" y="6662"/>
                </a:cubicBezTo>
                <a:cubicBezTo>
                  <a:pt x="2252" y="6662"/>
                  <a:pt x="0" y="4410"/>
                  <a:pt x="0" y="1633"/>
                </a:cubicBezTo>
                <a:cubicBezTo>
                  <a:pt x="0" y="1068"/>
                  <a:pt x="93" y="526"/>
                  <a:pt x="264" y="19"/>
                </a:cubicBezTo>
                <a:lnTo>
                  <a:pt x="271" y="0"/>
                </a:lnTo>
                <a:close/>
              </a:path>
            </a:pathLst>
          </a:custGeom>
          <a:solidFill>
            <a:schemeClr val="accent1">
              <a:alpha val="1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8" name="图片 7" descr="C:/Users/73225/Desktop/贾宝玉.png贾宝玉"/>
          <p:cNvPicPr>
            <a:picLocks noChangeAspect="1"/>
          </p:cNvPicPr>
          <p:nvPr>
            <p:custDataLst>
              <p:tags r:id="rId2"/>
            </p:custDataLst>
          </p:nvPr>
        </p:nvPicPr>
        <p:blipFill>
          <a:blip r:embed="rId3"/>
          <a:srcRect l="10141" r="10141"/>
          <a:stretch>
            <a:fillRect/>
          </a:stretch>
        </p:blipFill>
        <p:spPr>
          <a:xfrm>
            <a:off x="7008495" y="0"/>
            <a:ext cx="5183505" cy="4330065"/>
          </a:xfrm>
          <a:custGeom>
            <a:avLst/>
            <a:gdLst/>
            <a:ahLst/>
            <a:cxnLst>
              <a:cxn ang="3">
                <a:pos x="hc" y="t"/>
              </a:cxn>
              <a:cxn ang="cd2">
                <a:pos x="l" y="vc"/>
              </a:cxn>
              <a:cxn ang="cd4">
                <a:pos x="hc" y="b"/>
              </a:cxn>
              <a:cxn ang="0">
                <a:pos x="r" y="vc"/>
              </a:cxn>
            </a:cxnLst>
            <a:rect l="l" t="t" r="r" b="b"/>
            <a:pathLst>
              <a:path w="7492" h="6258">
                <a:moveTo>
                  <a:pt x="235" y="0"/>
                </a:moveTo>
                <a:lnTo>
                  <a:pt x="7492" y="0"/>
                </a:lnTo>
                <a:lnTo>
                  <a:pt x="7492" y="5409"/>
                </a:lnTo>
                <a:lnTo>
                  <a:pt x="7491" y="5410"/>
                </a:lnTo>
                <a:cubicBezTo>
                  <a:pt x="6720" y="5945"/>
                  <a:pt x="5784" y="6258"/>
                  <a:pt x="4774" y="6258"/>
                </a:cubicBezTo>
                <a:cubicBezTo>
                  <a:pt x="2137" y="6258"/>
                  <a:pt x="0" y="4120"/>
                  <a:pt x="0" y="1484"/>
                </a:cubicBezTo>
                <a:cubicBezTo>
                  <a:pt x="0" y="969"/>
                  <a:pt x="82" y="473"/>
                  <a:pt x="232" y="8"/>
                </a:cubicBezTo>
                <a:lnTo>
                  <a:pt x="235" y="0"/>
                </a:lnTo>
                <a:close/>
              </a:path>
            </a:pathLst>
          </a:custGeom>
          <a:ln w="9525" cap="flat" cmpd="sng" algn="ctr">
            <a:solidFill>
              <a:schemeClr val="accent1">
                <a:alpha val="50000"/>
              </a:schemeClr>
            </a:solidFill>
            <a:prstDash val="solid"/>
            <a:round/>
            <a:headEnd type="none" w="med" len="med"/>
            <a:tailEnd type="none" w="med" len="med"/>
          </a:ln>
        </p:spPr>
      </p:pic>
      <p:sp>
        <p:nvSpPr>
          <p:cNvPr id="30" name="任意多边形 29"/>
          <p:cNvSpPr/>
          <p:nvPr>
            <p:custDataLst>
              <p:tags r:id="rId4"/>
            </p:custDataLst>
          </p:nvPr>
        </p:nvSpPr>
        <p:spPr>
          <a:xfrm>
            <a:off x="10591165" y="5557520"/>
            <a:ext cx="1600835" cy="1300480"/>
          </a:xfrm>
          <a:custGeom>
            <a:avLst/>
            <a:gdLst/>
            <a:ahLst/>
            <a:cxnLst>
              <a:cxn ang="3">
                <a:pos x="hc" y="t"/>
              </a:cxn>
              <a:cxn ang="cd2">
                <a:pos x="l" y="vc"/>
              </a:cxn>
              <a:cxn ang="cd4">
                <a:pos x="hc" y="b"/>
              </a:cxn>
              <a:cxn ang="0">
                <a:pos x="r" y="vc"/>
              </a:cxn>
            </a:cxnLst>
            <a:rect l="l" t="t" r="r" b="b"/>
            <a:pathLst>
              <a:path w="1329" h="1080">
                <a:moveTo>
                  <a:pt x="1027" y="0"/>
                </a:moveTo>
                <a:cubicBezTo>
                  <a:pt x="1124" y="0"/>
                  <a:pt x="1218" y="14"/>
                  <a:pt x="1308" y="39"/>
                </a:cubicBezTo>
                <a:lnTo>
                  <a:pt x="1329" y="45"/>
                </a:lnTo>
                <a:lnTo>
                  <a:pt x="1329" y="1080"/>
                </a:lnTo>
                <a:lnTo>
                  <a:pt x="1" y="1080"/>
                </a:lnTo>
                <a:lnTo>
                  <a:pt x="1" y="1079"/>
                </a:lnTo>
                <a:cubicBezTo>
                  <a:pt x="0" y="1062"/>
                  <a:pt x="0" y="1044"/>
                  <a:pt x="0" y="1027"/>
                </a:cubicBezTo>
                <a:cubicBezTo>
                  <a:pt x="0" y="460"/>
                  <a:pt x="460" y="0"/>
                  <a:pt x="1027" y="0"/>
                </a:cubicBezTo>
                <a:close/>
              </a:path>
            </a:pathLst>
          </a:custGeom>
          <a:solidFill>
            <a:schemeClr val="accent1">
              <a:lumMod val="40000"/>
              <a:lumOff val="60000"/>
              <a:alpha val="3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7" name="标题 36"/>
          <p:cNvSpPr>
            <a:spLocks noGrp="1"/>
          </p:cNvSpPr>
          <p:nvPr>
            <p:ph type="title"/>
            <p:custDataLst>
              <p:tags r:id="rId5"/>
            </p:custDataLst>
          </p:nvPr>
        </p:nvSpPr>
        <p:spPr>
          <a:xfrm>
            <a:off x="627380" y="209550"/>
            <a:ext cx="5884545" cy="870585"/>
          </a:xfrm>
        </p:spPr>
        <p:txBody>
          <a:bodyPr lIns="0" tIns="0" rIns="0" bIns="0" anchor="b">
            <a:normAutofit fontScale="90000"/>
          </a:bodyPr>
          <a:lstStyle/>
          <a:p>
            <a:pPr algn="l"/>
            <a:r>
              <a:rPr lang="zh-CN" altLang="en-US" dirty="0">
                <a:latin typeface="Times New Roman" panose="02020603050405020304" charset="0"/>
                <a:cs typeface="Times New Roman" panose="02020603050405020304" charset="0"/>
              </a:rPr>
              <a:t>In the Ming and Qing Dynasties</a:t>
            </a:r>
            <a:r>
              <a:rPr lang="en-US" altLang="zh-CN" dirty="0">
                <a:latin typeface="Times New Roman" panose="02020603050405020304" charset="0"/>
                <a:cs typeface="Times New Roman" panose="02020603050405020304" charset="0"/>
              </a:rPr>
              <a:t> </a:t>
            </a:r>
            <a:r>
              <a:rPr lang="zh-CN" altLang="en-US" dirty="0">
                <a:latin typeface="Times New Roman" panose="02020603050405020304" charset="0"/>
                <a:cs typeface="Times New Roman" panose="02020603050405020304" charset="0"/>
              </a:rPr>
              <a:t>(1368-1912)</a:t>
            </a:r>
            <a:endParaRPr lang="zh-CN" altLang="en-US" dirty="0">
              <a:latin typeface="Times New Roman" panose="02020603050405020304" charset="0"/>
              <a:cs typeface="Times New Roman" panose="02020603050405020304" charset="0"/>
            </a:endParaRPr>
          </a:p>
        </p:txBody>
      </p:sp>
      <p:sp>
        <p:nvSpPr>
          <p:cNvPr id="14" name="矩形 13"/>
          <p:cNvSpPr/>
          <p:nvPr>
            <p:custDataLst>
              <p:tags r:id="rId6"/>
            </p:custDataLst>
          </p:nvPr>
        </p:nvSpPr>
        <p:spPr>
          <a:xfrm>
            <a:off x="480695" y="2192020"/>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01</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2" name="矩形 1"/>
          <p:cNvSpPr/>
          <p:nvPr>
            <p:custDataLst>
              <p:tags r:id="rId7"/>
            </p:custDataLst>
          </p:nvPr>
        </p:nvSpPr>
        <p:spPr>
          <a:xfrm>
            <a:off x="1076325" y="2192655"/>
            <a:ext cx="5942330" cy="360045"/>
          </a:xfrm>
          <a:prstGeom prst="rect">
            <a:avLst/>
          </a:prstGeom>
          <a:noFill/>
        </p:spPr>
        <p:txBody>
          <a:bodyPr wrap="square" rtlCol="0" anchor="ctr" anchorCtr="0">
            <a:noAutofit/>
          </a:bodyPr>
          <a:p>
            <a:pPr>
              <a:spcBef>
                <a:spcPct val="0"/>
              </a:spcBef>
              <a:spcAft>
                <a:spcPct val="0"/>
              </a:spcAft>
            </a:pPr>
            <a:r>
              <a:rPr lang="zh-CN" altLang="en-US" sz="2400" b="1" dirty="0">
                <a:solidFill>
                  <a:schemeClr val="accent1"/>
                </a:solidFill>
                <a:latin typeface="Times New Roman" panose="02020603050405020304" charset="0"/>
                <a:cs typeface="Times New Roman" panose="02020603050405020304" charset="0"/>
              </a:rPr>
              <a:t>extremely popular throughout the country</a:t>
            </a:r>
            <a:endParaRPr lang="zh-CN" altLang="en-US" sz="2400" b="1" dirty="0">
              <a:solidFill>
                <a:schemeClr val="accent1"/>
              </a:solidFill>
              <a:latin typeface="Times New Roman" panose="02020603050405020304" charset="0"/>
              <a:cs typeface="Times New Roman" panose="02020603050405020304" charset="0"/>
            </a:endParaRPr>
          </a:p>
        </p:txBody>
      </p:sp>
      <p:sp>
        <p:nvSpPr>
          <p:cNvPr id="3" name="矩形 2"/>
          <p:cNvSpPr/>
          <p:nvPr>
            <p:custDataLst>
              <p:tags r:id="rId8"/>
            </p:custDataLst>
          </p:nvPr>
        </p:nvSpPr>
        <p:spPr>
          <a:xfrm>
            <a:off x="1076325" y="2552065"/>
            <a:ext cx="5942330" cy="781050"/>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en-US" altLang="zh-CN" sz="2400" dirty="0">
                <a:ln>
                  <a:noFill/>
                  <a:prstDash val="sysDot"/>
                </a:ln>
                <a:solidFill>
                  <a:schemeClr val="tx1">
                    <a:lumMod val="85000"/>
                    <a:lumOff val="15000"/>
                  </a:schemeClr>
                </a:solidFill>
                <a:latin typeface="Times New Roman" panose="02020603050405020304" charset="0"/>
                <a:cs typeface="Times New Roman" panose="02020603050405020304" charset="0"/>
              </a:rPr>
              <a:t>C</a:t>
            </a:r>
            <a:r>
              <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rPr>
              <a:t>hildren’s exclusive accessories</a:t>
            </a:r>
            <a:endParaRPr lang="zh-CN" altLang="en-US" sz="24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4" name="矩形 3"/>
          <p:cNvSpPr/>
          <p:nvPr>
            <p:custDataLst>
              <p:tags r:id="rId9"/>
            </p:custDataLst>
          </p:nvPr>
        </p:nvSpPr>
        <p:spPr>
          <a:xfrm>
            <a:off x="480695" y="3542665"/>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02</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6" name="矩形 5"/>
          <p:cNvSpPr/>
          <p:nvPr>
            <p:custDataLst>
              <p:tags r:id="rId10"/>
            </p:custDataLst>
          </p:nvPr>
        </p:nvSpPr>
        <p:spPr>
          <a:xfrm>
            <a:off x="1066165" y="3333115"/>
            <a:ext cx="6565265" cy="1197610"/>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zh-CN" altLang="en-US" sz="2000" dirty="0">
                <a:ln>
                  <a:noFill/>
                  <a:prstDash val="sysDot"/>
                </a:ln>
                <a:solidFill>
                  <a:schemeClr val="tx1">
                    <a:lumMod val="85000"/>
                    <a:lumOff val="15000"/>
                  </a:schemeClr>
                </a:solidFill>
                <a:latin typeface="Times New Roman" panose="02020603050405020304" charset="0"/>
                <a:cs typeface="Times New Roman" panose="02020603050405020304" charset="0"/>
              </a:rPr>
              <a:t>Children wear the lock from their first birthday and do not stop wearing it until they are adults.</a:t>
            </a:r>
            <a:endParaRPr lang="zh-CN" altLang="en-US" sz="2000"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sp>
        <p:nvSpPr>
          <p:cNvPr id="7" name="矩形 6"/>
          <p:cNvSpPr/>
          <p:nvPr>
            <p:custDataLst>
              <p:tags r:id="rId11"/>
            </p:custDataLst>
          </p:nvPr>
        </p:nvSpPr>
        <p:spPr>
          <a:xfrm>
            <a:off x="480695" y="4897120"/>
            <a:ext cx="595630" cy="360045"/>
          </a:xfrm>
          <a:prstGeom prst="rect">
            <a:avLst/>
          </a:prstGeom>
          <a:noFill/>
        </p:spPr>
        <p:txBody>
          <a:bodyPr wrap="square" rtlCol="0">
            <a:noAutofit/>
          </a:bodyPr>
          <a:p>
            <a:pPr algn="ctr">
              <a:spcBef>
                <a:spcPct val="0"/>
              </a:spcBef>
              <a:spcAft>
                <a:spcPct val="0"/>
              </a:spcAft>
            </a:pPr>
            <a:r>
              <a:rPr lang="en-US" altLang="zh-CN" b="1" dirty="0">
                <a:gradFill>
                  <a:gsLst>
                    <a:gs pos="15000">
                      <a:schemeClr val="accent1">
                        <a:lumMod val="60000"/>
                        <a:lumOff val="40000"/>
                      </a:schemeClr>
                    </a:gs>
                    <a:gs pos="100000">
                      <a:schemeClr val="accent1"/>
                    </a:gs>
                  </a:gsLst>
                  <a:lin ang="0" scaled="0"/>
                </a:gradFill>
                <a:latin typeface="+mn-ea"/>
                <a:cs typeface="+mn-ea"/>
              </a:rPr>
              <a:t>03</a:t>
            </a:r>
            <a:endParaRPr lang="zh-CN" altLang="en-US" b="1" dirty="0">
              <a:gradFill>
                <a:gsLst>
                  <a:gs pos="15000">
                    <a:schemeClr val="accent1">
                      <a:lumMod val="60000"/>
                      <a:lumOff val="40000"/>
                    </a:schemeClr>
                  </a:gs>
                  <a:gs pos="100000">
                    <a:schemeClr val="accent1"/>
                  </a:gs>
                </a:gsLst>
                <a:lin ang="0" scaled="0"/>
              </a:gradFill>
              <a:latin typeface="+mn-ea"/>
              <a:cs typeface="+mn-ea"/>
            </a:endParaRPr>
          </a:p>
        </p:txBody>
      </p:sp>
      <p:sp>
        <p:nvSpPr>
          <p:cNvPr id="9" name="矩形 8"/>
          <p:cNvSpPr/>
          <p:nvPr>
            <p:custDataLst>
              <p:tags r:id="rId12"/>
            </p:custDataLst>
          </p:nvPr>
        </p:nvSpPr>
        <p:spPr>
          <a:xfrm>
            <a:off x="1076325" y="4531360"/>
            <a:ext cx="7365365" cy="725805"/>
          </a:xfrm>
          <a:prstGeom prst="rect">
            <a:avLst/>
          </a:prstGeom>
          <a:noFill/>
        </p:spPr>
        <p:txBody>
          <a:bodyPr wrap="square" rtlCol="0" anchor="ctr" anchorCtr="0">
            <a:noAutofit/>
          </a:bodyPr>
          <a:p>
            <a:pPr>
              <a:spcBef>
                <a:spcPct val="0"/>
              </a:spcBef>
              <a:spcAft>
                <a:spcPct val="0"/>
              </a:spcAft>
            </a:pPr>
            <a:r>
              <a:rPr lang="zh-CN" altLang="en-US" sz="2400" b="1" dirty="0">
                <a:solidFill>
                  <a:schemeClr val="accent1"/>
                </a:solidFill>
                <a:latin typeface="Times New Roman" panose="02020603050405020304" charset="0"/>
                <a:cs typeface="Times New Roman" panose="02020603050405020304" charset="0"/>
              </a:rPr>
              <a:t>The rocks were depicted in the Ming and Qing novels, paintings, New Year pictures and handicrafts.</a:t>
            </a:r>
            <a:endParaRPr lang="zh-CN" altLang="en-US" sz="2400" b="1" dirty="0">
              <a:solidFill>
                <a:schemeClr val="accent1"/>
              </a:solidFill>
              <a:latin typeface="Times New Roman" panose="02020603050405020304" charset="0"/>
              <a:cs typeface="Times New Roman" panose="02020603050405020304" charset="0"/>
            </a:endParaRPr>
          </a:p>
        </p:txBody>
      </p:sp>
      <p:sp>
        <p:nvSpPr>
          <p:cNvPr id="10" name="矩形 9"/>
          <p:cNvSpPr/>
          <p:nvPr>
            <p:custDataLst>
              <p:tags r:id="rId13"/>
            </p:custDataLst>
          </p:nvPr>
        </p:nvSpPr>
        <p:spPr>
          <a:xfrm>
            <a:off x="1076325" y="5257800"/>
            <a:ext cx="6581140" cy="1034415"/>
          </a:xfrm>
          <a:prstGeom prst="rect">
            <a:avLst/>
          </a:prstGeom>
          <a:ln>
            <a:noFill/>
            <a:prstDash val="sysDash"/>
          </a:ln>
        </p:spPr>
        <p:txBody>
          <a:bodyPr vert="horz" wrap="square" lIns="90170" tIns="46990" rIns="90170" bIns="46990" rtlCol="0" anchor="t" anchorCtr="0">
            <a:noAutofit/>
          </a:bodyPr>
          <a:p>
            <a:pPr>
              <a:lnSpc>
                <a:spcPct val="150000"/>
              </a:lnSpc>
              <a:spcBef>
                <a:spcPct val="0"/>
              </a:spcBef>
              <a:spcAft>
                <a:spcPct val="0"/>
              </a:spcAft>
            </a:pPr>
            <a:r>
              <a:rPr lang="zh-CN" altLang="en-US" dirty="0">
                <a:ln>
                  <a:noFill/>
                  <a:prstDash val="sysDot"/>
                </a:ln>
                <a:solidFill>
                  <a:schemeClr val="tx1">
                    <a:lumMod val="85000"/>
                    <a:lumOff val="15000"/>
                  </a:schemeClr>
                </a:solidFill>
                <a:latin typeface="Times New Roman" panose="02020603050405020304" charset="0"/>
                <a:cs typeface="Times New Roman" panose="02020603050405020304" charset="0"/>
              </a:rPr>
              <a:t>For example, </a:t>
            </a:r>
            <a:r>
              <a:rPr lang="zh-CN" altLang="en-US" i="1" dirty="0">
                <a:ln>
                  <a:noFill/>
                  <a:prstDash val="sysDot"/>
                </a:ln>
                <a:solidFill>
                  <a:schemeClr val="tx1">
                    <a:lumMod val="85000"/>
                    <a:lumOff val="15000"/>
                  </a:schemeClr>
                </a:solidFill>
                <a:latin typeface="Times New Roman" panose="02020603050405020304" charset="0"/>
                <a:cs typeface="Times New Roman" panose="02020603050405020304" charset="0"/>
              </a:rPr>
              <a:t>A Dream of Red Mansions</a:t>
            </a:r>
            <a:r>
              <a:rPr lang="zh-CN" altLang="en-US" dirty="0">
                <a:ln>
                  <a:noFill/>
                  <a:prstDash val="sysDot"/>
                </a:ln>
                <a:solidFill>
                  <a:schemeClr val="tx1">
                    <a:lumMod val="85000"/>
                    <a:lumOff val="15000"/>
                  </a:schemeClr>
                </a:solidFill>
                <a:latin typeface="Times New Roman" panose="02020603050405020304" charset="0"/>
                <a:cs typeface="Times New Roman" panose="02020603050405020304" charset="0"/>
              </a:rPr>
              <a:t>, a classic work of the Qing Dynasty, has a record about the long-life lock in the 8th chapter.</a:t>
            </a:r>
            <a:endParaRPr lang="zh-CN" altLang="en-US" dirty="0">
              <a:ln>
                <a:noFill/>
                <a:prstDash val="sysDot"/>
              </a:ln>
              <a:solidFill>
                <a:schemeClr val="tx1">
                  <a:lumMod val="85000"/>
                  <a:lumOff val="15000"/>
                </a:schemeClr>
              </a:solidFill>
              <a:latin typeface="Times New Roman" panose="02020603050405020304" charset="0"/>
              <a:cs typeface="Times New Roman" panose="02020603050405020304" charset="0"/>
            </a:endParaRPr>
          </a:p>
        </p:txBody>
      </p:sp>
      <p:cxnSp>
        <p:nvCxnSpPr>
          <p:cNvPr id="11" name="直接连接符 10"/>
          <p:cNvCxnSpPr/>
          <p:nvPr>
            <p:custDataLst>
              <p:tags r:id="rId14"/>
            </p:custDataLst>
          </p:nvPr>
        </p:nvCxnSpPr>
        <p:spPr>
          <a:xfrm flipV="1">
            <a:off x="779145" y="2583815"/>
            <a:ext cx="0" cy="690880"/>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cxnSp>
        <p:nvCxnSpPr>
          <p:cNvPr id="25" name="直接连接符 24"/>
          <p:cNvCxnSpPr/>
          <p:nvPr>
            <p:custDataLst>
              <p:tags r:id="rId15"/>
            </p:custDataLst>
          </p:nvPr>
        </p:nvCxnSpPr>
        <p:spPr>
          <a:xfrm flipV="1">
            <a:off x="781685" y="4027170"/>
            <a:ext cx="0" cy="690880"/>
          </a:xfrm>
          <a:prstGeom prst="line">
            <a:avLst/>
          </a:prstGeom>
          <a:ln>
            <a:gradFill>
              <a:gsLst>
                <a:gs pos="9000">
                  <a:schemeClr val="accent1"/>
                </a:gs>
                <a:gs pos="100000">
                  <a:schemeClr val="accent1">
                    <a:lumMod val="60000"/>
                    <a:lumOff val="40000"/>
                  </a:schemeClr>
                </a:gs>
              </a:gsLst>
              <a:lin ang="10800000" scaled="1"/>
            </a:gradFill>
            <a:prstDash val="dash"/>
            <a:headEnd type="triangle"/>
            <a:tailEnd type="none"/>
          </a:ln>
        </p:spPr>
        <p:style>
          <a:lnRef idx="1">
            <a:srgbClr val="376FFF"/>
          </a:lnRef>
          <a:fillRef idx="0">
            <a:srgbClr val="376FFF"/>
          </a:fillRef>
          <a:effectRef idx="0">
            <a:srgbClr val="376FFF"/>
          </a:effectRef>
          <a:fontRef idx="minor">
            <a:srgbClr val="000000"/>
          </a:fontRef>
        </p:style>
      </p:cxnSp>
      <p:sp>
        <p:nvSpPr>
          <p:cNvPr id="13" name="文本框 12"/>
          <p:cNvSpPr txBox="1"/>
          <p:nvPr/>
        </p:nvSpPr>
        <p:spPr>
          <a:xfrm>
            <a:off x="7753985" y="5746750"/>
            <a:ext cx="4064000" cy="922020"/>
          </a:xfrm>
          <a:prstGeom prst="rect">
            <a:avLst/>
          </a:prstGeom>
          <a:noFill/>
        </p:spPr>
        <p:txBody>
          <a:bodyPr wrap="square" rtlCol="0">
            <a:spAutoFit/>
          </a:bodyPr>
          <a:p>
            <a:pPr algn="l"/>
            <a:r>
              <a:rPr lang="zh-CN" altLang="en-US" dirty="0"/>
              <a:t>《红楼梦》第八回描写贾宝玉“项上挂着长命锁、记名符,另有一块落草时衔下来的宝玉”</a:t>
            </a:r>
            <a:endParaRPr lang="zh-CN" altLang="en-US" dirty="0"/>
          </a:p>
        </p:txBody>
      </p:sp>
    </p:spTree>
    <p:custDataLst>
      <p:tags r:id="rId16"/>
    </p:custDataLst>
  </p:cSld>
  <p:clrMapOvr>
    <a:masterClrMapping/>
  </p:clrMapOvr>
</p:sld>
</file>

<file path=ppt/tags/tag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4"/>
</p:tagLst>
</file>

<file path=ppt/tags/tag100.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UNIT_ID" val="custom20236149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1.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UNIT_ID" val="custom20236149_5*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2.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UNIT_ID" val="custom20236149_5*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3.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UNIT_ID" val="custom20236149_5*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104.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UNIT_ID" val="custom20236149_5*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5.xml><?xml version="1.0" encoding="utf-8"?>
<p:tagLst xmlns:p="http://schemas.openxmlformats.org/presentationml/2006/main">
  <p:tag name="KSO_WM_UNIT_TYPE" val="l_h_f"/>
  <p:tag name="KSO_WM_UNIT_INDEX" val="1_5_1"/>
  <p:tag name="KSO_WM_BEAUTIFY_FLAG" val="#wm#"/>
  <p:tag name="KSO_WM_TAG_VERSION" val="3.0"/>
  <p:tag name="KSO_WM_DIAGRAM_VERSION" val="3"/>
  <p:tag name="KSO_WM_DIAGRAM_GROUP_CODE" val="l1-1"/>
  <p:tag name="KSO_WM_UNIT_ID" val="custom20236149_5*l_h_f*1_5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VALUE" val="11"/>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ags/tag106.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6149"/>
  <p:tag name="KSO_WM_TEMPLATE_CATEGORY" val="custom"/>
  <p:tag name="KSO_WM_SLIDE_INDEX" val="4"/>
  <p:tag name="KSO_WM_SLIDE_ID" val="custom20236149_4"/>
  <p:tag name="KSO_WM_TEMPLATE_MASTER_TYPE" val="0"/>
  <p:tag name="KSO_WM_SLIDE_LAYOUT" val="a_l"/>
  <p:tag name="KSO_WM_SLIDE_LAYOUT_CNT" val="1_1"/>
  <p:tag name="KSO_WM_SLIDE_DIAGTYPE" val="l"/>
</p:tagLst>
</file>

<file path=ppt/tags/tag107.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108.xml><?xml version="1.0" encoding="utf-8"?>
<p:tagLst xmlns:p="http://schemas.openxmlformats.org/presentationml/2006/main">
  <p:tag name="KSO_WM_UNIT_TYPE" val="b"/>
  <p:tag name="KSO_WM_UNIT_INDEX" val="1"/>
  <p:tag name="KSO_WM_BEAUTIFY_FLAG" val="#wm#"/>
  <p:tag name="KSO_WM_TAG_VERSION" val="3.0"/>
  <p:tag name="KSO_WM_UNIT_ID" val="custom20236149_7*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章节副标题"/>
  <p:tag name="KSO_WM_UNIT_TEXT_TYPE" val="1"/>
</p:tagLst>
</file>

<file path=ppt/tags/tag10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26_1*i*1"/>
  <p:tag name="KSO_WM_TEMPLATE_CATEGORY" val="custom"/>
  <p:tag name="KSO_WM_TEMPLATE_INDEX" val="2023362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3626"/>
  <p:tag name="KSO_WM_UNIT_ID" val="custom20233626_1*a*1"/>
  <p:tag name="KSO_WM_UNIT_PRESET_TEXT" val="单击添加标题"/>
  <p:tag name="KSO_WM_UNIT_TEXT_FILL_FORE_SCHEMECOLOR_INDEX" val="2"/>
  <p:tag name="KSO_WM_UNIT_TEXT_FILL_TYPE" val="1"/>
  <p:tag name="KSO_WM_UNIT_USESOURCEFORMAT_APPLY" val="1"/>
</p:tagLst>
</file>

<file path=ppt/tags/tag112.xml><?xml version="1.0" encoding="utf-8"?>
<p:tagLst xmlns:p="http://schemas.openxmlformats.org/presentationml/2006/main">
  <p:tag name="KSO_WM_UNIT_VALUE" val="1249*163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26_1*d*1"/>
  <p:tag name="KSO_WM_TEMPLATE_CATEGORY" val="custom"/>
  <p:tag name="KSO_WM_TEMPLATE_INDEX" val="20233626"/>
  <p:tag name="KSO_WM_UNIT_LAYERLEVEL" val="1"/>
  <p:tag name="KSO_WM_TAG_VERSION" val="3.0"/>
  <p:tag name="KSO_WM_BEAUTIFY_FLAG" val="#wm#"/>
  <p:tag name="KSO_WM_UNIT_LINE_FORE_SCHEMECOLOR_INDEX" val="13"/>
  <p:tag name="KSO_WM_UNIT_LINE_FILL_TYPE" val="2"/>
  <p:tag name="KSO_WM_UNIT_SHADOW_SCHEMECOLOR_INDEX" val="5"/>
  <p:tag name="KSO_WM_UNIT_USESOURCEFORMAT_APPLY" val="1"/>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57_1*l_h_f*1_1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TEXT_FILL_FORE_SCHEMECOLOR_INDEX" val="1"/>
  <p:tag name="KSO_WM_UNIT_TEXT_FILL_TYPE" val="1"/>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4.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557_1*l_h_i*1_1_1"/>
  <p:tag name="KSO_WM_TEMPLATE_CATEGORY" val="diagram"/>
  <p:tag name="KSO_WM_TEMPLATE_INDEX" val="20233557"/>
  <p:tag name="KSO_WM_UNIT_LAYERLEVEL" val="1_1_1"/>
  <p:tag name="KSO_WM_TAG_VERSION" val="3.0"/>
  <p:tag name="KSO_WM_UNIT_FILL_TYPE" val="1"/>
  <p:tag name="KSO_WM_UNIT_FILL_FORE_SCHEMECOLOR_INDEX" val="2"/>
  <p:tag name="KSO_WM_UNIT_FILL_FORE_SCHEMECOLOR_INDEX_BRIGHTNESS" val="0"/>
  <p:tag name="KSO_WM_UNIT_LINE_FORE_SCHEMECOLOR_INDEX" val="5"/>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2"/>
  <p:tag name="KSO_WM_UNIT_TEXT_FILL_TYPE" val="1"/>
  <p:tag name="KSO_WM_UNIT_USESOURCEFORMAT_APPLY" val="1"/>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57_1*l_h_f*1_2_1"/>
  <p:tag name="KSO_WM_TEMPLATE_CATEGORY" val="diagram"/>
  <p:tag name="KSO_WM_TEMPLATE_INDEX" val="20233557"/>
  <p:tag name="KSO_WM_UNIT_LAYERLEVEL" val="1_1_1"/>
  <p:tag name="KSO_WM_TAG_VERSION" val="3.0"/>
  <p:tag name="KSO_WM_BEAUTIFY_FLAG" val="#wm#"/>
  <p:tag name="KSO_WM_UNIT_TEXT_FILL_FORE_SCHEMECOLOR_INDEX_BRIGHTNESS" val="0.25"/>
  <p:tag name="KSO_WM_DIAGRAM_VERSION" val="3"/>
  <p:tag name="KSO_WM_DIAGRAM_COLOR_TRICK" val="1"/>
  <p:tag name="KSO_WM_DIAGRAM_COLOR_TEXT_CAN_REMOVE" val="n"/>
  <p:tag name="KSO_WM_DIAGRAM_GROUP_CODE" val="l1-1"/>
  <p:tag name="KSO_WM_UNIT_PRESET_TEXT" val="单击此处添加文本具体内容，简明扼要地阐述观点。根据需要可酌情增减文字，以便观者准确地理解您传达的思想。单击此处添加文本具体内容简明扼要地阐述观点。酌情增减文字。"/>
  <p:tag name="KSO_WM_UNIT_TEXT_FILL_FORE_SCHEMECOLOR_INDEX" val="1"/>
  <p:tag name="KSO_WM_UNIT_TEXT_FILL_TYPE" val="1"/>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16.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557_1*l_h_i*1_2_1"/>
  <p:tag name="KSO_WM_TEMPLATE_CATEGORY" val="diagram"/>
  <p:tag name="KSO_WM_TEMPLATE_INDEX" val="20233557"/>
  <p:tag name="KSO_WM_UNIT_LAYERLEVEL" val="1_1_1"/>
  <p:tag name="KSO_WM_TAG_VERSION" val="3.0"/>
  <p:tag name="KSO_WM_UNIT_FILL_TYPE" val="1"/>
  <p:tag name="KSO_WM_UNIT_FILL_FORE_SCHEMECOLOR_INDEX" val="2"/>
  <p:tag name="KSO_WM_UNIT_FILL_FORE_SCHEMECOLOR_INDEX_BRIGHTNESS" val="0"/>
  <p:tag name="KSO_WM_UNIT_LINE_FORE_SCHEMECOLOR_INDEX" val="5"/>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2,&quot;transparency&quot;:0},&quot;type&quot;:1},&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TEXT_FILL_FORE_SCHEMECOLOR_INDEX" val="2"/>
  <p:tag name="KSO_WM_UNIT_TEXT_FILL_TYPE" val="1"/>
  <p:tag name="KSO_WM_UNIT_USESOURCEFORMAT_APPLY" val="1"/>
</p:tagLst>
</file>

<file path=ppt/tags/tag117.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81*82"/>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557_1*l_h_x*1_1_1"/>
  <p:tag name="KSO_WM_TEMPLATE_CATEGORY" val="diagram"/>
  <p:tag name="KSO_WM_TEMPLATE_INDEX" val="20233557"/>
  <p:tag name="KSO_WM_UNIT_LAYERLEVEL" val="1_1_1"/>
  <p:tag name="KSO_WM_TAG_VERSION" val="3.0"/>
  <p:tag name="KSO_WM_UNIT_FILL_TYPE" val="1"/>
  <p:tag name="KSO_WM_UNIT_FILL_FORE_SCHEMECOLOR_INDEX" val="5"/>
  <p:tag name="KSO_WM_UNIT_FILL_FORE_SCHEMECOLOR_INDEX_BRIGHTNESS" val="0"/>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18.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VALUE" val="81*8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557_1*l_h_x*1_2_1"/>
  <p:tag name="KSO_WM_TEMPLATE_CATEGORY" val="diagram"/>
  <p:tag name="KSO_WM_TEMPLATE_INDEX" val="20233557"/>
  <p:tag name="KSO_WM_UNIT_LAYERLEVEL" val="1_1_1"/>
  <p:tag name="KSO_WM_TAG_VERSION" val="3.0"/>
  <p:tag name="KSO_WM_UNIT_FILL_TYPE" val="1"/>
  <p:tag name="KSO_WM_UNIT_FILL_FORE_SCHEMECOLOR_INDEX" val="5"/>
  <p:tag name="KSO_WM_UNIT_FILL_FORE_SCHEMECOLOR_INDEX_BRIGHTNESS" val="0"/>
  <p:tag name="KSO_WM_DIAGRAM_MAX_ITEMCNT" val="2"/>
  <p:tag name="KSO_WM_DIAGRAM_MIN_ITEMCNT" val="2"/>
  <p:tag name="KSO_WM_DIAGRAM_VIRTUALLY_FRAME" val="{&quot;height&quot;:312.15,&quot;left&quot;:32.60039064902958,&quot;top&quot;:165.95,&quot;width&quot;:485.799609350970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1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96.051*246.6"/>
  <p:tag name="KSO_WM_SLIDE_POSITION" val="31.75*191.45"/>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3626_1"/>
  <p:tag name="KSO_WM_SLIDE_ITEM_CNT" val="2"/>
</p:tagLst>
</file>

<file path=ppt/tags/tag1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234386_1*a*1"/>
  <p:tag name="KSO_WM_TEMPLATE_CATEGORY" val="diagram"/>
  <p:tag name="KSO_WM_TEMPLATE_INDEX" val="20234386"/>
  <p:tag name="KSO_WM_UNIT_LAYERLEVEL" val="1"/>
  <p:tag name="KSO_WM_TAG_VERSION" val="3.0"/>
  <p:tag name="KSO_WM_BEAUTIFY_FLAG" val="#wm#"/>
  <p:tag name="KSO_WM_DIAGRAM_GROUP_CODE" val="l1-1"/>
  <p:tag name="KSO_WM_UNIT_PRESET_TEXT" val="单击此处添加标题"/>
  <p:tag name="KSO_WM_UNIT_TEXT_TYPE" val="1"/>
  <p:tag name="KSO_WM_UNIT_TEXT_FILL_FORE_SCHEMECOLOR_INDEX" val="13"/>
  <p:tag name="KSO_WM_UNIT_TEXT_FILL_TYPE" val="1"/>
  <p:tag name="KSO_WM_UNIT_USESOURCEFORMAT_APPLY" val="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386_1*l_h_i*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quot;colorType&quot;:1,&quot;foreColorIndex&quot;:5,&quot;pos&quot;:0,&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386_1*l_h_i*1_2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30000001192092896,&quot;colorType&quot;:1,&quot;foreColorIndex&quot;:5,&quot;pos&quot;:0,&quot;transparency&quot;:0},{&quot;brightness&quot;:0.30000001192092896,&quot;colorType&quot;:1,&quot;foreColorIndex&quot;:5,&quot;pos&quot;:1,&quot;transparency&quot;:0},{&quot;brightness&quot;:0.5,&quot;colorType&quot;:1,&quot;foreColorIndex&quot;:5,&quot;pos&quot;:0.54000002145767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386_1*l_h_i*1_2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25,&quot;colorType&quot;:1,&quot;foreColorIndex&quot;:5,&quot;pos&quot;:0.38999998569488525,&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34386_1*l_h_i*1_1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20000000298023224,&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4386_1*l_h_i*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6000000238418579,&quot;colorType&quot;:1,&quot;foreColorIndex&quot;:5,&quot;pos&quot;:0,&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34386_1*l_h_i*1_3_2"/>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10000000149011612,&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34386_1*l_h_i*1_3_3"/>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gradient&quot;:[{&quot;brightness&quot;:0.10000000149011612,&quot;colorType&quot;:1,&quot;foreColorIndex&quot;:5,&quot;pos&quot;:0,&quot;transparency&quot;:0},{&quot;brightness&quot;:0.10000000149011612,&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3"/>
  <p:tag name="KSO_WM_UNIT_TEXT_FILL_TYPE" val="1"/>
  <p:tag name="KSO_WM_UNIT_USESOURCEFORMAT_APPLY" val="0"/>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34386_1*l_h_i*1_3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34386_1*l_h_i*1_1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386_1*l_h_i*1_2_4"/>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34386_1*l_h_f*1_1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34386_1*l_h_f*1_3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VALUE" val="5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34386_1*l_h_f*1_2_1"/>
  <p:tag name="KSO_WM_TEMPLATE_CATEGORY" val="diagram"/>
  <p:tag name="KSO_WM_TEMPLATE_INDEX" val="20234386"/>
  <p:tag name="KSO_WM_UNIT_LAYERLEVEL" val="1_1_1"/>
  <p:tag name="KSO_WM_TAG_VERSION" val="3.0"/>
  <p:tag name="KSO_WM_BEAUTIFY_FLAG" val="#wm#"/>
  <p:tag name="KSO_WM_DIAGRAM_VERSION" val="3"/>
  <p:tag name="KSO_WM_DIAGRAM_COLOR_TRICK" val="1"/>
  <p:tag name="KSO_WM_DIAGRAM_COLOR_TEXT_CAN_REMOVE" val="n"/>
  <p:tag name="KSO_WM_UNIT_VALUE" val="51"/>
  <p:tag name="KSO_WM_DIAGRAM_GROUP_CODE" val="l1-1"/>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输入项正文，文字是您思想的提炼"/>
  <p:tag name="KSO_WM_UNIT_TEXT_FILL_FORE_SCHEMECOLOR_INDEX" val="1"/>
  <p:tag name="KSO_WM_UNIT_TEXT_FILL_TYPE" val="1"/>
  <p:tag name="KSO_WM_UNIT_TEXT_TYPE" val="1"/>
  <p:tag name="KSO_WM_UNIT_USESOURCEFORMAT_APPLY" val="0"/>
</p:tagLst>
</file>

<file path=ppt/tags/tag134.xml><?xml version="1.0" encoding="utf-8"?>
<p:tagLst xmlns:p="http://schemas.openxmlformats.org/presentationml/2006/main">
  <p:tag name="KSO_WM_DIAGRAM_VERSION" val="3"/>
  <p:tag name="KSO_WM_DIAGRAM_COLOR_TRICK" val="1"/>
  <p:tag name="KSO_WM_DIAGRAM_COLOR_TEXT_CAN_REMOVE" val="n"/>
  <p:tag name="KSO_WM_UNIT_VALUE" val="124*124"/>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386_1*l_h_x*1_2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135.xml><?xml version="1.0" encoding="utf-8"?>
<p:tagLst xmlns:p="http://schemas.openxmlformats.org/presentationml/2006/main">
  <p:tag name="KSO_WM_DIAGRAM_VERSION" val="3"/>
  <p:tag name="KSO_WM_DIAGRAM_COLOR_TRICK" val="1"/>
  <p:tag name="KSO_WM_DIAGRAM_COLOR_TEXT_CAN_REMOVE" val="n"/>
  <p:tag name="KSO_WM_UNIT_VALUE" val="115*12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386_1*l_h_x*1_3_1"/>
  <p:tag name="KSO_WM_TEMPLATE_CATEGORY" val="diagram"/>
  <p:tag name="KSO_WM_TEMPLATE_INDEX" val="20234386"/>
  <p:tag name="KSO_WM_UNIT_LAYERLEVEL" val="1_1_1"/>
  <p:tag name="KSO_WM_TAG_VERSION" val="3.0"/>
  <p:tag name="KSO_WM_BEAUTIFY_FLAG" val="#wm#"/>
  <p:tag name="KSO_WM_DIAGRAM_MAX_ITEMCNT" val="4"/>
  <p:tag name="KSO_WM_DIAGRAM_MIN_ITEMCNT" val="4"/>
  <p:tag name="KSO_WM_DIAGRAM_VIRTUALLY_FRAME" val="{&quot;height&quot;:361.0500061035156,&quot;left&quot;:54.79998779296875,&quot;top&quot;:133.89999389648438,&quot;width&quot;:85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136.xml><?xml version="1.0" encoding="utf-8"?>
<p:tagLst xmlns:p="http://schemas.openxmlformats.org/presentationml/2006/main">
  <p:tag name="KSO_WM_SLIDE_ID" val="diagram20234386_1"/>
  <p:tag name="KSO_WM_TEMPLATE_SUBCATEGORY" val="0"/>
  <p:tag name="KSO_WM_TEMPLATE_MASTER_TYPE" val="0"/>
  <p:tag name="KSO_WM_TEMPLATE_COLOR_TYPE" val="0"/>
  <p:tag name="KSO_WM_SLIDE_TYPE" val="text"/>
  <p:tag name="KSO_WM_SLIDE_SUBTYPE" val="diag"/>
  <p:tag name="KSO_WM_SLIDE_ITEM_CNT" val="4"/>
  <p:tag name="KSO_WM_SLIDE_INDEX" val="1"/>
  <p:tag name="KSO_WM_SLIDE_SIZE" val="850.4*357.2"/>
  <p:tag name="KSO_WM_SLIDE_POSITION" val="54.8*133.9"/>
  <p:tag name="KSO_WM_TAG_VERSION" val="3.0"/>
  <p:tag name="KSO_WM_BEAUTIFY_FLAG" val="#wm#"/>
  <p:tag name="KSO_WM_TEMPLATE_CATEGORY" val="custom"/>
  <p:tag name="KSO_WM_TEMPLATE_INDEX" val="20233626"/>
  <p:tag name="KSO_WM_SLIDE_LAYOUT" val="a_l"/>
  <p:tag name="KSO_WM_SLIDE_LAYOUT_CNT" val="1_1"/>
  <p:tag name="KSO_WM_SPECIAL_SOURCE" val="bdnull"/>
  <p:tag name="KSO_WM_DIAGRAM_GROUP_CODE" val="l1-1"/>
  <p:tag name="KSO_WM_SLIDE_DIAGTYPE" val="l"/>
</p:tagLst>
</file>

<file path=ppt/tags/tag137.xml><?xml version="1.0" encoding="utf-8"?>
<p:tagLst xmlns:p="http://schemas.openxmlformats.org/presentationml/2006/main">
  <p:tag name="KSO_WM_UNIT_VALUE" val="1729*24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24_1*d*1"/>
  <p:tag name="KSO_WM_TEMPLATE_CATEGORY" val="custom"/>
  <p:tag name="KSO_WM_TEMPLATE_INDEX" val="20232424"/>
  <p:tag name="KSO_WM_UNIT_LAYERLEVEL" val="1"/>
  <p:tag name="KSO_WM_TAG_VERSION" val="3.0"/>
  <p:tag name="KSO_WM_BEAUTIFY_FLAG" val="#wm#"/>
  <p:tag name="KSO_WM_UNIT_LINE_FORE_SCHEMECOLOR_INDEX" val="1"/>
  <p:tag name="KSO_WM_UNIT_LINE_FILL_TYPE" val="2"/>
  <p:tag name="KSO_WM_UNIT_USESOURCEFORMAT_APPLY" val="0"/>
</p:tagLst>
</file>

<file path=ppt/tags/tag1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2422"/>
  <p:tag name="KSO_WM_UNIT_LAYERLEVEL" val="1_1_1"/>
  <p:tag name="KSO_WM_TAG_VERSION" val="3.0"/>
  <p:tag name="KSO_WM_BEAUTIFY_FLAG" val="#wm#"/>
  <p:tag name="KSO_WM_DIAGRAM_VERSION" val="3"/>
  <p:tag name="KSO_WM_DIAGRAM_COLOR_TRICK" val="1"/>
  <p:tag name="KSO_WM_DIAGRAM_COLOR_TEXT_CAN_REMOVE" val="n"/>
  <p:tag name="KSO_WM_UNIT_VALUE" val="13"/>
  <p:tag name="KSO_WM_DIAGRAM_MAX_ITEMCNT" val="1"/>
  <p:tag name="KSO_WM_DIAGRAM_MIN_ITEMCNT" val="1"/>
  <p:tag name="KSO_WM_DIAGRAM_VIRTUALLY_FRAME" val="{&quot;height&quot;:250,&quot;left&quot;:461.1810172974594,&quot;top&quot;:134.4,&quot;width&quot;:441.21898270254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ID" val="diagram20232422_1*l_h_a*1_1_1"/>
  <p:tag name="KSO_WM_UNIT_INDEX" val="1_1_1"/>
  <p:tag name="KSO_WM_DIAGRAM_GROUP_CODE" val="l1-1"/>
  <p:tag name="KSO_WM_UNIT_PRESET_TEXT" val="单击此处添加标题单击"/>
  <p:tag name="KSO_WM_UNIT_USESOURCEFORMAT_APPLY" val="0"/>
</p:tagLst>
</file>

<file path=ppt/tags/tag139.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29.963*139.382"/>
  <p:tag name="KSO_WM_SLIDE_POSITION" val="541.181*315.298"/>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2424_1"/>
  <p:tag name="KSO_WM_SLIDE_ITEM_CNT" val="1"/>
</p:tagLst>
</file>

<file path=ppt/tags/tag1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140.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2405"/>
  <p:tag name="KSO_WM_UNIT_ID" val="custom20232405_1*a*1"/>
  <p:tag name="KSO_WM_UNIT_PRESET_TEXT" val="单击此处添加标题"/>
  <p:tag name="KSO_WM_UNIT_TEXT_FILL_FORE_SCHEMECOLOR_INDEX" val="13"/>
  <p:tag name="KSO_WM_UNIT_TEXT_FILL_TYPE" val="1"/>
  <p:tag name="KSO_WM_UNIT_USESOURCEFORMAT_APPLY" val="0"/>
</p:tagLst>
</file>

<file path=ppt/tags/tag141.xml><?xml version="1.0" encoding="utf-8"?>
<p:tagLst xmlns:p="http://schemas.openxmlformats.org/presentationml/2006/main">
  <p:tag name="KSO_WM_UNIT_VALUE" val="1904*1444"/>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05_1*d*1"/>
  <p:tag name="KSO_WM_TEMPLATE_CATEGORY" val="custom"/>
  <p:tag name="KSO_WM_TEMPLATE_INDEX" val="20232405"/>
  <p:tag name="KSO_WM_UNIT_LAYERLEVEL" val="1"/>
  <p:tag name="KSO_WM_TAG_VERSION" val="3.0"/>
  <p:tag name="KSO_WM_BEAUTIFY_FLAG" val="#wm#"/>
  <p:tag name="KSO_WM_UNIT_LINE_FORE_SCHEMECOLOR_INDEX" val="13"/>
  <p:tag name="KSO_WM_UNIT_LINE_FILL_TYPE" val="2"/>
  <p:tag name="KSO_WM_UNIT_USESOURCEFORMAT_APPLY" val="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i*1_2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1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UNIT_VALUE" val="87"/>
  <p:tag name="KSO_WM_DIAGRAM_GROUP_CODE" val="l1-1"/>
  <p:tag name="KSO_WM_UNIT_TYPE" val="l_h_f"/>
  <p:tag name="KSO_WM_UNIT_INDEX" val="1_1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2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2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i*1_3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1,&quot;transparency&quot;:0.6000000238418579}],&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168_2*l_h_f*1_3_1"/>
  <p:tag name="KSO_WM_TEMPLATE_CATEGORY" val="diagram"/>
  <p:tag name="KSO_WM_TEMPLATE_INDEX" val="20233168"/>
  <p:tag name="KSO_WM_UNIT_LAYERLEVEL" val="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l1-1"/>
  <p:tag name="KSO_WM_UNIT_TYPE" val="l_h_f"/>
  <p:tag name="KSO_WM_UNIT_INDEX" val="1_3_1"/>
  <p:tag name="KSO_WM_DIAGRAM_MAX_ITEMCNT" val="4"/>
  <p:tag name="KSO_WM_DIAGRAM_MIN_ITEMCNT" val="2"/>
  <p:tag name="KSO_WM_DIAGRAM_VIRTUALLY_FRAME" val="{&quot;height&quot;:372.14220167265165,&quot;left&quot;:54.74999567467398,&quot;top&quot;:124.7144094488189,&quot;width&quot;:413.858276367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0"/>
  <p:tag name="KSO_WM_UNIT_TEXT_FILL_FORE_SCHEMECOLOR_INDEX" val="1"/>
  <p:tag name="KSO_WM_UNIT_TEXT_FILL_TYPE" val="1"/>
  <p:tag name="KSO_WM_UNIT_PRESET_TEXT" val="单击此处添加文本具体内容，简明扼要地阐述您的观点。可酌情增减文字，以便观者准确地理解您传达的思想。"/>
  <p:tag name="KSO_WM_UNIT_USESOURCEFORMAT_APPLY" val="0"/>
</p:tagLst>
</file>

<file path=ppt/tags/tag147.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858*250.134"/>
  <p:tag name="KSO_WM_SLIDE_POSITION" val="54.75*194.914"/>
  <p:tag name="KSO_WM_SLIDE_LAYOUT" val="a_d_l"/>
  <p:tag name="KSO_WM_SLIDE_LAYOUT_CNT" val="1_1_1"/>
  <p:tag name="KSO_WM_SPECIAL_SOURCE" val="bdnull"/>
  <p:tag name="KSO_WM_DIAGRAM_GROUP_CODE" val="l1-1"/>
  <p:tag name="KSO_WM_SLIDE_DIAGTYPE" val="l"/>
  <p:tag name="KSO_WM_TEMPLATE_INDEX" val="20233626"/>
  <p:tag name="KSO_WM_TEMPLATE_SUBCATEGORY" val="0"/>
  <p:tag name="KSO_WM_SLIDE_INDEX" val="1"/>
  <p:tag name="KSO_WM_TAG_VERSION" val="3.0"/>
  <p:tag name="KSO_WM_SLIDE_ID" val="custom20232405_1"/>
  <p:tag name="KSO_WM_SLIDE_ITEM_CNT" val="3"/>
</p:tagLst>
</file>

<file path=ppt/tags/tag148.xml><?xml version="1.0" encoding="utf-8"?>
<p:tagLst xmlns:p="http://schemas.openxmlformats.org/presentationml/2006/main">
  <p:tag name="KSO_WM_UNIT_ISCONTENTSTITLE" val="0"/>
  <p:tag name="KSO_WM_UNIT_ISNUMDGMTITLE" val="0"/>
  <p:tag name="KSO_WM_UNIT_PRESET_TEXT" val="单击此处添加标题"/>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3210_1*a*1"/>
  <p:tag name="KSO_WM_TEMPLATE_CATEGORY" val="custom"/>
  <p:tag name="KSO_WM_TEMPLATE_INDEX" val="20233210"/>
  <p:tag name="KSO_WM_UNIT_LAYERLEVEL" val="1"/>
  <p:tag name="KSO_WM_TAG_VERSION" val="3.0"/>
  <p:tag name="KSO_WM_BEAUTIFY_FLAG" val="#wm#"/>
  <p:tag name="KSO_WM_DIAGRAM_GROUP_CODE" val="l1-1"/>
  <p:tag name="KSO_WM_UNIT_VALUE" val="30"/>
  <p:tag name="KSO_WM_UNIT_TEXT_FILL_FORE_SCHEMECOLOR_INDEX" val="13"/>
  <p:tag name="KSO_WM_UNIT_TEXT_FILL_TYPE" val="1"/>
  <p:tag name="KSO_WM_UNIT_USESOURCEFORMAT_APPLY" val="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3210_1*i*3"/>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3210_1*i*4"/>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3210_1*i*9"/>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3210_1*i*10"/>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3210_1*i*11"/>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custom20233210_1*i*12"/>
  <p:tag name="KSO_WM_TEMPLATE_CATEGORY" val="custom"/>
  <p:tag name="KSO_WM_TEMPLATE_INDEX" val="20233210"/>
  <p:tag name="KSO_WM_UNIT_LAYERLEVEL" val="1"/>
  <p:tag name="KSO_WM_TAG_VERSION" val="3.0"/>
  <p:tag name="KSO_WM_BEAUTIFY_FLAG" val="#wm#"/>
  <p:tag name="KSO_WM_DIAGRAM_GROUP_CODE" val="l1-1"/>
  <p:tag name="KSO_WM_UNIT_TEXT_FILL_FORE_SCHEMECOLOR_INDEX" val="13"/>
  <p:tag name="KSO_WM_UNIT_TEXT_FILL_TYPE" val="1"/>
  <p:tag name="KSO_WM_UNIT_USESOURCEFORMAT_APPLY" val="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custom20233210_1*i*17"/>
  <p:tag name="KSO_WM_TEMPLATE_CATEGORY" val="custom"/>
  <p:tag name="KSO_WM_TEMPLATE_INDEX" val="20233210"/>
  <p:tag name="KSO_WM_UNIT_LAYERLEVEL" val="1"/>
  <p:tag name="KSO_WM_TAG_VERSION" val="3.0"/>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156.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09_1*l_h_i*1_1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57.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09_1*l_h_i*1_2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58.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209_1*l_h_i*1_3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5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209_1*l_h_f*1_3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40"/>
</p:tagLst>
</file>

<file path=ppt/tags/tag16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09_1*l_h_f*1_2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09_1*l_h_f*1_1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209_1*l_h_f*1_4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添加文本具体内容，简明扼要地阐述您的观点。根据需要可酌情增减文字添加文本"/>
  <p:tag name="KSO_WM_UNIT_TEXT_FILL_FORE_SCHEMECOLOR_INDEX" val="1"/>
  <p:tag name="KSO_WM_UNIT_TEXT_FILL_TYPE" val="1"/>
  <p:tag name="KSO_WM_UNIT_USESOURCEFORMAT_APPLY" val="0"/>
</p:tagLst>
</file>

<file path=ppt/tags/tag163.xml><?xml version="1.0" encoding="utf-8"?>
<p:tagLst xmlns:p="http://schemas.openxmlformats.org/presentationml/2006/main">
  <p:tag name="KSO_WM_UNIT_SUBTYPE" val="d"/>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3209_1*l_h_i*1_4_1"/>
  <p:tag name="KSO_WM_TEMPLATE_CATEGORY" val="diagram"/>
  <p:tag name="KSO_WM_TEMPLATE_INDEX" val="20233209"/>
  <p:tag name="KSO_WM_UNIT_LAYERLEVEL" val="1_1_1"/>
  <p:tag name="KSO_WM_TAG_VERSION" val="3.0"/>
  <p:tag name="KSO_WM_BEAUTIFY_FLAG" val="#wm#"/>
  <p:tag name="KSO_WM_DIAGRAM_MAX_ITEMCNT" val="6"/>
  <p:tag name="KSO_WM_DIAGRAM_MIN_ITEMCNT" val="4"/>
  <p:tag name="KSO_WM_DIAGRAM_VIRTUALLY_FRAME" val="{&quot;height&quot;:371.3,&quot;left&quot;:321.32136862726884,&quot;top&quot;:113.3,&quot;width&quot;:584.5286313727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FORE_SCHEMECOLOR_INDEX" val="1"/>
  <p:tag name="KSO_WM_UNIT_TEXT_FILL_TYPE" val="1"/>
  <p:tag name="KSO_WM_UNIT_USESOURCEFORMAT_APPLY" val="0"/>
</p:tagLst>
</file>

<file path=ppt/tags/tag164.xml><?xml version="1.0" encoding="utf-8"?>
<p:tagLst xmlns:p="http://schemas.openxmlformats.org/presentationml/2006/main">
  <p:tag name="KSO_WM_SLIDE_ID" val="custom20233210_1"/>
  <p:tag name="KSO_WM_TEMPLATE_SUBCATEGORY" val="0"/>
  <p:tag name="KSO_WM_TEMPLATE_MASTER_TYPE" val="0"/>
  <p:tag name="KSO_WM_TEMPLATE_COLOR_TYPE" val="0"/>
  <p:tag name="KSO_WM_SLIDE_TYPE" val="text"/>
  <p:tag name="KSO_WM_SLIDE_SUBTYPE" val="picTxt"/>
  <p:tag name="KSO_WM_SLIDE_ITEM_CNT" val="4"/>
  <p:tag name="KSO_WM_SLIDE_INDEX" val="1"/>
  <p:tag name="KSO_WM_SLIDE_SIZE" val="484.05*364.55"/>
  <p:tag name="KSO_WM_SLIDE_POSITION" val="420.65*120.05"/>
  <p:tag name="KSO_WM_TAG_VERSION" val="3.0"/>
  <p:tag name="KSO_WM_BEAUTIFY_FLAG" val="#wm#"/>
  <p:tag name="KSO_WM_TEMPLATE_CATEGORY" val="custom"/>
  <p:tag name="KSO_WM_TEMPLATE_INDEX" val="20233626"/>
  <p:tag name="KSO_WM_SLIDE_LAYOUT" val="a_l"/>
  <p:tag name="KSO_WM_SLIDE_LAYOUT_CNT" val="1_1"/>
  <p:tag name="KSO_WM_SPECIAL_SOURCE" val="bdnull"/>
  <p:tag name="KSO_WM_DIAGRAM_GROUP_CODE" val="l1-1"/>
  <p:tag name="KSO_WM_SLIDE_DIAGTYPE" val="l"/>
</p:tagLst>
</file>

<file path=ppt/tags/tag165.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custom20233314_1*i*2"/>
  <p:tag name="KSO_WM_TEMPLATE_CATEGORY" val="custom"/>
  <p:tag name="KSO_WM_TEMPLATE_INDEX" val="20233314"/>
  <p:tag name="KSO_WM_UNIT_LAYERLEVEL" val="1"/>
  <p:tag name="KSO_WM_TAG_VERSION" val="3.0"/>
  <p:tag name="KSO_WM_BEAUTIFY_FLAG" val="#wm#"/>
</p:tagLst>
</file>

<file path=ppt/tags/tag166.xml><?xml version="1.0" encoding="utf-8"?>
<p:tagLst xmlns:p="http://schemas.openxmlformats.org/presentationml/2006/main">
  <p:tag name="KSO_WM_UNIT_LINE_FORE_SCHEMECOLOR_INDEX" val="5"/>
  <p:tag name="KSO_WM_UNIT_LINE_FILL_TYPE" val="2"/>
  <p:tag name="KSO_WM_UNIT_USESOURCEFORMAT_APPLY" val="0"/>
  <p:tag name="KSO_WM_UNIT_VALUE" val="1202*1439"/>
  <p:tag name="KSO_WM_UNIT_HIGHLIGHT" val="0"/>
  <p:tag name="KSO_WM_UNIT_COMPATIBLE" val="0"/>
  <p:tag name="KSO_WM_UNIT_DIAGRAM_ISNUMVISUAL" val="0"/>
  <p:tag name="KSO_WM_UNIT_DIAGRAM_ISREFERUNIT" val="0"/>
  <p:tag name="KSO_WM_DIAGRAM_GROUP_CODE" val="m1-1"/>
  <p:tag name="KSO_WM_UNIT_TYPE" val="d"/>
  <p:tag name="KSO_WM_UNIT_INDEX" val="1"/>
  <p:tag name="KSO_WM_UNIT_ID" val="custom20233314_1*d*1"/>
  <p:tag name="KSO_WM_TEMPLATE_CATEGORY" val="custom"/>
  <p:tag name="KSO_WM_TEMPLATE_INDEX" val="20233314"/>
  <p:tag name="KSO_WM_UNIT_LAYERLEVEL" val="1"/>
  <p:tag name="KSO_WM_TAG_VERSION" val="3.0"/>
  <p:tag name="KSO_WM_BEAUTIFY_FLAG" val="#wm#"/>
</p:tagLst>
</file>

<file path=ppt/tags/tag167.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custom20233314_1*i*1"/>
  <p:tag name="KSO_WM_TEMPLATE_CATEGORY" val="custom"/>
  <p:tag name="KSO_WM_TEMPLATE_INDEX" val="20233314"/>
  <p:tag name="KSO_WM_UNIT_LAYERLEVEL" val="1"/>
  <p:tag name="KSO_WM_TAG_VERSION" val="3.0"/>
  <p:tag name="KSO_WM_BEAUTIFY_FLAG" val="#wm#"/>
</p:tagLst>
</file>

<file path=ppt/tags/tag168.xml><?xml version="1.0" encoding="utf-8"?>
<p:tagLst xmlns:p="http://schemas.openxmlformats.org/presentationml/2006/main">
  <p:tag name="KSO_WM_UNIT_TEXT_FILL_FORE_SCHEMECOLOR_INDEX" val="13"/>
  <p:tag name="KSO_WM_UNIT_TEXT_FILL_TYPE" val="1"/>
  <p:tag name="KSO_WM_UNIT_USESOURCEFORMAT_APPLY" val="0"/>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custom20233314_1*a*1"/>
  <p:tag name="KSO_WM_TEMPLATE_CATEGORY" val="custom"/>
  <p:tag name="KSO_WM_TEMPLATE_INDEX" val="20233314"/>
  <p:tag name="KSO_WM_UNIT_LAYERLEVEL" val="1"/>
  <p:tag name="KSO_WM_TAG_VERSION" val="3.0"/>
  <p:tag name="KSO_WM_BEAUTIFY_FLAG" val="#wm#"/>
  <p:tag name="KSO_WM_UNIT_PRESET_TEXT" val="单击此处添加标题"/>
</p:tagLst>
</file>

<file path=ppt/tags/tag16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1"/>
  <p:tag name="KSO_WM_UNIT_ID" val="diagram20231016_2*m_h_i*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1016_2*m_h_a*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5"/>
  <p:tag name="KSO_WM_UNIT_PRESET_TEXT" val="单击添加标题"/>
  <p:tag name="KSO_WM_UNIT_TEXT_FILL_FORE_SCHEMECOLOR_INDEX" val="1"/>
  <p:tag name="KSO_WM_UNIT_TEXT_FILL_TYPE" val="1"/>
  <p:tag name="KSO_WM_UNIT_USESOURCEFORMAT_APPLY" val="0"/>
</p:tagLst>
</file>

<file path=ppt/tags/tag171.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1016_2*m_h_f*1_1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1"/>
  <p:tag name="KSO_WM_UNIT_ID" val="diagram20231016_2*m_h_i*1_2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3.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1016_2*m_h_f*1_2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1"/>
  <p:tag name="KSO_WM_UNIT_ID" val="diagram20231016_2*m_h_i*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4000000059604645,&quot;colorType&quot;:1,&quot;foreColorIndex&quot;:5,&quot;pos&quot;:0.15000000596046448,&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FILL_FORE_SCHEMECOLOR_INDEX" val="3"/>
  <p:tag name="KSO_WM_UNIT_TEXT_FILL_TYPE" val="3"/>
  <p:tag name="KSO_WM_UNIT_USESOURCEFORMAT_APPLY" val="0"/>
</p:tagLst>
</file>

<file path=ppt/tags/tag175.xml><?xml version="1.0" encoding="utf-8"?>
<p:tagLst xmlns:p="http://schemas.openxmlformats.org/presentationml/2006/main">
  <p:tag name="KSO_WM_BEAUTIFY_FLAG" val="#wm#"/>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1016_2*m_h_a*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标题"/>
  <p:tag name="KSO_WM_UNIT_TEXT_FILL_FORE_SCHEMECOLOR_INDEX" val="1"/>
  <p:tag name="KSO_WM_UNIT_TEXT_FILL_TYPE" val="1"/>
  <p:tag name="KSO_WM_UNIT_USESOURCEFORMAT_APPLY" val="0"/>
</p:tagLst>
</file>

<file path=ppt/tags/tag176.xml><?xml version="1.0" encoding="utf-8"?>
<p:tagLst xmlns:p="http://schemas.openxmlformats.org/presentationml/2006/main">
  <p:tag name="KSO_WM_BEAUTIFY_FLAG" val="#wm#"/>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1016_2*m_h_f*1_3_1"/>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UNIT_USESOURCEFORMAT_APPLY" val="0"/>
</p:tagLst>
</file>

<file path=ppt/tags/tag17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1016_2*m_h_i*1_2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7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1016_2*m_h_i*1_3_2"/>
  <p:tag name="KSO_WM_TEMPLATE_CATEGORY" val="diagram"/>
  <p:tag name="KSO_WM_TEMPLATE_INDEX" val="20231016"/>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90.8999938964844,&quot;left&quot;:23.875,&quot;top&quot;:128.60000305175782,&quot;width&quot;:640.825}"/>
  <p:tag name="KSO_WM_DIAGRAM_COLOR_MATCH_VALUE" val="{&quot;shape&quot;:{&quot;fill&quot;:{&quot;type&quot;:0},&quot;glow&quot;:{&quot;colorType&quot;:0},&quot;line&quot;:{&quot;gradient&quot;:[{&quot;brightness&quot;:0,&quot;colorType&quot;:1,&quot;foreColorIndex&quot;:5,&quot;pos&quot;:0.09000000357627869,&quot;transparency&quot;:0},{&quot;brightness&quot;:0.4000000059604645,&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USESOURCEFORMAT_APPLY" val="0"/>
</p:tagLst>
</file>

<file path=ppt/tags/tag179.xml><?xml version="1.0" encoding="utf-8"?>
<p:tagLst xmlns:p="http://schemas.openxmlformats.org/presentationml/2006/main">
  <p:tag name="KSO_WM_SPECIAL_SOURCE" val="bdnull"/>
  <p:tag name="KSO_WM_SLIDE_ID" val="custom20233314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514.8*302.9"/>
  <p:tag name="KSO_WM_SLIDE_POSITION" val="37.85*172.6"/>
  <p:tag name="KSO_WM_DIAGRAM_GROUP_CODE" val="m1-1"/>
  <p:tag name="KSO_WM_SLIDE_DIAGTYPE" val="m"/>
  <p:tag name="KSO_WM_TAG_VERSION" val="3.0"/>
  <p:tag name="KSO_WM_BEAUTIFY_FLAG" val="#wm#"/>
  <p:tag name="KSO_WM_TEMPLATE_CATEGORY" val="custom"/>
  <p:tag name="KSO_WM_TEMPLATE_INDEX" val="20233626"/>
  <p:tag name="KSO_WM_SLIDE_LAYOUT" val="a_d_m"/>
  <p:tag name="KSO_WM_SLIDE_LAYOUT_CNT" val="1_1_1"/>
</p:tagLst>
</file>

<file path=ppt/tags/tag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18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18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84.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87.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3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2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3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1_1"/>
  <p:tag name="KSO_WM_TEMPLATE_CATEGORY" val="diagram"/>
  <p:tag name="KSO_WM_TEMPLATE_INDEX" val="20236942"/>
  <p:tag name="KSO_WM_UNIT_LAYERLEVEL" val="1_1_1"/>
  <p:tag name="KSO_WM_TAG_VERSION" val="3.0"/>
  <p:tag name="KSO_WM_BEAUTIFY_FLAG" val="#wm#"/>
  <p:tag name="KSO_WM_UNIT_VALUE" val="75*69"/>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2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3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0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03.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06.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custom20236946_1*i*4"/>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09.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3"/>
  <p:tag name="KSO_WM_UNIT_ID" val="custom20236946_1*d*3"/>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1.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3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2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1_1"/>
  <p:tag name="KSO_WM_TEMPLATE_CATEGORY" val="diagram"/>
  <p:tag name="KSO_WM_TEMPLATE_INDEX" val="20236942"/>
  <p:tag name="KSO_WM_UNIT_LAYERLEVEL" val="1_1_1"/>
  <p:tag name="KSO_WM_TAG_VERSION" val="3.0"/>
  <p:tag name="KSO_WM_BEAUTIFY_FLAG" val="#wm#"/>
  <p:tag name="KSO_WM_UNIT_VALUE" val="75*69"/>
  <p:tag name="KSO_WM_DIAGRAM_GROUP_CODE" val="l1-1"/>
  <p:tag name="KSO_WM_UNIT_TYPE" val="l_h_x"/>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2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x*1_3_1"/>
  <p:tag name="KSO_WM_TEMPLATE_CATEGORY" val="diagram"/>
  <p:tag name="KSO_WM_TEMPLATE_INDEX" val="20236942"/>
  <p:tag name="KSO_WM_UNIT_LAYERLEVEL" val="1_1_1"/>
  <p:tag name="KSO_WM_TAG_VERSION" val="3.0"/>
  <p:tag name="KSO_WM_BEAUTIFY_FLAG" val="#wm#"/>
  <p:tag name="KSO_WM_UNIT_VALUE" val="75*75"/>
  <p:tag name="KSO_WM_DIAGRAM_GROUP_CODE" val="l1-1"/>
  <p:tag name="KSO_WM_UNIT_TYPE" val="l_h_x"/>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18.05,&quot;left&quot;:69.84519435612238,&quot;top&quot;:167.95,&quot;width&quot;:446.6048056438776}"/>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0"/>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2_1"/>
  <p:tag name="KSO_WM_TEMPLATE_CATEGORY" val="diagram"/>
  <p:tag name="KSO_WM_TEMPLATE_INDEX" val="20236942"/>
  <p:tag name="KSO_WM_UNIT_LAYERLEVEL" val="1_1_1"/>
  <p:tag name="KSO_WM_TAG_VERSION" val="3.0"/>
  <p:tag name="KSO_WM_UNIT_SUBTYPE" val="a"/>
  <p:tag name="KSO_WM_UNIT_NOCLEAR" val="0"/>
  <p:tag name="KSO_WM_DIAGRAM_GROUP_CODE" val="l1-1"/>
  <p:tag name="KSO_WM_UNIT_TYPE" val="l_h_f"/>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446.60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19.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2.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3_1*i*1"/>
  <p:tag name="KSO_WM_TEMPLATE_CATEGORY" val="custom"/>
  <p:tag name="KSO_WM_TEMPLATE_INDEX" val="20234953"/>
  <p:tag name="KSO_WM_UNIT_LAYERLEVEL" val="1"/>
  <p:tag name="KSO_WM_TAG_VERSION" val="3.0"/>
  <p:tag name="KSO_WM_BEAUTIFY_FLAG" val="#wm#"/>
</p:tagLst>
</file>

<file path=ppt/tags/tag2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953_1*a*1"/>
  <p:tag name="KSO_WM_TEMPLATE_CATEGORY" val="custom"/>
  <p:tag name="KSO_WM_TEMPLATE_INDEX" val="20234953"/>
  <p:tag name="KSO_WM_UNIT_LAYERLEVEL" val="1"/>
  <p:tag name="KSO_WM_TAG_VERSION" val="3.0"/>
  <p:tag name="KSO_WM_BEAUTIFY_FLAG" val="#wm#"/>
  <p:tag name="KSO_WM_UNIT_VALUE" val="26"/>
  <p:tag name="KSO_WM_UNIT_PRESET_TEXT" val="单击此处添加标题"/>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3_1*i*2"/>
  <p:tag name="KSO_WM_TEMPLATE_CATEGORY" val="custom"/>
  <p:tag name="KSO_WM_TEMPLATE_INDEX" val="20234953"/>
  <p:tag name="KSO_WM_UNIT_LAYERLEVEL" val="1"/>
  <p:tag name="KSO_WM_TAG_VERSION" val="3.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53_1*i*3"/>
  <p:tag name="KSO_WM_TEMPLATE_CATEGORY" val="custom"/>
  <p:tag name="KSO_WM_TEMPLATE_INDEX" val="20234953"/>
  <p:tag name="KSO_WM_UNIT_LAYERLEVEL" val="1"/>
  <p:tag name="KSO_WM_TAG_VERSION" val="3.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953_1*h_i*1_1"/>
  <p:tag name="KSO_WM_TEMPLATE_CATEGORY" val="custom"/>
  <p:tag name="KSO_WM_TEMPLATE_INDEX" val="20234953"/>
  <p:tag name="KSO_WM_UNIT_LAYERLEVEL" val="1_1"/>
  <p:tag name="KSO_WM_TAG_VERSION" val="3.0"/>
  <p:tag name="KSO_WM_BEAUTIFY_FLAG" val="#wm#"/>
</p:tagLst>
</file>

<file path=ppt/tags/tag22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953_1*h_f*1_1"/>
  <p:tag name="KSO_WM_TEMPLATE_CATEGORY" val="custom"/>
  <p:tag name="KSO_WM_TEMPLATE_INDEX" val="20234953"/>
  <p:tag name="KSO_WM_UNIT_LAYERLEVEL" val="1_1"/>
  <p:tag name="KSO_WM_TAG_VERSION" val="3.0"/>
  <p:tag name="KSO_WM_BEAUTIFY_FLAG" val="#wm#"/>
  <p:tag name="KSO_WM_UNIT_VALUE" val="198"/>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Lst>
</file>

<file path=ppt/tags/tag2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953_1*h_a*1_1"/>
  <p:tag name="KSO_WM_TEMPLATE_CATEGORY" val="custom"/>
  <p:tag name="KSO_WM_TEMPLATE_INDEX" val="20234953"/>
  <p:tag name="KSO_WM_UNIT_LAYERLEVEL" val="1_1"/>
  <p:tag name="KSO_WM_TAG_VERSION" val="3.0"/>
  <p:tag name="KSO_WM_BEAUTIFY_FLAG" val="#wm#"/>
  <p:tag name="KSO_WM_UNIT_VALUE" val="17"/>
  <p:tag name="KSO_WM_UNIT_PRESET_TEXT" val="单击此处添加标题"/>
</p:tagLst>
</file>

<file path=ppt/tags/tag227.xml><?xml version="1.0" encoding="utf-8"?>
<p:tagLst xmlns:p="http://schemas.openxmlformats.org/presentationml/2006/main">
  <p:tag name="KSO_WM_SLIDE_ID" val="custom20234953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420.2*377.05"/>
  <p:tag name="KSO_WM_SLIDE_POSITION" val="468.05*124.75"/>
  <p:tag name="KSO_WM_TAG_VERSION" val="3.0"/>
  <p:tag name="KSO_WM_BEAUTIFY_FLAG" val="#wm#"/>
  <p:tag name="KSO_WM_TEMPLATE_CATEGORY" val="custom"/>
  <p:tag name="KSO_WM_TEMPLATE_INDEX" val="20234953"/>
  <p:tag name="KSO_WM_SLIDE_LAYOUT" val="a_d_h"/>
  <p:tag name="KSO_WM_SLIDE_LAYOUT_CNT" val="1_2_1"/>
</p:tagLst>
</file>

<file path=ppt/tags/tag228.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229.xml><?xml version="1.0" encoding="utf-8"?>
<p:tagLst xmlns:p="http://schemas.openxmlformats.org/presentationml/2006/main">
  <p:tag name="KSO_WM_UNIT_TYPE" val="b"/>
  <p:tag name="KSO_WM_UNIT_INDEX" val="1"/>
  <p:tag name="KSO_WM_BEAUTIFY_FLAG" val="#wm#"/>
  <p:tag name="KSO_WM_TAG_VERSION" val="3.0"/>
  <p:tag name="KSO_WM_UNIT_ID" val="custom20236149_7*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章节副标题"/>
  <p:tag name="KSO_WM_UNIT_TEXT_TYPE" val="1"/>
</p:tagLst>
</file>

<file path=ppt/tags/tag2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23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32.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3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981_1*l_h_a*1_2_1"/>
  <p:tag name="KSO_WM_TEMPLATE_CATEGORY" val="diagram"/>
  <p:tag name="KSO_WM_TEMPLATE_INDEX" val="20234981"/>
  <p:tag name="KSO_WM_UNIT_LAYERLEVEL" val="1_1_1"/>
  <p:tag name="KSO_WM_TAG_VERSION" val="3.0"/>
  <p:tag name="KSO_WM_BEAUTIFY_FLAG" val="#wm#"/>
  <p:tag name="KSO_WM_UNIT_VALUE" val="10"/>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3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981_1*l_h_i*1_2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3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981_1*l_h_i*1_2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SHADOW_SCHEMECOLOR_INDEX" val="5"/>
  <p:tag name="KSO_WM_UNIT_USESOURCEFORMAT_APPLY" val="0"/>
</p:tagLst>
</file>

<file path=ppt/tags/tag23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981_1*l_h_a*1_1_1"/>
  <p:tag name="KSO_WM_TEMPLATE_CATEGORY" val="diagram"/>
  <p:tag name="KSO_WM_TEMPLATE_INDEX" val="20234981"/>
  <p:tag name="KSO_WM_UNIT_LAYERLEVEL" val="1_1_1"/>
  <p:tag name="KSO_WM_TAG_VERSION" val="3.0"/>
  <p:tag name="KSO_WM_BEAUTIFY_FLAG" val="#wm#"/>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3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981_1*l_h_i*1_1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3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981_1*l_h_i*1_1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56.499993896484376,&quot;top&quot;:324.9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SHADOW_SCHEMECOLOR_INDEX" val="5"/>
  <p:tag name="KSO_WM_UNIT_USESOURCEFORMAT_APPLY" val="0"/>
</p:tagLst>
</file>

<file path=ppt/tags/tag24.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4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42.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4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4981_1*l_h_a*1_2_1"/>
  <p:tag name="KSO_WM_TEMPLATE_CATEGORY" val="diagram"/>
  <p:tag name="KSO_WM_TEMPLATE_INDEX" val="20234981"/>
  <p:tag name="KSO_WM_UNIT_LAYERLEVEL" val="1_1_1"/>
  <p:tag name="KSO_WM_TAG_VERSION" val="3.0"/>
  <p:tag name="KSO_WM_BEAUTIFY_FLAG" val="#wm#"/>
  <p:tag name="KSO_WM_UNIT_VALUE" val="10"/>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4981_1*l_h_i*1_2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4981_1*l_h_i*1_2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SHADOW_SCHEMECOLOR_INDEX" val="5"/>
  <p:tag name="KSO_WM_UNIT_USESOURCEFORMAT_APPLY" val="0"/>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4981_1*l_h_a*1_1_1"/>
  <p:tag name="KSO_WM_TEMPLATE_CATEGORY" val="diagram"/>
  <p:tag name="KSO_WM_TEMPLATE_INDEX" val="20234981"/>
  <p:tag name="KSO_WM_UNIT_LAYERLEVEL" val="1_1_1"/>
  <p:tag name="KSO_WM_TAG_VERSION" val="3.0"/>
  <p:tag name="KSO_WM_BEAUTIFY_FLAG" val="#wm#"/>
  <p:tag name="KSO_WM_UNIT_FILL_TYPE" val="3"/>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11999999731779099,&quot;transparency&quot;:0.9300000071525574},{&quot;brightness&quot;:0,&quot;colorType&quot;:1,&quot;foreColorIndex&quot;:5,&quot;pos&quot;:0.5099999904632568,&quot;transparency&quot;:0.8100000023841858}],&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USESOURCEFORMAT_APPLY" val="0"/>
</p:tagLst>
</file>

<file path=ppt/tags/tag2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4981_1*l_h_i*1_1_2"/>
  <p:tag name="KSO_WM_TEMPLATE_CATEGORY" val="diagram"/>
  <p:tag name="KSO_WM_TEMPLATE_INDEX" val="20234981"/>
  <p:tag name="KSO_WM_UNIT_LAYERLEVEL" val="1_1_1"/>
  <p:tag name="KSO_WM_TAG_VERSION" val="3.0"/>
  <p:tag name="KSO_WM_BEAUTIFY_FLAG" val="#wm#"/>
  <p:tag name="KSO_WM_UNIT_FILL_TYPE" val="3"/>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gradient&quot;:[{&quot;brightness&quot;:0,&quot;colorType&quot;:1,&quot;foreColorIndex&quot;:5,&quot;pos&quot;:0.47999998927116394,&quot;transparency&quot;:1},{&quot;brightness&quot;:0,&quot;colorType&quot;:1,&quot;foreColorIndex&quot;:5,&quot;pos&quot;:0.8899999856948853,&quot;transparency&quot;:0.620000004768371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5"/>
  <p:tag name="KSO_WM_UNIT_TEXT_FILL_TYPE" val="1"/>
  <p:tag name="KSO_WM_UNIT_USESOURCEFORMAT_APPLY" val="0"/>
</p:tagLst>
</file>

<file path=ppt/tags/tag24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4981_1*l_h_i*1_1_1"/>
  <p:tag name="KSO_WM_TEMPLATE_CATEGORY" val="diagram"/>
  <p:tag name="KSO_WM_TEMPLATE_INDEX" val="20234981"/>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MAX_ITEMCNT" val="2"/>
  <p:tag name="KSO_WM_DIAGRAM_MIN_ITEMCNT" val="2"/>
  <p:tag name="KSO_WM_DIAGRAM_VIRTUALLY_FRAME" val="{&quot;height&quot;:127.6,&quot;left&quot;:49.649993896484375,&quot;top&quot;:334.35,&quot;width&quot;:529.4500122070312}"/>
  <p:tag name="KSO_WM_DIAGRAM_COLOR_MATCH_VALUE" val="{&quot;shape&quot;:{&quot;fill&quot;:{&quot;solid&quot;:{&quot;brightness&quot;:0,&quot;colorType&quot;:1,&quot;foreColorIndex&quot;:5,&quot;transparency&quot;:0.8100000023841858},&quot;type&quot;:1},&quot;glow&quot;:{&quot;colorType&quot;:0},&quot;line&quot;:{&quot;type&quot;:0},&quot;shadow&quot;:{&quot;brightness&quot;:-0.25,&quot;colorType&quot;:1,&quot;foreColorIndex&quot;:5,&quot;transparency&quot;:0.8899999856948853},&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SHADOW_SCHEMECOLOR_INDEX" val="5"/>
  <p:tag name="KSO_WM_UNIT_USESOURCEFORMAT_APPLY" val="0"/>
</p:tagLst>
</file>

<file path=ppt/tags/tag25.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5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990_1*a*1"/>
  <p:tag name="KSO_WM_TEMPLATE_CATEGORY" val="custom"/>
  <p:tag name="KSO_WM_TEMPLATE_INDEX" val="20234990"/>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252.xml><?xml version="1.0" encoding="utf-8"?>
<p:tagLst xmlns:p="http://schemas.openxmlformats.org/presentationml/2006/main">
  <p:tag name="KSO_WM_BEAUTIFY_FLAG" val="#wm#"/>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custom20234990_1*f*1"/>
  <p:tag name="KSO_WM_TEMPLATE_CATEGORY" val="custom"/>
  <p:tag name="KSO_WM_TEMPLATE_INDEX" val="20234990"/>
  <p:tag name="KSO_WM_UNIT_LAYERLEVEL" val="1"/>
  <p:tag name="KSO_WM_TAG_VERSION" val="3.0"/>
  <p:tag name="KSO_WM_DIAGRAM_GROUP_CODE" val="l1-1"/>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单击此处添加文本具体内容，简明扼要地阐述您的观点。根据需要可酌情增减文字，以便观者准确地理解您传达的思想。单击此处添加文本具体内容，简明扼要地阐述您的观点。"/>
  <p:tag name="KSO_WM_UNIT_TEXT_FILL_FORE_SCHEMECOLOR_INDEX" val="13"/>
  <p:tag name="KSO_WM_UNIT_TEXT_FILL_TYPE" val="1"/>
  <p:tag name="KSO_WM_UNIT_USESOURCEFORMAT_APPLY" val="0"/>
</p:tagLst>
</file>

<file path=ppt/tags/tag25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custom20234990_1*i*1"/>
  <p:tag name="KSO_WM_TEMPLATE_CATEGORY" val="custom"/>
  <p:tag name="KSO_WM_TEMPLATE_INDEX" val="20234990"/>
  <p:tag name="KSO_WM_UNIT_LAYERLEVEL" val="1"/>
  <p:tag name="KSO_WM_TAG_VERSION" val="3.0"/>
  <p:tag name="KSO_WM_UNIT_TYPE" val="i"/>
  <p:tag name="KSO_WM_UNIT_INDEX" val="1"/>
  <p:tag name="KSO_WM_DIAGRAM_GROUP_CODE" val="l1-1"/>
  <p:tag name="KSO_WM_UNIT_LINE_FORE_SCHEMECOLOR_INDEX" val="5"/>
  <p:tag name="KSO_WM_UNIT_LINE_FILL_TYPE" val="2"/>
  <p:tag name="KSO_WM_UNIT_USESOURCEFORMAT_APPLY" val="0"/>
</p:tagLst>
</file>

<file path=ppt/tags/tag254.xml><?xml version="1.0" encoding="utf-8"?>
<p:tagLst xmlns:p="http://schemas.openxmlformats.org/presentationml/2006/main">
  <p:tag name="KSO_WM_SLIDE_ID" val="custom20234990_1"/>
  <p:tag name="KSO_WM_TEMPLATE_SUBCATEGORY" val="0"/>
  <p:tag name="KSO_WM_TEMPLATE_MASTER_TYPE" val="0"/>
  <p:tag name="KSO_WM_TEMPLATE_COLOR_TYPE" val="0"/>
  <p:tag name="KSO_WM_SLIDE_ITEM_CNT" val="2"/>
  <p:tag name="KSO_WM_SLIDE_INDEX" val="1"/>
  <p:tag name="KSO_WM_TAG_VERSION" val="3.0"/>
  <p:tag name="KSO_WM_BEAUTIFY_FLAG" val="#wm#"/>
  <p:tag name="KSO_WM_TEMPLATE_CATEGORY" val="custom"/>
  <p:tag name="KSO_WM_TEMPLATE_INDEX" val="20236149"/>
  <p:tag name="KSO_WM_SLIDE_TYPE" val="text"/>
  <p:tag name="KSO_WM_SLIDE_SUBTYPE" val="picTxt"/>
  <p:tag name="KSO_WM_SLIDE_SIZE" val="529.45*127.6"/>
  <p:tag name="KSO_WM_SLIDE_POSITION" val="54.8*366"/>
  <p:tag name="KSO_WM_SLIDE_LAYOUT" val="a_d_f_l"/>
  <p:tag name="KSO_WM_SLIDE_LAYOUT_CNT" val="1_1_1_1"/>
  <p:tag name="KSO_WM_SPECIAL_SOURCE" val="bdnull"/>
  <p:tag name="KSO_WM_DIAGRAM_GROUP_CODE" val="l1-1"/>
  <p:tag name="KSO_WM_SLIDE_DIAGTYPE" val="l"/>
</p:tagLst>
</file>

<file path=ppt/tags/tag255.xml><?xml version="1.0" encoding="utf-8"?>
<p:tagLst xmlns:p="http://schemas.openxmlformats.org/presentationml/2006/main">
  <p:tag name="KSO_WM_UNIT_TYPE" val="a"/>
  <p:tag name="KSO_WM_UNIT_INDEX" val="1"/>
  <p:tag name="KSO_WM_BEAUTIFY_FLAG" val="#wm#"/>
  <p:tag name="KSO_WM_TAG_VERSION" val="3.0"/>
  <p:tag name="KSO_WM_UNIT_ID" val="custom20236149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PRESET_TEXT" val="添加章节标题"/>
  <p:tag name="KSO_WM_UNIT_TEXT_TYPE" val="1"/>
</p:tagLst>
</file>

<file path=ppt/tags/tag256.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7"/>
  <p:tag name="KSO_WM_SLIDE_ID" val="custom20236149_7"/>
  <p:tag name="KSO_WM_TEMPLATE_MASTER_TYPE" val="0"/>
  <p:tag name="KSO_WM_SLIDE_LAYOUT" val="a_b_e"/>
  <p:tag name="KSO_WM_SLIDE_LAYOUT_CNT" val="1_1_1"/>
</p:tagLst>
</file>

<file path=ppt/tags/tag25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73_1*a*1"/>
  <p:tag name="KSO_WM_TEMPLATE_CATEGORY" val="custom"/>
  <p:tag name="KSO_WM_TEMPLATE_INDEX" val="2023477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58.xml><?xml version="1.0" encoding="utf-8"?>
<p:tagLst xmlns:p="http://schemas.openxmlformats.org/presentationml/2006/main">
  <p:tag name="KSO_WM_UNIT_VALUE" val="1906*1038"/>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73_1*d*1"/>
  <p:tag name="KSO_WM_TEMPLATE_CATEGORY" val="custom"/>
  <p:tag name="KSO_WM_TEMPLATE_INDEX" val="20234773"/>
  <p:tag name="KSO_WM_UNIT_LAYERLEVEL" val="1"/>
  <p:tag name="KSO_WM_TAG_VERSION" val="3.0"/>
  <p:tag name="KSO_WM_BEAUTIFY_FLAG" val="#wm#"/>
  <p:tag name="KSO_WM_UNIT_FILL_FORE_SCHEMECOLOR_INDEX" val="13"/>
  <p:tag name="KSO_WM_UNIT_FILL_TYPE" val="1"/>
  <p:tag name="KSO_WM_UNIT_LINE_FORE_SCHEMECOLOR_INDEX" val="13"/>
  <p:tag name="KSO_WM_UNIT_LINE_FILL_TYPE" val="2"/>
  <p:tag name="KSO_WM_UNIT_USESOURCEFORMAT_APPLY" val="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73_1*i*1"/>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73_1*i*2"/>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773_1*i*3"/>
  <p:tag name="KSO_WM_TEMPLATE_CATEGORY" val="custom"/>
  <p:tag name="KSO_WM_TEMPLATE_INDEX" val="20234773"/>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62.xml><?xml version="1.0" encoding="utf-8"?>
<p:tagLst xmlns:p="http://schemas.openxmlformats.org/presentationml/2006/main">
  <p:tag name="KSO_WM_UNIT_SUBTYPE" val="a"/>
  <p:tag name="KSO_WM_UNIT_NOCLEAR" val="0"/>
  <p:tag name="KSO_WM_UNIT_VALUE" val="18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72_1*l_h_f*1_1_1"/>
  <p:tag name="KSO_WM_TEMPLATE_CATEGORY" val="diagram"/>
  <p:tag name="KSO_WM_TEMPLATE_INDEX" val="20234772"/>
  <p:tag name="KSO_WM_UNIT_LAYERLEVEL" val="1_1_1"/>
  <p:tag name="KSO_WM_TAG_VERSION" val="3.0"/>
  <p:tag name="KSO_WM_BEAUTIFY_FLAG" val="#wm#"/>
  <p:tag name="KSO_WM_DIAGRAM_VERSION" val="3"/>
  <p:tag name="KSO_WM_DIAGRAM_COLOR_TRICK" val="1"/>
  <p:tag name="KSO_WM_DIAGRAM_COLOR_TEXT_CAN_REMOVE" val="n"/>
  <p:tag name="KSO_WM_UNIT_TEXT_FILL_FORE_SCHEMECOLOR_INDEX" val="1"/>
  <p:tag name="KSO_WM_UNIT_TEXT_FILL_TYPE" val="1"/>
  <p:tag name="KSO_WM_DIAGRAM_MAX_ITEMCNT" val="2"/>
  <p:tag name="KSO_WM_DIAGRAM_MIN_ITEMCNT" val="2"/>
  <p:tag name="KSO_WM_DIAGRAM_VIRTUALLY_FRAME" val="{&quot;height&quot;:364.25,&quot;left&quot;:63.55,&quot;top&quot;:127.25,&quot;width&quot;:598.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
  <p:tag name="KSO_WM_UNIT_USESOURCEFORMAT_APPLY" val="0"/>
</p:tagLst>
</file>

<file path=ppt/tags/tag263.xml><?xml version="1.0" encoding="utf-8"?>
<p:tagLst xmlns:p="http://schemas.openxmlformats.org/presentationml/2006/main">
  <p:tag name="KSO_WM_SLIDE_ID" val="custom20234773_1"/>
  <p:tag name="KSO_WM_TEMPLATE_SUBCATEGORY" val="0"/>
  <p:tag name="KSO_WM_TEMPLATE_MASTER_TYPE" val="0"/>
  <p:tag name="KSO_WM_TEMPLATE_COLOR_TYPE" val="0"/>
  <p:tag name="KSO_WM_SLIDE_TYPE" val="text"/>
  <p:tag name="KSO_WM_SLIDE_SUBTYPE" val="picTxt"/>
  <p:tag name="KSO_WM_SLIDE_ITEM_CNT" val="2"/>
  <p:tag name="KSO_WM_SLIDE_INDEX" val="1"/>
  <p:tag name="KSO_WM_SLIDE_SIZE" val="521.582*330.761"/>
  <p:tag name="KSO_WM_SLIDE_POSITION" val="63.5591*146.874"/>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1_1"/>
</p:tagLst>
</file>

<file path=ppt/tags/tag2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6946_1*a*1"/>
  <p:tag name="KSO_WM_TEMPLATE_CATEGORY" val="custom"/>
  <p:tag name="KSO_WM_TEMPLATE_INDEX" val="20236946"/>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6946_1*i*1"/>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66.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6946_1*d*1"/>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6946_1*i*2"/>
  <p:tag name="KSO_WM_TEMPLATE_CATEGORY" val="custom"/>
  <p:tag name="KSO_WM_TEMPLATE_INDEX" val="20236946"/>
  <p:tag name="KSO_WM_UNIT_LAYERLEVEL" val="1"/>
  <p:tag name="KSO_WM_TAG_VERSION" val="3.0"/>
  <p:tag name="KSO_WM_BEAUTIFY_FLAG" val="#wm#"/>
  <p:tag name="KSO_WM_UNIT_FILL_FORE_SCHEMECOLOR_INDEX" val="5"/>
  <p:tag name="KSO_WM_UNIT_TEXT_FILL_FORE_SCHEMECOLOR_INDEX" val="2"/>
  <p:tag name="KSO_WM_UNIT_TEXT_FILL_TYPE" val="1"/>
  <p:tag name="KSO_WM_UNIT_USESOURCEFORMAT_APPLY" val="0"/>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6946_1*i*3"/>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69.xml><?xml version="1.0" encoding="utf-8"?>
<p:tagLst xmlns:p="http://schemas.openxmlformats.org/presentationml/2006/main">
  <p:tag name="KSO_WM_UNIT_VALUE" val="723*725"/>
  <p:tag name="KSO_WM_UNIT_HIGHLIGHT" val="0"/>
  <p:tag name="KSO_WM_UNIT_COMPATIBLE" val="0"/>
  <p:tag name="KSO_WM_UNIT_DIAGRAM_ISNUMVISUAL" val="0"/>
  <p:tag name="KSO_WM_UNIT_DIAGRAM_ISREFERUNIT" val="0"/>
  <p:tag name="KSO_WM_DIAGRAM_GROUP_CODE" val="l1-1"/>
  <p:tag name="KSO_WM_UNIT_TYPE" val="d"/>
  <p:tag name="KSO_WM_UNIT_INDEX" val="2"/>
  <p:tag name="KSO_WM_UNIT_ID" val="custom20236946_1*d*2"/>
  <p:tag name="KSO_WM_TEMPLATE_CATEGORY" val="custom"/>
  <p:tag name="KSO_WM_TEMPLATE_INDEX" val="20236946"/>
  <p:tag name="KSO_WM_UNIT_LAYERLEVEL" val="1"/>
  <p:tag name="KSO_WM_TAG_VERSION" val="3.0"/>
  <p:tag name="KSO_WM_BEAUTIFY_FLAG" val="#wm#"/>
  <p:tag name="KSO_WM_UNIT_FILL_FORE_SCHEMECOLOR_INDEX" val="5"/>
  <p:tag name="KSO_WM_UNIT_FILL_TYPE" val="1"/>
  <p:tag name="KSO_WM_UNIT_LINE_FORE_SCHEMECOLOR_INDEX" val="13"/>
  <p:tag name="KSO_WM_UNIT_LINE_FILL_TYPE" val="2"/>
  <p:tag name="KSO_WM_UNIT_USESOURCEFORMAT_APPLY" val="0"/>
</p:tagLst>
</file>

<file path=ppt/tags/tag2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custom20236946_1*i*5"/>
  <p:tag name="KSO_WM_TEMPLATE_CATEGORY" val="custom"/>
  <p:tag name="KSO_WM_TEMPLATE_INDEX" val="20236946"/>
  <p:tag name="KSO_WM_UNIT_LAYERLEVEL" val="1"/>
  <p:tag name="KSO_WM_TAG_VERSION" val="3.0"/>
  <p:tag name="KSO_WM_BEAUTIFY_FLAG" val="#wm#"/>
  <p:tag name="KSO_WM_UNIT_FILL_FORE_SCHEMECOLOR_INDEX" val="16"/>
  <p:tag name="KSO_WM_UNIT_FILL_TYPE" val="1"/>
  <p:tag name="KSO_WM_UNIT_TEXT_FILL_FORE_SCHEMECOLOR_INDEX" val="2"/>
  <p:tag name="KSO_WM_UNIT_TEXT_FILL_TYPE" val="1"/>
  <p:tag name="KSO_WM_UNIT_USESOURCEFORMAT_APPLY" val="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i*1_1_1"/>
  <p:tag name="KSO_WM_TEMPLATE_CATEGORY" val="diagram"/>
  <p:tag name="KSO_WM_TEMPLATE_INDEX" val="20236942"/>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59.1,&quot;left&quot;:69.84519435612238,&quot;top&quot;:139.7,&quot;width&quot;:531.2548056438776}"/>
  <p:tag name="KSO_WM_DIAGRAM_COLOR_MATCH_VALUE" val="{&quot;shape&quot;:{&quot;fill&quot;:{&quot;gradient&quot;:[{&quot;brightness&quot;:0.4000000059604645,&quot;colorType&quot;:1,&quot;foreColorIndex&quot;:5,&quot;pos&quot;:0,&quot;transparency&quot;:0},{&quot;brightness&quot;:0,&quot;colorType&quot;:1,&quot;foreColorIndex&quot;:5,&quot;pos&quot;:0.8799999952316284,&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42_2*l_h_f*1_1_1"/>
  <p:tag name="KSO_WM_TEMPLATE_CATEGORY" val="diagram"/>
  <p:tag name="KSO_WM_TEMPLATE_INDEX" val="20236942"/>
  <p:tag name="KSO_WM_UNIT_LAYERLEVEL" val="1_1_1"/>
  <p:tag name="KSO_WM_TAG_VERSION" val="3.0"/>
  <p:tag name="KSO_WM_BEAUTIFY_FLAG" val="#wm#"/>
  <p:tag name="KSO_WM_UNIT_SUBTYPE" val="a"/>
  <p:tag name="KSO_WM_UNIT_NOCLEAR" val="0"/>
  <p:tag name="KSO_WM_UNIT_VALUE" val="60"/>
  <p:tag name="KSO_WM_DIAGRAM_GROUP_CODE" val="l1-1"/>
  <p:tag name="KSO_WM_UNIT_TYPE" val="l_h_f"/>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59.1,&quot;left&quot;:69.84519435612238,&quot;top&quot;:139.7,&quot;width&quot;:531.25480564387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以便观者准确地理解您传达的思想。"/>
  <p:tag name="KSO_WM_UNIT_TEXT_FILL_FORE_SCHEMECOLOR_INDEX" val="13"/>
  <p:tag name="KSO_WM_UNIT_TEXT_FILL_TYPE" val="1"/>
  <p:tag name="KSO_WM_UNIT_USESOURCEFORMAT_APPLY" val="0"/>
</p:tagLst>
</file>

<file path=ppt/tags/tag273.xml><?xml version="1.0" encoding="utf-8"?>
<p:tagLst xmlns:p="http://schemas.openxmlformats.org/presentationml/2006/main">
  <p:tag name="KSO_WM_SLIDE_ID" val="custom20236946_1"/>
  <p:tag name="KSO_WM_TEMPLATE_SUBCATEGORY" val="0"/>
  <p:tag name="KSO_WM_TEMPLATE_MASTER_TYPE" val="0"/>
  <p:tag name="KSO_WM_TEMPLATE_COLOR_TYPE" val="0"/>
  <p:tag name="KSO_WM_SLIDE_TYPE" val="text"/>
  <p:tag name="KSO_WM_SLIDE_SUBTYPE" val="picTxt"/>
  <p:tag name="KSO_WM_SLIDE_ITEM_CNT" val="3"/>
  <p:tag name="KSO_WM_SLIDE_INDEX" val="1"/>
  <p:tag name="KSO_WM_SLIDE_SIZE" val="359.948*287.294"/>
  <p:tag name="KSO_WM_SLIDE_POSITION" val="69.8452*167.405"/>
  <p:tag name="KSO_WM_DIAGRAM_GROUP_CODE" val="l1-1"/>
  <p:tag name="KSO_WM_SLIDE_DIAGTYPE" val="l"/>
  <p:tag name="KSO_WM_TAG_VERSION" val="3.0"/>
  <p:tag name="KSO_WM_BEAUTIFY_FLAG" val="#wm#"/>
  <p:tag name="KSO_WM_TEMPLATE_CATEGORY" val="custom"/>
  <p:tag name="KSO_WM_TEMPLATE_INDEX" val="20236149"/>
  <p:tag name="KSO_WM_SLIDE_LAYOUT" val="a_d_l"/>
  <p:tag name="KSO_WM_SLIDE_LAYOUT_CNT" val="1_3_1"/>
</p:tagLst>
</file>

<file path=ppt/tags/tag274.xml><?xml version="1.0" encoding="utf-8"?>
<p:tagLst xmlns:p="http://schemas.openxmlformats.org/presentationml/2006/main">
  <p:tag name="KSO_WM_UNIT_TYPE" val="a"/>
  <p:tag name="KSO_WM_UNIT_INDEX" val="1"/>
  <p:tag name="KSO_WM_BEAUTIFY_FLAG" val="#wm#"/>
  <p:tag name="KSO_WM_TAG_VERSION" val="3.0"/>
  <p:tag name="KSO_WM_UNIT_ID" val="custom2023614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16"/>
  <p:tag name="KSO_WM_UNIT_PRESET_TEXT" val="单击此处&#10;添加文档标题"/>
  <p:tag name="KSO_WM_UNIT_TEXT_TYPE" val="1"/>
</p:tagLst>
</file>

<file path=ppt/tags/tag275.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1"/>
  <p:tag name="KSO_WM_SLIDE_ID" val="custom20236149_1"/>
  <p:tag name="KSO_WM_TEMPLATE_MASTER_TYPE" val="0"/>
  <p:tag name="KSO_WM_SLIDE_LAYOUT" val="a_b_f"/>
  <p:tag name="KSO_WM_SLIDE_LAYOUT_CNT" val="1_1_1"/>
</p:tagLst>
</file>

<file path=ppt/tags/tag276.xml><?xml version="1.0" encoding="utf-8"?>
<p:tagLst xmlns:p="http://schemas.openxmlformats.org/presentationml/2006/main">
  <p:tag name="commondata" val="eyJjb3VudCI6ODAsImhkaWQiOiI1M2VjNTY0NmVlZGFkZjVjN2M0YTEwNTA0YmM4OWUyOSIsInVzZXJDb3VudCI6ODB9"/>
</p:tagLst>
</file>

<file path=ppt/tags/tag2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3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6"/>
</p:tagLst>
</file>

<file path=ppt/tags/tag39.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4"/>
</p:tagLst>
</file>

<file path=ppt/tags/tag4.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4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4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4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16"/>
</p:tagLst>
</file>

<file path=ppt/tags/tag51.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VALUE" val="162"/>
</p:tagLst>
</file>

<file path=ppt/tags/tag5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53.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5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408"/>
</p:tagLst>
</file>

<file path=ppt/tags/tag6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6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7.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1"/>
</p:tagLst>
</file>

<file path=ppt/tags/tag8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8"/>
</p:tagLst>
</file>

<file path=ppt/tags/tag8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6149"/>
</p:tagLst>
</file>

<file path=ppt/tags/tag88.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6149"/>
</p:tagLst>
</file>

<file path=ppt/tags/tag8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9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6149"/>
  <p:tag name="KSO_WM_TEMPLATE_CATEGORY" val="custom"/>
  <p:tag name="KSO_WM_TEMPLATE_MASTER_TYPE" val="0"/>
</p:tagLst>
</file>

<file path=ppt/tags/tag93.xml><?xml version="1.0" encoding="utf-8"?>
<p:tagLst xmlns:p="http://schemas.openxmlformats.org/presentationml/2006/main">
  <p:tag name="KSO_WM_UNIT_TYPE" val="a"/>
  <p:tag name="KSO_WM_UNIT_INDEX" val="1"/>
  <p:tag name="KSO_WM_BEAUTIFY_FLAG" val="#wm#"/>
  <p:tag name="KSO_WM_TAG_VERSION" val="3.0"/>
  <p:tag name="KSO_WM_UNIT_ID" val="custom20236149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16"/>
  <p:tag name="KSO_WM_UNIT_PRESET_TEXT" val="单击此处&#10;添加文档标题"/>
  <p:tag name="KSO_WM_UNIT_TEXT_TYPE" val="1"/>
</p:tagLst>
</file>

<file path=ppt/tags/tag94.xml><?xml version="1.0" encoding="utf-8"?>
<p:tagLst xmlns:p="http://schemas.openxmlformats.org/presentationml/2006/main">
  <p:tag name="KSO_WM_UNIT_TYPE" val="b"/>
  <p:tag name="KSO_WM_UNIT_INDEX" val="1"/>
  <p:tag name="KSO_WM_BEAUTIFY_FLAG" val="#wm#"/>
  <p:tag name="KSO_WM_TAG_VERSION" val="3.0"/>
  <p:tag name="KSO_WM_UNIT_ID" val="custom20236149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ISCONTENTSTITLE" val="0"/>
  <p:tag name="KSO_WM_UNIT_VALUE" val="44"/>
  <p:tag name="KSO_WM_UNIT_PRESET_TEXT" val="单击此处添加副标题"/>
  <p:tag name="KSO_WM_UNIT_TEXT_TYPE" val="1"/>
</p:tagLst>
</file>

<file path=ppt/tags/tag9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149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VALUE" val="7"/>
</p:tagLst>
</file>

<file path=ppt/tags/tag96.xml><?xml version="1.0" encoding="utf-8"?>
<p:tagLst xmlns:p="http://schemas.openxmlformats.org/presentationml/2006/main">
  <p:tag name="KSO_WM_TEMPLATE_THUMBS_INDEX" val="1、9"/>
  <p:tag name="KSO_WM_SLIDE_TYPE" val="title"/>
  <p:tag name="KSO_WM_TEMPLATE_SUBCATEGORY" val="29"/>
  <p:tag name="KSO_WM_TEMPLATE_COLOR_TYPE" val="0"/>
  <p:tag name="KSO_WM_TAG_VERSION" val="3.0"/>
  <p:tag name="KSO_WM_SLIDE_SUBTYPE" val="pureTxt"/>
  <p:tag name="KSO_WM_SLIDE_ITEM_CNT" val="0"/>
  <p:tag name="KSO_WM_BEAUTIFY_FLAG" val="#wm#"/>
  <p:tag name="KSO_WM_TEMPLATE_INDEX" val="20236149"/>
  <p:tag name="KSO_WM_TEMPLATE_CATEGORY" val="custom"/>
  <p:tag name="KSO_WM_SLIDE_INDEX" val="1"/>
  <p:tag name="KSO_WM_SLIDE_ID" val="custom20236149_1"/>
  <p:tag name="KSO_WM_TEMPLATE_MASTER_TYPE" val="0"/>
  <p:tag name="KSO_WM_SLIDE_LAYOUT" val="a_b_f"/>
  <p:tag name="KSO_WM_SLIDE_LAYOUT_CNT" val="1_1_1"/>
</p:tagLst>
</file>

<file path=ppt/tags/tag97.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UNIT_ID" val="custom20236149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49"/>
  <p:tag name="KSO_WM_TEMPLATE_CATEGORY" val="custom"/>
  <p:tag name="KSO_WM_UNIT_VALUE" val="3"/>
  <p:tag name="KSO_WM_UNIT_TEXT_FILL_FORE_SCHEMECOLOR_INDEX" val="6"/>
  <p:tag name="KSO_WM_UNIT_TEXT_FILL_TYPE" val="1"/>
  <p:tag name="KSO_WM_UNIT_USESOURCEFORMAT_APPLY" val="1"/>
</p:tagLst>
</file>

<file path=ppt/tags/tag98.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UNIT_ID" val="custom20236149_5*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6"/>
  <p:tag name="KSO_WM_UNIT_FILL_TYPE" val="1"/>
  <p:tag name="KSO_WM_UNIT_USESOURCEFORMAT_APPLY" val="1"/>
</p:tagLst>
</file>

<file path=ppt/tags/tag99.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UNIT_ID" val="custom20236149_5*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6149"/>
  <p:tag name="KSO_WM_TEMPLATE_CATEGORY" val="custom"/>
  <p:tag name="KSO_WM_DIAGRAM_COLOR_TRICK" val="1"/>
  <p:tag name="KSO_WM_DIAGRAM_COLOR_TEXT_CAN_REMOVE" val="n"/>
  <p:tag name="KSO_WM_UNIT_SUBTYPE" val="a"/>
  <p:tag name="KSO_WM_UNIT_PRESET_TEXT" val="单击添加目录项标题"/>
  <p:tag name="KSO_WM_DIAGRAM_MAX_ITEMCNT" val="6"/>
  <p:tag name="KSO_WM_DIAGRAM_MIN_ITEMCNT" val="2"/>
  <p:tag name="KSO_WM_DIAGRAM_VIRTUALLY_FRAME" val="{&quot;height&quot;:366.34716796875,&quot;left&quot;:332,&quot;top&quot;:76.06287270853836,&quot;width&quot;:54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57">
      <a:dk1>
        <a:srgbClr val="000000"/>
      </a:dk1>
      <a:lt1>
        <a:srgbClr val="FFFFFF"/>
      </a:lt1>
      <a:dk2>
        <a:srgbClr val="0F1423"/>
      </a:dk2>
      <a:lt2>
        <a:srgbClr val="FFFFFF"/>
      </a:lt2>
      <a:accent1>
        <a:srgbClr val="956573"/>
      </a:accent1>
      <a:accent2>
        <a:srgbClr val="937765"/>
      </a:accent2>
      <a:accent3>
        <a:srgbClr val="929565"/>
      </a:accent3>
      <a:accent4>
        <a:srgbClr val="886D53"/>
      </a:accent4>
      <a:accent5>
        <a:srgbClr val="766453"/>
      </a:accent5>
      <a:accent6>
        <a:srgbClr val="7B6F65"/>
      </a:accent6>
      <a:hlink>
        <a:srgbClr val="304FFE"/>
      </a:hlink>
      <a:folHlink>
        <a:srgbClr val="492067"/>
      </a:folHlink>
    </a:clrScheme>
    <a:fontScheme name="自定义 200">
      <a:majorFont>
        <a:latin typeface="汉仪字酷堂邓氏小楷简"/>
        <a:ea typeface="汉仪字酷堂邓氏小楷简"/>
        <a:cs typeface=""/>
      </a:majorFont>
      <a:minorFont>
        <a:latin typeface="汉仪字酷堂邓氏小楷简"/>
        <a:ea typeface="汉仪字酷堂邓氏小楷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5579</Words>
  <Application>WPS 演示</Application>
  <PresentationFormat>宽屏</PresentationFormat>
  <Paragraphs>174</Paragraphs>
  <Slides>22</Slides>
  <Notes>7</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22</vt:i4>
      </vt:variant>
    </vt:vector>
  </HeadingPairs>
  <TitlesOfParts>
    <vt:vector size="37" baseType="lpstr">
      <vt:lpstr>Arial</vt:lpstr>
      <vt:lpstr>宋体</vt:lpstr>
      <vt:lpstr>Wingdings</vt:lpstr>
      <vt:lpstr>DFRareBook-Magnolia SC2 W3</vt:lpstr>
      <vt:lpstr>DFRareBook-Bamboo SC2 W3</vt:lpstr>
      <vt:lpstr>Times New Roman</vt:lpstr>
      <vt:lpstr>华文新魏</vt:lpstr>
      <vt:lpstr>汉仪字酷堂邓氏小楷简</vt:lpstr>
      <vt:lpstr>微软雅黑</vt:lpstr>
      <vt:lpstr>Arial Unicode MS</vt:lpstr>
      <vt:lpstr>等线</vt:lpstr>
      <vt:lpstr>Wingdings</vt:lpstr>
      <vt:lpstr>MiSans Normal</vt:lpstr>
      <vt:lpstr>Office 主题​​</vt:lpstr>
      <vt:lpstr>2_Office 主题​​</vt:lpstr>
      <vt:lpstr>The Long-life Rock</vt:lpstr>
      <vt:lpstr>CONTENTS</vt:lpstr>
      <vt:lpstr>01 The historical origin of  the long-life lock</vt:lpstr>
      <vt:lpstr>In the Han Dynasty (BC 202-AD 220)</vt:lpstr>
      <vt:lpstr>During the Wei-Jin and Southern and Northern Dynasty period (403BC-581AD)</vt:lpstr>
      <vt:lpstr>PowerPoint 演示文稿</vt:lpstr>
      <vt:lpstr>In the Tang Dynasty</vt:lpstr>
      <vt:lpstr>In the Song Dynasty</vt:lpstr>
      <vt:lpstr>In the Ming and Qing Dynasties (1368-1912)</vt:lpstr>
      <vt:lpstr>02 The materials and the shapes of the Long-life Lock</vt:lpstr>
      <vt:lpstr>The materials of the Long-life Rock</vt:lpstr>
      <vt:lpstr>The shapes of the Long-life Rock</vt:lpstr>
      <vt:lpstr>Rectangular long life locks</vt:lpstr>
      <vt:lpstr>03 The pattern design of the Long-life Lock</vt:lpstr>
      <vt:lpstr>Folk auspicious words</vt:lpstr>
      <vt:lpstr>Flowers, birds, insects and animals words</vt:lpstr>
      <vt:lpstr>Traditional mythological elements</vt:lpstr>
      <vt:lpstr>04 The culture behind the Long-life Lock</vt:lpstr>
      <vt:lpstr>The culture behind the Long-life Lock</vt:lpstr>
      <vt:lpstr>The culture behind the Long-life Lock</vt:lpstr>
      <vt:lpstr>1. Which dynasty did the long-life lock originate from?  2. What Chinese characters are usually engraved on a long-life lock?</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CHONG</dc:creator>
  <cp:lastModifiedBy>Gnayeh。</cp:lastModifiedBy>
  <cp:revision>240</cp:revision>
  <dcterms:created xsi:type="dcterms:W3CDTF">2024-01-06T06:37:00Z</dcterms:created>
  <dcterms:modified xsi:type="dcterms:W3CDTF">2024-10-16T15:01:43Z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656A02A909F54800A9C13D43E16BA41E_11</vt:lpwstr>
  </property>
  <property fmtid="{D5CDD505-2E9C-101B-9397-08002B2CF9AE}" pid="4" name="KSOTemplateUUID">
    <vt:lpwstr>v1.0_mb_VWYqBkOAF6Wx8/c7iFHszA==</vt:lpwstr>
  </property>
</Properties>
</file>