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3.xml" ContentType="application/vnd.openxmlformats-officedocument.them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4.xml" ContentType="application/vnd.openxmlformats-officedocument.them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heme/theme18.xml" ContentType="application/vnd.openxmlformats-officedocument.theme+xml"/>
  <Override PartName="/ppt/theme/theme19.xml" ContentType="application/vnd.openxmlformats-officedocument.theme+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notesSlides/notesSlide1.xml" ContentType="application/vnd.openxmlformats-officedocument.presentationml.notesSlide+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70" r:id="rId3"/>
    <p:sldMasterId id="2147483678" r:id="rId4"/>
    <p:sldMasterId id="2147483690" r:id="rId5"/>
    <p:sldMasterId id="2147483702" r:id="rId6"/>
    <p:sldMasterId id="2147483714" r:id="rId7"/>
    <p:sldMasterId id="2147483726" r:id="rId8"/>
    <p:sldMasterId id="2147483738" r:id="rId9"/>
    <p:sldMasterId id="2147483750" r:id="rId10"/>
    <p:sldMasterId id="2147483762" r:id="rId11"/>
    <p:sldMasterId id="2147483774" r:id="rId12"/>
    <p:sldMasterId id="2147483786" r:id="rId13"/>
    <p:sldMasterId id="2147483798" r:id="rId14"/>
    <p:sldMasterId id="2147483810" r:id="rId15"/>
    <p:sldMasterId id="2147483829" r:id="rId16"/>
    <p:sldMasterId id="2147483842" r:id="rId17"/>
  </p:sldMasterIdLst>
  <p:notesMasterIdLst>
    <p:notesMasterId r:id="rId42"/>
  </p:notesMasterIdLst>
  <p:handoutMasterIdLst>
    <p:handoutMasterId r:id="rId43"/>
  </p:handoutMasterIdLst>
  <p:sldIdLst>
    <p:sldId id="590" r:id="rId18"/>
    <p:sldId id="257" r:id="rId19"/>
    <p:sldId id="591" r:id="rId20"/>
    <p:sldId id="256" r:id="rId21"/>
    <p:sldId id="592" r:id="rId22"/>
    <p:sldId id="265" r:id="rId23"/>
    <p:sldId id="593" r:id="rId24"/>
    <p:sldId id="594" r:id="rId25"/>
    <p:sldId id="595" r:id="rId26"/>
    <p:sldId id="596" r:id="rId27"/>
    <p:sldId id="597" r:id="rId28"/>
    <p:sldId id="598" r:id="rId29"/>
    <p:sldId id="599" r:id="rId30"/>
    <p:sldId id="600" r:id="rId31"/>
    <p:sldId id="601" r:id="rId32"/>
    <p:sldId id="602" r:id="rId33"/>
    <p:sldId id="260" r:id="rId34"/>
    <p:sldId id="603" r:id="rId35"/>
    <p:sldId id="604" r:id="rId36"/>
    <p:sldId id="605" r:id="rId37"/>
    <p:sldId id="606" r:id="rId38"/>
    <p:sldId id="607" r:id="rId39"/>
    <p:sldId id="258" r:id="rId40"/>
    <p:sldId id="261"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2" autoAdjust="0"/>
    <p:restoredTop sz="94660"/>
  </p:normalViewPr>
  <p:slideViewPr>
    <p:cSldViewPr snapToGrid="0">
      <p:cViewPr varScale="1">
        <p:scale>
          <a:sx n="63" d="100"/>
          <a:sy n="63" d="100"/>
        </p:scale>
        <p:origin x="668" y="5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5" d="100"/>
          <a:sy n="75" d="100"/>
        </p:scale>
        <p:origin x="145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heme" Target="theme/theme1.xml"/><Relationship Id="rId20" Type="http://schemas.openxmlformats.org/officeDocument/2006/relationships/slide" Target="slides/slide3.xml"/><Relationship Id="rId41"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84EC56-8E46-498C-9F82-A1E67B00170F}" type="datetimeFigureOut">
              <a:rPr lang="zh-CN" altLang="en-US" smtClean="0"/>
              <a:t>2022/9/18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6E617E-3889-48F8-A988-C1F6B731C0CA}"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E19EC-507D-493A-BC9F-34173ADCE117}" type="datetimeFigureOut">
              <a:rPr lang="zh-CN" altLang="en-US" smtClean="0"/>
              <a:t>2022/9/18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990E0-2DAC-478D-893D-6181BFF762BF}" type="slidenum">
              <a:rPr lang="zh-CN" altLang="en-US" smtClean="0"/>
              <a:t>‹#›</a:t>
            </a:fld>
            <a:endParaRPr lang="zh-CN" altLang="en-US"/>
          </a:p>
        </p:txBody>
      </p:sp>
    </p:spTree>
    <p:extLst>
      <p:ext uri="{BB962C8B-B14F-4D97-AF65-F5344CB8AC3E}">
        <p14:creationId xmlns:p14="http://schemas.microsoft.com/office/powerpoint/2010/main" val="4148173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11.xml"/><Relationship Id="rId5" Type="http://schemas.openxmlformats.org/officeDocument/2006/relationships/tags" Target="../tags/tag73.xml"/><Relationship Id="rId4" Type="http://schemas.openxmlformats.org/officeDocument/2006/relationships/tags" Target="../tags/tag72.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11.xml"/><Relationship Id="rId5" Type="http://schemas.openxmlformats.org/officeDocument/2006/relationships/tags" Target="../tags/tag78.xml"/><Relationship Id="rId4" Type="http://schemas.openxmlformats.org/officeDocument/2006/relationships/tags" Target="../tags/tag77.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11.xml"/><Relationship Id="rId5" Type="http://schemas.openxmlformats.org/officeDocument/2006/relationships/tags" Target="../tags/tag83.xml"/><Relationship Id="rId4" Type="http://schemas.openxmlformats.org/officeDocument/2006/relationships/tags" Target="../tags/tag82.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1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109.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11.xml"/><Relationship Id="rId4" Type="http://schemas.openxmlformats.org/officeDocument/2006/relationships/tags" Target="../tags/tag101.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1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Master" Target="../slideMasters/slideMaster11.xml"/><Relationship Id="rId5" Type="http://schemas.openxmlformats.org/officeDocument/2006/relationships/tags" Target="../tags/tag115.xml"/><Relationship Id="rId4" Type="http://schemas.openxmlformats.org/officeDocument/2006/relationships/tags" Target="../tags/tag114.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Master" Target="../slideMasters/slideMaster11.xml"/><Relationship Id="rId4" Type="http://schemas.openxmlformats.org/officeDocument/2006/relationships/tags" Target="../tags/tag119.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11.xml"/><Relationship Id="rId5" Type="http://schemas.openxmlformats.org/officeDocument/2006/relationships/tags" Target="../tags/tag124.xml"/><Relationship Id="rId4" Type="http://schemas.openxmlformats.org/officeDocument/2006/relationships/tags" Target="../tags/tag123.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Master" Target="../slideMasters/slideMaster12.xml"/><Relationship Id="rId5" Type="http://schemas.openxmlformats.org/officeDocument/2006/relationships/tags" Target="../tags/tag135.xml"/><Relationship Id="rId4" Type="http://schemas.openxmlformats.org/officeDocument/2006/relationships/tags" Target="../tags/tag134.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2.xml"/><Relationship Id="rId5" Type="http://schemas.openxmlformats.org/officeDocument/2006/relationships/tags" Target="../tags/tag140.xml"/><Relationship Id="rId4" Type="http://schemas.openxmlformats.org/officeDocument/2006/relationships/tags" Target="../tags/tag139.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2.xml"/><Relationship Id="rId5" Type="http://schemas.openxmlformats.org/officeDocument/2006/relationships/tags" Target="../tags/tag145.xml"/><Relationship Id="rId4" Type="http://schemas.openxmlformats.org/officeDocument/2006/relationships/tags" Target="../tags/tag144.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slideMaster" Target="../slideMasters/slideMaster1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8" Type="http://schemas.openxmlformats.org/officeDocument/2006/relationships/tags" Target="../tags/tag159.xml"/><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9"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slideMaster" Target="../slideMasters/slideMaster12.xml"/><Relationship Id="rId4" Type="http://schemas.openxmlformats.org/officeDocument/2006/relationships/tags" Target="../tags/tag163.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slideMaster" Target="../slideMasters/slideMaster12.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Master" Target="../slideMasters/slideMaster12.xml"/><Relationship Id="rId5" Type="http://schemas.openxmlformats.org/officeDocument/2006/relationships/tags" Target="../tags/tag177.xml"/><Relationship Id="rId4" Type="http://schemas.openxmlformats.org/officeDocument/2006/relationships/tags" Target="../tags/tag176.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slideMaster" Target="../slideMasters/slideMaster12.xml"/><Relationship Id="rId4" Type="http://schemas.openxmlformats.org/officeDocument/2006/relationships/tags" Target="../tags/tag181.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Master" Target="../slideMasters/slideMaster12.xml"/><Relationship Id="rId5" Type="http://schemas.openxmlformats.org/officeDocument/2006/relationships/tags" Target="../tags/tag186.xml"/><Relationship Id="rId4" Type="http://schemas.openxmlformats.org/officeDocument/2006/relationships/tags" Target="../tags/tag185.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Master" Target="../slideMasters/slideMaster13.xml"/><Relationship Id="rId5" Type="http://schemas.openxmlformats.org/officeDocument/2006/relationships/tags" Target="../tags/tag197.xml"/><Relationship Id="rId4" Type="http://schemas.openxmlformats.org/officeDocument/2006/relationships/tags" Target="../tags/tag196.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slideMaster" Target="../slideMasters/slideMaster13.xml"/><Relationship Id="rId5" Type="http://schemas.openxmlformats.org/officeDocument/2006/relationships/tags" Target="../tags/tag202.xml"/><Relationship Id="rId4" Type="http://schemas.openxmlformats.org/officeDocument/2006/relationships/tags" Target="../tags/tag201.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slideMaster" Target="../slideMasters/slideMaster13.xml"/><Relationship Id="rId5" Type="http://schemas.openxmlformats.org/officeDocument/2006/relationships/tags" Target="../tags/tag207.xml"/><Relationship Id="rId4" Type="http://schemas.openxmlformats.org/officeDocument/2006/relationships/tags" Target="../tags/tag20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210.xml"/><Relationship Id="rId7" Type="http://schemas.openxmlformats.org/officeDocument/2006/relationships/slideMaster" Target="../slideMasters/slideMaster13.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s>
</file>

<file path=ppt/slideLayouts/_rels/slideLayout131.xml.rels><?xml version="1.0" encoding="UTF-8" standalone="yes"?>
<Relationships xmlns="http://schemas.openxmlformats.org/package/2006/relationships"><Relationship Id="rId8" Type="http://schemas.openxmlformats.org/officeDocument/2006/relationships/tags" Target="../tags/tag221.xml"/><Relationship Id="rId3" Type="http://schemas.openxmlformats.org/officeDocument/2006/relationships/tags" Target="../tags/tag216.xml"/><Relationship Id="rId7" Type="http://schemas.openxmlformats.org/officeDocument/2006/relationships/tags" Target="../tags/tag220.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9"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slideMaster" Target="../slideMasters/slideMaster13.xml"/><Relationship Id="rId4" Type="http://schemas.openxmlformats.org/officeDocument/2006/relationships/tags" Target="../tags/tag225.xml"/></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231.xml"/><Relationship Id="rId7" Type="http://schemas.openxmlformats.org/officeDocument/2006/relationships/slideMaster" Target="../slideMasters/slideMaster13.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slideMaster" Target="../slideMasters/slideMaster13.xml"/><Relationship Id="rId5" Type="http://schemas.openxmlformats.org/officeDocument/2006/relationships/tags" Target="../tags/tag239.xml"/><Relationship Id="rId4" Type="http://schemas.openxmlformats.org/officeDocument/2006/relationships/tags" Target="../tags/tag238.xml"/></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5" Type="http://schemas.openxmlformats.org/officeDocument/2006/relationships/slideMaster" Target="../slideMasters/slideMaster13.xml"/><Relationship Id="rId4" Type="http://schemas.openxmlformats.org/officeDocument/2006/relationships/tags" Target="../tags/tag243.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slideMaster" Target="../slideMasters/slideMaster13.xml"/><Relationship Id="rId5" Type="http://schemas.openxmlformats.org/officeDocument/2006/relationships/tags" Target="../tags/tag248.xml"/><Relationship Id="rId4" Type="http://schemas.openxmlformats.org/officeDocument/2006/relationships/tags" Target="../tags/tag247.xml"/></Relationships>
</file>

<file path=ppt/slideLayouts/_rels/slideLayout138.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257.xml"/><Relationship Id="rId7" Type="http://schemas.openxmlformats.org/officeDocument/2006/relationships/tags" Target="../tags/tag261.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slideMaster" Target="../slideMasters/slideMaster14.xml"/><Relationship Id="rId5" Type="http://schemas.openxmlformats.org/officeDocument/2006/relationships/tags" Target="../tags/tag266.xml"/><Relationship Id="rId4" Type="http://schemas.openxmlformats.org/officeDocument/2006/relationships/tags" Target="../tags/tag26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269.xml"/><Relationship Id="rId7" Type="http://schemas.openxmlformats.org/officeDocument/2006/relationships/slideMaster" Target="../slideMasters/slideMaster14.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275.xml"/><Relationship Id="rId7" Type="http://schemas.openxmlformats.org/officeDocument/2006/relationships/slideMaster" Target="../slideMasters/slideMaster14.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s>
</file>

<file path=ppt/slideLayouts/_rels/slideLayout142.xml.rels><?xml version="1.0" encoding="UTF-8" standalone="yes"?>
<Relationships xmlns="http://schemas.openxmlformats.org/package/2006/relationships"><Relationship Id="rId8" Type="http://schemas.openxmlformats.org/officeDocument/2006/relationships/tags" Target="../tags/tag286.xml"/><Relationship Id="rId3" Type="http://schemas.openxmlformats.org/officeDocument/2006/relationships/tags" Target="../tags/tag281.xml"/><Relationship Id="rId7" Type="http://schemas.openxmlformats.org/officeDocument/2006/relationships/tags" Target="../tags/tag285.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9"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 Id="rId4"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 Id="rId4"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3" Type="http://schemas.openxmlformats.org/officeDocument/2006/relationships/tags" Target="../tags/tag295.xml"/><Relationship Id="rId7" Type="http://schemas.openxmlformats.org/officeDocument/2006/relationships/slideMaster" Target="../slideMasters/slideMaster14.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slideMaster" Target="../slideMasters/slideMaster14.xml"/><Relationship Id="rId5" Type="http://schemas.openxmlformats.org/officeDocument/2006/relationships/tags" Target="../tags/tag303.xml"/><Relationship Id="rId4" Type="http://schemas.openxmlformats.org/officeDocument/2006/relationships/tags" Target="../tags/tag302.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5" Type="http://schemas.openxmlformats.org/officeDocument/2006/relationships/slideMaster" Target="../slideMasters/slideMaster14.xml"/><Relationship Id="rId4" Type="http://schemas.openxmlformats.org/officeDocument/2006/relationships/tags" Target="../tags/tag307.xml"/></Relationships>
</file>

<file path=ppt/slideLayouts/_rels/slideLayout148.xml.rels><?xml version="1.0" encoding="UTF-8" standalone="yes"?>
<Relationships xmlns="http://schemas.openxmlformats.org/package/2006/relationships"><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 Id="rId5" Type="http://schemas.openxmlformats.org/officeDocument/2006/relationships/slideMaster" Target="../slideMasters/slideMaster14.xml"/><Relationship Id="rId4" Type="http://schemas.openxmlformats.org/officeDocument/2006/relationships/tags" Target="../tags/tag311.xml"/></Relationships>
</file>

<file path=ppt/slideLayouts/_rels/slideLayout149.xml.rels><?xml version="1.0" encoding="UTF-8" standalone="yes"?>
<Relationships xmlns="http://schemas.openxmlformats.org/package/2006/relationships"><Relationship Id="rId8" Type="http://schemas.openxmlformats.org/officeDocument/2006/relationships/slideMaster" Target="../slideMasters/slideMaster15.xml"/><Relationship Id="rId3" Type="http://schemas.openxmlformats.org/officeDocument/2006/relationships/tags" Target="../tags/tag320.xml"/><Relationship Id="rId7" Type="http://schemas.openxmlformats.org/officeDocument/2006/relationships/tags" Target="../tags/tag324.xml"/><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tags" Target="../tags/tag323.xml"/><Relationship Id="rId5" Type="http://schemas.openxmlformats.org/officeDocument/2006/relationships/tags" Target="../tags/tag322.xml"/><Relationship Id="rId4" Type="http://schemas.openxmlformats.org/officeDocument/2006/relationships/tags" Target="../tags/tag321.xml"/><Relationship Id="rId9"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27.xml"/><Relationship Id="rId7" Type="http://schemas.openxmlformats.org/officeDocument/2006/relationships/slideMaster" Target="../slideMasters/slideMaster15.xml"/><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s>
</file>

<file path=ppt/slideLayouts/_rels/slideLayout151.xml.rels><?xml version="1.0" encoding="UTF-8" standalone="yes"?>
<Relationships xmlns="http://schemas.openxmlformats.org/package/2006/relationships"><Relationship Id="rId8" Type="http://schemas.openxmlformats.org/officeDocument/2006/relationships/slideMaster" Target="../slideMasters/slideMaster15.xml"/><Relationship Id="rId3" Type="http://schemas.openxmlformats.org/officeDocument/2006/relationships/tags" Target="../tags/tag333.xml"/><Relationship Id="rId7" Type="http://schemas.openxmlformats.org/officeDocument/2006/relationships/tags" Target="../tags/tag337.xm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9" Type="http://schemas.openxmlformats.org/officeDocument/2006/relationships/image" Target="../media/image7.png"/></Relationships>
</file>

<file path=ppt/slideLayouts/_rels/slideLayout152.xml.rels><?xml version="1.0" encoding="UTF-8" standalone="yes"?>
<Relationships xmlns="http://schemas.openxmlformats.org/package/2006/relationships"><Relationship Id="rId8" Type="http://schemas.openxmlformats.org/officeDocument/2006/relationships/slideMaster" Target="../slideMasters/slideMaster15.xml"/><Relationship Id="rId3" Type="http://schemas.openxmlformats.org/officeDocument/2006/relationships/tags" Target="../tags/tag340.xml"/><Relationship Id="rId7" Type="http://schemas.openxmlformats.org/officeDocument/2006/relationships/tags" Target="../tags/tag344.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 Id="rId9" Type="http://schemas.openxmlformats.org/officeDocument/2006/relationships/image" Target="../media/image6.png"/></Relationships>
</file>

<file path=ppt/slideLayouts/_rels/slideLayout153.xml.rels><?xml version="1.0" encoding="UTF-8" standalone="yes"?>
<Relationships xmlns="http://schemas.openxmlformats.org/package/2006/relationships"><Relationship Id="rId8" Type="http://schemas.openxmlformats.org/officeDocument/2006/relationships/tags" Target="../tags/tag352.xml"/><Relationship Id="rId3" Type="http://schemas.openxmlformats.org/officeDocument/2006/relationships/tags" Target="../tags/tag347.xml"/><Relationship Id="rId7" Type="http://schemas.openxmlformats.org/officeDocument/2006/relationships/tags" Target="../tags/tag351.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tags" Target="../tags/tag350.xml"/><Relationship Id="rId11" Type="http://schemas.openxmlformats.org/officeDocument/2006/relationships/image" Target="../media/image6.png"/><Relationship Id="rId5" Type="http://schemas.openxmlformats.org/officeDocument/2006/relationships/tags" Target="../tags/tag349.xml"/><Relationship Id="rId10" Type="http://schemas.openxmlformats.org/officeDocument/2006/relationships/slideMaster" Target="../slideMasters/slideMaster15.xml"/><Relationship Id="rId4" Type="http://schemas.openxmlformats.org/officeDocument/2006/relationships/tags" Target="../tags/tag348.xml"/><Relationship Id="rId9" Type="http://schemas.openxmlformats.org/officeDocument/2006/relationships/tags" Target="../tags/tag353.xml"/></Relationships>
</file>

<file path=ppt/slideLayouts/_rels/slideLayout154.xml.rels><?xml version="1.0" encoding="UTF-8" standalone="yes"?>
<Relationships xmlns="http://schemas.openxmlformats.org/package/2006/relationships"><Relationship Id="rId8" Type="http://schemas.openxmlformats.org/officeDocument/2006/relationships/slideMaster" Target="../slideMasters/slideMaster15.xml"/><Relationship Id="rId3" Type="http://schemas.openxmlformats.org/officeDocument/2006/relationships/tags" Target="../tags/tag356.xml"/><Relationship Id="rId7" Type="http://schemas.openxmlformats.org/officeDocument/2006/relationships/tags" Target="../tags/tag360.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5" Type="http://schemas.openxmlformats.org/officeDocument/2006/relationships/tags" Target="../tags/tag358.xml"/><Relationship Id="rId10" Type="http://schemas.openxmlformats.org/officeDocument/2006/relationships/image" Target="../media/image9.png"/><Relationship Id="rId4" Type="http://schemas.openxmlformats.org/officeDocument/2006/relationships/tags" Target="../tags/tag357.xml"/><Relationship Id="rId9" Type="http://schemas.openxmlformats.org/officeDocument/2006/relationships/image" Target="../media/image8.png"/></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image" Target="../media/image6.png"/><Relationship Id="rId5" Type="http://schemas.openxmlformats.org/officeDocument/2006/relationships/slideMaster" Target="../slideMasters/slideMaster15.xml"/><Relationship Id="rId4" Type="http://schemas.openxmlformats.org/officeDocument/2006/relationships/tags" Target="../tags/tag364.xml"/></Relationships>
</file>

<file path=ppt/slideLayouts/_rels/slideLayout156.xml.rels><?xml version="1.0" encoding="UTF-8" standalone="yes"?>
<Relationships xmlns="http://schemas.openxmlformats.org/package/2006/relationships"><Relationship Id="rId8" Type="http://schemas.openxmlformats.org/officeDocument/2006/relationships/slideMaster" Target="../slideMasters/slideMaster15.xml"/><Relationship Id="rId3" Type="http://schemas.openxmlformats.org/officeDocument/2006/relationships/tags" Target="../tags/tag367.xml"/><Relationship Id="rId7" Type="http://schemas.openxmlformats.org/officeDocument/2006/relationships/tags" Target="../tags/tag371.xml"/><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tags" Target="../tags/tag370.xml"/><Relationship Id="rId5" Type="http://schemas.openxmlformats.org/officeDocument/2006/relationships/tags" Target="../tags/tag369.xml"/><Relationship Id="rId4" Type="http://schemas.openxmlformats.org/officeDocument/2006/relationships/tags" Target="../tags/tag368.xml"/><Relationship Id="rId9" Type="http://schemas.openxmlformats.org/officeDocument/2006/relationships/image" Target="../media/image6.png"/></Relationships>
</file>

<file path=ppt/slideLayouts/_rels/slideLayout157.xml.rels><?xml version="1.0" encoding="UTF-8" standalone="yes"?>
<Relationships xmlns="http://schemas.openxmlformats.org/package/2006/relationships"><Relationship Id="rId8" Type="http://schemas.openxmlformats.org/officeDocument/2006/relationships/tags" Target="../tags/tag379.xml"/><Relationship Id="rId3" Type="http://schemas.openxmlformats.org/officeDocument/2006/relationships/tags" Target="../tags/tag374.xml"/><Relationship Id="rId7" Type="http://schemas.openxmlformats.org/officeDocument/2006/relationships/tags" Target="../tags/tag378.xml"/><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tags" Target="../tags/tag377.xml"/><Relationship Id="rId5" Type="http://schemas.openxmlformats.org/officeDocument/2006/relationships/tags" Target="../tags/tag376.xml"/><Relationship Id="rId10" Type="http://schemas.openxmlformats.org/officeDocument/2006/relationships/slideMaster" Target="../slideMasters/slideMaster15.xml"/><Relationship Id="rId4" Type="http://schemas.openxmlformats.org/officeDocument/2006/relationships/tags" Target="../tags/tag375.xml"/><Relationship Id="rId9" Type="http://schemas.openxmlformats.org/officeDocument/2006/relationships/tags" Target="../tags/tag380.xml"/></Relationships>
</file>

<file path=ppt/slideLayouts/_rels/slideLayout158.xml.rels><?xml version="1.0" encoding="UTF-8" standalone="yes"?>
<Relationships xmlns="http://schemas.openxmlformats.org/package/2006/relationships"><Relationship Id="rId8" Type="http://schemas.openxmlformats.org/officeDocument/2006/relationships/tags" Target="../tags/tag388.xml"/><Relationship Id="rId13" Type="http://schemas.openxmlformats.org/officeDocument/2006/relationships/image" Target="../media/image10.png"/><Relationship Id="rId3" Type="http://schemas.openxmlformats.org/officeDocument/2006/relationships/tags" Target="../tags/tag383.xml"/><Relationship Id="rId7" Type="http://schemas.openxmlformats.org/officeDocument/2006/relationships/tags" Target="../tags/tag387.xml"/><Relationship Id="rId12" Type="http://schemas.openxmlformats.org/officeDocument/2006/relationships/slideMaster" Target="../slideMasters/slideMaster15.xml"/><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tags" Target="../tags/tag391.xml"/><Relationship Id="rId5" Type="http://schemas.openxmlformats.org/officeDocument/2006/relationships/tags" Target="../tags/tag385.xml"/><Relationship Id="rId10" Type="http://schemas.openxmlformats.org/officeDocument/2006/relationships/tags" Target="../tags/tag390.xml"/><Relationship Id="rId4" Type="http://schemas.openxmlformats.org/officeDocument/2006/relationships/tags" Target="../tags/tag384.xml"/><Relationship Id="rId9" Type="http://schemas.openxmlformats.org/officeDocument/2006/relationships/tags" Target="../tags/tag389.xml"/><Relationship Id="rId14" Type="http://schemas.openxmlformats.org/officeDocument/2006/relationships/image" Target="../media/image11.png"/></Relationships>
</file>

<file path=ppt/slideLayouts/_rels/slideLayout159.xml.rels><?xml version="1.0" encoding="UTF-8" standalone="yes"?>
<Relationships xmlns="http://schemas.openxmlformats.org/package/2006/relationships"><Relationship Id="rId8" Type="http://schemas.openxmlformats.org/officeDocument/2006/relationships/slideMaster" Target="../slideMasters/slideMaster15.xml"/><Relationship Id="rId3" Type="http://schemas.openxmlformats.org/officeDocument/2006/relationships/tags" Target="../tags/tag394.xml"/><Relationship Id="rId7" Type="http://schemas.openxmlformats.org/officeDocument/2006/relationships/tags" Target="../tags/tag398.xml"/><Relationship Id="rId2" Type="http://schemas.openxmlformats.org/officeDocument/2006/relationships/tags" Target="../tags/tag393.xml"/><Relationship Id="rId1" Type="http://schemas.openxmlformats.org/officeDocument/2006/relationships/tags" Target="../tags/tag392.xml"/><Relationship Id="rId6" Type="http://schemas.openxmlformats.org/officeDocument/2006/relationships/tags" Target="../tags/tag397.xml"/><Relationship Id="rId5" Type="http://schemas.openxmlformats.org/officeDocument/2006/relationships/tags" Target="../tags/tag396.xml"/><Relationship Id="rId4" Type="http://schemas.openxmlformats.org/officeDocument/2006/relationships/tags" Target="../tags/tag395.xml"/><Relationship Id="rId9"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401.xml"/><Relationship Id="rId7" Type="http://schemas.openxmlformats.org/officeDocument/2006/relationships/image" Target="../media/image6.png"/><Relationship Id="rId2" Type="http://schemas.openxmlformats.org/officeDocument/2006/relationships/tags" Target="../tags/tag400.xml"/><Relationship Id="rId1" Type="http://schemas.openxmlformats.org/officeDocument/2006/relationships/tags" Target="../tags/tag399.xml"/><Relationship Id="rId6" Type="http://schemas.openxmlformats.org/officeDocument/2006/relationships/slideMaster" Target="../slideMasters/slideMaster15.xml"/><Relationship Id="rId5" Type="http://schemas.openxmlformats.org/officeDocument/2006/relationships/tags" Target="../tags/tag403.xml"/><Relationship Id="rId4" Type="http://schemas.openxmlformats.org/officeDocument/2006/relationships/tags" Target="../tags/tag402.xml"/></Relationships>
</file>

<file path=ppt/slideLayouts/_rels/slideLayout161.xml.rels><?xml version="1.0" encoding="UTF-8" standalone="yes"?>
<Relationships xmlns="http://schemas.openxmlformats.org/package/2006/relationships"><Relationship Id="rId8" Type="http://schemas.openxmlformats.org/officeDocument/2006/relationships/tags" Target="../tags/tag411.xml"/><Relationship Id="rId13" Type="http://schemas.openxmlformats.org/officeDocument/2006/relationships/slideMaster" Target="../slideMasters/slideMaster15.xml"/><Relationship Id="rId3" Type="http://schemas.openxmlformats.org/officeDocument/2006/relationships/tags" Target="../tags/tag406.xml"/><Relationship Id="rId7" Type="http://schemas.openxmlformats.org/officeDocument/2006/relationships/tags" Target="../tags/tag410.xml"/><Relationship Id="rId12" Type="http://schemas.openxmlformats.org/officeDocument/2006/relationships/tags" Target="../tags/tag415.xml"/><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tags" Target="../tags/tag409.xml"/><Relationship Id="rId11" Type="http://schemas.openxmlformats.org/officeDocument/2006/relationships/tags" Target="../tags/tag414.xml"/><Relationship Id="rId5" Type="http://schemas.openxmlformats.org/officeDocument/2006/relationships/tags" Target="../tags/tag408.xml"/><Relationship Id="rId15" Type="http://schemas.openxmlformats.org/officeDocument/2006/relationships/image" Target="../media/image11.png"/><Relationship Id="rId10" Type="http://schemas.openxmlformats.org/officeDocument/2006/relationships/tags" Target="../tags/tag413.xml"/><Relationship Id="rId4" Type="http://schemas.openxmlformats.org/officeDocument/2006/relationships/tags" Target="../tags/tag407.xml"/><Relationship Id="rId9" Type="http://schemas.openxmlformats.org/officeDocument/2006/relationships/tags" Target="../tags/tag412.xml"/><Relationship Id="rId14" Type="http://schemas.openxmlformats.org/officeDocument/2006/relationships/image" Target="../media/image10.png"/></Relationships>
</file>

<file path=ppt/slideLayouts/_rels/slideLayout162.xml.rels><?xml version="1.0" encoding="UTF-8" standalone="yes"?>
<Relationships xmlns="http://schemas.openxmlformats.org/package/2006/relationships"><Relationship Id="rId8" Type="http://schemas.openxmlformats.org/officeDocument/2006/relationships/tags" Target="../tags/tag423.xml"/><Relationship Id="rId13" Type="http://schemas.openxmlformats.org/officeDocument/2006/relationships/tags" Target="../tags/tag428.xml"/><Relationship Id="rId3" Type="http://schemas.openxmlformats.org/officeDocument/2006/relationships/tags" Target="../tags/tag418.xml"/><Relationship Id="rId7" Type="http://schemas.openxmlformats.org/officeDocument/2006/relationships/tags" Target="../tags/tag422.xml"/><Relationship Id="rId12" Type="http://schemas.openxmlformats.org/officeDocument/2006/relationships/tags" Target="../tags/tag427.xml"/><Relationship Id="rId17" Type="http://schemas.openxmlformats.org/officeDocument/2006/relationships/image" Target="../media/image13.png"/><Relationship Id="rId2" Type="http://schemas.openxmlformats.org/officeDocument/2006/relationships/tags" Target="../tags/tag417.xml"/><Relationship Id="rId16" Type="http://schemas.openxmlformats.org/officeDocument/2006/relationships/image" Target="../media/image12.png"/><Relationship Id="rId1" Type="http://schemas.openxmlformats.org/officeDocument/2006/relationships/tags" Target="../tags/tag416.xml"/><Relationship Id="rId6" Type="http://schemas.openxmlformats.org/officeDocument/2006/relationships/tags" Target="../tags/tag421.xml"/><Relationship Id="rId11" Type="http://schemas.openxmlformats.org/officeDocument/2006/relationships/tags" Target="../tags/tag426.xml"/><Relationship Id="rId5" Type="http://schemas.openxmlformats.org/officeDocument/2006/relationships/tags" Target="../tags/tag420.xml"/><Relationship Id="rId15" Type="http://schemas.openxmlformats.org/officeDocument/2006/relationships/slideMaster" Target="../slideMasters/slideMaster15.xml"/><Relationship Id="rId10" Type="http://schemas.openxmlformats.org/officeDocument/2006/relationships/tags" Target="../tags/tag425.xml"/><Relationship Id="rId4" Type="http://schemas.openxmlformats.org/officeDocument/2006/relationships/tags" Target="../tags/tag419.xml"/><Relationship Id="rId9" Type="http://schemas.openxmlformats.org/officeDocument/2006/relationships/tags" Target="../tags/tag424.xml"/><Relationship Id="rId14" Type="http://schemas.openxmlformats.org/officeDocument/2006/relationships/tags" Target="../tags/tag429.xml"/></Relationships>
</file>

<file path=ppt/slideLayouts/_rels/slideLayout163.xml.rels><?xml version="1.0" encoding="UTF-8" standalone="yes"?>
<Relationships xmlns="http://schemas.openxmlformats.org/package/2006/relationships"><Relationship Id="rId8" Type="http://schemas.openxmlformats.org/officeDocument/2006/relationships/tags" Target="../tags/tag437.xml"/><Relationship Id="rId13" Type="http://schemas.openxmlformats.org/officeDocument/2006/relationships/slideMaster" Target="../slideMasters/slideMaster15.xml"/><Relationship Id="rId3" Type="http://schemas.openxmlformats.org/officeDocument/2006/relationships/tags" Target="../tags/tag432.xml"/><Relationship Id="rId7" Type="http://schemas.openxmlformats.org/officeDocument/2006/relationships/tags" Target="../tags/tag436.xml"/><Relationship Id="rId12" Type="http://schemas.openxmlformats.org/officeDocument/2006/relationships/tags" Target="../tags/tag441.xml"/><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tags" Target="../tags/tag435.xml"/><Relationship Id="rId11" Type="http://schemas.openxmlformats.org/officeDocument/2006/relationships/tags" Target="../tags/tag440.xml"/><Relationship Id="rId5" Type="http://schemas.openxmlformats.org/officeDocument/2006/relationships/tags" Target="../tags/tag434.xml"/><Relationship Id="rId10" Type="http://schemas.openxmlformats.org/officeDocument/2006/relationships/tags" Target="../tags/tag439.xml"/><Relationship Id="rId4" Type="http://schemas.openxmlformats.org/officeDocument/2006/relationships/tags" Target="../tags/tag433.xml"/><Relationship Id="rId9" Type="http://schemas.openxmlformats.org/officeDocument/2006/relationships/tags" Target="../tags/tag438.xml"/><Relationship Id="rId14" Type="http://schemas.openxmlformats.org/officeDocument/2006/relationships/image" Target="../media/image14.png"/></Relationships>
</file>

<file path=ppt/slideLayouts/_rels/slideLayout164.xml.rels><?xml version="1.0" encoding="UTF-8" standalone="yes"?>
<Relationships xmlns="http://schemas.openxmlformats.org/package/2006/relationships"><Relationship Id="rId8" Type="http://schemas.openxmlformats.org/officeDocument/2006/relationships/tags" Target="../tags/tag449.xml"/><Relationship Id="rId13" Type="http://schemas.openxmlformats.org/officeDocument/2006/relationships/slideMaster" Target="../slideMasters/slideMaster15.xml"/><Relationship Id="rId3" Type="http://schemas.openxmlformats.org/officeDocument/2006/relationships/tags" Target="../tags/tag444.xml"/><Relationship Id="rId7" Type="http://schemas.openxmlformats.org/officeDocument/2006/relationships/tags" Target="../tags/tag448.xml"/><Relationship Id="rId12" Type="http://schemas.openxmlformats.org/officeDocument/2006/relationships/tags" Target="../tags/tag453.xml"/><Relationship Id="rId2" Type="http://schemas.openxmlformats.org/officeDocument/2006/relationships/tags" Target="../tags/tag443.xml"/><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tags" Target="../tags/tag452.xml"/><Relationship Id="rId5" Type="http://schemas.openxmlformats.org/officeDocument/2006/relationships/tags" Target="../tags/tag446.xml"/><Relationship Id="rId10" Type="http://schemas.openxmlformats.org/officeDocument/2006/relationships/tags" Target="../tags/tag451.xml"/><Relationship Id="rId4" Type="http://schemas.openxmlformats.org/officeDocument/2006/relationships/tags" Target="../tags/tag445.xml"/><Relationship Id="rId9" Type="http://schemas.openxmlformats.org/officeDocument/2006/relationships/tags" Target="../tags/tag450.xml"/><Relationship Id="rId14" Type="http://schemas.openxmlformats.org/officeDocument/2006/relationships/image" Target="../media/image14.png"/></Relationships>
</file>

<file path=ppt/slideLayouts/_rels/slideLayout165.xml.rels><?xml version="1.0" encoding="UTF-8" standalone="yes"?>
<Relationships xmlns="http://schemas.openxmlformats.org/package/2006/relationships"><Relationship Id="rId8" Type="http://schemas.openxmlformats.org/officeDocument/2006/relationships/tags" Target="../tags/tag461.xml"/><Relationship Id="rId3" Type="http://schemas.openxmlformats.org/officeDocument/2006/relationships/tags" Target="../tags/tag456.xml"/><Relationship Id="rId7" Type="http://schemas.openxmlformats.org/officeDocument/2006/relationships/tags" Target="../tags/tag460.xml"/><Relationship Id="rId12" Type="http://schemas.openxmlformats.org/officeDocument/2006/relationships/image" Target="../media/image14.png"/><Relationship Id="rId2" Type="http://schemas.openxmlformats.org/officeDocument/2006/relationships/tags" Target="../tags/tag455.xml"/><Relationship Id="rId1" Type="http://schemas.openxmlformats.org/officeDocument/2006/relationships/tags" Target="../tags/tag454.xml"/><Relationship Id="rId6" Type="http://schemas.openxmlformats.org/officeDocument/2006/relationships/tags" Target="../tags/tag459.xml"/><Relationship Id="rId11" Type="http://schemas.openxmlformats.org/officeDocument/2006/relationships/slideMaster" Target="../slideMasters/slideMaster15.xml"/><Relationship Id="rId5" Type="http://schemas.openxmlformats.org/officeDocument/2006/relationships/tags" Target="../tags/tag458.xml"/><Relationship Id="rId10" Type="http://schemas.openxmlformats.org/officeDocument/2006/relationships/tags" Target="../tags/tag463.xml"/><Relationship Id="rId4" Type="http://schemas.openxmlformats.org/officeDocument/2006/relationships/tags" Target="../tags/tag457.xml"/><Relationship Id="rId9" Type="http://schemas.openxmlformats.org/officeDocument/2006/relationships/tags" Target="../tags/tag462.xml"/></Relationships>
</file>

<file path=ppt/slideLayouts/_rels/slideLayout166.xml.rels><?xml version="1.0" encoding="UTF-8" standalone="yes"?>
<Relationships xmlns="http://schemas.openxmlformats.org/package/2006/relationships"><Relationship Id="rId8" Type="http://schemas.openxmlformats.org/officeDocument/2006/relationships/tags" Target="../tags/tag471.xml"/><Relationship Id="rId13" Type="http://schemas.openxmlformats.org/officeDocument/2006/relationships/tags" Target="../tags/tag476.xml"/><Relationship Id="rId3" Type="http://schemas.openxmlformats.org/officeDocument/2006/relationships/tags" Target="../tags/tag466.xml"/><Relationship Id="rId7" Type="http://schemas.openxmlformats.org/officeDocument/2006/relationships/tags" Target="../tags/tag470.xml"/><Relationship Id="rId12" Type="http://schemas.openxmlformats.org/officeDocument/2006/relationships/tags" Target="../tags/tag475.xml"/><Relationship Id="rId2" Type="http://schemas.openxmlformats.org/officeDocument/2006/relationships/tags" Target="../tags/tag465.xml"/><Relationship Id="rId1" Type="http://schemas.openxmlformats.org/officeDocument/2006/relationships/tags" Target="../tags/tag464.xml"/><Relationship Id="rId6" Type="http://schemas.openxmlformats.org/officeDocument/2006/relationships/tags" Target="../tags/tag469.xml"/><Relationship Id="rId11" Type="http://schemas.openxmlformats.org/officeDocument/2006/relationships/tags" Target="../tags/tag474.xml"/><Relationship Id="rId5" Type="http://schemas.openxmlformats.org/officeDocument/2006/relationships/tags" Target="../tags/tag468.xml"/><Relationship Id="rId15" Type="http://schemas.openxmlformats.org/officeDocument/2006/relationships/slideMaster" Target="../slideMasters/slideMaster15.xml"/><Relationship Id="rId10" Type="http://schemas.openxmlformats.org/officeDocument/2006/relationships/tags" Target="../tags/tag473.xml"/><Relationship Id="rId4" Type="http://schemas.openxmlformats.org/officeDocument/2006/relationships/tags" Target="../tags/tag467.xml"/><Relationship Id="rId9" Type="http://schemas.openxmlformats.org/officeDocument/2006/relationships/tags" Target="../tags/tag472.xml"/><Relationship Id="rId14" Type="http://schemas.openxmlformats.org/officeDocument/2006/relationships/tags" Target="../tags/tag47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8" Type="http://schemas.openxmlformats.org/officeDocument/2006/relationships/slideMaster" Target="../slideMasters/slideMaster17.xml"/><Relationship Id="rId13" Type="http://schemas.openxmlformats.org/officeDocument/2006/relationships/image" Target="../media/image17.png"/><Relationship Id="rId3" Type="http://schemas.openxmlformats.org/officeDocument/2006/relationships/tags" Target="../tags/tag486.xml"/><Relationship Id="rId7" Type="http://schemas.openxmlformats.org/officeDocument/2006/relationships/tags" Target="../tags/tag490.xml"/><Relationship Id="rId12" Type="http://schemas.openxmlformats.org/officeDocument/2006/relationships/image" Target="file:///F:\Lets_Create/pic_temp/pic_half_right.png" TargetMode="External"/><Relationship Id="rId2" Type="http://schemas.openxmlformats.org/officeDocument/2006/relationships/tags" Target="../tags/tag485.xml"/><Relationship Id="rId1" Type="http://schemas.openxmlformats.org/officeDocument/2006/relationships/tags" Target="../tags/tag484.xml"/><Relationship Id="rId6" Type="http://schemas.openxmlformats.org/officeDocument/2006/relationships/tags" Target="../tags/tag489.xml"/><Relationship Id="rId11" Type="http://schemas.openxmlformats.org/officeDocument/2006/relationships/image" Target="../media/image16.png"/><Relationship Id="rId5" Type="http://schemas.openxmlformats.org/officeDocument/2006/relationships/tags" Target="../tags/tag488.xml"/><Relationship Id="rId10" Type="http://schemas.openxmlformats.org/officeDocument/2006/relationships/image" Target="file:///F:\Lets_Create/pic_temp/pic_half_left.png" TargetMode="External"/><Relationship Id="rId4" Type="http://schemas.openxmlformats.org/officeDocument/2006/relationships/tags" Target="../tags/tag487.xml"/><Relationship Id="rId9" Type="http://schemas.openxmlformats.org/officeDocument/2006/relationships/image" Target="../media/image15.png"/><Relationship Id="rId14" Type="http://schemas.openxmlformats.org/officeDocument/2006/relationships/image" Target="file:///F:\Lets_Create/pic_temp/pic_sup.png"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493.xml"/><Relationship Id="rId2" Type="http://schemas.openxmlformats.org/officeDocument/2006/relationships/tags" Target="../tags/tag492.xml"/><Relationship Id="rId1" Type="http://schemas.openxmlformats.org/officeDocument/2006/relationships/tags" Target="../tags/tag491.xml"/><Relationship Id="rId6" Type="http://schemas.openxmlformats.org/officeDocument/2006/relationships/slideMaster" Target="../slideMasters/slideMaster17.xml"/><Relationship Id="rId5" Type="http://schemas.openxmlformats.org/officeDocument/2006/relationships/tags" Target="../tags/tag495.xml"/><Relationship Id="rId4" Type="http://schemas.openxmlformats.org/officeDocument/2006/relationships/tags" Target="../tags/tag494.xml"/></Relationships>
</file>

<file path=ppt/slideLayouts/_rels/slideLayout181.xml.rels><?xml version="1.0" encoding="UTF-8" standalone="yes"?>
<Relationships xmlns="http://schemas.openxmlformats.org/package/2006/relationships"><Relationship Id="rId8" Type="http://schemas.openxmlformats.org/officeDocument/2006/relationships/slideMaster" Target="../slideMasters/slideMaster17.xml"/><Relationship Id="rId13" Type="http://schemas.openxmlformats.org/officeDocument/2006/relationships/image" Target="../media/image19.png"/><Relationship Id="rId3" Type="http://schemas.openxmlformats.org/officeDocument/2006/relationships/tags" Target="../tags/tag498.xml"/><Relationship Id="rId7" Type="http://schemas.openxmlformats.org/officeDocument/2006/relationships/tags" Target="../tags/tag502.xml"/><Relationship Id="rId12" Type="http://schemas.openxmlformats.org/officeDocument/2006/relationships/image" Target="file:///C:\Users\Administrator\Desktop\&#32032;&#26448;&#20998;&#31867;\&#20013;&#22269;&#39118;&#32032;&#26448;&#22270;\&#20027;&#39064;\&#22270;&#29255;91.png" TargetMode="External"/><Relationship Id="rId2" Type="http://schemas.openxmlformats.org/officeDocument/2006/relationships/tags" Target="../tags/tag497.xml"/><Relationship Id="rId1" Type="http://schemas.openxmlformats.org/officeDocument/2006/relationships/tags" Target="../tags/tag496.xml"/><Relationship Id="rId6" Type="http://schemas.openxmlformats.org/officeDocument/2006/relationships/tags" Target="../tags/tag501.xml"/><Relationship Id="rId11" Type="http://schemas.openxmlformats.org/officeDocument/2006/relationships/image" Target="../media/image18.png"/><Relationship Id="rId5" Type="http://schemas.openxmlformats.org/officeDocument/2006/relationships/tags" Target="../tags/tag500.xml"/><Relationship Id="rId10" Type="http://schemas.openxmlformats.org/officeDocument/2006/relationships/image" Target="file:///F:\Lets_Create/pic_temp/pic_sup.png" TargetMode="External"/><Relationship Id="rId4" Type="http://schemas.openxmlformats.org/officeDocument/2006/relationships/tags" Target="../tags/tag499.xml"/><Relationship Id="rId9" Type="http://schemas.openxmlformats.org/officeDocument/2006/relationships/image" Target="../media/image17.png"/></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505.xml"/><Relationship Id="rId7" Type="http://schemas.openxmlformats.org/officeDocument/2006/relationships/slideMaster" Target="../slideMasters/slideMaster17.xml"/><Relationship Id="rId2" Type="http://schemas.openxmlformats.org/officeDocument/2006/relationships/tags" Target="../tags/tag504.xml"/><Relationship Id="rId1" Type="http://schemas.openxmlformats.org/officeDocument/2006/relationships/tags" Target="../tags/tag503.xml"/><Relationship Id="rId6" Type="http://schemas.openxmlformats.org/officeDocument/2006/relationships/tags" Target="../tags/tag508.xml"/><Relationship Id="rId5" Type="http://schemas.openxmlformats.org/officeDocument/2006/relationships/tags" Target="../tags/tag507.xml"/><Relationship Id="rId4" Type="http://schemas.openxmlformats.org/officeDocument/2006/relationships/tags" Target="../tags/tag506.xml"/></Relationships>
</file>

<file path=ppt/slideLayouts/_rels/slideLayout183.xml.rels><?xml version="1.0" encoding="UTF-8" standalone="yes"?>
<Relationships xmlns="http://schemas.openxmlformats.org/package/2006/relationships"><Relationship Id="rId8" Type="http://schemas.openxmlformats.org/officeDocument/2006/relationships/tags" Target="../tags/tag516.xml"/><Relationship Id="rId3" Type="http://schemas.openxmlformats.org/officeDocument/2006/relationships/tags" Target="../tags/tag511.xml"/><Relationship Id="rId7" Type="http://schemas.openxmlformats.org/officeDocument/2006/relationships/tags" Target="../tags/tag515.xml"/><Relationship Id="rId2" Type="http://schemas.openxmlformats.org/officeDocument/2006/relationships/tags" Target="../tags/tag510.xml"/><Relationship Id="rId1" Type="http://schemas.openxmlformats.org/officeDocument/2006/relationships/tags" Target="../tags/tag509.xml"/><Relationship Id="rId6" Type="http://schemas.openxmlformats.org/officeDocument/2006/relationships/tags" Target="../tags/tag514.xml"/><Relationship Id="rId5" Type="http://schemas.openxmlformats.org/officeDocument/2006/relationships/tags" Target="../tags/tag513.xml"/><Relationship Id="rId4" Type="http://schemas.openxmlformats.org/officeDocument/2006/relationships/tags" Target="../tags/tag512.xml"/><Relationship Id="rId9"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19.xml"/><Relationship Id="rId7" Type="http://schemas.openxmlformats.org/officeDocument/2006/relationships/slideMaster" Target="../slideMasters/slideMaster17.xml"/><Relationship Id="rId2" Type="http://schemas.openxmlformats.org/officeDocument/2006/relationships/tags" Target="../tags/tag518.xml"/><Relationship Id="rId1" Type="http://schemas.openxmlformats.org/officeDocument/2006/relationships/tags" Target="../tags/tag517.xml"/><Relationship Id="rId6" Type="http://schemas.openxmlformats.org/officeDocument/2006/relationships/tags" Target="../tags/tag522.xml"/><Relationship Id="rId11" Type="http://schemas.openxmlformats.org/officeDocument/2006/relationships/image" Target="file:///F:\Lets_Create/pic_temp/pic_sup.png" TargetMode="External"/><Relationship Id="rId5" Type="http://schemas.openxmlformats.org/officeDocument/2006/relationships/tags" Target="../tags/tag521.xml"/><Relationship Id="rId10" Type="http://schemas.openxmlformats.org/officeDocument/2006/relationships/image" Target="../media/image17.png"/><Relationship Id="rId4" Type="http://schemas.openxmlformats.org/officeDocument/2006/relationships/tags" Target="../tags/tag520.xml"/><Relationship Id="rId9" Type="http://schemas.openxmlformats.org/officeDocument/2006/relationships/image" Target="file:///F:\Lets_Create/pic_temp/pic_half_down.png" TargetMode="Externa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525.xml"/><Relationship Id="rId2" Type="http://schemas.openxmlformats.org/officeDocument/2006/relationships/tags" Target="../tags/tag524.xml"/><Relationship Id="rId1" Type="http://schemas.openxmlformats.org/officeDocument/2006/relationships/tags" Target="../tags/tag523.xml"/><Relationship Id="rId4"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528.xml"/><Relationship Id="rId7" Type="http://schemas.openxmlformats.org/officeDocument/2006/relationships/slideMaster" Target="../slideMasters/slideMaster17.xml"/><Relationship Id="rId2" Type="http://schemas.openxmlformats.org/officeDocument/2006/relationships/tags" Target="../tags/tag527.xml"/><Relationship Id="rId1" Type="http://schemas.openxmlformats.org/officeDocument/2006/relationships/tags" Target="../tags/tag526.xml"/><Relationship Id="rId6" Type="http://schemas.openxmlformats.org/officeDocument/2006/relationships/tags" Target="../tags/tag531.xml"/><Relationship Id="rId5" Type="http://schemas.openxmlformats.org/officeDocument/2006/relationships/tags" Target="../tags/tag530.xml"/><Relationship Id="rId4" Type="http://schemas.openxmlformats.org/officeDocument/2006/relationships/tags" Target="../tags/tag529.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534.xml"/><Relationship Id="rId2" Type="http://schemas.openxmlformats.org/officeDocument/2006/relationships/tags" Target="../tags/tag533.xml"/><Relationship Id="rId1" Type="http://schemas.openxmlformats.org/officeDocument/2006/relationships/tags" Target="../tags/tag532.xml"/><Relationship Id="rId6" Type="http://schemas.openxmlformats.org/officeDocument/2006/relationships/slideMaster" Target="../slideMasters/slideMaster17.xml"/><Relationship Id="rId5" Type="http://schemas.openxmlformats.org/officeDocument/2006/relationships/tags" Target="../tags/tag536.xml"/><Relationship Id="rId4" Type="http://schemas.openxmlformats.org/officeDocument/2006/relationships/tags" Target="../tags/tag535.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539.xml"/><Relationship Id="rId2" Type="http://schemas.openxmlformats.org/officeDocument/2006/relationships/tags" Target="../tags/tag538.xml"/><Relationship Id="rId1" Type="http://schemas.openxmlformats.org/officeDocument/2006/relationships/tags" Target="../tags/tag537.xml"/><Relationship Id="rId5" Type="http://schemas.openxmlformats.org/officeDocument/2006/relationships/slideMaster" Target="../slideMasters/slideMaster17.xml"/><Relationship Id="rId4" Type="http://schemas.openxmlformats.org/officeDocument/2006/relationships/tags" Target="../tags/tag540.xml"/></Relationships>
</file>

<file path=ppt/slideLayouts/_rels/slideLayout18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543.xml"/><Relationship Id="rId7" Type="http://schemas.openxmlformats.org/officeDocument/2006/relationships/slideMaster" Target="../slideMasters/slideMaster17.xml"/><Relationship Id="rId2" Type="http://schemas.openxmlformats.org/officeDocument/2006/relationships/tags" Target="../tags/tag542.xml"/><Relationship Id="rId1" Type="http://schemas.openxmlformats.org/officeDocument/2006/relationships/tags" Target="../tags/tag541.xml"/><Relationship Id="rId6" Type="http://schemas.openxmlformats.org/officeDocument/2006/relationships/tags" Target="../tags/tag546.xml"/><Relationship Id="rId11" Type="http://schemas.openxmlformats.org/officeDocument/2006/relationships/image" Target="file:///C:\Users\Administrator\Desktop\&#32032;&#26448;&#20998;&#31867;\&#20013;&#22269;&#39118;&#32032;&#26448;&#22270;\&#20027;&#39064;\&#22270;&#29255;91.png" TargetMode="External"/><Relationship Id="rId5" Type="http://schemas.openxmlformats.org/officeDocument/2006/relationships/tags" Target="../tags/tag545.xml"/><Relationship Id="rId10" Type="http://schemas.openxmlformats.org/officeDocument/2006/relationships/image" Target="../media/image18.png"/><Relationship Id="rId4" Type="http://schemas.openxmlformats.org/officeDocument/2006/relationships/tags" Target="../tags/tag544.xml"/><Relationship Id="rId9" Type="http://schemas.openxmlformats.org/officeDocument/2006/relationships/image" Target="file:///F:\Lets_Create/pic_temp/pic_sup.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8" Type="http://schemas.openxmlformats.org/officeDocument/2006/relationships/image" Target="file:///F:\Lets_Create/pic_temp/0_pic_quater_right_down.png" TargetMode="External"/><Relationship Id="rId3" Type="http://schemas.openxmlformats.org/officeDocument/2006/relationships/tags" Target="../tags/tag549.xml"/><Relationship Id="rId7" Type="http://schemas.openxmlformats.org/officeDocument/2006/relationships/image" Target="../media/image21.png"/><Relationship Id="rId2" Type="http://schemas.openxmlformats.org/officeDocument/2006/relationships/tags" Target="../tags/tag548.xml"/><Relationship Id="rId1" Type="http://schemas.openxmlformats.org/officeDocument/2006/relationships/tags" Target="../tags/tag547.xml"/><Relationship Id="rId6" Type="http://schemas.openxmlformats.org/officeDocument/2006/relationships/slideMaster" Target="../slideMasters/slideMaster17.xml"/><Relationship Id="rId5" Type="http://schemas.openxmlformats.org/officeDocument/2006/relationships/tags" Target="../tags/tag551.xml"/><Relationship Id="rId4" Type="http://schemas.openxmlformats.org/officeDocument/2006/relationships/tags" Target="../tags/tag550.xml"/></Relationships>
</file>

<file path=ppt/slideLayouts/_rels/slideLayout191.xml.rels><?xml version="1.0" encoding="UTF-8" standalone="yes"?>
<Relationships xmlns="http://schemas.openxmlformats.org/package/2006/relationships"><Relationship Id="rId8" Type="http://schemas.openxmlformats.org/officeDocument/2006/relationships/tags" Target="../tags/tag559.xml"/><Relationship Id="rId3" Type="http://schemas.openxmlformats.org/officeDocument/2006/relationships/tags" Target="../tags/tag554.xml"/><Relationship Id="rId7" Type="http://schemas.openxmlformats.org/officeDocument/2006/relationships/tags" Target="../tags/tag558.xml"/><Relationship Id="rId12" Type="http://schemas.openxmlformats.org/officeDocument/2006/relationships/image" Target="../media/image23.png"/><Relationship Id="rId2" Type="http://schemas.openxmlformats.org/officeDocument/2006/relationships/tags" Target="../tags/tag553.xml"/><Relationship Id="rId1" Type="http://schemas.openxmlformats.org/officeDocument/2006/relationships/tags" Target="../tags/tag552.xml"/><Relationship Id="rId6" Type="http://schemas.openxmlformats.org/officeDocument/2006/relationships/tags" Target="../tags/tag557.xml"/><Relationship Id="rId11" Type="http://schemas.openxmlformats.org/officeDocument/2006/relationships/image" Target="file:///F:\Lets_Create/pic_temp/0_pic_quater_right_down.png" TargetMode="External"/><Relationship Id="rId5" Type="http://schemas.openxmlformats.org/officeDocument/2006/relationships/tags" Target="../tags/tag556.xml"/><Relationship Id="rId10" Type="http://schemas.openxmlformats.org/officeDocument/2006/relationships/image" Target="../media/image22.png"/><Relationship Id="rId4" Type="http://schemas.openxmlformats.org/officeDocument/2006/relationships/tags" Target="../tags/tag555.xml"/><Relationship Id="rId9"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8" Type="http://schemas.openxmlformats.org/officeDocument/2006/relationships/tags" Target="../tags/tag567.xml"/><Relationship Id="rId3" Type="http://schemas.openxmlformats.org/officeDocument/2006/relationships/tags" Target="../tags/tag562.xml"/><Relationship Id="rId7" Type="http://schemas.openxmlformats.org/officeDocument/2006/relationships/tags" Target="../tags/tag566.xml"/><Relationship Id="rId2" Type="http://schemas.openxmlformats.org/officeDocument/2006/relationships/tags" Target="../tags/tag561.xml"/><Relationship Id="rId1" Type="http://schemas.openxmlformats.org/officeDocument/2006/relationships/tags" Target="../tags/tag560.xml"/><Relationship Id="rId6" Type="http://schemas.openxmlformats.org/officeDocument/2006/relationships/tags" Target="../tags/tag565.xml"/><Relationship Id="rId11" Type="http://schemas.openxmlformats.org/officeDocument/2006/relationships/image" Target="file:///F:\Lets_Create/pic_temp/0_pic_quater_right_down.png" TargetMode="External"/><Relationship Id="rId5" Type="http://schemas.openxmlformats.org/officeDocument/2006/relationships/tags" Target="../tags/tag564.xml"/><Relationship Id="rId10" Type="http://schemas.openxmlformats.org/officeDocument/2006/relationships/image" Target="../media/image24.png"/><Relationship Id="rId4" Type="http://schemas.openxmlformats.org/officeDocument/2006/relationships/tags" Target="../tags/tag563.xml"/><Relationship Id="rId9"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8" Type="http://schemas.openxmlformats.org/officeDocument/2006/relationships/tags" Target="../tags/tag575.xml"/><Relationship Id="rId13" Type="http://schemas.openxmlformats.org/officeDocument/2006/relationships/image" Target="../media/image26.png"/><Relationship Id="rId3" Type="http://schemas.openxmlformats.org/officeDocument/2006/relationships/tags" Target="../tags/tag570.xml"/><Relationship Id="rId7" Type="http://schemas.openxmlformats.org/officeDocument/2006/relationships/tags" Target="../tags/tag574.xml"/><Relationship Id="rId12" Type="http://schemas.openxmlformats.org/officeDocument/2006/relationships/image" Target="file:///F:\Lets_Create/pic_temp/0_pic_quater_right_down.png" TargetMode="External"/><Relationship Id="rId2" Type="http://schemas.openxmlformats.org/officeDocument/2006/relationships/tags" Target="../tags/tag569.xml"/><Relationship Id="rId1" Type="http://schemas.openxmlformats.org/officeDocument/2006/relationships/tags" Target="../tags/tag568.xml"/><Relationship Id="rId6" Type="http://schemas.openxmlformats.org/officeDocument/2006/relationships/tags" Target="../tags/tag573.xml"/><Relationship Id="rId11" Type="http://schemas.openxmlformats.org/officeDocument/2006/relationships/image" Target="../media/image25.png"/><Relationship Id="rId5" Type="http://schemas.openxmlformats.org/officeDocument/2006/relationships/tags" Target="../tags/tag572.xml"/><Relationship Id="rId10" Type="http://schemas.openxmlformats.org/officeDocument/2006/relationships/slideMaster" Target="../slideMasters/slideMaster17.xml"/><Relationship Id="rId4" Type="http://schemas.openxmlformats.org/officeDocument/2006/relationships/tags" Target="../tags/tag571.xml"/><Relationship Id="rId9" Type="http://schemas.openxmlformats.org/officeDocument/2006/relationships/tags" Target="../tags/tag576.xml"/><Relationship Id="rId14" Type="http://schemas.openxmlformats.org/officeDocument/2006/relationships/image" Target="file:///F:\Lets_Create/pic_temp/1_pic_quater_left_down.png" TargetMode="External"/></Relationships>
</file>

<file path=ppt/slideLayouts/_rels/slideLayout194.xml.rels><?xml version="1.0" encoding="UTF-8" standalone="yes"?>
<Relationships xmlns="http://schemas.openxmlformats.org/package/2006/relationships"><Relationship Id="rId8" Type="http://schemas.openxmlformats.org/officeDocument/2006/relationships/tags" Target="../tags/tag584.xml"/><Relationship Id="rId13" Type="http://schemas.openxmlformats.org/officeDocument/2006/relationships/image" Target="../media/image28.png"/><Relationship Id="rId3" Type="http://schemas.openxmlformats.org/officeDocument/2006/relationships/tags" Target="../tags/tag579.xml"/><Relationship Id="rId7" Type="http://schemas.openxmlformats.org/officeDocument/2006/relationships/tags" Target="../tags/tag583.xml"/><Relationship Id="rId12" Type="http://schemas.openxmlformats.org/officeDocument/2006/relationships/image" Target="file:///F:\Lets_Create/pic_temp/0_pic_quater_right_down.png" TargetMode="External"/><Relationship Id="rId2" Type="http://schemas.openxmlformats.org/officeDocument/2006/relationships/tags" Target="../tags/tag578.xml"/><Relationship Id="rId1" Type="http://schemas.openxmlformats.org/officeDocument/2006/relationships/tags" Target="../tags/tag577.xml"/><Relationship Id="rId6" Type="http://schemas.openxmlformats.org/officeDocument/2006/relationships/tags" Target="../tags/tag582.xml"/><Relationship Id="rId11" Type="http://schemas.openxmlformats.org/officeDocument/2006/relationships/image" Target="../media/image27.png"/><Relationship Id="rId5" Type="http://schemas.openxmlformats.org/officeDocument/2006/relationships/tags" Target="../tags/tag581.xml"/><Relationship Id="rId10" Type="http://schemas.openxmlformats.org/officeDocument/2006/relationships/slideMaster" Target="../slideMasters/slideMaster17.xml"/><Relationship Id="rId4" Type="http://schemas.openxmlformats.org/officeDocument/2006/relationships/tags" Target="../tags/tag580.xml"/><Relationship Id="rId9" Type="http://schemas.openxmlformats.org/officeDocument/2006/relationships/tags" Target="../tags/tag585.xml"/><Relationship Id="rId14" Type="http://schemas.openxmlformats.org/officeDocument/2006/relationships/image" Target="file:///F:\Lets_Create/pic_temp/1_pic_quater_left_down.png" TargetMode="External"/></Relationships>
</file>

<file path=ppt/slideLayouts/_rels/slideLayout195.xml.rels><?xml version="1.0" encoding="UTF-8" standalone="yes"?>
<Relationships xmlns="http://schemas.openxmlformats.org/package/2006/relationships"><Relationship Id="rId8" Type="http://schemas.openxmlformats.org/officeDocument/2006/relationships/tags" Target="../tags/tag593.xml"/><Relationship Id="rId13" Type="http://schemas.openxmlformats.org/officeDocument/2006/relationships/image" Target="../media/image27.png"/><Relationship Id="rId3" Type="http://schemas.openxmlformats.org/officeDocument/2006/relationships/tags" Target="../tags/tag588.xml"/><Relationship Id="rId7" Type="http://schemas.openxmlformats.org/officeDocument/2006/relationships/tags" Target="../tags/tag592.xml"/><Relationship Id="rId12" Type="http://schemas.openxmlformats.org/officeDocument/2006/relationships/slideMaster" Target="../slideMasters/slideMaster17.xml"/><Relationship Id="rId2" Type="http://schemas.openxmlformats.org/officeDocument/2006/relationships/tags" Target="../tags/tag587.xml"/><Relationship Id="rId1" Type="http://schemas.openxmlformats.org/officeDocument/2006/relationships/tags" Target="../tags/tag586.xml"/><Relationship Id="rId6" Type="http://schemas.openxmlformats.org/officeDocument/2006/relationships/tags" Target="../tags/tag591.xml"/><Relationship Id="rId11" Type="http://schemas.openxmlformats.org/officeDocument/2006/relationships/tags" Target="../tags/tag596.xml"/><Relationship Id="rId5" Type="http://schemas.openxmlformats.org/officeDocument/2006/relationships/tags" Target="../tags/tag590.xml"/><Relationship Id="rId15" Type="http://schemas.openxmlformats.org/officeDocument/2006/relationships/image" Target="../media/image29.png"/><Relationship Id="rId10" Type="http://schemas.openxmlformats.org/officeDocument/2006/relationships/tags" Target="../tags/tag595.xml"/><Relationship Id="rId4" Type="http://schemas.openxmlformats.org/officeDocument/2006/relationships/tags" Target="../tags/tag589.xml"/><Relationship Id="rId9" Type="http://schemas.openxmlformats.org/officeDocument/2006/relationships/tags" Target="../tags/tag594.xml"/><Relationship Id="rId14" Type="http://schemas.openxmlformats.org/officeDocument/2006/relationships/image" Target="file:///F:\Lets_Create/pic_temp/0_pic_quater_right_down.png" TargetMode="External"/></Relationships>
</file>

<file path=ppt/slideLayouts/_rels/slideLayout196.xml.rels><?xml version="1.0" encoding="UTF-8" standalone="yes"?>
<Relationships xmlns="http://schemas.openxmlformats.org/package/2006/relationships"><Relationship Id="rId8" Type="http://schemas.openxmlformats.org/officeDocument/2006/relationships/tags" Target="../tags/tag604.xml"/><Relationship Id="rId3" Type="http://schemas.openxmlformats.org/officeDocument/2006/relationships/tags" Target="../tags/tag599.xml"/><Relationship Id="rId7" Type="http://schemas.openxmlformats.org/officeDocument/2006/relationships/tags" Target="../tags/tag603.xml"/><Relationship Id="rId2" Type="http://schemas.openxmlformats.org/officeDocument/2006/relationships/tags" Target="../tags/tag598.xml"/><Relationship Id="rId1" Type="http://schemas.openxmlformats.org/officeDocument/2006/relationships/tags" Target="../tags/tag597.xml"/><Relationship Id="rId6" Type="http://schemas.openxmlformats.org/officeDocument/2006/relationships/tags" Target="../tags/tag602.xml"/><Relationship Id="rId11" Type="http://schemas.openxmlformats.org/officeDocument/2006/relationships/image" Target="file:///F:\Lets_Create/pic_temp/1_pic_quater_left_down.png" TargetMode="External"/><Relationship Id="rId5" Type="http://schemas.openxmlformats.org/officeDocument/2006/relationships/tags" Target="../tags/tag601.xml"/><Relationship Id="rId10" Type="http://schemas.openxmlformats.org/officeDocument/2006/relationships/image" Target="../media/image30.png"/><Relationship Id="rId4" Type="http://schemas.openxmlformats.org/officeDocument/2006/relationships/tags" Target="../tags/tag600.xml"/><Relationship Id="rId9"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9.xml"/><Relationship Id="rId5" Type="http://schemas.openxmlformats.org/officeDocument/2006/relationships/tags" Target="../tags/tag11.xml"/><Relationship Id="rId4" Type="http://schemas.openxmlformats.org/officeDocument/2006/relationships/tags" Target="../tags/tag10.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9.xml"/><Relationship Id="rId5" Type="http://schemas.openxmlformats.org/officeDocument/2006/relationships/tags" Target="../tags/tag16.xml"/><Relationship Id="rId4" Type="http://schemas.openxmlformats.org/officeDocument/2006/relationships/tags" Target="../tags/tag15.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9.xml"/><Relationship Id="rId5" Type="http://schemas.openxmlformats.org/officeDocument/2006/relationships/tags" Target="../tags/tag21.xml"/><Relationship Id="rId4" Type="http://schemas.openxmlformats.org/officeDocument/2006/relationships/tags" Target="../tags/tag20.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9.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9.xml"/><Relationship Id="rId4" Type="http://schemas.openxmlformats.org/officeDocument/2006/relationships/tags" Target="../tags/tag39.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9.xml"/><Relationship Id="rId5" Type="http://schemas.openxmlformats.org/officeDocument/2006/relationships/tags" Target="../tags/tag53.xml"/><Relationship Id="rId4" Type="http://schemas.openxmlformats.org/officeDocument/2006/relationships/tags" Target="../tags/tag52.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9.xml"/><Relationship Id="rId4" Type="http://schemas.openxmlformats.org/officeDocument/2006/relationships/tags" Target="../tags/tag57.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9.xml"/><Relationship Id="rId5" Type="http://schemas.openxmlformats.org/officeDocument/2006/relationships/tags" Target="../tags/tag62.xml"/><Relationship Id="rId4" Type="http://schemas.openxmlformats.org/officeDocument/2006/relationships/tags" Target="../tags/tag6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90106F6D-FB2C-4A93-B18F-24E90D5C3B62}"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686B1-6509-4CC6-A0C8-F609EF2537B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ACA1967-D206-41B1-91B6-8254B355A8C6}"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629BAA-4250-4949-BC65-12F8084EA21D}" type="slidenum">
              <a:rPr lang="zh-CN" altLang="en-US" smtClean="0"/>
              <a:t>‹#›</a:t>
            </a:fld>
            <a:endParaRPr lang="zh-CN" altLang="en-US"/>
          </a:p>
        </p:txBody>
      </p:sp>
    </p:spTree>
    <p:extLst>
      <p:ext uri="{BB962C8B-B14F-4D97-AF65-F5344CB8AC3E}">
        <p14:creationId xmlns:p14="http://schemas.microsoft.com/office/powerpoint/2010/main" val="7698826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3C61442-307E-C8EC-3678-F8237C9F7C59}"/>
              </a:ext>
            </a:extLst>
          </p:cNvPr>
          <p:cNvSpPr>
            <a:spLocks noGrp="1"/>
          </p:cNvSpPr>
          <p:nvPr>
            <p:ph type="dt" sz="half" idx="10"/>
          </p:nvPr>
        </p:nvSpPr>
        <p:spPr/>
        <p:txBody>
          <a:bodyPr/>
          <a:lstStyle/>
          <a:p>
            <a:fld id="{2BF52335-B078-4B47-A64C-2485FF96A20D}" type="datetimeFigureOut">
              <a:rPr lang="zh-CN" altLang="en-US" smtClean="0"/>
              <a:t>2022/9/18</a:t>
            </a:fld>
            <a:endParaRPr lang="zh-CN" altLang="en-US"/>
          </a:p>
        </p:txBody>
      </p:sp>
      <p:sp>
        <p:nvSpPr>
          <p:cNvPr id="3" name="页脚占位符 2">
            <a:extLst>
              <a:ext uri="{FF2B5EF4-FFF2-40B4-BE49-F238E27FC236}">
                <a16:creationId xmlns:a16="http://schemas.microsoft.com/office/drawing/2014/main" id="{0DFC9060-6C56-063E-F6A7-F614438E939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8682EE2-D173-95BF-D596-533C35364A4F}"/>
              </a:ext>
            </a:extLst>
          </p:cNvPr>
          <p:cNvSpPr>
            <a:spLocks noGrp="1"/>
          </p:cNvSpPr>
          <p:nvPr>
            <p:ph type="sldNum" sz="quarter" idx="12"/>
          </p:nvPr>
        </p:nvSpPr>
        <p:spPr/>
        <p:txBody>
          <a:bodyPr/>
          <a:lstStyle/>
          <a:p>
            <a:fld id="{7FD110BC-B0EA-4409-8767-E0E2B3EAB279}" type="slidenum">
              <a:rPr lang="zh-CN" altLang="en-US" smtClean="0"/>
              <a:t>‹#›</a:t>
            </a:fld>
            <a:endParaRPr lang="zh-CN" altLang="en-US"/>
          </a:p>
        </p:txBody>
      </p:sp>
    </p:spTree>
    <p:extLst>
      <p:ext uri="{BB962C8B-B14F-4D97-AF65-F5344CB8AC3E}">
        <p14:creationId xmlns:p14="http://schemas.microsoft.com/office/powerpoint/2010/main" val="13193466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2FB14B-CA69-21A3-4837-4759B37994E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736DAA2-D1D6-C87C-6942-070742CC3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DA45011-D81C-1BD4-E6A9-2E956EA3B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C1687AE-20A3-5B38-23D4-A4F7388098CC}"/>
              </a:ext>
            </a:extLst>
          </p:cNvPr>
          <p:cNvSpPr>
            <a:spLocks noGrp="1"/>
          </p:cNvSpPr>
          <p:nvPr>
            <p:ph type="dt" sz="half" idx="10"/>
          </p:nvPr>
        </p:nvSpPr>
        <p:spPr/>
        <p:txBody>
          <a:bodyPr/>
          <a:lstStyle/>
          <a:p>
            <a:fld id="{2BF52335-B078-4B47-A64C-2485FF96A20D}" type="datetimeFigureOut">
              <a:rPr lang="zh-CN" altLang="en-US" smtClean="0"/>
              <a:t>2022/9/18</a:t>
            </a:fld>
            <a:endParaRPr lang="zh-CN" altLang="en-US"/>
          </a:p>
        </p:txBody>
      </p:sp>
      <p:sp>
        <p:nvSpPr>
          <p:cNvPr id="6" name="页脚占位符 5">
            <a:extLst>
              <a:ext uri="{FF2B5EF4-FFF2-40B4-BE49-F238E27FC236}">
                <a16:creationId xmlns:a16="http://schemas.microsoft.com/office/drawing/2014/main" id="{BF26AF7A-5D57-052C-CC36-1D976DD776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EDF60F5-90D8-1E4D-A45D-444F86E6E129}"/>
              </a:ext>
            </a:extLst>
          </p:cNvPr>
          <p:cNvSpPr>
            <a:spLocks noGrp="1"/>
          </p:cNvSpPr>
          <p:nvPr>
            <p:ph type="sldNum" sz="quarter" idx="12"/>
          </p:nvPr>
        </p:nvSpPr>
        <p:spPr/>
        <p:txBody>
          <a:bodyPr/>
          <a:lstStyle/>
          <a:p>
            <a:fld id="{7FD110BC-B0EA-4409-8767-E0E2B3EAB279}" type="slidenum">
              <a:rPr lang="zh-CN" altLang="en-US" smtClean="0"/>
              <a:t>‹#›</a:t>
            </a:fld>
            <a:endParaRPr lang="zh-CN" altLang="en-US"/>
          </a:p>
        </p:txBody>
      </p:sp>
    </p:spTree>
    <p:extLst>
      <p:ext uri="{BB962C8B-B14F-4D97-AF65-F5344CB8AC3E}">
        <p14:creationId xmlns:p14="http://schemas.microsoft.com/office/powerpoint/2010/main" val="19751914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75A779-EEC5-F767-2BAD-0B10709D3BE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E01BC44-984B-AE52-85DD-9DA05827F4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391995-A9E2-B895-3E0D-8B8218349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8650D10-2C30-FEAC-7E90-E84F9057F4A0}"/>
              </a:ext>
            </a:extLst>
          </p:cNvPr>
          <p:cNvSpPr>
            <a:spLocks noGrp="1"/>
          </p:cNvSpPr>
          <p:nvPr>
            <p:ph type="dt" sz="half" idx="10"/>
          </p:nvPr>
        </p:nvSpPr>
        <p:spPr/>
        <p:txBody>
          <a:bodyPr/>
          <a:lstStyle/>
          <a:p>
            <a:fld id="{2BF52335-B078-4B47-A64C-2485FF96A20D}" type="datetimeFigureOut">
              <a:rPr lang="zh-CN" altLang="en-US" smtClean="0"/>
              <a:t>2022/9/18</a:t>
            </a:fld>
            <a:endParaRPr lang="zh-CN" altLang="en-US"/>
          </a:p>
        </p:txBody>
      </p:sp>
      <p:sp>
        <p:nvSpPr>
          <p:cNvPr id="6" name="页脚占位符 5">
            <a:extLst>
              <a:ext uri="{FF2B5EF4-FFF2-40B4-BE49-F238E27FC236}">
                <a16:creationId xmlns:a16="http://schemas.microsoft.com/office/drawing/2014/main" id="{6BC61553-AFAC-EFDA-7DB7-6D19D11BE74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55CBBFE-536E-A639-EB35-1AC01F54C929}"/>
              </a:ext>
            </a:extLst>
          </p:cNvPr>
          <p:cNvSpPr>
            <a:spLocks noGrp="1"/>
          </p:cNvSpPr>
          <p:nvPr>
            <p:ph type="sldNum" sz="quarter" idx="12"/>
          </p:nvPr>
        </p:nvSpPr>
        <p:spPr/>
        <p:txBody>
          <a:bodyPr/>
          <a:lstStyle/>
          <a:p>
            <a:fld id="{7FD110BC-B0EA-4409-8767-E0E2B3EAB279}" type="slidenum">
              <a:rPr lang="zh-CN" altLang="en-US" smtClean="0"/>
              <a:t>‹#›</a:t>
            </a:fld>
            <a:endParaRPr lang="zh-CN" altLang="en-US"/>
          </a:p>
        </p:txBody>
      </p:sp>
    </p:spTree>
    <p:extLst>
      <p:ext uri="{BB962C8B-B14F-4D97-AF65-F5344CB8AC3E}">
        <p14:creationId xmlns:p14="http://schemas.microsoft.com/office/powerpoint/2010/main" val="34234973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75A603-B78A-5E61-E858-952140B9C70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6C00965-BB9A-96CA-B7F0-543B2EC09DE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07A450E-B38E-3907-CD0E-AC60DFCADF9C}"/>
              </a:ext>
            </a:extLst>
          </p:cNvPr>
          <p:cNvSpPr>
            <a:spLocks noGrp="1"/>
          </p:cNvSpPr>
          <p:nvPr>
            <p:ph type="dt" sz="half" idx="10"/>
          </p:nvPr>
        </p:nvSpPr>
        <p:spPr/>
        <p:txBody>
          <a:bodyPr/>
          <a:lstStyle/>
          <a:p>
            <a:fld id="{2BF52335-B078-4B47-A64C-2485FF96A20D}" type="datetimeFigureOut">
              <a:rPr lang="zh-CN" altLang="en-US" smtClean="0"/>
              <a:t>2022/9/18</a:t>
            </a:fld>
            <a:endParaRPr lang="zh-CN" altLang="en-US"/>
          </a:p>
        </p:txBody>
      </p:sp>
      <p:sp>
        <p:nvSpPr>
          <p:cNvPr id="5" name="页脚占位符 4">
            <a:extLst>
              <a:ext uri="{FF2B5EF4-FFF2-40B4-BE49-F238E27FC236}">
                <a16:creationId xmlns:a16="http://schemas.microsoft.com/office/drawing/2014/main" id="{30CA8F2E-1850-708F-F7D7-72879DBB03C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6288CB-A728-8C23-CE6A-F42FAE2F04A8}"/>
              </a:ext>
            </a:extLst>
          </p:cNvPr>
          <p:cNvSpPr>
            <a:spLocks noGrp="1"/>
          </p:cNvSpPr>
          <p:nvPr>
            <p:ph type="sldNum" sz="quarter" idx="12"/>
          </p:nvPr>
        </p:nvSpPr>
        <p:spPr/>
        <p:txBody>
          <a:bodyPr/>
          <a:lstStyle/>
          <a:p>
            <a:fld id="{7FD110BC-B0EA-4409-8767-E0E2B3EAB279}" type="slidenum">
              <a:rPr lang="zh-CN" altLang="en-US" smtClean="0"/>
              <a:t>‹#›</a:t>
            </a:fld>
            <a:endParaRPr lang="zh-CN" altLang="en-US"/>
          </a:p>
        </p:txBody>
      </p:sp>
    </p:spTree>
    <p:extLst>
      <p:ext uri="{BB962C8B-B14F-4D97-AF65-F5344CB8AC3E}">
        <p14:creationId xmlns:p14="http://schemas.microsoft.com/office/powerpoint/2010/main" val="20012580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43E3222-8F64-AF23-B3DD-C7F788E3FA1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0EC7A6D-B4D2-1D1A-FD8D-E8839A80837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D036C1F-7A84-3A46-8FE9-AEDF085B10B6}"/>
              </a:ext>
            </a:extLst>
          </p:cNvPr>
          <p:cNvSpPr>
            <a:spLocks noGrp="1"/>
          </p:cNvSpPr>
          <p:nvPr>
            <p:ph type="dt" sz="half" idx="10"/>
          </p:nvPr>
        </p:nvSpPr>
        <p:spPr/>
        <p:txBody>
          <a:bodyPr/>
          <a:lstStyle/>
          <a:p>
            <a:fld id="{2BF52335-B078-4B47-A64C-2485FF96A20D}" type="datetimeFigureOut">
              <a:rPr lang="zh-CN" altLang="en-US" smtClean="0"/>
              <a:t>2022/9/18</a:t>
            </a:fld>
            <a:endParaRPr lang="zh-CN" altLang="en-US"/>
          </a:p>
        </p:txBody>
      </p:sp>
      <p:sp>
        <p:nvSpPr>
          <p:cNvPr id="5" name="页脚占位符 4">
            <a:extLst>
              <a:ext uri="{FF2B5EF4-FFF2-40B4-BE49-F238E27FC236}">
                <a16:creationId xmlns:a16="http://schemas.microsoft.com/office/drawing/2014/main" id="{11936CB4-D354-9CE6-05B3-00819F1DF1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EA829E-5630-4AB1-67C0-E0CB9E15E052}"/>
              </a:ext>
            </a:extLst>
          </p:cNvPr>
          <p:cNvSpPr>
            <a:spLocks noGrp="1"/>
          </p:cNvSpPr>
          <p:nvPr>
            <p:ph type="sldNum" sz="quarter" idx="12"/>
          </p:nvPr>
        </p:nvSpPr>
        <p:spPr/>
        <p:txBody>
          <a:bodyPr/>
          <a:lstStyle/>
          <a:p>
            <a:fld id="{7FD110BC-B0EA-4409-8767-E0E2B3EAB279}" type="slidenum">
              <a:rPr lang="zh-CN" altLang="en-US" smtClean="0"/>
              <a:t>‹#›</a:t>
            </a:fld>
            <a:endParaRPr lang="zh-CN" altLang="en-US"/>
          </a:p>
        </p:txBody>
      </p:sp>
    </p:spTree>
    <p:extLst>
      <p:ext uri="{BB962C8B-B14F-4D97-AF65-F5344CB8AC3E}">
        <p14:creationId xmlns:p14="http://schemas.microsoft.com/office/powerpoint/2010/main" val="5773747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3805775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092295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159664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2022/9/18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064306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2022/9/18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926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ACA1967-D206-41B1-91B6-8254B355A8C6}"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629BAA-4250-4949-BC65-12F8084EA21D}" type="slidenum">
              <a:rPr lang="zh-CN" altLang="en-US" smtClean="0"/>
              <a:t>‹#›</a:t>
            </a:fld>
            <a:endParaRPr lang="zh-CN" altLang="en-US"/>
          </a:p>
        </p:txBody>
      </p:sp>
    </p:spTree>
    <p:extLst>
      <p:ext uri="{BB962C8B-B14F-4D97-AF65-F5344CB8AC3E}">
        <p14:creationId xmlns:p14="http://schemas.microsoft.com/office/powerpoint/2010/main" val="40664314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43642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2022/9/18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638080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2022/9/18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6353795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046461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148454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4077889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3092006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183853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415937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2022/9/18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38261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ACA1967-D206-41B1-91B6-8254B355A8C6}"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629BAA-4250-4949-BC65-12F8084EA21D}" type="slidenum">
              <a:rPr lang="zh-CN" altLang="en-US" smtClean="0"/>
              <a:t>‹#›</a:t>
            </a:fld>
            <a:endParaRPr lang="zh-CN" altLang="en-US"/>
          </a:p>
        </p:txBody>
      </p:sp>
    </p:spTree>
    <p:extLst>
      <p:ext uri="{BB962C8B-B14F-4D97-AF65-F5344CB8AC3E}">
        <p14:creationId xmlns:p14="http://schemas.microsoft.com/office/powerpoint/2010/main" val="23639236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2022/9/18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2703560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649310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2022/9/18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104480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2022/9/18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41955779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936715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150369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5802861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0994712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0857748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73809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ACA1967-D206-41B1-91B6-8254B355A8C6}" type="datetimeFigureOut">
              <a:rPr lang="zh-CN" altLang="en-US" smtClean="0"/>
              <a:t>2022/9/18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629BAA-4250-4949-BC65-12F8084EA21D}" type="slidenum">
              <a:rPr lang="zh-CN" altLang="en-US" smtClean="0"/>
              <a:t>‹#›</a:t>
            </a:fld>
            <a:endParaRPr lang="zh-CN" altLang="en-US"/>
          </a:p>
        </p:txBody>
      </p:sp>
    </p:spTree>
    <p:extLst>
      <p:ext uri="{BB962C8B-B14F-4D97-AF65-F5344CB8AC3E}">
        <p14:creationId xmlns:p14="http://schemas.microsoft.com/office/powerpoint/2010/main" val="20636235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2022/9/18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044696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2022/9/18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892352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094388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2022/9/18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64050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2022/9/18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extLst>
      <p:ext uri="{BB962C8B-B14F-4D97-AF65-F5344CB8AC3E}">
        <p14:creationId xmlns:p14="http://schemas.microsoft.com/office/powerpoint/2010/main" val="8363027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079193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735717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extLst>
      <p:ext uri="{BB962C8B-B14F-4D97-AF65-F5344CB8AC3E}">
        <p14:creationId xmlns:p14="http://schemas.microsoft.com/office/powerpoint/2010/main" val="2468888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5" name="直接连接符 6"/>
          <p:cNvCxnSpPr/>
          <p:nvPr>
            <p:custDataLst>
              <p:tags r:id="rId1"/>
            </p:custDataLst>
          </p:nvPr>
        </p:nvCxnSpPr>
        <p:spPr>
          <a:xfrm>
            <a:off x="1912939" y="4314825"/>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2"/>
            </p:custDataLst>
          </p:nvPr>
        </p:nvCxnSpPr>
        <p:spPr>
          <a:xfrm>
            <a:off x="2032000" y="4314825"/>
            <a:ext cx="221456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3"/>
            </p:custDataLst>
          </p:nvPr>
        </p:nvSpPr>
        <p:spPr>
          <a:xfrm>
            <a:off x="1036939" y="3438526"/>
            <a:ext cx="4190400" cy="700727"/>
          </a:xfrm>
        </p:spPr>
        <p:txBody>
          <a:bodyPr anchor="b">
            <a:normAutofit/>
          </a:bodyPr>
          <a:lstStyle>
            <a:lvl1pPr algn="ctr">
              <a:defRPr sz="2700">
                <a:solidFill>
                  <a:schemeClr val="tx2"/>
                </a:solidFill>
                <a:latin typeface="微软雅黑" panose="020B0503020204020204" charset="-122"/>
                <a:ea typeface="微软雅黑" panose="020B0503020204020204" charset="-122"/>
              </a:defRPr>
            </a:lvl1pPr>
          </a:lstStyle>
          <a:p>
            <a:r>
              <a:rPr lang="zh-CN" altLang="en-US" noProof="1"/>
              <a:t>单击此处编辑标题</a:t>
            </a:r>
          </a:p>
        </p:txBody>
      </p:sp>
      <p:sp>
        <p:nvSpPr>
          <p:cNvPr id="3" name="副标题 2"/>
          <p:cNvSpPr>
            <a:spLocks noGrp="1"/>
          </p:cNvSpPr>
          <p:nvPr>
            <p:ph type="subTitle" idx="1"/>
            <p:custDataLst>
              <p:tags r:id="rId4"/>
            </p:custDataLst>
          </p:nvPr>
        </p:nvSpPr>
        <p:spPr>
          <a:xfrm>
            <a:off x="1036939" y="4514851"/>
            <a:ext cx="4190400" cy="317180"/>
          </a:xfrm>
        </p:spPr>
        <p:txBody>
          <a:bodyPr>
            <a:normAutofit/>
          </a:bodyPr>
          <a:lstStyle>
            <a:lvl1pPr marL="0" indent="0" algn="ctr">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14" name="日期占位符 3"/>
          <p:cNvSpPr>
            <a:spLocks noGrp="1"/>
          </p:cNvSpPr>
          <p:nvPr>
            <p:ph type="dt" sz="half" idx="13"/>
            <p:custDataLst>
              <p:tags r:id="rId5"/>
            </p:custDataLst>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pPr>
              <a:defRPr/>
            </a:pPr>
            <a:endParaRPr lang="zh-CN" altLang="en-US"/>
          </a:p>
        </p:txBody>
      </p:sp>
      <p:sp>
        <p:nvSpPr>
          <p:cNvPr id="15" name="页脚占位符 4"/>
          <p:cNvSpPr>
            <a:spLocks noGrp="1"/>
          </p:cNvSpPr>
          <p:nvPr>
            <p:ph type="ftr" sz="quarter" idx="14"/>
            <p:custDataLst>
              <p:tags r:id="rId6"/>
            </p:custDataLst>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pPr>
              <a:defRPr/>
            </a:pPr>
            <a:endParaRPr lang="zh-CN" altLang="en-US"/>
          </a:p>
        </p:txBody>
      </p:sp>
      <p:sp>
        <p:nvSpPr>
          <p:cNvPr id="16" name="灯片编号占位符 5"/>
          <p:cNvSpPr>
            <a:spLocks noGrp="1"/>
          </p:cNvSpPr>
          <p:nvPr>
            <p:ph type="sldNum" sz="quarter" idx="15"/>
            <p:custDataLst>
              <p:tags r:id="rId7"/>
            </p:custDataLst>
          </p:nvPr>
        </p:nvSpPr>
        <p:spPr/>
        <p:txBody>
          <a:bodyPr/>
          <a:lstStyle>
            <a:lvl1pPr>
              <a:defRPr/>
            </a:lvl1pPr>
          </a:lstStyle>
          <a:p>
            <a:pPr>
              <a:defRPr/>
            </a:pPr>
            <a:fld id="{4FC38A87-77AC-48C7-9F0B-A360E0E07000}" type="slidenum">
              <a:rPr lang="zh-CN" altLang="en-US"/>
              <a:t>‹#›</a:t>
            </a:fld>
            <a:endParaRPr lang="zh-CN" altLang="en-US"/>
          </a:p>
        </p:txBody>
      </p:sp>
    </p:spTree>
    <p:extLst>
      <p:ext uri="{BB962C8B-B14F-4D97-AF65-F5344CB8AC3E}">
        <p14:creationId xmlns:p14="http://schemas.microsoft.com/office/powerpoint/2010/main" val="2585760210"/>
      </p:ext>
    </p:extLst>
  </p:cSld>
  <p:clrMapOvr>
    <a:masterClrMapping/>
  </p:clrMapOvr>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3" y="443234"/>
            <a:ext cx="10852237" cy="441964"/>
          </a:xfrm>
        </p:spPr>
        <p:txBody>
          <a:bodyPr rtlCol="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idx="1"/>
            <p:custDataLst>
              <p:tags r:id="rId2"/>
            </p:custDataLst>
          </p:nvPr>
        </p:nvSpPr>
        <p:spPr>
          <a:xfrm>
            <a:off x="669883" y="952509"/>
            <a:ext cx="10852237" cy="5388907"/>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4" name="日期占位符 3"/>
          <p:cNvSpPr>
            <a:spLocks noGrp="1"/>
          </p:cNvSpPr>
          <p:nvPr>
            <p:ph type="dt" sz="half" idx="10"/>
            <p:custDataLst>
              <p:tags r:id="rId3"/>
            </p:custDataLst>
          </p:nvPr>
        </p:nvSpPr>
        <p:spPr/>
        <p:txBody>
          <a:bodyPr/>
          <a:lstStyle>
            <a:lvl1pPr>
              <a:defRPr/>
            </a:lvl1pPr>
          </a:lstStyle>
          <a:p>
            <a:pPr lvl="0"/>
            <a:endParaRPr lang="zh-CN" altLang="en-US">
              <a:latin typeface="Arial" panose="020B0604020202020204" pitchFamily="34" charset="0"/>
            </a:endParaRPr>
          </a:p>
        </p:txBody>
      </p:sp>
      <p:sp>
        <p:nvSpPr>
          <p:cNvPr id="5" name="页脚占位符 4"/>
          <p:cNvSpPr>
            <a:spLocks noGrp="1"/>
          </p:cNvSpPr>
          <p:nvPr>
            <p:ph type="ftr" sz="quarter" idx="11"/>
            <p:custDataLst>
              <p:tags r:id="rId4"/>
            </p:custDataLst>
          </p:nvPr>
        </p:nvSpPr>
        <p:spPr/>
        <p:txBody>
          <a:bodyPr/>
          <a:lstStyle>
            <a:lvl1pPr>
              <a:defRPr/>
            </a:lvl1p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custDataLst>
              <p:tags r:id="rId5"/>
            </p:custDataLst>
          </p:nvPr>
        </p:nvSpPr>
        <p:spPr/>
        <p:txBody>
          <a:bodyPr/>
          <a:lstStyle>
            <a:lvl1pPr>
              <a:defRPr/>
            </a:lvl1p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extLst>
      <p:ext uri="{BB962C8B-B14F-4D97-AF65-F5344CB8AC3E}">
        <p14:creationId xmlns:p14="http://schemas.microsoft.com/office/powerpoint/2010/main" val="3574627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ACA1967-D206-41B1-91B6-8254B355A8C6}" type="datetimeFigureOut">
              <a:rPr lang="zh-CN" altLang="en-US" smtClean="0"/>
              <a:t>2022/9/18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629BAA-4250-4949-BC65-12F8084EA21D}" type="slidenum">
              <a:rPr lang="zh-CN" altLang="en-US" smtClean="0"/>
              <a:t>‹#›</a:t>
            </a:fld>
            <a:endParaRPr lang="zh-CN" altLang="en-US"/>
          </a:p>
        </p:txBody>
      </p:sp>
    </p:spTree>
    <p:extLst>
      <p:ext uri="{BB962C8B-B14F-4D97-AF65-F5344CB8AC3E}">
        <p14:creationId xmlns:p14="http://schemas.microsoft.com/office/powerpoint/2010/main" val="196330244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cxnSp>
        <p:nvCxnSpPr>
          <p:cNvPr id="4" name="直接连接符 6"/>
          <p:cNvCxnSpPr/>
          <p:nvPr>
            <p:custDataLst>
              <p:tags r:id="rId1"/>
            </p:custDataLst>
          </p:nvPr>
        </p:nvCxnSpPr>
        <p:spPr>
          <a:xfrm flipH="1">
            <a:off x="4110039" y="3198813"/>
            <a:ext cx="808196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a:xfrm>
            <a:off x="4097111" y="2382362"/>
            <a:ext cx="7904391" cy="701731"/>
          </a:xfrm>
        </p:spPr>
        <p:txBody>
          <a:bodyPr anchor="b">
            <a:normAutofit/>
          </a:bodyPr>
          <a:lstStyle>
            <a:lvl1pPr>
              <a:defRPr sz="3300" b="0">
                <a:solidFill>
                  <a:schemeClr val="tx1">
                    <a:lumMod val="65000"/>
                    <a:lumOff val="35000"/>
                  </a:schemeClr>
                </a:solidFill>
              </a:defRPr>
            </a:lvl1pPr>
          </a:lstStyle>
          <a:p>
            <a:r>
              <a:rPr lang="zh-CN" altLang="en-US" noProof="1"/>
              <a:t>单击此处编辑母版标题样式</a:t>
            </a:r>
          </a:p>
        </p:txBody>
      </p:sp>
      <p:sp>
        <p:nvSpPr>
          <p:cNvPr id="3" name="文本占位符 2"/>
          <p:cNvSpPr>
            <a:spLocks noGrp="1"/>
          </p:cNvSpPr>
          <p:nvPr>
            <p:ph type="body" idx="1"/>
            <p:custDataLst>
              <p:tags r:id="rId3"/>
            </p:custDataLst>
          </p:nvPr>
        </p:nvSpPr>
        <p:spPr>
          <a:xfrm>
            <a:off x="4097111" y="3315284"/>
            <a:ext cx="7904391" cy="286232"/>
          </a:xfrm>
        </p:spPr>
        <p:txBody>
          <a:bodyPr>
            <a:normAutofit/>
          </a:bodyPr>
          <a:lstStyle>
            <a:lvl1pPr marL="0" indent="0">
              <a:buNone/>
              <a:defRPr sz="105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5"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5"/>
            </p:custDataLst>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pPr>
              <a:defRPr/>
            </a:pPr>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pPr>
              <a:defRPr/>
            </a:pPr>
            <a:fld id="{92389BDA-CB19-408D-87C9-523E8B292D6F}" type="slidenum">
              <a:rPr lang="zh-CN" altLang="en-US"/>
              <a:t>‹#›</a:t>
            </a:fld>
            <a:endParaRPr lang="zh-CN" altLang="en-US" dirty="0"/>
          </a:p>
        </p:txBody>
      </p:sp>
    </p:spTree>
    <p:extLst>
      <p:ext uri="{BB962C8B-B14F-4D97-AF65-F5344CB8AC3E}">
        <p14:creationId xmlns:p14="http://schemas.microsoft.com/office/powerpoint/2010/main" val="457149325"/>
      </p:ext>
    </p:extLst>
  </p:cSld>
  <p:clrMapOvr>
    <a:masterClrMapping/>
  </p:clrMapOvr>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3"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2"/>
            </p:custDataLst>
          </p:nvPr>
        </p:nvSpPr>
        <p:spPr>
          <a:xfrm>
            <a:off x="669930" y="952509"/>
            <a:ext cx="5283243" cy="5388907"/>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5pPr>
          </a:lstStyle>
          <a:p>
            <a:pPr lvl="0"/>
            <a:r>
              <a:rPr lang="zh-CN" altLang="en-US" noProof="1"/>
              <a:t>单击此处</a:t>
            </a:r>
            <a:r>
              <a:rPr lang="zh-CN" altLang="en-US" noProof="1">
                <a:sym typeface="+mn-ea"/>
              </a:rPr>
              <a:t>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4" name="内容占位符 3"/>
          <p:cNvSpPr>
            <a:spLocks noGrp="1"/>
          </p:cNvSpPr>
          <p:nvPr>
            <p:ph sz="half" idx="2"/>
            <p:custDataLst>
              <p:tags r:id="rId3"/>
            </p:custDataLst>
          </p:nvPr>
        </p:nvSpPr>
        <p:spPr>
          <a:xfrm>
            <a:off x="6238877" y="952509"/>
            <a:ext cx="5283243" cy="5388907"/>
          </a:xfrm>
        </p:spPr>
        <p:txBody>
          <a:bodyPr>
            <a:noAutofit/>
          </a:bodyPr>
          <a:lstStyle>
            <a:lvl1pPr>
              <a:defRPr sz="1200">
                <a:latin typeface="微软雅黑" panose="020B0503020204020204" charset="-122"/>
                <a:ea typeface="微软雅黑" panose="020B0503020204020204" charset="-122"/>
              </a:defRPr>
            </a:lvl1pPr>
            <a:lvl2pPr>
              <a:defRPr sz="1200">
                <a:latin typeface="微软雅黑" panose="020B0503020204020204" charset="-122"/>
                <a:ea typeface="微软雅黑" panose="020B0503020204020204" charset="-122"/>
              </a:defRPr>
            </a:lvl2pPr>
            <a:lvl3pPr>
              <a:defRPr sz="1200">
                <a:latin typeface="微软雅黑" panose="020B0503020204020204" charset="-122"/>
                <a:ea typeface="微软雅黑" panose="020B0503020204020204" charset="-122"/>
              </a:defRPr>
            </a:lvl3pPr>
            <a:lvl4pPr>
              <a:defRPr sz="1200">
                <a:latin typeface="微软雅黑" panose="020B0503020204020204" charset="-122"/>
                <a:ea typeface="微软雅黑" panose="020B0503020204020204" charset="-122"/>
              </a:defRPr>
            </a:lvl4pPr>
            <a:lvl5pPr>
              <a:defRPr sz="1200">
                <a:latin typeface="微软雅黑" panose="020B0503020204020204" charset="-122"/>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custDataLst>
              <p:tags r:id="rId4"/>
            </p:custDataLst>
          </p:nvPr>
        </p:nvSpPr>
        <p:spPr/>
        <p:txBody>
          <a:bodyPr/>
          <a:lstStyle>
            <a:lvl1pPr>
              <a:defRPr/>
            </a:lvl1pPr>
          </a:lstStyle>
          <a:p>
            <a:pPr lvl="0"/>
            <a:endParaRPr lang="zh-CN" altLang="en-US">
              <a:latin typeface="Arial" panose="020B0604020202020204" pitchFamily="34" charset="0"/>
            </a:endParaRPr>
          </a:p>
        </p:txBody>
      </p:sp>
      <p:sp>
        <p:nvSpPr>
          <p:cNvPr id="6" name="页脚占位符 4"/>
          <p:cNvSpPr>
            <a:spLocks noGrp="1"/>
          </p:cNvSpPr>
          <p:nvPr>
            <p:ph type="ftr" sz="quarter" idx="11"/>
            <p:custDataLst>
              <p:tags r:id="rId5"/>
            </p:custDataLst>
          </p:nvPr>
        </p:nvSpPr>
        <p:spPr/>
        <p:txBody>
          <a:bodyPr/>
          <a:lstStyle>
            <a:lvl1pPr>
              <a:defRPr/>
            </a:lvl1pPr>
          </a:lstStyle>
          <a:p>
            <a:pPr lvl="0"/>
            <a:endParaRPr lang="zh-CN" altLang="en-US">
              <a:latin typeface="Arial" panose="020B0604020202020204" pitchFamily="34" charset="0"/>
            </a:endParaRPr>
          </a:p>
        </p:txBody>
      </p:sp>
      <p:sp>
        <p:nvSpPr>
          <p:cNvPr id="7" name="灯片编号占位符 5"/>
          <p:cNvSpPr>
            <a:spLocks noGrp="1"/>
          </p:cNvSpPr>
          <p:nvPr>
            <p:ph type="sldNum" sz="quarter" idx="12"/>
            <p:custDataLst>
              <p:tags r:id="rId6"/>
            </p:custDataLst>
          </p:nvPr>
        </p:nvSpPr>
        <p:spPr/>
        <p:txBody>
          <a:bodyPr/>
          <a:lstStyle>
            <a:lvl1pPr>
              <a:defRPr/>
            </a:lvl1p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extLst>
      <p:ext uri="{BB962C8B-B14F-4D97-AF65-F5344CB8AC3E}">
        <p14:creationId xmlns:p14="http://schemas.microsoft.com/office/powerpoint/2010/main" val="1650217767"/>
      </p:ext>
    </p:extLst>
  </p:cSld>
  <p:clrMapOvr>
    <a:masterClrMapping/>
  </p:clrMapOvr>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3"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p:custDataLst>
              <p:tags r:id="rId2"/>
            </p:custDataLst>
          </p:nvPr>
        </p:nvSpPr>
        <p:spPr>
          <a:xfrm>
            <a:off x="669930" y="952509"/>
            <a:ext cx="5283243" cy="381003"/>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4" name="内容占位符 3"/>
          <p:cNvSpPr>
            <a:spLocks noGrp="1"/>
          </p:cNvSpPr>
          <p:nvPr>
            <p:ph sz="half" idx="2"/>
            <p:custDataLst>
              <p:tags r:id="rId3"/>
            </p:custDataLst>
          </p:nvPr>
        </p:nvSpPr>
        <p:spPr>
          <a:xfrm>
            <a:off x="669925" y="1406525"/>
            <a:ext cx="5283200"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5pPr>
          </a:lstStyle>
          <a:p>
            <a:pPr lvl="0"/>
            <a:r>
              <a:rPr lang="zh-CN" altLang="en-US" noProof="1"/>
              <a:t>单击此处</a:t>
            </a:r>
            <a:r>
              <a:rPr lang="zh-CN" altLang="en-US" noProof="1">
                <a:sym typeface="+mn-ea"/>
              </a:rPr>
              <a:t>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5" name="文本占位符 4"/>
          <p:cNvSpPr>
            <a:spLocks noGrp="1"/>
          </p:cNvSpPr>
          <p:nvPr>
            <p:ph type="body" sz="quarter" idx="3"/>
            <p:custDataLst>
              <p:tags r:id="rId4"/>
            </p:custDataLst>
          </p:nvPr>
        </p:nvSpPr>
        <p:spPr>
          <a:xfrm>
            <a:off x="6235751" y="952509"/>
            <a:ext cx="5283243"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a:t>
            </a:r>
            <a:r>
              <a:rPr lang="zh-CN" altLang="en-US" noProof="1">
                <a:sym typeface="+mn-ea"/>
              </a:rPr>
              <a:t>编辑母版文本样式</a:t>
            </a:r>
          </a:p>
        </p:txBody>
      </p:sp>
      <p:sp>
        <p:nvSpPr>
          <p:cNvPr id="6" name="内容占位符 5"/>
          <p:cNvSpPr>
            <a:spLocks noGrp="1"/>
          </p:cNvSpPr>
          <p:nvPr>
            <p:ph sz="quarter" idx="4"/>
            <p:custDataLst>
              <p:tags r:id="rId5"/>
            </p:custDataLst>
          </p:nvPr>
        </p:nvSpPr>
        <p:spPr>
          <a:xfrm>
            <a:off x="6235751" y="1406525"/>
            <a:ext cx="5283243"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5pPr>
          </a:lstStyle>
          <a:p>
            <a:pPr lvl="0"/>
            <a:r>
              <a:rPr lang="zh-CN" altLang="en-US" noProof="1"/>
              <a:t>单击此处</a:t>
            </a:r>
            <a:r>
              <a:rPr lang="zh-CN" altLang="en-US" noProof="1">
                <a:sym typeface="+mn-ea"/>
              </a:rPr>
              <a:t>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7" name="日期占位符 3"/>
          <p:cNvSpPr>
            <a:spLocks noGrp="1"/>
          </p:cNvSpPr>
          <p:nvPr>
            <p:ph type="dt" sz="half" idx="10"/>
            <p:custDataLst>
              <p:tags r:id="rId6"/>
            </p:custDataLst>
          </p:nvPr>
        </p:nvSpPr>
        <p:spPr/>
        <p:txBody>
          <a:bodyPr/>
          <a:lstStyle>
            <a:lvl1pPr>
              <a:defRPr/>
            </a:lvl1pPr>
          </a:lstStyle>
          <a:p>
            <a:pPr lvl="0"/>
            <a:endParaRPr lang="zh-CN" altLang="en-US">
              <a:latin typeface="Arial" panose="020B0604020202020204" pitchFamily="34" charset="0"/>
            </a:endParaRPr>
          </a:p>
        </p:txBody>
      </p:sp>
      <p:sp>
        <p:nvSpPr>
          <p:cNvPr id="8" name="页脚占位符 4"/>
          <p:cNvSpPr>
            <a:spLocks noGrp="1"/>
          </p:cNvSpPr>
          <p:nvPr>
            <p:ph type="ftr" sz="quarter" idx="11"/>
            <p:custDataLst>
              <p:tags r:id="rId7"/>
            </p:custDataLst>
          </p:nvPr>
        </p:nvSpPr>
        <p:spPr/>
        <p:txBody>
          <a:bodyPr/>
          <a:lstStyle>
            <a:lvl1pPr>
              <a:defRPr/>
            </a:lvl1pPr>
          </a:lstStyle>
          <a:p>
            <a:pPr lvl="0"/>
            <a:endParaRPr lang="zh-CN" altLang="en-US">
              <a:latin typeface="Arial" panose="020B0604020202020204" pitchFamily="34" charset="0"/>
            </a:endParaRPr>
          </a:p>
        </p:txBody>
      </p:sp>
      <p:sp>
        <p:nvSpPr>
          <p:cNvPr id="9" name="灯片编号占位符 5"/>
          <p:cNvSpPr>
            <a:spLocks noGrp="1"/>
          </p:cNvSpPr>
          <p:nvPr>
            <p:ph type="sldNum" sz="quarter" idx="12"/>
            <p:custDataLst>
              <p:tags r:id="rId8"/>
            </p:custDataLst>
          </p:nvPr>
        </p:nvSpPr>
        <p:spPr/>
        <p:txBody>
          <a:bodyPr/>
          <a:lstStyle>
            <a:lvl1pPr>
              <a:defRPr/>
            </a:lvl1p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extLst>
      <p:ext uri="{BB962C8B-B14F-4D97-AF65-F5344CB8AC3E}">
        <p14:creationId xmlns:p14="http://schemas.microsoft.com/office/powerpoint/2010/main" val="3245341016"/>
      </p:ext>
    </p:extLst>
  </p:cSld>
  <p:clrMapOvr>
    <a:masterClrMapping/>
  </p:clrMapOvr>
  <p:hf sldNum="0"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3"/>
          <p:cNvSpPr>
            <a:spLocks noGrp="1"/>
          </p:cNvSpPr>
          <p:nvPr>
            <p:ph type="dt" sz="half" idx="10"/>
            <p:custDataLst>
              <p:tags r:id="rId1"/>
            </p:custDataLst>
          </p:nvPr>
        </p:nvSpPr>
        <p:spPr/>
        <p:txBody>
          <a:bodyPr/>
          <a:lstStyle>
            <a:lvl1pPr>
              <a:defRPr/>
            </a:lvl1pPr>
          </a:lstStyle>
          <a:p>
            <a:pPr>
              <a:defRPr/>
            </a:pPr>
            <a:endParaRPr lang="zh-CN" altLang="en-US"/>
          </a:p>
        </p:txBody>
      </p:sp>
      <p:sp>
        <p:nvSpPr>
          <p:cNvPr id="4"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3"/>
            </p:custDataLst>
          </p:nvPr>
        </p:nvSpPr>
        <p:spPr/>
        <p:txBody>
          <a:bodyPr/>
          <a:lstStyle>
            <a:lvl1pPr>
              <a:defRPr/>
            </a:lvl1pPr>
          </a:lstStyle>
          <a:p>
            <a:pPr>
              <a:defRPr/>
            </a:pPr>
            <a:fld id="{EFBAA113-0A0D-4826-9E23-1280D9003A42}" type="slidenum">
              <a:rPr lang="zh-CN" altLang="en-US"/>
              <a:t>‹#›</a:t>
            </a:fld>
            <a:endParaRPr lang="zh-CN" altLang="en-US" dirty="0"/>
          </a:p>
        </p:txBody>
      </p:sp>
    </p:spTree>
    <p:extLst>
      <p:ext uri="{BB962C8B-B14F-4D97-AF65-F5344CB8AC3E}">
        <p14:creationId xmlns:p14="http://schemas.microsoft.com/office/powerpoint/2010/main" val="3004001498"/>
      </p:ext>
    </p:extLst>
  </p:cSld>
  <p:clrMapOvr>
    <a:masterClrMapping/>
  </p:clrMapOvr>
  <p:hf sldNum="0"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lvl="0"/>
            <a:endParaRPr lang="zh-CN" altLang="en-US">
              <a:latin typeface="Arial" panose="020B0604020202020204" pitchFamily="34" charset="0"/>
            </a:endParaRPr>
          </a:p>
        </p:txBody>
      </p:sp>
      <p:sp>
        <p:nvSpPr>
          <p:cNvPr id="3" name="页脚占位符 4"/>
          <p:cNvSpPr>
            <a:spLocks noGrp="1"/>
          </p:cNvSpPr>
          <p:nvPr>
            <p:ph type="ftr" sz="quarter" idx="11"/>
            <p:custDataLst>
              <p:tags r:id="rId2"/>
            </p:custDataLst>
          </p:nvPr>
        </p:nvSpPr>
        <p:spPr/>
        <p:txBody>
          <a:bodyPr/>
          <a:lstStyle>
            <a:lvl1pPr>
              <a:defRPr/>
            </a:lvl1pPr>
          </a:lstStyle>
          <a:p>
            <a:pPr lvl="0"/>
            <a:endParaRPr lang="zh-CN" altLang="en-US">
              <a:latin typeface="Arial" panose="020B0604020202020204" pitchFamily="34" charset="0"/>
            </a:endParaRPr>
          </a:p>
        </p:txBody>
      </p:sp>
      <p:sp>
        <p:nvSpPr>
          <p:cNvPr id="4" name="灯片编号占位符 5"/>
          <p:cNvSpPr>
            <a:spLocks noGrp="1"/>
          </p:cNvSpPr>
          <p:nvPr>
            <p:ph type="sldNum" sz="quarter" idx="12"/>
            <p:custDataLst>
              <p:tags r:id="rId3"/>
            </p:custDataLst>
          </p:nvPr>
        </p:nvSpPr>
        <p:spPr/>
        <p:txBody>
          <a:bodyPr/>
          <a:lstStyle>
            <a:lvl1pPr>
              <a:defRPr/>
            </a:lvl1p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extLst>
      <p:ext uri="{BB962C8B-B14F-4D97-AF65-F5344CB8AC3E}">
        <p14:creationId xmlns:p14="http://schemas.microsoft.com/office/powerpoint/2010/main" val="4275495243"/>
      </p:ext>
    </p:extLst>
  </p:cSld>
  <p:clrMapOvr>
    <a:masterClrMapping/>
  </p:clrMapOvr>
  <p:hf sldNum="0"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1"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2"/>
            </p:custDataLst>
          </p:nvPr>
        </p:nvSpPr>
        <p:spPr>
          <a:xfrm>
            <a:off x="669930" y="952509"/>
            <a:ext cx="5283243"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p>
        </p:txBody>
      </p:sp>
      <p:sp>
        <p:nvSpPr>
          <p:cNvPr id="4" name="文本占位符 3"/>
          <p:cNvSpPr>
            <a:spLocks noGrp="1"/>
          </p:cNvSpPr>
          <p:nvPr>
            <p:ph type="body" sz="half" idx="2"/>
            <p:custDataLst>
              <p:tags r:id="rId3"/>
            </p:custDataLst>
          </p:nvPr>
        </p:nvSpPr>
        <p:spPr>
          <a:xfrm>
            <a:off x="6238925" y="952509"/>
            <a:ext cx="5283243"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t>单击此处</a:t>
            </a:r>
            <a:r>
              <a:rPr lang="zh-CN" altLang="en-US" noProof="1">
                <a:sym typeface="+mn-ea"/>
              </a:rPr>
              <a:t>编辑母版文本样式</a:t>
            </a:r>
          </a:p>
        </p:txBody>
      </p:sp>
      <p:sp>
        <p:nvSpPr>
          <p:cNvPr id="5" name="日期占位符 3"/>
          <p:cNvSpPr>
            <a:spLocks noGrp="1"/>
          </p:cNvSpPr>
          <p:nvPr>
            <p:ph type="dt" sz="half" idx="10"/>
            <p:custDataLst>
              <p:tags r:id="rId4"/>
            </p:custDataLst>
          </p:nvPr>
        </p:nvSpPr>
        <p:spPr/>
        <p:txBody>
          <a:bodyPr/>
          <a:lstStyle>
            <a:lvl1pPr>
              <a:defRPr/>
            </a:lvl1pPr>
          </a:lstStyle>
          <a:p>
            <a:pPr lvl="0"/>
            <a:endParaRPr lang="zh-CN" altLang="en-US">
              <a:latin typeface="Arial" panose="020B0604020202020204" pitchFamily="34" charset="0"/>
            </a:endParaRPr>
          </a:p>
        </p:txBody>
      </p:sp>
      <p:sp>
        <p:nvSpPr>
          <p:cNvPr id="6" name="页脚占位符 4"/>
          <p:cNvSpPr>
            <a:spLocks noGrp="1"/>
          </p:cNvSpPr>
          <p:nvPr>
            <p:ph type="ftr" sz="quarter" idx="11"/>
            <p:custDataLst>
              <p:tags r:id="rId5"/>
            </p:custDataLst>
          </p:nvPr>
        </p:nvSpPr>
        <p:spPr/>
        <p:txBody>
          <a:bodyPr/>
          <a:lstStyle>
            <a:lvl1pPr>
              <a:defRPr/>
            </a:lvl1pPr>
          </a:lstStyle>
          <a:p>
            <a:pPr lvl="0"/>
            <a:endParaRPr lang="zh-CN" altLang="en-US">
              <a:latin typeface="Arial" panose="020B0604020202020204" pitchFamily="34" charset="0"/>
            </a:endParaRPr>
          </a:p>
        </p:txBody>
      </p:sp>
      <p:sp>
        <p:nvSpPr>
          <p:cNvPr id="7" name="灯片编号占位符 5"/>
          <p:cNvSpPr>
            <a:spLocks noGrp="1"/>
          </p:cNvSpPr>
          <p:nvPr>
            <p:ph type="sldNum" sz="quarter" idx="12"/>
            <p:custDataLst>
              <p:tags r:id="rId6"/>
            </p:custDataLst>
          </p:nvPr>
        </p:nvSpPr>
        <p:spPr/>
        <p:txBody>
          <a:bodyPr/>
          <a:lstStyle>
            <a:lvl1pPr>
              <a:defRPr/>
            </a:lvl1p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extLst>
      <p:ext uri="{BB962C8B-B14F-4D97-AF65-F5344CB8AC3E}">
        <p14:creationId xmlns:p14="http://schemas.microsoft.com/office/powerpoint/2010/main" val="2893589230"/>
      </p:ext>
    </p:extLst>
  </p:cSld>
  <p:clrMapOvr>
    <a:masterClrMapping/>
  </p:clrMapOvr>
  <p:hf sldNum="0"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9"/>
            <a:ext cx="950984"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2"/>
            </p:custDataLst>
          </p:nvPr>
        </p:nvSpPr>
        <p:spPr>
          <a:xfrm>
            <a:off x="669926" y="952501"/>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custDataLst>
              <p:tags r:id="rId3"/>
            </p:custDataLst>
          </p:nvPr>
        </p:nvSpPr>
        <p:spPr/>
        <p:txBody>
          <a:bodyPr/>
          <a:lstStyle>
            <a:lvl1pPr>
              <a:defRPr/>
            </a:lvl1pPr>
          </a:lstStyle>
          <a:p>
            <a:pPr lvl="0"/>
            <a:endParaRPr lang="zh-CN" altLang="en-US">
              <a:latin typeface="Arial" panose="020B0604020202020204" pitchFamily="34" charset="0"/>
            </a:endParaRPr>
          </a:p>
        </p:txBody>
      </p:sp>
      <p:sp>
        <p:nvSpPr>
          <p:cNvPr id="5" name="页脚占位符 4"/>
          <p:cNvSpPr>
            <a:spLocks noGrp="1"/>
          </p:cNvSpPr>
          <p:nvPr>
            <p:ph type="ftr" sz="quarter" idx="11"/>
            <p:custDataLst>
              <p:tags r:id="rId4"/>
            </p:custDataLst>
          </p:nvPr>
        </p:nvSpPr>
        <p:spPr/>
        <p:txBody>
          <a:bodyPr/>
          <a:lstStyle>
            <a:lvl1pPr>
              <a:defRPr/>
            </a:lvl1p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custDataLst>
              <p:tags r:id="rId5"/>
            </p:custDataLst>
          </p:nvPr>
        </p:nvSpPr>
        <p:spPr/>
        <p:txBody>
          <a:bodyPr/>
          <a:lstStyle>
            <a:lvl1pPr>
              <a:defRPr/>
            </a:lvl1p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extLst>
      <p:ext uri="{BB962C8B-B14F-4D97-AF65-F5344CB8AC3E}">
        <p14:creationId xmlns:p14="http://schemas.microsoft.com/office/powerpoint/2010/main" val="617892792"/>
      </p:ext>
    </p:extLst>
  </p:cSld>
  <p:clrMapOvr>
    <a:masterClrMapping/>
  </p:clrMapOvr>
  <p:hf sldNum="0"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1"/>
            </p:custDataLst>
          </p:nvPr>
        </p:nvSpPr>
        <p:spPr>
          <a:xfrm>
            <a:off x="669931" y="952509"/>
            <a:ext cx="10852237" cy="5388907"/>
          </a:xfrm>
        </p:spPr>
        <p:txBody>
          <a:bodyPr/>
          <a:lstStyle>
            <a:lvl1pPr>
              <a:defRPr/>
            </a:lvl1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3"/>
          <p:cNvSpPr>
            <a:spLocks noGrp="1"/>
          </p:cNvSpPr>
          <p:nvPr>
            <p:ph type="dt" sz="half" idx="14"/>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5E5EBB0C-5A13-436A-8D2C-3DC1B1265DA7}" type="slidenum">
              <a:rPr lang="zh-CN" altLang="en-US"/>
              <a:t>‹#›</a:t>
            </a:fld>
            <a:endParaRPr lang="zh-CN" altLang="en-US"/>
          </a:p>
        </p:txBody>
      </p:sp>
    </p:spTree>
    <p:extLst>
      <p:ext uri="{BB962C8B-B14F-4D97-AF65-F5344CB8AC3E}">
        <p14:creationId xmlns:p14="http://schemas.microsoft.com/office/powerpoint/2010/main" val="3687330577"/>
      </p:ext>
    </p:extLst>
  </p:cSld>
  <p:clrMapOvr>
    <a:masterClrMapping/>
  </p:clrMapOvr>
  <p:hf sldNum="0"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303175" y="2738120"/>
            <a:ext cx="5421600" cy="1090800"/>
          </a:xfrm>
        </p:spPr>
        <p:txBody>
          <a:bodyPr rIns="25400" rtlCol="0" anchor="ctr">
            <a:noAutofit/>
          </a:bodyPr>
          <a:lstStyle>
            <a:lvl1pPr marL="0" marR="0" algn="l" defTabSz="914400" rtl="0" eaLnBrk="1" fontAlgn="auto" latinLnBrk="0" hangingPunct="1">
              <a:lnSpc>
                <a:spcPct val="100000"/>
              </a:lnSpc>
              <a:buNone/>
              <a:defRPr kumimoji="0" lang="zh-CN" altLang="en-US" sz="4050" b="1" i="0" u="none" strike="noStrike" kern="1200" cap="none" spc="600" normalizeH="0" baseline="0" noProof="1" dirty="0">
                <a:solidFill>
                  <a:schemeClr val="tx2"/>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编辑标题</a:t>
            </a:r>
            <a:endParaRPr noProof="1">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5589FA83-3AA4-4AB1-AE99-861D1E52AE27}" type="slidenum">
              <a:rPr lang="zh-CN" altLang="en-US"/>
              <a:t>‹#›</a:t>
            </a:fld>
            <a:endParaRPr lang="zh-CN" altLang="en-US"/>
          </a:p>
        </p:txBody>
      </p:sp>
    </p:spTree>
    <p:extLst>
      <p:ext uri="{BB962C8B-B14F-4D97-AF65-F5344CB8AC3E}">
        <p14:creationId xmlns:p14="http://schemas.microsoft.com/office/powerpoint/2010/main" val="4090658072"/>
      </p:ext>
    </p:extLst>
  </p:cSld>
  <p:clrMapOvr>
    <a:masterClrMapping/>
  </p:clrMapOvr>
  <p:hf sldNum="0"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74443" y="1778001"/>
            <a:ext cx="5928000" cy="2337600"/>
          </a:xfrm>
        </p:spPr>
        <p:txBody>
          <a:bodyPr lIns="90000" tIns="46800" rIns="90000" bIns="46800" anchor="ctr" anchorCtr="0">
            <a:normAutofit/>
          </a:bodyPr>
          <a:lstStyle>
            <a:lvl1pPr algn="l">
              <a:defRPr sz="7200" u="none" strike="noStrike" kern="1200" cap="none" spc="0" normalizeH="0" baseline="0">
                <a:solidFill>
                  <a:schemeClr val="tx1">
                    <a:lumMod val="85000"/>
                    <a:lumOff val="15000"/>
                  </a:schemeClr>
                </a:solidFill>
                <a:latin typeface="Arial" charset="0"/>
                <a:ea typeface="汉仪旗黑-85S" pitchFamily="18" charset="-122"/>
              </a:defRPr>
            </a:lvl1pPr>
          </a:lstStyle>
          <a:p>
            <a:r>
              <a:rPr lang="zh-CN" altLang="en-US" dirty="0"/>
              <a:t>编辑标题</a:t>
            </a:r>
          </a:p>
        </p:txBody>
      </p:sp>
      <p:sp>
        <p:nvSpPr>
          <p:cNvPr id="3" name="副标题 2"/>
          <p:cNvSpPr>
            <a:spLocks noGrp="1"/>
          </p:cNvSpPr>
          <p:nvPr>
            <p:ph type="subTitle" idx="1"/>
            <p:custDataLst>
              <p:tags r:id="rId2"/>
            </p:custDataLst>
          </p:nvPr>
        </p:nvSpPr>
        <p:spPr>
          <a:xfrm>
            <a:off x="812980" y="4170272"/>
            <a:ext cx="5374459" cy="375729"/>
          </a:xfrm>
        </p:spPr>
        <p:txBody>
          <a:bodyPr lIns="90000" tIns="46800" rIns="90000" bIns="46800">
            <a:noAutofit/>
          </a:bodyPr>
          <a:lstStyle>
            <a:lvl1pPr marL="0" indent="0" algn="l" eaLnBrk="1" fontAlgn="auto" latinLnBrk="0" hangingPunct="1">
              <a:lnSpc>
                <a:spcPct val="100000"/>
              </a:lnSpc>
              <a:buNone/>
              <a:defRPr sz="1335" u="none" strike="noStrike" kern="1200" cap="none" spc="0" normalizeH="0" baseline="0">
                <a:solidFill>
                  <a:schemeClr val="tx1">
                    <a:lumMod val="85000"/>
                    <a:lumOff val="15000"/>
                  </a:schemeClr>
                </a:solidFill>
                <a:uFillTx/>
                <a:latin typeface="Arial" charset="0"/>
                <a:ea typeface="Microsoft YaHei"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pic>
        <p:nvPicPr>
          <p:cNvPr id="7" name="图片 6"/>
          <p:cNvPicPr>
            <a:picLocks noChangeAspect="1"/>
          </p:cNvPicPr>
          <p:nvPr>
            <p:custDataLst>
              <p:tags r:id="rId3"/>
            </p:custDataLst>
          </p:nvPr>
        </p:nvPicPr>
        <p:blipFill>
          <a:blip r:embed="rId9"/>
          <a:stretch>
            <a:fillRect/>
          </a:stretch>
        </p:blipFill>
        <p:spPr>
          <a:xfrm>
            <a:off x="6210300" y="0"/>
            <a:ext cx="6390835" cy="6390835"/>
          </a:xfrm>
          <a:prstGeom prst="rect">
            <a:avLst/>
          </a:prstGeom>
        </p:spPr>
      </p:pic>
      <p:sp>
        <p:nvSpPr>
          <p:cNvPr id="16" name="日期占位符 15"/>
          <p:cNvSpPr>
            <a:spLocks noGrp="1"/>
          </p:cNvSpPr>
          <p:nvPr>
            <p:ph type="dt" sz="half" idx="10"/>
            <p:custDataLst>
              <p:tags r:id="rId4"/>
            </p:custDataLst>
          </p:nvPr>
        </p:nvSpPr>
        <p:spPr/>
        <p:txBody>
          <a:bodyPr/>
          <a:lstStyle>
            <a:lvl1pPr>
              <a:defRPr baseline="0">
                <a:latin typeface="Arial" charset="0"/>
              </a:defRPr>
            </a:lvl1pPr>
          </a:lstStyle>
          <a:p>
            <a:fld id="{760FBDFE-C587-4B4C-A407-44438C67B59E}" type="datetimeFigureOut">
              <a:rPr lang="zh-CN" altLang="en-US" smtClean="0"/>
              <a:t>2022/9/18</a:t>
            </a:fld>
            <a:endParaRPr lang="zh-CN" altLang="en-US"/>
          </a:p>
        </p:txBody>
      </p:sp>
      <p:sp>
        <p:nvSpPr>
          <p:cNvPr id="17" name="页脚占位符 16"/>
          <p:cNvSpPr>
            <a:spLocks noGrp="1"/>
          </p:cNvSpPr>
          <p:nvPr>
            <p:ph type="ftr" sz="quarter" idx="11"/>
            <p:custDataLst>
              <p:tags r:id="rId5"/>
            </p:custDataLst>
          </p:nvPr>
        </p:nvSpPr>
        <p:spPr/>
        <p:txBody>
          <a:bodyPr/>
          <a:lstStyle>
            <a:lvl1pPr>
              <a:defRPr baseline="0">
                <a:latin typeface="Arial" charset="0"/>
              </a:defRPr>
            </a:lvl1p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lvl1pPr>
              <a:defRPr baseline="0">
                <a:latin typeface="Arial" charset="0"/>
              </a:defRPr>
            </a:lvl1pPr>
          </a:lstStyle>
          <a:p>
            <a:fld id="{49AE70B2-8BF9-45C0-BB95-33D1B9D3A854}" type="slidenum">
              <a:rPr lang="zh-CN" altLang="en-US" smtClean="0"/>
              <a:t>‹#›</a:t>
            </a:fld>
            <a:endParaRPr lang="zh-CN" altLang="en-US" dirty="0"/>
          </a:p>
        </p:txBody>
      </p:sp>
      <p:cxnSp>
        <p:nvCxnSpPr>
          <p:cNvPr id="10" name="PA_直接连接符 15"/>
          <p:cNvCxnSpPr/>
          <p:nvPr>
            <p:custDataLst>
              <p:tags r:id="rId7"/>
            </p:custDataLst>
          </p:nvPr>
        </p:nvCxnSpPr>
        <p:spPr>
          <a:xfrm>
            <a:off x="904420" y="4637479"/>
            <a:ext cx="24555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37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ACA1967-D206-41B1-91B6-8254B355A8C6}" type="datetimeFigureOut">
              <a:rPr lang="zh-CN" altLang="en-US" smtClean="0"/>
              <a:t>2022/9/18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629BAA-4250-4949-BC65-12F8084EA21D}" type="slidenum">
              <a:rPr lang="zh-CN" altLang="en-US" smtClean="0"/>
              <a:t>‹#›</a:t>
            </a:fld>
            <a:endParaRPr lang="zh-CN" altLang="en-US"/>
          </a:p>
        </p:txBody>
      </p:sp>
    </p:spTree>
    <p:extLst>
      <p:ext uri="{BB962C8B-B14F-4D97-AF65-F5344CB8AC3E}">
        <p14:creationId xmlns:p14="http://schemas.microsoft.com/office/powerpoint/2010/main" val="401181760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rotWithShape="1">
          <a:blip r:embed="rId8"/>
          <a:srcRect/>
          <a:stretch>
            <a:fillRect/>
          </a:stretch>
        </p:blipFill>
        <p:spPr>
          <a:xfrm>
            <a:off x="11575967" y="0"/>
            <a:ext cx="508171" cy="1496741"/>
          </a:xfrm>
          <a:prstGeom prst="rect">
            <a:avLst/>
          </a:prstGeom>
        </p:spPr>
      </p:pic>
      <p:sp>
        <p:nvSpPr>
          <p:cNvPr id="2" name="标题 1"/>
          <p:cNvSpPr>
            <a:spLocks noGrp="1"/>
          </p:cNvSpPr>
          <p:nvPr>
            <p:ph type="title"/>
            <p:custDataLst>
              <p:tags r:id="rId2"/>
            </p:custDataLst>
          </p:nvPr>
        </p:nvSpPr>
        <p:spPr>
          <a:xfrm>
            <a:off x="669883" y="443235"/>
            <a:ext cx="10852237" cy="441964"/>
          </a:xfrm>
        </p:spPr>
        <p:txBody>
          <a:bodyPr vert="horz" lIns="101600" tIns="38100" rIns="76200" bIns="38100" rtlCol="0" anchor="t" anchorCtr="0">
            <a:noAutofit/>
          </a:bodyPr>
          <a:lstStyle>
            <a:lvl1pPr marL="0" marR="0" algn="l" defTabSz="685800" rtl="0" eaLnBrk="1" fontAlgn="auto" latinLnBrk="0" hangingPunct="1">
              <a:lnSpc>
                <a:spcPct val="100000"/>
              </a:lnSpc>
              <a:buNone/>
              <a:defRPr kumimoji="0" lang="zh-CN" altLang="en-US" sz="2400" b="1" i="0" u="none" strike="noStrike" kern="1200" cap="none" spc="150" normalizeH="0" baseline="0" noProof="1" dirty="0">
                <a:solidFill>
                  <a:schemeClr val="accent1"/>
                </a:solidFill>
                <a:uFillTx/>
                <a:latin typeface="Arial" charset="0"/>
                <a:ea typeface="Microsoft YaHei"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3" y="952509"/>
            <a:ext cx="10852237" cy="5388907"/>
          </a:xfrm>
        </p:spPr>
        <p:txBody>
          <a:bodyPr vert="horz" lIns="101600" tIns="0" rIns="82550" bIns="0" rtlCol="0">
            <a:noAutofit/>
          </a:bodyPr>
          <a:lstStyle>
            <a:lvl1pPr marL="0" marR="0" lvl="0" indent="0" algn="l" defTabSz="685800" rtl="0" eaLnBrk="1" fontAlgn="auto" latinLnBrk="0" hangingPunct="1">
              <a:lnSpc>
                <a:spcPct val="130000"/>
              </a:lnSpc>
              <a:spcBef>
                <a:spcPts val="0"/>
              </a:spcBef>
              <a:spcAft>
                <a:spcPts val="750"/>
              </a:spcAft>
              <a:buFont typeface="Arial" charset="0"/>
              <a:buNone/>
              <a:defRPr kumimoji="0" lang="zh-CN" altLang="en-US" sz="1600" b="0" i="0" u="none" strike="noStrike" kern="1200" cap="none" spc="110" normalizeH="0" baseline="0" noProof="1" dirty="0">
                <a:solidFill>
                  <a:schemeClr val="tx1">
                    <a:lumMod val="85000"/>
                    <a:lumOff val="15000"/>
                  </a:schemeClr>
                </a:solidFill>
                <a:uFillTx/>
                <a:latin typeface="Arial" charset="0"/>
                <a:ea typeface="Microsoft YaHei" charset="-122"/>
                <a:cs typeface="+mn-cs"/>
                <a:sym typeface="+mn-ea"/>
              </a:defRPr>
            </a:lvl1pPr>
            <a:lvl2pPr marL="457200" marR="0" lvl="1" indent="0" algn="l" defTabSz="685800" rtl="0" eaLnBrk="1" fontAlgn="auto" latinLnBrk="0" hangingPunct="1">
              <a:lnSpc>
                <a:spcPct val="130000"/>
              </a:lnSpc>
              <a:spcBef>
                <a:spcPts val="0"/>
              </a:spcBef>
              <a:spcAft>
                <a:spcPts val="750"/>
              </a:spcAft>
              <a:buFont typeface="Arial" charset="0"/>
              <a:buNone/>
              <a:tabLst>
                <a:tab pos="1207135" algn="l"/>
              </a:tabLst>
              <a:defRPr kumimoji="0" lang="zh-CN" altLang="en-US" sz="1600" b="0" i="0" u="none" strike="noStrike" kern="1200" cap="none" spc="110" normalizeH="0" baseline="0" noProof="1" dirty="0">
                <a:solidFill>
                  <a:schemeClr val="tx1">
                    <a:lumMod val="85000"/>
                    <a:lumOff val="15000"/>
                  </a:schemeClr>
                </a:solidFill>
                <a:uFillTx/>
                <a:latin typeface="Arial" charset="0"/>
                <a:ea typeface="Microsoft YaHei" charset="-122"/>
                <a:cs typeface="+mn-cs"/>
                <a:sym typeface="+mn-ea"/>
              </a:defRPr>
            </a:lvl2pPr>
            <a:lvl3pPr marL="914400" marR="0" lvl="2" indent="0" algn="l" defTabSz="685800" rtl="0" eaLnBrk="1" fontAlgn="auto" latinLnBrk="0" hangingPunct="1">
              <a:lnSpc>
                <a:spcPct val="130000"/>
              </a:lnSpc>
              <a:spcBef>
                <a:spcPts val="0"/>
              </a:spcBef>
              <a:spcAft>
                <a:spcPts val="750"/>
              </a:spcAft>
              <a:buFont typeface="Arial" charset="0"/>
              <a:buNone/>
              <a:defRPr kumimoji="0" lang="zh-CN" altLang="en-US" sz="1600" b="0" i="0" u="none" strike="noStrike" kern="1200" cap="none" spc="110" normalizeH="0" baseline="0" noProof="1" dirty="0">
                <a:solidFill>
                  <a:schemeClr val="tx1">
                    <a:lumMod val="85000"/>
                    <a:lumOff val="15000"/>
                  </a:schemeClr>
                </a:solidFill>
                <a:uFillTx/>
                <a:latin typeface="Arial" charset="0"/>
                <a:ea typeface="Microsoft YaHei" charset="-122"/>
                <a:cs typeface="+mn-cs"/>
                <a:sym typeface="+mn-ea"/>
              </a:defRPr>
            </a:lvl3pPr>
            <a:lvl4pPr marL="1371600" marR="0" lvl="3" indent="0" algn="l" defTabSz="685800" rtl="0" eaLnBrk="1" fontAlgn="auto" latinLnBrk="0" hangingPunct="1">
              <a:lnSpc>
                <a:spcPct val="130000"/>
              </a:lnSpc>
              <a:spcBef>
                <a:spcPts val="0"/>
              </a:spcBef>
              <a:spcAft>
                <a:spcPts val="750"/>
              </a:spcAft>
              <a:buFont typeface="Arial" charset="0"/>
              <a:buNone/>
              <a:defRPr kumimoji="0" lang="zh-CN" altLang="en-US" sz="1600" b="0" i="0" u="none" strike="noStrike" kern="1200" cap="none" spc="110" normalizeH="0" baseline="0" noProof="1" dirty="0">
                <a:solidFill>
                  <a:schemeClr val="tx1">
                    <a:lumMod val="85000"/>
                    <a:lumOff val="15000"/>
                  </a:schemeClr>
                </a:solidFill>
                <a:uFillTx/>
                <a:latin typeface="Arial" charset="0"/>
                <a:ea typeface="Microsoft YaHei" charset="-122"/>
                <a:cs typeface="+mn-cs"/>
                <a:sym typeface="+mn-ea"/>
              </a:defRPr>
            </a:lvl4pPr>
            <a:lvl5pPr marL="1828800" marR="0" lvl="4" indent="0" algn="l" defTabSz="685800" rtl="0" eaLnBrk="1" fontAlgn="auto" latinLnBrk="0" hangingPunct="1">
              <a:lnSpc>
                <a:spcPct val="130000"/>
              </a:lnSpc>
              <a:spcBef>
                <a:spcPts val="0"/>
              </a:spcBef>
              <a:spcAft>
                <a:spcPts val="750"/>
              </a:spcAft>
              <a:buFont typeface="Arial" charset="0"/>
              <a:buNone/>
              <a:defRPr kumimoji="0" lang="zh-CN" altLang="en-US" sz="1600" b="0" i="0" u="none" strike="noStrike" kern="1200" cap="none" spc="110" normalizeH="0" baseline="0" noProof="1" dirty="0">
                <a:solidFill>
                  <a:schemeClr val="tx1">
                    <a:lumMod val="85000"/>
                    <a:lumOff val="15000"/>
                  </a:schemeClr>
                </a:solidFill>
                <a:uFillTx/>
                <a:latin typeface="Arial" charset="0"/>
                <a:ea typeface="Microsoft YaHei"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7618590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9"/>
          <a:stretch>
            <a:fillRect/>
          </a:stretch>
        </p:blipFill>
        <p:spPr>
          <a:xfrm>
            <a:off x="7229031" y="0"/>
            <a:ext cx="5010151" cy="5010151"/>
          </a:xfrm>
          <a:prstGeom prst="rect">
            <a:avLst/>
          </a:prstGeom>
        </p:spPr>
      </p:pic>
      <p:sp>
        <p:nvSpPr>
          <p:cNvPr id="2" name="标题 1"/>
          <p:cNvSpPr>
            <a:spLocks noGrp="1"/>
          </p:cNvSpPr>
          <p:nvPr>
            <p:ph type="title"/>
            <p:custDataLst>
              <p:tags r:id="rId2"/>
            </p:custDataLst>
          </p:nvPr>
        </p:nvSpPr>
        <p:spPr>
          <a:xfrm>
            <a:off x="3991187" y="3181773"/>
            <a:ext cx="3719407" cy="714587"/>
          </a:xfrm>
        </p:spPr>
        <p:txBody>
          <a:bodyPr lIns="0" tIns="46800" rIns="90000" bIns="0" anchor="t" anchorCtr="0">
            <a:normAutofit/>
          </a:bodyPr>
          <a:lstStyle>
            <a:lvl1pPr>
              <a:lnSpc>
                <a:spcPct val="120000"/>
              </a:lnSpc>
              <a:defRPr sz="3200" b="1" u="none" strike="noStrike" kern="1200" cap="none" spc="150" normalizeH="0" baseline="0">
                <a:solidFill>
                  <a:schemeClr val="tx1">
                    <a:lumMod val="85000"/>
                    <a:lumOff val="15000"/>
                  </a:schemeClr>
                </a:solidFill>
                <a:uFillTx/>
                <a:latin typeface="Arial" charset="0"/>
                <a:ea typeface="汉仪旗黑-85S" pitchFamily="18" charset="-122"/>
              </a:defRPr>
            </a:lvl1pPr>
          </a:lstStyle>
          <a:p>
            <a:r>
              <a:rPr lang="zh-CN" altLang="en-US" dirty="0"/>
              <a:t>单击此处编辑标题</a:t>
            </a:r>
          </a:p>
        </p:txBody>
      </p:sp>
      <p:sp>
        <p:nvSpPr>
          <p:cNvPr id="3" name="文本占位符 2"/>
          <p:cNvSpPr>
            <a:spLocks noGrp="1"/>
          </p:cNvSpPr>
          <p:nvPr>
            <p:ph type="body" idx="1"/>
            <p:custDataLst>
              <p:tags r:id="rId3"/>
            </p:custDataLst>
          </p:nvPr>
        </p:nvSpPr>
        <p:spPr>
          <a:xfrm>
            <a:off x="3991187" y="3960707"/>
            <a:ext cx="3720253" cy="1340273"/>
          </a:xfrm>
        </p:spPr>
        <p:txBody>
          <a:bodyPr lIns="0" tIns="0" rIns="90000" bIns="46800">
            <a:normAutofit/>
          </a:bodyPr>
          <a:lstStyle>
            <a:lvl1pPr marL="0" indent="0" eaLnBrk="1" fontAlgn="auto" latinLnBrk="0" hangingPunct="1">
              <a:lnSpc>
                <a:spcPct val="120000"/>
              </a:lnSpc>
              <a:buNone/>
              <a:defRPr kumimoji="0" lang="zh-CN" altLang="en-US" sz="2400" b="0" i="0" u="none" strike="noStrike" kern="1200" cap="none" spc="150" normalizeH="0" baseline="0" noProof="1">
                <a:solidFill>
                  <a:schemeClr val="tx1">
                    <a:lumMod val="85000"/>
                    <a:lumOff val="15000"/>
                  </a:schemeClr>
                </a:solidFill>
                <a:uFillTx/>
                <a:latin typeface="Arial" charset="0"/>
                <a:ea typeface="Microsoft YaHei"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4"/>
            </p:custDataLst>
          </p:nvPr>
        </p:nvSpPr>
        <p:spPr/>
        <p:txBody>
          <a:bodyPr/>
          <a:lstStyle>
            <a:lvl1pPr>
              <a:defRPr baseline="0">
                <a:latin typeface="Arial" charset="0"/>
              </a:defRPr>
            </a:lvl1p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charset="0"/>
              </a:defRPr>
            </a:lvl1pPr>
          </a:lstStyle>
          <a:p>
            <a:fld id="{49AE70B2-8BF9-45C0-BB95-33D1B9D3A854}" type="slidenum">
              <a:rPr lang="zh-CN" altLang="en-US" smtClean="0"/>
              <a:t>‹#›</a:t>
            </a:fld>
            <a:endParaRPr lang="zh-CN" altLang="en-US"/>
          </a:p>
        </p:txBody>
      </p:sp>
      <p:sp>
        <p:nvSpPr>
          <p:cNvPr id="14" name="文本占位符 13"/>
          <p:cNvSpPr>
            <a:spLocks noGrp="1"/>
          </p:cNvSpPr>
          <p:nvPr>
            <p:ph type="body" sz="quarter" idx="13" hasCustomPrompt="1"/>
            <p:custDataLst>
              <p:tags r:id="rId7"/>
            </p:custDataLst>
          </p:nvPr>
        </p:nvSpPr>
        <p:spPr>
          <a:xfrm>
            <a:off x="3990973" y="2606563"/>
            <a:ext cx="1471675" cy="446893"/>
          </a:xfrm>
          <a:solidFill>
            <a:schemeClr val="accent1"/>
          </a:solidFill>
        </p:spPr>
        <p:txBody>
          <a:bodyPr lIns="90000" tIns="46800" rIns="90000" bIns="46800" anchor="ctr">
            <a:noAutofit/>
          </a:bodyPr>
          <a:lstStyle>
            <a:lvl1pPr marL="0" indent="0">
              <a:buNone/>
              <a:defRPr sz="1600" b="1" u="none" strike="noStrike" kern="1200" cap="none" spc="110" normalizeH="0" baseline="0">
                <a:solidFill>
                  <a:schemeClr val="bg1"/>
                </a:solidFill>
                <a:uFillTx/>
                <a:latin typeface="Arial" charset="0"/>
                <a:ea typeface="Microsoft YaHei" charset="-122"/>
              </a:defRPr>
            </a:lvl1pPr>
          </a:lstStyle>
          <a:p>
            <a:pPr lvl="0"/>
            <a:r>
              <a:rPr lang="zh-CN" altLang="en-US" dirty="0"/>
              <a:t>编辑文本</a:t>
            </a:r>
          </a:p>
        </p:txBody>
      </p:sp>
    </p:spTree>
    <p:extLst>
      <p:ext uri="{BB962C8B-B14F-4D97-AF65-F5344CB8AC3E}">
        <p14:creationId xmlns:p14="http://schemas.microsoft.com/office/powerpoint/2010/main" val="31677528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rotWithShape="1">
          <a:blip r:embed="rId9"/>
          <a:srcRect/>
          <a:stretch>
            <a:fillRect/>
          </a:stretch>
        </p:blipFill>
        <p:spPr>
          <a:xfrm>
            <a:off x="11575967" y="0"/>
            <a:ext cx="508171" cy="1496741"/>
          </a:xfrm>
          <a:prstGeom prst="rect">
            <a:avLst/>
          </a:prstGeom>
        </p:spPr>
      </p:pic>
      <p:sp>
        <p:nvSpPr>
          <p:cNvPr id="2" name="标题 1"/>
          <p:cNvSpPr>
            <a:spLocks noGrp="1"/>
          </p:cNvSpPr>
          <p:nvPr>
            <p:ph type="title"/>
            <p:custDataLst>
              <p:tags r:id="rId2"/>
            </p:custDataLst>
          </p:nvPr>
        </p:nvSpPr>
        <p:spPr>
          <a:xfrm>
            <a:off x="669883" y="443235"/>
            <a:ext cx="10852237" cy="441964"/>
          </a:xfrm>
        </p:spPr>
        <p:txBody>
          <a:bodyPr vert="horz" lIns="101600" tIns="38100" rIns="76200" bIns="38100" rtlCol="0" anchor="t" anchorCtr="0">
            <a:noAutofit/>
          </a:bodyPr>
          <a:lstStyle>
            <a:lvl1pPr marL="0" marR="0" lvl="0" algn="l" defTabSz="685800" rtl="0" eaLnBrk="1" fontAlgn="auto" latinLnBrk="0" hangingPunct="1">
              <a:lnSpc>
                <a:spcPct val="100000"/>
              </a:lnSpc>
              <a:buNone/>
              <a:defRPr kumimoji="0" lang="zh-CN" altLang="en-US" sz="2400" b="1" i="0" u="none" strike="noStrike" kern="1200" cap="none" spc="150" normalizeH="0" baseline="0" noProof="1" dirty="0">
                <a:solidFill>
                  <a:schemeClr val="accent1"/>
                </a:solidFill>
                <a:uFillTx/>
                <a:latin typeface="Arial" charset="0"/>
                <a:ea typeface="Microsoft YaHei"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3"/>
            </p:custDataLst>
          </p:nvPr>
        </p:nvSpPr>
        <p:spPr>
          <a:xfrm>
            <a:off x="669929" y="952509"/>
            <a:ext cx="5283243" cy="5388907"/>
          </a:xfrm>
        </p:spPr>
        <p:txBody>
          <a:bodyPr vert="horz" lIns="101600" tIns="0" rIns="82550" bIns="0" rtlCol="0">
            <a:noAutofit/>
          </a:bodyPr>
          <a:lstStyle>
            <a:lvl1pPr marL="0" marR="0" lvl="0" indent="0" algn="l" defTabSz="685800" rtl="0" eaLnBrk="1" fontAlgn="auto" latinLnBrk="0" hangingPunct="1">
              <a:lnSpc>
                <a:spcPct val="130000"/>
              </a:lnSpc>
              <a:spcBef>
                <a:spcPts val="0"/>
              </a:spcBef>
              <a:spcAft>
                <a:spcPts val="750"/>
              </a:spcAft>
              <a:buFont typeface="Arial" charset="0"/>
              <a:buNone/>
              <a:defRPr kumimoji="0" lang="zh-CN" altLang="en-US" sz="1600" b="0" i="0" u="none" strike="noStrike" kern="1200" cap="none" spc="0" normalizeH="0" baseline="0" noProof="1" dirty="0">
                <a:solidFill>
                  <a:schemeClr val="tx1">
                    <a:lumMod val="85000"/>
                    <a:lumOff val="15000"/>
                  </a:schemeClr>
                </a:solidFill>
                <a:uFillTx/>
                <a:latin typeface="Arial" charset="0"/>
                <a:ea typeface="Microsoft YaHei" charset="-122"/>
                <a:cs typeface="+mn-cs"/>
                <a:sym typeface="+mn-ea"/>
              </a:defRPr>
            </a:lvl1pPr>
            <a:lvl2pPr marL="457200" marR="0" lvl="1" indent="0" algn="l" defTabSz="685800" rtl="0" eaLnBrk="1" fontAlgn="auto" latinLnBrk="0" hangingPunct="1">
              <a:lnSpc>
                <a:spcPct val="130000"/>
              </a:lnSpc>
              <a:spcBef>
                <a:spcPts val="0"/>
              </a:spcBef>
              <a:spcAft>
                <a:spcPts val="750"/>
              </a:spcAft>
              <a:buFont typeface="Arial" charset="0"/>
              <a:buNone/>
              <a:tabLst>
                <a:tab pos="1207135" algn="l"/>
              </a:tabLst>
              <a:defRPr kumimoji="0" lang="zh-CN" altLang="en-US" sz="1600" b="0" i="0" u="none" strike="noStrike" kern="1200" cap="none" spc="0" normalizeH="0" baseline="0" noProof="1" dirty="0">
                <a:solidFill>
                  <a:schemeClr val="tx1">
                    <a:lumMod val="85000"/>
                    <a:lumOff val="15000"/>
                  </a:schemeClr>
                </a:solidFill>
                <a:uFillTx/>
                <a:latin typeface="Arial" charset="0"/>
                <a:ea typeface="Microsoft YaHei" charset="-122"/>
                <a:cs typeface="+mn-cs"/>
                <a:sym typeface="+mn-ea"/>
              </a:defRPr>
            </a:lvl2pPr>
            <a:lvl3pPr marL="914400" marR="0" lvl="2" indent="0" algn="l" defTabSz="685800" rtl="0" eaLnBrk="1" fontAlgn="auto" latinLnBrk="0" hangingPunct="1">
              <a:lnSpc>
                <a:spcPct val="130000"/>
              </a:lnSpc>
              <a:spcBef>
                <a:spcPts val="0"/>
              </a:spcBef>
              <a:spcAft>
                <a:spcPts val="750"/>
              </a:spcAft>
              <a:buFont typeface="Arial" charset="0"/>
              <a:buNone/>
              <a:defRPr kumimoji="0" lang="zh-CN" altLang="en-US" sz="1600" b="0" i="0" u="none" strike="noStrike" kern="1200" cap="none" spc="0" normalizeH="0" baseline="0" noProof="1" dirty="0">
                <a:solidFill>
                  <a:schemeClr val="tx1">
                    <a:lumMod val="85000"/>
                    <a:lumOff val="15000"/>
                  </a:schemeClr>
                </a:solidFill>
                <a:uFillTx/>
                <a:latin typeface="Arial" charset="0"/>
                <a:ea typeface="Microsoft YaHei" charset="-122"/>
                <a:cs typeface="+mn-cs"/>
                <a:sym typeface="+mn-ea"/>
              </a:defRPr>
            </a:lvl3pPr>
            <a:lvl4pPr marL="1371600" marR="0" lvl="3" indent="0" algn="l" defTabSz="685800" rtl="0" eaLnBrk="1" fontAlgn="auto" latinLnBrk="0" hangingPunct="1">
              <a:lnSpc>
                <a:spcPct val="130000"/>
              </a:lnSpc>
              <a:spcBef>
                <a:spcPts val="0"/>
              </a:spcBef>
              <a:spcAft>
                <a:spcPts val="750"/>
              </a:spcAft>
              <a:buFont typeface="Arial" charset="0"/>
              <a:buNone/>
              <a:defRPr kumimoji="0" lang="zh-CN" altLang="en-US" sz="1600" b="0" i="0" u="none" strike="noStrike" kern="1200" cap="none" spc="0" normalizeH="0" baseline="0" noProof="1" dirty="0">
                <a:solidFill>
                  <a:schemeClr val="tx1">
                    <a:lumMod val="85000"/>
                    <a:lumOff val="15000"/>
                  </a:schemeClr>
                </a:solidFill>
                <a:uFillTx/>
                <a:latin typeface="Arial" charset="0"/>
                <a:ea typeface="Microsoft YaHei" charset="-122"/>
                <a:cs typeface="+mn-cs"/>
                <a:sym typeface="+mn-ea"/>
              </a:defRPr>
            </a:lvl4pPr>
            <a:lvl5pPr marL="1828800" marR="0" lvl="4" indent="0" algn="l" defTabSz="685800" rtl="0" eaLnBrk="1" fontAlgn="auto" latinLnBrk="0" hangingPunct="1">
              <a:lnSpc>
                <a:spcPct val="130000"/>
              </a:lnSpc>
              <a:spcBef>
                <a:spcPts val="0"/>
              </a:spcBef>
              <a:spcAft>
                <a:spcPts val="750"/>
              </a:spcAft>
              <a:buFont typeface="Arial" charset="0"/>
              <a:buNone/>
              <a:defRPr kumimoji="0" lang="zh-CN" altLang="en-US" sz="1600" b="0" i="0" u="none" strike="noStrike" kern="1200" cap="none" spc="0" normalizeH="0" baseline="0" noProof="1" dirty="0">
                <a:solidFill>
                  <a:schemeClr val="tx1">
                    <a:lumMod val="85000"/>
                    <a:lumOff val="15000"/>
                  </a:schemeClr>
                </a:solidFill>
                <a:uFillTx/>
                <a:latin typeface="Arial" charset="0"/>
                <a:ea typeface="Microsoft YaHei"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4"/>
            </p:custDataLst>
          </p:nvPr>
        </p:nvSpPr>
        <p:spPr>
          <a:xfrm>
            <a:off x="6238877" y="952509"/>
            <a:ext cx="5283243" cy="5388907"/>
          </a:xfrm>
        </p:spPr>
        <p:txBody>
          <a:bodyPr>
            <a:noAutofit/>
          </a:bodyPr>
          <a:lstStyle>
            <a:lvl1pPr marL="0" indent="0">
              <a:buNone/>
              <a:defRPr sz="1600" u="none" strike="noStrike" kern="1200" cap="none" spc="0" normalizeH="0" baseline="0">
                <a:solidFill>
                  <a:schemeClr val="tx1">
                    <a:lumMod val="85000"/>
                    <a:lumOff val="15000"/>
                  </a:schemeClr>
                </a:solidFill>
                <a:uFillTx/>
                <a:latin typeface="Arial" charset="0"/>
                <a:ea typeface="Microsoft YaHei" charset="-122"/>
              </a:defRPr>
            </a:lvl1pPr>
            <a:lvl2pPr marL="457200" indent="0">
              <a:buNone/>
              <a:defRPr sz="1600" u="none" strike="noStrike" kern="1200" cap="none" spc="0" normalizeH="0" baseline="0">
                <a:solidFill>
                  <a:schemeClr val="tx1">
                    <a:lumMod val="85000"/>
                    <a:lumOff val="15000"/>
                  </a:schemeClr>
                </a:solidFill>
                <a:uFillTx/>
                <a:latin typeface="Arial" charset="0"/>
                <a:ea typeface="Microsoft YaHei" charset="-122"/>
              </a:defRPr>
            </a:lvl2pPr>
            <a:lvl3pPr marL="914400" indent="0">
              <a:buNone/>
              <a:defRPr sz="1600" u="none" strike="noStrike" kern="1200" cap="none" spc="0" normalizeH="0" baseline="0">
                <a:solidFill>
                  <a:schemeClr val="tx1">
                    <a:lumMod val="85000"/>
                    <a:lumOff val="15000"/>
                  </a:schemeClr>
                </a:solidFill>
                <a:uFillTx/>
                <a:latin typeface="Arial" charset="0"/>
                <a:ea typeface="Microsoft YaHei" charset="-122"/>
              </a:defRPr>
            </a:lvl3pPr>
            <a:lvl4pPr marL="1371600" indent="0">
              <a:buNone/>
              <a:defRPr sz="1600" u="none" strike="noStrike" kern="1200" cap="none" spc="0" normalizeH="0" baseline="0">
                <a:solidFill>
                  <a:schemeClr val="tx1">
                    <a:lumMod val="85000"/>
                    <a:lumOff val="15000"/>
                  </a:schemeClr>
                </a:solidFill>
                <a:uFillTx/>
                <a:latin typeface="Arial" charset="0"/>
                <a:ea typeface="Microsoft YaHei" charset="-122"/>
              </a:defRPr>
            </a:lvl4pPr>
            <a:lvl5pPr marL="1828800" indent="0">
              <a:buNone/>
              <a:defRPr sz="1600" u="none" strike="noStrike" kern="1200" cap="none" spc="0" normalizeH="0" baseline="0">
                <a:solidFill>
                  <a:schemeClr val="tx1">
                    <a:lumMod val="85000"/>
                    <a:lumOff val="15000"/>
                  </a:schemeClr>
                </a:solidFill>
                <a:uFillTx/>
                <a:latin typeface="Arial" charset="0"/>
                <a:ea typeface="Microsoft YaHe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2022/9/18</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091292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1"/>
            </p:custDataLst>
          </p:nvPr>
        </p:nvPicPr>
        <p:blipFill rotWithShape="1">
          <a:blip r:embed="rId11"/>
          <a:srcRect/>
          <a:stretch>
            <a:fillRect/>
          </a:stretch>
        </p:blipFill>
        <p:spPr>
          <a:xfrm>
            <a:off x="11575967" y="0"/>
            <a:ext cx="508171" cy="1496741"/>
          </a:xfrm>
          <a:prstGeom prst="rect">
            <a:avLst/>
          </a:prstGeom>
        </p:spPr>
      </p:pic>
      <p:sp>
        <p:nvSpPr>
          <p:cNvPr id="2" name="标题 1"/>
          <p:cNvSpPr>
            <a:spLocks noGrp="1"/>
          </p:cNvSpPr>
          <p:nvPr>
            <p:ph type="title"/>
            <p:custDataLst>
              <p:tags r:id="rId2"/>
            </p:custDataLst>
          </p:nvPr>
        </p:nvSpPr>
        <p:spPr>
          <a:xfrm>
            <a:off x="669883" y="443235"/>
            <a:ext cx="10852237" cy="441964"/>
          </a:xfrm>
        </p:spPr>
        <p:txBody>
          <a:bodyPr vert="horz" lIns="101600" tIns="38100" rIns="76200" bIns="38100" rtlCol="0" anchor="t" anchorCtr="0">
            <a:noAutofit/>
          </a:bodyPr>
          <a:lstStyle>
            <a:lvl1pPr marL="0" marR="0" lvl="0" algn="l" defTabSz="685800" rtl="0" eaLnBrk="1" fontAlgn="auto" latinLnBrk="0" hangingPunct="1">
              <a:lnSpc>
                <a:spcPct val="100000"/>
              </a:lnSpc>
              <a:buNone/>
              <a:defRPr kumimoji="0" lang="zh-CN" altLang="en-US" sz="2400" b="1" i="0" u="none" strike="noStrike" kern="1200" cap="none" spc="150" normalizeH="0" baseline="0" noProof="1" dirty="0">
                <a:solidFill>
                  <a:schemeClr val="accent1"/>
                </a:solidFill>
                <a:uFillTx/>
                <a:latin typeface="Arial" charset="0"/>
                <a:ea typeface="Microsoft YaHei"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p:custDataLst>
              <p:tags r:id="rId3"/>
            </p:custDataLst>
          </p:nvPr>
        </p:nvSpPr>
        <p:spPr>
          <a:xfrm>
            <a:off x="669929" y="952509"/>
            <a:ext cx="5283243"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charset="0"/>
                <a:ea typeface="Microsoft YaHe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685800" rtl="0" eaLnBrk="1" fontAlgn="auto" latinLnBrk="0" hangingPunct="1">
              <a:lnSpc>
                <a:spcPct val="130000"/>
              </a:lnSpc>
              <a:spcBef>
                <a:spcPts val="0"/>
              </a:spcBef>
              <a:spcAft>
                <a:spcPts val="750"/>
              </a:spcAft>
              <a:buFont typeface="Arial" charset="0"/>
              <a:buChar char="•"/>
              <a:defRPr kumimoji="0" lang="zh-CN" altLang="en-US" sz="1600" b="0" i="0" u="none" strike="noStrike" kern="1200" cap="none" spc="200" normalizeH="0" baseline="0" noProof="1" dirty="0">
                <a:solidFill>
                  <a:schemeClr val="tx1">
                    <a:lumMod val="85000"/>
                    <a:lumOff val="15000"/>
                  </a:schemeClr>
                </a:solidFill>
                <a:uFillTx/>
                <a:latin typeface="Arial" charset="0"/>
                <a:ea typeface="Microsoft YaHei" charset="-122"/>
                <a:cs typeface="+mn-cs"/>
                <a:sym typeface="+mn-ea"/>
              </a:defRPr>
            </a:lvl1pPr>
            <a:lvl2pPr marL="685800" marR="0" lvl="1" indent="-228600" algn="l" defTabSz="685800" rtl="0" eaLnBrk="1" fontAlgn="auto" latinLnBrk="0" hangingPunct="1">
              <a:lnSpc>
                <a:spcPct val="130000"/>
              </a:lnSpc>
              <a:spcBef>
                <a:spcPts val="0"/>
              </a:spcBef>
              <a:spcAft>
                <a:spcPts val="750"/>
              </a:spcAft>
              <a:buFont typeface="Arial" charset="0"/>
              <a:buChar char="•"/>
              <a:tabLst>
                <a:tab pos="1207135" algn="l"/>
              </a:tabLst>
              <a:defRPr kumimoji="0" lang="zh-CN" altLang="en-US" sz="1600" b="0" i="0" u="none" strike="noStrike" kern="1200" cap="none" spc="200" normalizeH="0" baseline="0" noProof="1" dirty="0">
                <a:solidFill>
                  <a:schemeClr val="tx1">
                    <a:lumMod val="85000"/>
                    <a:lumOff val="15000"/>
                  </a:schemeClr>
                </a:solidFill>
                <a:uFillTx/>
                <a:latin typeface="Arial" charset="0"/>
                <a:ea typeface="Microsoft YaHei" charset="-122"/>
                <a:cs typeface="+mn-cs"/>
                <a:sym typeface="+mn-ea"/>
              </a:defRPr>
            </a:lvl2pPr>
            <a:lvl3pPr marL="1143000" marR="0" lvl="2" indent="-228600" algn="l" defTabSz="685800" rtl="0" eaLnBrk="1" fontAlgn="auto" latinLnBrk="0" hangingPunct="1">
              <a:lnSpc>
                <a:spcPct val="130000"/>
              </a:lnSpc>
              <a:spcBef>
                <a:spcPts val="0"/>
              </a:spcBef>
              <a:spcAft>
                <a:spcPts val="750"/>
              </a:spcAft>
              <a:buFont typeface="Arial" charset="0"/>
              <a:buChar char="•"/>
              <a:defRPr kumimoji="0" lang="zh-CN" altLang="en-US" sz="1600" b="0" i="0" u="none" strike="noStrike" kern="1200" cap="none" spc="200" normalizeH="0" baseline="0" noProof="1" dirty="0">
                <a:solidFill>
                  <a:schemeClr val="tx1">
                    <a:lumMod val="85000"/>
                    <a:lumOff val="15000"/>
                  </a:schemeClr>
                </a:solidFill>
                <a:uFillTx/>
                <a:latin typeface="Arial" charset="0"/>
                <a:ea typeface="Microsoft YaHei" charset="-122"/>
                <a:cs typeface="+mn-cs"/>
                <a:sym typeface="+mn-ea"/>
              </a:defRPr>
            </a:lvl3pPr>
            <a:lvl4pPr marL="1600200" marR="0" lvl="3" indent="-228600" algn="l" defTabSz="685800" rtl="0" eaLnBrk="1" fontAlgn="auto" latinLnBrk="0" hangingPunct="1">
              <a:lnSpc>
                <a:spcPct val="130000"/>
              </a:lnSpc>
              <a:spcBef>
                <a:spcPts val="0"/>
              </a:spcBef>
              <a:spcAft>
                <a:spcPts val="750"/>
              </a:spcAft>
              <a:buFont typeface="Arial" charset="0"/>
              <a:buChar char="•"/>
              <a:defRPr kumimoji="0" lang="zh-CN" altLang="en-US" sz="1600" b="0" i="0" u="none" strike="noStrike" kern="1200" cap="none" spc="200" normalizeH="0" baseline="0" noProof="1" dirty="0">
                <a:solidFill>
                  <a:schemeClr val="tx1">
                    <a:lumMod val="85000"/>
                    <a:lumOff val="15000"/>
                  </a:schemeClr>
                </a:solidFill>
                <a:uFillTx/>
                <a:latin typeface="Arial" charset="0"/>
                <a:ea typeface="Microsoft YaHei" charset="-122"/>
                <a:cs typeface="+mn-cs"/>
                <a:sym typeface="+mn-ea"/>
              </a:defRPr>
            </a:lvl4pPr>
            <a:lvl5pPr marL="2057400" marR="0" lvl="4" indent="-228600" algn="l" defTabSz="685800" rtl="0" eaLnBrk="1" fontAlgn="auto" latinLnBrk="0" hangingPunct="1">
              <a:lnSpc>
                <a:spcPct val="130000"/>
              </a:lnSpc>
              <a:spcBef>
                <a:spcPts val="0"/>
              </a:spcBef>
              <a:spcAft>
                <a:spcPts val="750"/>
              </a:spcAft>
              <a:buFont typeface="Arial" charset="0"/>
              <a:buChar char="•"/>
              <a:defRPr kumimoji="0" lang="zh-CN" altLang="en-US" sz="1600" b="0" i="0" u="none" strike="noStrike" kern="1200" cap="none" spc="200" normalizeH="0" baseline="0" noProof="1" dirty="0">
                <a:solidFill>
                  <a:schemeClr val="tx1">
                    <a:lumMod val="85000"/>
                    <a:lumOff val="15000"/>
                  </a:schemeClr>
                </a:solidFill>
                <a:uFillTx/>
                <a:latin typeface="Arial" charset="0"/>
                <a:ea typeface="Microsoft YaHei"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p:custDataLst>
              <p:tags r:id="rId5"/>
            </p:custDataLst>
          </p:nvPr>
        </p:nvSpPr>
        <p:spPr>
          <a:xfrm>
            <a:off x="6235749" y="952509"/>
            <a:ext cx="5283243" cy="381003"/>
          </a:xfrm>
        </p:spPr>
        <p:txBody>
          <a:bodyPr vert="horz" lIns="101600" tIns="38100" rIns="76200" bIns="38100" rtlCol="0" anchor="t" anchorCtr="0">
            <a:noAutofit/>
          </a:bodyPr>
          <a:lstStyle>
            <a:lvl1pPr marL="0" marR="0" lvl="0" indent="0" algn="l" defTabSz="685800" rtl="0" eaLnBrk="1" fontAlgn="auto" latinLnBrk="0" hangingPunct="1">
              <a:lnSpc>
                <a:spcPct val="100000"/>
              </a:lnSpc>
              <a:spcBef>
                <a:spcPts val="0"/>
              </a:spcBef>
              <a:spcAft>
                <a:spcPts val="0"/>
              </a:spcAft>
              <a:buFont typeface="Arial" charset="0"/>
              <a:buNone/>
              <a:defRPr kumimoji="0" lang="zh-CN" altLang="en-US" sz="2000" b="0" i="0" u="none" strike="noStrike" kern="1200" cap="none" spc="200" normalizeH="0" baseline="0" noProof="1" dirty="0">
                <a:solidFill>
                  <a:schemeClr val="tx1">
                    <a:lumMod val="85000"/>
                    <a:lumOff val="15000"/>
                  </a:schemeClr>
                </a:solidFill>
                <a:uFillTx/>
                <a:latin typeface="Arial" charset="0"/>
                <a:ea typeface="Microsoft YaHei"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6"/>
            </p:custDataLst>
          </p:nvPr>
        </p:nvSpPr>
        <p:spPr>
          <a:xfrm>
            <a:off x="6235749" y="1406525"/>
            <a:ext cx="5283243" cy="4934752"/>
          </a:xfrm>
        </p:spPr>
        <p:txBody>
          <a:bodyPr vert="horz" lIns="101600" tIns="0" rIns="82550" bIns="0" rtlCol="0">
            <a:noAutofit/>
          </a:bodyPr>
          <a:lstStyle>
            <a:lvl1pPr marL="228600" marR="0" lvl="0" indent="-228600" algn="l" defTabSz="685800" rtl="0" eaLnBrk="1" fontAlgn="auto" latinLnBrk="0" hangingPunct="1">
              <a:lnSpc>
                <a:spcPct val="130000"/>
              </a:lnSpc>
              <a:spcBef>
                <a:spcPts val="0"/>
              </a:spcBef>
              <a:spcAft>
                <a:spcPts val="750"/>
              </a:spcAft>
              <a:buFont typeface="Arial" charset="0"/>
              <a:buChar char="•"/>
              <a:defRPr kumimoji="0" lang="zh-CN" altLang="en-US" sz="1600" b="0" i="0" u="none" strike="noStrike" kern="1200" cap="none" spc="200" normalizeH="0" baseline="0" noProof="1" dirty="0">
                <a:solidFill>
                  <a:schemeClr val="tx1">
                    <a:lumMod val="85000"/>
                    <a:lumOff val="15000"/>
                  </a:schemeClr>
                </a:solidFill>
                <a:uFillTx/>
                <a:latin typeface="Arial" charset="0"/>
                <a:ea typeface="Microsoft YaHei" charset="-122"/>
                <a:cs typeface="+mn-cs"/>
                <a:sym typeface="+mn-ea"/>
              </a:defRPr>
            </a:lvl1pPr>
            <a:lvl2pPr marL="685800" marR="0" lvl="1" indent="-228600" algn="l" defTabSz="685800" rtl="0" eaLnBrk="1" fontAlgn="auto" latinLnBrk="0" hangingPunct="1">
              <a:lnSpc>
                <a:spcPct val="130000"/>
              </a:lnSpc>
              <a:spcBef>
                <a:spcPts val="0"/>
              </a:spcBef>
              <a:spcAft>
                <a:spcPts val="750"/>
              </a:spcAft>
              <a:buFont typeface="Arial" charset="0"/>
              <a:buChar char="•"/>
              <a:tabLst>
                <a:tab pos="1207135" algn="l"/>
              </a:tabLst>
              <a:defRPr kumimoji="0" lang="zh-CN" altLang="en-US" sz="1600" b="0" i="0" u="none" strike="noStrike" kern="1200" cap="none" spc="200" normalizeH="0" baseline="0" noProof="1" dirty="0">
                <a:solidFill>
                  <a:schemeClr val="tx1">
                    <a:lumMod val="85000"/>
                    <a:lumOff val="15000"/>
                  </a:schemeClr>
                </a:solidFill>
                <a:uFillTx/>
                <a:latin typeface="Arial" charset="0"/>
                <a:ea typeface="Microsoft YaHei" charset="-122"/>
                <a:cs typeface="+mn-cs"/>
                <a:sym typeface="+mn-ea"/>
              </a:defRPr>
            </a:lvl2pPr>
            <a:lvl3pPr marL="1143000" marR="0" lvl="2" indent="-228600" algn="l" defTabSz="685800" rtl="0" eaLnBrk="1" fontAlgn="auto" latinLnBrk="0" hangingPunct="1">
              <a:lnSpc>
                <a:spcPct val="130000"/>
              </a:lnSpc>
              <a:spcBef>
                <a:spcPts val="0"/>
              </a:spcBef>
              <a:spcAft>
                <a:spcPts val="750"/>
              </a:spcAft>
              <a:buFont typeface="Arial" charset="0"/>
              <a:buChar char="•"/>
              <a:defRPr kumimoji="0" lang="zh-CN" altLang="en-US" sz="1600" b="0" i="0" u="none" strike="noStrike" kern="1200" cap="none" spc="200" normalizeH="0" baseline="0" noProof="1" dirty="0">
                <a:solidFill>
                  <a:schemeClr val="tx1">
                    <a:lumMod val="85000"/>
                    <a:lumOff val="15000"/>
                  </a:schemeClr>
                </a:solidFill>
                <a:uFillTx/>
                <a:latin typeface="Arial" charset="0"/>
                <a:ea typeface="Microsoft YaHei" charset="-122"/>
                <a:cs typeface="+mn-cs"/>
                <a:sym typeface="+mn-ea"/>
              </a:defRPr>
            </a:lvl3pPr>
            <a:lvl4pPr marL="1600200" marR="0" lvl="3" indent="-228600" algn="l" defTabSz="685800" rtl="0" eaLnBrk="1" fontAlgn="auto" latinLnBrk="0" hangingPunct="1">
              <a:lnSpc>
                <a:spcPct val="130000"/>
              </a:lnSpc>
              <a:spcBef>
                <a:spcPts val="0"/>
              </a:spcBef>
              <a:spcAft>
                <a:spcPts val="750"/>
              </a:spcAft>
              <a:buFont typeface="Arial" charset="0"/>
              <a:buChar char="•"/>
              <a:defRPr kumimoji="0" lang="zh-CN" altLang="en-US" sz="1600" b="0" i="0" u="none" strike="noStrike" kern="1200" cap="none" spc="200" normalizeH="0" baseline="0" noProof="1" dirty="0">
                <a:solidFill>
                  <a:schemeClr val="tx1">
                    <a:lumMod val="85000"/>
                    <a:lumOff val="15000"/>
                  </a:schemeClr>
                </a:solidFill>
                <a:uFillTx/>
                <a:latin typeface="Arial" charset="0"/>
                <a:ea typeface="Microsoft YaHei" charset="-122"/>
                <a:cs typeface="+mn-cs"/>
                <a:sym typeface="+mn-ea"/>
              </a:defRPr>
            </a:lvl4pPr>
            <a:lvl5pPr marL="2057400" marR="0" lvl="4" indent="-228600" algn="l" defTabSz="685800" rtl="0" eaLnBrk="1" fontAlgn="auto" latinLnBrk="0" hangingPunct="1">
              <a:lnSpc>
                <a:spcPct val="130000"/>
              </a:lnSpc>
              <a:spcBef>
                <a:spcPts val="0"/>
              </a:spcBef>
              <a:spcAft>
                <a:spcPts val="750"/>
              </a:spcAft>
              <a:buFont typeface="Arial" charset="0"/>
              <a:buChar char="•"/>
              <a:defRPr kumimoji="0" lang="zh-CN" altLang="en-US" sz="1600" b="0" i="0" u="none" strike="noStrike" kern="1200" cap="none" spc="200" normalizeH="0" baseline="0" noProof="1" dirty="0">
                <a:solidFill>
                  <a:schemeClr val="tx1">
                    <a:lumMod val="85000"/>
                    <a:lumOff val="15000"/>
                  </a:schemeClr>
                </a:solidFill>
                <a:uFillTx/>
                <a:latin typeface="Arial" charset="0"/>
                <a:ea typeface="Microsoft YaHei"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2022/9/18</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0851009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208901" y="0"/>
            <a:ext cx="1396201" cy="2133600"/>
            <a:chOff x="156676" y="0"/>
            <a:chExt cx="1047151" cy="1600200"/>
          </a:xfrm>
        </p:grpSpPr>
        <p:pic>
          <p:nvPicPr>
            <p:cNvPr id="6" name="图片 5"/>
            <p:cNvPicPr>
              <a:picLocks noChangeAspect="1"/>
            </p:cNvPicPr>
            <p:nvPr>
              <p:custDataLst>
                <p:tags r:id="rId6"/>
              </p:custDataLst>
            </p:nvPr>
          </p:nvPicPr>
          <p:blipFill rotWithShape="1">
            <a:blip r:embed="rId9"/>
            <a:srcRect/>
            <a:stretch>
              <a:fillRect/>
            </a:stretch>
          </p:blipFill>
          <p:spPr>
            <a:xfrm>
              <a:off x="156676" y="0"/>
              <a:ext cx="592883" cy="952500"/>
            </a:xfrm>
            <a:prstGeom prst="rect">
              <a:avLst/>
            </a:prstGeom>
          </p:spPr>
        </p:pic>
        <p:pic>
          <p:nvPicPr>
            <p:cNvPr id="7" name="图片 6"/>
            <p:cNvPicPr>
              <a:picLocks noChangeAspect="1"/>
            </p:cNvPicPr>
            <p:nvPr userDrawn="1">
              <p:custDataLst>
                <p:tags r:id="rId7"/>
              </p:custDataLst>
            </p:nvPr>
          </p:nvPicPr>
          <p:blipFill rotWithShape="1">
            <a:blip r:embed="rId10"/>
            <a:srcRect/>
            <a:stretch>
              <a:fillRect/>
            </a:stretch>
          </p:blipFill>
          <p:spPr>
            <a:xfrm>
              <a:off x="660530" y="0"/>
              <a:ext cx="543297" cy="1600200"/>
            </a:xfrm>
            <a:prstGeom prst="rect">
              <a:avLst/>
            </a:prstGeom>
          </p:spPr>
        </p:pic>
      </p:grpSp>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ctr" defTabSz="685800" rtl="0" eaLnBrk="1" fontAlgn="auto" latinLnBrk="0" hangingPunct="1">
              <a:lnSpc>
                <a:spcPct val="100000"/>
              </a:lnSpc>
              <a:buNone/>
              <a:defRPr kumimoji="0" lang="zh-CN" altLang="en-US" sz="2400" b="1" i="0" u="none" strike="noStrike" kern="1200" cap="none" spc="150" normalizeH="0" baseline="0" noProof="1" dirty="0">
                <a:solidFill>
                  <a:schemeClr val="accent1"/>
                </a:solidFill>
                <a:uFillTx/>
                <a:latin typeface="Arial" charset="0"/>
                <a:ea typeface="Microsoft YaHei"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474275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2022/9/18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pic>
        <p:nvPicPr>
          <p:cNvPr id="6" name="图片 5"/>
          <p:cNvPicPr>
            <a:picLocks noChangeAspect="1"/>
          </p:cNvPicPr>
          <p:nvPr>
            <p:custDataLst>
              <p:tags r:id="rId4"/>
            </p:custDataLst>
          </p:nvPr>
        </p:nvPicPr>
        <p:blipFill rotWithShape="1">
          <a:blip r:embed="rId6"/>
          <a:srcRect/>
          <a:stretch>
            <a:fillRect/>
          </a:stretch>
        </p:blipFill>
        <p:spPr>
          <a:xfrm>
            <a:off x="11575967" y="0"/>
            <a:ext cx="508171" cy="1496741"/>
          </a:xfrm>
          <a:prstGeom prst="rect">
            <a:avLst/>
          </a:prstGeom>
        </p:spPr>
      </p:pic>
    </p:spTree>
    <p:extLst>
      <p:ext uri="{BB962C8B-B14F-4D97-AF65-F5344CB8AC3E}">
        <p14:creationId xmlns:p14="http://schemas.microsoft.com/office/powerpoint/2010/main" val="325042994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rotWithShape="1">
          <a:blip r:embed="rId9"/>
          <a:srcRect/>
          <a:stretch>
            <a:fillRect/>
          </a:stretch>
        </p:blipFill>
        <p:spPr>
          <a:xfrm>
            <a:off x="11575967" y="0"/>
            <a:ext cx="508171" cy="1496741"/>
          </a:xfrm>
          <a:prstGeom prst="rect">
            <a:avLst/>
          </a:prstGeom>
        </p:spPr>
      </p:pic>
      <p:sp>
        <p:nvSpPr>
          <p:cNvPr id="2" name="标题 1"/>
          <p:cNvSpPr>
            <a:spLocks noGrp="1"/>
          </p:cNvSpPr>
          <p:nvPr>
            <p:ph type="title"/>
            <p:custDataLst>
              <p:tags r:id="rId2"/>
            </p:custDataLst>
          </p:nvPr>
        </p:nvSpPr>
        <p:spPr>
          <a:xfrm>
            <a:off x="669931" y="443235"/>
            <a:ext cx="10852237" cy="441964"/>
          </a:xfrm>
        </p:spPr>
        <p:txBody>
          <a:bodyPr vert="horz" lIns="101600" tIns="38100" rIns="76200" bIns="38100" rtlCol="0" anchor="t" anchorCtr="0">
            <a:noAutofit/>
          </a:bodyPr>
          <a:lstStyle>
            <a:lvl1pPr marL="0" marR="0" lvl="0" algn="l" defTabSz="685800" rtl="0" eaLnBrk="1" fontAlgn="auto" latinLnBrk="0" hangingPunct="1">
              <a:lnSpc>
                <a:spcPct val="100000"/>
              </a:lnSpc>
              <a:buNone/>
              <a:defRPr kumimoji="0" lang="zh-CN" altLang="en-US" sz="2400" b="1" i="0" u="none" strike="noStrike" kern="1200" cap="none" spc="150" normalizeH="0" baseline="0" noProof="1" dirty="0">
                <a:solidFill>
                  <a:schemeClr val="accent1"/>
                </a:solidFill>
                <a:uFillTx/>
                <a:latin typeface="Arial" charset="0"/>
                <a:ea typeface="Microsoft YaHei"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29" y="952509"/>
            <a:ext cx="5283243" cy="5388907"/>
          </a:xfrm>
        </p:spPr>
        <p:txBody>
          <a:bodyPr vert="horz" lIns="101600" tIns="0" rIns="82550" bIns="0" rtlCol="0">
            <a:noAutofit/>
          </a:bodyPr>
          <a:lstStyle>
            <a:lvl1pPr marL="0" marR="0" lvl="0" indent="0" algn="l" defTabSz="685800" rtl="0" eaLnBrk="1" fontAlgn="auto" latinLnBrk="0" hangingPunct="1">
              <a:lnSpc>
                <a:spcPct val="130000"/>
              </a:lnSpc>
              <a:spcBef>
                <a:spcPts val="0"/>
              </a:spcBef>
              <a:spcAft>
                <a:spcPts val="750"/>
              </a:spcAft>
              <a:buFont typeface="Arial" charset="0"/>
              <a:buNone/>
              <a:defRPr kumimoji="0" lang="zh-CN" altLang="en-US" sz="1600" b="0" i="0" u="none" strike="noStrike" kern="1200" cap="none" spc="110" normalizeH="0" baseline="0" noProof="1" dirty="0">
                <a:solidFill>
                  <a:schemeClr val="tx1">
                    <a:lumMod val="85000"/>
                    <a:lumOff val="15000"/>
                  </a:schemeClr>
                </a:solidFill>
                <a:uFillTx/>
                <a:latin typeface="Arial" charset="0"/>
                <a:ea typeface="Microsoft YaHei" charset="-122"/>
                <a:cs typeface="+mn-cs"/>
                <a:sym typeface="+mn-ea"/>
              </a:defRPr>
            </a:lvl1pPr>
            <a:lvl2pPr marL="685800" marR="0" lvl="1" indent="-228600" algn="l" defTabSz="685800" rtl="0" eaLnBrk="1" fontAlgn="auto" latinLnBrk="0" hangingPunct="1">
              <a:lnSpc>
                <a:spcPct val="130000"/>
              </a:lnSpc>
              <a:spcBef>
                <a:spcPts val="0"/>
              </a:spcBef>
              <a:spcAft>
                <a:spcPts val="750"/>
              </a:spcAft>
              <a:buFont typeface="Arial" charset="0"/>
              <a:buChar char="•"/>
              <a:tabLst>
                <a:tab pos="1207135" algn="l"/>
              </a:tabLst>
              <a:defRPr kumimoji="0" lang="zh-CN" altLang="en-US" sz="1600" b="0" i="0" u="none" strike="noStrike" kern="1200" cap="none" spc="113" normalizeH="0" baseline="0" noProof="1" dirty="0">
                <a:solidFill>
                  <a:schemeClr val="tx1"/>
                </a:solidFill>
                <a:uFillTx/>
                <a:latin typeface="+mn-lt"/>
                <a:ea typeface="+mn-ea"/>
                <a:cs typeface="+mn-cs"/>
                <a:sym typeface="+mn-ea"/>
              </a:defRPr>
            </a:lvl2pPr>
            <a:lvl3pPr marL="1143000" marR="0" lvl="2" indent="-228600" algn="l" defTabSz="685800" rtl="0" eaLnBrk="1" fontAlgn="auto" latinLnBrk="0" hangingPunct="1">
              <a:lnSpc>
                <a:spcPct val="130000"/>
              </a:lnSpc>
              <a:spcBef>
                <a:spcPts val="0"/>
              </a:spcBef>
              <a:spcAft>
                <a:spcPts val="750"/>
              </a:spcAft>
              <a:buFont typeface="Arial" charset="0"/>
              <a:buChar char="•"/>
              <a:defRPr kumimoji="0" lang="zh-CN" altLang="en-US" sz="1600" b="0" i="0" u="none" strike="noStrike" kern="1200" cap="none" spc="113" normalizeH="0" baseline="0" noProof="1" dirty="0">
                <a:solidFill>
                  <a:schemeClr val="tx1"/>
                </a:solidFill>
                <a:uFillTx/>
                <a:latin typeface="+mn-lt"/>
                <a:ea typeface="+mn-ea"/>
                <a:cs typeface="+mn-cs"/>
                <a:sym typeface="+mn-ea"/>
              </a:defRPr>
            </a:lvl3pPr>
            <a:lvl4pPr marL="1600200" marR="0" lvl="3" indent="-228600" algn="l" defTabSz="685800" rtl="0" eaLnBrk="1" fontAlgn="auto" latinLnBrk="0" hangingPunct="1">
              <a:lnSpc>
                <a:spcPct val="130000"/>
              </a:lnSpc>
              <a:spcBef>
                <a:spcPts val="0"/>
              </a:spcBef>
              <a:spcAft>
                <a:spcPts val="750"/>
              </a:spcAft>
              <a:buFont typeface="Arial" charset="0"/>
              <a:buChar char="•"/>
              <a:defRPr kumimoji="0" lang="zh-CN" altLang="en-US" sz="1600" b="0" i="0" u="none" strike="noStrike" kern="1200" cap="none" spc="113" normalizeH="0" baseline="0" noProof="1" dirty="0">
                <a:solidFill>
                  <a:schemeClr val="tx1"/>
                </a:solidFill>
                <a:uFillTx/>
                <a:latin typeface="+mn-lt"/>
                <a:ea typeface="+mn-ea"/>
                <a:cs typeface="+mn-cs"/>
                <a:sym typeface="+mn-ea"/>
              </a:defRPr>
            </a:lvl4pPr>
            <a:lvl5pPr marL="2057400" marR="0" lvl="4" indent="-228600" algn="l" defTabSz="685800" rtl="0" eaLnBrk="1" fontAlgn="auto" latinLnBrk="0" hangingPunct="1">
              <a:lnSpc>
                <a:spcPct val="130000"/>
              </a:lnSpc>
              <a:spcBef>
                <a:spcPts val="0"/>
              </a:spcBef>
              <a:spcAft>
                <a:spcPts val="750"/>
              </a:spcAft>
              <a:buFont typeface="Arial" charset="0"/>
              <a:buChar char="•"/>
              <a:defRPr kumimoji="0" lang="zh-CN" altLang="en-US" sz="1600" b="0" i="0" u="none" strike="noStrike" kern="1200" cap="none" spc="113"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9"/>
            <a:ext cx="5283243" cy="5388907"/>
          </a:xfrm>
        </p:spPr>
        <p:txBody>
          <a:bodyPr vert="horz" lIns="101600" tIns="0" rIns="82550" bIns="0" rtlCol="0">
            <a:normAutofit/>
          </a:bodyPr>
          <a:lstStyle>
            <a:lvl1pPr marL="0" marR="0" lvl="0" indent="0" algn="l" defTabSz="685800" rtl="0" eaLnBrk="1" fontAlgn="auto" latinLnBrk="0" hangingPunct="1">
              <a:lnSpc>
                <a:spcPct val="130000"/>
              </a:lnSpc>
              <a:spcBef>
                <a:spcPts val="0"/>
              </a:spcBef>
              <a:spcAft>
                <a:spcPts val="750"/>
              </a:spcAft>
              <a:buFont typeface="Arial" charset="0"/>
              <a:buNone/>
              <a:defRPr kumimoji="0" lang="zh-CN" altLang="en-US" sz="1600" b="0" i="0" u="none" strike="noStrike" kern="1200" cap="none" spc="110" normalizeH="0" baseline="0" noProof="1" dirty="0">
                <a:solidFill>
                  <a:schemeClr val="tx1">
                    <a:lumMod val="85000"/>
                    <a:lumOff val="15000"/>
                  </a:schemeClr>
                </a:solidFill>
                <a:uFillTx/>
                <a:latin typeface="Arial" charset="0"/>
                <a:ea typeface="Microsoft YaHei"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t>2022/9/18</a:t>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7691507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7" name="组合 16"/>
          <p:cNvGrpSpPr/>
          <p:nvPr userDrawn="1">
            <p:custDataLst>
              <p:tags r:id="rId1"/>
            </p:custDataLst>
          </p:nvPr>
        </p:nvGrpSpPr>
        <p:grpSpPr>
          <a:xfrm>
            <a:off x="189500" y="194477"/>
            <a:ext cx="431800" cy="271780"/>
            <a:chOff x="441960" y="457835"/>
            <a:chExt cx="323850" cy="203835"/>
          </a:xfrm>
        </p:grpSpPr>
        <p:sp>
          <p:nvSpPr>
            <p:cNvPr id="18" name="矩形: 圆角 17"/>
            <p:cNvSpPr/>
            <p:nvPr userDrawn="1">
              <p:custDataLst>
                <p:tags r:id="rId7"/>
              </p:custDataLst>
            </p:nvPr>
          </p:nvSpPr>
          <p:spPr>
            <a:xfrm flipH="1">
              <a:off x="441960" y="457835"/>
              <a:ext cx="32385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sp>
          <p:nvSpPr>
            <p:cNvPr id="19" name="矩形: 圆角 18"/>
            <p:cNvSpPr/>
            <p:nvPr userDrawn="1">
              <p:custDataLst>
                <p:tags r:id="rId8"/>
              </p:custDataLst>
            </p:nvPr>
          </p:nvSpPr>
          <p:spPr>
            <a:xfrm flipH="1">
              <a:off x="441960" y="550545"/>
              <a:ext cx="21590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sp>
          <p:nvSpPr>
            <p:cNvPr id="20" name="矩形: 圆角 19"/>
            <p:cNvSpPr/>
            <p:nvPr userDrawn="1">
              <p:custDataLst>
                <p:tags r:id="rId9"/>
              </p:custDataLst>
            </p:nvPr>
          </p:nvSpPr>
          <p:spPr>
            <a:xfrm flipH="1">
              <a:off x="441960" y="643890"/>
              <a:ext cx="10795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grpSp>
      <p:sp>
        <p:nvSpPr>
          <p:cNvPr id="2" name="竖排标题 1"/>
          <p:cNvSpPr>
            <a:spLocks noGrp="1"/>
          </p:cNvSpPr>
          <p:nvPr>
            <p:ph type="title" orient="vert"/>
            <p:custDataLst>
              <p:tags r:id="rId2"/>
            </p:custDataLst>
          </p:nvPr>
        </p:nvSpPr>
        <p:spPr>
          <a:xfrm>
            <a:off x="10571135" y="952509"/>
            <a:ext cx="950984" cy="5388907"/>
          </a:xfrm>
        </p:spPr>
        <p:txBody>
          <a:bodyPr vert="eaVert" lIns="101600" tIns="38100" rIns="76200" bIns="38100" rtlCol="0" anchor="ctr" anchorCtr="0">
            <a:noAutofit/>
          </a:bodyPr>
          <a:lstStyle>
            <a:lvl1pPr marL="0" marR="0" lvl="0" algn="l" defTabSz="685800" rtl="0" eaLnBrk="1" fontAlgn="auto" latinLnBrk="0" hangingPunct="1">
              <a:lnSpc>
                <a:spcPct val="100000"/>
              </a:lnSpc>
              <a:spcAft>
                <a:spcPts val="0"/>
              </a:spcAft>
              <a:buNone/>
              <a:defRPr kumimoji="0" lang="zh-CN" altLang="en-US" sz="2400" b="1" i="0" u="none" strike="noStrike" kern="1200" cap="none" spc="150" normalizeH="0" baseline="0" noProof="1" dirty="0">
                <a:solidFill>
                  <a:schemeClr val="accent1"/>
                </a:solidFill>
                <a:uFillTx/>
                <a:latin typeface="Arial" charset="0"/>
                <a:ea typeface="Microsoft YaHei"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1"/>
            <a:ext cx="9828101" cy="5388907"/>
          </a:xfrm>
        </p:spPr>
        <p:txBody>
          <a:bodyPr vert="eaVert"/>
          <a:lstStyle>
            <a:lvl1pPr indent="0" eaLnBrk="1" fontAlgn="auto" latinLnBrk="0" hangingPunct="1">
              <a:buNone/>
              <a:defRPr u="none" strike="noStrike" kern="1200" cap="none" spc="0" normalizeH="0" baseline="0">
                <a:solidFill>
                  <a:schemeClr val="tx1">
                    <a:lumMod val="85000"/>
                    <a:lumOff val="15000"/>
                  </a:schemeClr>
                </a:solidFill>
                <a:uFillTx/>
                <a:latin typeface="Arial" charset="0"/>
                <a:ea typeface="Microsoft YaHei" charset="-122"/>
              </a:defRPr>
            </a:lvl1pPr>
            <a:lvl2pPr indent="0" eaLnBrk="1" fontAlgn="auto" latinLnBrk="0" hangingPunct="1">
              <a:buNone/>
              <a:defRPr u="none" strike="noStrike" kern="1200" cap="none" spc="0" normalizeH="0" baseline="0">
                <a:solidFill>
                  <a:schemeClr val="tx1">
                    <a:lumMod val="85000"/>
                    <a:lumOff val="15000"/>
                  </a:schemeClr>
                </a:solidFill>
                <a:uFillTx/>
                <a:latin typeface="Arial" charset="0"/>
                <a:ea typeface="Microsoft YaHei" charset="-122"/>
              </a:defRPr>
            </a:lvl2pPr>
            <a:lvl3pPr indent="0" eaLnBrk="1" fontAlgn="auto" latinLnBrk="0" hangingPunct="1">
              <a:buNone/>
              <a:defRPr u="none" strike="noStrike" kern="1200" cap="none" spc="0" normalizeH="0" baseline="0">
                <a:solidFill>
                  <a:schemeClr val="tx1">
                    <a:lumMod val="85000"/>
                    <a:lumOff val="15000"/>
                  </a:schemeClr>
                </a:solidFill>
                <a:uFillTx/>
                <a:latin typeface="Arial" charset="0"/>
                <a:ea typeface="Microsoft YaHei" charset="-122"/>
              </a:defRPr>
            </a:lvl3pPr>
            <a:lvl4pPr indent="0" eaLnBrk="1" fontAlgn="auto" latinLnBrk="0" hangingPunct="1">
              <a:buNone/>
              <a:defRPr u="none" strike="noStrike" kern="1200" cap="none" spc="0" normalizeH="0" baseline="0">
                <a:solidFill>
                  <a:schemeClr val="tx1">
                    <a:lumMod val="85000"/>
                    <a:lumOff val="15000"/>
                  </a:schemeClr>
                </a:solidFill>
                <a:uFillTx/>
                <a:latin typeface="Arial" charset="0"/>
                <a:ea typeface="Microsoft YaHei" charset="-122"/>
              </a:defRPr>
            </a:lvl4pPr>
            <a:lvl5pPr indent="0" eaLnBrk="1" fontAlgn="auto" latinLnBrk="0" hangingPunct="1">
              <a:buNone/>
              <a:defRPr u="none" strike="noStrike" kern="1200" cap="none" spc="0" normalizeH="0" baseline="0">
                <a:solidFill>
                  <a:schemeClr val="tx1">
                    <a:lumMod val="85000"/>
                    <a:lumOff val="15000"/>
                  </a:schemeClr>
                </a:solidFill>
                <a:uFillTx/>
                <a:latin typeface="Arial" charset="0"/>
                <a:ea typeface="Microsoft YaHe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348810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292800" y="272269"/>
            <a:ext cx="11607947" cy="6281531"/>
            <a:chOff x="219600" y="204202"/>
            <a:chExt cx="8705960" cy="4711148"/>
          </a:xfrm>
        </p:grpSpPr>
        <p:sp>
          <p:nvSpPr>
            <p:cNvPr id="10" name="矩形 9"/>
            <p:cNvSpPr/>
            <p:nvPr userDrawn="1">
              <p:custDataLst>
                <p:tags r:id="rId6"/>
              </p:custDataLst>
            </p:nvPr>
          </p:nvSpPr>
          <p:spPr>
            <a:xfrm>
              <a:off x="219600" y="228150"/>
              <a:ext cx="8704800" cy="468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p>
          </p:txBody>
        </p:sp>
        <p:pic>
          <p:nvPicPr>
            <p:cNvPr id="11" name="图片 10"/>
            <p:cNvPicPr>
              <a:picLocks noChangeAspect="1"/>
            </p:cNvPicPr>
            <p:nvPr userDrawn="1">
              <p:custDataLst>
                <p:tags r:id="rId7"/>
              </p:custDataLst>
            </p:nvPr>
          </p:nvPicPr>
          <p:blipFill rotWithShape="1">
            <a:blip r:embed="rId13"/>
            <a:srcRect/>
            <a:stretch>
              <a:fillRect/>
            </a:stretch>
          </p:blipFill>
          <p:spPr>
            <a:xfrm>
              <a:off x="8153400" y="204202"/>
              <a:ext cx="436880" cy="701675"/>
            </a:xfrm>
            <a:prstGeom prst="rect">
              <a:avLst/>
            </a:prstGeom>
          </p:spPr>
        </p:pic>
        <p:pic>
          <p:nvPicPr>
            <p:cNvPr id="12" name="图片 11"/>
            <p:cNvPicPr>
              <a:picLocks noChangeAspect="1"/>
            </p:cNvPicPr>
            <p:nvPr userDrawn="1">
              <p:custDataLst>
                <p:tags r:id="rId8"/>
              </p:custDataLst>
            </p:nvPr>
          </p:nvPicPr>
          <p:blipFill rotWithShape="1">
            <a:blip r:embed="rId14"/>
            <a:srcRect/>
            <a:stretch>
              <a:fillRect/>
            </a:stretch>
          </p:blipFill>
          <p:spPr>
            <a:xfrm>
              <a:off x="8524875" y="204202"/>
              <a:ext cx="400685" cy="1179195"/>
            </a:xfrm>
            <a:prstGeom prst="rect">
              <a:avLst/>
            </a:prstGeom>
          </p:spPr>
        </p:pic>
        <p:grpSp>
          <p:nvGrpSpPr>
            <p:cNvPr id="13" name="组合 12"/>
            <p:cNvGrpSpPr/>
            <p:nvPr userDrawn="1"/>
          </p:nvGrpSpPr>
          <p:grpSpPr>
            <a:xfrm>
              <a:off x="441960" y="457835"/>
              <a:ext cx="323850" cy="203835"/>
              <a:chOff x="441960" y="457835"/>
              <a:chExt cx="323850" cy="203835"/>
            </a:xfrm>
          </p:grpSpPr>
          <p:sp>
            <p:nvSpPr>
              <p:cNvPr id="14" name="矩形: 圆角 13"/>
              <p:cNvSpPr/>
              <p:nvPr userDrawn="1">
                <p:custDataLst>
                  <p:tags r:id="rId9"/>
                </p:custDataLst>
              </p:nvPr>
            </p:nvSpPr>
            <p:spPr>
              <a:xfrm flipH="1">
                <a:off x="441960" y="457835"/>
                <a:ext cx="323850" cy="1778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sp>
            <p:nvSpPr>
              <p:cNvPr id="15" name="矩形: 圆角 14"/>
              <p:cNvSpPr/>
              <p:nvPr userDrawn="1">
                <p:custDataLst>
                  <p:tags r:id="rId10"/>
                </p:custDataLst>
              </p:nvPr>
            </p:nvSpPr>
            <p:spPr>
              <a:xfrm flipH="1">
                <a:off x="441960" y="550545"/>
                <a:ext cx="215900" cy="1778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sp>
            <p:nvSpPr>
              <p:cNvPr id="16" name="矩形: 圆角 15"/>
              <p:cNvSpPr/>
              <p:nvPr userDrawn="1">
                <p:custDataLst>
                  <p:tags r:id="rId11"/>
                </p:custDataLst>
              </p:nvPr>
            </p:nvSpPr>
            <p:spPr>
              <a:xfrm flipH="1">
                <a:off x="441960" y="643890"/>
                <a:ext cx="107950" cy="1778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grpSp>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1" y="952509"/>
            <a:ext cx="10852237" cy="5388907"/>
          </a:xfrm>
        </p:spPr>
        <p:txBody>
          <a:bodyPr/>
          <a:lstStyle>
            <a:lvl1pPr marL="0" indent="0">
              <a:buNone/>
              <a:defRPr u="none" strike="noStrike" kern="1200" cap="none" spc="0" normalizeH="0">
                <a:solidFill>
                  <a:schemeClr val="tx1">
                    <a:lumMod val="85000"/>
                    <a:lumOff val="15000"/>
                  </a:schemeClr>
                </a:solidFill>
                <a:uFillTx/>
              </a:defRPr>
            </a:lvl1pPr>
            <a:lvl2pPr marL="457200" indent="0">
              <a:buNone/>
              <a:defRPr u="none" strike="noStrike" kern="1200" cap="none" spc="0" normalizeH="0">
                <a:solidFill>
                  <a:schemeClr val="tx1">
                    <a:lumMod val="85000"/>
                    <a:lumOff val="15000"/>
                  </a:schemeClr>
                </a:solidFill>
                <a:uFillTx/>
              </a:defRPr>
            </a:lvl2pPr>
            <a:lvl3pPr marL="914400" indent="0">
              <a:buNone/>
              <a:defRPr u="none" strike="noStrike" kern="1200" cap="none" spc="0" normalizeH="0">
                <a:solidFill>
                  <a:schemeClr val="tx1">
                    <a:lumMod val="85000"/>
                    <a:lumOff val="15000"/>
                  </a:schemeClr>
                </a:solidFill>
                <a:uFillTx/>
              </a:defRPr>
            </a:lvl3pPr>
            <a:lvl4pPr marL="1371600" indent="0">
              <a:buNone/>
              <a:defRPr u="none" strike="noStrike" kern="1200" cap="none" spc="0" normalizeH="0">
                <a:solidFill>
                  <a:schemeClr val="tx1">
                    <a:lumMod val="85000"/>
                    <a:lumOff val="15000"/>
                  </a:schemeClr>
                </a:solidFill>
                <a:uFillTx/>
              </a:defRPr>
            </a:lvl4pPr>
            <a:lvl5pPr marL="1828800" indent="0">
              <a:buNone/>
              <a:defRPr u="none" strike="noStrike" kern="1200" cap="none" spc="0" normalizeH="0">
                <a:solidFill>
                  <a:schemeClr val="tx1">
                    <a:lumMod val="85000"/>
                    <a:lumOff val="1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904981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9"/>
          <a:stretch>
            <a:fillRect/>
          </a:stretch>
        </p:blipFill>
        <p:spPr>
          <a:xfrm>
            <a:off x="6210300" y="0"/>
            <a:ext cx="6390835" cy="6390835"/>
          </a:xfrm>
          <a:prstGeom prst="rect">
            <a:avLst/>
          </a:prstGeom>
        </p:spPr>
      </p:pic>
      <p:sp>
        <p:nvSpPr>
          <p:cNvPr id="3" name="日期占位符 2"/>
          <p:cNvSpPr>
            <a:spLocks noGrp="1"/>
          </p:cNvSpPr>
          <p:nvPr>
            <p:ph type="dt" sz="half" idx="10"/>
            <p:custDataLst>
              <p:tags r:id="rId2"/>
            </p:custDataLst>
          </p:nvPr>
        </p:nvSpPr>
        <p:spPr/>
        <p:txBody>
          <a:bodyPr/>
          <a:lstStyle>
            <a:lvl1pPr>
              <a:defRPr baseline="0">
                <a:latin typeface="Arial" charset="0"/>
              </a:defRPr>
            </a:lvl1p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Arial" charset="0"/>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Arial" charset="0"/>
              </a:defRPr>
            </a:lvl1pPr>
          </a:lstStyle>
          <a:p>
            <a:fld id="{49AE70B2-8BF9-45C0-BB95-33D1B9D3A854}" type="slidenum">
              <a:rPr lang="zh-CN" altLang="en-US" smtClean="0"/>
              <a:t>‹#›</a:t>
            </a:fld>
            <a:endParaRPr lang="zh-CN" altLang="en-US"/>
          </a:p>
        </p:txBody>
      </p:sp>
      <p:cxnSp>
        <p:nvCxnSpPr>
          <p:cNvPr id="9" name="PA_直接连接符 15"/>
          <p:cNvCxnSpPr/>
          <p:nvPr>
            <p:custDataLst>
              <p:tags r:id="rId5"/>
            </p:custDataLst>
          </p:nvPr>
        </p:nvCxnSpPr>
        <p:spPr>
          <a:xfrm>
            <a:off x="863780" y="3770557"/>
            <a:ext cx="24555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674793" y="1893993"/>
            <a:ext cx="5928360" cy="1366520"/>
          </a:xfrm>
        </p:spPr>
        <p:txBody>
          <a:bodyPr vert="horz" lIns="90000" tIns="46800" rIns="90000" bIns="0" rtlCol="0" anchor="b" anchorCtr="0">
            <a:normAutofit/>
          </a:bodyPr>
          <a:lstStyle>
            <a:lvl1pPr marL="0" marR="0" algn="l" defTabSz="685800" rtl="0" eaLnBrk="1" fontAlgn="auto" latinLnBrk="0" hangingPunct="1">
              <a:lnSpc>
                <a:spcPct val="100000"/>
              </a:lnSpc>
              <a:buNone/>
              <a:defRPr kumimoji="0" lang="zh-CN" altLang="en-US" sz="10665" b="1" i="0" u="none" strike="noStrike" kern="1200" cap="none" spc="0" normalizeH="0" baseline="30000" noProof="1" dirty="0">
                <a:solidFill>
                  <a:schemeClr val="tx1">
                    <a:lumMod val="85000"/>
                    <a:lumOff val="15000"/>
                  </a:schemeClr>
                </a:solidFill>
                <a:uFillTx/>
                <a:latin typeface="Arial" charset="0"/>
                <a:ea typeface="汉仪旗黑-85S" pitchFamily="18" charset="-122"/>
                <a:cs typeface="+mj-cs"/>
                <a:sym typeface="+mn-ea"/>
              </a:defRPr>
            </a:lvl1pPr>
          </a:lstStyle>
          <a:p>
            <a:pPr lvl="0"/>
            <a:r>
              <a:rPr dirty="0">
                <a:sym typeface="+mn-ea"/>
              </a:rPr>
              <a:t>编辑标题</a:t>
            </a:r>
          </a:p>
        </p:txBody>
      </p:sp>
      <p:sp>
        <p:nvSpPr>
          <p:cNvPr id="8" name="副标题 2"/>
          <p:cNvSpPr>
            <a:spLocks noGrp="1"/>
          </p:cNvSpPr>
          <p:nvPr>
            <p:ph type="subTitle" idx="1"/>
            <p:custDataLst>
              <p:tags r:id="rId7"/>
            </p:custDataLst>
          </p:nvPr>
        </p:nvSpPr>
        <p:spPr>
          <a:xfrm>
            <a:off x="756073" y="3300307"/>
            <a:ext cx="5513493" cy="382693"/>
          </a:xfrm>
        </p:spPr>
        <p:txBody>
          <a:bodyPr lIns="90000" tIns="46800" rIns="90000" bIns="46800">
            <a:normAutofit/>
          </a:bodyPr>
          <a:lstStyle>
            <a:lvl1pPr marL="0" indent="0" algn="l" eaLnBrk="1" fontAlgn="auto" latinLnBrk="0" hangingPunct="1">
              <a:lnSpc>
                <a:spcPct val="100000"/>
              </a:lnSpc>
              <a:buNone/>
              <a:defRPr sz="2400" u="none" strike="noStrike" kern="1200" cap="none" spc="200" normalizeH="0" baseline="30000">
                <a:solidFill>
                  <a:schemeClr val="tx1">
                    <a:lumMod val="85000"/>
                    <a:lumOff val="15000"/>
                  </a:schemeClr>
                </a:solidFill>
                <a:uFillTx/>
                <a:latin typeface="Arial" charset="0"/>
                <a:ea typeface="Microsoft YaHei"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Tree>
    <p:extLst>
      <p:ext uri="{BB962C8B-B14F-4D97-AF65-F5344CB8AC3E}">
        <p14:creationId xmlns:p14="http://schemas.microsoft.com/office/powerpoint/2010/main" val="1315554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CA1967-D206-41B1-91B6-8254B355A8C6}" type="datetimeFigureOut">
              <a:rPr lang="zh-CN" altLang="en-US" smtClean="0"/>
              <a:t>2022/9/18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629BAA-4250-4949-BC65-12F8084EA21D}" type="slidenum">
              <a:rPr lang="zh-CN" altLang="en-US" smtClean="0"/>
              <a:t>‹#›</a:t>
            </a:fld>
            <a:endParaRPr lang="zh-CN" altLang="en-US"/>
          </a:p>
        </p:txBody>
      </p:sp>
    </p:spTree>
    <p:extLst>
      <p:ext uri="{BB962C8B-B14F-4D97-AF65-F5344CB8AC3E}">
        <p14:creationId xmlns:p14="http://schemas.microsoft.com/office/powerpoint/2010/main" val="149814675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lvl1pPr>
              <a:defRPr u="none" strike="noStrike" kern="1200" cap="none" spc="0" normalizeH="0" baseline="0">
                <a:solidFill>
                  <a:schemeClr val="accent1"/>
                </a:solidFill>
                <a:uFillTx/>
                <a:latin typeface="Arial" charset="0"/>
                <a:ea typeface="Microsoft YaHei" charset="-122"/>
              </a:defRPr>
            </a:lvl1p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dirty="0"/>
          </a:p>
        </p:txBody>
      </p:sp>
      <p:pic>
        <p:nvPicPr>
          <p:cNvPr id="8" name="图片 7"/>
          <p:cNvPicPr>
            <a:picLocks noChangeAspect="1"/>
          </p:cNvPicPr>
          <p:nvPr userDrawn="1">
            <p:custDataLst>
              <p:tags r:id="rId5"/>
            </p:custDataLst>
          </p:nvPr>
        </p:nvPicPr>
        <p:blipFill rotWithShape="1">
          <a:blip r:embed="rId7"/>
          <a:srcRect/>
          <a:stretch>
            <a:fillRect/>
          </a:stretch>
        </p:blipFill>
        <p:spPr>
          <a:xfrm>
            <a:off x="11575967" y="0"/>
            <a:ext cx="508171" cy="1496741"/>
          </a:xfrm>
          <a:prstGeom prst="rect">
            <a:avLst/>
          </a:prstGeom>
        </p:spPr>
      </p:pic>
    </p:spTree>
    <p:extLst>
      <p:ext uri="{BB962C8B-B14F-4D97-AF65-F5344CB8AC3E}">
        <p14:creationId xmlns:p14="http://schemas.microsoft.com/office/powerpoint/2010/main" val="122266511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947" y="303953"/>
            <a:ext cx="11606107" cy="624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pic>
        <p:nvPicPr>
          <p:cNvPr id="9" name="图片 8"/>
          <p:cNvPicPr>
            <a:picLocks noChangeAspect="1"/>
          </p:cNvPicPr>
          <p:nvPr userDrawn="1">
            <p:custDataLst>
              <p:tags r:id="rId2"/>
            </p:custDataLst>
          </p:nvPr>
        </p:nvPicPr>
        <p:blipFill rotWithShape="1">
          <a:blip r:embed="rId14"/>
          <a:srcRect/>
          <a:stretch>
            <a:fillRect/>
          </a:stretch>
        </p:blipFill>
        <p:spPr>
          <a:xfrm>
            <a:off x="10871200" y="272627"/>
            <a:ext cx="582507" cy="935567"/>
          </a:xfrm>
          <a:prstGeom prst="rect">
            <a:avLst/>
          </a:prstGeom>
        </p:spPr>
      </p:pic>
      <p:pic>
        <p:nvPicPr>
          <p:cNvPr id="10" name="图片 9"/>
          <p:cNvPicPr>
            <a:picLocks noChangeAspect="1"/>
          </p:cNvPicPr>
          <p:nvPr userDrawn="1">
            <p:custDataLst>
              <p:tags r:id="rId3"/>
            </p:custDataLst>
          </p:nvPr>
        </p:nvPicPr>
        <p:blipFill rotWithShape="1">
          <a:blip r:embed="rId15"/>
          <a:srcRect/>
          <a:stretch>
            <a:fillRect/>
          </a:stretch>
        </p:blipFill>
        <p:spPr>
          <a:xfrm>
            <a:off x="11366500" y="272627"/>
            <a:ext cx="534247" cy="1572260"/>
          </a:xfrm>
          <a:prstGeom prst="rect">
            <a:avLst/>
          </a:prstGeom>
        </p:spPr>
      </p:pic>
      <p:grpSp>
        <p:nvGrpSpPr>
          <p:cNvPr id="6" name="组合 5"/>
          <p:cNvGrpSpPr/>
          <p:nvPr userDrawn="1">
            <p:custDataLst>
              <p:tags r:id="rId4"/>
            </p:custDataLst>
          </p:nvPr>
        </p:nvGrpSpPr>
        <p:grpSpPr>
          <a:xfrm>
            <a:off x="589280" y="610447"/>
            <a:ext cx="431800" cy="271780"/>
            <a:chOff x="441960" y="457835"/>
            <a:chExt cx="323850" cy="203835"/>
          </a:xfrm>
        </p:grpSpPr>
        <p:sp>
          <p:nvSpPr>
            <p:cNvPr id="11" name="矩形: 圆角 10"/>
            <p:cNvSpPr/>
            <p:nvPr userDrawn="1">
              <p:custDataLst>
                <p:tags r:id="rId10"/>
              </p:custDataLst>
            </p:nvPr>
          </p:nvSpPr>
          <p:spPr>
            <a:xfrm flipH="1">
              <a:off x="441960" y="457835"/>
              <a:ext cx="323850" cy="1778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sp>
          <p:nvSpPr>
            <p:cNvPr id="12" name="矩形: 圆角 11"/>
            <p:cNvSpPr/>
            <p:nvPr userDrawn="1">
              <p:custDataLst>
                <p:tags r:id="rId11"/>
              </p:custDataLst>
            </p:nvPr>
          </p:nvSpPr>
          <p:spPr>
            <a:xfrm flipH="1">
              <a:off x="441960" y="550545"/>
              <a:ext cx="215900" cy="1778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sp>
          <p:nvSpPr>
            <p:cNvPr id="13" name="矩形: 圆角 12"/>
            <p:cNvSpPr/>
            <p:nvPr userDrawn="1">
              <p:custDataLst>
                <p:tags r:id="rId12"/>
              </p:custDataLst>
            </p:nvPr>
          </p:nvSpPr>
          <p:spPr>
            <a:xfrm flipH="1">
              <a:off x="441960" y="643890"/>
              <a:ext cx="107950" cy="1778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grpSp>
      <p:sp>
        <p:nvSpPr>
          <p:cNvPr id="2" name="标题 1"/>
          <p:cNvSpPr>
            <a:spLocks noGrp="1"/>
          </p:cNvSpPr>
          <p:nvPr>
            <p:ph type="title"/>
            <p:custDataLst>
              <p:tags r:id="rId5"/>
            </p:custDataLst>
          </p:nvPr>
        </p:nvSpPr>
        <p:spPr>
          <a:xfrm>
            <a:off x="1281600" y="1249200"/>
            <a:ext cx="9626400" cy="723600"/>
          </a:xfrm>
        </p:spPr>
        <p:txBody>
          <a:bodyPr anchor="ctr"/>
          <a:lstStyle>
            <a:lvl1pPr>
              <a:defRPr sz="3200" u="none" strike="noStrike" kern="1200" cap="none" spc="0" normalizeH="0" baseline="0">
                <a:solidFill>
                  <a:schemeClr val="accent1"/>
                </a:solidFill>
                <a:uFillTx/>
                <a:latin typeface="Arial" charset="0"/>
                <a:ea typeface="Microsoft YaHei" charset="-122"/>
              </a:defRPr>
            </a:lvl1pPr>
          </a:lstStyle>
          <a:p>
            <a:r>
              <a:rPr lang="zh-CN" altLang="en-US" dirty="0"/>
              <a:t>单击此处编辑标题</a:t>
            </a:r>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marL="0" indent="0">
              <a:buNone/>
              <a:defRPr u="none" strike="noStrike" kern="1200" cap="none" spc="0" normalizeH="0" baseline="0">
                <a:solidFill>
                  <a:schemeClr val="tx1">
                    <a:lumMod val="85000"/>
                    <a:lumOff val="15000"/>
                  </a:schemeClr>
                </a:solidFill>
                <a:uFillTx/>
                <a:latin typeface="Arial" charset="0"/>
                <a:ea typeface="Microsoft YaHei" charset="-122"/>
              </a:defRPr>
            </a:lvl1pPr>
            <a:lvl2pPr marL="457200" indent="0">
              <a:buNone/>
              <a:defRPr u="none" strike="noStrike" kern="1200" cap="none" spc="0" normalizeH="0" baseline="0">
                <a:solidFill>
                  <a:schemeClr val="tx1">
                    <a:lumMod val="85000"/>
                    <a:lumOff val="15000"/>
                  </a:schemeClr>
                </a:solidFill>
                <a:uFillTx/>
                <a:latin typeface="Arial" charset="0"/>
                <a:ea typeface="Microsoft YaHei" charset="-122"/>
              </a:defRPr>
            </a:lvl2pPr>
            <a:lvl3pPr marL="914400" indent="0">
              <a:buNone/>
              <a:defRPr u="none" strike="noStrike" kern="1200" cap="none" spc="0" normalizeH="0" baseline="0">
                <a:solidFill>
                  <a:schemeClr val="tx1">
                    <a:lumMod val="85000"/>
                    <a:lumOff val="15000"/>
                  </a:schemeClr>
                </a:solidFill>
                <a:uFillTx/>
                <a:latin typeface="Arial" charset="0"/>
                <a:ea typeface="Microsoft YaHei" charset="-122"/>
              </a:defRPr>
            </a:lvl3pPr>
            <a:lvl4pPr marL="1371600" indent="0">
              <a:buNone/>
              <a:defRPr u="none" strike="noStrike" kern="1200" cap="none" spc="0" normalizeH="0" baseline="0">
                <a:solidFill>
                  <a:schemeClr val="tx1">
                    <a:lumMod val="85000"/>
                    <a:lumOff val="15000"/>
                  </a:schemeClr>
                </a:solidFill>
                <a:uFillTx/>
                <a:latin typeface="Arial" charset="0"/>
                <a:ea typeface="Microsoft YaHei" charset="-122"/>
              </a:defRPr>
            </a:lvl4pPr>
            <a:lvl5pPr marL="1828800" indent="0">
              <a:buNone/>
              <a:defRPr u="none" strike="noStrike" kern="1200" cap="none" spc="0" normalizeH="0" baseline="0">
                <a:solidFill>
                  <a:schemeClr val="tx1">
                    <a:lumMod val="85000"/>
                    <a:lumOff val="15000"/>
                  </a:schemeClr>
                </a:solidFill>
                <a:uFillTx/>
                <a:latin typeface="Arial" charset="0"/>
                <a:ea typeface="Microsoft YaHe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9208554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1"/>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5" dirty="0">
              <a:sym typeface="+mn-ea"/>
            </a:endParaRPr>
          </a:p>
        </p:txBody>
      </p:sp>
      <p:grpSp>
        <p:nvGrpSpPr>
          <p:cNvPr id="13" name="组合 12"/>
          <p:cNvGrpSpPr/>
          <p:nvPr userDrawn="1">
            <p:custDataLst>
              <p:tags r:id="rId2"/>
            </p:custDataLst>
          </p:nvPr>
        </p:nvGrpSpPr>
        <p:grpSpPr>
          <a:xfrm>
            <a:off x="189500" y="194477"/>
            <a:ext cx="431800" cy="271780"/>
            <a:chOff x="441960" y="457835"/>
            <a:chExt cx="323850" cy="203835"/>
          </a:xfrm>
        </p:grpSpPr>
        <p:sp>
          <p:nvSpPr>
            <p:cNvPr id="18" name="矩形: 圆角 17"/>
            <p:cNvSpPr/>
            <p:nvPr userDrawn="1">
              <p:custDataLst>
                <p:tags r:id="rId12"/>
              </p:custDataLst>
            </p:nvPr>
          </p:nvSpPr>
          <p:spPr>
            <a:xfrm flipH="1">
              <a:off x="441960" y="457835"/>
              <a:ext cx="32385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sp>
          <p:nvSpPr>
            <p:cNvPr id="19" name="矩形: 圆角 18"/>
            <p:cNvSpPr/>
            <p:nvPr userDrawn="1">
              <p:custDataLst>
                <p:tags r:id="rId13"/>
              </p:custDataLst>
            </p:nvPr>
          </p:nvSpPr>
          <p:spPr>
            <a:xfrm flipH="1">
              <a:off x="441960" y="550545"/>
              <a:ext cx="21590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sp>
          <p:nvSpPr>
            <p:cNvPr id="20" name="矩形: 圆角 19"/>
            <p:cNvSpPr/>
            <p:nvPr userDrawn="1">
              <p:custDataLst>
                <p:tags r:id="rId14"/>
              </p:custDataLst>
            </p:nvPr>
          </p:nvSpPr>
          <p:spPr>
            <a:xfrm flipH="1">
              <a:off x="441960" y="643890"/>
              <a:ext cx="10795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grpSp>
      <p:grpSp>
        <p:nvGrpSpPr>
          <p:cNvPr id="6" name="组合 5"/>
          <p:cNvGrpSpPr/>
          <p:nvPr userDrawn="1">
            <p:custDataLst>
              <p:tags r:id="rId3"/>
            </p:custDataLst>
          </p:nvPr>
        </p:nvGrpSpPr>
        <p:grpSpPr>
          <a:xfrm>
            <a:off x="11164187" y="0"/>
            <a:ext cx="889225" cy="1357971"/>
            <a:chOff x="8153400" y="0"/>
            <a:chExt cx="772160" cy="1179195"/>
          </a:xfrm>
        </p:grpSpPr>
        <p:pic>
          <p:nvPicPr>
            <p:cNvPr id="10" name="图片 9"/>
            <p:cNvPicPr>
              <a:picLocks noChangeAspect="1"/>
            </p:cNvPicPr>
            <p:nvPr userDrawn="1">
              <p:custDataLst>
                <p:tags r:id="rId10"/>
              </p:custDataLst>
            </p:nvPr>
          </p:nvPicPr>
          <p:blipFill rotWithShape="1">
            <a:blip r:embed="rId16"/>
            <a:srcRect/>
            <a:stretch>
              <a:fillRect/>
            </a:stretch>
          </p:blipFill>
          <p:spPr>
            <a:xfrm>
              <a:off x="8153400" y="0"/>
              <a:ext cx="436880" cy="701675"/>
            </a:xfrm>
            <a:prstGeom prst="rect">
              <a:avLst/>
            </a:prstGeom>
          </p:spPr>
        </p:pic>
        <p:pic>
          <p:nvPicPr>
            <p:cNvPr id="11" name="图片 10"/>
            <p:cNvPicPr>
              <a:picLocks noChangeAspect="1"/>
            </p:cNvPicPr>
            <p:nvPr userDrawn="1">
              <p:custDataLst>
                <p:tags r:id="rId11"/>
              </p:custDataLst>
            </p:nvPr>
          </p:nvPicPr>
          <p:blipFill rotWithShape="1">
            <a:blip r:embed="rId17"/>
            <a:srcRect/>
            <a:stretch>
              <a:fillRect/>
            </a:stretch>
          </p:blipFill>
          <p:spPr>
            <a:xfrm>
              <a:off x="8524875" y="0"/>
              <a:ext cx="400685" cy="1179195"/>
            </a:xfrm>
            <a:prstGeom prst="rect">
              <a:avLst/>
            </a:prstGeom>
          </p:spPr>
        </p:pic>
      </p:grpSp>
      <p:sp>
        <p:nvSpPr>
          <p:cNvPr id="2" name="标题 1"/>
          <p:cNvSpPr>
            <a:spLocks noGrp="1"/>
          </p:cNvSpPr>
          <p:nvPr>
            <p:ph type="title"/>
            <p:custDataLst>
              <p:tags r:id="rId4"/>
            </p:custDataLst>
          </p:nvPr>
        </p:nvSpPr>
        <p:spPr>
          <a:xfrm>
            <a:off x="583200" y="770400"/>
            <a:ext cx="3960000" cy="882000"/>
          </a:xfrm>
        </p:spPr>
        <p:txBody>
          <a:bodyPr anchor="ctr"/>
          <a:lstStyle>
            <a:lvl1pPr>
              <a:defRPr sz="3600" u="none" strike="noStrike" kern="1200" cap="none" spc="0" normalizeH="0" baseline="0">
                <a:solidFill>
                  <a:schemeClr val="accent1"/>
                </a:solidFill>
                <a:uFillTx/>
                <a:latin typeface="Arial" charset="0"/>
                <a:ea typeface="Microsoft YaHei"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marL="0" indent="0">
              <a:buNone/>
              <a:defRPr u="none" strike="noStrike" kern="1200" cap="none" spc="0" normalizeH="0" baseline="0">
                <a:solidFill>
                  <a:schemeClr val="bg1"/>
                </a:solidFill>
                <a:latin typeface="Arial" charset="0"/>
                <a:ea typeface="Microsoft YaHei" charset="-122"/>
              </a:defRPr>
            </a:lvl1pPr>
            <a:lvl2pPr marL="457200" indent="0">
              <a:buNone/>
              <a:defRPr u="none" strike="noStrike" kern="1200" cap="none" spc="0" normalizeH="0" baseline="0">
                <a:solidFill>
                  <a:schemeClr val="bg1"/>
                </a:solidFill>
                <a:latin typeface="Arial" charset="0"/>
                <a:ea typeface="Microsoft YaHei" charset="-122"/>
              </a:defRPr>
            </a:lvl2pPr>
            <a:lvl3pPr marL="914400" indent="0">
              <a:buNone/>
              <a:defRPr u="none" strike="noStrike" kern="1200" cap="none" spc="0" normalizeH="0" baseline="0">
                <a:solidFill>
                  <a:schemeClr val="bg1"/>
                </a:solidFill>
                <a:latin typeface="Arial" charset="0"/>
                <a:ea typeface="Microsoft YaHei" charset="-122"/>
              </a:defRPr>
            </a:lvl3pPr>
            <a:lvl4pPr marL="1371600" indent="0">
              <a:buNone/>
              <a:defRPr u="none" strike="noStrike" kern="1200" cap="none" spc="0" normalizeH="0" baseline="0">
                <a:solidFill>
                  <a:schemeClr val="bg1"/>
                </a:solidFill>
                <a:latin typeface="Arial" charset="0"/>
                <a:ea typeface="Microsoft YaHei" charset="-122"/>
              </a:defRPr>
            </a:lvl4pPr>
            <a:lvl5pPr marL="1828800" indent="0">
              <a:buNone/>
              <a:defRPr u="none" strike="noStrike" kern="1200" cap="none" spc="0" normalizeH="0" baseline="0">
                <a:solidFill>
                  <a:schemeClr val="bg1"/>
                </a:solidFill>
                <a:latin typeface="Arial" charset="0"/>
                <a:ea typeface="Microsoft YaHe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9"/>
            <a:ext cx="6480000" cy="5087937"/>
          </a:xfrm>
        </p:spPr>
        <p:txBody>
          <a:bodyPr/>
          <a:lstStyle>
            <a:lvl1pPr marL="0" indent="0">
              <a:buNone/>
              <a:defRPr u="none" strike="noStrike" kern="1200" cap="none" spc="0" normalizeH="0" baseline="0">
                <a:latin typeface="Arial" charset="0"/>
                <a:ea typeface="Microsoft YaHei" charset="-122"/>
              </a:defRPr>
            </a:lvl1pPr>
            <a:lvl2pPr marL="457200" indent="0">
              <a:buNone/>
              <a:defRPr u="none" strike="noStrike" kern="1200" cap="none" spc="0" normalizeH="0" baseline="0">
                <a:latin typeface="Arial" charset="0"/>
                <a:ea typeface="Microsoft YaHei" charset="-122"/>
              </a:defRPr>
            </a:lvl2pPr>
            <a:lvl3pPr marL="914400" indent="0">
              <a:buNone/>
              <a:defRPr u="none" strike="noStrike" kern="1200" cap="none" spc="0" normalizeH="0" baseline="0">
                <a:latin typeface="Arial" charset="0"/>
                <a:ea typeface="Microsoft YaHei" charset="-122"/>
              </a:defRPr>
            </a:lvl3pPr>
            <a:lvl4pPr marL="1371600" indent="0">
              <a:buNone/>
              <a:defRPr u="none" strike="noStrike" kern="1200" cap="none" spc="0" normalizeH="0" baseline="0">
                <a:latin typeface="Arial" charset="0"/>
                <a:ea typeface="Microsoft YaHei" charset="-122"/>
              </a:defRPr>
            </a:lvl4pPr>
            <a:lvl5pPr marL="1828800" indent="0">
              <a:buNone/>
              <a:defRPr u="none" strike="noStrike" kern="1200" cap="none" spc="0" normalizeH="0" baseline="0">
                <a:latin typeface="Arial" charset="0"/>
                <a:ea typeface="Microsoft YaHe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22394400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1"/>
            </p:custDataLst>
          </p:nvPr>
        </p:nvPicPr>
        <p:blipFill>
          <a:blip r:embed="rId14">
            <a:extLst>
              <a:ext uri="{28A0092B-C50C-407E-A947-70E740481C1C}">
                <a14:useLocalDpi xmlns:a14="http://schemas.microsoft.com/office/drawing/2010/main" val="0"/>
              </a:ext>
            </a:extLst>
          </a:blip>
          <a:stretch>
            <a:fillRect/>
          </a:stretch>
        </p:blipFill>
        <p:spPr>
          <a:xfrm>
            <a:off x="6746240" y="1"/>
            <a:ext cx="5445760" cy="5445760"/>
          </a:xfrm>
          <a:prstGeom prst="rect">
            <a:avLst/>
          </a:prstGeom>
        </p:spPr>
      </p:pic>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5">
              <a:sym typeface="+mn-ea"/>
            </a:endParaRPr>
          </a:p>
        </p:txBody>
      </p:sp>
      <p:grpSp>
        <p:nvGrpSpPr>
          <p:cNvPr id="15" name="组合 14"/>
          <p:cNvGrpSpPr/>
          <p:nvPr userDrawn="1">
            <p:custDataLst>
              <p:tags r:id="rId3"/>
            </p:custDataLst>
          </p:nvPr>
        </p:nvGrpSpPr>
        <p:grpSpPr>
          <a:xfrm>
            <a:off x="189500" y="194477"/>
            <a:ext cx="431800" cy="271780"/>
            <a:chOff x="441960" y="457835"/>
            <a:chExt cx="323850" cy="203835"/>
          </a:xfrm>
        </p:grpSpPr>
        <p:sp>
          <p:nvSpPr>
            <p:cNvPr id="16" name="矩形: 圆角 15"/>
            <p:cNvSpPr/>
            <p:nvPr userDrawn="1">
              <p:custDataLst>
                <p:tags r:id="rId10"/>
              </p:custDataLst>
            </p:nvPr>
          </p:nvSpPr>
          <p:spPr>
            <a:xfrm flipH="1">
              <a:off x="441960" y="457835"/>
              <a:ext cx="32385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sp>
          <p:nvSpPr>
            <p:cNvPr id="17" name="矩形: 圆角 16"/>
            <p:cNvSpPr/>
            <p:nvPr userDrawn="1">
              <p:custDataLst>
                <p:tags r:id="rId11"/>
              </p:custDataLst>
            </p:nvPr>
          </p:nvSpPr>
          <p:spPr>
            <a:xfrm flipH="1">
              <a:off x="441960" y="550545"/>
              <a:ext cx="21590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sp>
          <p:nvSpPr>
            <p:cNvPr id="18" name="矩形: 圆角 17"/>
            <p:cNvSpPr/>
            <p:nvPr userDrawn="1">
              <p:custDataLst>
                <p:tags r:id="rId12"/>
              </p:custDataLst>
            </p:nvPr>
          </p:nvSpPr>
          <p:spPr>
            <a:xfrm flipH="1">
              <a:off x="441960" y="643890"/>
              <a:ext cx="10795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grpSp>
      <p:sp>
        <p:nvSpPr>
          <p:cNvPr id="2" name="标题 1"/>
          <p:cNvSpPr>
            <a:spLocks noGrp="1"/>
          </p:cNvSpPr>
          <p:nvPr>
            <p:ph type="title"/>
            <p:custDataLst>
              <p:tags r:id="rId4"/>
            </p:custDataLst>
          </p:nvPr>
        </p:nvSpPr>
        <p:spPr>
          <a:xfrm>
            <a:off x="612000" y="781200"/>
            <a:ext cx="10976400" cy="626400"/>
          </a:xfrm>
        </p:spPr>
        <p:txBody>
          <a:bodyPr anchor="ctr"/>
          <a:lstStyle>
            <a:lvl1pPr marL="0" indent="0" algn="ctr">
              <a:buFont typeface="Arial" charset="0"/>
              <a:buNone/>
              <a:defRPr sz="3600" u="none" strike="noStrike" kern="1200" cap="none" spc="0" normalizeH="0" baseline="0">
                <a:solidFill>
                  <a:schemeClr val="accent1"/>
                </a:solidFill>
                <a:latin typeface="Arial" charset="0"/>
                <a:ea typeface="Microsoft YaHei"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marL="0" indent="0" algn="ctr">
              <a:buFont typeface="Arial" charset="0"/>
              <a:buNone/>
              <a:defRPr u="none" strike="noStrike" kern="1200" cap="none" spc="0" normalizeH="0" baseline="0">
                <a:solidFill>
                  <a:schemeClr val="bg1"/>
                </a:solidFill>
                <a:latin typeface="Arial" charset="0"/>
                <a:ea typeface="Microsoft YaHei"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marL="0" indent="0">
              <a:buFont typeface="Arial" charset="0"/>
              <a:buNone/>
              <a:defRPr u="none" strike="noStrike" kern="1200" cap="none" spc="0" normalizeH="0" baseline="0">
                <a:latin typeface="Arial" charset="0"/>
                <a:ea typeface="Microsoft YaHei" charset="-122"/>
              </a:defRPr>
            </a:lvl1pPr>
            <a:lvl2pPr marL="457200" indent="0">
              <a:buFont typeface="Arial" charset="0"/>
              <a:buNone/>
              <a:defRPr u="none" strike="noStrike" kern="1200" cap="none" spc="0" normalizeH="0" baseline="0">
                <a:latin typeface="Arial" charset="0"/>
                <a:ea typeface="Microsoft YaHei" charset="-122"/>
              </a:defRPr>
            </a:lvl2pPr>
            <a:lvl3pPr marL="914400" indent="0">
              <a:buFont typeface="Arial" charset="0"/>
              <a:buNone/>
              <a:defRPr u="none" strike="noStrike" kern="1200" cap="none" spc="0" normalizeH="0" baseline="0">
                <a:latin typeface="Arial" charset="0"/>
                <a:ea typeface="Microsoft YaHei" charset="-122"/>
              </a:defRPr>
            </a:lvl3pPr>
            <a:lvl4pPr marL="1371600" indent="0">
              <a:buFont typeface="Arial" charset="0"/>
              <a:buNone/>
              <a:defRPr u="none" strike="noStrike" kern="1200" cap="none" spc="0" normalizeH="0" baseline="0">
                <a:latin typeface="Arial" charset="0"/>
                <a:ea typeface="Microsoft YaHei" charset="-122"/>
              </a:defRPr>
            </a:lvl4pPr>
            <a:lvl5pPr marL="1828800" indent="0">
              <a:buFont typeface="Arial" charset="0"/>
              <a:buNone/>
              <a:defRPr u="none" strike="noStrike" kern="1200" cap="none" spc="0" normalizeH="0" baseline="0">
                <a:latin typeface="Arial" charset="0"/>
                <a:ea typeface="Microsoft YaHe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128189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1"/>
            </p:custDataLst>
          </p:nvPr>
        </p:nvPicPr>
        <p:blipFill>
          <a:blip r:embed="rId14">
            <a:extLst>
              <a:ext uri="{28A0092B-C50C-407E-A947-70E740481C1C}">
                <a14:useLocalDpi xmlns:a14="http://schemas.microsoft.com/office/drawing/2010/main" val="0"/>
              </a:ext>
            </a:extLst>
          </a:blip>
          <a:stretch>
            <a:fillRect/>
          </a:stretch>
        </p:blipFill>
        <p:spPr>
          <a:xfrm>
            <a:off x="6746240" y="0"/>
            <a:ext cx="5445760" cy="5445760"/>
          </a:xfrm>
          <a:prstGeom prst="rect">
            <a:avLst/>
          </a:prstGeom>
        </p:spPr>
      </p:pic>
      <p:grpSp>
        <p:nvGrpSpPr>
          <p:cNvPr id="17" name="组合 16"/>
          <p:cNvGrpSpPr/>
          <p:nvPr userDrawn="1">
            <p:custDataLst>
              <p:tags r:id="rId2"/>
            </p:custDataLst>
          </p:nvPr>
        </p:nvGrpSpPr>
        <p:grpSpPr>
          <a:xfrm>
            <a:off x="189653" y="194733"/>
            <a:ext cx="431800" cy="271780"/>
            <a:chOff x="441960" y="457835"/>
            <a:chExt cx="323850" cy="203835"/>
          </a:xfrm>
        </p:grpSpPr>
        <p:sp>
          <p:nvSpPr>
            <p:cNvPr id="18" name="矩形: 圆角 17"/>
            <p:cNvSpPr/>
            <p:nvPr userDrawn="1">
              <p:custDataLst>
                <p:tags r:id="rId10"/>
              </p:custDataLst>
            </p:nvPr>
          </p:nvSpPr>
          <p:spPr>
            <a:xfrm flipH="1">
              <a:off x="441960" y="457835"/>
              <a:ext cx="32385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sp>
          <p:nvSpPr>
            <p:cNvPr id="19" name="矩形: 圆角 18"/>
            <p:cNvSpPr/>
            <p:nvPr userDrawn="1">
              <p:custDataLst>
                <p:tags r:id="rId11"/>
              </p:custDataLst>
            </p:nvPr>
          </p:nvSpPr>
          <p:spPr>
            <a:xfrm flipH="1">
              <a:off x="441960" y="550545"/>
              <a:ext cx="21590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sp>
          <p:nvSpPr>
            <p:cNvPr id="20" name="矩形: 圆角 19"/>
            <p:cNvSpPr/>
            <p:nvPr userDrawn="1">
              <p:custDataLst>
                <p:tags r:id="rId12"/>
              </p:custDataLst>
            </p:nvPr>
          </p:nvSpPr>
          <p:spPr>
            <a:xfrm flipH="1">
              <a:off x="441960" y="643890"/>
              <a:ext cx="10795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grpSp>
      <p:sp>
        <p:nvSpPr>
          <p:cNvPr id="8" name="矩形 7"/>
          <p:cNvSpPr/>
          <p:nvPr userDrawn="1">
            <p:custDataLst>
              <p:tags r:id="rId3"/>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5">
              <a:sym typeface="+mn-ea"/>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marL="0" indent="0" algn="ctr">
              <a:buFont typeface="Arial" charset="0"/>
              <a:buNone/>
              <a:defRPr sz="3200" u="none" strike="noStrike" kern="1200" cap="none" spc="0" normalizeH="0" baseline="0">
                <a:solidFill>
                  <a:schemeClr val="accent1"/>
                </a:solidFill>
                <a:latin typeface="Arial" charset="0"/>
                <a:ea typeface="Microsoft YaHei"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marL="0" indent="0">
              <a:buFont typeface="Arial" charset="0"/>
              <a:buNone/>
              <a:defRPr u="none" strike="noStrike" kern="1200" cap="none" spc="0" normalizeH="0" baseline="0">
                <a:latin typeface="Arial" charset="0"/>
                <a:ea typeface="Microsoft YaHei" charset="-122"/>
              </a:defRPr>
            </a:lvl1pPr>
            <a:lvl2pPr marL="457200" indent="0">
              <a:buFont typeface="Arial" charset="0"/>
              <a:buNone/>
              <a:defRPr u="none" strike="noStrike" kern="1200" cap="none" spc="0" normalizeH="0" baseline="0">
                <a:latin typeface="Arial" charset="0"/>
                <a:ea typeface="Microsoft YaHei" charset="-122"/>
              </a:defRPr>
            </a:lvl2pPr>
            <a:lvl3pPr marL="914400" indent="0">
              <a:buFont typeface="Arial" charset="0"/>
              <a:buNone/>
              <a:defRPr u="none" strike="noStrike" kern="1200" cap="none" spc="0" normalizeH="0" baseline="0">
                <a:latin typeface="Arial" charset="0"/>
                <a:ea typeface="Microsoft YaHei" charset="-122"/>
              </a:defRPr>
            </a:lvl3pPr>
            <a:lvl4pPr marL="1371600" indent="0">
              <a:buFont typeface="Arial" charset="0"/>
              <a:buNone/>
              <a:defRPr u="none" strike="noStrike" kern="1200" cap="none" spc="0" normalizeH="0" baseline="0">
                <a:latin typeface="Arial" charset="0"/>
                <a:ea typeface="Microsoft YaHei" charset="-122"/>
              </a:defRPr>
            </a:lvl4pPr>
            <a:lvl5pPr marL="1828800" indent="0">
              <a:buFont typeface="Arial" charset="0"/>
              <a:buNone/>
              <a:defRPr u="none" strike="noStrike" kern="1200" cap="none" spc="0" normalizeH="0" baseline="0">
                <a:latin typeface="Arial" charset="0"/>
                <a:ea typeface="Microsoft YaHe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marL="0" indent="0">
              <a:buFont typeface="Arial" charset="0"/>
              <a:buNone/>
              <a:defRPr u="none" strike="noStrike" kern="1200" cap="none" spc="0" normalizeH="0" baseline="0">
                <a:solidFill>
                  <a:schemeClr val="bg1"/>
                </a:solidFill>
                <a:latin typeface="Arial" charset="0"/>
                <a:ea typeface="Microsoft YaHei" charset="-122"/>
              </a:defRPr>
            </a:lvl1pPr>
          </a:lstStyle>
          <a:p>
            <a:pPr lvl="0"/>
            <a:r>
              <a:rPr lang="zh-CN" altLang="en-US" dirty="0"/>
              <a:t>单击此处编辑母版文本样式</a:t>
            </a:r>
          </a:p>
        </p:txBody>
      </p:sp>
    </p:spTree>
    <p:extLst>
      <p:ext uri="{BB962C8B-B14F-4D97-AF65-F5344CB8AC3E}">
        <p14:creationId xmlns:p14="http://schemas.microsoft.com/office/powerpoint/2010/main" val="28460188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6746240" y="1"/>
            <a:ext cx="5445760" cy="5445760"/>
          </a:xfrm>
          <a:prstGeom prst="rect">
            <a:avLst/>
          </a:prstGeom>
        </p:spPr>
      </p:pic>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5">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u="none" strike="noStrike" kern="1200" cap="none" spc="0" normalizeH="0" baseline="0">
                <a:solidFill>
                  <a:schemeClr val="accent1"/>
                </a:solidFill>
                <a:latin typeface="Arial" charset="0"/>
                <a:ea typeface="Microsoft YaHei"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marL="0" indent="0">
              <a:buNone/>
              <a:defRPr u="none" strike="noStrike" kern="1200" cap="none" spc="0" normalizeH="0" baseline="0">
                <a:latin typeface="Arial" charset="0"/>
                <a:ea typeface="Microsoft YaHei" charset="-122"/>
              </a:defRPr>
            </a:lvl1pPr>
            <a:lvl2pPr marL="457200" indent="0">
              <a:buNone/>
              <a:defRPr u="none" strike="noStrike" kern="1200" cap="none" spc="0" normalizeH="0" baseline="0">
                <a:latin typeface="Arial" charset="0"/>
                <a:ea typeface="Microsoft YaHei" charset="-122"/>
              </a:defRPr>
            </a:lvl2pPr>
            <a:lvl3pPr marL="914400" indent="0">
              <a:buNone/>
              <a:defRPr u="none" strike="noStrike" kern="1200" cap="none" spc="0" normalizeH="0" baseline="0">
                <a:latin typeface="Arial" charset="0"/>
                <a:ea typeface="Microsoft YaHei" charset="-122"/>
              </a:defRPr>
            </a:lvl3pPr>
            <a:lvl4pPr marL="1371600" indent="0">
              <a:buNone/>
              <a:defRPr u="none" strike="noStrike" kern="1200" cap="none" spc="0" normalizeH="0" baseline="0">
                <a:latin typeface="Arial" charset="0"/>
                <a:ea typeface="Microsoft YaHei" charset="-122"/>
              </a:defRPr>
            </a:lvl4pPr>
            <a:lvl5pPr marL="1828800" indent="0">
              <a:buNone/>
              <a:defRPr u="none" strike="noStrike" kern="1200" cap="none" spc="0" normalizeH="0" baseline="0">
                <a:latin typeface="Arial" charset="0"/>
                <a:ea typeface="Microsoft YaHe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marL="0" indent="0">
              <a:buNone/>
              <a:defRPr u="none" strike="noStrike" kern="1200" cap="none" spc="0" normalizeH="0" baseline="0">
                <a:latin typeface="Arial" charset="0"/>
                <a:ea typeface="Microsoft YaHei" charset="-122"/>
              </a:defRPr>
            </a:lvl1pPr>
            <a:lvl2pPr marL="457200" indent="0">
              <a:buNone/>
              <a:defRPr u="none" strike="noStrike" kern="1200" cap="none" spc="0" normalizeH="0" baseline="0">
                <a:latin typeface="Arial" charset="0"/>
                <a:ea typeface="Microsoft YaHei" charset="-122"/>
              </a:defRPr>
            </a:lvl2pPr>
            <a:lvl3pPr marL="914400" indent="0">
              <a:buNone/>
              <a:defRPr u="none" strike="noStrike" kern="1200" cap="none" spc="0" normalizeH="0" baseline="0">
                <a:latin typeface="Arial" charset="0"/>
                <a:ea typeface="Microsoft YaHei" charset="-122"/>
              </a:defRPr>
            </a:lvl3pPr>
            <a:lvl4pPr marL="1371600" indent="0">
              <a:buNone/>
              <a:defRPr u="none" strike="noStrike" kern="1200" cap="none" spc="0" normalizeH="0" baseline="0">
                <a:latin typeface="Arial" charset="0"/>
                <a:ea typeface="Microsoft YaHei" charset="-122"/>
              </a:defRPr>
            </a:lvl4pPr>
            <a:lvl5pPr marL="1828800" indent="0">
              <a:buNone/>
              <a:defRPr u="none" strike="noStrike" kern="1200" cap="none" spc="0" normalizeH="0" baseline="0">
                <a:latin typeface="Arial" charset="0"/>
                <a:ea typeface="Microsoft YaHe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marL="0" indent="0">
              <a:buNone/>
              <a:defRPr u="none" strike="noStrike" kern="1200" cap="none" spc="0" normalizeH="0" baseline="0">
                <a:latin typeface="Arial" charset="0"/>
                <a:ea typeface="Microsoft YaHei"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marL="0" indent="0">
              <a:buNone/>
              <a:defRPr u="none" strike="noStrike" kern="1200" cap="none" spc="0" normalizeH="0" baseline="0">
                <a:latin typeface="Arial" charset="0"/>
                <a:ea typeface="Microsoft YaHei" charset="-122"/>
              </a:defRPr>
            </a:lvl1pPr>
          </a:lstStyle>
          <a:p>
            <a:pPr lvl="0"/>
            <a:r>
              <a:rPr lang="zh-CN" altLang="en-US" dirty="0"/>
              <a:t>单击此处编辑母版文本样式</a:t>
            </a:r>
          </a:p>
        </p:txBody>
      </p:sp>
    </p:spTree>
    <p:extLst>
      <p:ext uri="{BB962C8B-B14F-4D97-AF65-F5344CB8AC3E}">
        <p14:creationId xmlns:p14="http://schemas.microsoft.com/office/powerpoint/2010/main" val="341047142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10160" y="94906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5">
              <a:sym typeface="+mn-ea"/>
            </a:endParaRPr>
          </a:p>
        </p:txBody>
      </p:sp>
      <p:grpSp>
        <p:nvGrpSpPr>
          <p:cNvPr id="22" name="组合 21"/>
          <p:cNvGrpSpPr/>
          <p:nvPr userDrawn="1">
            <p:custDataLst>
              <p:tags r:id="rId2"/>
            </p:custDataLst>
          </p:nvPr>
        </p:nvGrpSpPr>
        <p:grpSpPr>
          <a:xfrm>
            <a:off x="468207" y="372533"/>
            <a:ext cx="431800" cy="271780"/>
            <a:chOff x="441960" y="457835"/>
            <a:chExt cx="323850" cy="203835"/>
          </a:xfrm>
        </p:grpSpPr>
        <p:sp>
          <p:nvSpPr>
            <p:cNvPr id="19" name="矩形: 圆角 18"/>
            <p:cNvSpPr/>
            <p:nvPr userDrawn="1">
              <p:custDataLst>
                <p:tags r:id="rId12"/>
              </p:custDataLst>
            </p:nvPr>
          </p:nvSpPr>
          <p:spPr>
            <a:xfrm flipH="1">
              <a:off x="441960" y="457835"/>
              <a:ext cx="32385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sp>
          <p:nvSpPr>
            <p:cNvPr id="20" name="矩形: 圆角 19"/>
            <p:cNvSpPr/>
            <p:nvPr userDrawn="1">
              <p:custDataLst>
                <p:tags r:id="rId13"/>
              </p:custDataLst>
            </p:nvPr>
          </p:nvSpPr>
          <p:spPr>
            <a:xfrm flipH="1">
              <a:off x="441960" y="550545"/>
              <a:ext cx="21590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sp>
          <p:nvSpPr>
            <p:cNvPr id="21" name="矩形: 圆角 20"/>
            <p:cNvSpPr/>
            <p:nvPr userDrawn="1">
              <p:custDataLst>
                <p:tags r:id="rId14"/>
              </p:custDataLst>
            </p:nvPr>
          </p:nvSpPr>
          <p:spPr>
            <a:xfrm flipH="1">
              <a:off x="441960" y="643890"/>
              <a:ext cx="10795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grpSp>
      <p:grpSp>
        <p:nvGrpSpPr>
          <p:cNvPr id="23" name="组合 22"/>
          <p:cNvGrpSpPr/>
          <p:nvPr userDrawn="1">
            <p:custDataLst>
              <p:tags r:id="rId3"/>
            </p:custDataLst>
          </p:nvPr>
        </p:nvGrpSpPr>
        <p:grpSpPr>
          <a:xfrm rot="10800000">
            <a:off x="11291993" y="6213687"/>
            <a:ext cx="431800" cy="271780"/>
            <a:chOff x="441960" y="457835"/>
            <a:chExt cx="323850" cy="203835"/>
          </a:xfrm>
        </p:grpSpPr>
        <p:sp>
          <p:nvSpPr>
            <p:cNvPr id="24" name="矩形: 圆角 23"/>
            <p:cNvSpPr/>
            <p:nvPr userDrawn="1">
              <p:custDataLst>
                <p:tags r:id="rId9"/>
              </p:custDataLst>
            </p:nvPr>
          </p:nvSpPr>
          <p:spPr>
            <a:xfrm flipH="1">
              <a:off x="441960" y="457835"/>
              <a:ext cx="32385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sp>
          <p:nvSpPr>
            <p:cNvPr id="25" name="矩形: 圆角 24"/>
            <p:cNvSpPr/>
            <p:nvPr userDrawn="1">
              <p:custDataLst>
                <p:tags r:id="rId10"/>
              </p:custDataLst>
            </p:nvPr>
          </p:nvSpPr>
          <p:spPr>
            <a:xfrm flipH="1">
              <a:off x="441960" y="550545"/>
              <a:ext cx="21590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sp>
          <p:nvSpPr>
            <p:cNvPr id="26" name="矩形: 圆角 25"/>
            <p:cNvSpPr/>
            <p:nvPr userDrawn="1">
              <p:custDataLst>
                <p:tags r:id="rId11"/>
              </p:custDataLst>
            </p:nvPr>
          </p:nvSpPr>
          <p:spPr>
            <a:xfrm flipH="1">
              <a:off x="441960" y="643890"/>
              <a:ext cx="107950" cy="177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baseline="0">
                <a:latin typeface="Arial" charset="0"/>
              </a:endParaRPr>
            </a:p>
          </p:txBody>
        </p:sp>
      </p:grpSp>
      <p:sp>
        <p:nvSpPr>
          <p:cNvPr id="2" name="标题 1"/>
          <p:cNvSpPr>
            <a:spLocks noGrp="1"/>
          </p:cNvSpPr>
          <p:nvPr>
            <p:ph type="title"/>
            <p:custDataLst>
              <p:tags r:id="rId4"/>
            </p:custDataLst>
          </p:nvPr>
        </p:nvSpPr>
        <p:spPr>
          <a:xfrm>
            <a:off x="1523153" y="2053167"/>
            <a:ext cx="9144000" cy="1673013"/>
          </a:xfrm>
        </p:spPr>
        <p:txBody>
          <a:bodyPr anchor="b"/>
          <a:lstStyle>
            <a:lvl1pPr algn="ctr">
              <a:defRPr sz="6000" u="none" strike="noStrike" kern="1200" cap="none" spc="0" normalizeH="0" baseline="0">
                <a:solidFill>
                  <a:schemeClr val="accent1"/>
                </a:solidFill>
                <a:uFillTx/>
                <a:latin typeface="Arial" charset="0"/>
                <a:ea typeface="Microsoft YaHei"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307" y="3862493"/>
            <a:ext cx="9144000" cy="1079500"/>
          </a:xfrm>
        </p:spPr>
        <p:txBody>
          <a:bodyPr/>
          <a:lstStyle>
            <a:lvl1pPr marL="0" indent="0" algn="ctr">
              <a:buNone/>
              <a:defRPr u="none" strike="noStrike" kern="1200" cap="none" spc="0" normalizeH="0" baseline="0">
                <a:solidFill>
                  <a:schemeClr val="tx1">
                    <a:lumMod val="85000"/>
                    <a:lumOff val="15000"/>
                  </a:schemeClr>
                </a:solidFill>
                <a:uFillTx/>
                <a:latin typeface="Arial" charset="0"/>
                <a:ea typeface="Microsoft YaHei" charset="-122"/>
              </a:defRPr>
            </a:lvl1pPr>
          </a:lstStyle>
          <a:p>
            <a:pPr lvl="0"/>
            <a:r>
              <a:rPr lang="zh-CN" altLang="en-US" dirty="0"/>
              <a:t>单击此处编辑母版文本样式</a:t>
            </a:r>
          </a:p>
        </p:txBody>
      </p:sp>
    </p:spTree>
    <p:extLst>
      <p:ext uri="{BB962C8B-B14F-4D97-AF65-F5344CB8AC3E}">
        <p14:creationId xmlns:p14="http://schemas.microsoft.com/office/powerpoint/2010/main" val="4152972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314011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71927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94028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CA1967-D206-41B1-91B6-8254B355A8C6}" type="datetimeFigureOut">
              <a:rPr lang="zh-CN" altLang="en-US" smtClean="0"/>
              <a:t>2022/9/18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629BAA-4250-4949-BC65-12F8084EA21D}" type="slidenum">
              <a:rPr lang="zh-CN" altLang="en-US" smtClean="0"/>
              <a:t>‹#›</a:t>
            </a:fld>
            <a:endParaRPr lang="zh-CN" altLang="en-US"/>
          </a:p>
        </p:txBody>
      </p:sp>
    </p:spTree>
    <p:extLst>
      <p:ext uri="{BB962C8B-B14F-4D97-AF65-F5344CB8AC3E}">
        <p14:creationId xmlns:p14="http://schemas.microsoft.com/office/powerpoint/2010/main" val="371374796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633280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44947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964348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65690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586645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0406872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60210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7161314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0"/>
        <p:cNvGrpSpPr/>
        <p:nvPr/>
      </p:nvGrpSpPr>
      <p:grpSpPr>
        <a:xfrm>
          <a:off x="0" y="0"/>
          <a:ext cx="0" cy="0"/>
          <a:chOff x="0" y="0"/>
          <a:chExt cx="0" cy="0"/>
        </a:xfrm>
      </p:grpSpPr>
      <p:sp>
        <p:nvSpPr>
          <p:cNvPr id="31" name="Google Shape;31;p5"/>
          <p:cNvSpPr/>
          <p:nvPr/>
        </p:nvSpPr>
        <p:spPr>
          <a:xfrm>
            <a:off x="2316000" y="479600"/>
            <a:ext cx="9876000" cy="58988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32" name="Google Shape;32;p5"/>
          <p:cNvCxnSpPr/>
          <p:nvPr/>
        </p:nvCxnSpPr>
        <p:spPr>
          <a:xfrm>
            <a:off x="2800433" y="1362945"/>
            <a:ext cx="9423600" cy="0"/>
          </a:xfrm>
          <a:prstGeom prst="straightConnector1">
            <a:avLst/>
          </a:prstGeom>
          <a:noFill/>
          <a:ln w="9525" cap="flat" cmpd="sng">
            <a:solidFill>
              <a:srgbClr val="E2D7D0"/>
            </a:solidFill>
            <a:prstDash val="solid"/>
            <a:round/>
            <a:headEnd type="none" w="med" len="med"/>
            <a:tailEnd type="none" w="med" len="med"/>
          </a:ln>
        </p:spPr>
      </p:cxnSp>
      <p:sp>
        <p:nvSpPr>
          <p:cNvPr id="33" name="Google Shape;33;p5"/>
          <p:cNvSpPr/>
          <p:nvPr/>
        </p:nvSpPr>
        <p:spPr>
          <a:xfrm rot="-5400000">
            <a:off x="-349800" y="388500"/>
            <a:ext cx="3015600" cy="13568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 name="Google Shape;34;p5"/>
          <p:cNvGrpSpPr/>
          <p:nvPr/>
        </p:nvGrpSpPr>
        <p:grpSpPr>
          <a:xfrm>
            <a:off x="687301" y="484013"/>
            <a:ext cx="941665" cy="715963"/>
            <a:chOff x="519000" y="238125"/>
            <a:chExt cx="6582000" cy="5238750"/>
          </a:xfrm>
        </p:grpSpPr>
        <p:sp>
          <p:nvSpPr>
            <p:cNvPr id="35" name="Google Shape;35;p5"/>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5"/>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40" name="Google Shape;40;p5"/>
          <p:cNvSpPr txBox="1">
            <a:spLocks noGrp="1"/>
          </p:cNvSpPr>
          <p:nvPr>
            <p:ph type="title"/>
          </p:nvPr>
        </p:nvSpPr>
        <p:spPr>
          <a:xfrm>
            <a:off x="2795600" y="893033"/>
            <a:ext cx="8916800" cy="5248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1" name="Google Shape;41;p5"/>
          <p:cNvSpPr txBox="1">
            <a:spLocks noGrp="1"/>
          </p:cNvSpPr>
          <p:nvPr>
            <p:ph type="body" idx="1"/>
          </p:nvPr>
        </p:nvSpPr>
        <p:spPr>
          <a:xfrm>
            <a:off x="2795600" y="1565267"/>
            <a:ext cx="8916800" cy="4333200"/>
          </a:xfrm>
          <a:prstGeom prst="rect">
            <a:avLst/>
          </a:prstGeom>
        </p:spPr>
        <p:txBody>
          <a:bodyPr spcFirstLastPara="1" wrap="square" lIns="0" tIns="0" rIns="0" bIns="0"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
        <p:nvSpPr>
          <p:cNvPr id="42" name="Google Shape;42;p5"/>
          <p:cNvSpPr txBox="1">
            <a:spLocks noGrp="1"/>
          </p:cNvSpPr>
          <p:nvPr>
            <p:ph type="sldNum" idx="12"/>
          </p:nvPr>
        </p:nvSpPr>
        <p:spPr>
          <a:xfrm>
            <a:off x="479589" y="1365300"/>
            <a:ext cx="13568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lang="en-GB"/>
          </a:p>
        </p:txBody>
      </p:sp>
    </p:spTree>
    <p:extLst>
      <p:ext uri="{BB962C8B-B14F-4D97-AF65-F5344CB8AC3E}">
        <p14:creationId xmlns:p14="http://schemas.microsoft.com/office/powerpoint/2010/main" val="2348649492"/>
      </p:ext>
    </p:extLst>
  </p:cSld>
  <p:clrMapOvr>
    <a:masterClrMapping/>
  </p:clrMapOvr>
  <p:transition>
    <p:fade thruBlk="1"/>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a:gsLst>
            <a:gs pos="0">
              <a:schemeClr val="tx2">
                <a:lumMod val="75000"/>
              </a:schemeClr>
            </a:gs>
            <a:gs pos="100000">
              <a:schemeClr val="bg2"/>
            </a:gs>
          </a:gsLst>
          <a:lin ang="16200000" scaled="1"/>
        </a:gra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9" r:link="rId10" cstate="screen"/>
          <a:stretch>
            <a:fillRect/>
          </a:stretch>
        </p:blipFill>
        <p:spPr>
          <a:xfrm>
            <a:off x="0" y="1397000"/>
            <a:ext cx="3372255" cy="4064000"/>
          </a:xfrm>
          <a:prstGeom prst="rect">
            <a:avLst/>
          </a:prstGeom>
        </p:spPr>
      </p:pic>
      <p:pic>
        <p:nvPicPr>
          <p:cNvPr id="9" name="图片 8"/>
          <p:cNvPicPr/>
          <p:nvPr userDrawn="1">
            <p:custDataLst>
              <p:tags r:id="rId2"/>
            </p:custDataLst>
          </p:nvPr>
        </p:nvPicPr>
        <p:blipFill>
          <a:blip r:embed="rId11" r:link="rId12" cstate="screen"/>
          <a:stretch>
            <a:fillRect/>
          </a:stretch>
        </p:blipFill>
        <p:spPr>
          <a:xfrm>
            <a:off x="8819745" y="1397000"/>
            <a:ext cx="3372255" cy="4064000"/>
          </a:xfrm>
          <a:prstGeom prst="rect">
            <a:avLst/>
          </a:prstGeom>
        </p:spPr>
      </p:pic>
      <p:pic>
        <p:nvPicPr>
          <p:cNvPr id="10" name="图片 9"/>
          <p:cNvPicPr/>
          <p:nvPr userDrawn="1">
            <p:custDataLst>
              <p:tags r:id="rId3"/>
            </p:custDataLst>
          </p:nvPr>
        </p:nvPicPr>
        <p:blipFill>
          <a:blip r:embed="rId13" r:link="rId14"/>
          <a:stretch>
            <a:fillRect/>
          </a:stretch>
        </p:blipFill>
        <p:spPr>
          <a:xfrm>
            <a:off x="0" y="0"/>
            <a:ext cx="12192000" cy="6858000"/>
          </a:xfrm>
          <a:prstGeom prst="rect">
            <a:avLst/>
          </a:prstGeom>
        </p:spPr>
      </p:pic>
      <p:sp>
        <p:nvSpPr>
          <p:cNvPr id="2" name="标题 1"/>
          <p:cNvSpPr>
            <a:spLocks noGrp="1"/>
          </p:cNvSpPr>
          <p:nvPr>
            <p:ph type="ctrTitle" hasCustomPrompt="1"/>
            <p:custDataLst>
              <p:tags r:id="rId4"/>
            </p:custDataLst>
          </p:nvPr>
        </p:nvSpPr>
        <p:spPr>
          <a:xfrm>
            <a:off x="1509486" y="1691875"/>
            <a:ext cx="9173028" cy="3024142"/>
          </a:xfrm>
        </p:spPr>
        <p:txBody>
          <a:bodyPr lIns="90000" tIns="46800" rIns="90000" bIns="0" anchor="ctr" anchorCtr="0">
            <a:normAutofit/>
          </a:bodyPr>
          <a:lstStyle>
            <a:lvl1pPr algn="ctr">
              <a:defRPr sz="6600" b="0" spc="600" baseline="0">
                <a:ea typeface="汉仪尚巍手书W" panose="00020600040101010101" pitchFamily="18" charset="-122"/>
              </a:defRPr>
            </a:lvl1pPr>
          </a:lstStyle>
          <a:p>
            <a:r>
              <a:rPr lang="zh-CN" altLang="en-US" dirty="0"/>
              <a:t>单击此处编辑标题</a:t>
            </a:r>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t>2022/9/18</a:t>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dirty="0"/>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279886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CA1967-D206-41B1-91B6-8254B355A8C6}" type="datetimeFigureOut">
              <a:rPr lang="zh-CN" altLang="en-US" smtClean="0"/>
              <a:t>2022/9/18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629BAA-4250-4949-BC65-12F8084EA21D}" type="slidenum">
              <a:rPr lang="zh-CN" altLang="en-US" smtClean="0"/>
              <a:t>‹#›</a:t>
            </a:fld>
            <a:endParaRPr lang="zh-CN" altLang="en-US"/>
          </a:p>
        </p:txBody>
      </p:sp>
    </p:spTree>
    <p:extLst>
      <p:ext uri="{BB962C8B-B14F-4D97-AF65-F5344CB8AC3E}">
        <p14:creationId xmlns:p14="http://schemas.microsoft.com/office/powerpoint/2010/main" val="429109014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alpha val="99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296143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节标题">
    <p:bg>
      <p:bgPr>
        <a:gradFill>
          <a:gsLst>
            <a:gs pos="0">
              <a:schemeClr val="tx2">
                <a:lumMod val="75000"/>
              </a:schemeClr>
            </a:gs>
            <a:gs pos="100000">
              <a:schemeClr val="bg2"/>
            </a:gs>
          </a:gsLst>
          <a:lin ang="16200000" scaled="1"/>
        </a:gradFill>
        <a:effectLst/>
      </p:bgPr>
    </p:bg>
    <p:spTree>
      <p:nvGrpSpPr>
        <p:cNvPr id="1" name=""/>
        <p:cNvGrpSpPr/>
        <p:nvPr/>
      </p:nvGrpSpPr>
      <p:grpSpPr>
        <a:xfrm>
          <a:off x="0" y="0"/>
          <a:ext cx="0" cy="0"/>
          <a:chOff x="0" y="0"/>
          <a:chExt cx="0" cy="0"/>
        </a:xfrm>
      </p:grpSpPr>
      <p:pic>
        <p:nvPicPr>
          <p:cNvPr id="10" name="图片 9"/>
          <p:cNvPicPr/>
          <p:nvPr userDrawn="1">
            <p:custDataLst>
              <p:tags r:id="rId1"/>
            </p:custDataLst>
          </p:nvPr>
        </p:nvPicPr>
        <p:blipFill>
          <a:blip r:embed="rId9" r:link="rId10"/>
          <a:stretch>
            <a:fillRect/>
          </a:stretch>
        </p:blipFill>
        <p:spPr>
          <a:xfrm>
            <a:off x="0" y="0"/>
            <a:ext cx="12192000" cy="6858000"/>
          </a:xfrm>
          <a:prstGeom prst="rect">
            <a:avLst/>
          </a:prstGeom>
        </p:spPr>
      </p:pic>
      <p:pic>
        <p:nvPicPr>
          <p:cNvPr id="9" name="图片 8"/>
          <p:cNvPicPr/>
          <p:nvPr userDrawn="1">
            <p:custDataLst>
              <p:tags r:id="rId2"/>
            </p:custDataLst>
          </p:nvPr>
        </p:nvPicPr>
        <p:blipFill>
          <a:blip r:embed="rId11" r:link="rId12" cstate="screen"/>
          <a:stretch>
            <a:fillRect/>
          </a:stretch>
        </p:blipFill>
        <p:spPr>
          <a:xfrm>
            <a:off x="6096000" y="1774930"/>
            <a:ext cx="5486400" cy="3308140"/>
          </a:xfrm>
          <a:prstGeom prst="rect">
            <a:avLst/>
          </a:prstGeom>
        </p:spPr>
      </p:pic>
      <p:pic>
        <p:nvPicPr>
          <p:cNvPr id="11" name="333"/>
          <p:cNvPicPr>
            <a:picLocks noChangeAspect="1"/>
          </p:cNvPicPr>
          <p:nvPr userDrawn="1">
            <p:custDataLst>
              <p:tags r:id="rId3"/>
            </p:custDataLst>
          </p:nvPr>
        </p:nvPicPr>
        <p:blipFill>
          <a:blip r:embed="rId13" cstate="email"/>
          <a:stretch>
            <a:fillRect/>
          </a:stretch>
        </p:blipFill>
        <p:spPr>
          <a:xfrm>
            <a:off x="3833729" y="1240066"/>
            <a:ext cx="483870" cy="467732"/>
          </a:xfrm>
          <a:prstGeom prst="rect">
            <a:avLst/>
          </a:prstGeom>
        </p:spPr>
      </p:pic>
      <p:sp>
        <p:nvSpPr>
          <p:cNvPr id="2" name="标题 1"/>
          <p:cNvSpPr>
            <a:spLocks noGrp="1"/>
          </p:cNvSpPr>
          <p:nvPr>
            <p:ph type="title" hasCustomPrompt="1"/>
            <p:custDataLst>
              <p:tags r:id="rId4"/>
            </p:custDataLst>
          </p:nvPr>
        </p:nvSpPr>
        <p:spPr>
          <a:xfrm>
            <a:off x="3701348" y="1773113"/>
            <a:ext cx="748631" cy="4450668"/>
          </a:xfrm>
        </p:spPr>
        <p:txBody>
          <a:bodyPr vert="eaVert" lIns="90000" tIns="46800" rIns="90000" bIns="46800" anchor="ctr" anchorCtr="0">
            <a:normAutofit/>
          </a:bodyPr>
          <a:lstStyle>
            <a:lvl1pPr algn="l">
              <a:defRPr sz="2800" b="0" u="none" strike="noStrike" kern="1200" cap="all" spc="3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r>
              <a:rPr lang="zh-CN" altLang="en-US" dirty="0"/>
              <a:t>单击此处编辑标题</a:t>
            </a: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7353833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隶书" panose="02010509060101010101" pitchFamily="49" charset="-122"/>
              </a:defRPr>
            </a:lvl1pPr>
            <a:lvl2pPr>
              <a:defRPr sz="1600" baseline="0">
                <a:solidFill>
                  <a:schemeClr val="tx1">
                    <a:lumMod val="85000"/>
                    <a:lumOff val="15000"/>
                  </a:schemeClr>
                </a:solidFill>
                <a:latin typeface="Arial" panose="020B0604020202020204" pitchFamily="34" charset="0"/>
                <a:ea typeface="隶书" panose="02010509060101010101" pitchFamily="49" charset="-122"/>
              </a:defRPr>
            </a:lvl2pPr>
            <a:lvl3pPr>
              <a:defRPr sz="1600" baseline="0">
                <a:solidFill>
                  <a:schemeClr val="tx1">
                    <a:lumMod val="85000"/>
                    <a:lumOff val="15000"/>
                  </a:schemeClr>
                </a:solidFill>
                <a:latin typeface="Arial" panose="020B0604020202020204" pitchFamily="34" charset="0"/>
                <a:ea typeface="隶书" panose="02010509060101010101" pitchFamily="49" charset="-122"/>
              </a:defRPr>
            </a:lvl3pPr>
            <a:lvl4pPr>
              <a:defRPr sz="1600" baseline="0">
                <a:solidFill>
                  <a:schemeClr val="tx1">
                    <a:lumMod val="85000"/>
                    <a:lumOff val="15000"/>
                  </a:schemeClr>
                </a:solidFill>
                <a:latin typeface="Arial" panose="020B0604020202020204" pitchFamily="34" charset="0"/>
                <a:ea typeface="隶书" panose="02010509060101010101" pitchFamily="49" charset="-122"/>
              </a:defRPr>
            </a:lvl4pPr>
            <a:lvl5pPr>
              <a:defRPr sz="160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2022/9/18</a:t>
            </a:fld>
            <a:endParaRPr lang="zh-CN" altLang="en-US"/>
          </a:p>
        </p:txBody>
      </p:sp>
      <p:sp>
        <p:nvSpPr>
          <p:cNvPr id="6" name="页脚占位符 5"/>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a:p>
        </p:txBody>
      </p:sp>
      <p:sp>
        <p:nvSpPr>
          <p:cNvPr id="7" name="灯片编号占位符 6"/>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193772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all"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all"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all"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lIns="90000" tIns="46800" rIns="90000" bIns="46800">
            <a:normAutofit/>
          </a:bodyPr>
          <a:lstStyle>
            <a:lvl1pPr>
              <a:defRPr cap="all"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2022/9/18</a:t>
            </a:fld>
            <a:endParaRPr lang="zh-CN" altLang="en-US"/>
          </a:p>
        </p:txBody>
      </p:sp>
      <p:sp>
        <p:nvSpPr>
          <p:cNvPr id="8" name="页脚占位符 7"/>
          <p:cNvSpPr>
            <a:spLocks noGrp="1"/>
          </p:cNvSpPr>
          <p:nvPr>
            <p:ph type="ftr" sz="quarter" idx="11"/>
            <p:custDataLst>
              <p:tags r:id="rId7"/>
            </p:custDataLst>
          </p:nvPr>
        </p:nvSpPr>
        <p:spPr/>
        <p:txBody>
          <a:bodyPr lIns="90000" tIns="46800" rIns="90000" bIns="46800">
            <a:normAutofit/>
          </a:bodyPr>
          <a:lstStyle>
            <a:lvl1pPr>
              <a:defRPr cap="all"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a:p>
        </p:txBody>
      </p:sp>
      <p:sp>
        <p:nvSpPr>
          <p:cNvPr id="9" name="灯片编号占位符 8"/>
          <p:cNvSpPr>
            <a:spLocks noGrp="1"/>
          </p:cNvSpPr>
          <p:nvPr>
            <p:ph type="sldNum" sz="quarter" idx="12"/>
            <p:custDataLst>
              <p:tags r:id="rId8"/>
            </p:custDataLst>
          </p:nvPr>
        </p:nvSpPr>
        <p:spPr/>
        <p:txBody>
          <a:bodyPr lIns="90000" tIns="46800" rIns="90000" bIns="46800">
            <a:normAutofit/>
          </a:bodyPr>
          <a:lstStyle>
            <a:lvl1pPr>
              <a:defRPr cap="all"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462007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仅标题">
    <p:bg>
      <p:bgPr>
        <a:gradFill>
          <a:gsLst>
            <a:gs pos="0">
              <a:schemeClr val="tx2">
                <a:lumMod val="75000"/>
              </a:schemeClr>
            </a:gs>
            <a:gs pos="100000">
              <a:schemeClr val="bg2"/>
            </a:gs>
          </a:gsLst>
          <a:lin ang="16200000" scaled="1"/>
        </a:gra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8" r:link="rId9" cstate="screen"/>
          <a:stretch>
            <a:fillRect/>
          </a:stretch>
        </p:blipFill>
        <p:spPr>
          <a:xfrm>
            <a:off x="4064000" y="0"/>
            <a:ext cx="4064000" cy="1223865"/>
          </a:xfrm>
          <a:prstGeom prst="rect">
            <a:avLst/>
          </a:prstGeom>
        </p:spPr>
      </p:pic>
      <p:pic>
        <p:nvPicPr>
          <p:cNvPr id="7" name="图片 6"/>
          <p:cNvPicPr/>
          <p:nvPr userDrawn="1">
            <p:custDataLst>
              <p:tags r:id="rId2"/>
            </p:custDataLst>
          </p:nvPr>
        </p:nvPicPr>
        <p:blipFill>
          <a:blip r:embed="rId10" r:link="rId11"/>
          <a:stretch>
            <a:fillRect/>
          </a:stretch>
        </p:blipFill>
        <p:spPr>
          <a:xfrm>
            <a:off x="0" y="0"/>
            <a:ext cx="12192000" cy="6858000"/>
          </a:xfrm>
          <a:prstGeom prst="rect">
            <a:avLst/>
          </a:prstGeom>
        </p:spPr>
      </p:pic>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127260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lvl1pPr>
              <a:defRPr baseline="0"/>
            </a:lvl1pPr>
          </a:lstStyle>
          <a:p>
            <a:fld id="{760FBDFE-C587-4B4C-A407-44438C67B59E}" type="datetimeFigureOut">
              <a:rPr lang="zh-CN" altLang="en-US" smtClean="0"/>
              <a:t>2022/9/18</a:t>
            </a:fld>
            <a:endParaRPr lang="zh-CN" altLang="en-US"/>
          </a:p>
        </p:txBody>
      </p:sp>
      <p:sp>
        <p:nvSpPr>
          <p:cNvPr id="3" name="页脚占位符 2"/>
          <p:cNvSpPr>
            <a:spLocks noGrp="1"/>
          </p:cNvSpPr>
          <p:nvPr>
            <p:ph type="ftr" sz="quarter" idx="11"/>
            <p:custDataLst>
              <p:tags r:id="rId2"/>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3"/>
            </p:custDataLst>
          </p:nvPr>
        </p:nvSpPr>
        <p:spPr/>
        <p:txBody>
          <a:bodyPr/>
          <a:lstStyle>
            <a:lvl1pPr>
              <a:defRPr baseline="0"/>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4702750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9EFD9D74-47D9-4702-A33C-335B63B48DBF}" type="datetimeFigureOut">
              <a:rPr lang="zh-CN" altLang="en-US" smtClean="0"/>
              <a:t>2022/9/18</a:t>
            </a:fld>
            <a:endParaRPr lang="zh-CN" altLang="en-US" dirty="0"/>
          </a:p>
        </p:txBody>
      </p:sp>
      <p:sp>
        <p:nvSpPr>
          <p:cNvPr id="6" name="页脚占位符 5"/>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381260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6566738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lvl1pPr>
              <a:defRPr baseline="0"/>
            </a:lvl1p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2"/>
            </p:custDataLst>
          </p:nvPr>
        </p:nvSpPr>
        <p:spPr/>
        <p:txBody>
          <a:bodyPr/>
          <a:lstStyle>
            <a:lvl1pPr>
              <a:defRPr baseline="0"/>
            </a:lvl1pPr>
          </a:lstStyle>
          <a:p>
            <a:endParaRPr lang="zh-CN" altLang="en-US"/>
          </a:p>
        </p:txBody>
      </p:sp>
      <p:sp>
        <p:nvSpPr>
          <p:cNvPr id="5" name="灯片编号占位符 4"/>
          <p:cNvSpPr>
            <a:spLocks noGrp="1"/>
          </p:cNvSpPr>
          <p:nvPr>
            <p:ph type="sldNum" sz="quarter" idx="12"/>
            <p:custDataLst>
              <p:tags r:id="rId3"/>
            </p:custDataLst>
          </p:nvPr>
        </p:nvSpPr>
        <p:spPr/>
        <p:txBody>
          <a:bodyPr/>
          <a:lstStyle>
            <a:lvl1pPr>
              <a:defRPr baseline="0"/>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764826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末尾幻灯片">
    <p:bg>
      <p:bgPr>
        <a:gradFill>
          <a:gsLst>
            <a:gs pos="0">
              <a:schemeClr val="tx2">
                <a:lumMod val="75000"/>
              </a:schemeClr>
            </a:gs>
            <a:gs pos="100000">
              <a:schemeClr val="bg2"/>
            </a:gs>
          </a:gsLst>
          <a:lin ang="16200000" scaled="1"/>
        </a:gra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8" r:link="rId9"/>
          <a:stretch>
            <a:fillRect/>
          </a:stretch>
        </p:blipFill>
        <p:spPr>
          <a:xfrm>
            <a:off x="0" y="0"/>
            <a:ext cx="12192000" cy="6858000"/>
          </a:xfrm>
          <a:prstGeom prst="rect">
            <a:avLst/>
          </a:prstGeom>
        </p:spPr>
      </p:pic>
      <p:pic>
        <p:nvPicPr>
          <p:cNvPr id="7" name="图片 6"/>
          <p:cNvPicPr/>
          <p:nvPr userDrawn="1">
            <p:custDataLst>
              <p:tags r:id="rId2"/>
            </p:custDataLst>
          </p:nvPr>
        </p:nvPicPr>
        <p:blipFill>
          <a:blip r:embed="rId10" r:link="rId11" cstate="screen"/>
          <a:stretch>
            <a:fillRect/>
          </a:stretch>
        </p:blipFill>
        <p:spPr>
          <a:xfrm>
            <a:off x="800100" y="1505690"/>
            <a:ext cx="5486400" cy="3308140"/>
          </a:xfrm>
          <a:prstGeom prst="rect">
            <a:avLst/>
          </a:prstGeom>
        </p:spPr>
      </p:pic>
      <p:sp>
        <p:nvSpPr>
          <p:cNvPr id="2" name="标题 1"/>
          <p:cNvSpPr>
            <a:spLocks noGrp="1"/>
          </p:cNvSpPr>
          <p:nvPr>
            <p:ph type="title" hasCustomPrompt="1"/>
            <p:custDataLst>
              <p:tags r:id="rId3"/>
            </p:custDataLst>
          </p:nvPr>
        </p:nvSpPr>
        <p:spPr>
          <a:xfrm>
            <a:off x="6050824" y="2354606"/>
            <a:ext cx="5119551" cy="1185428"/>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latin typeface="Arial" panose="020B0604020202020204" pitchFamily="34" charset="0"/>
                <a:ea typeface="汉仪尚巍手书W" panose="00020600040101010101" pitchFamily="18" charset="-122"/>
              </a:defRPr>
            </a:lvl1p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latin typeface="Arial" panose="020B0604020202020204" pitchFamily="34" charset="0"/>
                <a:ea typeface="汉仪尚巍手书W" panose="00020600040101010101" pitchFamily="18"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latin typeface="Arial" panose="020B0604020202020204" pitchFamily="34" charset="0"/>
                <a:ea typeface="汉仪尚巍手书W" panose="00020600040101010101" pitchFamily="18" charset="-122"/>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98792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ACA1967-D206-41B1-91B6-8254B355A8C6}"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629BAA-4250-4949-BC65-12F8084EA21D}" type="slidenum">
              <a:rPr lang="zh-CN" altLang="en-US" smtClean="0"/>
              <a:t>‹#›</a:t>
            </a:fld>
            <a:endParaRPr lang="zh-CN" altLang="en-US"/>
          </a:p>
        </p:txBody>
      </p:sp>
    </p:spTree>
    <p:extLst>
      <p:ext uri="{BB962C8B-B14F-4D97-AF65-F5344CB8AC3E}">
        <p14:creationId xmlns:p14="http://schemas.microsoft.com/office/powerpoint/2010/main" val="365965914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7" r:link="rId8" cstate="screen"/>
          <a:stretch>
            <a:fillRect/>
          </a:stretch>
        </p:blipFill>
        <p:spPr>
          <a:xfrm flipH="1">
            <a:off x="11115675" y="5205730"/>
            <a:ext cx="883920" cy="1655445"/>
          </a:xfrm>
          <a:prstGeom prst="rect">
            <a:avLst/>
          </a:prstGeom>
        </p:spPr>
      </p:pic>
      <p:sp>
        <p:nvSpPr>
          <p:cNvPr id="2" name="标题 1"/>
          <p:cNvSpPr>
            <a:spLocks noGrp="1"/>
          </p:cNvSpPr>
          <p:nvPr>
            <p:ph type="title"/>
            <p:custDataLst>
              <p:tags r:id="rId2"/>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ea typeface="隶书" panose="02010509060101010101" pitchFamily="49" charset="-122"/>
              </a:defRPr>
            </a:lvl1p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ea typeface="隶书" panose="02010509060101010101" pitchFamily="49" charset="-122"/>
              </a:defRPr>
            </a:lvl1p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27908083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baseline="0">
              <a:solidFill>
                <a:schemeClr val="tx1">
                  <a:lumMod val="85000"/>
                  <a:lumOff val="15000"/>
                </a:schemeClr>
              </a:solidFill>
              <a:latin typeface="Arial" panose="020B0604020202020204" pitchFamily="34" charset="0"/>
              <a:ea typeface="隶书" panose="02010509060101010101" pitchFamily="49" charset="-122"/>
            </a:endParaRPr>
          </a:p>
        </p:txBody>
      </p:sp>
      <p:pic>
        <p:nvPicPr>
          <p:cNvPr id="10" name="图片 9"/>
          <p:cNvPicPr/>
          <p:nvPr userDrawn="1">
            <p:custDataLst>
              <p:tags r:id="rId2"/>
            </p:custDataLst>
          </p:nvPr>
        </p:nvPicPr>
        <p:blipFill>
          <a:blip r:embed="rId10" r:link="rId11"/>
          <a:stretch>
            <a:fillRect/>
          </a:stretch>
        </p:blipFill>
        <p:spPr>
          <a:xfrm flipH="1">
            <a:off x="10899775" y="4815840"/>
            <a:ext cx="1250315" cy="2039620"/>
          </a:xfrm>
          <a:prstGeom prst="rect">
            <a:avLst/>
          </a:prstGeom>
        </p:spPr>
      </p:pic>
      <p:pic>
        <p:nvPicPr>
          <p:cNvPr id="11" name="图片 10"/>
          <p:cNvPicPr/>
          <p:nvPr userDrawn="1">
            <p:custDataLst>
              <p:tags r:id="rId3"/>
            </p:custDataLst>
          </p:nvPr>
        </p:nvPicPr>
        <p:blipFill>
          <a:blip r:embed="rId12" r:link="rId11" cstate="screen"/>
          <a:stretch>
            <a:fillRect/>
          </a:stretch>
        </p:blipFill>
        <p:spPr>
          <a:xfrm>
            <a:off x="152400" y="56515"/>
            <a:ext cx="844550" cy="1379220"/>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0373693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pic>
        <p:nvPicPr>
          <p:cNvPr id="10" name="图片 9"/>
          <p:cNvPicPr/>
          <p:nvPr userDrawn="1">
            <p:custDataLst>
              <p:tags r:id="rId2"/>
            </p:custDataLst>
          </p:nvPr>
        </p:nvPicPr>
        <p:blipFill>
          <a:blip r:embed="rId10" r:link="rId11" cstate="screen"/>
          <a:stretch>
            <a:fillRect/>
          </a:stretch>
        </p:blipFill>
        <p:spPr>
          <a:xfrm>
            <a:off x="79375" y="5424170"/>
            <a:ext cx="1031240" cy="1348740"/>
          </a:xfrm>
          <a:prstGeom prst="rect">
            <a:avLst/>
          </a:prstGeom>
        </p:spPr>
      </p:pic>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8"/>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512000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a:solidFill>
                <a:schemeClr val="tx1">
                  <a:lumMod val="85000"/>
                  <a:lumOff val="15000"/>
                </a:schemeClr>
              </a:solidFill>
              <a:latin typeface="Arial" panose="020B0604020202020204" pitchFamily="34" charset="0"/>
              <a:ea typeface="隶书" panose="02010509060101010101" pitchFamily="49" charset="-122"/>
              <a:sym typeface="+mn-ea"/>
            </a:endParaRPr>
          </a:p>
        </p:txBody>
      </p:sp>
      <p:pic>
        <p:nvPicPr>
          <p:cNvPr id="11" name="图片 10"/>
          <p:cNvPicPr/>
          <p:nvPr userDrawn="1">
            <p:custDataLst>
              <p:tags r:id="rId2"/>
            </p:custDataLst>
          </p:nvPr>
        </p:nvPicPr>
        <p:blipFill>
          <a:blip r:embed="rId11" r:link="rId12" cstate="screen"/>
          <a:stretch>
            <a:fillRect/>
          </a:stretch>
        </p:blipFill>
        <p:spPr>
          <a:xfrm>
            <a:off x="100965" y="78105"/>
            <a:ext cx="571500" cy="1001395"/>
          </a:xfrm>
          <a:prstGeom prst="rect">
            <a:avLst/>
          </a:prstGeom>
        </p:spPr>
      </p:pic>
      <p:pic>
        <p:nvPicPr>
          <p:cNvPr id="12" name="图片 11"/>
          <p:cNvPicPr/>
          <p:nvPr userDrawn="1">
            <p:custDataLst>
              <p:tags r:id="rId3"/>
            </p:custDataLst>
          </p:nvPr>
        </p:nvPicPr>
        <p:blipFill>
          <a:blip r:embed="rId13" r:link="rId14" cstate="screen"/>
          <a:stretch>
            <a:fillRect/>
          </a:stretch>
        </p:blipFill>
        <p:spPr>
          <a:xfrm>
            <a:off x="11708765" y="5332730"/>
            <a:ext cx="382270" cy="1491615"/>
          </a:xfrm>
          <a:prstGeom prst="rect">
            <a:avLst/>
          </a:prstGeom>
        </p:spPr>
      </p:pic>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 name="标题 1"/>
          <p:cNvSpPr>
            <a:spLocks noGrp="1"/>
          </p:cNvSpPr>
          <p:nvPr>
            <p:ph type="title"/>
            <p:custDataLst>
              <p:tags r:id="rId9"/>
            </p:custDataLst>
          </p:nvPr>
        </p:nvSpPr>
        <p:spPr>
          <a:xfrm>
            <a:off x="612000" y="781200"/>
            <a:ext cx="10976400" cy="6264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404832601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a:solidFill>
                <a:schemeClr val="tx1">
                  <a:lumMod val="85000"/>
                  <a:lumOff val="15000"/>
                </a:schemeClr>
              </a:solidFill>
              <a:latin typeface="Arial" panose="020B0604020202020204" pitchFamily="34" charset="0"/>
              <a:ea typeface="隶书" panose="02010509060101010101" pitchFamily="49" charset="-122"/>
              <a:sym typeface="+mn-ea"/>
            </a:endParaRPr>
          </a:p>
        </p:txBody>
      </p:sp>
      <p:pic>
        <p:nvPicPr>
          <p:cNvPr id="11" name="图片 10"/>
          <p:cNvPicPr/>
          <p:nvPr userDrawn="1">
            <p:custDataLst>
              <p:tags r:id="rId2"/>
            </p:custDataLst>
          </p:nvPr>
        </p:nvPicPr>
        <p:blipFill>
          <a:blip r:embed="rId11" r:link="rId12" cstate="screen"/>
          <a:stretch>
            <a:fillRect/>
          </a:stretch>
        </p:blipFill>
        <p:spPr>
          <a:xfrm>
            <a:off x="101600" y="87630"/>
            <a:ext cx="829945" cy="1236345"/>
          </a:xfrm>
          <a:prstGeom prst="rect">
            <a:avLst/>
          </a:prstGeom>
        </p:spPr>
      </p:pic>
      <p:pic>
        <p:nvPicPr>
          <p:cNvPr id="12" name="图片 11"/>
          <p:cNvPicPr/>
          <p:nvPr userDrawn="1">
            <p:custDataLst>
              <p:tags r:id="rId3"/>
            </p:custDataLst>
          </p:nvPr>
        </p:nvPicPr>
        <p:blipFill>
          <a:blip r:embed="rId13" r:link="rId14" cstate="screen"/>
          <a:stretch>
            <a:fillRect/>
          </a:stretch>
        </p:blipFill>
        <p:spPr>
          <a:xfrm>
            <a:off x="11609070" y="5028565"/>
            <a:ext cx="459740" cy="1829435"/>
          </a:xfrm>
          <a:prstGeom prst="rect">
            <a:avLst/>
          </a:prstGeom>
        </p:spPr>
      </p:pic>
      <p:sp>
        <p:nvSpPr>
          <p:cNvPr id="2" name="标题 1"/>
          <p:cNvSpPr>
            <a:spLocks noGrp="1"/>
          </p:cNvSpPr>
          <p:nvPr>
            <p:ph type="title"/>
            <p:custDataLst>
              <p:tags r:id="rId4"/>
            </p:custDataLst>
          </p:nvPr>
        </p:nvSpPr>
        <p:spPr>
          <a:xfrm>
            <a:off x="604800" y="669600"/>
            <a:ext cx="10976400" cy="565200"/>
          </a:xfrm>
        </p:spPr>
        <p:txBody>
          <a:bodyPr wrap="square" lIns="90000" tIns="46800" rIns="90000" bIns="46800" anchor="ctr">
            <a:normAutofit/>
          </a:bodyPr>
          <a:lstStyle>
            <a:lvl1pPr algn="ctr">
              <a:defRPr sz="28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Tree>
    <p:extLst>
      <p:ext uri="{BB962C8B-B14F-4D97-AF65-F5344CB8AC3E}">
        <p14:creationId xmlns:p14="http://schemas.microsoft.com/office/powerpoint/2010/main" val="259138301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a:solidFill>
                <a:schemeClr val="tx1">
                  <a:lumMod val="85000"/>
                  <a:lumOff val="15000"/>
                </a:schemeClr>
              </a:solidFill>
              <a:latin typeface="Arial" panose="020B0604020202020204" pitchFamily="34" charset="0"/>
              <a:ea typeface="隶书" panose="02010509060101010101" pitchFamily="49" charset="-122"/>
              <a:sym typeface="+mn-ea"/>
            </a:endParaRPr>
          </a:p>
        </p:txBody>
      </p:sp>
      <p:pic>
        <p:nvPicPr>
          <p:cNvPr id="12" name="图片 11"/>
          <p:cNvPicPr/>
          <p:nvPr userDrawn="1">
            <p:custDataLst>
              <p:tags r:id="rId2"/>
            </p:custDataLst>
          </p:nvPr>
        </p:nvPicPr>
        <p:blipFill>
          <a:blip r:embed="rId13" r:link="rId14" cstate="screen"/>
          <a:stretch>
            <a:fillRect/>
          </a:stretch>
        </p:blipFill>
        <p:spPr>
          <a:xfrm>
            <a:off x="135255" y="5511165"/>
            <a:ext cx="829945" cy="1236345"/>
          </a:xfrm>
          <a:prstGeom prst="rect">
            <a:avLst/>
          </a:prstGeom>
        </p:spPr>
      </p:pic>
      <p:pic>
        <p:nvPicPr>
          <p:cNvPr id="14" name="图片 13"/>
          <p:cNvPicPr/>
          <p:nvPr userDrawn="1">
            <p:custDataLst>
              <p:tags r:id="rId3"/>
            </p:custDataLst>
          </p:nvPr>
        </p:nvPicPr>
        <p:blipFill>
          <a:blip r:embed="rId15" r:link="rId14" cstate="screen"/>
          <a:stretch>
            <a:fillRect/>
          </a:stretch>
        </p:blipFill>
        <p:spPr>
          <a:xfrm flipH="1">
            <a:off x="11256645" y="5511165"/>
            <a:ext cx="782955" cy="1236345"/>
          </a:xfrm>
          <a:prstGeom prst="rect">
            <a:avLst/>
          </a:prstGeom>
        </p:spPr>
      </p:pic>
      <p:sp>
        <p:nvSpPr>
          <p:cNvPr id="2" name="标题 1"/>
          <p:cNvSpPr>
            <a:spLocks noGrp="1"/>
          </p:cNvSpPr>
          <p:nvPr>
            <p:ph type="title"/>
            <p:custDataLst>
              <p:tags r:id="rId4"/>
            </p:custDataLst>
          </p:nvPr>
        </p:nvSpPr>
        <p:spPr>
          <a:xfrm>
            <a:off x="579600" y="237600"/>
            <a:ext cx="11037600" cy="441964"/>
          </a:xfrm>
        </p:spPr>
        <p:txBody>
          <a:bodyPr wrap="square" lIns="90000" tIns="46800" rIns="90000" bIns="46800">
            <a:noAutofit/>
          </a:bodyPr>
          <a:lstStyle>
            <a:lvl1pPr>
              <a:defRPr sz="24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Tree>
    <p:extLst>
      <p:ext uri="{BB962C8B-B14F-4D97-AF65-F5344CB8AC3E}">
        <p14:creationId xmlns:p14="http://schemas.microsoft.com/office/powerpoint/2010/main" val="301222731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a:solidFill>
                <a:schemeClr val="tx1">
                  <a:lumMod val="85000"/>
                  <a:lumOff val="15000"/>
                </a:schemeClr>
              </a:solidFill>
              <a:latin typeface="Arial" panose="020B0604020202020204" pitchFamily="34" charset="0"/>
              <a:ea typeface="隶书" panose="02010509060101010101" pitchFamily="49" charset="-122"/>
              <a:sym typeface="+mn-ea"/>
            </a:endParaRPr>
          </a:p>
        </p:txBody>
      </p:sp>
      <p:pic>
        <p:nvPicPr>
          <p:cNvPr id="8" name="图片 7"/>
          <p:cNvPicPr/>
          <p:nvPr userDrawn="1">
            <p:custDataLst>
              <p:tags r:id="rId2"/>
            </p:custDataLst>
          </p:nvPr>
        </p:nvPicPr>
        <p:blipFill>
          <a:blip r:embed="rId10" r:link="rId11" cstate="screen"/>
          <a:stretch>
            <a:fillRect/>
          </a:stretch>
        </p:blipFill>
        <p:spPr>
          <a:xfrm>
            <a:off x="11365865" y="1741805"/>
            <a:ext cx="518795" cy="3373755"/>
          </a:xfrm>
          <a:prstGeom prst="rect">
            <a:avLst/>
          </a:prstGeom>
        </p:spPr>
      </p:pic>
      <p:pic>
        <p:nvPicPr>
          <p:cNvPr id="9" name="图片 8"/>
          <p:cNvPicPr/>
          <p:nvPr userDrawn="1">
            <p:custDataLst>
              <p:tags r:id="rId3"/>
            </p:custDataLst>
          </p:nvPr>
        </p:nvPicPr>
        <p:blipFill>
          <a:blip r:embed="rId10" r:link="rId11" cstate="screen"/>
          <a:stretch>
            <a:fillRect/>
          </a:stretch>
        </p:blipFill>
        <p:spPr>
          <a:xfrm flipH="1">
            <a:off x="309245" y="1742440"/>
            <a:ext cx="563880" cy="3373755"/>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2022/9/18</a:t>
            </a:fld>
            <a:endParaRPr lang="zh-CN" altLang="en-US"/>
          </a:p>
        </p:txBody>
      </p:sp>
      <p:sp>
        <p:nvSpPr>
          <p:cNvPr id="4" name="页脚占位符 3"/>
          <p:cNvSpPr>
            <a:spLocks noGrp="1"/>
          </p:cNvSpPr>
          <p:nvPr>
            <p:ph type="ftr" sz="quarter" idx="11"/>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Tree>
    <p:extLst>
      <p:ext uri="{BB962C8B-B14F-4D97-AF65-F5344CB8AC3E}">
        <p14:creationId xmlns:p14="http://schemas.microsoft.com/office/powerpoint/2010/main" val="125355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0106F6D-FB2C-4A93-B18F-24E90D5C3B62}"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686B1-6509-4CC6-A0C8-F609EF2537B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ACA1967-D206-41B1-91B6-8254B355A8C6}"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629BAA-4250-4949-BC65-12F8084EA21D}" type="slidenum">
              <a:rPr lang="zh-CN" altLang="en-US" smtClean="0"/>
              <a:t>‹#›</a:t>
            </a:fld>
            <a:endParaRPr lang="zh-CN" altLang="en-US"/>
          </a:p>
        </p:txBody>
      </p:sp>
    </p:spTree>
    <p:extLst>
      <p:ext uri="{BB962C8B-B14F-4D97-AF65-F5344CB8AC3E}">
        <p14:creationId xmlns:p14="http://schemas.microsoft.com/office/powerpoint/2010/main" val="4139016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940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741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097152" name="图片 7" descr="dn201307082009_1920x1080"/>
          <p:cNvPicPr>
            <a:picLocks noChangeAspect="1"/>
          </p:cNvPicPr>
          <p:nvPr userDrawn="1"/>
        </p:nvPicPr>
        <p:blipFill>
          <a:blip r:embed="rId3" cstate="screen"/>
          <a:stretch>
            <a:fillRect/>
          </a:stretch>
        </p:blipFill>
        <p:spPr>
          <a:xfrm>
            <a:off x="5043805" y="1257300"/>
            <a:ext cx="2470150" cy="3335655"/>
          </a:xfrm>
          <a:prstGeom prst="rect">
            <a:avLst/>
          </a:prstGeom>
        </p:spPr>
      </p:pic>
    </p:spTree>
    <p:extLst>
      <p:ext uri="{BB962C8B-B14F-4D97-AF65-F5344CB8AC3E}">
        <p14:creationId xmlns:p14="http://schemas.microsoft.com/office/powerpoint/2010/main" val="3595634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_图片与标题">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144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104858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1048584"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85"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2022/9/18</a:t>
            </a:fld>
            <a:endParaRPr lang="zh-CN" altLang="en-US"/>
          </a:p>
        </p:txBody>
      </p:sp>
      <p:sp>
        <p:nvSpPr>
          <p:cNvPr id="1048586" name="页脚占位符 4"/>
          <p:cNvSpPr>
            <a:spLocks noGrp="1"/>
          </p:cNvSpPr>
          <p:nvPr>
            <p:ph type="ftr" sz="quarter" idx="11"/>
          </p:nvPr>
        </p:nvSpPr>
        <p:spPr>
          <a:xfrm>
            <a:off x="4038600" y="6356350"/>
            <a:ext cx="4114800" cy="365125"/>
          </a:xfrm>
        </p:spPr>
        <p:txBody>
          <a:bodyPr/>
          <a:lstStyle/>
          <a:p>
            <a:endParaRPr lang="zh-CN" altLang="en-US"/>
          </a:p>
        </p:txBody>
      </p:sp>
      <p:sp>
        <p:nvSpPr>
          <p:cNvPr id="1048587"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041164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1048578"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9"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2022/9/18</a:t>
            </a:fld>
            <a:endParaRPr lang="zh-CN" altLang="en-US"/>
          </a:p>
        </p:txBody>
      </p:sp>
      <p:sp>
        <p:nvSpPr>
          <p:cNvPr id="1048580" name="页脚占位符 3"/>
          <p:cNvSpPr>
            <a:spLocks noGrp="1"/>
          </p:cNvSpPr>
          <p:nvPr>
            <p:ph type="ftr" sz="quarter" idx="11"/>
          </p:nvPr>
        </p:nvSpPr>
        <p:spPr>
          <a:xfrm>
            <a:off x="4038600" y="6356350"/>
            <a:ext cx="4114800" cy="365125"/>
          </a:xfrm>
        </p:spPr>
        <p:txBody>
          <a:bodyPr/>
          <a:lstStyle/>
          <a:p>
            <a:endParaRPr lang="zh-CN" altLang="en-US"/>
          </a:p>
        </p:txBody>
      </p:sp>
      <p:sp>
        <p:nvSpPr>
          <p:cNvPr id="1048581"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1048582" name="矩形 6"/>
          <p:cNvSpPr/>
          <p:nvPr userDrawn="1"/>
        </p:nvSpPr>
        <p:spPr>
          <a:xfrm>
            <a:off x="9413082" y="65454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597950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868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9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859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48596" name="日期占位符 3"/>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1048597" name="页脚占位符 4"/>
          <p:cNvSpPr>
            <a:spLocks noGrp="1"/>
          </p:cNvSpPr>
          <p:nvPr>
            <p:ph type="ftr" sz="quarter" idx="11"/>
          </p:nvPr>
        </p:nvSpPr>
        <p:spPr/>
        <p:txBody>
          <a:bodyPr/>
          <a:lstStyle/>
          <a:p>
            <a:endParaRPr lang="zh-CN" altLang="en-US"/>
          </a:p>
        </p:txBody>
      </p:sp>
      <p:sp>
        <p:nvSpPr>
          <p:cNvPr id="1048598"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58695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89" name="标题 1"/>
          <p:cNvSpPr>
            <a:spLocks noGrp="1"/>
          </p:cNvSpPr>
          <p:nvPr>
            <p:ph type="title"/>
          </p:nvPr>
        </p:nvSpPr>
        <p:spPr/>
        <p:txBody>
          <a:bodyPr/>
          <a:lstStyle/>
          <a:p>
            <a:r>
              <a:rPr lang="zh-CN" altLang="en-US"/>
              <a:t>单击此处编辑母版标题样式</a:t>
            </a:r>
          </a:p>
        </p:txBody>
      </p:sp>
      <p:sp>
        <p:nvSpPr>
          <p:cNvPr id="1048590"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91" name="日期占位符 3"/>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1048592" name="页脚占位符 4"/>
          <p:cNvSpPr>
            <a:spLocks noGrp="1"/>
          </p:cNvSpPr>
          <p:nvPr>
            <p:ph type="ftr" sz="quarter" idx="11"/>
          </p:nvPr>
        </p:nvSpPr>
        <p:spPr/>
        <p:txBody>
          <a:bodyPr/>
          <a:lstStyle/>
          <a:p>
            <a:endParaRPr lang="zh-CN" altLang="en-US"/>
          </a:p>
        </p:txBody>
      </p:sp>
      <p:sp>
        <p:nvSpPr>
          <p:cNvPr id="1048593"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2096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lgn="l">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0106F6D-FB2C-4A93-B18F-24E90D5C3B62}"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686B1-6509-4CC6-A0C8-F609EF2537BF}"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21"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1048622"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48623" name="日期占位符 3"/>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1048624" name="页脚占位符 4"/>
          <p:cNvSpPr>
            <a:spLocks noGrp="1"/>
          </p:cNvSpPr>
          <p:nvPr>
            <p:ph type="ftr" sz="quarter" idx="11"/>
          </p:nvPr>
        </p:nvSpPr>
        <p:spPr/>
        <p:txBody>
          <a:bodyPr/>
          <a:lstStyle/>
          <a:p>
            <a:endParaRPr lang="zh-CN" altLang="en-US"/>
          </a:p>
        </p:txBody>
      </p:sp>
      <p:sp>
        <p:nvSpPr>
          <p:cNvPr id="1048625"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67316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15" name="标题 1"/>
          <p:cNvSpPr>
            <a:spLocks noGrp="1"/>
          </p:cNvSpPr>
          <p:nvPr>
            <p:ph type="title"/>
          </p:nvPr>
        </p:nvSpPr>
        <p:spPr/>
        <p:txBody>
          <a:bodyPr/>
          <a:lstStyle/>
          <a:p>
            <a:r>
              <a:rPr lang="zh-CN" altLang="en-US"/>
              <a:t>单击此处编辑母版标题样式</a:t>
            </a:r>
          </a:p>
        </p:txBody>
      </p:sp>
      <p:sp>
        <p:nvSpPr>
          <p:cNvPr id="1048616"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17"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18" name="日期占位符 4"/>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1048619" name="页脚占位符 5"/>
          <p:cNvSpPr>
            <a:spLocks noGrp="1"/>
          </p:cNvSpPr>
          <p:nvPr>
            <p:ph type="ftr" sz="quarter" idx="11"/>
          </p:nvPr>
        </p:nvSpPr>
        <p:spPr/>
        <p:txBody>
          <a:bodyPr/>
          <a:lstStyle/>
          <a:p>
            <a:endParaRPr lang="zh-CN" altLang="en-US"/>
          </a:p>
        </p:txBody>
      </p:sp>
      <p:sp>
        <p:nvSpPr>
          <p:cNvPr id="1048620"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0309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36"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48637"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38"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39"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40"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41" name="日期占位符 6"/>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1048642" name="页脚占位符 7"/>
          <p:cNvSpPr>
            <a:spLocks noGrp="1"/>
          </p:cNvSpPr>
          <p:nvPr>
            <p:ph type="ftr" sz="quarter" idx="11"/>
          </p:nvPr>
        </p:nvSpPr>
        <p:spPr/>
        <p:txBody>
          <a:bodyPr/>
          <a:lstStyle/>
          <a:p>
            <a:endParaRPr lang="zh-CN" altLang="en-US"/>
          </a:p>
        </p:txBody>
      </p:sp>
      <p:sp>
        <p:nvSpPr>
          <p:cNvPr id="1048643"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9529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32" name="标题 1"/>
          <p:cNvSpPr>
            <a:spLocks noGrp="1"/>
          </p:cNvSpPr>
          <p:nvPr>
            <p:ph type="title"/>
          </p:nvPr>
        </p:nvSpPr>
        <p:spPr/>
        <p:txBody>
          <a:bodyPr/>
          <a:lstStyle/>
          <a:p>
            <a:r>
              <a:rPr lang="zh-CN" altLang="en-US"/>
              <a:t>单击此处编辑母版标题样式</a:t>
            </a:r>
          </a:p>
        </p:txBody>
      </p:sp>
      <p:sp>
        <p:nvSpPr>
          <p:cNvPr id="1048633" name="日期占位符 2"/>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1048634" name="页脚占位符 3"/>
          <p:cNvSpPr>
            <a:spLocks noGrp="1"/>
          </p:cNvSpPr>
          <p:nvPr>
            <p:ph type="ftr" sz="quarter" idx="11"/>
          </p:nvPr>
        </p:nvSpPr>
        <p:spPr/>
        <p:txBody>
          <a:bodyPr/>
          <a:lstStyle/>
          <a:p>
            <a:endParaRPr lang="zh-CN" altLang="en-US"/>
          </a:p>
        </p:txBody>
      </p:sp>
      <p:sp>
        <p:nvSpPr>
          <p:cNvPr id="104863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66535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日期占位符 1"/>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1048582" name="页脚占位符 2"/>
          <p:cNvSpPr>
            <a:spLocks noGrp="1"/>
          </p:cNvSpPr>
          <p:nvPr>
            <p:ph type="ftr" sz="quarter" idx="11"/>
          </p:nvPr>
        </p:nvSpPr>
        <p:spPr/>
        <p:txBody>
          <a:bodyPr/>
          <a:lstStyle/>
          <a:p>
            <a:endParaRPr lang="zh-CN" altLang="en-US"/>
          </a:p>
        </p:txBody>
      </p:sp>
      <p:sp>
        <p:nvSpPr>
          <p:cNvPr id="1048583"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45511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26"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627"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28"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629" name="日期占位符 4"/>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1048630" name="页脚占位符 5"/>
          <p:cNvSpPr>
            <a:spLocks noGrp="1"/>
          </p:cNvSpPr>
          <p:nvPr>
            <p:ph type="ftr" sz="quarter" idx="11"/>
          </p:nvPr>
        </p:nvSpPr>
        <p:spPr/>
        <p:txBody>
          <a:bodyPr/>
          <a:lstStyle/>
          <a:p>
            <a:endParaRPr lang="zh-CN" altLang="en-US"/>
          </a:p>
        </p:txBody>
      </p:sp>
      <p:sp>
        <p:nvSpPr>
          <p:cNvPr id="1048631"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93316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599"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600"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01"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602" name="日期占位符 4"/>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1048603" name="页脚占位符 5"/>
          <p:cNvSpPr>
            <a:spLocks noGrp="1"/>
          </p:cNvSpPr>
          <p:nvPr>
            <p:ph type="ftr" sz="quarter" idx="11"/>
          </p:nvPr>
        </p:nvSpPr>
        <p:spPr/>
        <p:txBody>
          <a:bodyPr/>
          <a:lstStyle/>
          <a:p>
            <a:endParaRPr lang="zh-CN" altLang="en-US"/>
          </a:p>
        </p:txBody>
      </p:sp>
      <p:sp>
        <p:nvSpPr>
          <p:cNvPr id="1048604"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34455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05" name="标题 1"/>
          <p:cNvSpPr>
            <a:spLocks noGrp="1"/>
          </p:cNvSpPr>
          <p:nvPr>
            <p:ph type="title"/>
          </p:nvPr>
        </p:nvSpPr>
        <p:spPr/>
        <p:txBody>
          <a:bodyPr/>
          <a:lstStyle/>
          <a:p>
            <a:r>
              <a:rPr lang="zh-CN" altLang="en-US"/>
              <a:t>单击此处编辑母版标题样式</a:t>
            </a:r>
          </a:p>
        </p:txBody>
      </p:sp>
      <p:sp>
        <p:nvSpPr>
          <p:cNvPr id="1048606"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07" name="日期占位符 3"/>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1048608" name="页脚占位符 4"/>
          <p:cNvSpPr>
            <a:spLocks noGrp="1"/>
          </p:cNvSpPr>
          <p:nvPr>
            <p:ph type="ftr" sz="quarter" idx="11"/>
          </p:nvPr>
        </p:nvSpPr>
        <p:spPr/>
        <p:txBody>
          <a:bodyPr/>
          <a:lstStyle/>
          <a:p>
            <a:endParaRPr lang="zh-CN" altLang="en-US"/>
          </a:p>
        </p:txBody>
      </p:sp>
      <p:sp>
        <p:nvSpPr>
          <p:cNvPr id="1048609"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56525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48610"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1048611"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12" name="日期占位符 3"/>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1048613" name="页脚占位符 4"/>
          <p:cNvSpPr>
            <a:spLocks noGrp="1"/>
          </p:cNvSpPr>
          <p:nvPr>
            <p:ph type="ftr" sz="quarter" idx="11"/>
          </p:nvPr>
        </p:nvSpPr>
        <p:spPr/>
        <p:txBody>
          <a:bodyPr/>
          <a:lstStyle/>
          <a:p>
            <a:endParaRPr lang="zh-CN" altLang="en-US"/>
          </a:p>
        </p:txBody>
      </p:sp>
      <p:sp>
        <p:nvSpPr>
          <p:cNvPr id="1048614"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30945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7"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1048588"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1048589" name="Date Placeholder 3"/>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590" name="Footer Placeholder 4"/>
          <p:cNvSpPr>
            <a:spLocks noGrp="1"/>
          </p:cNvSpPr>
          <p:nvPr>
            <p:ph type="ftr" sz="quarter" idx="11"/>
          </p:nvPr>
        </p:nvSpPr>
        <p:spPr/>
        <p:txBody>
          <a:bodyPr/>
          <a:lstStyle/>
          <a:p>
            <a:endParaRPr lang="zh-CN" altLang="en-US"/>
          </a:p>
        </p:txBody>
      </p:sp>
      <p:sp>
        <p:nvSpPr>
          <p:cNvPr id="1048591"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616209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0106F6D-FB2C-4A93-B18F-24E90D5C3B62}" type="datetimeFigureOut">
              <a:rPr lang="zh-CN" altLang="en-US" smtClean="0"/>
              <a:t>2022/9/18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686B1-6509-4CC6-A0C8-F609EF2537BF}"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01" name="Title 1"/>
          <p:cNvSpPr>
            <a:spLocks noGrp="1"/>
          </p:cNvSpPr>
          <p:nvPr>
            <p:ph type="title"/>
          </p:nvPr>
        </p:nvSpPr>
        <p:spPr/>
        <p:txBody>
          <a:bodyPr/>
          <a:lstStyle/>
          <a:p>
            <a:r>
              <a:rPr lang="zh-CN" altLang="en-US"/>
              <a:t>单击此处编辑母版标题样式</a:t>
            </a:r>
            <a:endParaRPr lang="en-US" dirty="0"/>
          </a:p>
        </p:txBody>
      </p:sp>
      <p:sp>
        <p:nvSpPr>
          <p:cNvPr id="1048602"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03" name="Date Placeholder 3"/>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04" name="Footer Placeholder 4"/>
          <p:cNvSpPr>
            <a:spLocks noGrp="1"/>
          </p:cNvSpPr>
          <p:nvPr>
            <p:ph type="ftr" sz="quarter" idx="11"/>
          </p:nvPr>
        </p:nvSpPr>
        <p:spPr/>
        <p:txBody>
          <a:bodyPr/>
          <a:lstStyle/>
          <a:p>
            <a:endParaRPr lang="zh-CN" altLang="en-US"/>
          </a:p>
        </p:txBody>
      </p:sp>
      <p:sp>
        <p:nvSpPr>
          <p:cNvPr id="1048605"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695531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17" name="Title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en-US" dirty="0"/>
          </a:p>
        </p:txBody>
      </p:sp>
      <p:sp>
        <p:nvSpPr>
          <p:cNvPr id="1048618"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48619" name="Date Placeholder 3"/>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20" name="Footer Placeholder 4"/>
          <p:cNvSpPr>
            <a:spLocks noGrp="1"/>
          </p:cNvSpPr>
          <p:nvPr>
            <p:ph type="ftr" sz="quarter" idx="11"/>
          </p:nvPr>
        </p:nvSpPr>
        <p:spPr/>
        <p:txBody>
          <a:bodyPr/>
          <a:lstStyle/>
          <a:p>
            <a:endParaRPr lang="zh-CN" altLang="en-US"/>
          </a:p>
        </p:txBody>
      </p:sp>
      <p:sp>
        <p:nvSpPr>
          <p:cNvPr id="1048621"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1416729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22" name="Title 1"/>
          <p:cNvSpPr>
            <a:spLocks noGrp="1"/>
          </p:cNvSpPr>
          <p:nvPr>
            <p:ph type="title"/>
          </p:nvPr>
        </p:nvSpPr>
        <p:spPr/>
        <p:txBody>
          <a:bodyPr/>
          <a:lstStyle/>
          <a:p>
            <a:r>
              <a:rPr lang="zh-CN" altLang="en-US"/>
              <a:t>单击此处编辑母版标题样式</a:t>
            </a:r>
            <a:endParaRPr lang="en-US" dirty="0"/>
          </a:p>
        </p:txBody>
      </p:sp>
      <p:sp>
        <p:nvSpPr>
          <p:cNvPr id="104862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2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25" name="Date Placeholder 4"/>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26" name="Footer Placeholder 5"/>
          <p:cNvSpPr>
            <a:spLocks noGrp="1"/>
          </p:cNvSpPr>
          <p:nvPr>
            <p:ph type="ftr" sz="quarter" idx="11"/>
          </p:nvPr>
        </p:nvSpPr>
        <p:spPr/>
        <p:txBody>
          <a:bodyPr/>
          <a:lstStyle/>
          <a:p>
            <a:endParaRPr lang="zh-CN" altLang="en-US"/>
          </a:p>
        </p:txBody>
      </p:sp>
      <p:sp>
        <p:nvSpPr>
          <p:cNvPr id="1048627" name="Slide Number Placeholder 6"/>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40889250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28" name="Title 1"/>
          <p:cNvSpPr>
            <a:spLocks noGrp="1"/>
          </p:cNvSpPr>
          <p:nvPr>
            <p:ph type="title"/>
          </p:nvPr>
        </p:nvSpPr>
        <p:spPr>
          <a:xfrm>
            <a:off x="839788" y="365126"/>
            <a:ext cx="10515600" cy="1325563"/>
          </a:xfrm>
        </p:spPr>
        <p:txBody>
          <a:bodyPr/>
          <a:lstStyle/>
          <a:p>
            <a:r>
              <a:rPr lang="zh-CN" altLang="en-US"/>
              <a:t>单击此处编辑母版标题样式</a:t>
            </a:r>
            <a:endParaRPr lang="en-US" dirty="0"/>
          </a:p>
        </p:txBody>
      </p:sp>
      <p:sp>
        <p:nvSpPr>
          <p:cNvPr id="1048629"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30"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31"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32"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33" name="Date Placeholder 6"/>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34" name="Footer Placeholder 7"/>
          <p:cNvSpPr>
            <a:spLocks noGrp="1"/>
          </p:cNvSpPr>
          <p:nvPr>
            <p:ph type="ftr" sz="quarter" idx="11"/>
          </p:nvPr>
        </p:nvSpPr>
        <p:spPr/>
        <p:txBody>
          <a:bodyPr/>
          <a:lstStyle/>
          <a:p>
            <a:endParaRPr lang="zh-CN" altLang="en-US"/>
          </a:p>
        </p:txBody>
      </p:sp>
      <p:sp>
        <p:nvSpPr>
          <p:cNvPr id="1048635" name="Slide Number Placeholder 8"/>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26271314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r>
              <a:rPr lang="zh-CN" altLang="en-US"/>
              <a:t>单击此处编辑母版标题样式</a:t>
            </a:r>
            <a:endParaRPr lang="en-US" dirty="0"/>
          </a:p>
        </p:txBody>
      </p:sp>
      <p:sp>
        <p:nvSpPr>
          <p:cNvPr id="1048593" name="Date Placeholder 2"/>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594" name="Footer Placeholder 3"/>
          <p:cNvSpPr>
            <a:spLocks noGrp="1"/>
          </p:cNvSpPr>
          <p:nvPr>
            <p:ph type="ftr" sz="quarter" idx="11"/>
          </p:nvPr>
        </p:nvSpPr>
        <p:spPr/>
        <p:txBody>
          <a:bodyPr/>
          <a:lstStyle/>
          <a:p>
            <a:endParaRPr lang="zh-CN" altLang="en-US"/>
          </a:p>
        </p:txBody>
      </p:sp>
      <p:sp>
        <p:nvSpPr>
          <p:cNvPr id="1048595" name="Slide Number Placeholder 4"/>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2890460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582" name="Footer Placeholder 2"/>
          <p:cNvSpPr>
            <a:spLocks noGrp="1"/>
          </p:cNvSpPr>
          <p:nvPr>
            <p:ph type="ftr" sz="quarter" idx="11"/>
          </p:nvPr>
        </p:nvSpPr>
        <p:spPr/>
        <p:txBody>
          <a:bodyPr/>
          <a:lstStyle/>
          <a:p>
            <a:endParaRPr lang="zh-CN" altLang="en-US"/>
          </a:p>
        </p:txBody>
      </p:sp>
      <p:sp>
        <p:nvSpPr>
          <p:cNvPr id="1048583" name="Slide Number Placeholder 3"/>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2383534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36"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37"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38"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639" name="Date Placeholder 4"/>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40" name="Footer Placeholder 5"/>
          <p:cNvSpPr>
            <a:spLocks noGrp="1"/>
          </p:cNvSpPr>
          <p:nvPr>
            <p:ph type="ftr" sz="quarter" idx="11"/>
          </p:nvPr>
        </p:nvSpPr>
        <p:spPr/>
        <p:txBody>
          <a:bodyPr/>
          <a:lstStyle/>
          <a:p>
            <a:endParaRPr lang="zh-CN" altLang="en-US"/>
          </a:p>
        </p:txBody>
      </p:sp>
      <p:sp>
        <p:nvSpPr>
          <p:cNvPr id="1048641" name="Slide Number Placeholder 6"/>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54993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06"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07"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048608"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609" name="Date Placeholder 4"/>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10" name="Footer Placeholder 5"/>
          <p:cNvSpPr>
            <a:spLocks noGrp="1"/>
          </p:cNvSpPr>
          <p:nvPr>
            <p:ph type="ftr" sz="quarter" idx="11"/>
          </p:nvPr>
        </p:nvSpPr>
        <p:spPr/>
        <p:txBody>
          <a:bodyPr/>
          <a:lstStyle/>
          <a:p>
            <a:endParaRPr lang="zh-CN" altLang="en-US"/>
          </a:p>
        </p:txBody>
      </p:sp>
      <p:sp>
        <p:nvSpPr>
          <p:cNvPr id="1048611" name="Slide Number Placeholder 6"/>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1963221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12" name="Title 1"/>
          <p:cNvSpPr>
            <a:spLocks noGrp="1"/>
          </p:cNvSpPr>
          <p:nvPr>
            <p:ph type="title"/>
          </p:nvPr>
        </p:nvSpPr>
        <p:spPr/>
        <p:txBody>
          <a:bodyPr/>
          <a:lstStyle/>
          <a:p>
            <a:r>
              <a:rPr lang="zh-CN" altLang="en-US"/>
              <a:t>单击此处编辑母版标题样式</a:t>
            </a:r>
            <a:endParaRPr lang="en-US" dirty="0"/>
          </a:p>
        </p:txBody>
      </p:sp>
      <p:sp>
        <p:nvSpPr>
          <p:cNvPr id="104861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14" name="Date Placeholder 3"/>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15" name="Footer Placeholder 4"/>
          <p:cNvSpPr>
            <a:spLocks noGrp="1"/>
          </p:cNvSpPr>
          <p:nvPr>
            <p:ph type="ftr" sz="quarter" idx="11"/>
          </p:nvPr>
        </p:nvSpPr>
        <p:spPr/>
        <p:txBody>
          <a:bodyPr/>
          <a:lstStyle/>
          <a:p>
            <a:endParaRPr lang="zh-CN" altLang="en-US"/>
          </a:p>
        </p:txBody>
      </p:sp>
      <p:sp>
        <p:nvSpPr>
          <p:cNvPr id="1048616"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16582427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48596"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1048597"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598" name="Date Placeholder 3"/>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599" name="Footer Placeholder 4"/>
          <p:cNvSpPr>
            <a:spLocks noGrp="1"/>
          </p:cNvSpPr>
          <p:nvPr>
            <p:ph type="ftr" sz="quarter" idx="11"/>
          </p:nvPr>
        </p:nvSpPr>
        <p:spPr/>
        <p:txBody>
          <a:bodyPr/>
          <a:lstStyle/>
          <a:p>
            <a:endParaRPr lang="zh-CN" altLang="en-US"/>
          </a:p>
        </p:txBody>
      </p:sp>
      <p:sp>
        <p:nvSpPr>
          <p:cNvPr id="1048600"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153372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970222"/>
          </a:xfrm>
        </p:spPr>
        <p:txBody>
          <a:bodyPr/>
          <a:lstStyle>
            <a:lvl1pPr algn="l">
              <a:defRPr/>
            </a:lvl1pPr>
          </a:lstStyle>
          <a:p>
            <a:r>
              <a:rPr lang="zh-CN" altLang="en-US" dirty="0"/>
              <a:t>单击此处编辑母版标题样式</a:t>
            </a:r>
          </a:p>
        </p:txBody>
      </p:sp>
      <p:sp>
        <p:nvSpPr>
          <p:cNvPr id="3" name="文本占位符 2"/>
          <p:cNvSpPr>
            <a:spLocks noGrp="1"/>
          </p:cNvSpPr>
          <p:nvPr>
            <p:ph type="body" idx="1"/>
          </p:nvPr>
        </p:nvSpPr>
        <p:spPr>
          <a:xfrm>
            <a:off x="1259724" y="1567346"/>
            <a:ext cx="4701840" cy="710095"/>
          </a:xfr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1259724" y="2338388"/>
            <a:ext cx="4701840" cy="3785964"/>
          </a:xfrm>
        </p:spPr>
        <p:txBody>
          <a:bodyPr>
            <a:normAutofit/>
          </a:bodyPr>
          <a:lstStyle>
            <a:lvl1pPr>
              <a:defRPr sz="2400"/>
            </a:lvl1pPr>
            <a:lvl2pPr>
              <a:defRPr sz="2000"/>
            </a:lvl2pPr>
            <a:lvl3pPr>
              <a:defRPr sz="1800"/>
            </a:lvl3pPr>
            <a:lvl4pPr>
              <a:defRPr sz="1600"/>
            </a:lvl4pPr>
            <a:lvl5pPr>
              <a:defRPr sz="16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289616" y="1567346"/>
            <a:ext cx="4701841" cy="710095"/>
          </a:xfrm>
        </p:spPr>
        <p:txBody>
          <a:bodyPr vert="horz" lIns="91440" tIns="45720" rIns="91440" bIns="45720" rtlCol="0" anchor="ctr" anchorCtr="0">
            <a:normAutofit/>
          </a:bodyPr>
          <a:lstStyle>
            <a:lvl1pPr marL="228600" indent="-228600">
              <a:buNone/>
              <a:defRPr lang="zh-CN" altLang="en-US" b="0" smtClean="0"/>
            </a:lvl1pPr>
          </a:lstStyle>
          <a:p>
            <a:pPr marL="0" lvl="0" indent="0"/>
            <a:r>
              <a:rPr lang="zh-CN" altLang="en-US"/>
              <a:t>单击此处编辑母版文本样式</a:t>
            </a:r>
          </a:p>
        </p:txBody>
      </p:sp>
      <p:sp>
        <p:nvSpPr>
          <p:cNvPr id="6" name="内容占位符 5"/>
          <p:cNvSpPr>
            <a:spLocks noGrp="1"/>
          </p:cNvSpPr>
          <p:nvPr>
            <p:ph sz="quarter" idx="4"/>
          </p:nvPr>
        </p:nvSpPr>
        <p:spPr>
          <a:xfrm>
            <a:off x="6289616" y="2357460"/>
            <a:ext cx="4701841" cy="3766892"/>
          </a:xfrm>
        </p:spPr>
        <p:txBody>
          <a:bodyPr>
            <a:normAutofit/>
          </a:bodyPr>
          <a:lstStyle>
            <a:lvl1pPr>
              <a:defRPr sz="2400"/>
            </a:lvl1pPr>
            <a:lvl2pPr>
              <a:defRPr sz="2000"/>
            </a:lvl2pPr>
            <a:lvl3pPr>
              <a:defRPr sz="1800"/>
            </a:lvl3pPr>
            <a:lvl4pPr>
              <a:defRPr sz="1600"/>
            </a:lvl4pPr>
            <a:lvl5pPr>
              <a:defRPr sz="16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4851DC-CD24-4E20-AC43-84D4817493CE}" type="datetimeFigureOut">
              <a:rPr lang="zh-CN" altLang="en-US" smtClean="0"/>
              <a:t>2022/9/18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F1D1A5-9DB9-47CE-AB47-B90B00FE3C9F}"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1048583" name="Date Placeholder 3"/>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1554837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00" name="Title 1"/>
          <p:cNvSpPr>
            <a:spLocks noGrp="1"/>
          </p:cNvSpPr>
          <p:nvPr>
            <p:ph type="title"/>
          </p:nvPr>
        </p:nvSpPr>
        <p:spPr/>
        <p:txBody>
          <a:bodyPr/>
          <a:lstStyle/>
          <a:p>
            <a:r>
              <a:rPr lang="zh-CN" altLang="en-US"/>
              <a:t>单击此处编辑母版标题样式</a:t>
            </a:r>
            <a:endParaRPr lang="en-US" dirty="0"/>
          </a:p>
        </p:txBody>
      </p:sp>
      <p:sp>
        <p:nvSpPr>
          <p:cNvPr id="1048601"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02" name="Date Placeholder 3"/>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03" name="Footer Placeholder 4"/>
          <p:cNvSpPr>
            <a:spLocks noGrp="1"/>
          </p:cNvSpPr>
          <p:nvPr>
            <p:ph type="ftr" sz="quarter" idx="11"/>
          </p:nvPr>
        </p:nvSpPr>
        <p:spPr/>
        <p:txBody>
          <a:bodyPr/>
          <a:lstStyle/>
          <a:p>
            <a:endParaRPr lang="zh-CN" altLang="en-US"/>
          </a:p>
        </p:txBody>
      </p:sp>
      <p:sp>
        <p:nvSpPr>
          <p:cNvPr id="1048604"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734251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16" name="Title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en-US" dirty="0"/>
          </a:p>
        </p:txBody>
      </p:sp>
      <p:sp>
        <p:nvSpPr>
          <p:cNvPr id="1048617"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48618" name="Date Placeholder 3"/>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19" name="Footer Placeholder 4"/>
          <p:cNvSpPr>
            <a:spLocks noGrp="1"/>
          </p:cNvSpPr>
          <p:nvPr>
            <p:ph type="ftr" sz="quarter" idx="11"/>
          </p:nvPr>
        </p:nvSpPr>
        <p:spPr/>
        <p:txBody>
          <a:bodyPr/>
          <a:lstStyle/>
          <a:p>
            <a:endParaRPr lang="zh-CN" altLang="en-US"/>
          </a:p>
        </p:txBody>
      </p:sp>
      <p:sp>
        <p:nvSpPr>
          <p:cNvPr id="1048620"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4947663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21" name="Title 1"/>
          <p:cNvSpPr>
            <a:spLocks noGrp="1"/>
          </p:cNvSpPr>
          <p:nvPr>
            <p:ph type="title"/>
          </p:nvPr>
        </p:nvSpPr>
        <p:spPr/>
        <p:txBody>
          <a:bodyPr/>
          <a:lstStyle/>
          <a:p>
            <a:r>
              <a:rPr lang="zh-CN" altLang="en-US"/>
              <a:t>单击此处编辑母版标题样式</a:t>
            </a:r>
            <a:endParaRPr lang="en-US" dirty="0"/>
          </a:p>
        </p:txBody>
      </p:sp>
      <p:sp>
        <p:nvSpPr>
          <p:cNvPr id="1048622"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23"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24" name="Date Placeholder 4"/>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25" name="Footer Placeholder 5"/>
          <p:cNvSpPr>
            <a:spLocks noGrp="1"/>
          </p:cNvSpPr>
          <p:nvPr>
            <p:ph type="ftr" sz="quarter" idx="11"/>
          </p:nvPr>
        </p:nvSpPr>
        <p:spPr/>
        <p:txBody>
          <a:bodyPr/>
          <a:lstStyle/>
          <a:p>
            <a:endParaRPr lang="zh-CN" altLang="en-US"/>
          </a:p>
        </p:txBody>
      </p:sp>
      <p:sp>
        <p:nvSpPr>
          <p:cNvPr id="1048626" name="Slide Number Placeholder 6"/>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36319159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27" name="Title 1"/>
          <p:cNvSpPr>
            <a:spLocks noGrp="1"/>
          </p:cNvSpPr>
          <p:nvPr>
            <p:ph type="title"/>
          </p:nvPr>
        </p:nvSpPr>
        <p:spPr>
          <a:xfrm>
            <a:off x="839788" y="365126"/>
            <a:ext cx="10515600" cy="1325563"/>
          </a:xfrm>
        </p:spPr>
        <p:txBody>
          <a:bodyPr/>
          <a:lstStyle/>
          <a:p>
            <a:r>
              <a:rPr lang="zh-CN" altLang="en-US"/>
              <a:t>单击此处编辑母版标题样式</a:t>
            </a:r>
            <a:endParaRPr lang="en-US" dirty="0"/>
          </a:p>
        </p:txBody>
      </p:sp>
      <p:sp>
        <p:nvSpPr>
          <p:cNvPr id="1048628"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29"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30"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31"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32" name="Date Placeholder 6"/>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33" name="Footer Placeholder 7"/>
          <p:cNvSpPr>
            <a:spLocks noGrp="1"/>
          </p:cNvSpPr>
          <p:nvPr>
            <p:ph type="ftr" sz="quarter" idx="11"/>
          </p:nvPr>
        </p:nvSpPr>
        <p:spPr/>
        <p:txBody>
          <a:bodyPr/>
          <a:lstStyle/>
          <a:p>
            <a:endParaRPr lang="zh-CN" altLang="en-US"/>
          </a:p>
        </p:txBody>
      </p:sp>
      <p:sp>
        <p:nvSpPr>
          <p:cNvPr id="1048634" name="Slide Number Placeholder 8"/>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29013811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91" name="Title 1"/>
          <p:cNvSpPr>
            <a:spLocks noGrp="1"/>
          </p:cNvSpPr>
          <p:nvPr>
            <p:ph type="title"/>
          </p:nvPr>
        </p:nvSpPr>
        <p:spPr/>
        <p:txBody>
          <a:bodyPr/>
          <a:lstStyle/>
          <a:p>
            <a:r>
              <a:rPr lang="zh-CN" altLang="en-US"/>
              <a:t>单击此处编辑母版标题样式</a:t>
            </a:r>
            <a:endParaRPr lang="en-US" dirty="0"/>
          </a:p>
        </p:txBody>
      </p:sp>
      <p:sp>
        <p:nvSpPr>
          <p:cNvPr id="1048592" name="Date Placeholder 2"/>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593" name="Footer Placeholder 3"/>
          <p:cNvSpPr>
            <a:spLocks noGrp="1"/>
          </p:cNvSpPr>
          <p:nvPr>
            <p:ph type="ftr" sz="quarter" idx="11"/>
          </p:nvPr>
        </p:nvSpPr>
        <p:spPr/>
        <p:txBody>
          <a:bodyPr/>
          <a:lstStyle/>
          <a:p>
            <a:endParaRPr lang="zh-CN" altLang="en-US"/>
          </a:p>
        </p:txBody>
      </p:sp>
      <p:sp>
        <p:nvSpPr>
          <p:cNvPr id="1048594" name="Slide Number Placeholder 4"/>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3639868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35" name="Date Placeholder 1"/>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36" name="Footer Placeholder 2"/>
          <p:cNvSpPr>
            <a:spLocks noGrp="1"/>
          </p:cNvSpPr>
          <p:nvPr>
            <p:ph type="ftr" sz="quarter" idx="11"/>
          </p:nvPr>
        </p:nvSpPr>
        <p:spPr/>
        <p:txBody>
          <a:bodyPr/>
          <a:lstStyle/>
          <a:p>
            <a:endParaRPr lang="zh-CN" altLang="en-US"/>
          </a:p>
        </p:txBody>
      </p:sp>
      <p:sp>
        <p:nvSpPr>
          <p:cNvPr id="1048637" name="Slide Number Placeholder 3"/>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36920045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38"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39"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40"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641" name="Date Placeholder 4"/>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42" name="Footer Placeholder 5"/>
          <p:cNvSpPr>
            <a:spLocks noGrp="1"/>
          </p:cNvSpPr>
          <p:nvPr>
            <p:ph type="ftr" sz="quarter" idx="11"/>
          </p:nvPr>
        </p:nvSpPr>
        <p:spPr/>
        <p:txBody>
          <a:bodyPr/>
          <a:lstStyle/>
          <a:p>
            <a:endParaRPr lang="zh-CN" altLang="en-US"/>
          </a:p>
        </p:txBody>
      </p:sp>
      <p:sp>
        <p:nvSpPr>
          <p:cNvPr id="1048643" name="Slide Number Placeholder 6"/>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2986878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05"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06"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04860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608" name="Date Placeholder 4"/>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09" name="Footer Placeholder 5"/>
          <p:cNvSpPr>
            <a:spLocks noGrp="1"/>
          </p:cNvSpPr>
          <p:nvPr>
            <p:ph type="ftr" sz="quarter" idx="11"/>
          </p:nvPr>
        </p:nvSpPr>
        <p:spPr/>
        <p:txBody>
          <a:bodyPr/>
          <a:lstStyle/>
          <a:p>
            <a:endParaRPr lang="zh-CN" altLang="en-US"/>
          </a:p>
        </p:txBody>
      </p:sp>
      <p:sp>
        <p:nvSpPr>
          <p:cNvPr id="1048610" name="Slide Number Placeholder 6"/>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8502536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r>
              <a:rPr lang="zh-CN" altLang="en-US"/>
              <a:t>单击此处编辑母版标题样式</a:t>
            </a:r>
            <a:endParaRPr lang="en-US" dirty="0"/>
          </a:p>
        </p:txBody>
      </p:sp>
      <p:sp>
        <p:nvSpPr>
          <p:cNvPr id="1048612"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13" name="Date Placeholder 3"/>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14" name="Footer Placeholder 4"/>
          <p:cNvSpPr>
            <a:spLocks noGrp="1"/>
          </p:cNvSpPr>
          <p:nvPr>
            <p:ph type="ftr" sz="quarter" idx="11"/>
          </p:nvPr>
        </p:nvSpPr>
        <p:spPr/>
        <p:txBody>
          <a:bodyPr/>
          <a:lstStyle/>
          <a:p>
            <a:endParaRPr lang="zh-CN" altLang="en-US"/>
          </a:p>
        </p:txBody>
      </p:sp>
      <p:sp>
        <p:nvSpPr>
          <p:cNvPr id="1048615"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4250702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p>
            <a:fld id="{90106F6D-FB2C-4A93-B18F-24E90D5C3B62}" type="datetimeFigureOut">
              <a:rPr lang="zh-CN" altLang="en-US" smtClean="0"/>
              <a:t>2022/9/18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D686B1-6509-4CC6-A0C8-F609EF2537BF}"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48595"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1048596"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597" name="Date Placeholder 3"/>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598" name="Footer Placeholder 4"/>
          <p:cNvSpPr>
            <a:spLocks noGrp="1"/>
          </p:cNvSpPr>
          <p:nvPr>
            <p:ph type="ftr" sz="quarter" idx="11"/>
          </p:nvPr>
        </p:nvSpPr>
        <p:spPr/>
        <p:txBody>
          <a:bodyPr/>
          <a:lstStyle/>
          <a:p>
            <a:endParaRPr lang="zh-CN" altLang="en-US"/>
          </a:p>
        </p:txBody>
      </p:sp>
      <p:sp>
        <p:nvSpPr>
          <p:cNvPr id="1048599"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17972367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1048583" name="Date Placeholder 3"/>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33459698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zh-CN" altLang="en-US"/>
              <a:t>单击此处编辑母版标题样式</a:t>
            </a:r>
            <a:endParaRPr lang="en-US" dirty="0"/>
          </a:p>
        </p:txBody>
      </p:sp>
      <p:sp>
        <p:nvSpPr>
          <p:cNvPr id="1048598"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599" name="Date Placeholder 3"/>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00" name="Footer Placeholder 4"/>
          <p:cNvSpPr>
            <a:spLocks noGrp="1"/>
          </p:cNvSpPr>
          <p:nvPr>
            <p:ph type="ftr" sz="quarter" idx="11"/>
          </p:nvPr>
        </p:nvSpPr>
        <p:spPr/>
        <p:txBody>
          <a:bodyPr/>
          <a:lstStyle/>
          <a:p>
            <a:endParaRPr lang="zh-CN" altLang="en-US"/>
          </a:p>
        </p:txBody>
      </p:sp>
      <p:sp>
        <p:nvSpPr>
          <p:cNvPr id="1048601"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41520673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13" name="Title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en-US" dirty="0"/>
          </a:p>
        </p:txBody>
      </p:sp>
      <p:sp>
        <p:nvSpPr>
          <p:cNvPr id="1048614"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48615" name="Date Placeholder 3"/>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16" name="Footer Placeholder 4"/>
          <p:cNvSpPr>
            <a:spLocks noGrp="1"/>
          </p:cNvSpPr>
          <p:nvPr>
            <p:ph type="ftr" sz="quarter" idx="11"/>
          </p:nvPr>
        </p:nvSpPr>
        <p:spPr/>
        <p:txBody>
          <a:bodyPr/>
          <a:lstStyle/>
          <a:p>
            <a:endParaRPr lang="zh-CN" altLang="en-US"/>
          </a:p>
        </p:txBody>
      </p:sp>
      <p:sp>
        <p:nvSpPr>
          <p:cNvPr id="1048617"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26767654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r>
              <a:rPr lang="zh-CN" altLang="en-US"/>
              <a:t>单击此处编辑母版标题样式</a:t>
            </a:r>
            <a:endParaRPr lang="en-US" dirty="0"/>
          </a:p>
        </p:txBody>
      </p:sp>
      <p:sp>
        <p:nvSpPr>
          <p:cNvPr id="1048619"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20"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21" name="Date Placeholder 4"/>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22" name="Footer Placeholder 5"/>
          <p:cNvSpPr>
            <a:spLocks noGrp="1"/>
          </p:cNvSpPr>
          <p:nvPr>
            <p:ph type="ftr" sz="quarter" idx="11"/>
          </p:nvPr>
        </p:nvSpPr>
        <p:spPr/>
        <p:txBody>
          <a:bodyPr/>
          <a:lstStyle/>
          <a:p>
            <a:endParaRPr lang="zh-CN" altLang="en-US"/>
          </a:p>
        </p:txBody>
      </p:sp>
      <p:sp>
        <p:nvSpPr>
          <p:cNvPr id="1048623" name="Slide Number Placeholder 6"/>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3431513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24" name="Title 1"/>
          <p:cNvSpPr>
            <a:spLocks noGrp="1"/>
          </p:cNvSpPr>
          <p:nvPr>
            <p:ph type="title"/>
          </p:nvPr>
        </p:nvSpPr>
        <p:spPr>
          <a:xfrm>
            <a:off x="839788" y="365126"/>
            <a:ext cx="10515600" cy="1325563"/>
          </a:xfrm>
        </p:spPr>
        <p:txBody>
          <a:bodyPr/>
          <a:lstStyle/>
          <a:p>
            <a:r>
              <a:rPr lang="zh-CN" altLang="en-US"/>
              <a:t>单击此处编辑母版标题样式</a:t>
            </a:r>
            <a:endParaRPr lang="en-US" dirty="0"/>
          </a:p>
        </p:txBody>
      </p:sp>
      <p:sp>
        <p:nvSpPr>
          <p:cNvPr id="1048625"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26"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27"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28"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29" name="Date Placeholder 6"/>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30" name="Footer Placeholder 7"/>
          <p:cNvSpPr>
            <a:spLocks noGrp="1"/>
          </p:cNvSpPr>
          <p:nvPr>
            <p:ph type="ftr" sz="quarter" idx="11"/>
          </p:nvPr>
        </p:nvSpPr>
        <p:spPr/>
        <p:txBody>
          <a:bodyPr/>
          <a:lstStyle/>
          <a:p>
            <a:endParaRPr lang="zh-CN" altLang="en-US"/>
          </a:p>
        </p:txBody>
      </p:sp>
      <p:sp>
        <p:nvSpPr>
          <p:cNvPr id="1048631" name="Slide Number Placeholder 8"/>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13323542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zh-CN" altLang="en-US"/>
              <a:t>单击此处编辑母版标题样式</a:t>
            </a:r>
            <a:endParaRPr lang="en-US" dirty="0"/>
          </a:p>
        </p:txBody>
      </p:sp>
      <p:sp>
        <p:nvSpPr>
          <p:cNvPr id="1048589" name="Date Placeholder 2"/>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590" name="Footer Placeholder 3"/>
          <p:cNvSpPr>
            <a:spLocks noGrp="1"/>
          </p:cNvSpPr>
          <p:nvPr>
            <p:ph type="ftr" sz="quarter" idx="11"/>
          </p:nvPr>
        </p:nvSpPr>
        <p:spPr/>
        <p:txBody>
          <a:bodyPr/>
          <a:lstStyle/>
          <a:p>
            <a:endParaRPr lang="zh-CN" altLang="en-US"/>
          </a:p>
        </p:txBody>
      </p:sp>
      <p:sp>
        <p:nvSpPr>
          <p:cNvPr id="1048591" name="Slide Number Placeholder 4"/>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21566609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32" name="Date Placeholder 1"/>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33" name="Footer Placeholder 2"/>
          <p:cNvSpPr>
            <a:spLocks noGrp="1"/>
          </p:cNvSpPr>
          <p:nvPr>
            <p:ph type="ftr" sz="quarter" idx="11"/>
          </p:nvPr>
        </p:nvSpPr>
        <p:spPr/>
        <p:txBody>
          <a:bodyPr/>
          <a:lstStyle/>
          <a:p>
            <a:endParaRPr lang="zh-CN" altLang="en-US"/>
          </a:p>
        </p:txBody>
      </p:sp>
      <p:sp>
        <p:nvSpPr>
          <p:cNvPr id="1048634" name="Slide Number Placeholder 3"/>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32598095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35"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36"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3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638" name="Date Placeholder 4"/>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39" name="Footer Placeholder 5"/>
          <p:cNvSpPr>
            <a:spLocks noGrp="1"/>
          </p:cNvSpPr>
          <p:nvPr>
            <p:ph type="ftr" sz="quarter" idx="11"/>
          </p:nvPr>
        </p:nvSpPr>
        <p:spPr/>
        <p:txBody>
          <a:bodyPr/>
          <a:lstStyle/>
          <a:p>
            <a:endParaRPr lang="zh-CN" altLang="en-US"/>
          </a:p>
        </p:txBody>
      </p:sp>
      <p:sp>
        <p:nvSpPr>
          <p:cNvPr id="1048640" name="Slide Number Placeholder 6"/>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20951755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0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0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04860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605" name="Date Placeholder 4"/>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06" name="Footer Placeholder 5"/>
          <p:cNvSpPr>
            <a:spLocks noGrp="1"/>
          </p:cNvSpPr>
          <p:nvPr>
            <p:ph type="ftr" sz="quarter" idx="11"/>
          </p:nvPr>
        </p:nvSpPr>
        <p:spPr/>
        <p:txBody>
          <a:bodyPr/>
          <a:lstStyle/>
          <a:p>
            <a:endParaRPr lang="zh-CN" altLang="en-US"/>
          </a:p>
        </p:txBody>
      </p:sp>
      <p:sp>
        <p:nvSpPr>
          <p:cNvPr id="1048607" name="Slide Number Placeholder 6"/>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235535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0106F6D-FB2C-4A93-B18F-24E90D5C3B62}" type="datetimeFigureOut">
              <a:rPr lang="zh-CN" altLang="en-US" smtClean="0"/>
              <a:t>2022/9/18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D686B1-6509-4CC6-A0C8-F609EF2537BF}"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zh-CN" altLang="en-US"/>
              <a:t>单击此处编辑母版标题样式</a:t>
            </a:r>
            <a:endParaRPr lang="en-US" dirty="0"/>
          </a:p>
        </p:txBody>
      </p:sp>
      <p:sp>
        <p:nvSpPr>
          <p:cNvPr id="1048609"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10" name="Date Placeholder 3"/>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611" name="Footer Placeholder 4"/>
          <p:cNvSpPr>
            <a:spLocks noGrp="1"/>
          </p:cNvSpPr>
          <p:nvPr>
            <p:ph type="ftr" sz="quarter" idx="11"/>
          </p:nvPr>
        </p:nvSpPr>
        <p:spPr/>
        <p:txBody>
          <a:bodyPr/>
          <a:lstStyle/>
          <a:p>
            <a:endParaRPr lang="zh-CN" altLang="en-US"/>
          </a:p>
        </p:txBody>
      </p:sp>
      <p:sp>
        <p:nvSpPr>
          <p:cNvPr id="1048612"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18774090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104859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104859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594" name="Date Placeholder 3"/>
          <p:cNvSpPr>
            <a:spLocks noGrp="1"/>
          </p:cNvSpPr>
          <p:nvPr>
            <p:ph type="dt" sz="half" idx="10"/>
          </p:nvPr>
        </p:nvSpPr>
        <p:spPr/>
        <p:txBody>
          <a:bodyPr/>
          <a:lstStyle/>
          <a:p>
            <a:fld id="{E335F522-6256-461E-A79F-4037A6D0C8F9}" type="datetimeFigureOut">
              <a:rPr lang="zh-CN" altLang="en-US" smtClean="0"/>
              <a:t>2022/9/18</a:t>
            </a:fld>
            <a:endParaRPr lang="zh-CN" altLang="en-US"/>
          </a:p>
        </p:txBody>
      </p:sp>
      <p:sp>
        <p:nvSpPr>
          <p:cNvPr id="1048595" name="Footer Placeholder 4"/>
          <p:cNvSpPr>
            <a:spLocks noGrp="1"/>
          </p:cNvSpPr>
          <p:nvPr>
            <p:ph type="ftr" sz="quarter" idx="11"/>
          </p:nvPr>
        </p:nvSpPr>
        <p:spPr/>
        <p:txBody>
          <a:bodyPr/>
          <a:lstStyle/>
          <a:p>
            <a:endParaRPr lang="zh-CN" altLang="en-US"/>
          </a:p>
        </p:txBody>
      </p:sp>
      <p:sp>
        <p:nvSpPr>
          <p:cNvPr id="1048596"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12679706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1224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26351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318992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43080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34296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980538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723308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839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B018836-6699-441E-9BAB-C61FC75AFD51}" type="datetimeFigureOut">
              <a:rPr lang="zh-CN" altLang="en-US" smtClean="0">
                <a:solidFill>
                  <a:prstClr val="black">
                    <a:tint val="75000"/>
                  </a:prstClr>
                </a:solidFill>
              </a:rPr>
              <a:t>2022/9/18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040BF0B-87F8-415C-BAC5-F65F41346B0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543185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510274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706072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1048582"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048583"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1048584" name="页脚占位符 16"/>
          <p:cNvSpPr>
            <a:spLocks noGrp="1"/>
          </p:cNvSpPr>
          <p:nvPr>
            <p:ph type="ftr" sz="quarter" idx="11"/>
            <p:custDataLst>
              <p:tags r:id="rId4"/>
            </p:custDataLst>
          </p:nvPr>
        </p:nvSpPr>
        <p:spPr/>
        <p:txBody>
          <a:bodyPr/>
          <a:lstStyle/>
          <a:p>
            <a:endParaRPr lang="zh-CN" altLang="en-US" dirty="0"/>
          </a:p>
        </p:txBody>
      </p:sp>
      <p:sp>
        <p:nvSpPr>
          <p:cNvPr id="1048585"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9126735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96"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1048597"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98"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1048599" name="页脚占位符 4"/>
          <p:cNvSpPr>
            <a:spLocks noGrp="1"/>
          </p:cNvSpPr>
          <p:nvPr>
            <p:ph type="ftr" sz="quarter" idx="11"/>
            <p:custDataLst>
              <p:tags r:id="rId4"/>
            </p:custDataLst>
          </p:nvPr>
        </p:nvSpPr>
        <p:spPr/>
        <p:txBody>
          <a:bodyPr/>
          <a:lstStyle/>
          <a:p>
            <a:endParaRPr lang="zh-CN" altLang="en-US"/>
          </a:p>
        </p:txBody>
      </p:sp>
      <p:sp>
        <p:nvSpPr>
          <p:cNvPr id="1048600"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219880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10"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fontScale="95455"/>
          </a:bodyPr>
          <a:lstStyle>
            <a:lvl1pPr>
              <a:defRPr sz="4400"/>
            </a:lvl1pPr>
          </a:lstStyle>
          <a:p>
            <a:r>
              <a:rPr lang="zh-CN" altLang="en-US" dirty="0"/>
              <a:t>单击此处编辑标题</a:t>
            </a:r>
          </a:p>
        </p:txBody>
      </p:sp>
      <p:sp>
        <p:nvSpPr>
          <p:cNvPr id="1048611"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1048612"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1048613" name="页脚占位符 4"/>
          <p:cNvSpPr>
            <a:spLocks noGrp="1"/>
          </p:cNvSpPr>
          <p:nvPr>
            <p:ph type="ftr" sz="quarter" idx="11"/>
            <p:custDataLst>
              <p:tags r:id="rId4"/>
            </p:custDataLst>
          </p:nvPr>
        </p:nvSpPr>
        <p:spPr/>
        <p:txBody>
          <a:bodyPr/>
          <a:lstStyle/>
          <a:p>
            <a:endParaRPr lang="zh-CN" altLang="en-US"/>
          </a:p>
        </p:txBody>
      </p:sp>
      <p:sp>
        <p:nvSpPr>
          <p:cNvPr id="1048614"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423950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15"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1048616"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17"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618"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2022/9/18</a:t>
            </a:fld>
            <a:endParaRPr lang="zh-CN" altLang="en-US"/>
          </a:p>
        </p:txBody>
      </p:sp>
      <p:sp>
        <p:nvSpPr>
          <p:cNvPr id="1048619" name="页脚占位符 5"/>
          <p:cNvSpPr>
            <a:spLocks noGrp="1"/>
          </p:cNvSpPr>
          <p:nvPr>
            <p:ph type="ftr" sz="quarter" idx="11"/>
            <p:custDataLst>
              <p:tags r:id="rId5"/>
            </p:custDataLst>
          </p:nvPr>
        </p:nvSpPr>
        <p:spPr/>
        <p:txBody>
          <a:bodyPr/>
          <a:lstStyle/>
          <a:p>
            <a:endParaRPr lang="zh-CN" altLang="en-US"/>
          </a:p>
        </p:txBody>
      </p:sp>
      <p:sp>
        <p:nvSpPr>
          <p:cNvPr id="1048620"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2162520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21"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1048622"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1048623"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24"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1048625"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26"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2022/9/18</a:t>
            </a:fld>
            <a:endParaRPr lang="zh-CN" altLang="en-US"/>
          </a:p>
        </p:txBody>
      </p:sp>
      <p:sp>
        <p:nvSpPr>
          <p:cNvPr id="1048627" name="页脚占位符 7"/>
          <p:cNvSpPr>
            <a:spLocks noGrp="1"/>
          </p:cNvSpPr>
          <p:nvPr>
            <p:ph type="ftr" sz="quarter" idx="11"/>
            <p:custDataLst>
              <p:tags r:id="rId7"/>
            </p:custDataLst>
          </p:nvPr>
        </p:nvSpPr>
        <p:spPr/>
        <p:txBody>
          <a:bodyPr/>
          <a:lstStyle/>
          <a:p>
            <a:endParaRPr lang="zh-CN" altLang="en-US"/>
          </a:p>
        </p:txBody>
      </p:sp>
      <p:sp>
        <p:nvSpPr>
          <p:cNvPr id="1048628"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2145432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7"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1048588"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2022/9/18</a:t>
            </a:fld>
            <a:endParaRPr lang="zh-CN" altLang="en-US"/>
          </a:p>
        </p:txBody>
      </p:sp>
      <p:sp>
        <p:nvSpPr>
          <p:cNvPr id="1048589" name="页脚占位符 3"/>
          <p:cNvSpPr>
            <a:spLocks noGrp="1"/>
          </p:cNvSpPr>
          <p:nvPr>
            <p:ph type="ftr" sz="quarter" idx="11"/>
            <p:custDataLst>
              <p:tags r:id="rId3"/>
            </p:custDataLst>
          </p:nvPr>
        </p:nvSpPr>
        <p:spPr/>
        <p:txBody>
          <a:bodyPr/>
          <a:lstStyle/>
          <a:p>
            <a:endParaRPr lang="zh-CN" altLang="en-US"/>
          </a:p>
        </p:txBody>
      </p:sp>
      <p:sp>
        <p:nvSpPr>
          <p:cNvPr id="1048590"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975338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29"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2022/9/18</a:t>
            </a:fld>
            <a:endParaRPr lang="zh-CN" altLang="en-US"/>
          </a:p>
        </p:txBody>
      </p:sp>
      <p:sp>
        <p:nvSpPr>
          <p:cNvPr id="1048630" name="页脚占位符 2"/>
          <p:cNvSpPr>
            <a:spLocks noGrp="1"/>
          </p:cNvSpPr>
          <p:nvPr>
            <p:ph type="ftr" sz="quarter" idx="11"/>
            <p:custDataLst>
              <p:tags r:id="rId2"/>
            </p:custDataLst>
          </p:nvPr>
        </p:nvSpPr>
        <p:spPr/>
        <p:txBody>
          <a:bodyPr/>
          <a:lstStyle/>
          <a:p>
            <a:endParaRPr lang="zh-CN" altLang="en-US"/>
          </a:p>
        </p:txBody>
      </p:sp>
      <p:sp>
        <p:nvSpPr>
          <p:cNvPr id="1048631"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812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90106F6D-FB2C-4A93-B18F-24E90D5C3B62}"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686B1-6509-4CC6-A0C8-F609EF2537BF}" type="slidenum">
              <a:rPr lang="zh-CN" altLang="en-US" smtClean="0"/>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048632"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1048633"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1048634"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2022/9/18</a:t>
            </a:fld>
            <a:endParaRPr lang="zh-CN" altLang="en-US" dirty="0"/>
          </a:p>
        </p:txBody>
      </p:sp>
      <p:sp>
        <p:nvSpPr>
          <p:cNvPr id="1048635" name="页脚占位符 5"/>
          <p:cNvSpPr>
            <a:spLocks noGrp="1"/>
          </p:cNvSpPr>
          <p:nvPr>
            <p:ph type="ftr" sz="quarter" idx="11"/>
            <p:custDataLst>
              <p:tags r:id="rId4"/>
            </p:custDataLst>
          </p:nvPr>
        </p:nvSpPr>
        <p:spPr/>
        <p:txBody>
          <a:bodyPr/>
          <a:lstStyle/>
          <a:p>
            <a:endParaRPr lang="zh-CN" altLang="en-US" dirty="0"/>
          </a:p>
        </p:txBody>
      </p:sp>
      <p:sp>
        <p:nvSpPr>
          <p:cNvPr id="1048636"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1048637"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19628950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601"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1048602"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603"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2022/9/18</a:t>
            </a:fld>
            <a:endParaRPr lang="zh-CN" altLang="en-US"/>
          </a:p>
        </p:txBody>
      </p:sp>
      <p:sp>
        <p:nvSpPr>
          <p:cNvPr id="1048604" name="页脚占位符 4"/>
          <p:cNvSpPr>
            <a:spLocks noGrp="1"/>
          </p:cNvSpPr>
          <p:nvPr>
            <p:ph type="ftr" sz="quarter" idx="11"/>
            <p:custDataLst>
              <p:tags r:id="rId4"/>
            </p:custDataLst>
          </p:nvPr>
        </p:nvSpPr>
        <p:spPr/>
        <p:txBody>
          <a:bodyPr/>
          <a:lstStyle/>
          <a:p>
            <a:endParaRPr lang="zh-CN" altLang="en-US"/>
          </a:p>
        </p:txBody>
      </p:sp>
      <p:sp>
        <p:nvSpPr>
          <p:cNvPr id="1048605"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321279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1048606"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2022/9/18</a:t>
            </a:fld>
            <a:endParaRPr lang="zh-CN" altLang="en-US"/>
          </a:p>
        </p:txBody>
      </p:sp>
      <p:sp>
        <p:nvSpPr>
          <p:cNvPr id="1048607" name="页脚占位符 3"/>
          <p:cNvSpPr>
            <a:spLocks noGrp="1"/>
          </p:cNvSpPr>
          <p:nvPr>
            <p:ph type="ftr" sz="quarter" idx="11"/>
            <p:custDataLst>
              <p:tags r:id="rId2"/>
            </p:custDataLst>
          </p:nvPr>
        </p:nvSpPr>
        <p:spPr/>
        <p:txBody>
          <a:bodyPr/>
          <a:lstStyle/>
          <a:p>
            <a:endParaRPr lang="zh-CN" altLang="en-US"/>
          </a:p>
        </p:txBody>
      </p:sp>
      <p:sp>
        <p:nvSpPr>
          <p:cNvPr id="1048608"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1048609"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3014289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048591"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2022/9/18</a:t>
            </a:fld>
            <a:endParaRPr lang="zh-CN" altLang="en-US"/>
          </a:p>
        </p:txBody>
      </p:sp>
      <p:sp>
        <p:nvSpPr>
          <p:cNvPr id="1048592" name="页脚占位符 3"/>
          <p:cNvSpPr>
            <a:spLocks noGrp="1"/>
          </p:cNvSpPr>
          <p:nvPr>
            <p:ph type="ftr" sz="quarter" idx="11"/>
            <p:custDataLst>
              <p:tags r:id="rId2"/>
            </p:custDataLst>
          </p:nvPr>
        </p:nvSpPr>
        <p:spPr/>
        <p:txBody>
          <a:bodyPr/>
          <a:lstStyle/>
          <a:p>
            <a:endParaRPr lang="zh-CN" altLang="en-US"/>
          </a:p>
        </p:txBody>
      </p:sp>
      <p:sp>
        <p:nvSpPr>
          <p:cNvPr id="1048593"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1048594"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fontScale="95000"/>
          </a:bodyPr>
          <a:lstStyle>
            <a:lvl1pPr algn="ctr">
              <a:defRPr sz="6000"/>
            </a:lvl1pPr>
          </a:lstStyle>
          <a:p>
            <a:pPr lvl="0"/>
            <a:r>
              <a:rPr lang="zh-CN" altLang="en-US"/>
              <a:t>单击此处编辑标题</a:t>
            </a:r>
          </a:p>
        </p:txBody>
      </p:sp>
      <p:sp>
        <p:nvSpPr>
          <p:cNvPr id="1048595"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508860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DDB82-63A5-C7A9-4A09-9861CE04182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AAB1180-DDDB-41BB-A003-99E79D29D7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0ECE251-212D-771C-54C7-850A0839B036}"/>
              </a:ext>
            </a:extLst>
          </p:cNvPr>
          <p:cNvSpPr>
            <a:spLocks noGrp="1"/>
          </p:cNvSpPr>
          <p:nvPr>
            <p:ph type="dt" sz="half" idx="10"/>
          </p:nvPr>
        </p:nvSpPr>
        <p:spPr/>
        <p:txBody>
          <a:bodyPr/>
          <a:lstStyle/>
          <a:p>
            <a:fld id="{2BF52335-B078-4B47-A64C-2485FF96A20D}" type="datetimeFigureOut">
              <a:rPr lang="zh-CN" altLang="en-US" smtClean="0"/>
              <a:t>2022/9/18</a:t>
            </a:fld>
            <a:endParaRPr lang="zh-CN" altLang="en-US"/>
          </a:p>
        </p:txBody>
      </p:sp>
      <p:sp>
        <p:nvSpPr>
          <p:cNvPr id="5" name="页脚占位符 4">
            <a:extLst>
              <a:ext uri="{FF2B5EF4-FFF2-40B4-BE49-F238E27FC236}">
                <a16:creationId xmlns:a16="http://schemas.microsoft.com/office/drawing/2014/main" id="{01861B2E-309F-D829-5ADB-483396187F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7CD965-5FE9-002F-3089-D9F0F7A3C7B4}"/>
              </a:ext>
            </a:extLst>
          </p:cNvPr>
          <p:cNvSpPr>
            <a:spLocks noGrp="1"/>
          </p:cNvSpPr>
          <p:nvPr>
            <p:ph type="sldNum" sz="quarter" idx="12"/>
          </p:nvPr>
        </p:nvSpPr>
        <p:spPr/>
        <p:txBody>
          <a:bodyPr/>
          <a:lstStyle/>
          <a:p>
            <a:fld id="{7FD110BC-B0EA-4409-8767-E0E2B3EAB279}" type="slidenum">
              <a:rPr lang="zh-CN" altLang="en-US" smtClean="0"/>
              <a:t>‹#›</a:t>
            </a:fld>
            <a:endParaRPr lang="zh-CN" altLang="en-US"/>
          </a:p>
        </p:txBody>
      </p:sp>
    </p:spTree>
    <p:extLst>
      <p:ext uri="{BB962C8B-B14F-4D97-AF65-F5344CB8AC3E}">
        <p14:creationId xmlns:p14="http://schemas.microsoft.com/office/powerpoint/2010/main" val="23274088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1E3DEA-6975-776E-8C5F-E6C9FB95CD7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BBD5A8-5070-9B9D-0B75-39CCF8F3A8E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7E9F0DF-9DFC-5622-8554-23F28307DEAF}"/>
              </a:ext>
            </a:extLst>
          </p:cNvPr>
          <p:cNvSpPr>
            <a:spLocks noGrp="1"/>
          </p:cNvSpPr>
          <p:nvPr>
            <p:ph type="dt" sz="half" idx="10"/>
          </p:nvPr>
        </p:nvSpPr>
        <p:spPr/>
        <p:txBody>
          <a:bodyPr/>
          <a:lstStyle/>
          <a:p>
            <a:fld id="{2BF52335-B078-4B47-A64C-2485FF96A20D}" type="datetimeFigureOut">
              <a:rPr lang="zh-CN" altLang="en-US" smtClean="0"/>
              <a:t>2022/9/18</a:t>
            </a:fld>
            <a:endParaRPr lang="zh-CN" altLang="en-US"/>
          </a:p>
        </p:txBody>
      </p:sp>
      <p:sp>
        <p:nvSpPr>
          <p:cNvPr id="5" name="页脚占位符 4">
            <a:extLst>
              <a:ext uri="{FF2B5EF4-FFF2-40B4-BE49-F238E27FC236}">
                <a16:creationId xmlns:a16="http://schemas.microsoft.com/office/drawing/2014/main" id="{D6C99057-23ED-E37E-7178-9E8B6EBE56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6EFB3A-6150-372C-85B5-2962CD5F5BFA}"/>
              </a:ext>
            </a:extLst>
          </p:cNvPr>
          <p:cNvSpPr>
            <a:spLocks noGrp="1"/>
          </p:cNvSpPr>
          <p:nvPr>
            <p:ph type="sldNum" sz="quarter" idx="12"/>
          </p:nvPr>
        </p:nvSpPr>
        <p:spPr/>
        <p:txBody>
          <a:bodyPr/>
          <a:lstStyle/>
          <a:p>
            <a:fld id="{7FD110BC-B0EA-4409-8767-E0E2B3EAB279}" type="slidenum">
              <a:rPr lang="zh-CN" altLang="en-US" smtClean="0"/>
              <a:t>‹#›</a:t>
            </a:fld>
            <a:endParaRPr lang="zh-CN" altLang="en-US"/>
          </a:p>
        </p:txBody>
      </p:sp>
    </p:spTree>
    <p:extLst>
      <p:ext uri="{BB962C8B-B14F-4D97-AF65-F5344CB8AC3E}">
        <p14:creationId xmlns:p14="http://schemas.microsoft.com/office/powerpoint/2010/main" val="40461359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2AE8F0-8105-5BCD-2BD0-D28A438C9B0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034F036-F26E-2B72-0C1B-9DC2B99ADF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CEBBD69-4498-2508-06C2-7BFF89C5DB52}"/>
              </a:ext>
            </a:extLst>
          </p:cNvPr>
          <p:cNvSpPr>
            <a:spLocks noGrp="1"/>
          </p:cNvSpPr>
          <p:nvPr>
            <p:ph type="dt" sz="half" idx="10"/>
          </p:nvPr>
        </p:nvSpPr>
        <p:spPr/>
        <p:txBody>
          <a:bodyPr/>
          <a:lstStyle/>
          <a:p>
            <a:fld id="{2BF52335-B078-4B47-A64C-2485FF96A20D}" type="datetimeFigureOut">
              <a:rPr lang="zh-CN" altLang="en-US" smtClean="0"/>
              <a:t>2022/9/18</a:t>
            </a:fld>
            <a:endParaRPr lang="zh-CN" altLang="en-US"/>
          </a:p>
        </p:txBody>
      </p:sp>
      <p:sp>
        <p:nvSpPr>
          <p:cNvPr id="5" name="页脚占位符 4">
            <a:extLst>
              <a:ext uri="{FF2B5EF4-FFF2-40B4-BE49-F238E27FC236}">
                <a16:creationId xmlns:a16="http://schemas.microsoft.com/office/drawing/2014/main" id="{88F1B506-484B-98B7-9AB3-3AF4FFAE07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A49FF3-5121-A10F-F972-DA846738D8ED}"/>
              </a:ext>
            </a:extLst>
          </p:cNvPr>
          <p:cNvSpPr>
            <a:spLocks noGrp="1"/>
          </p:cNvSpPr>
          <p:nvPr>
            <p:ph type="sldNum" sz="quarter" idx="12"/>
          </p:nvPr>
        </p:nvSpPr>
        <p:spPr/>
        <p:txBody>
          <a:bodyPr/>
          <a:lstStyle/>
          <a:p>
            <a:fld id="{7FD110BC-B0EA-4409-8767-E0E2B3EAB279}" type="slidenum">
              <a:rPr lang="zh-CN" altLang="en-US" smtClean="0"/>
              <a:t>‹#›</a:t>
            </a:fld>
            <a:endParaRPr lang="zh-CN" altLang="en-US"/>
          </a:p>
        </p:txBody>
      </p:sp>
    </p:spTree>
    <p:extLst>
      <p:ext uri="{BB962C8B-B14F-4D97-AF65-F5344CB8AC3E}">
        <p14:creationId xmlns:p14="http://schemas.microsoft.com/office/powerpoint/2010/main" val="6057572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87C6CC-2E27-A897-3123-C3E655FA09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E77463F-EAC0-A1B2-B1B0-97FB9958C57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689F7F4-D02C-6FE1-A6E8-8EDBB93F74C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ECE58D-400B-575D-0231-76B5515FFB5D}"/>
              </a:ext>
            </a:extLst>
          </p:cNvPr>
          <p:cNvSpPr>
            <a:spLocks noGrp="1"/>
          </p:cNvSpPr>
          <p:nvPr>
            <p:ph type="dt" sz="half" idx="10"/>
          </p:nvPr>
        </p:nvSpPr>
        <p:spPr/>
        <p:txBody>
          <a:bodyPr/>
          <a:lstStyle/>
          <a:p>
            <a:fld id="{2BF52335-B078-4B47-A64C-2485FF96A20D}" type="datetimeFigureOut">
              <a:rPr lang="zh-CN" altLang="en-US" smtClean="0"/>
              <a:t>2022/9/18</a:t>
            </a:fld>
            <a:endParaRPr lang="zh-CN" altLang="en-US"/>
          </a:p>
        </p:txBody>
      </p:sp>
      <p:sp>
        <p:nvSpPr>
          <p:cNvPr id="6" name="页脚占位符 5">
            <a:extLst>
              <a:ext uri="{FF2B5EF4-FFF2-40B4-BE49-F238E27FC236}">
                <a16:creationId xmlns:a16="http://schemas.microsoft.com/office/drawing/2014/main" id="{33D1AB67-1B7A-6B44-8367-CE70CC5B02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686EE30-9CBF-B3A0-A5DB-4011895072D3}"/>
              </a:ext>
            </a:extLst>
          </p:cNvPr>
          <p:cNvSpPr>
            <a:spLocks noGrp="1"/>
          </p:cNvSpPr>
          <p:nvPr>
            <p:ph type="sldNum" sz="quarter" idx="12"/>
          </p:nvPr>
        </p:nvSpPr>
        <p:spPr/>
        <p:txBody>
          <a:bodyPr/>
          <a:lstStyle/>
          <a:p>
            <a:fld id="{7FD110BC-B0EA-4409-8767-E0E2B3EAB279}" type="slidenum">
              <a:rPr lang="zh-CN" altLang="en-US" smtClean="0"/>
              <a:t>‹#›</a:t>
            </a:fld>
            <a:endParaRPr lang="zh-CN" altLang="en-US"/>
          </a:p>
        </p:txBody>
      </p:sp>
    </p:spTree>
    <p:extLst>
      <p:ext uri="{BB962C8B-B14F-4D97-AF65-F5344CB8AC3E}">
        <p14:creationId xmlns:p14="http://schemas.microsoft.com/office/powerpoint/2010/main" val="38208991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956D6A-B106-7745-FBB2-D6B35304D1F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27B288A-5C6C-4357-66B6-5B105766C6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66BB1A3-CCEE-F0AC-6108-9E4691645DA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3F82B3F-E22C-1E0B-0333-C6982EDC4A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25BE5A4-39D4-3569-8F16-82284A1F776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E2A156D-0926-DE88-720F-B4830EBA4341}"/>
              </a:ext>
            </a:extLst>
          </p:cNvPr>
          <p:cNvSpPr>
            <a:spLocks noGrp="1"/>
          </p:cNvSpPr>
          <p:nvPr>
            <p:ph type="dt" sz="half" idx="10"/>
          </p:nvPr>
        </p:nvSpPr>
        <p:spPr/>
        <p:txBody>
          <a:bodyPr/>
          <a:lstStyle/>
          <a:p>
            <a:fld id="{2BF52335-B078-4B47-A64C-2485FF96A20D}" type="datetimeFigureOut">
              <a:rPr lang="zh-CN" altLang="en-US" smtClean="0"/>
              <a:t>2022/9/18</a:t>
            </a:fld>
            <a:endParaRPr lang="zh-CN" altLang="en-US"/>
          </a:p>
        </p:txBody>
      </p:sp>
      <p:sp>
        <p:nvSpPr>
          <p:cNvPr id="8" name="页脚占位符 7">
            <a:extLst>
              <a:ext uri="{FF2B5EF4-FFF2-40B4-BE49-F238E27FC236}">
                <a16:creationId xmlns:a16="http://schemas.microsoft.com/office/drawing/2014/main" id="{ACB455B0-8C34-FCC8-AED2-BAD73014AB2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BC7DC1E-753D-76BF-20C0-20FF0E4782F4}"/>
              </a:ext>
            </a:extLst>
          </p:cNvPr>
          <p:cNvSpPr>
            <a:spLocks noGrp="1"/>
          </p:cNvSpPr>
          <p:nvPr>
            <p:ph type="sldNum" sz="quarter" idx="12"/>
          </p:nvPr>
        </p:nvSpPr>
        <p:spPr/>
        <p:txBody>
          <a:bodyPr/>
          <a:lstStyle/>
          <a:p>
            <a:fld id="{7FD110BC-B0EA-4409-8767-E0E2B3EAB279}" type="slidenum">
              <a:rPr lang="zh-CN" altLang="en-US" smtClean="0"/>
              <a:t>‹#›</a:t>
            </a:fld>
            <a:endParaRPr lang="zh-CN" altLang="en-US"/>
          </a:p>
        </p:txBody>
      </p:sp>
    </p:spTree>
    <p:extLst>
      <p:ext uri="{BB962C8B-B14F-4D97-AF65-F5344CB8AC3E}">
        <p14:creationId xmlns:p14="http://schemas.microsoft.com/office/powerpoint/2010/main" val="40658562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C77DCD-EBE7-1F83-577D-0C11D610CB2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1B2F6F1-5699-06E4-ED9D-94C5999E8BE5}"/>
              </a:ext>
            </a:extLst>
          </p:cNvPr>
          <p:cNvSpPr>
            <a:spLocks noGrp="1"/>
          </p:cNvSpPr>
          <p:nvPr>
            <p:ph type="dt" sz="half" idx="10"/>
          </p:nvPr>
        </p:nvSpPr>
        <p:spPr/>
        <p:txBody>
          <a:bodyPr/>
          <a:lstStyle/>
          <a:p>
            <a:fld id="{2BF52335-B078-4B47-A64C-2485FF96A20D}" type="datetimeFigureOut">
              <a:rPr lang="zh-CN" altLang="en-US" smtClean="0"/>
              <a:t>2022/9/18</a:t>
            </a:fld>
            <a:endParaRPr lang="zh-CN" altLang="en-US"/>
          </a:p>
        </p:txBody>
      </p:sp>
      <p:sp>
        <p:nvSpPr>
          <p:cNvPr id="4" name="页脚占位符 3">
            <a:extLst>
              <a:ext uri="{FF2B5EF4-FFF2-40B4-BE49-F238E27FC236}">
                <a16:creationId xmlns:a16="http://schemas.microsoft.com/office/drawing/2014/main" id="{257A7880-F920-0217-F8E1-1DA41807F24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7FAD8CB-D7F7-F924-78EC-93278BF1112C}"/>
              </a:ext>
            </a:extLst>
          </p:cNvPr>
          <p:cNvSpPr>
            <a:spLocks noGrp="1"/>
          </p:cNvSpPr>
          <p:nvPr>
            <p:ph type="sldNum" sz="quarter" idx="12"/>
          </p:nvPr>
        </p:nvSpPr>
        <p:spPr/>
        <p:txBody>
          <a:bodyPr/>
          <a:lstStyle/>
          <a:p>
            <a:fld id="{7FD110BC-B0EA-4409-8767-E0E2B3EAB279}" type="slidenum">
              <a:rPr lang="zh-CN" altLang="en-US" smtClean="0"/>
              <a:t>‹#›</a:t>
            </a:fld>
            <a:endParaRPr lang="zh-CN" altLang="en-US"/>
          </a:p>
        </p:txBody>
      </p:sp>
    </p:spTree>
    <p:extLst>
      <p:ext uri="{BB962C8B-B14F-4D97-AF65-F5344CB8AC3E}">
        <p14:creationId xmlns:p14="http://schemas.microsoft.com/office/powerpoint/2010/main" val="129189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ags" Target="../tags/tag63.xml"/><Relationship Id="rId18" Type="http://schemas.openxmlformats.org/officeDocument/2006/relationships/tags" Target="../tags/tag68.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17" Type="http://schemas.openxmlformats.org/officeDocument/2006/relationships/tags" Target="../tags/tag67.xml"/><Relationship Id="rId2" Type="http://schemas.openxmlformats.org/officeDocument/2006/relationships/slideLayout" Target="../slideLayouts/slideLayout106.xml"/><Relationship Id="rId16" Type="http://schemas.openxmlformats.org/officeDocument/2006/relationships/tags" Target="../tags/tag6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ags" Target="../tags/tag65.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ags" Target="../tags/tag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ags" Target="../tags/tag125.xml"/><Relationship Id="rId18" Type="http://schemas.openxmlformats.org/officeDocument/2006/relationships/tags" Target="../tags/tag130.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2.xml"/><Relationship Id="rId17" Type="http://schemas.openxmlformats.org/officeDocument/2006/relationships/tags" Target="../tags/tag129.xml"/><Relationship Id="rId2" Type="http://schemas.openxmlformats.org/officeDocument/2006/relationships/slideLayout" Target="../slideLayouts/slideLayout117.xml"/><Relationship Id="rId16" Type="http://schemas.openxmlformats.org/officeDocument/2006/relationships/tags" Target="../tags/tag128.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tags" Target="../tags/tag127.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ags" Target="../tags/tag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ags" Target="../tags/tag187.xml"/><Relationship Id="rId18" Type="http://schemas.openxmlformats.org/officeDocument/2006/relationships/tags" Target="../tags/tag19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3.xml"/><Relationship Id="rId17" Type="http://schemas.openxmlformats.org/officeDocument/2006/relationships/tags" Target="../tags/tag191.xml"/><Relationship Id="rId2" Type="http://schemas.openxmlformats.org/officeDocument/2006/relationships/slideLayout" Target="../slideLayouts/slideLayout128.xml"/><Relationship Id="rId16" Type="http://schemas.openxmlformats.org/officeDocument/2006/relationships/tags" Target="../tags/tag190.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ags" Target="../tags/tag189.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tags" Target="../tags/tag18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ags" Target="../tags/tag249.xml"/><Relationship Id="rId18" Type="http://schemas.openxmlformats.org/officeDocument/2006/relationships/tags" Target="../tags/tag254.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4.xml"/><Relationship Id="rId17" Type="http://schemas.openxmlformats.org/officeDocument/2006/relationships/tags" Target="../tags/tag253.xml"/><Relationship Id="rId2" Type="http://schemas.openxmlformats.org/officeDocument/2006/relationships/slideLayout" Target="../slideLayouts/slideLayout139.xml"/><Relationship Id="rId16" Type="http://schemas.openxmlformats.org/officeDocument/2006/relationships/tags" Target="../tags/tag252.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tags" Target="../tags/tag251.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ags" Target="../tags/tag25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3" Type="http://schemas.openxmlformats.org/officeDocument/2006/relationships/slideLayout" Target="../slideLayouts/slideLayout151.xml"/><Relationship Id="rId21" Type="http://schemas.openxmlformats.org/officeDocument/2006/relationships/tags" Target="../tags/tag313.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tags" Target="../tags/tag317.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tags" Target="../tags/tag312.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tags" Target="../tags/tag316.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tags" Target="../tags/tag315.xml"/><Relationship Id="rId10" Type="http://schemas.openxmlformats.org/officeDocument/2006/relationships/slideLayout" Target="../slideLayouts/slideLayout158.xml"/><Relationship Id="rId19" Type="http://schemas.openxmlformats.org/officeDocument/2006/relationships/theme" Target="../theme/theme15.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tags" Target="../tags/tag31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6.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3" Type="http://schemas.openxmlformats.org/officeDocument/2006/relationships/slideLayout" Target="../slideLayouts/slideLayout181.xml"/><Relationship Id="rId21" Type="http://schemas.openxmlformats.org/officeDocument/2006/relationships/tags" Target="../tags/tag479.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5" Type="http://schemas.openxmlformats.org/officeDocument/2006/relationships/tags" Target="../tags/tag483.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0" Type="http://schemas.openxmlformats.org/officeDocument/2006/relationships/tags" Target="../tags/tag478.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24" Type="http://schemas.openxmlformats.org/officeDocument/2006/relationships/tags" Target="../tags/tag482.xml"/><Relationship Id="rId5" Type="http://schemas.openxmlformats.org/officeDocument/2006/relationships/slideLayout" Target="../slideLayouts/slideLayout183.xml"/><Relationship Id="rId15" Type="http://schemas.openxmlformats.org/officeDocument/2006/relationships/slideLayout" Target="../slideLayouts/slideLayout193.xml"/><Relationship Id="rId23" Type="http://schemas.openxmlformats.org/officeDocument/2006/relationships/tags" Target="../tags/tag481.xml"/><Relationship Id="rId10" Type="http://schemas.openxmlformats.org/officeDocument/2006/relationships/slideLayout" Target="../slideLayouts/slideLayout188.xml"/><Relationship Id="rId19" Type="http://schemas.openxmlformats.org/officeDocument/2006/relationships/theme" Target="../theme/theme17.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 Id="rId22" Type="http://schemas.openxmlformats.org/officeDocument/2006/relationships/tags" Target="../tags/tag4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17" Type="http://schemas.openxmlformats.org/officeDocument/2006/relationships/tags" Target="../tags/tag5.xml"/><Relationship Id="rId2" Type="http://schemas.openxmlformats.org/officeDocument/2006/relationships/slideLayout" Target="../slideLayouts/slideLayout84.xml"/><Relationship Id="rId16" Type="http://schemas.openxmlformats.org/officeDocument/2006/relationships/tags" Target="../tags/tag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ags" Target="../tags/tag3.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06F6D-FB2C-4A93-B18F-24E90D5C3B62}" type="datetimeFigureOut">
              <a:rPr lang="zh-CN" altLang="en-US" smtClean="0"/>
              <a:t>2022/9/18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686B1-6509-4CC6-A0C8-F609EF2537B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010BC31-CE51-648E-5E50-95D4699C9B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D953B4D-0CAE-E3E1-D7CB-1F6E2AF462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FA0B90-2287-3220-4D76-8DCD83671B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52335-B078-4B47-A64C-2485FF96A20D}" type="datetimeFigureOut">
              <a:rPr lang="zh-CN" altLang="en-US" smtClean="0"/>
              <a:t>2022/9/18</a:t>
            </a:fld>
            <a:endParaRPr lang="zh-CN" altLang="en-US"/>
          </a:p>
        </p:txBody>
      </p:sp>
      <p:sp>
        <p:nvSpPr>
          <p:cNvPr id="5" name="页脚占位符 4">
            <a:extLst>
              <a:ext uri="{FF2B5EF4-FFF2-40B4-BE49-F238E27FC236}">
                <a16:creationId xmlns:a16="http://schemas.microsoft.com/office/drawing/2014/main" id="{73EF0543-78A2-447C-2D42-D29B9A70F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C2A2337-2882-7E51-5484-7D3ED4C334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10BC-B0EA-4409-8767-E0E2B3EAB279}" type="slidenum">
              <a:rPr lang="zh-CN" altLang="en-US" smtClean="0"/>
              <a:t>‹#›</a:t>
            </a:fld>
            <a:endParaRPr lang="zh-CN" altLang="en-US"/>
          </a:p>
        </p:txBody>
      </p:sp>
    </p:spTree>
    <p:extLst>
      <p:ext uri="{BB962C8B-B14F-4D97-AF65-F5344CB8AC3E}">
        <p14:creationId xmlns:p14="http://schemas.microsoft.com/office/powerpoint/2010/main" val="242316962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62961180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419225304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1789508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rgbClr val="E7E6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3"/>
            </p:custDataLst>
          </p:nvPr>
        </p:nvSpPr>
        <p:spPr bwMode="auto">
          <a:xfrm>
            <a:off x="669926" y="442913"/>
            <a:ext cx="10852151"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a:t>单击此处编辑母版标题样式</a:t>
            </a:r>
          </a:p>
        </p:txBody>
      </p:sp>
      <p:sp>
        <p:nvSpPr>
          <p:cNvPr id="1027" name="文本占位符 2"/>
          <p:cNvSpPr>
            <a:spLocks noGrp="1" noChangeArrowheads="1"/>
          </p:cNvSpPr>
          <p:nvPr>
            <p:ph type="body" idx="9"/>
            <p:custDataLst>
              <p:tags r:id="rId14"/>
            </p:custDataLst>
          </p:nvPr>
        </p:nvSpPr>
        <p:spPr bwMode="auto">
          <a:xfrm>
            <a:off x="669926" y="952500"/>
            <a:ext cx="10852151"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5"/>
            </p:custDataLst>
          </p:nvPr>
        </p:nvSpPr>
        <p:spPr>
          <a:xfrm>
            <a:off x="879475" y="6350001"/>
            <a:ext cx="2700339" cy="315913"/>
          </a:xfrm>
          <a:prstGeom prst="rect">
            <a:avLst/>
          </a:prstGeom>
        </p:spPr>
        <p:txBody>
          <a:bodyPr vert="horz" lIns="91440" tIns="45720" rIns="91440" bIns="45720" rtlCol="0" anchor="ctr">
            <a:normAutofit/>
          </a:bodyPr>
          <a:lstStyle>
            <a:lvl1pPr algn="l">
              <a:buFontTx/>
              <a:buNone/>
              <a:defRPr sz="9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lvl="0"/>
            <a:endParaRPr lang="zh-CN" altLang="en-US">
              <a:latin typeface="Arial" panose="020B0604020202020204" pitchFamily="34" charset="0"/>
            </a:endParaRPr>
          </a:p>
        </p:txBody>
      </p:sp>
      <p:sp>
        <p:nvSpPr>
          <p:cNvPr id="5" name="页脚占位符 4"/>
          <p:cNvSpPr>
            <a:spLocks noGrp="1"/>
          </p:cNvSpPr>
          <p:nvPr>
            <p:ph type="ftr" sz="quarter" idx="3"/>
            <p:custDataLst>
              <p:tags r:id="rId16"/>
            </p:custDataLst>
          </p:nvPr>
        </p:nvSpPr>
        <p:spPr>
          <a:xfrm>
            <a:off x="4116389" y="6350001"/>
            <a:ext cx="3959225" cy="315913"/>
          </a:xfrm>
          <a:prstGeom prst="rect">
            <a:avLst/>
          </a:prstGeom>
        </p:spPr>
        <p:txBody>
          <a:bodyPr vert="horz" lIns="91440" tIns="45720" rIns="91440" bIns="45720" rtlCol="0" anchor="ctr">
            <a:normAutofit/>
          </a:bodyPr>
          <a:lstStyle>
            <a:lvl1pPr algn="ctr">
              <a:buFontTx/>
              <a:buNone/>
              <a:defRPr sz="9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lvl="0"/>
            <a:endParaRPr lang="zh-CN" altLang="en-US">
              <a:latin typeface="Arial" panose="020B0604020202020204" pitchFamily="34" charset="0"/>
            </a:endParaRPr>
          </a:p>
        </p:txBody>
      </p:sp>
      <p:sp>
        <p:nvSpPr>
          <p:cNvPr id="6" name="灯片编号占位符 5"/>
          <p:cNvSpPr>
            <a:spLocks noGrp="1"/>
          </p:cNvSpPr>
          <p:nvPr>
            <p:ph type="sldNum" sz="quarter" idx="4"/>
            <p:custDataLst>
              <p:tags r:id="rId17"/>
            </p:custDataLst>
          </p:nvPr>
        </p:nvSpPr>
        <p:spPr>
          <a:xfrm>
            <a:off x="8610600" y="6350001"/>
            <a:ext cx="2700339" cy="315913"/>
          </a:xfrm>
          <a:prstGeom prst="rect">
            <a:avLst/>
          </a:prstGeom>
        </p:spPr>
        <p:txBody>
          <a:bodyPr vert="horz" lIns="91440" tIns="45720" rIns="91440" bIns="45720" rtlCol="0" anchor="ctr">
            <a:normAutofit/>
          </a:bodyPr>
          <a:lstStyle>
            <a:lvl1pPr algn="r">
              <a:buFontTx/>
              <a:buNone/>
              <a:defRPr sz="900">
                <a:solidFill>
                  <a:schemeClr val="tx1">
                    <a:tint val="75000"/>
                  </a:schemeClr>
                </a:solidFill>
                <a:latin typeface="微软雅黑" panose="020B0503020204020204" charset="-122"/>
                <a:cs typeface="微软雅黑" panose="020B0503020204020204" charset="-122"/>
              </a:defRPr>
            </a:lvl1p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00" noProof="1">
              <a:latin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83695298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l" rtl="0" eaLnBrk="1" fontAlgn="base" hangingPunct="1">
        <a:spcBef>
          <a:spcPct val="0"/>
        </a:spcBef>
        <a:spcAft>
          <a:spcPct val="0"/>
        </a:spcAft>
        <a:defRPr sz="1800" b="1" kern="1200" spc="200">
          <a:solidFill>
            <a:schemeClr val="tx1"/>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p:titleStyle>
    <p:bodyStyle>
      <a:lvl1pPr marL="171450" indent="-171450" algn="l" rtl="0" eaLnBrk="1" fontAlgn="base" hangingPunct="1">
        <a:lnSpc>
          <a:spcPct val="130000"/>
        </a:lnSpc>
        <a:spcBef>
          <a:spcPct val="0"/>
        </a:spcBef>
        <a:spcAft>
          <a:spcPts val="1000"/>
        </a:spcAft>
        <a:buFont typeface="Arial" panose="020B0604020202020204" pitchFamily="34" charset="0"/>
        <a:buChar char="•"/>
        <a:defRPr sz="1200" kern="1200" spc="150">
          <a:solidFill>
            <a:schemeClr val="tx1"/>
          </a:solidFill>
          <a:latin typeface="微软雅黑" panose="020B0503020204020204" charset="-122"/>
          <a:ea typeface="微软雅黑" panose="020B0503020204020204" charset="-122"/>
          <a:cs typeface="微软雅黑" panose="020B0503020204020204" charset="-122"/>
        </a:defRPr>
      </a:lvl1pPr>
      <a:lvl2pPr marL="5143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微软雅黑" panose="020B0503020204020204" charset="-122"/>
        </a:defRPr>
      </a:lvl2pPr>
      <a:lvl3pPr marL="8572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微软雅黑" panose="020B0503020204020204" charset="-122"/>
        </a:defRPr>
      </a:lvl3pPr>
      <a:lvl4pPr marL="12001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微软雅黑" panose="020B0503020204020204" charset="-122"/>
        </a:defRPr>
      </a:lvl4pPr>
      <a:lvl5pPr marL="15430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微软雅黑" panose="020B0503020204020204"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3" y="952509"/>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3"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Microsoft YaHei" charset="-122"/>
              </a:defRPr>
            </a:lvl1pPr>
          </a:lstStyle>
          <a:p>
            <a:fld id="{760FBDFE-C587-4B4C-A407-44438C67B59E}" type="datetimeFigureOut">
              <a:rPr lang="zh-CN" altLang="en-US" smtClean="0"/>
              <a:t>2022/9/18</a:t>
            </a:fld>
            <a:endParaRPr lang="zh-CN" altLang="en-US" dirty="0"/>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Microsoft YaHei"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Microsoft YaHei"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ea typeface="Microsoft YaHei" charset="-122"/>
            </a:endParaRPr>
          </a:p>
        </p:txBody>
      </p:sp>
    </p:spTree>
    <p:extLst>
      <p:ext uri="{BB962C8B-B14F-4D97-AF65-F5344CB8AC3E}">
        <p14:creationId xmlns:p14="http://schemas.microsoft.com/office/powerpoint/2010/main" val="162134440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Lst>
  <p:txStyles>
    <p:titleStyle>
      <a:lvl1pPr algn="l" defTabSz="914400" rtl="0" eaLnBrk="1" fontAlgn="auto" latinLnBrk="0" hangingPunct="1">
        <a:lnSpc>
          <a:spcPct val="100000"/>
        </a:lnSpc>
        <a:spcBef>
          <a:spcPct val="0"/>
        </a:spcBef>
        <a:buNone/>
        <a:defRPr sz="2400" b="1" u="none" strike="noStrike" kern="1200" cap="none" spc="0" normalizeH="0">
          <a:solidFill>
            <a:schemeClr val="tx1">
              <a:lumMod val="85000"/>
              <a:lumOff val="15000"/>
            </a:schemeClr>
          </a:solidFill>
          <a:uFillTx/>
          <a:latin typeface="Arial" charset="0"/>
          <a:ea typeface="Microsoft YaHei" charset="-122"/>
          <a:cs typeface="+mj-cs"/>
        </a:defRPr>
      </a:lvl1pPr>
    </p:titleStyle>
    <p:bodyStyle>
      <a:lvl1pPr marL="228600" indent="-228600" algn="l" defTabSz="914400" rtl="0" eaLnBrk="1" fontAlgn="auto" latinLnBrk="0" hangingPunct="1">
        <a:lnSpc>
          <a:spcPct val="130000"/>
        </a:lnSpc>
        <a:spcBef>
          <a:spcPts val="0"/>
        </a:spcBef>
        <a:spcAft>
          <a:spcPts val="750"/>
        </a:spcAft>
        <a:buFont typeface="Arial" charset="0"/>
        <a:buChar char="•"/>
        <a:defRPr sz="1600" u="none" strike="noStrike" kern="1200" cap="none" spc="0" normalizeH="0" baseline="0">
          <a:solidFill>
            <a:schemeClr val="tx1">
              <a:lumMod val="85000"/>
              <a:lumOff val="15000"/>
            </a:schemeClr>
          </a:solidFill>
          <a:uFillTx/>
          <a:latin typeface="Arial" charset="0"/>
          <a:ea typeface="Microsoft YaHei" charset="-122"/>
          <a:cs typeface="+mn-cs"/>
        </a:defRPr>
      </a:lvl1pPr>
      <a:lvl2pPr marL="685800" indent="-228600" algn="l" defTabSz="914400" rtl="0" eaLnBrk="1" fontAlgn="auto" latinLnBrk="0" hangingPunct="1">
        <a:lnSpc>
          <a:spcPct val="130000"/>
        </a:lnSpc>
        <a:spcBef>
          <a:spcPts val="0"/>
        </a:spcBef>
        <a:spcAft>
          <a:spcPts val="750"/>
        </a:spcAft>
        <a:buFont typeface="Arial" charset="0"/>
        <a:buChar char="•"/>
        <a:tabLst>
          <a:tab pos="1609725" algn="l"/>
        </a:tabLst>
        <a:defRPr sz="1600" u="none" strike="noStrike" kern="1200" cap="none" spc="0" normalizeH="0" baseline="0">
          <a:solidFill>
            <a:schemeClr val="tx1">
              <a:lumMod val="85000"/>
              <a:lumOff val="15000"/>
            </a:schemeClr>
          </a:solidFill>
          <a:uFillTx/>
          <a:latin typeface="Arial" charset="0"/>
          <a:ea typeface="Microsoft YaHei" charset="-122"/>
          <a:cs typeface="+mn-cs"/>
        </a:defRPr>
      </a:lvl2pPr>
      <a:lvl3pPr marL="1143000" indent="-228600" algn="l" defTabSz="914400" rtl="0" eaLnBrk="1" fontAlgn="auto" latinLnBrk="0" hangingPunct="1">
        <a:lnSpc>
          <a:spcPct val="130000"/>
        </a:lnSpc>
        <a:spcBef>
          <a:spcPts val="0"/>
        </a:spcBef>
        <a:spcAft>
          <a:spcPts val="750"/>
        </a:spcAft>
        <a:buFont typeface="Arial" charset="0"/>
        <a:buChar char="•"/>
        <a:defRPr sz="1600" u="none" strike="noStrike" kern="1200" cap="none" spc="0" normalizeH="0" baseline="0">
          <a:solidFill>
            <a:schemeClr val="tx1">
              <a:lumMod val="85000"/>
              <a:lumOff val="15000"/>
            </a:schemeClr>
          </a:solidFill>
          <a:uFillTx/>
          <a:latin typeface="Arial" charset="0"/>
          <a:ea typeface="Microsoft YaHei" charset="-122"/>
          <a:cs typeface="+mn-cs"/>
        </a:defRPr>
      </a:lvl3pPr>
      <a:lvl4pPr marL="1600200" indent="-228600" algn="l" defTabSz="914400" rtl="0" eaLnBrk="1" fontAlgn="auto" latinLnBrk="0" hangingPunct="1">
        <a:lnSpc>
          <a:spcPct val="130000"/>
        </a:lnSpc>
        <a:spcBef>
          <a:spcPts val="0"/>
        </a:spcBef>
        <a:spcAft>
          <a:spcPts val="750"/>
        </a:spcAft>
        <a:buFont typeface="Arial" charset="0"/>
        <a:buChar char="•"/>
        <a:defRPr sz="1600" u="none" strike="noStrike" kern="1200" cap="none" spc="0" normalizeH="0" baseline="0">
          <a:solidFill>
            <a:schemeClr val="tx1">
              <a:lumMod val="85000"/>
              <a:lumOff val="15000"/>
            </a:schemeClr>
          </a:solidFill>
          <a:uFillTx/>
          <a:latin typeface="Arial" charset="0"/>
          <a:ea typeface="Microsoft YaHei" charset="-122"/>
          <a:cs typeface="+mn-cs"/>
        </a:defRPr>
      </a:lvl4pPr>
      <a:lvl5pPr marL="2057400" indent="-228600" algn="l" defTabSz="914400" rtl="0" eaLnBrk="1" fontAlgn="auto" latinLnBrk="0" hangingPunct="1">
        <a:lnSpc>
          <a:spcPct val="130000"/>
        </a:lnSpc>
        <a:spcBef>
          <a:spcPts val="0"/>
        </a:spcBef>
        <a:spcAft>
          <a:spcPts val="750"/>
        </a:spcAft>
        <a:buFont typeface="Arial" charset="0"/>
        <a:buChar char="•"/>
        <a:defRPr sz="1600" u="none" strike="noStrike" kern="1200" cap="none" spc="0" normalizeH="0" baseline="0">
          <a:solidFill>
            <a:schemeClr val="tx1">
              <a:lumMod val="85000"/>
              <a:lumOff val="15000"/>
            </a:schemeClr>
          </a:solidFill>
          <a:uFillTx/>
          <a:latin typeface="Arial" charset="0"/>
          <a:ea typeface="Microsoft YaHei" charset="-122"/>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2022/9/18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2554279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0000" tIns="46800" rIns="90000" bIns="46800" rtlCol="0" anchor="ctr">
            <a:normAutofit/>
          </a:bodyPr>
          <a:lstStyle>
            <a:lvl1pPr algn="l">
              <a:defRPr sz="1200"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2022/9/18</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0000" tIns="46800" rIns="90000" bIns="46800" rtlCol="0" anchor="ctr">
            <a:normAutofit/>
          </a:bodyPr>
          <a:lstStyle>
            <a:lvl1pPr algn="ctr">
              <a:defRPr sz="1200"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0000" tIns="46800" rIns="90000" bIns="46800" rtlCol="0" anchor="ctr">
            <a:normAutofit/>
          </a:bodyPr>
          <a:lstStyle>
            <a:lvl1pPr algn="r">
              <a:defRPr sz="1200"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261293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F1F3"/>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A1967-D206-41B1-91B6-8254B355A8C6}" type="datetimeFigureOut">
              <a:rPr lang="zh-CN" altLang="en-US" smtClean="0"/>
              <a:t>2022/9/18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29BAA-4250-4949-BC65-12F8084EA21D}" type="slidenum">
              <a:rPr lang="zh-CN" altLang="en-US" smtClean="0"/>
              <a:t>‹#›</a:t>
            </a:fld>
            <a:endParaRPr lang="zh-CN" altLang="en-US"/>
          </a:p>
        </p:txBody>
      </p:sp>
    </p:spTree>
    <p:extLst>
      <p:ext uri="{BB962C8B-B14F-4D97-AF65-F5344CB8AC3E}">
        <p14:creationId xmlns:p14="http://schemas.microsoft.com/office/powerpoint/2010/main" val="78341750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74038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2022/9/18</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47940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578"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5F522-6256-461E-A79F-4037A6D0C8F9}" type="datetimeFigureOut">
              <a:rPr lang="zh-CN" altLang="en-US" smtClean="0"/>
              <a:t>2022/9/18</a:t>
            </a:fld>
            <a:endParaRPr lang="zh-CN" altLang="en-US"/>
          </a:p>
        </p:txBody>
      </p:sp>
      <p:sp>
        <p:nvSpPr>
          <p:cNvPr id="1048579"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241215841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578"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5F522-6256-461E-A79F-4037A6D0C8F9}" type="datetimeFigureOut">
              <a:rPr lang="zh-CN" altLang="en-US" smtClean="0"/>
              <a:t>2022/9/18</a:t>
            </a:fld>
            <a:endParaRPr lang="zh-CN" altLang="en-US"/>
          </a:p>
        </p:txBody>
      </p:sp>
      <p:sp>
        <p:nvSpPr>
          <p:cNvPr id="1048579"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178618410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578"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5F522-6256-461E-A79F-4037A6D0C8F9}" type="datetimeFigureOut">
              <a:rPr lang="zh-CN" altLang="en-US" smtClean="0"/>
              <a:t>2022/9/18</a:t>
            </a:fld>
            <a:endParaRPr lang="zh-CN" altLang="en-US"/>
          </a:p>
        </p:txBody>
      </p:sp>
      <p:sp>
        <p:nvSpPr>
          <p:cNvPr id="1048579"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267322191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2022/9/18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4417075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1048577"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2022/9/18</a:t>
            </a:fld>
            <a:endParaRPr lang="zh-CN" altLang="en-US"/>
          </a:p>
        </p:txBody>
      </p:sp>
      <p:sp>
        <p:nvSpPr>
          <p:cNvPr id="1048579"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048580"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183049421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0.xml"/><Relationship Id="rId1" Type="http://schemas.openxmlformats.org/officeDocument/2006/relationships/tags" Target="../tags/tag605.xml"/><Relationship Id="rId4" Type="http://schemas.openxmlformats.org/officeDocument/2006/relationships/image" Target="../media/image32.jpeg"/></Relationships>
</file>

<file path=ppt/slides/_rels/slide10.xml.rels><?xml version="1.0" encoding="UTF-8" standalone="yes"?>
<Relationships xmlns="http://schemas.openxmlformats.org/package/2006/relationships"><Relationship Id="rId3" Type="http://schemas.openxmlformats.org/officeDocument/2006/relationships/tags" Target="../tags/tag622.xml"/><Relationship Id="rId2" Type="http://schemas.openxmlformats.org/officeDocument/2006/relationships/tags" Target="../tags/tag621.xml"/><Relationship Id="rId1" Type="http://schemas.openxmlformats.org/officeDocument/2006/relationships/tags" Target="../tags/tag620.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3.xml"/><Relationship Id="rId1" Type="http://schemas.openxmlformats.org/officeDocument/2006/relationships/tags" Target="../tags/tag6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tags" Target="../tags/tag625.xml"/><Relationship Id="rId1" Type="http://schemas.openxmlformats.org/officeDocument/2006/relationships/tags" Target="../tags/tag62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2.xml"/><Relationship Id="rId1" Type="http://schemas.openxmlformats.org/officeDocument/2006/relationships/tags" Target="../tags/tag62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tags" Target="../tags/tag628.xml"/><Relationship Id="rId1" Type="http://schemas.openxmlformats.org/officeDocument/2006/relationships/tags" Target="../tags/tag6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tags" Target="../tags/tag631.xml"/><Relationship Id="rId2" Type="http://schemas.openxmlformats.org/officeDocument/2006/relationships/tags" Target="../tags/tag630.xml"/><Relationship Id="rId1" Type="http://schemas.openxmlformats.org/officeDocument/2006/relationships/tags" Target="../tags/tag629.xml"/><Relationship Id="rId4" Type="http://schemas.openxmlformats.org/officeDocument/2006/relationships/slideLayout" Target="../slideLayouts/slideLayout1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8" Type="http://schemas.openxmlformats.org/officeDocument/2006/relationships/tags" Target="../tags/tag639.xml"/><Relationship Id="rId13" Type="http://schemas.openxmlformats.org/officeDocument/2006/relationships/tags" Target="../tags/tag644.xml"/><Relationship Id="rId18" Type="http://schemas.openxmlformats.org/officeDocument/2006/relationships/tags" Target="../tags/tag649.xml"/><Relationship Id="rId26" Type="http://schemas.openxmlformats.org/officeDocument/2006/relationships/tags" Target="../tags/tag657.xml"/><Relationship Id="rId3" Type="http://schemas.openxmlformats.org/officeDocument/2006/relationships/tags" Target="../tags/tag634.xml"/><Relationship Id="rId21" Type="http://schemas.openxmlformats.org/officeDocument/2006/relationships/tags" Target="../tags/tag652.xml"/><Relationship Id="rId7" Type="http://schemas.openxmlformats.org/officeDocument/2006/relationships/tags" Target="../tags/tag638.xml"/><Relationship Id="rId12" Type="http://schemas.openxmlformats.org/officeDocument/2006/relationships/tags" Target="../tags/tag643.xml"/><Relationship Id="rId17" Type="http://schemas.openxmlformats.org/officeDocument/2006/relationships/tags" Target="../tags/tag648.xml"/><Relationship Id="rId25" Type="http://schemas.openxmlformats.org/officeDocument/2006/relationships/tags" Target="../tags/tag656.xml"/><Relationship Id="rId2" Type="http://schemas.openxmlformats.org/officeDocument/2006/relationships/tags" Target="../tags/tag633.xml"/><Relationship Id="rId16" Type="http://schemas.openxmlformats.org/officeDocument/2006/relationships/tags" Target="../tags/tag647.xml"/><Relationship Id="rId20" Type="http://schemas.openxmlformats.org/officeDocument/2006/relationships/tags" Target="../tags/tag651.xml"/><Relationship Id="rId1" Type="http://schemas.openxmlformats.org/officeDocument/2006/relationships/tags" Target="../tags/tag632.xml"/><Relationship Id="rId6" Type="http://schemas.openxmlformats.org/officeDocument/2006/relationships/tags" Target="../tags/tag637.xml"/><Relationship Id="rId11" Type="http://schemas.openxmlformats.org/officeDocument/2006/relationships/tags" Target="../tags/tag642.xml"/><Relationship Id="rId24" Type="http://schemas.openxmlformats.org/officeDocument/2006/relationships/tags" Target="../tags/tag655.xml"/><Relationship Id="rId5" Type="http://schemas.openxmlformats.org/officeDocument/2006/relationships/tags" Target="../tags/tag636.xml"/><Relationship Id="rId15" Type="http://schemas.openxmlformats.org/officeDocument/2006/relationships/tags" Target="../tags/tag646.xml"/><Relationship Id="rId23" Type="http://schemas.openxmlformats.org/officeDocument/2006/relationships/tags" Target="../tags/tag654.xml"/><Relationship Id="rId28" Type="http://schemas.openxmlformats.org/officeDocument/2006/relationships/image" Target="../media/image6.png"/><Relationship Id="rId10" Type="http://schemas.openxmlformats.org/officeDocument/2006/relationships/tags" Target="../tags/tag641.xml"/><Relationship Id="rId19" Type="http://schemas.openxmlformats.org/officeDocument/2006/relationships/tags" Target="../tags/tag650.xml"/><Relationship Id="rId4" Type="http://schemas.openxmlformats.org/officeDocument/2006/relationships/tags" Target="../tags/tag635.xml"/><Relationship Id="rId9" Type="http://schemas.openxmlformats.org/officeDocument/2006/relationships/tags" Target="../tags/tag640.xml"/><Relationship Id="rId14" Type="http://schemas.openxmlformats.org/officeDocument/2006/relationships/tags" Target="../tags/tag645.xml"/><Relationship Id="rId22" Type="http://schemas.openxmlformats.org/officeDocument/2006/relationships/tags" Target="../tags/tag653.xml"/><Relationship Id="rId27" Type="http://schemas.openxmlformats.org/officeDocument/2006/relationships/slideLayout" Target="../slideLayouts/slideLayout15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78.xml"/></Relationships>
</file>

<file path=ppt/slides/_rels/slide24.xml.rels><?xml version="1.0" encoding="UTF-8" standalone="yes"?>
<Relationships xmlns="http://schemas.openxmlformats.org/package/2006/relationships"><Relationship Id="rId8" Type="http://schemas.openxmlformats.org/officeDocument/2006/relationships/tags" Target="../tags/tag665.xml"/><Relationship Id="rId3" Type="http://schemas.openxmlformats.org/officeDocument/2006/relationships/tags" Target="../tags/tag660.xml"/><Relationship Id="rId7" Type="http://schemas.openxmlformats.org/officeDocument/2006/relationships/tags" Target="../tags/tag664.xml"/><Relationship Id="rId2" Type="http://schemas.openxmlformats.org/officeDocument/2006/relationships/tags" Target="../tags/tag659.xml"/><Relationship Id="rId1" Type="http://schemas.openxmlformats.org/officeDocument/2006/relationships/tags" Target="../tags/tag658.xml"/><Relationship Id="rId6" Type="http://schemas.openxmlformats.org/officeDocument/2006/relationships/tags" Target="../tags/tag663.xml"/><Relationship Id="rId11" Type="http://schemas.openxmlformats.org/officeDocument/2006/relationships/image" Target="file:///F:\Lets_Create/pic_temp/0_pic_quater_right_down.png" TargetMode="External"/><Relationship Id="rId5" Type="http://schemas.openxmlformats.org/officeDocument/2006/relationships/tags" Target="../tags/tag662.xml"/><Relationship Id="rId10" Type="http://schemas.openxmlformats.org/officeDocument/2006/relationships/image" Target="../media/image21.png"/><Relationship Id="rId4" Type="http://schemas.openxmlformats.org/officeDocument/2006/relationships/tags" Target="../tags/tag661.xml"/><Relationship Id="rId9" Type="http://schemas.openxmlformats.org/officeDocument/2006/relationships/slideLayout" Target="../slideLayouts/slideLayout185.xml"/></Relationships>
</file>

<file path=ppt/slides/_rels/slide3.xml.rels><?xml version="1.0" encoding="UTF-8" standalone="yes"?>
<Relationships xmlns="http://schemas.openxmlformats.org/package/2006/relationships"><Relationship Id="rId3" Type="http://schemas.openxmlformats.org/officeDocument/2006/relationships/tags" Target="../tags/tag608.xml"/><Relationship Id="rId2" Type="http://schemas.openxmlformats.org/officeDocument/2006/relationships/tags" Target="../tags/tag607.xml"/><Relationship Id="rId1" Type="http://schemas.openxmlformats.org/officeDocument/2006/relationships/tags" Target="../tags/tag606.xml"/><Relationship Id="rId5" Type="http://schemas.openxmlformats.org/officeDocument/2006/relationships/slideLayout" Target="../slideLayouts/slideLayout34.xml"/><Relationship Id="rId4" Type="http://schemas.openxmlformats.org/officeDocument/2006/relationships/tags" Target="../tags/tag609.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610.xml"/></Relationships>
</file>

<file path=ppt/slides/_rels/slide5.xml.rels><?xml version="1.0" encoding="UTF-8" standalone="yes"?>
<Relationships xmlns="http://schemas.openxmlformats.org/package/2006/relationships"><Relationship Id="rId2" Type="http://schemas.openxmlformats.org/officeDocument/2006/relationships/hyperlink" Target="https://baike.baidu.com/item/%25e5%25b0%25a4%25e9%2587%2591%25c2%25b7a%25c2%25b7%25e5%25a5%2588%25e8%25be%25be/3722151" TargetMode="Externa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8" Type="http://schemas.openxmlformats.org/officeDocument/2006/relationships/tags" Target="../tags/tag618.xml"/><Relationship Id="rId3" Type="http://schemas.openxmlformats.org/officeDocument/2006/relationships/tags" Target="../tags/tag613.xml"/><Relationship Id="rId7" Type="http://schemas.openxmlformats.org/officeDocument/2006/relationships/tags" Target="../tags/tag617.xml"/><Relationship Id="rId2" Type="http://schemas.openxmlformats.org/officeDocument/2006/relationships/tags" Target="../tags/tag612.xml"/><Relationship Id="rId1" Type="http://schemas.openxmlformats.org/officeDocument/2006/relationships/tags" Target="../tags/tag611.xml"/><Relationship Id="rId6" Type="http://schemas.openxmlformats.org/officeDocument/2006/relationships/tags" Target="../tags/tag616.xml"/><Relationship Id="rId5" Type="http://schemas.openxmlformats.org/officeDocument/2006/relationships/tags" Target="../tags/tag615.xml"/><Relationship Id="rId10" Type="http://schemas.openxmlformats.org/officeDocument/2006/relationships/slideLayout" Target="../slideLayouts/slideLayout78.xml"/><Relationship Id="rId4" Type="http://schemas.openxmlformats.org/officeDocument/2006/relationships/tags" Target="../tags/tag614.xml"/><Relationship Id="rId9" Type="http://schemas.openxmlformats.org/officeDocument/2006/relationships/tags" Target="../tags/tag6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 name="矩形 4"/>
          <p:cNvSpPr/>
          <p:nvPr/>
        </p:nvSpPr>
        <p:spPr>
          <a:xfrm flipH="1">
            <a:off x="0" y="3162935"/>
            <a:ext cx="11832590" cy="3346450"/>
          </a:xfrm>
          <a:prstGeom prst="rect">
            <a:avLst/>
          </a:prstGeom>
          <a:solidFill>
            <a:srgbClr val="A567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25" name="文本框 24"/>
          <p:cNvSpPr txBox="1"/>
          <p:nvPr/>
        </p:nvSpPr>
        <p:spPr>
          <a:xfrm>
            <a:off x="59690" y="113030"/>
            <a:ext cx="12019280" cy="14452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1" u="none" strike="noStrike" kern="1200" cap="none" spc="0" normalizeH="0" baseline="0" noProof="0">
                <a:ln>
                  <a:noFill/>
                </a:ln>
                <a:solidFill>
                  <a:prstClr val="white"/>
                </a:solidFill>
                <a:effectLst/>
                <a:uLnTx/>
                <a:uFillTx/>
                <a:latin typeface="悟空大字库" panose="020B0503020204020204" charset="-122"/>
                <a:ea typeface="悟空大字库" panose="020B0503020204020204" charset="-122"/>
                <a:cs typeface="+mn-cs"/>
              </a:rPr>
              <a:t>Übersetzungsstrategien für historisches Vokabular</a:t>
            </a: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8882" r="37528" b="15423"/>
          <a:stretch>
            <a:fillRect/>
          </a:stretch>
        </p:blipFill>
        <p:spPr>
          <a:xfrm>
            <a:off x="127635" y="2425065"/>
            <a:ext cx="2193375" cy="286702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55191" t="-409" r="7516" b="409"/>
          <a:stretch>
            <a:fillRect/>
          </a:stretch>
        </p:blipFill>
        <p:spPr>
          <a:xfrm>
            <a:off x="2393572" y="3878730"/>
            <a:ext cx="2124503" cy="2651819"/>
          </a:xfrm>
          <a:prstGeom prst="rect">
            <a:avLst/>
          </a:prstGeom>
        </p:spPr>
      </p:pic>
      <p:sp>
        <p:nvSpPr>
          <p:cNvPr id="9" name="矩形 8"/>
          <p:cNvSpPr/>
          <p:nvPr/>
        </p:nvSpPr>
        <p:spPr>
          <a:xfrm>
            <a:off x="127115" y="2425065"/>
            <a:ext cx="2193881" cy="2867025"/>
          </a:xfrm>
          <a:prstGeom prst="rect">
            <a:avLst/>
          </a:prstGeom>
          <a:solidFill>
            <a:schemeClr val="accent2">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10" name="矩形 9"/>
          <p:cNvSpPr/>
          <p:nvPr/>
        </p:nvSpPr>
        <p:spPr>
          <a:xfrm>
            <a:off x="2393572" y="3867618"/>
            <a:ext cx="2124503" cy="2641342"/>
          </a:xfrm>
          <a:prstGeom prst="rect">
            <a:avLst/>
          </a:prstGeom>
          <a:solidFill>
            <a:schemeClr val="accent2">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6" name="文本框 5"/>
          <p:cNvSpPr txBox="1"/>
          <p:nvPr/>
        </p:nvSpPr>
        <p:spPr>
          <a:xfrm>
            <a:off x="4590415" y="1616075"/>
            <a:ext cx="7488555" cy="48926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prstClr val="white"/>
                </a:solidFill>
                <a:effectLst/>
                <a:uLnTx/>
                <a:uFillTx/>
                <a:latin typeface="悟空大字库" panose="020B0503020204020204" charset="-122"/>
                <a:ea typeface="悟空大字库" panose="020B0503020204020204" charset="-122"/>
                <a:cs typeface="+mn-cs"/>
              </a:rPr>
              <a:t>1. Bevor der Übersetzer den Namen eines Landes übersetzt, muss er die historischen Veränderungen in diesem Land kennen und die entsprechende Terminologie der jeweiligen Zeit verwenden.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prstClr val="white"/>
                </a:solidFill>
                <a:effectLst/>
                <a:uLnTx/>
                <a:uFillTx/>
                <a:latin typeface="悟空大字库" panose="020B0503020204020204" charset="-122"/>
                <a:ea typeface="悟空大字库" panose="020B0503020204020204" charset="-122"/>
                <a:cs typeface="+mn-cs"/>
              </a:rPr>
              <a:t>2. Bei der Übersetzung von historischen Ereignissen sollte eine einfache Erklärung der Eigennamen in Bezug auf ihre Merkmale gegeben werden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prstClr val="white"/>
                </a:solidFill>
                <a:effectLst/>
                <a:uLnTx/>
                <a:uFillTx/>
                <a:latin typeface="悟空大字库" panose="020B0503020204020204" charset="-122"/>
                <a:ea typeface="悟空大字库" panose="020B0503020204020204" charset="-122"/>
                <a:cs typeface="+mn-cs"/>
              </a:rPr>
              <a:t>3. Bei der Übersetzung eines historischen Amtstitels ist es wichtig, zunächst die Bedeutung des Eigennamens zu verstehen, d. h. welche Art von Arbeit der Beamte verrichtet.</a:t>
            </a:r>
          </a:p>
        </p:txBody>
      </p:sp>
      <p:sp>
        <p:nvSpPr>
          <p:cNvPr id="2" name="文本框 1">
            <a:extLst>
              <a:ext uri="{FF2B5EF4-FFF2-40B4-BE49-F238E27FC236}">
                <a16:creationId xmlns:a16="http://schemas.microsoft.com/office/drawing/2014/main" id="{9415E0D1-32CF-9FDB-7FD0-9A6671992430}"/>
              </a:ext>
            </a:extLst>
          </p:cNvPr>
          <p:cNvSpPr txBox="1"/>
          <p:nvPr/>
        </p:nvSpPr>
        <p:spPr>
          <a:xfrm>
            <a:off x="294290" y="5759669"/>
            <a:ext cx="1852902" cy="830997"/>
          </a:xfrm>
          <a:prstGeom prst="rect">
            <a:avLst/>
          </a:prstGeom>
          <a:noFill/>
        </p:spPr>
        <p:txBody>
          <a:bodyPr wrap="square" rtlCol="0">
            <a:spAutoFit/>
          </a:bodyPr>
          <a:lstStyle/>
          <a:p>
            <a:r>
              <a:rPr lang="en-US" altLang="zh-CN" sz="4800" b="1" dirty="0"/>
              <a:t>Tina</a:t>
            </a:r>
            <a:endParaRPr lang="zh-CN" altLang="en-US" sz="4800"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2"/>
            </p:custDataLst>
          </p:nvPr>
        </p:nvSpPr>
        <p:spPr>
          <a:xfrm>
            <a:off x="247015" y="265430"/>
            <a:ext cx="6318250" cy="1214755"/>
          </a:xfrm>
        </p:spPr>
        <p:txBody>
          <a:bodyPr>
            <a:normAutofit/>
          </a:bodyPr>
          <a:lstStyle/>
          <a:p>
            <a:r>
              <a:rPr lang="zh-CN" altLang="en-US" dirty="0"/>
              <a:t>功能派翻译理论</a:t>
            </a:r>
          </a:p>
        </p:txBody>
      </p:sp>
      <p:sp>
        <p:nvSpPr>
          <p:cNvPr id="5" name="副标题 4"/>
          <p:cNvSpPr>
            <a:spLocks noGrp="1"/>
          </p:cNvSpPr>
          <p:nvPr>
            <p:ph type="subTitle" idx="1"/>
            <p:custDataLst>
              <p:tags r:id="rId3"/>
            </p:custDataLst>
          </p:nvPr>
        </p:nvSpPr>
        <p:spPr>
          <a:xfrm>
            <a:off x="247015" y="1344930"/>
            <a:ext cx="5510530" cy="753110"/>
          </a:xfrm>
        </p:spPr>
        <p:txBody>
          <a:bodyPr/>
          <a:lstStyle/>
          <a:p>
            <a:r>
              <a:rPr lang="en-US" altLang="zh-CN" dirty="0"/>
              <a:t>functional theories of translation</a:t>
            </a:r>
          </a:p>
        </p:txBody>
      </p:sp>
      <p:sp>
        <p:nvSpPr>
          <p:cNvPr id="2" name="文本框 1"/>
          <p:cNvSpPr txBox="1"/>
          <p:nvPr/>
        </p:nvSpPr>
        <p:spPr>
          <a:xfrm>
            <a:off x="584200" y="2002790"/>
            <a:ext cx="7588250" cy="16503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20世纪六七十年代在德国兴起。从前“对等”是翻译研究的中心，翻译对等论借鉴语言学理论产生，但都是对等形式上的重新组合，翻译沦为语言学的附属品，理论和实践脱节，功能学派翻译理论在此时应运而生并逐步深化。汉斯·弗米尔提出目的论，翻译是以原文为基础，有目的有结果的行为，必须经过协商完成。根据不同的翻译目的采取相应的翻译策略。德国学者贾斯塔·霍茨·曼塔里提出翻译行为论，进一步发展功能派翻译理论。将翻译视为受目的驱使，以翻译结果为导向的，人与人之间的相互作用。翻译过程中包括发起人，客户，委托人，原文作者，译者，译本使用者，译本接受者。</a:t>
            </a:r>
          </a:p>
        </p:txBody>
      </p:sp>
      <p:sp>
        <p:nvSpPr>
          <p:cNvPr id="3" name="文本框 2"/>
          <p:cNvSpPr txBox="1"/>
          <p:nvPr/>
        </p:nvSpPr>
        <p:spPr>
          <a:xfrm>
            <a:off x="8369300" y="565150"/>
            <a:ext cx="3843655" cy="596328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翻译问题:</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原文:西汉董仲舒提出 “天人感应”说，认为人道本于天道，天道决定人道。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译文:In der westlichen Han-Dynastie stellte Dong Zhongshu die Theorie „der Wechselwirkung zwischen Himmel und Menschen“ auf, die besagt, dass die Menschheit auf dem Himmelsweg basiert und dass der Himmelsweg den Weg des Menschen bestimmt.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天道”并不是指“天的道路”，而是上天，天理，天意，天的运动变化规律，是中国人的一种信仰，类似宗教中对上帝的信仰。阅读文本的德语使用者也许会对“Himmelsweg”这个全新的概念感到困惑。因此“天道”可直接翻译为“Himmel”。</a:t>
            </a:r>
          </a:p>
        </p:txBody>
      </p:sp>
      <p:sp>
        <p:nvSpPr>
          <p:cNvPr id="6" name="文本框 5"/>
          <p:cNvSpPr txBox="1"/>
          <p:nvPr/>
        </p:nvSpPr>
        <p:spPr>
          <a:xfrm>
            <a:off x="7367270" y="6404610"/>
            <a:ext cx="6705600" cy="81343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张迅 </a:t>
            </a:r>
            <a:r>
              <a:rPr kumimoji="0" lang="en-US" altLang="zh-CN"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Gisela</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文本框 5"/>
          <p:cNvSpPr txBox="1"/>
          <p:nvPr/>
        </p:nvSpPr>
        <p:spPr>
          <a:xfrm>
            <a:off x="1378585" y="613410"/>
            <a:ext cx="9435465" cy="5374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Übersetzungsprobleme: Übersetzungen von Substantiven, die nur im Chinesischen vorkommen, wie z. B.</a:t>
            </a:r>
            <a:r>
              <a:rPr kumimoji="0" lang="de-DE" altLang="zh-CN"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 das Wort</a:t>
            </a:r>
            <a:r>
              <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 </a:t>
            </a:r>
            <a:r>
              <a:rPr kumimoji="0" lang="de-DE" altLang="zh-CN"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W</a:t>
            </a:r>
            <a:r>
              <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eny</a:t>
            </a:r>
            <a:r>
              <a:rPr kumimoji="0" lang="de-DE" altLang="zh-CN"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a</a:t>
            </a:r>
            <a:r>
              <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n</a:t>
            </a:r>
            <a:r>
              <a:rPr kumimoji="0" lang="de-DE" altLang="zh-CN"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wen</a:t>
            </a:r>
            <a:r>
              <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 haben keine Entsprechung in anderen Sprachen und können</a:t>
            </a:r>
            <a:r>
              <a:rPr kumimoji="0" lang="de-DE" altLang="zh-CN"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 auch</a:t>
            </a:r>
            <a:r>
              <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 nicht direkt übersetzt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Übersetzungstheorie: Die Übersetzungstheorie von F</a:t>
            </a:r>
            <a:r>
              <a:rPr kumimoji="0" lang="de-DE" altLang="zh-CN"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ulei</a:t>
            </a:r>
            <a:r>
              <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 vertritt </a:t>
            </a:r>
            <a:r>
              <a:rPr kumimoji="0" lang="de-DE" altLang="zh-CN"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„Ähnlichkeit in der Bedeutung ist wichtiger als Ähnlichkeit in der Form“</a:t>
            </a:r>
            <a:r>
              <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 die Übersetzungstheorie von Roman Jakobson geht davon aus, dass alle Sprachen die gleiche Ausdruckskraft haben und dass man eine Sprache, der es an Vokabular mangelt, durch Übersetzungsentlehnungen, neue Wörter, semantischen Transfer und umständliche Ausdrücke verändern kann. Eugene A. Nidas Theorie der funktionalen Äquivalenz besagt, dass der Leser einer Übersetzung in der Lage sein sollte, sich vorzustellen, wie der Leser des Originals den Text versteht und begreift.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Nach der Übersetzungstheorie sollten wir zuerst d</a:t>
            </a:r>
            <a:r>
              <a:rPr kumimoji="0" lang="de-DE" altLang="zh-CN"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ie Bedeutung</a:t>
            </a:r>
            <a:r>
              <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 des Wortes</a:t>
            </a:r>
            <a:r>
              <a:rPr kumimoji="0" lang="de-DE" altLang="zh-CN"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 „</a:t>
            </a:r>
            <a:r>
              <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Wenyanwen</a:t>
            </a:r>
            <a:r>
              <a:rPr kumimoji="0" lang="de-DE" altLang="zh-CN"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 </a:t>
            </a:r>
            <a:r>
              <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verstehen</a:t>
            </a:r>
            <a:r>
              <a:rPr kumimoji="0" lang="de-DE" altLang="zh-CN"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 Wenyanwen ist</a:t>
            </a:r>
            <a:r>
              <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 ein alter chinesischer Text in einer Schriftsprache und diese drei Wörter bedeuten einen Text, der in einer modifizierten Sprache (d.h. Schriftsprache) geschrieben ist, also könnten wir es vielleicht als </a:t>
            </a:r>
            <a:r>
              <a:rPr kumimoji="0" lang="de-DE" altLang="zh-CN"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a:t>
            </a:r>
            <a:r>
              <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Artikel in altchinesischer Schriftsprache</a:t>
            </a:r>
            <a:r>
              <a:rPr kumimoji="0" lang="de-DE" altLang="zh-CN"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a:t>
            </a:r>
            <a:r>
              <a:rPr kumimoji="0" lang="zh-CN"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 übersetzen</a:t>
            </a:r>
            <a:r>
              <a:rPr kumimoji="0" lang="de-DE" altLang="en-US" sz="2000" b="0" i="0" u="none" strike="noStrike" kern="1200" cap="none" spc="0" normalizeH="0" baseline="0" noProof="0">
                <a:ln>
                  <a:noFill/>
                </a:ln>
                <a:solidFill>
                  <a:srgbClr val="000000"/>
                </a:solidFill>
                <a:effectLst/>
                <a:uLnTx/>
                <a:uFillTx/>
                <a:latin typeface="Times New Roman" panose="02020603050405020304" charset="0"/>
                <a:ea typeface="微软雅黑"/>
                <a:cs typeface="Times New Roman" panose="02020603050405020304" charset="0"/>
              </a:rPr>
              <a:t>.</a:t>
            </a:r>
          </a:p>
        </p:txBody>
      </p:sp>
      <p:sp>
        <p:nvSpPr>
          <p:cNvPr id="1048644" name="文本框 1048643"/>
          <p:cNvSpPr txBox="1"/>
          <p:nvPr/>
        </p:nvSpPr>
        <p:spPr>
          <a:xfrm>
            <a:off x="7393765" y="5988049"/>
            <a:ext cx="3191818" cy="54864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a:ln>
                  <a:noFill/>
                </a:ln>
                <a:solidFill>
                  <a:srgbClr val="000000"/>
                </a:solidFill>
                <a:effectLst/>
                <a:uLnTx/>
                <a:uFillTx/>
                <a:latin typeface="Arial"/>
                <a:ea typeface="微软雅黑"/>
                <a:cs typeface="+mn-cs"/>
              </a:rPr>
              <a:t>Yin Qiao</a:t>
            </a:r>
            <a:r>
              <a:rPr kumimoji="0" lang="zh-CN" altLang="zh-CN" sz="2800" b="0" i="0" u="none" strike="noStrike" kern="1200" cap="none" spc="0" normalizeH="0" baseline="0" noProof="0">
                <a:ln>
                  <a:noFill/>
                </a:ln>
                <a:solidFill>
                  <a:srgbClr val="000000"/>
                </a:solidFill>
                <a:effectLst/>
                <a:uLnTx/>
                <a:uFillTx/>
                <a:latin typeface="Arial"/>
                <a:ea typeface="微软雅黑"/>
                <a:cs typeface="+mn-cs"/>
              </a:rPr>
              <a:t>（</a:t>
            </a:r>
            <a:r>
              <a:rPr kumimoji="0" lang="en-US" altLang="zh-CN" sz="2800" b="0" i="0" u="none" strike="noStrike" kern="1200" cap="none" spc="0" normalizeH="0" baseline="0" noProof="0">
                <a:ln>
                  <a:noFill/>
                </a:ln>
                <a:solidFill>
                  <a:srgbClr val="000000"/>
                </a:solidFill>
                <a:effectLst/>
                <a:uLnTx/>
                <a:uFillTx/>
                <a:latin typeface="Arial"/>
                <a:ea typeface="微软雅黑"/>
                <a:cs typeface="+mn-cs"/>
              </a:rPr>
              <a:t>Frauke</a:t>
            </a:r>
            <a:r>
              <a:rPr kumimoji="0" lang="zh-CN" altLang="zh-CN" sz="2800" b="0" i="0" u="none" strike="noStrike" kern="1200" cap="none" spc="0" normalizeH="0" baseline="0" noProof="0">
                <a:ln>
                  <a:noFill/>
                </a:ln>
                <a:solidFill>
                  <a:srgbClr val="000000"/>
                </a:solidFill>
                <a:effectLst/>
                <a:uLnTx/>
                <a:uFillTx/>
                <a:latin typeface="Arial"/>
                <a:ea typeface="微软雅黑"/>
                <a:cs typeface="+mn-cs"/>
              </a:rPr>
              <a:t>）</a:t>
            </a:r>
            <a:endParaRPr kumimoji="0" lang="zh-CN" altLang="en-US" sz="2800" b="0" i="0" u="none" strike="noStrike" kern="1200" cap="none" spc="0" normalizeH="0" baseline="0" noProof="0">
              <a:ln>
                <a:noFill/>
              </a:ln>
              <a:solidFill>
                <a:srgbClr val="000000"/>
              </a:solidFill>
              <a:effectLst/>
              <a:uLnTx/>
              <a:uFillTx/>
              <a:latin typeface="Arial"/>
              <a:ea typeface="微软雅黑"/>
              <a:cs typeface="+mn-cs"/>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4610A6C-7510-F250-4D87-04884F1F67D3}"/>
              </a:ext>
            </a:extLst>
          </p:cNvPr>
          <p:cNvSpPr txBox="1"/>
          <p:nvPr/>
        </p:nvSpPr>
        <p:spPr>
          <a:xfrm>
            <a:off x="752475" y="333375"/>
            <a:ext cx="20002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T</a:t>
            </a:r>
            <a:r>
              <a:rPr kumimoji="0" lang="de-DE"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addäus</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刘诚熹</a:t>
            </a:r>
          </a:p>
        </p:txBody>
      </p:sp>
      <p:sp>
        <p:nvSpPr>
          <p:cNvPr id="5" name="文本框 4">
            <a:extLst>
              <a:ext uri="{FF2B5EF4-FFF2-40B4-BE49-F238E27FC236}">
                <a16:creationId xmlns:a16="http://schemas.microsoft.com/office/drawing/2014/main" id="{A1266DF4-50A9-2887-688F-E8A55C4ECE14}"/>
              </a:ext>
            </a:extLst>
          </p:cNvPr>
          <p:cNvSpPr txBox="1"/>
          <p:nvPr/>
        </p:nvSpPr>
        <p:spPr>
          <a:xfrm>
            <a:off x="752475" y="1720840"/>
            <a:ext cx="10287000"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altLang="zh-CN"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Die Übersetzungstheorie, über die ich sprechen möchte, ist eine, die von meinen Lehrern seit der Mittel- und Oberstufe immer wieder betont wurde - “Xin Da Ya”.</a:t>
            </a:r>
            <a:br>
              <a:rPr kumimoji="0" lang="de-DE" altLang="zh-CN"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br>
            <a:r>
              <a:rPr kumimoji="0" lang="de-DE" altLang="zh-CN"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Diese Theorie sollte ursprünglich in Prüfungen angewandt werden: die grundlegendste ist „X</a:t>
            </a:r>
            <a:r>
              <a:rPr kumimoji="0" lang="en-US" altLang="zh-CN"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in</a:t>
            </a:r>
            <a:r>
              <a:rPr kumimoji="0" lang="de-DE" altLang="zh-CN"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eine genaue Übersetzung, die nicht vom Originaltext abweicht, die letzten beiden Stufen basieren auf der Fähigkeit, „D</a:t>
            </a:r>
            <a:r>
              <a:rPr kumimoji="0" lang="en-US" altLang="zh-CN"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a:t>
            </a:r>
            <a:r>
              <a:rPr kumimoji="0" lang="de-DE" altLang="zh-CN"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 fließende Ausdrücke, die nicht an das Original gebunden sind und die Substanz ausdrücken, und „</a:t>
            </a:r>
            <a:r>
              <a:rPr kumimoji="0" lang="en-US" altLang="zh-CN" sz="20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Ya</a:t>
            </a:r>
            <a:r>
              <a:rPr kumimoji="0" lang="de-DE" altLang="zh-CN"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schöne Sprache.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altLang="zh-CN"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Ich habe sie am meisten in meinen Prüfungen angewandt, aber alles Deutsche, das ich seit dem Erlernen der deutschen Sprache gesehen habe, hatte einen Schatten dieser Theorie, und es hat sich auch in meinem Denken niedergeschlagen, wenn ich die im Alltag verwendeten Begriffe betrachte.</a:t>
            </a:r>
            <a:endParaRPr kumimoji="0" lang="zh-CN" altLang="en-US"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0968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888365" y="914400"/>
            <a:ext cx="10109835" cy="5386705"/>
          </a:xfrm>
        </p:spPr>
        <p:txBody>
          <a:bodyPr>
            <a:normAutofit fontScale="90000"/>
          </a:bodyPr>
          <a:lstStyle/>
          <a:p>
            <a:pPr algn="l"/>
            <a:r>
              <a:rPr lang="de-DE" altLang="zh-CN" sz="2220">
                <a:latin typeface="Century" panose="02040604050505020304" charset="0"/>
                <a:ea typeface="仿宋" panose="02010609060101010101" charset="-122"/>
                <a:cs typeface="Century" panose="02040604050505020304" charset="0"/>
              </a:rPr>
              <a:t>Die Fragen</a:t>
            </a:r>
            <a:r>
              <a:rPr lang="zh-CN" altLang="zh-CN" sz="2220">
                <a:latin typeface="Century" panose="02040604050505020304" charset="0"/>
                <a:ea typeface="仿宋" panose="02010609060101010101" charset="-122"/>
                <a:cs typeface="Century" panose="02040604050505020304" charset="0"/>
              </a:rPr>
              <a:t>：</a:t>
            </a:r>
            <a:br>
              <a:rPr lang="zh-CN" altLang="zh-CN" sz="2220">
                <a:latin typeface="Century" panose="02040604050505020304" charset="0"/>
                <a:ea typeface="仿宋" panose="02010609060101010101" charset="-122"/>
                <a:cs typeface="Century" panose="02040604050505020304" charset="0"/>
              </a:rPr>
            </a:br>
            <a:r>
              <a:rPr lang="en-US" altLang="zh-CN" sz="2220">
                <a:latin typeface="Century" panose="02040604050505020304" charset="0"/>
                <a:ea typeface="仿宋" panose="02010609060101010101" charset="-122"/>
                <a:cs typeface="Century" panose="02040604050505020304" charset="0"/>
              </a:rPr>
              <a:t>1.Für einige chinesische Wörter ist es schwierig, eine genaue Entsprechung im Deutschen zu finden</a:t>
            </a:r>
            <a:r>
              <a:rPr lang="zh-CN" altLang="zh-CN" sz="2220">
                <a:latin typeface="Century" panose="02040604050505020304" charset="0"/>
                <a:ea typeface="仿宋" panose="02010609060101010101" charset="-122"/>
                <a:cs typeface="Century" panose="02040604050505020304" charset="0"/>
              </a:rPr>
              <a:t>；</a:t>
            </a:r>
            <a:br>
              <a:rPr lang="zh-CN" altLang="zh-CN" sz="2220">
                <a:latin typeface="Century" panose="02040604050505020304" charset="0"/>
                <a:ea typeface="仿宋" panose="02010609060101010101" charset="-122"/>
                <a:cs typeface="Century" panose="02040604050505020304" charset="0"/>
              </a:rPr>
            </a:br>
            <a:r>
              <a:rPr lang="en-US" altLang="zh-CN" sz="2220">
                <a:latin typeface="Century" panose="02040604050505020304" charset="0"/>
                <a:ea typeface="仿宋" panose="02010609060101010101" charset="-122"/>
                <a:cs typeface="Century" panose="02040604050505020304" charset="0"/>
              </a:rPr>
              <a:t>2.Einige der Übersetzungen werden an einigen Stellen des Textes wiederholt.</a:t>
            </a:r>
            <a:br>
              <a:rPr lang="zh-CN" altLang="zh-CN" sz="2220">
                <a:latin typeface="Century" panose="02040604050505020304" charset="0"/>
                <a:ea typeface="仿宋" panose="02010609060101010101" charset="-122"/>
                <a:cs typeface="Century" panose="02040604050505020304" charset="0"/>
              </a:rPr>
            </a:br>
            <a:br>
              <a:rPr lang="zh-CN" altLang="zh-CN" sz="2220">
                <a:latin typeface="Century" panose="02040604050505020304" charset="0"/>
                <a:ea typeface="仿宋" panose="02010609060101010101" charset="-122"/>
                <a:cs typeface="Century" panose="02040604050505020304" charset="0"/>
              </a:rPr>
            </a:br>
            <a:r>
              <a:rPr lang="zh-CN" altLang="zh-CN" sz="2220">
                <a:latin typeface="Century" panose="02040604050505020304" charset="0"/>
                <a:ea typeface="仿宋" panose="02010609060101010101" charset="-122"/>
                <a:cs typeface="Century" panose="02040604050505020304" charset="0"/>
              </a:rPr>
              <a:t>1.Nach der Theorie der funktionalen Übersetzung reicht es aus, in Fällen, in denen es keine exakte Entsprechung gibt, nach einem Ersatz mit ähnlicher Bedeutung im Deutschen zu suchen, um sicherzustellen, dass der Leser den Begriff ungefähr kennt; eine ausführlichere Erklärung kann später geschrieben werden.</a:t>
            </a:r>
            <a:br>
              <a:rPr lang="zh-CN" altLang="zh-CN" sz="2220">
                <a:latin typeface="Century" panose="02040604050505020304" charset="0"/>
                <a:ea typeface="仿宋" panose="02010609060101010101" charset="-122"/>
                <a:cs typeface="Century" panose="02040604050505020304" charset="0"/>
              </a:rPr>
            </a:br>
            <a:br>
              <a:rPr lang="zh-CN" altLang="zh-CN" sz="2220">
                <a:latin typeface="Century" panose="02040604050505020304" charset="0"/>
                <a:ea typeface="仿宋" panose="02010609060101010101" charset="-122"/>
                <a:cs typeface="Century" panose="02040604050505020304" charset="0"/>
              </a:rPr>
            </a:br>
            <a:r>
              <a:rPr lang="zh-CN" altLang="zh-CN" sz="2220">
                <a:latin typeface="Century" panose="02040604050505020304" charset="0"/>
                <a:ea typeface="仿宋" panose="02010609060101010101" charset="-122"/>
                <a:cs typeface="Century" panose="02040604050505020304" charset="0"/>
                <a:sym typeface="+mn-ea"/>
              </a:rPr>
              <a:t>2.Gemäß der Teleologie werden Kulturwörterbücher übersetzt, um die chinesische Kultur für deutsche Leser zugänglich zu machen, und wenn sich die Übersetzung der Sprache wiederholt, kann sie in angemessener Weise weggelassen werden, solange sie lesbar ist.</a:t>
            </a:r>
            <a:br>
              <a:rPr lang="zh-CN" altLang="zh-CN" sz="2220">
                <a:latin typeface="Century" panose="02040604050505020304" charset="0"/>
                <a:ea typeface="仿宋" panose="02010609060101010101" charset="-122"/>
                <a:cs typeface="Century" panose="02040604050505020304" charset="0"/>
                <a:sym typeface="+mn-ea"/>
              </a:rPr>
            </a:br>
            <a:endParaRPr lang="zh-CN" altLang="zh-CN" sz="2220">
              <a:latin typeface="Century" panose="02040604050505020304" charset="0"/>
              <a:ea typeface="仿宋" panose="02010609060101010101" charset="-122"/>
              <a:cs typeface="Century" panose="02040604050505020304" charset="0"/>
            </a:endParaRPr>
          </a:p>
        </p:txBody>
      </p:sp>
      <p:sp>
        <p:nvSpPr>
          <p:cNvPr id="3" name="文本框 2">
            <a:extLst>
              <a:ext uri="{FF2B5EF4-FFF2-40B4-BE49-F238E27FC236}">
                <a16:creationId xmlns:a16="http://schemas.microsoft.com/office/drawing/2014/main" id="{CD3502C7-22D4-C966-2B4C-01F7A0C49D57}"/>
              </a:ext>
            </a:extLst>
          </p:cNvPr>
          <p:cNvSpPr txBox="1"/>
          <p:nvPr/>
        </p:nvSpPr>
        <p:spPr>
          <a:xfrm>
            <a:off x="8961120" y="5898515"/>
            <a:ext cx="1818640" cy="707886"/>
          </a:xfrm>
          <a:prstGeom prst="rect">
            <a:avLst/>
          </a:prstGeom>
          <a:solidFill>
            <a:schemeClr val="bg1">
              <a:lumMod val="75000"/>
            </a:schemeClr>
          </a:solidFill>
        </p:spPr>
        <p:txBody>
          <a:bodyPr wrap="square" rtlCol="0">
            <a:spAutoFit/>
          </a:bodyPr>
          <a:lstStyle/>
          <a:p>
            <a:r>
              <a:rPr lang="en-US" altLang="zh-CN" sz="2000" dirty="0"/>
              <a:t>Mina</a:t>
            </a:r>
          </a:p>
          <a:p>
            <a:r>
              <a:rPr lang="en-US" altLang="zh-CN" sz="2000" dirty="0"/>
              <a:t>Wang Min</a:t>
            </a:r>
            <a:endParaRPr lang="zh-CN" altLang="en-US" sz="2000"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8155" y="550545"/>
            <a:ext cx="11391900"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3200" b="0" i="0" u="none" strike="noStrike" kern="1200" cap="none" spc="0" normalizeH="0" baseline="0" noProof="0" dirty="0">
                <a:ln>
                  <a:noFill/>
                </a:ln>
                <a:solidFill>
                  <a:prstClr val="black"/>
                </a:solidFill>
                <a:effectLst/>
                <a:uLnTx/>
                <a:uFillTx/>
                <a:latin typeface="Calibri" panose="020F0502020204030204" charset="0"/>
                <a:ea typeface="微软雅黑"/>
                <a:cs typeface="+mn-cs"/>
              </a:rPr>
              <a:t>Beim Übersetzen begegnen wir oft der Übersetzung einiger gebräuchlicher Redewendungen. Wenn beispielsweise </a:t>
            </a:r>
            <a:r>
              <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微软雅黑"/>
                <a:cs typeface="+mn-cs"/>
              </a:rPr>
              <a:t>“</a:t>
            </a:r>
            <a:r>
              <a:rPr kumimoji="0" lang="zh-CN" altLang="zh-CN" sz="3200" b="0" i="0" u="none" strike="noStrike" kern="1200" cap="none" spc="0" normalizeH="0" baseline="0" noProof="0" dirty="0">
                <a:ln>
                  <a:noFill/>
                </a:ln>
                <a:solidFill>
                  <a:prstClr val="black"/>
                </a:solidFill>
                <a:effectLst/>
                <a:uLnTx/>
                <a:uFillTx/>
                <a:latin typeface="Calibri" panose="020F0502020204030204" charset="0"/>
                <a:ea typeface="微软雅黑"/>
                <a:cs typeface="+mn-cs"/>
              </a:rPr>
              <a:t>Übung macht den Meister</a:t>
            </a:r>
            <a:r>
              <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微软雅黑"/>
                <a:cs typeface="+mn-cs"/>
              </a:rPr>
              <a:t>”</a:t>
            </a:r>
            <a:r>
              <a:rPr kumimoji="0" lang="zh-CN" altLang="zh-CN" sz="3200" b="0" i="0" u="none" strike="noStrike" kern="1200" cap="none" spc="0" normalizeH="0" baseline="0" noProof="0" dirty="0">
                <a:ln>
                  <a:noFill/>
                </a:ln>
                <a:solidFill>
                  <a:prstClr val="black"/>
                </a:solidFill>
                <a:effectLst/>
                <a:uLnTx/>
                <a:uFillTx/>
                <a:latin typeface="Calibri" panose="020F0502020204030204" charset="0"/>
                <a:ea typeface="微软雅黑"/>
                <a:cs typeface="+mn-cs"/>
              </a:rPr>
              <a:t> ins Chinesische übersetzt wird, lautet die wörtliche Übersetzung, dass Übung</a:t>
            </a: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微软雅黑"/>
                <a:cs typeface="+mn-cs"/>
              </a:rPr>
              <a:t>en</a:t>
            </a:r>
            <a:r>
              <a:rPr kumimoji="0" lang="zh-CN" altLang="zh-CN" sz="3200" b="0" i="0" u="none" strike="noStrike" kern="1200" cap="none" spc="0" normalizeH="0" baseline="0" noProof="0" dirty="0">
                <a:ln>
                  <a:noFill/>
                </a:ln>
                <a:solidFill>
                  <a:prstClr val="black"/>
                </a:solidFill>
                <a:effectLst/>
                <a:uLnTx/>
                <a:uFillTx/>
                <a:latin typeface="Calibri" panose="020F0502020204030204" charset="0"/>
                <a:ea typeface="微软雅黑"/>
                <a:cs typeface="+mn-cs"/>
              </a:rPr>
              <a:t> einen Meister macht, was in den Augen von Muttersprachlern sehr unverblümt ist. Nach der kommunikativen Übersetzungstheorie von Newmark sollte der Übersetzer auf die Zielgruppe achten und beim Übersetzen überlegen, wie er die Fremdsprache in die leicht verständliche Sprache der Nation überführt . Nach dieser Theorie sollte der Ausdruck als </a:t>
            </a:r>
            <a:r>
              <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微软雅黑"/>
                <a:cs typeface="+mn-cs"/>
              </a:rPr>
              <a:t>“</a:t>
            </a:r>
            <a:r>
              <a:rPr kumimoji="0" lang="zh-CN" altLang="en-US" sz="3200" b="0" i="0" u="none" strike="noStrike" kern="1200" cap="none" spc="0" normalizeH="0" baseline="0" noProof="0" dirty="0">
                <a:ln>
                  <a:noFill/>
                </a:ln>
                <a:solidFill>
                  <a:prstClr val="black"/>
                </a:solidFill>
                <a:effectLst/>
                <a:uLnTx/>
                <a:uFillTx/>
                <a:latin typeface="Calibri" panose="020F0502020204030204" charset="0"/>
                <a:ea typeface="微软雅黑"/>
                <a:cs typeface="+mn-cs"/>
              </a:rPr>
              <a:t>熟能生巧</a:t>
            </a:r>
            <a:r>
              <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微软雅黑"/>
                <a:cs typeface="+mn-cs"/>
              </a:rPr>
              <a:t>” </a:t>
            </a:r>
            <a:r>
              <a:rPr kumimoji="0" lang="de-DE" altLang="zh-CN" sz="3200" b="0" i="0" u="none" strike="noStrike" kern="1200" cap="none" spc="0" normalizeH="0" baseline="0" noProof="0" dirty="0">
                <a:ln>
                  <a:noFill/>
                </a:ln>
                <a:solidFill>
                  <a:prstClr val="black"/>
                </a:solidFill>
                <a:effectLst/>
                <a:uLnTx/>
                <a:uFillTx/>
                <a:latin typeface="Calibri" panose="020F0502020204030204" charset="0"/>
                <a:ea typeface="微软雅黑"/>
                <a:cs typeface="+mn-cs"/>
              </a:rPr>
              <a:t>übersetzen</a:t>
            </a:r>
            <a:r>
              <a:rPr kumimoji="0" lang="zh-CN" altLang="zh-CN" sz="3200" b="0" i="0" u="none" strike="noStrike" kern="1200" cap="none" spc="0" normalizeH="0" baseline="0" noProof="0" dirty="0">
                <a:ln>
                  <a:noFill/>
                </a:ln>
                <a:solidFill>
                  <a:prstClr val="black"/>
                </a:solidFill>
                <a:effectLst/>
                <a:uLnTx/>
                <a:uFillTx/>
                <a:latin typeface="Calibri" panose="020F0502020204030204" charset="0"/>
                <a:ea typeface="微软雅黑"/>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altLang="zh-CN" sz="3200" b="0" i="0" u="none" strike="noStrike" kern="1200" cap="none" spc="0" normalizeH="0" baseline="0" noProof="0" dirty="0">
              <a:ln>
                <a:noFill/>
              </a:ln>
              <a:solidFill>
                <a:prstClr val="black"/>
              </a:solidFill>
              <a:effectLst/>
              <a:uLnTx/>
              <a:uFillTx/>
              <a:latin typeface="Calibri" panose="020F0502020204030204" charset="0"/>
              <a:ea typeface="微软雅黑"/>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altLang="zh-CN" sz="3200" b="0" i="0" u="none" strike="noStrike" kern="1200" cap="none" spc="0" normalizeH="0" baseline="0" noProof="0" dirty="0">
                <a:ln>
                  <a:noFill/>
                </a:ln>
                <a:solidFill>
                  <a:prstClr val="black"/>
                </a:solidFill>
                <a:effectLst/>
                <a:uLnTx/>
                <a:uFillTx/>
                <a:latin typeface="Calibri" panose="020F0502020204030204" charset="0"/>
                <a:ea typeface="微软雅黑"/>
                <a:cs typeface="+mn-cs"/>
              </a:rPr>
              <a:t>C</a:t>
            </a:r>
            <a:r>
              <a:rPr kumimoji="0" lang="en-US" altLang="de-DE" sz="3200" b="0" i="0" u="none" strike="noStrike" kern="1200" cap="none" spc="0" normalizeH="0" baseline="0" noProof="0" dirty="0" err="1">
                <a:ln>
                  <a:noFill/>
                </a:ln>
                <a:solidFill>
                  <a:prstClr val="black"/>
                </a:solidFill>
                <a:effectLst/>
                <a:uLnTx/>
                <a:uFillTx/>
                <a:latin typeface="Calibri" panose="020F0502020204030204" charset="0"/>
                <a:ea typeface="微软雅黑"/>
                <a:cs typeface="+mn-cs"/>
              </a:rPr>
              <a:t>ao</a:t>
            </a:r>
            <a:r>
              <a:rPr kumimoji="0" lang="en-US" altLang="de-DE" sz="3200" b="0" i="0" u="none" strike="noStrike" kern="1200" cap="none" spc="0" normalizeH="0" baseline="0" noProof="0" dirty="0">
                <a:ln>
                  <a:noFill/>
                </a:ln>
                <a:solidFill>
                  <a:prstClr val="black"/>
                </a:solidFill>
                <a:effectLst/>
                <a:uLnTx/>
                <a:uFillTx/>
                <a:latin typeface="Calibri" panose="020F0502020204030204" charset="0"/>
                <a:ea typeface="微软雅黑"/>
                <a:cs typeface="+mn-cs"/>
              </a:rPr>
              <a:t> </a:t>
            </a:r>
            <a:r>
              <a:rPr kumimoji="0" lang="en-US" altLang="de-DE" sz="3200" b="0" i="0" u="none" strike="noStrike" kern="1200" cap="none" spc="0" normalizeH="0" baseline="0" noProof="0" dirty="0" err="1">
                <a:ln>
                  <a:noFill/>
                </a:ln>
                <a:solidFill>
                  <a:prstClr val="black"/>
                </a:solidFill>
                <a:effectLst/>
                <a:uLnTx/>
                <a:uFillTx/>
                <a:latin typeface="Calibri" panose="020F0502020204030204" charset="0"/>
                <a:ea typeface="微软雅黑"/>
                <a:cs typeface="+mn-cs"/>
              </a:rPr>
              <a:t>Shuxian</a:t>
            </a:r>
            <a:endParaRPr kumimoji="0" lang="en-US" altLang="de-DE" sz="3200" b="0" i="0" u="none" strike="noStrike" kern="1200" cap="none" spc="0" normalizeH="0" baseline="0" noProof="0" dirty="0">
              <a:ln>
                <a:noFill/>
              </a:ln>
              <a:solidFill>
                <a:prstClr val="black"/>
              </a:solidFill>
              <a:effectLst/>
              <a:uLnTx/>
              <a:uFillTx/>
              <a:latin typeface="Calibri" panose="020F0502020204030204" charset="0"/>
              <a:ea typeface="微软雅黑"/>
              <a:cs typeface="+mn-cs"/>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306830" y="1727200"/>
            <a:ext cx="9799320" cy="4257040"/>
          </a:xfrm>
        </p:spPr>
        <p:txBody>
          <a:bodyPr>
            <a:noAutofit/>
          </a:bodyPr>
          <a:lstStyle/>
          <a:p>
            <a:pPr algn="l"/>
            <a:r>
              <a:rPr lang="zh-CN" altLang="zh-CN" sz="2400"/>
              <a:t>Wenn wir nicht wissen, wie einen langen und komplizierten Satz von einer Sprache in einer anderen Sprache zu übersetzen, sollen wir zuerst die Übersetzungstheorie von Yan Fu befolgen. Yan Fus Theorie nennt man auf Chinesisch "Xin, Da, Ya". Xin heißt, dass wir zuerst die richtigen  Bedeutungen des jedes einzelnen Wort in dem Satz wissen sollen. Dann sollen wir damit beschäftigen, den ganze übersetzte Satz klar und verständlich zu machen. Schließlich sollen wir jedes Wort abwägen, um den Satz prägnant und schön zu machen. Mit der Hilfe von Yan Fus Theorie können wir einen Satz gut übersetzen.</a:t>
            </a:r>
            <a:br>
              <a:rPr lang="zh-CN" altLang="zh-CN" sz="2400"/>
            </a:br>
            <a:br>
              <a:rPr lang="zh-CN" altLang="zh-CN" sz="2400"/>
            </a:br>
            <a:r>
              <a:rPr lang="en-US" altLang="zh-CN" sz="2400"/>
              <a:t>Sirena</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72415"/>
            <a:ext cx="8849360" cy="994410"/>
          </a:xfrm>
        </p:spPr>
        <p:txBody>
          <a:bodyPr/>
          <a:lstStyle/>
          <a:p>
            <a:r>
              <a:rPr lang="de-DE" altLang="zh-CN" sz="3600">
                <a:latin typeface="Calibri" panose="020F0502020204030204" charset="0"/>
              </a:rPr>
              <a:t>Häufige Probleme bei der Ubersetzung</a:t>
            </a:r>
          </a:p>
        </p:txBody>
      </p:sp>
      <p:sp>
        <p:nvSpPr>
          <p:cNvPr id="3" name="副标题 2"/>
          <p:cNvSpPr>
            <a:spLocks noGrp="1"/>
          </p:cNvSpPr>
          <p:nvPr>
            <p:ph type="subTitle" idx="1"/>
          </p:nvPr>
        </p:nvSpPr>
        <p:spPr>
          <a:xfrm>
            <a:off x="2797810" y="1685290"/>
            <a:ext cx="7852410" cy="1655445"/>
          </a:xfrm>
        </p:spPr>
        <p:txBody>
          <a:bodyPr>
            <a:normAutofit lnSpcReduction="10000"/>
          </a:bodyPr>
          <a:lstStyle/>
          <a:p>
            <a:r>
              <a:rPr lang="zh-CN" altLang="en-US"/>
              <a:t>Bei der Übersetzung von Texten entspricht die direkte Übersetzung des Originaltextes manchmal nicht den sprachlichen Gewohnheiten der Kultur, der der Leser angehört, und der Ausdruck des Inhalts ist für den Leser schwerer zu verstehen.</a:t>
            </a:r>
          </a:p>
        </p:txBody>
      </p:sp>
      <p:sp>
        <p:nvSpPr>
          <p:cNvPr id="4" name="文本框 3"/>
          <p:cNvSpPr txBox="1"/>
          <p:nvPr/>
        </p:nvSpPr>
        <p:spPr>
          <a:xfrm>
            <a:off x="3479165" y="4357370"/>
            <a:ext cx="6489065" cy="15684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Hier sollte die Theorie der Leserrezeption zum Tragen kommen. Berücksichtigen Sie die Sprach- und Lesegewohnheiten des Lesers und übersetzen Sie den Originaltext so verständlich wie möglich.</a:t>
            </a:r>
          </a:p>
        </p:txBody>
      </p:sp>
      <p:sp>
        <p:nvSpPr>
          <p:cNvPr id="5" name="文本框 4"/>
          <p:cNvSpPr txBox="1"/>
          <p:nvPr/>
        </p:nvSpPr>
        <p:spPr>
          <a:xfrm>
            <a:off x="10088245" y="272415"/>
            <a:ext cx="271399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Thilo</a:t>
            </a:r>
          </a:p>
        </p:txBody>
      </p:sp>
      <p:sp>
        <p:nvSpPr>
          <p:cNvPr id="6" name="文本框 5"/>
          <p:cNvSpPr txBox="1"/>
          <p:nvPr/>
        </p:nvSpPr>
        <p:spPr>
          <a:xfrm>
            <a:off x="1017270" y="3340735"/>
            <a:ext cx="316611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Lösungen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副标题 2"/>
          <p:cNvSpPr>
            <a:spLocks noGrp="1"/>
          </p:cNvSpPr>
          <p:nvPr>
            <p:ph type="subTitle" idx="1"/>
          </p:nvPr>
        </p:nvSpPr>
        <p:spPr>
          <a:xfrm>
            <a:off x="214682" y="184649"/>
            <a:ext cx="11762636" cy="5718270"/>
          </a:xfrm>
        </p:spPr>
        <p:txBody>
          <a:bodyPr>
            <a:noAutofit/>
          </a:bodyPr>
          <a:lstStyle/>
          <a:p>
            <a:pPr algn="l">
              <a:lnSpc>
                <a:spcPct val="100000"/>
              </a:lnSpc>
            </a:pPr>
            <a:r>
              <a:rPr lang="zh-CN" altLang="en-US" sz="2000" dirty="0"/>
              <a:t>“的的不休”</a:t>
            </a:r>
          </a:p>
          <a:p>
            <a:pPr algn="l">
              <a:lnSpc>
                <a:spcPct val="100000"/>
              </a:lnSpc>
            </a:pPr>
            <a:r>
              <a:rPr lang="zh-CN" altLang="en-US" sz="2000" dirty="0"/>
              <a:t>一些翻译让人读起来很别扭,总感觉其中的一些中文虽然语法上算不上错,但句子读起来不像中文,或者说不像我们平时使用的中文。我认识到其中一个原因是过于频繁地使用“的”字。一看见形容词,就机械地翻译成“……的”。</a:t>
            </a:r>
          </a:p>
          <a:p>
            <a:pPr algn="l">
              <a:lnSpc>
                <a:spcPct val="100000"/>
              </a:lnSpc>
            </a:pPr>
            <a:r>
              <a:rPr lang="zh-CN" altLang="en-US" sz="2000" dirty="0"/>
              <a:t>比如说:1.The record has been considered soft ever since it was set last May.</a:t>
            </a:r>
          </a:p>
          <a:p>
            <a:pPr algn="l">
              <a:lnSpc>
                <a:spcPct val="100000"/>
              </a:lnSpc>
            </a:pPr>
            <a:r>
              <a:rPr lang="zh-CN" altLang="en-US" sz="2000" dirty="0"/>
              <a:t>自从五月份创造了这个纪录一来,人们一直认为它是很容易被打破的。</a:t>
            </a:r>
          </a:p>
          <a:p>
            <a:pPr algn="l">
              <a:lnSpc>
                <a:spcPct val="100000"/>
              </a:lnSpc>
            </a:pPr>
            <a:r>
              <a:rPr lang="zh-CN" altLang="en-US" sz="2000" dirty="0"/>
              <a:t>2.It serves little purpose to have continued public discussion of this issue.</a:t>
            </a:r>
          </a:p>
          <a:p>
            <a:pPr algn="l">
              <a:lnSpc>
                <a:spcPct val="100000"/>
              </a:lnSpc>
            </a:pPr>
            <a:r>
              <a:rPr lang="zh-CN" altLang="en-US" sz="2000" dirty="0"/>
              <a:t>继续公开讨论这个问题是不会有什么益处的。</a:t>
            </a:r>
          </a:p>
          <a:p>
            <a:pPr algn="l">
              <a:lnSpc>
                <a:spcPct val="100000"/>
              </a:lnSpc>
            </a:pPr>
            <a:r>
              <a:rPr lang="zh-CN" altLang="en-US" sz="2000" dirty="0"/>
              <a:t>3.The decision to attack was not taken lightly.</a:t>
            </a:r>
          </a:p>
          <a:p>
            <a:pPr algn="l">
              <a:lnSpc>
                <a:spcPct val="100000"/>
              </a:lnSpc>
            </a:pPr>
            <a:r>
              <a:rPr lang="zh-CN" altLang="en-US" sz="2000" dirty="0"/>
              <a:t>进攻的决定不是轻易做出的。</a:t>
            </a:r>
          </a:p>
          <a:p>
            <a:pPr algn="l">
              <a:lnSpc>
                <a:spcPct val="100000"/>
              </a:lnSpc>
            </a:pPr>
            <a:r>
              <a:rPr lang="zh-CN" altLang="en-US" sz="2000" dirty="0"/>
              <a:t>这样的例子还可以找出很多,曹明伦在他的《英汉翻译实践与评论》里谈这个问题的时候说:“余光中先生认为少用‘的’字是一位作家得救的起点。我认为学习翻译者首先也得学会少用‘的’字。”除此之外,以上某些译例中的地名翻译存在问题。于是我就尝试着对以上这些例句进行了修改:</a:t>
            </a:r>
            <a:endParaRPr lang="zh-CN" altLang="en-US" dirty="0"/>
          </a:p>
          <a:p>
            <a:pPr algn="l">
              <a:lnSpc>
                <a:spcPct val="100000"/>
              </a:lnSpc>
            </a:pPr>
            <a:r>
              <a:rPr lang="zh-CN" altLang="en-US" sz="2000" dirty="0"/>
              <a:t>1.人们一直认为去年五月创造的纪录很容易打破。</a:t>
            </a:r>
            <a:endParaRPr lang="zh-CN" altLang="en-US" dirty="0"/>
          </a:p>
          <a:p>
            <a:pPr algn="l">
              <a:lnSpc>
                <a:spcPct val="100000"/>
              </a:lnSpc>
            </a:pPr>
            <a:r>
              <a:rPr lang="zh-CN" altLang="en-US" sz="2000" dirty="0"/>
              <a:t>2.继续公开讨论这个问题没有益处。</a:t>
            </a:r>
            <a:endParaRPr lang="zh-CN" altLang="en-US" dirty="0"/>
          </a:p>
          <a:p>
            <a:pPr algn="l">
              <a:lnSpc>
                <a:spcPct val="100000"/>
              </a:lnSpc>
            </a:pPr>
            <a:r>
              <a:rPr lang="zh-CN" altLang="en-US" sz="2000" dirty="0"/>
              <a:t>3.进攻的决定经过了深思熟虑。</a:t>
            </a:r>
            <a:endParaRPr lang="zh-CN" altLang="en-US" dirty="0"/>
          </a:p>
        </p:txBody>
      </p:sp>
      <p:sp>
        <p:nvSpPr>
          <p:cNvPr id="2" name="文本框 1">
            <a:extLst>
              <a:ext uri="{FF2B5EF4-FFF2-40B4-BE49-F238E27FC236}">
                <a16:creationId xmlns:a16="http://schemas.microsoft.com/office/drawing/2014/main" id="{3365F56C-6F4A-E505-BFF6-1D84B29B3933}"/>
              </a:ext>
            </a:extLst>
          </p:cNvPr>
          <p:cNvSpPr txBox="1"/>
          <p:nvPr/>
        </p:nvSpPr>
        <p:spPr>
          <a:xfrm>
            <a:off x="9997440" y="5842354"/>
            <a:ext cx="1676400" cy="830997"/>
          </a:xfrm>
          <a:prstGeom prst="rect">
            <a:avLst/>
          </a:prstGeom>
          <a:solidFill>
            <a:schemeClr val="bg1">
              <a:lumMod val="85000"/>
            </a:schemeClr>
          </a:solidFill>
        </p:spPr>
        <p:txBody>
          <a:bodyPr wrap="square" rtlCol="0">
            <a:spAutoFit/>
          </a:bodyPr>
          <a:lstStyle/>
          <a:p>
            <a:r>
              <a:rPr lang="en-US" altLang="zh-CN" sz="2400" dirty="0"/>
              <a:t>Gina</a:t>
            </a:r>
          </a:p>
          <a:p>
            <a:r>
              <a:rPr lang="en-US" altLang="zh-CN" sz="2400" dirty="0"/>
              <a:t>Wang Jing</a:t>
            </a:r>
            <a:endParaRPr lang="zh-CN"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DEE460-B596-EF68-A365-7327AE7D5C8F}"/>
              </a:ext>
            </a:extLst>
          </p:cNvPr>
          <p:cNvSpPr>
            <a:spLocks noGrp="1"/>
          </p:cNvSpPr>
          <p:nvPr>
            <p:ph type="ctrTitle"/>
          </p:nvPr>
        </p:nvSpPr>
        <p:spPr>
          <a:xfrm>
            <a:off x="616527" y="1530927"/>
            <a:ext cx="11367655" cy="4412673"/>
          </a:xfrm>
        </p:spPr>
        <p:txBody>
          <a:bodyPr>
            <a:noAutofit/>
          </a:bodyPr>
          <a:lstStyle/>
          <a:p>
            <a:r>
              <a:rPr lang="de-DE" altLang="zh-CN" sz="2800" dirty="0"/>
              <a:t>Die funktionale Übersetzungstheorie, die Übersetzungen anhand des Verhältnisses zwischen den Funktionen der Übersetzung und des Originals bewertet, verlangt, dass die Übersetzung semantisch und gegebenenfalls formal mit dem Original übereinstimmt, aber auch, dass der Autor der Übersetzung die Bedeutung der Übersetzung versteht und dass die Übersetzung bei den Lesern der übersetzten Sprache in einer fremden Kultur Anklang findet. Bei der Anwendung der funktionalen Übersetzungstheorie in der englischen Tourismusübersetzung wird beispielsweise der Schwerpunkt auf die Übertragung von Informationen und kulturellen Inhalten bei der Übersetzungstätigkeit gelegt</a:t>
            </a:r>
            <a:r>
              <a:rPr lang="en-US" altLang="zh-CN" sz="2800" dirty="0"/>
              <a:t>. </a:t>
            </a:r>
            <a:br>
              <a:rPr lang="de-DE" altLang="zh-CN" sz="2800" dirty="0"/>
            </a:br>
            <a:endParaRPr lang="zh-CN" altLang="en-US" sz="2800" dirty="0"/>
          </a:p>
        </p:txBody>
      </p:sp>
      <p:sp>
        <p:nvSpPr>
          <p:cNvPr id="3" name="副标题 2">
            <a:extLst>
              <a:ext uri="{FF2B5EF4-FFF2-40B4-BE49-F238E27FC236}">
                <a16:creationId xmlns:a16="http://schemas.microsoft.com/office/drawing/2014/main" id="{DC0661E2-4C27-767D-8E58-320017DA517B}"/>
              </a:ext>
            </a:extLst>
          </p:cNvPr>
          <p:cNvSpPr>
            <a:spLocks noGrp="1"/>
          </p:cNvSpPr>
          <p:nvPr>
            <p:ph type="subTitle" idx="1"/>
          </p:nvPr>
        </p:nvSpPr>
        <p:spPr>
          <a:xfrm>
            <a:off x="1406236" y="588817"/>
            <a:ext cx="9213273" cy="1627909"/>
          </a:xfrm>
        </p:spPr>
        <p:txBody>
          <a:bodyPr>
            <a:normAutofit/>
          </a:bodyPr>
          <a:lstStyle/>
          <a:p>
            <a:r>
              <a:rPr lang="en-US" altLang="zh-CN" sz="4400" dirty="0"/>
              <a:t>Die </a:t>
            </a:r>
            <a:r>
              <a:rPr lang="en-US" altLang="zh-CN" sz="4400" dirty="0" err="1"/>
              <a:t>funktionale</a:t>
            </a:r>
            <a:r>
              <a:rPr lang="en-US" altLang="zh-CN" sz="4400" dirty="0"/>
              <a:t> </a:t>
            </a:r>
            <a:r>
              <a:rPr lang="en-US" altLang="zh-CN" sz="4400" dirty="0" err="1"/>
              <a:t>Übersetzungstheorie</a:t>
            </a:r>
            <a:endParaRPr lang="zh-CN" altLang="en-US" sz="4400" dirty="0"/>
          </a:p>
        </p:txBody>
      </p:sp>
      <p:sp>
        <p:nvSpPr>
          <p:cNvPr id="4" name="文本框 3">
            <a:extLst>
              <a:ext uri="{FF2B5EF4-FFF2-40B4-BE49-F238E27FC236}">
                <a16:creationId xmlns:a16="http://schemas.microsoft.com/office/drawing/2014/main" id="{1051B074-0890-9135-3DF4-09929F2B2C62}"/>
              </a:ext>
            </a:extLst>
          </p:cNvPr>
          <p:cNvSpPr txBox="1"/>
          <p:nvPr/>
        </p:nvSpPr>
        <p:spPr>
          <a:xfrm>
            <a:off x="9899073" y="5710274"/>
            <a:ext cx="1676400" cy="830997"/>
          </a:xfrm>
          <a:prstGeom prst="rect">
            <a:avLst/>
          </a:prstGeom>
          <a:solidFill>
            <a:schemeClr val="bg1">
              <a:lumMod val="85000"/>
            </a:schemeClr>
          </a:solidFill>
        </p:spPr>
        <p:txBody>
          <a:bodyPr wrap="square" rtlCol="0">
            <a:spAutoFit/>
          </a:bodyPr>
          <a:lstStyle/>
          <a:p>
            <a:r>
              <a:rPr lang="en-US" altLang="zh-CN" sz="2400" dirty="0" err="1"/>
              <a:t>Renni</a:t>
            </a:r>
            <a:endParaRPr lang="en-US" altLang="zh-CN" sz="2400" dirty="0"/>
          </a:p>
          <a:p>
            <a:r>
              <a:rPr lang="en-US" altLang="zh-CN" sz="2400" dirty="0"/>
              <a:t>He </a:t>
            </a:r>
            <a:r>
              <a:rPr lang="en-US" altLang="zh-CN" sz="2400" dirty="0" err="1"/>
              <a:t>Renjie</a:t>
            </a:r>
            <a:endParaRPr lang="zh-CN" altLang="en-US" sz="2400" dirty="0"/>
          </a:p>
        </p:txBody>
      </p:sp>
    </p:spTree>
    <p:extLst>
      <p:ext uri="{BB962C8B-B14F-4D97-AF65-F5344CB8AC3E}">
        <p14:creationId xmlns:p14="http://schemas.microsoft.com/office/powerpoint/2010/main" val="2685662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custDataLst>
              <p:tags r:id="rId2"/>
            </p:custDataLst>
          </p:nvPr>
        </p:nvSpPr>
        <p:spPr>
          <a:xfrm>
            <a:off x="2488565" y="2341880"/>
            <a:ext cx="9269730" cy="294322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1000"/>
              </a:spcAft>
              <a:buClrTx/>
              <a:buSzTx/>
              <a:buFontTx/>
              <a:buNone/>
              <a:tabLst/>
              <a:defRPr/>
            </a:pPr>
            <a:r>
              <a:rPr kumimoji="0" lang="zh-CN" altLang="en-US" sz="2000" b="0" i="0" u="none" strike="noStrike" kern="1200" cap="none" spc="0" normalizeH="0" baseline="0" noProof="0" dirty="0">
                <a:ln>
                  <a:noFill/>
                </a:ln>
                <a:solidFill>
                  <a:srgbClr val="000000">
                    <a:lumMod val="65000"/>
                    <a:lumOff val="35000"/>
                  </a:srgbClr>
                </a:solidFill>
                <a:effectLst/>
                <a:uLnTx/>
                <a:uFillTx/>
                <a:latin typeface="Arial"/>
                <a:ea typeface="微软雅黑" panose="020B0503020204020204" charset="-122"/>
                <a:cs typeface="Arial"/>
                <a:sym typeface="Arial" panose="020B0604020202020204" pitchFamily="34" charset="0"/>
              </a:rPr>
              <a:t>Es gibt kulturelle Unterschiede von Land zu Land. Das ist oft ein Problem, wenn wir Texte übersetzen, insbesondere solche, die sich auf die Kultur beziehen. Ein kultureller oder sprachlicher Ausdruck ist im Deutschen vorhanden, aber nicht im Chinesischen. Wir können dieses Problem mit Hilfe der Theorie der Übersetzungstransformation lösen. Wir suchen nach Ausdrücken in der chinesischen Sprache, die eine ähnliche Bedeutung wie der deutsche Ausdruck haben, und ersetzen sie.</a:t>
            </a:r>
          </a:p>
        </p:txBody>
      </p:sp>
      <p:sp>
        <p:nvSpPr>
          <p:cNvPr id="18" name="文本框 17"/>
          <p:cNvSpPr txBox="1"/>
          <p:nvPr>
            <p:custDataLst>
              <p:tags r:id="rId3"/>
            </p:custDataLst>
          </p:nvPr>
        </p:nvSpPr>
        <p:spPr>
          <a:xfrm>
            <a:off x="2488565" y="96520"/>
            <a:ext cx="9547225" cy="2341880"/>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200" normalizeH="0" baseline="0" noProof="0" dirty="0">
                <a:ln>
                  <a:noFill/>
                </a:ln>
                <a:gradFill>
                  <a:gsLst>
                    <a:gs pos="0">
                      <a:srgbClr val="007BD3"/>
                    </a:gs>
                    <a:gs pos="100000">
                      <a:srgbClr val="034373"/>
                    </a:gs>
                  </a:gsLst>
                  <a:lin scaled="0"/>
                </a:gradFill>
                <a:effectLst/>
                <a:uLnTx/>
                <a:uFillTx/>
                <a:latin typeface="华文新魏" panose="02010800040101010101" charset="-122"/>
                <a:ea typeface="华文新魏" panose="02010800040101010101" charset="-122"/>
                <a:cs typeface="+mn-cs"/>
                <a:sym typeface="Arial" panose="020B0604020202020204" pitchFamily="34" charset="0"/>
              </a:rPr>
              <a:t>Theorie der Übersetzungstransformation.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200" normalizeH="0" baseline="0" noProof="0" dirty="0">
                <a:ln>
                  <a:noFill/>
                </a:ln>
                <a:solidFill>
                  <a:srgbClr val="6096E6"/>
                </a:solidFill>
                <a:effectLst/>
                <a:uLnTx/>
                <a:uFillTx/>
                <a:latin typeface="华文新魏" panose="02010800040101010101" charset="-122"/>
                <a:ea typeface="华文新魏" panose="02010800040101010101" charset="-122"/>
                <a:cs typeface="+mn-cs"/>
                <a:sym typeface="Arial" panose="020B0604020202020204" pitchFamily="34" charset="0"/>
              </a:rPr>
              <a:t>Bei der Übersetzung von Texten wird Textmaterial in einer gleichwertigen Sprache verwendet, um Textmaterial in einer anderen Sprache zu ersetzen. Das Konzept der "Konvertierung", d.h. "der Wegfall der formalen Äquivalenz beim Übergang von der Ausgangssprache zur Zielsprache".</a:t>
            </a:r>
          </a:p>
        </p:txBody>
      </p:sp>
      <p:sp>
        <p:nvSpPr>
          <p:cNvPr id="2" name="太阳形 1"/>
          <p:cNvSpPr/>
          <p:nvPr/>
        </p:nvSpPr>
        <p:spPr>
          <a:xfrm>
            <a:off x="1861185" y="361950"/>
            <a:ext cx="627380" cy="553720"/>
          </a:xfrm>
          <a:prstGeom prst="sun">
            <a:avLst/>
          </a:prstGeom>
          <a:gradFill>
            <a:gsLst>
              <a:gs pos="0">
                <a:srgbClr val="007BD3"/>
              </a:gs>
              <a:gs pos="100000">
                <a:srgbClr val="034373"/>
              </a:gs>
            </a:gsLst>
            <a:lin scaled="0"/>
          </a:gradFill>
          <a:ln>
            <a:gradFill>
              <a:gsLst>
                <a:gs pos="0">
                  <a:srgbClr val="012D86"/>
                </a:gs>
                <a:gs pos="100000">
                  <a:srgbClr val="0E2557"/>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 name="太阳形 2"/>
          <p:cNvSpPr/>
          <p:nvPr/>
        </p:nvSpPr>
        <p:spPr>
          <a:xfrm>
            <a:off x="1882140" y="2341880"/>
            <a:ext cx="606425" cy="51054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文本框 3"/>
          <p:cNvSpPr txBox="1"/>
          <p:nvPr/>
        </p:nvSpPr>
        <p:spPr>
          <a:xfrm>
            <a:off x="105410" y="5285105"/>
            <a:ext cx="235140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zh-CN" sz="3200" b="0" i="0" u="none" strike="noStrike" kern="1200" cap="none" spc="0" normalizeH="0" baseline="0" noProof="0">
                <a:ln w="22225">
                  <a:solidFill>
                    <a:srgbClr val="58B6E5"/>
                  </a:solidFill>
                  <a:prstDash val="solid"/>
                </a:ln>
                <a:solidFill>
                  <a:srgbClr val="58B6E5">
                    <a:lumMod val="40000"/>
                    <a:lumOff val="60000"/>
                  </a:srgbClr>
                </a:solidFill>
                <a:effectLst/>
                <a:uLnTx/>
                <a:uFillTx/>
                <a:latin typeface="Calibri" panose="020F0502020204030204" charset="0"/>
                <a:ea typeface="微软雅黑"/>
                <a:cs typeface="+mn-cs"/>
              </a:rPr>
              <a:t>zum Beispiel</a:t>
            </a:r>
          </a:p>
        </p:txBody>
      </p:sp>
      <p:sp>
        <p:nvSpPr>
          <p:cNvPr id="5" name="文本框 4"/>
          <p:cNvSpPr txBox="1"/>
          <p:nvPr/>
        </p:nvSpPr>
        <p:spPr>
          <a:xfrm>
            <a:off x="2339975" y="5227955"/>
            <a:ext cx="9745980" cy="16300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rgbClr val="000000"/>
                </a:solidFill>
                <a:effectLst/>
                <a:uLnTx/>
                <a:uFillTx/>
                <a:latin typeface="Arial"/>
                <a:ea typeface="微软雅黑"/>
                <a:cs typeface="+mn-cs"/>
              </a:rPr>
              <a:t>Lieber den Spatz in der Hand als die Taube auf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rgbClr val="000000"/>
                </a:solidFill>
                <a:effectLst/>
                <a:uLnTx/>
                <a:uFillTx/>
                <a:latin typeface="Arial"/>
                <a:ea typeface="微软雅黑"/>
                <a:cs typeface="+mn-cs"/>
              </a:rPr>
              <a:t>dem Dach.Die Übersetzung ins Chinesische lautet wie folgt: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rgbClr val="000000"/>
                </a:solidFill>
                <a:effectLst/>
                <a:uLnTx/>
                <a:uFillTx/>
                <a:latin typeface="Arial"/>
                <a:ea typeface="微软雅黑"/>
                <a:cs typeface="+mn-cs"/>
              </a:rPr>
              <a:t>手中的麻省胜过屋顶上的鸽子。Aber solche Übersetzungen erschweren es dem Chinesischen, es zu verstehen.So können wir eine ähnliche Bedeutung im Chinesischen finden, um sie zu ersetzen.金窝银窝不如自己的狗窝。</a:t>
            </a:r>
          </a:p>
        </p:txBody>
      </p:sp>
      <p:sp>
        <p:nvSpPr>
          <p:cNvPr id="7" name="文本框 6"/>
          <p:cNvSpPr txBox="1"/>
          <p:nvPr/>
        </p:nvSpPr>
        <p:spPr>
          <a:xfrm>
            <a:off x="-43180" y="195580"/>
            <a:ext cx="2383155" cy="10147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e-DE" sz="3600" b="1" i="1" u="none" strike="noStrike" kern="1200" cap="none" spc="0" normalizeH="0" baseline="0" noProof="0">
                <a:ln>
                  <a:noFill/>
                </a:ln>
                <a:solidFill>
                  <a:srgbClr val="6096E6">
                    <a:lumMod val="50000"/>
                  </a:srgbClr>
                </a:solidFill>
                <a:effectLst/>
                <a:uLnTx/>
                <a:uFillTx/>
                <a:latin typeface="Calibri" panose="020F0502020204030204" charset="0"/>
                <a:ea typeface="微软雅黑"/>
                <a:cs typeface="+mn-cs"/>
              </a:rPr>
              <a:t>N</a:t>
            </a:r>
            <a:r>
              <a:rPr kumimoji="0" lang="de-DE" altLang="zh-CN" sz="3600" b="1" i="1" u="none" strike="noStrike" kern="1200" cap="none" spc="0" normalizeH="0" baseline="0" noProof="0">
                <a:ln>
                  <a:noFill/>
                </a:ln>
                <a:solidFill>
                  <a:srgbClr val="6096E6">
                    <a:lumMod val="50000"/>
                  </a:srgbClr>
                </a:solidFill>
                <a:effectLst/>
                <a:uLnTx/>
                <a:uFillTx/>
                <a:latin typeface="Calibri" panose="020F0502020204030204" charset="0"/>
                <a:ea typeface="微软雅黑"/>
                <a:cs typeface="+mn-cs"/>
              </a:rPr>
              <a:t>ame</a:t>
            </a:r>
            <a:r>
              <a:rPr kumimoji="0" lang="zh-CN" altLang="zh-CN" sz="1800" b="1" i="1" u="none" strike="noStrike" kern="1200" cap="none" spc="0" normalizeH="0" baseline="0" noProof="0">
                <a:ln>
                  <a:noFill/>
                </a:ln>
                <a:solidFill>
                  <a:srgbClr val="6096E6">
                    <a:lumMod val="50000"/>
                  </a:srgbClr>
                </a:solidFill>
                <a:effectLst/>
                <a:uLnTx/>
                <a:uFillTx/>
                <a:latin typeface="Calibri" panose="020F0502020204030204" charset="0"/>
                <a:ea typeface="微软雅黑"/>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zh-CN" sz="1800" b="1" i="1" u="none" strike="noStrike" kern="1200" cap="none" spc="0" normalizeH="0" baseline="0" noProof="0">
                <a:ln>
                  <a:noFill/>
                </a:ln>
                <a:solidFill>
                  <a:srgbClr val="6096E6">
                    <a:lumMod val="50000"/>
                  </a:srgbClr>
                </a:solidFill>
                <a:effectLst/>
                <a:uLnTx/>
                <a:uFillTx/>
                <a:latin typeface="Calibri" panose="020F0502020204030204" charset="0"/>
                <a:ea typeface="微软雅黑"/>
                <a:cs typeface="+mn-cs"/>
              </a:rPr>
              <a:t> </a:t>
            </a:r>
            <a:r>
              <a:rPr kumimoji="0" lang="de-DE" altLang="zh-CN" sz="2400" b="1" i="1" u="none" strike="noStrike" kern="1200" cap="none" spc="0" normalizeH="0" baseline="0" noProof="0">
                <a:ln>
                  <a:noFill/>
                </a:ln>
                <a:solidFill>
                  <a:srgbClr val="6096E6">
                    <a:lumMod val="50000"/>
                  </a:srgbClr>
                </a:solidFill>
                <a:effectLst/>
                <a:uLnTx/>
                <a:uFillTx/>
                <a:latin typeface="Calibri" panose="020F0502020204030204" charset="0"/>
                <a:ea typeface="微软雅黑"/>
                <a:cs typeface="+mn-cs"/>
              </a:rPr>
              <a:t>Dalina</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6" name="文本框 1"/>
          <p:cNvSpPr txBox="1"/>
          <p:nvPr/>
        </p:nvSpPr>
        <p:spPr>
          <a:xfrm>
            <a:off x="361950" y="318135"/>
            <a:ext cx="7694930" cy="28473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prstClr val="black"/>
                </a:solidFill>
                <a:effectLst/>
                <a:highlight>
                  <a:srgbClr val="FFFF00"/>
                </a:highlight>
                <a:uLnTx/>
                <a:uFillTx/>
                <a:latin typeface="Calibri"/>
                <a:ea typeface="宋体" panose="02010600030101010101" pitchFamily="2" charset="-122"/>
                <a:cs typeface="+mn-cs"/>
              </a:rPr>
              <a:t>Frage</a:t>
            </a:r>
            <a:r>
              <a:rPr kumimoji="0" lang="en-US" altLang="zh-CN"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en-US" altLang="zh-CN"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 </a:t>
            </a: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Yan Fu sprach sich dafür aus, dass Übersetzungen genau, flüssig und elegant sein sollten. A</a:t>
            </a:r>
            <a:r>
              <a:rPr kumimoji="0" lang="en-US" altLang="zh-CN"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ber a</a:t>
            </a: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ufgrund der unterschiedlichen Sprache und Ausdrucksweise können wir beim Übersetzen oft nicht alle drei Aspekte gleichzeitig berücksichtigen. Manchmal können wir zwar Genauigkeit, aber keine Geläufigkeit erreichen, während wir vielleicht nicht in der Lage sind, Genauigkeit zu erreichen, wenn wir Eleganz erreichen. Wie sollten wir diesen Grad erfassen? Sollten wir um der Flüssigkeit oder Eleganz willen über den Originaltext hinausgehen? Oder sollten wir auf flüssige Formulierungen verzichten, um ganz genau zu sein?</a:t>
            </a:r>
          </a:p>
        </p:txBody>
      </p:sp>
      <p:sp>
        <p:nvSpPr>
          <p:cNvPr id="1048577" name="文本框 2"/>
          <p:cNvSpPr txBox="1"/>
          <p:nvPr/>
        </p:nvSpPr>
        <p:spPr>
          <a:xfrm>
            <a:off x="3225165" y="3505200"/>
            <a:ext cx="8785860" cy="28473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a:ln>
                  <a:noFill/>
                </a:ln>
                <a:solidFill>
                  <a:prstClr val="black"/>
                </a:solidFill>
                <a:effectLst/>
                <a:highlight>
                  <a:srgbClr val="FFFF00"/>
                </a:highlight>
                <a:uLnTx/>
                <a:uFillTx/>
                <a:latin typeface="Calibri"/>
                <a:ea typeface="宋体" panose="02010600030101010101" pitchFamily="2" charset="-122"/>
                <a:cs typeface="+mn-cs"/>
              </a:rPr>
              <a:t>Übersetzungstheorie</a:t>
            </a:r>
            <a:r>
              <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Yan Fus Treue und Eleganz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en-US" altLang="zh-CN"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Xin</a:t>
            </a: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 bedeutet, dass die Übersetzung genau sein sollte, d. h. sie sollte dem Originaltext treu sein, und dass der Originaltext wahrheitsgetreu ins moderne Chinesisch übersetzt werden sollte. Das Wort "</a:t>
            </a:r>
            <a:r>
              <a:rPr kumimoji="0" lang="en-US" altLang="zh-CN"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Da</a:t>
            </a: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 bedeutet, dass die Übersetzung </a:t>
            </a:r>
            <a:r>
              <a:rPr kumimoji="0" lang="de-DE" altLang="en-US" sz="1800" b="0" i="0" u="none" strike="noStrike" kern="1200" cap="none" spc="0" normalizeH="0" baseline="0" noProof="0">
                <a:ln>
                  <a:noFill/>
                </a:ln>
                <a:solidFill>
                  <a:prstClr val="black"/>
                </a:solidFill>
                <a:effectLst/>
                <a:uLnTx/>
                <a:uFillTx/>
                <a:latin typeface="Calibri" panose="020F0502020204030204" charset="0"/>
                <a:ea typeface="+mn-ea"/>
                <a:cs typeface="+mn-cs"/>
              </a:rPr>
              <a:t>geläufig</a:t>
            </a: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 sein sollte, was bedeutet, dass die Übersetzung der modernen chinesischen Sprache entsprechen sollte</a:t>
            </a:r>
            <a:r>
              <a:rPr kumimoji="0" lang="de-DE" altLang="zh-CN" sz="18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rPr>
              <a:t> und</a:t>
            </a: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 die Übersetzung der Grammatik und den Sprachgewohnheiten des modernen Chinesisch entsprechen sollte</a:t>
            </a:r>
            <a:r>
              <a:rPr kumimoji="0" lang="de-DE" altLang="zh-CN" sz="18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rPr>
              <a:t>.</a:t>
            </a: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Ya</a:t>
            </a: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 bedeutet, dass die Übersetzung schön sein sollte, d. h. sie sollte lebendig sein und den Schreibstil des Originaltextes perfekt wiedergeben.</a:t>
            </a:r>
          </a:p>
        </p:txBody>
      </p:sp>
      <p:sp>
        <p:nvSpPr>
          <p:cNvPr id="1048594" name="文本框 1048593"/>
          <p:cNvSpPr txBox="1"/>
          <p:nvPr/>
        </p:nvSpPr>
        <p:spPr>
          <a:xfrm flipH="1">
            <a:off x="9336199" y="792033"/>
            <a:ext cx="1413147" cy="929639"/>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a:ea typeface="+mn-ea"/>
                <a:cs typeface="+mn-cs"/>
              </a:rPr>
              <a:t>Name: Li Si</a:t>
            </a:r>
            <a:endParaRPr kumimoji="0" lang="zh-CN-#Hans" altLang="en-US"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de-DE" altLang="zh-CN">
                <a:latin typeface="Calibri" panose="020F0502020204030204" charset="0"/>
              </a:rPr>
              <a:t>Giesburg  WuJinru</a:t>
            </a:r>
          </a:p>
        </p:txBody>
      </p:sp>
      <p:sp>
        <p:nvSpPr>
          <p:cNvPr id="11" name="文本占位符 10"/>
          <p:cNvSpPr>
            <a:spLocks noGrp="1"/>
          </p:cNvSpPr>
          <p:nvPr>
            <p:ph type="body" idx="1"/>
          </p:nvPr>
        </p:nvSpPr>
        <p:spPr/>
        <p:txBody>
          <a:bodyPr/>
          <a:lstStyle/>
          <a:p>
            <a:r>
              <a:rPr lang="de-DE" altLang="en-U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charset="0"/>
              </a:rPr>
              <a:t>Mein Problem</a:t>
            </a:r>
          </a:p>
        </p:txBody>
      </p:sp>
      <p:sp>
        <p:nvSpPr>
          <p:cNvPr id="12" name="内容占位符 11"/>
          <p:cNvSpPr>
            <a:spLocks noGrp="1"/>
          </p:cNvSpPr>
          <p:nvPr>
            <p:ph sz="half" idx="2"/>
          </p:nvPr>
        </p:nvSpPr>
        <p:spPr/>
        <p:txBody>
          <a:bodyPr/>
          <a:lstStyle/>
          <a:p>
            <a:r>
              <a:rPr lang="zh-CN" altLang="en-US" sz="2400">
                <a:latin typeface="Bahnschrift" panose="020B0502040204020203" charset="0"/>
                <a:cs typeface="Bahnschrift" panose="020B0502040204020203" charset="0"/>
              </a:rPr>
              <a:t>Die Übersetzung wird in Wenyan sein, und ich weiß nicht, ob ich den Text direkt übersetzen oder ihn in einfaches Mandarin übersetzen und dann übersetzen soll?</a:t>
            </a:r>
          </a:p>
        </p:txBody>
      </p:sp>
      <p:sp>
        <p:nvSpPr>
          <p:cNvPr id="13" name="文本占位符 12"/>
          <p:cNvSpPr>
            <a:spLocks noGrp="1"/>
          </p:cNvSpPr>
          <p:nvPr>
            <p:ph type="body" sz="quarter" idx="3"/>
          </p:nvPr>
        </p:nvSpPr>
        <p:spPr/>
        <p:txBody>
          <a:bodyPr/>
          <a:lstStyle/>
          <a:p>
            <a:r>
              <a:rPr lang="de-DE" altLang="zh-CN" sz="2400">
                <a:ln w="12700">
                  <a:solidFill>
                    <a:schemeClr val="accent5"/>
                  </a:solidFill>
                  <a:prstDash val="solid"/>
                </a:ln>
                <a:pattFill prst="ltDnDiag">
                  <a:fgClr>
                    <a:schemeClr val="accent5">
                      <a:lumMod val="60000"/>
                      <a:lumOff val="40000"/>
                    </a:schemeClr>
                  </a:fgClr>
                  <a:bgClr>
                    <a:schemeClr val="bg1"/>
                  </a:bgClr>
                </a:pattFill>
                <a:latin typeface="Calibri" panose="020F0502020204030204" charset="0"/>
              </a:rPr>
              <a:t>Theorie</a:t>
            </a:r>
          </a:p>
        </p:txBody>
      </p:sp>
      <p:sp>
        <p:nvSpPr>
          <p:cNvPr id="14" name="内容占位符 13"/>
          <p:cNvSpPr>
            <a:spLocks noGrp="1"/>
          </p:cNvSpPr>
          <p:nvPr>
            <p:ph sz="quarter" idx="4"/>
          </p:nvPr>
        </p:nvSpPr>
        <p:spPr>
          <a:xfrm>
            <a:off x="6200775" y="1406526"/>
            <a:ext cx="4155440" cy="4934585"/>
          </a:xfrm>
        </p:spPr>
        <p:txBody>
          <a:bodyPr/>
          <a:lstStyle/>
          <a:p>
            <a:r>
              <a:rPr lang="zh-CN" altLang="en-US" sz="2000">
                <a:latin typeface="Franklin Gothic Demi Cond" panose="020B0706030402020204" charset="0"/>
                <a:cs typeface="Franklin Gothic Demi Cond" panose="020B0706030402020204" charset="0"/>
              </a:rPr>
              <a:t>Nach der Theorie der funktionalen Äquivalenz des amerikanischen Linguisten Eugene Nida sollten wir nicht auf eine starre, oberflächliche Übereinstimmung der Wörter abzielen, sondern auf eine erfolgreiche Bedeutungsäquivalenz zwischen den beiden Sprachen.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标题 1"/>
          <p:cNvSpPr>
            <a:spLocks noGrp="1"/>
          </p:cNvSpPr>
          <p:nvPr>
            <p:ph type="ctrTitle"/>
          </p:nvPr>
        </p:nvSpPr>
        <p:spPr>
          <a:xfrm>
            <a:off x="914400" y="1122363"/>
            <a:ext cx="10363200" cy="884820"/>
          </a:xfrm>
        </p:spPr>
        <p:txBody>
          <a:bodyPr>
            <a:normAutofit fontScale="90000"/>
          </a:bodyPr>
          <a:lstStyle/>
          <a:p>
            <a:pPr algn="l"/>
            <a:r>
              <a:rPr lang="en-US" altLang="en-US" sz="3200"/>
              <a:t>Die Frage: Wenn ich einen chinesischen Artikel ins Deutsche </a:t>
            </a:r>
            <a:r>
              <a:rPr lang="zh-CN_#Hans" altLang="en-US" sz="3200"/>
              <a:t>ü</a:t>
            </a:r>
            <a:r>
              <a:rPr lang="en-US" altLang="en-US" sz="3200"/>
              <a:t>bersetze, finde ich oft einige W</a:t>
            </a:r>
            <a:r>
              <a:rPr lang="zh-CN_#Hans" altLang="en-US" sz="3200"/>
              <a:t>ö</a:t>
            </a:r>
            <a:r>
              <a:rPr lang="en-US" altLang="en-US" sz="3200"/>
              <a:t>rter, die im Deutschen keinen entsprechenden Ausdruck haben.    </a:t>
            </a:r>
            <a:endParaRPr lang="zh-CN" altLang="en-US"/>
          </a:p>
        </p:txBody>
      </p:sp>
      <p:sp>
        <p:nvSpPr>
          <p:cNvPr id="1048587" name="副标题 2"/>
          <p:cNvSpPr>
            <a:spLocks noGrp="1"/>
          </p:cNvSpPr>
          <p:nvPr>
            <p:ph type="subTitle" idx="1"/>
          </p:nvPr>
        </p:nvSpPr>
        <p:spPr>
          <a:xfrm>
            <a:off x="914399" y="2807347"/>
            <a:ext cx="10621424" cy="2461970"/>
          </a:xfrm>
        </p:spPr>
        <p:txBody>
          <a:bodyPr>
            <a:noAutofit/>
          </a:bodyPr>
          <a:lstStyle/>
          <a:p>
            <a:pPr algn="l"/>
            <a:r>
              <a:rPr lang="en-US" altLang="en-US" sz="2800"/>
              <a:t>Die Theorie: </a:t>
            </a:r>
            <a:r>
              <a:rPr lang="zh-CN_#Hans" altLang="en-US" sz="2800"/>
              <a:t>„</a:t>
            </a:r>
            <a:r>
              <a:rPr lang="en-US" altLang="en-US" sz="2800"/>
              <a:t> Domestikation</a:t>
            </a:r>
            <a:r>
              <a:rPr lang="zh-CN_#Hans" altLang="en-US" sz="2800"/>
              <a:t>“</a:t>
            </a:r>
            <a:r>
              <a:rPr lang="en-US" altLang="en-US" sz="2800"/>
              <a:t> von Lawrence Venuti</a:t>
            </a:r>
            <a:endParaRPr lang="zh-CN" altLang="en-US" sz="2800"/>
          </a:p>
          <a:p>
            <a:pPr algn="l"/>
            <a:r>
              <a:rPr lang="en-US" altLang="en-US" sz="2800"/>
              <a:t>Die Lösung: Ich muss nicht einen bestimmten Ausdruck finden. Beim </a:t>
            </a:r>
            <a:r>
              <a:rPr lang="zh-CN_#Hans" altLang="en-US" sz="2800"/>
              <a:t>Ü</a:t>
            </a:r>
            <a:r>
              <a:rPr lang="en-US" altLang="en-US" sz="2800"/>
              <a:t>bersetzen kann ich mit deutschen Sprachgewohnheiten einen chinesischen Begriff erkl</a:t>
            </a:r>
            <a:r>
              <a:rPr lang="zh-CN_#Hans" altLang="en-US" sz="2800"/>
              <a:t>ä</a:t>
            </a:r>
            <a:r>
              <a:rPr lang="en-US" altLang="en-US" sz="2800"/>
              <a:t>ren, damit die Deutschen den Text besser verstehen können.   </a:t>
            </a:r>
            <a:endParaRPr lang="zh-CN" altLang="en-US"/>
          </a:p>
        </p:txBody>
      </p:sp>
      <p:sp>
        <p:nvSpPr>
          <p:cNvPr id="2" name="文本框 1">
            <a:extLst>
              <a:ext uri="{FF2B5EF4-FFF2-40B4-BE49-F238E27FC236}">
                <a16:creationId xmlns:a16="http://schemas.microsoft.com/office/drawing/2014/main" id="{0AB101BB-5262-DD3D-64B9-D6E5819C31B9}"/>
              </a:ext>
            </a:extLst>
          </p:cNvPr>
          <p:cNvSpPr txBox="1"/>
          <p:nvPr/>
        </p:nvSpPr>
        <p:spPr>
          <a:xfrm>
            <a:off x="9428480" y="5466080"/>
            <a:ext cx="1493520" cy="830997"/>
          </a:xfrm>
          <a:prstGeom prst="rect">
            <a:avLst/>
          </a:prstGeom>
          <a:solidFill>
            <a:schemeClr val="bg1">
              <a:lumMod val="75000"/>
            </a:schemeClr>
          </a:solidFill>
        </p:spPr>
        <p:txBody>
          <a:bodyPr wrap="square" rtlCol="0">
            <a:spAutoFit/>
          </a:bodyPr>
          <a:lstStyle/>
          <a:p>
            <a:r>
              <a:rPr lang="en-US" altLang="zh-CN" sz="2400" dirty="0"/>
              <a:t>Jenny</a:t>
            </a:r>
          </a:p>
          <a:p>
            <a:r>
              <a:rPr lang="en-US" altLang="zh-CN" sz="2400" dirty="0"/>
              <a:t>Xiao Yu</a:t>
            </a:r>
            <a:endParaRPr lang="zh-CN" alt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7"/>
          <p:cNvPicPr>
            <a:picLocks noChangeAspect="1"/>
          </p:cNvPicPr>
          <p:nvPr userDrawn="1">
            <p:custDataLst>
              <p:tags r:id="rId2"/>
            </p:custDataLst>
          </p:nvPr>
        </p:nvPicPr>
        <p:blipFill rotWithShape="1">
          <a:blip r:embed="rId28"/>
          <a:srcRect/>
          <a:stretch>
            <a:fillRect/>
          </a:stretch>
        </p:blipFill>
        <p:spPr>
          <a:xfrm>
            <a:off x="11575967" y="0"/>
            <a:ext cx="508171" cy="1496741"/>
          </a:xfrm>
          <a:prstGeom prst="rect">
            <a:avLst/>
          </a:prstGeom>
        </p:spPr>
      </p:pic>
      <p:sp>
        <p:nvSpPr>
          <p:cNvPr id="26" name="直角三角形 25"/>
          <p:cNvSpPr/>
          <p:nvPr>
            <p:custDataLst>
              <p:tags r:id="rId3"/>
            </p:custDataLst>
          </p:nvPr>
        </p:nvSpPr>
        <p:spPr>
          <a:xfrm flipH="1">
            <a:off x="11067680" y="5758023"/>
            <a:ext cx="824016" cy="806181"/>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charset="-122"/>
              <a:ea typeface="Microsoft YaHei" charset="-122"/>
              <a:cs typeface="Microsoft YaHei" charset="-122"/>
              <a:sym typeface="Arial" charset="0"/>
            </a:endParaRPr>
          </a:p>
        </p:txBody>
      </p:sp>
      <p:sp>
        <p:nvSpPr>
          <p:cNvPr id="24" name="直角三角形 23"/>
          <p:cNvSpPr/>
          <p:nvPr>
            <p:custDataLst>
              <p:tags r:id="rId4"/>
            </p:custDataLst>
          </p:nvPr>
        </p:nvSpPr>
        <p:spPr>
          <a:xfrm flipH="1" flipV="1">
            <a:off x="11067781" y="293095"/>
            <a:ext cx="824016" cy="806181"/>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charset="-122"/>
              <a:ea typeface="Microsoft YaHei" charset="-122"/>
              <a:cs typeface="Microsoft YaHei" charset="-122"/>
              <a:sym typeface="Arial" charset="0"/>
            </a:endParaRPr>
          </a:p>
        </p:txBody>
      </p:sp>
      <p:sp>
        <p:nvSpPr>
          <p:cNvPr id="23" name="直角三角形 22"/>
          <p:cNvSpPr/>
          <p:nvPr>
            <p:custDataLst>
              <p:tags r:id="rId5"/>
            </p:custDataLst>
          </p:nvPr>
        </p:nvSpPr>
        <p:spPr>
          <a:xfrm flipV="1">
            <a:off x="308983" y="293095"/>
            <a:ext cx="824016" cy="806181"/>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charset="-122"/>
              <a:ea typeface="Microsoft YaHei" charset="-122"/>
              <a:cs typeface="Microsoft YaHei" charset="-122"/>
              <a:sym typeface="Arial" charset="0"/>
            </a:endParaRPr>
          </a:p>
        </p:txBody>
      </p:sp>
      <p:sp>
        <p:nvSpPr>
          <p:cNvPr id="2" name="直角三角形 1"/>
          <p:cNvSpPr/>
          <p:nvPr>
            <p:custDataLst>
              <p:tags r:id="rId6"/>
            </p:custDataLst>
          </p:nvPr>
        </p:nvSpPr>
        <p:spPr>
          <a:xfrm>
            <a:off x="308983" y="5758023"/>
            <a:ext cx="824016" cy="806181"/>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charset="-122"/>
              <a:ea typeface="Microsoft YaHei" charset="-122"/>
              <a:cs typeface="Microsoft YaHei" charset="-122"/>
              <a:sym typeface="Arial" charset="0"/>
            </a:endParaRPr>
          </a:p>
        </p:txBody>
      </p:sp>
      <p:sp>
        <p:nvSpPr>
          <p:cNvPr id="6" name="文本框 5"/>
          <p:cNvSpPr txBox="1"/>
          <p:nvPr>
            <p:custDataLst>
              <p:tags r:id="rId7"/>
            </p:custDataLst>
          </p:nvPr>
        </p:nvSpPr>
        <p:spPr>
          <a:xfrm>
            <a:off x="459153" y="606559"/>
            <a:ext cx="11273695" cy="624840"/>
          </a:xfrm>
          <a:prstGeom prst="rect">
            <a:avLst/>
          </a:prstGeom>
          <a:noFill/>
        </p:spPr>
        <p:txBody>
          <a:bodyPr wrap="square" lIns="101600" tIns="38100" rIns="63500" bIns="38100" rtlCol="0">
            <a:norm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zh-CN" altLang="en-US" sz="2400" b="1" i="0" u="none" strike="noStrike" kern="1200" cap="none" spc="300" normalizeH="0" baseline="0" noProof="0">
                <a:ln>
                  <a:noFill/>
                </a:ln>
                <a:solidFill>
                  <a:srgbClr val="E4BA72">
                    <a:lumMod val="50000"/>
                  </a:srgbClr>
                </a:solidFill>
                <a:effectLst/>
                <a:uLnTx/>
                <a:uFillTx/>
                <a:latin typeface="Times New Roman" charset="0"/>
                <a:ea typeface="Times New Roman" charset="0"/>
                <a:cs typeface="Times New Roman" charset="0"/>
              </a:rPr>
              <a:t>李馨 Li Xin/Chanyeol</a:t>
            </a:r>
          </a:p>
        </p:txBody>
      </p:sp>
      <p:sp>
        <p:nvSpPr>
          <p:cNvPr id="5" name="矩形 4"/>
          <p:cNvSpPr/>
          <p:nvPr>
            <p:custDataLst>
              <p:tags r:id="rId8"/>
            </p:custDataLst>
          </p:nvPr>
        </p:nvSpPr>
        <p:spPr>
          <a:xfrm>
            <a:off x="459153" y="1462171"/>
            <a:ext cx="5336461" cy="4804263"/>
          </a:xfrm>
          <a:prstGeom prst="rect">
            <a:avLst/>
          </a:prstGeom>
        </p:spPr>
        <p:txBody>
          <a:bodyPr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285750" algn="l" defTabSz="914400" rtl="0" eaLnBrk="1" fontAlgn="auto" latinLnBrk="0" hangingPunct="1">
              <a:lnSpc>
                <a:spcPct val="110000"/>
              </a:lnSpc>
              <a:spcBef>
                <a:spcPts val="0"/>
              </a:spcBef>
              <a:spcAft>
                <a:spcPts val="200"/>
              </a:spcAft>
              <a:buClr>
                <a:srgbClr val="FFFFFF">
                  <a:lumMod val="95000"/>
                </a:srgbClr>
              </a:buClr>
              <a:buSzPct val="100000"/>
              <a:buFont typeface="Wingdings" charset="2"/>
              <a:buNone/>
              <a:tabLst/>
              <a:defRPr/>
            </a:pPr>
            <a:r>
              <a:rPr kumimoji="0" lang="zh-CN" altLang="en-US" sz="1800" b="0" i="0" u="none" strike="noStrike" kern="1200" cap="none" spc="150" normalizeH="0" baseline="0" noProof="0">
                <a:ln>
                  <a:noFill/>
                </a:ln>
                <a:solidFill>
                  <a:srgbClr val="000000"/>
                </a:solidFill>
                <a:effectLst/>
                <a:uLnTx/>
                <a:uFillTx/>
                <a:latin typeface="Times New Roman" charset="0"/>
                <a:ea typeface="Times New Roman" charset="0"/>
                <a:cs typeface="Times New Roman" charset="0"/>
              </a:rPr>
              <a:t>In der Übersetzung einige spezielle chinesische Wörter, (wie chinesische klassische lange Sätze oder vierstellige Idiome) werde ich diese Wörter zuerst ins morderne Chinesische übersetzen, dann übersetzen sie ins Deutsche durch wörtliche Übersetzung.</a:t>
            </a:r>
          </a:p>
        </p:txBody>
      </p:sp>
      <p:grpSp>
        <p:nvGrpSpPr>
          <p:cNvPr id="32" name="组合 31"/>
          <p:cNvGrpSpPr/>
          <p:nvPr>
            <p:custDataLst>
              <p:tags r:id="rId9"/>
            </p:custDataLst>
          </p:nvPr>
        </p:nvGrpSpPr>
        <p:grpSpPr>
          <a:xfrm>
            <a:off x="103022" y="157612"/>
            <a:ext cx="890690" cy="806180"/>
            <a:chOff x="475556" y="179261"/>
            <a:chExt cx="890690" cy="806180"/>
          </a:xfrm>
        </p:grpSpPr>
        <p:sp>
          <p:nvSpPr>
            <p:cNvPr id="25" name="任意多边形: 形状 24"/>
            <p:cNvSpPr/>
            <p:nvPr>
              <p:custDataLst>
                <p:tags r:id="rId24"/>
              </p:custDataLst>
            </p:nvPr>
          </p:nvSpPr>
          <p:spPr>
            <a:xfrm rot="18900000">
              <a:off x="475556" y="473143"/>
              <a:ext cx="803954" cy="80512"/>
            </a:xfrm>
            <a:custGeom>
              <a:avLst/>
              <a:gdLst>
                <a:gd name="connsiteX0" fmla="*/ 80503 w 803954"/>
                <a:gd name="connsiteY0" fmla="*/ 0 h 80512"/>
                <a:gd name="connsiteX1" fmla="*/ 723451 w 803954"/>
                <a:gd name="connsiteY1" fmla="*/ 0 h 80512"/>
                <a:gd name="connsiteX2" fmla="*/ 803954 w 803954"/>
                <a:gd name="connsiteY2" fmla="*/ 80512 h 80512"/>
                <a:gd name="connsiteX3" fmla="*/ 0 w 803954"/>
                <a:gd name="connsiteY3" fmla="*/ 80512 h 80512"/>
              </a:gdLst>
              <a:ahLst/>
              <a:cxnLst>
                <a:cxn ang="0">
                  <a:pos x="connsiteX0" y="connsiteY0"/>
                </a:cxn>
                <a:cxn ang="0">
                  <a:pos x="connsiteX1" y="connsiteY1"/>
                </a:cxn>
                <a:cxn ang="0">
                  <a:pos x="connsiteX2" y="connsiteY2"/>
                </a:cxn>
                <a:cxn ang="0">
                  <a:pos x="connsiteX3" y="connsiteY3"/>
                </a:cxn>
              </a:cxnLst>
              <a:rect l="l" t="t" r="r" b="b"/>
              <a:pathLst>
                <a:path w="803954" h="80512">
                  <a:moveTo>
                    <a:pt x="80503" y="0"/>
                  </a:moveTo>
                  <a:lnTo>
                    <a:pt x="723451" y="0"/>
                  </a:lnTo>
                  <a:lnTo>
                    <a:pt x="803954" y="80512"/>
                  </a:lnTo>
                  <a:lnTo>
                    <a:pt x="0" y="805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charset="-122"/>
                <a:ea typeface="Microsoft YaHei" charset="-122"/>
                <a:cs typeface="Microsoft YaHei" charset="-122"/>
                <a:sym typeface="Arial" charset="0"/>
              </a:endParaRPr>
            </a:p>
          </p:txBody>
        </p:sp>
        <p:sp>
          <p:nvSpPr>
            <p:cNvPr id="31" name="任意多边形: 形状 30"/>
            <p:cNvSpPr/>
            <p:nvPr>
              <p:custDataLst>
                <p:tags r:id="rId25"/>
              </p:custDataLst>
            </p:nvPr>
          </p:nvSpPr>
          <p:spPr>
            <a:xfrm>
              <a:off x="542230" y="273050"/>
              <a:ext cx="824016" cy="80512"/>
            </a:xfrm>
            <a:custGeom>
              <a:avLst/>
              <a:gdLst>
                <a:gd name="connsiteX0" fmla="*/ 80503 w 824016"/>
                <a:gd name="connsiteY0" fmla="*/ 0 h 80512"/>
                <a:gd name="connsiteX1" fmla="*/ 824016 w 824016"/>
                <a:gd name="connsiteY1" fmla="*/ 0 h 80512"/>
                <a:gd name="connsiteX2" fmla="*/ 824016 w 824016"/>
                <a:gd name="connsiteY2" fmla="*/ 80512 h 80512"/>
                <a:gd name="connsiteX3" fmla="*/ 0 w 824016"/>
                <a:gd name="connsiteY3" fmla="*/ 80512 h 80512"/>
              </a:gdLst>
              <a:ahLst/>
              <a:cxnLst>
                <a:cxn ang="0">
                  <a:pos x="connsiteX0" y="connsiteY0"/>
                </a:cxn>
                <a:cxn ang="0">
                  <a:pos x="connsiteX1" y="connsiteY1"/>
                </a:cxn>
                <a:cxn ang="0">
                  <a:pos x="connsiteX2" y="connsiteY2"/>
                </a:cxn>
                <a:cxn ang="0">
                  <a:pos x="connsiteX3" y="connsiteY3"/>
                </a:cxn>
              </a:cxnLst>
              <a:rect l="l" t="t" r="r" b="b"/>
              <a:pathLst>
                <a:path w="824016" h="80512">
                  <a:moveTo>
                    <a:pt x="80503" y="0"/>
                  </a:moveTo>
                  <a:lnTo>
                    <a:pt x="824016" y="0"/>
                  </a:lnTo>
                  <a:lnTo>
                    <a:pt x="824016" y="80512"/>
                  </a:lnTo>
                  <a:lnTo>
                    <a:pt x="0" y="805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charset="-122"/>
                <a:ea typeface="Microsoft YaHei" charset="-122"/>
                <a:cs typeface="Microsoft YaHei" charset="-122"/>
                <a:sym typeface="Arial" charset="0"/>
              </a:endParaRPr>
            </a:p>
          </p:txBody>
        </p:sp>
        <p:sp>
          <p:nvSpPr>
            <p:cNvPr id="30" name="任意多边形: 形状 29"/>
            <p:cNvSpPr/>
            <p:nvPr>
              <p:custDataLst>
                <p:tags r:id="rId26"/>
              </p:custDataLst>
            </p:nvPr>
          </p:nvSpPr>
          <p:spPr>
            <a:xfrm rot="5400000" flipV="1">
              <a:off x="276036" y="542095"/>
              <a:ext cx="806180" cy="80512"/>
            </a:xfrm>
            <a:custGeom>
              <a:avLst/>
              <a:gdLst>
                <a:gd name="connsiteX0" fmla="*/ 0 w 806180"/>
                <a:gd name="connsiteY0" fmla="*/ 80512 h 80512"/>
                <a:gd name="connsiteX1" fmla="*/ 806180 w 806180"/>
                <a:gd name="connsiteY1" fmla="*/ 80512 h 80512"/>
                <a:gd name="connsiteX2" fmla="*/ 806180 w 806180"/>
                <a:gd name="connsiteY2" fmla="*/ 0 h 80512"/>
                <a:gd name="connsiteX3" fmla="*/ 80503 w 806180"/>
                <a:gd name="connsiteY3" fmla="*/ 0 h 80512"/>
              </a:gdLst>
              <a:ahLst/>
              <a:cxnLst>
                <a:cxn ang="0">
                  <a:pos x="connsiteX0" y="connsiteY0"/>
                </a:cxn>
                <a:cxn ang="0">
                  <a:pos x="connsiteX1" y="connsiteY1"/>
                </a:cxn>
                <a:cxn ang="0">
                  <a:pos x="connsiteX2" y="connsiteY2"/>
                </a:cxn>
                <a:cxn ang="0">
                  <a:pos x="connsiteX3" y="connsiteY3"/>
                </a:cxn>
              </a:cxnLst>
              <a:rect l="l" t="t" r="r" b="b"/>
              <a:pathLst>
                <a:path w="806180" h="80512">
                  <a:moveTo>
                    <a:pt x="0" y="80512"/>
                  </a:moveTo>
                  <a:lnTo>
                    <a:pt x="806180" y="80512"/>
                  </a:lnTo>
                  <a:lnTo>
                    <a:pt x="806180" y="0"/>
                  </a:lnTo>
                  <a:lnTo>
                    <a:pt x="80503"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charset="-122"/>
                <a:ea typeface="Microsoft YaHei" charset="-122"/>
                <a:cs typeface="Microsoft YaHei" charset="-122"/>
                <a:sym typeface="Arial" charset="0"/>
              </a:endParaRPr>
            </a:p>
          </p:txBody>
        </p:sp>
      </p:grpSp>
      <p:grpSp>
        <p:nvGrpSpPr>
          <p:cNvPr id="33" name="组合 32"/>
          <p:cNvGrpSpPr/>
          <p:nvPr>
            <p:custDataLst>
              <p:tags r:id="rId10"/>
            </p:custDataLst>
          </p:nvPr>
        </p:nvGrpSpPr>
        <p:grpSpPr>
          <a:xfrm flipH="1">
            <a:off x="11203401" y="157612"/>
            <a:ext cx="890690" cy="806180"/>
            <a:chOff x="475556" y="179261"/>
            <a:chExt cx="890690" cy="806180"/>
          </a:xfrm>
        </p:grpSpPr>
        <p:sp>
          <p:nvSpPr>
            <p:cNvPr id="34" name="任意多边形: 形状 33"/>
            <p:cNvSpPr/>
            <p:nvPr>
              <p:custDataLst>
                <p:tags r:id="rId21"/>
              </p:custDataLst>
            </p:nvPr>
          </p:nvSpPr>
          <p:spPr>
            <a:xfrm rot="18900000">
              <a:off x="475556" y="473143"/>
              <a:ext cx="803954" cy="80512"/>
            </a:xfrm>
            <a:custGeom>
              <a:avLst/>
              <a:gdLst>
                <a:gd name="connsiteX0" fmla="*/ 80503 w 803954"/>
                <a:gd name="connsiteY0" fmla="*/ 0 h 80512"/>
                <a:gd name="connsiteX1" fmla="*/ 723451 w 803954"/>
                <a:gd name="connsiteY1" fmla="*/ 0 h 80512"/>
                <a:gd name="connsiteX2" fmla="*/ 803954 w 803954"/>
                <a:gd name="connsiteY2" fmla="*/ 80512 h 80512"/>
                <a:gd name="connsiteX3" fmla="*/ 0 w 803954"/>
                <a:gd name="connsiteY3" fmla="*/ 80512 h 80512"/>
              </a:gdLst>
              <a:ahLst/>
              <a:cxnLst>
                <a:cxn ang="0">
                  <a:pos x="connsiteX0" y="connsiteY0"/>
                </a:cxn>
                <a:cxn ang="0">
                  <a:pos x="connsiteX1" y="connsiteY1"/>
                </a:cxn>
                <a:cxn ang="0">
                  <a:pos x="connsiteX2" y="connsiteY2"/>
                </a:cxn>
                <a:cxn ang="0">
                  <a:pos x="connsiteX3" y="connsiteY3"/>
                </a:cxn>
              </a:cxnLst>
              <a:rect l="l" t="t" r="r" b="b"/>
              <a:pathLst>
                <a:path w="803954" h="80512">
                  <a:moveTo>
                    <a:pt x="80503" y="0"/>
                  </a:moveTo>
                  <a:lnTo>
                    <a:pt x="723451" y="0"/>
                  </a:lnTo>
                  <a:lnTo>
                    <a:pt x="803954" y="80512"/>
                  </a:lnTo>
                  <a:lnTo>
                    <a:pt x="0" y="805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charset="-122"/>
                <a:ea typeface="Microsoft YaHei" charset="-122"/>
                <a:cs typeface="Microsoft YaHei" charset="-122"/>
                <a:sym typeface="Arial" charset="0"/>
              </a:endParaRPr>
            </a:p>
          </p:txBody>
        </p:sp>
        <p:sp>
          <p:nvSpPr>
            <p:cNvPr id="35" name="任意多边形: 形状 34"/>
            <p:cNvSpPr/>
            <p:nvPr>
              <p:custDataLst>
                <p:tags r:id="rId22"/>
              </p:custDataLst>
            </p:nvPr>
          </p:nvSpPr>
          <p:spPr>
            <a:xfrm>
              <a:off x="542230" y="273050"/>
              <a:ext cx="824016" cy="80512"/>
            </a:xfrm>
            <a:custGeom>
              <a:avLst/>
              <a:gdLst>
                <a:gd name="connsiteX0" fmla="*/ 80503 w 824016"/>
                <a:gd name="connsiteY0" fmla="*/ 0 h 80512"/>
                <a:gd name="connsiteX1" fmla="*/ 824016 w 824016"/>
                <a:gd name="connsiteY1" fmla="*/ 0 h 80512"/>
                <a:gd name="connsiteX2" fmla="*/ 824016 w 824016"/>
                <a:gd name="connsiteY2" fmla="*/ 80512 h 80512"/>
                <a:gd name="connsiteX3" fmla="*/ 0 w 824016"/>
                <a:gd name="connsiteY3" fmla="*/ 80512 h 80512"/>
              </a:gdLst>
              <a:ahLst/>
              <a:cxnLst>
                <a:cxn ang="0">
                  <a:pos x="connsiteX0" y="connsiteY0"/>
                </a:cxn>
                <a:cxn ang="0">
                  <a:pos x="connsiteX1" y="connsiteY1"/>
                </a:cxn>
                <a:cxn ang="0">
                  <a:pos x="connsiteX2" y="connsiteY2"/>
                </a:cxn>
                <a:cxn ang="0">
                  <a:pos x="connsiteX3" y="connsiteY3"/>
                </a:cxn>
              </a:cxnLst>
              <a:rect l="l" t="t" r="r" b="b"/>
              <a:pathLst>
                <a:path w="824016" h="80512">
                  <a:moveTo>
                    <a:pt x="80503" y="0"/>
                  </a:moveTo>
                  <a:lnTo>
                    <a:pt x="824016" y="0"/>
                  </a:lnTo>
                  <a:lnTo>
                    <a:pt x="824016" y="80512"/>
                  </a:lnTo>
                  <a:lnTo>
                    <a:pt x="0" y="805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charset="-122"/>
                <a:ea typeface="Microsoft YaHei" charset="-122"/>
                <a:cs typeface="Microsoft YaHei" charset="-122"/>
                <a:sym typeface="Arial" charset="0"/>
              </a:endParaRPr>
            </a:p>
          </p:txBody>
        </p:sp>
        <p:sp>
          <p:nvSpPr>
            <p:cNvPr id="36" name="任意多边形: 形状 35"/>
            <p:cNvSpPr/>
            <p:nvPr>
              <p:custDataLst>
                <p:tags r:id="rId23"/>
              </p:custDataLst>
            </p:nvPr>
          </p:nvSpPr>
          <p:spPr>
            <a:xfrm rot="5400000" flipV="1">
              <a:off x="276036" y="542095"/>
              <a:ext cx="806180" cy="80512"/>
            </a:xfrm>
            <a:custGeom>
              <a:avLst/>
              <a:gdLst>
                <a:gd name="connsiteX0" fmla="*/ 0 w 806180"/>
                <a:gd name="connsiteY0" fmla="*/ 80512 h 80512"/>
                <a:gd name="connsiteX1" fmla="*/ 806180 w 806180"/>
                <a:gd name="connsiteY1" fmla="*/ 80512 h 80512"/>
                <a:gd name="connsiteX2" fmla="*/ 806180 w 806180"/>
                <a:gd name="connsiteY2" fmla="*/ 0 h 80512"/>
                <a:gd name="connsiteX3" fmla="*/ 80503 w 806180"/>
                <a:gd name="connsiteY3" fmla="*/ 0 h 80512"/>
              </a:gdLst>
              <a:ahLst/>
              <a:cxnLst>
                <a:cxn ang="0">
                  <a:pos x="connsiteX0" y="connsiteY0"/>
                </a:cxn>
                <a:cxn ang="0">
                  <a:pos x="connsiteX1" y="connsiteY1"/>
                </a:cxn>
                <a:cxn ang="0">
                  <a:pos x="connsiteX2" y="connsiteY2"/>
                </a:cxn>
                <a:cxn ang="0">
                  <a:pos x="connsiteX3" y="connsiteY3"/>
                </a:cxn>
              </a:cxnLst>
              <a:rect l="l" t="t" r="r" b="b"/>
              <a:pathLst>
                <a:path w="806180" h="80512">
                  <a:moveTo>
                    <a:pt x="0" y="80512"/>
                  </a:moveTo>
                  <a:lnTo>
                    <a:pt x="806180" y="80512"/>
                  </a:lnTo>
                  <a:lnTo>
                    <a:pt x="806180" y="0"/>
                  </a:lnTo>
                  <a:lnTo>
                    <a:pt x="8050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charset="-122"/>
                <a:ea typeface="Microsoft YaHei" charset="-122"/>
                <a:cs typeface="Microsoft YaHei" charset="-122"/>
                <a:sym typeface="Arial" charset="0"/>
              </a:endParaRPr>
            </a:p>
          </p:txBody>
        </p:sp>
      </p:grpSp>
      <p:grpSp>
        <p:nvGrpSpPr>
          <p:cNvPr id="37" name="组合 36"/>
          <p:cNvGrpSpPr/>
          <p:nvPr>
            <p:custDataLst>
              <p:tags r:id="rId11"/>
            </p:custDataLst>
          </p:nvPr>
        </p:nvGrpSpPr>
        <p:grpSpPr>
          <a:xfrm flipV="1">
            <a:off x="103022" y="5893507"/>
            <a:ext cx="890690" cy="806180"/>
            <a:chOff x="475556" y="179261"/>
            <a:chExt cx="890690" cy="806180"/>
          </a:xfrm>
        </p:grpSpPr>
        <p:sp>
          <p:nvSpPr>
            <p:cNvPr id="38" name="任意多边形: 形状 37"/>
            <p:cNvSpPr/>
            <p:nvPr>
              <p:custDataLst>
                <p:tags r:id="rId18"/>
              </p:custDataLst>
            </p:nvPr>
          </p:nvSpPr>
          <p:spPr>
            <a:xfrm rot="18900000">
              <a:off x="475556" y="473143"/>
              <a:ext cx="803954" cy="80512"/>
            </a:xfrm>
            <a:custGeom>
              <a:avLst/>
              <a:gdLst>
                <a:gd name="connsiteX0" fmla="*/ 80503 w 803954"/>
                <a:gd name="connsiteY0" fmla="*/ 0 h 80512"/>
                <a:gd name="connsiteX1" fmla="*/ 723451 w 803954"/>
                <a:gd name="connsiteY1" fmla="*/ 0 h 80512"/>
                <a:gd name="connsiteX2" fmla="*/ 803954 w 803954"/>
                <a:gd name="connsiteY2" fmla="*/ 80512 h 80512"/>
                <a:gd name="connsiteX3" fmla="*/ 0 w 803954"/>
                <a:gd name="connsiteY3" fmla="*/ 80512 h 80512"/>
              </a:gdLst>
              <a:ahLst/>
              <a:cxnLst>
                <a:cxn ang="0">
                  <a:pos x="connsiteX0" y="connsiteY0"/>
                </a:cxn>
                <a:cxn ang="0">
                  <a:pos x="connsiteX1" y="connsiteY1"/>
                </a:cxn>
                <a:cxn ang="0">
                  <a:pos x="connsiteX2" y="connsiteY2"/>
                </a:cxn>
                <a:cxn ang="0">
                  <a:pos x="connsiteX3" y="connsiteY3"/>
                </a:cxn>
              </a:cxnLst>
              <a:rect l="l" t="t" r="r" b="b"/>
              <a:pathLst>
                <a:path w="803954" h="80512">
                  <a:moveTo>
                    <a:pt x="80503" y="0"/>
                  </a:moveTo>
                  <a:lnTo>
                    <a:pt x="723451" y="0"/>
                  </a:lnTo>
                  <a:lnTo>
                    <a:pt x="803954" y="80512"/>
                  </a:lnTo>
                  <a:lnTo>
                    <a:pt x="0" y="805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charset="-122"/>
                <a:ea typeface="Microsoft YaHei" charset="-122"/>
                <a:cs typeface="Microsoft YaHei" charset="-122"/>
                <a:sym typeface="Arial" charset="0"/>
              </a:endParaRPr>
            </a:p>
          </p:txBody>
        </p:sp>
        <p:sp>
          <p:nvSpPr>
            <p:cNvPr id="39" name="任意多边形: 形状 38"/>
            <p:cNvSpPr/>
            <p:nvPr>
              <p:custDataLst>
                <p:tags r:id="rId19"/>
              </p:custDataLst>
            </p:nvPr>
          </p:nvSpPr>
          <p:spPr>
            <a:xfrm>
              <a:off x="542230" y="273050"/>
              <a:ext cx="824016" cy="80512"/>
            </a:xfrm>
            <a:custGeom>
              <a:avLst/>
              <a:gdLst>
                <a:gd name="connsiteX0" fmla="*/ 80503 w 824016"/>
                <a:gd name="connsiteY0" fmla="*/ 0 h 80512"/>
                <a:gd name="connsiteX1" fmla="*/ 824016 w 824016"/>
                <a:gd name="connsiteY1" fmla="*/ 0 h 80512"/>
                <a:gd name="connsiteX2" fmla="*/ 824016 w 824016"/>
                <a:gd name="connsiteY2" fmla="*/ 80512 h 80512"/>
                <a:gd name="connsiteX3" fmla="*/ 0 w 824016"/>
                <a:gd name="connsiteY3" fmla="*/ 80512 h 80512"/>
              </a:gdLst>
              <a:ahLst/>
              <a:cxnLst>
                <a:cxn ang="0">
                  <a:pos x="connsiteX0" y="connsiteY0"/>
                </a:cxn>
                <a:cxn ang="0">
                  <a:pos x="connsiteX1" y="connsiteY1"/>
                </a:cxn>
                <a:cxn ang="0">
                  <a:pos x="connsiteX2" y="connsiteY2"/>
                </a:cxn>
                <a:cxn ang="0">
                  <a:pos x="connsiteX3" y="connsiteY3"/>
                </a:cxn>
              </a:cxnLst>
              <a:rect l="l" t="t" r="r" b="b"/>
              <a:pathLst>
                <a:path w="824016" h="80512">
                  <a:moveTo>
                    <a:pt x="80503" y="0"/>
                  </a:moveTo>
                  <a:lnTo>
                    <a:pt x="824016" y="0"/>
                  </a:lnTo>
                  <a:lnTo>
                    <a:pt x="824016" y="80512"/>
                  </a:lnTo>
                  <a:lnTo>
                    <a:pt x="0" y="805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charset="-122"/>
                <a:ea typeface="Microsoft YaHei" charset="-122"/>
                <a:cs typeface="Microsoft YaHei" charset="-122"/>
                <a:sym typeface="Arial" charset="0"/>
              </a:endParaRPr>
            </a:p>
          </p:txBody>
        </p:sp>
        <p:sp>
          <p:nvSpPr>
            <p:cNvPr id="40" name="任意多边形: 形状 39"/>
            <p:cNvSpPr/>
            <p:nvPr>
              <p:custDataLst>
                <p:tags r:id="rId20"/>
              </p:custDataLst>
            </p:nvPr>
          </p:nvSpPr>
          <p:spPr>
            <a:xfrm rot="5400000" flipV="1">
              <a:off x="276036" y="542095"/>
              <a:ext cx="806180" cy="80512"/>
            </a:xfrm>
            <a:custGeom>
              <a:avLst/>
              <a:gdLst>
                <a:gd name="connsiteX0" fmla="*/ 0 w 806180"/>
                <a:gd name="connsiteY0" fmla="*/ 80512 h 80512"/>
                <a:gd name="connsiteX1" fmla="*/ 806180 w 806180"/>
                <a:gd name="connsiteY1" fmla="*/ 80512 h 80512"/>
                <a:gd name="connsiteX2" fmla="*/ 806180 w 806180"/>
                <a:gd name="connsiteY2" fmla="*/ 0 h 80512"/>
                <a:gd name="connsiteX3" fmla="*/ 80503 w 806180"/>
                <a:gd name="connsiteY3" fmla="*/ 0 h 80512"/>
              </a:gdLst>
              <a:ahLst/>
              <a:cxnLst>
                <a:cxn ang="0">
                  <a:pos x="connsiteX0" y="connsiteY0"/>
                </a:cxn>
                <a:cxn ang="0">
                  <a:pos x="connsiteX1" y="connsiteY1"/>
                </a:cxn>
                <a:cxn ang="0">
                  <a:pos x="connsiteX2" y="connsiteY2"/>
                </a:cxn>
                <a:cxn ang="0">
                  <a:pos x="connsiteX3" y="connsiteY3"/>
                </a:cxn>
              </a:cxnLst>
              <a:rect l="l" t="t" r="r" b="b"/>
              <a:pathLst>
                <a:path w="806180" h="80512">
                  <a:moveTo>
                    <a:pt x="0" y="80512"/>
                  </a:moveTo>
                  <a:lnTo>
                    <a:pt x="806180" y="80512"/>
                  </a:lnTo>
                  <a:lnTo>
                    <a:pt x="806180" y="0"/>
                  </a:lnTo>
                  <a:lnTo>
                    <a:pt x="8050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charset="-122"/>
                <a:ea typeface="Microsoft YaHei" charset="-122"/>
                <a:cs typeface="Microsoft YaHei" charset="-122"/>
                <a:sym typeface="Arial" charset="0"/>
              </a:endParaRPr>
            </a:p>
          </p:txBody>
        </p:sp>
      </p:grpSp>
      <p:grpSp>
        <p:nvGrpSpPr>
          <p:cNvPr id="41" name="组合 40"/>
          <p:cNvGrpSpPr/>
          <p:nvPr>
            <p:custDataLst>
              <p:tags r:id="rId12"/>
            </p:custDataLst>
          </p:nvPr>
        </p:nvGrpSpPr>
        <p:grpSpPr>
          <a:xfrm flipH="1" flipV="1">
            <a:off x="11203401" y="5893507"/>
            <a:ext cx="890690" cy="806180"/>
            <a:chOff x="475556" y="179261"/>
            <a:chExt cx="890690" cy="806180"/>
          </a:xfrm>
        </p:grpSpPr>
        <p:sp>
          <p:nvSpPr>
            <p:cNvPr id="42" name="任意多边形: 形状 41"/>
            <p:cNvSpPr/>
            <p:nvPr>
              <p:custDataLst>
                <p:tags r:id="rId15"/>
              </p:custDataLst>
            </p:nvPr>
          </p:nvSpPr>
          <p:spPr>
            <a:xfrm rot="18900000">
              <a:off x="475556" y="473143"/>
              <a:ext cx="803954" cy="80512"/>
            </a:xfrm>
            <a:custGeom>
              <a:avLst/>
              <a:gdLst>
                <a:gd name="connsiteX0" fmla="*/ 80503 w 803954"/>
                <a:gd name="connsiteY0" fmla="*/ 0 h 80512"/>
                <a:gd name="connsiteX1" fmla="*/ 723451 w 803954"/>
                <a:gd name="connsiteY1" fmla="*/ 0 h 80512"/>
                <a:gd name="connsiteX2" fmla="*/ 803954 w 803954"/>
                <a:gd name="connsiteY2" fmla="*/ 80512 h 80512"/>
                <a:gd name="connsiteX3" fmla="*/ 0 w 803954"/>
                <a:gd name="connsiteY3" fmla="*/ 80512 h 80512"/>
              </a:gdLst>
              <a:ahLst/>
              <a:cxnLst>
                <a:cxn ang="0">
                  <a:pos x="connsiteX0" y="connsiteY0"/>
                </a:cxn>
                <a:cxn ang="0">
                  <a:pos x="connsiteX1" y="connsiteY1"/>
                </a:cxn>
                <a:cxn ang="0">
                  <a:pos x="connsiteX2" y="connsiteY2"/>
                </a:cxn>
                <a:cxn ang="0">
                  <a:pos x="connsiteX3" y="connsiteY3"/>
                </a:cxn>
              </a:cxnLst>
              <a:rect l="l" t="t" r="r" b="b"/>
              <a:pathLst>
                <a:path w="803954" h="80512">
                  <a:moveTo>
                    <a:pt x="80503" y="0"/>
                  </a:moveTo>
                  <a:lnTo>
                    <a:pt x="723451" y="0"/>
                  </a:lnTo>
                  <a:lnTo>
                    <a:pt x="803954" y="80512"/>
                  </a:lnTo>
                  <a:lnTo>
                    <a:pt x="0" y="805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charset="-122"/>
                <a:ea typeface="Microsoft YaHei" charset="-122"/>
                <a:cs typeface="Microsoft YaHei" charset="-122"/>
                <a:sym typeface="Arial" charset="0"/>
              </a:endParaRPr>
            </a:p>
          </p:txBody>
        </p:sp>
        <p:sp>
          <p:nvSpPr>
            <p:cNvPr id="43" name="任意多边形: 形状 42"/>
            <p:cNvSpPr/>
            <p:nvPr>
              <p:custDataLst>
                <p:tags r:id="rId16"/>
              </p:custDataLst>
            </p:nvPr>
          </p:nvSpPr>
          <p:spPr>
            <a:xfrm>
              <a:off x="542230" y="273050"/>
              <a:ext cx="824016" cy="80512"/>
            </a:xfrm>
            <a:custGeom>
              <a:avLst/>
              <a:gdLst>
                <a:gd name="connsiteX0" fmla="*/ 80503 w 824016"/>
                <a:gd name="connsiteY0" fmla="*/ 0 h 80512"/>
                <a:gd name="connsiteX1" fmla="*/ 824016 w 824016"/>
                <a:gd name="connsiteY1" fmla="*/ 0 h 80512"/>
                <a:gd name="connsiteX2" fmla="*/ 824016 w 824016"/>
                <a:gd name="connsiteY2" fmla="*/ 80512 h 80512"/>
                <a:gd name="connsiteX3" fmla="*/ 0 w 824016"/>
                <a:gd name="connsiteY3" fmla="*/ 80512 h 80512"/>
              </a:gdLst>
              <a:ahLst/>
              <a:cxnLst>
                <a:cxn ang="0">
                  <a:pos x="connsiteX0" y="connsiteY0"/>
                </a:cxn>
                <a:cxn ang="0">
                  <a:pos x="connsiteX1" y="connsiteY1"/>
                </a:cxn>
                <a:cxn ang="0">
                  <a:pos x="connsiteX2" y="connsiteY2"/>
                </a:cxn>
                <a:cxn ang="0">
                  <a:pos x="connsiteX3" y="connsiteY3"/>
                </a:cxn>
              </a:cxnLst>
              <a:rect l="l" t="t" r="r" b="b"/>
              <a:pathLst>
                <a:path w="824016" h="80512">
                  <a:moveTo>
                    <a:pt x="80503" y="0"/>
                  </a:moveTo>
                  <a:lnTo>
                    <a:pt x="824016" y="0"/>
                  </a:lnTo>
                  <a:lnTo>
                    <a:pt x="824016" y="80512"/>
                  </a:lnTo>
                  <a:lnTo>
                    <a:pt x="0" y="805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charset="-122"/>
                <a:ea typeface="Microsoft YaHei" charset="-122"/>
                <a:cs typeface="Microsoft YaHei" charset="-122"/>
                <a:sym typeface="Arial" charset="0"/>
              </a:endParaRPr>
            </a:p>
          </p:txBody>
        </p:sp>
        <p:sp>
          <p:nvSpPr>
            <p:cNvPr id="44" name="任意多边形: 形状 43"/>
            <p:cNvSpPr/>
            <p:nvPr>
              <p:custDataLst>
                <p:tags r:id="rId17"/>
              </p:custDataLst>
            </p:nvPr>
          </p:nvSpPr>
          <p:spPr>
            <a:xfrm rot="5400000" flipV="1">
              <a:off x="276036" y="542095"/>
              <a:ext cx="806180" cy="80512"/>
            </a:xfrm>
            <a:custGeom>
              <a:avLst/>
              <a:gdLst>
                <a:gd name="connsiteX0" fmla="*/ 0 w 806180"/>
                <a:gd name="connsiteY0" fmla="*/ 80512 h 80512"/>
                <a:gd name="connsiteX1" fmla="*/ 806180 w 806180"/>
                <a:gd name="connsiteY1" fmla="*/ 80512 h 80512"/>
                <a:gd name="connsiteX2" fmla="*/ 806180 w 806180"/>
                <a:gd name="connsiteY2" fmla="*/ 0 h 80512"/>
                <a:gd name="connsiteX3" fmla="*/ 80503 w 806180"/>
                <a:gd name="connsiteY3" fmla="*/ 0 h 80512"/>
              </a:gdLst>
              <a:ahLst/>
              <a:cxnLst>
                <a:cxn ang="0">
                  <a:pos x="connsiteX0" y="connsiteY0"/>
                </a:cxn>
                <a:cxn ang="0">
                  <a:pos x="connsiteX1" y="connsiteY1"/>
                </a:cxn>
                <a:cxn ang="0">
                  <a:pos x="connsiteX2" y="connsiteY2"/>
                </a:cxn>
                <a:cxn ang="0">
                  <a:pos x="connsiteX3" y="connsiteY3"/>
                </a:cxn>
              </a:cxnLst>
              <a:rect l="l" t="t" r="r" b="b"/>
              <a:pathLst>
                <a:path w="806180" h="80512">
                  <a:moveTo>
                    <a:pt x="0" y="80512"/>
                  </a:moveTo>
                  <a:lnTo>
                    <a:pt x="806180" y="80512"/>
                  </a:lnTo>
                  <a:lnTo>
                    <a:pt x="806180" y="0"/>
                  </a:lnTo>
                  <a:lnTo>
                    <a:pt x="8050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charset="-122"/>
                <a:ea typeface="Microsoft YaHei" charset="-122"/>
                <a:cs typeface="Microsoft YaHei" charset="-122"/>
                <a:sym typeface="Arial" charset="0"/>
              </a:endParaRPr>
            </a:p>
          </p:txBody>
        </p:sp>
      </p:grpSp>
      <p:cxnSp>
        <p:nvCxnSpPr>
          <p:cNvPr id="47" name="直接连接符 46"/>
          <p:cNvCxnSpPr/>
          <p:nvPr>
            <p:custDataLst>
              <p:tags r:id="rId13"/>
            </p:custDataLst>
          </p:nvPr>
        </p:nvCxnSpPr>
        <p:spPr>
          <a:xfrm>
            <a:off x="6096000" y="2630311"/>
            <a:ext cx="0" cy="2404533"/>
          </a:xfrm>
          <a:prstGeom prst="line">
            <a:avLst/>
          </a:prstGeom>
          <a:ln w="12700">
            <a:solidFill>
              <a:schemeClr val="lt1">
                <a:lumMod val="8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8" name="矩形 7"/>
          <p:cNvSpPr/>
          <p:nvPr>
            <p:custDataLst>
              <p:tags r:id="rId14"/>
            </p:custDataLst>
          </p:nvPr>
        </p:nvSpPr>
        <p:spPr>
          <a:xfrm>
            <a:off x="6126480" y="1496695"/>
            <a:ext cx="5606415" cy="5024755"/>
          </a:xfrm>
          <a:prstGeom prst="rect">
            <a:avLst/>
          </a:prstGeom>
        </p:spPr>
        <p:txBody>
          <a:bodyPr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0"/>
              </a:spcBef>
              <a:spcAft>
                <a:spcPts val="200"/>
              </a:spcAft>
              <a:buClr>
                <a:srgbClr val="FFFFFF">
                  <a:lumMod val="95000"/>
                </a:srgbClr>
              </a:buClr>
              <a:buSzPct val="100000"/>
              <a:buFont typeface="Wingdings" charset="2"/>
              <a:buChar char="l"/>
              <a:tabLst/>
              <a:defRPr/>
            </a:pPr>
            <a:r>
              <a:rPr kumimoji="0" lang="en-US" altLang="zh-CN" sz="1800" b="0" i="0" u="none" strike="noStrike" kern="1200" cap="none" spc="150" normalizeH="0" baseline="0" noProof="0">
                <a:ln>
                  <a:noFill/>
                </a:ln>
                <a:solidFill>
                  <a:srgbClr val="000000">
                    <a:lumMod val="75000"/>
                    <a:lumOff val="25000"/>
                  </a:srgbClr>
                </a:solidFill>
                <a:effectLst/>
                <a:uLnTx/>
                <a:uFillTx/>
                <a:latin typeface="Times New Roman" charset="0"/>
                <a:ea typeface="Times New Roman" charset="0"/>
                <a:cs typeface="Times New Roman" charset="0"/>
              </a:rPr>
              <a:t>z.B. “</a:t>
            </a:r>
            <a:r>
              <a:rPr kumimoji="0" lang="en-US" altLang="zh-CN" sz="1800" b="0" i="0" u="none" strike="noStrike" kern="1200" cap="none" spc="150" normalizeH="0" baseline="0" noProof="0">
                <a:ln>
                  <a:noFill/>
                </a:ln>
                <a:solidFill>
                  <a:srgbClr val="000000"/>
                </a:solidFill>
                <a:effectLst/>
                <a:uLnTx/>
                <a:uFillTx/>
                <a:latin typeface="Times New Roman" charset="0"/>
                <a:ea typeface="Times New Roman" charset="0"/>
                <a:cs typeface="Times New Roman" charset="0"/>
              </a:rPr>
              <a:t>著书立说</a:t>
            </a:r>
            <a:r>
              <a:rPr kumimoji="0" lang="en-US" altLang="zh-CN" sz="1800" b="0" i="0" u="none" strike="noStrike" kern="1200" cap="none" spc="150" normalizeH="0" baseline="0" noProof="0">
                <a:ln>
                  <a:noFill/>
                </a:ln>
                <a:solidFill>
                  <a:srgbClr val="000000">
                    <a:lumMod val="75000"/>
                    <a:lumOff val="25000"/>
                  </a:srgbClr>
                </a:solidFill>
                <a:effectLst/>
                <a:uLnTx/>
                <a:uFillTx/>
                <a:latin typeface="Times New Roman" charset="0"/>
                <a:ea typeface="Times New Roman" charset="0"/>
                <a:cs typeface="Times New Roman" charset="0"/>
              </a:rPr>
              <a:t>”，ich würde es so übersetzen: Bücher verfassen und Lehren aufstellen.</a:t>
            </a:r>
          </a:p>
          <a:p>
            <a:pPr marL="285750" marR="0" lvl="0" indent="-285750" algn="l" defTabSz="914400" rtl="0" eaLnBrk="1" fontAlgn="auto" latinLnBrk="0" hangingPunct="1">
              <a:lnSpc>
                <a:spcPct val="110000"/>
              </a:lnSpc>
              <a:spcBef>
                <a:spcPts val="0"/>
              </a:spcBef>
              <a:spcAft>
                <a:spcPts val="200"/>
              </a:spcAft>
              <a:buClr>
                <a:srgbClr val="FFFFFF">
                  <a:lumMod val="95000"/>
                </a:srgbClr>
              </a:buClr>
              <a:buSzPct val="100000"/>
              <a:buFont typeface="Wingdings" charset="2"/>
              <a:buChar char="l"/>
              <a:tabLst/>
              <a:defRPr/>
            </a:pPr>
            <a:r>
              <a:rPr kumimoji="0" lang="zh-CN" altLang="en-US" sz="1800" b="0" i="0" u="none" strike="noStrike" kern="1200" cap="none" spc="150" normalizeH="0" baseline="0" noProof="0">
                <a:ln>
                  <a:noFill/>
                </a:ln>
                <a:solidFill>
                  <a:srgbClr val="000000">
                    <a:lumMod val="75000"/>
                    <a:lumOff val="25000"/>
                  </a:srgbClr>
                </a:solidFill>
                <a:effectLst/>
                <a:uLnTx/>
                <a:uFillTx/>
                <a:latin typeface="Times New Roman" charset="0"/>
                <a:ea typeface="Times New Roman" charset="0"/>
                <a:cs typeface="Times New Roman" charset="0"/>
              </a:rPr>
              <a:t>“德高望重”，würde ich es so übersetzen : eine Person, die hohe Moral und grosses Prestige hat.</a:t>
            </a:r>
          </a:p>
          <a:p>
            <a:pPr marL="285750" marR="0" lvl="0" indent="-285750" algn="l" defTabSz="914400" rtl="0" eaLnBrk="1" fontAlgn="auto" latinLnBrk="0" hangingPunct="1">
              <a:lnSpc>
                <a:spcPct val="110000"/>
              </a:lnSpc>
              <a:spcBef>
                <a:spcPts val="0"/>
              </a:spcBef>
              <a:spcAft>
                <a:spcPts val="200"/>
              </a:spcAft>
              <a:buClr>
                <a:srgbClr val="FFFFFF">
                  <a:lumMod val="95000"/>
                </a:srgbClr>
              </a:buClr>
              <a:buSzPct val="100000"/>
              <a:buFont typeface="Wingdings" charset="2"/>
              <a:buChar char="l"/>
              <a:tabLst/>
              <a:defRPr/>
            </a:pPr>
            <a:r>
              <a:rPr kumimoji="0" lang="zh-CN" altLang="en-US" sz="1800" b="0" i="0" u="none" strike="noStrike" kern="1200" cap="none" spc="150" normalizeH="0" baseline="0" noProof="0">
                <a:ln>
                  <a:noFill/>
                </a:ln>
                <a:solidFill>
                  <a:srgbClr val="000000">
                    <a:lumMod val="75000"/>
                    <a:lumOff val="25000"/>
                  </a:srgbClr>
                </a:solidFill>
                <a:effectLst/>
                <a:uLnTx/>
                <a:uFillTx/>
                <a:latin typeface="Times New Roman" charset="0"/>
                <a:ea typeface="Times New Roman" charset="0"/>
                <a:cs typeface="Times New Roman" charset="0"/>
              </a:rPr>
              <a:t>“用兵攻战之本在于壹民”， Die Bedeutung von “壹民” in diesem klassischen chinesischen Satz ist die Menschen zu vereinen. Aber die oberflächliche Bedeutung des Wortes ist ein Volk, deshalb soll ich das Wort zuerst ins moderne Chinesische übersetzen dann ins Deutsche übersetzen. So würde ich diesen Satz übersetzen:Der grundlegende Grund für den Einsatz von Truppen zum Angriff und Kampf ist die Vereinigung der Menschen.</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64"/>
        <p:cNvGrpSpPr/>
        <p:nvPr/>
      </p:nvGrpSpPr>
      <p:grpSpPr>
        <a:xfrm>
          <a:off x="0" y="0"/>
          <a:ext cx="0" cy="0"/>
          <a:chOff x="0" y="0"/>
          <a:chExt cx="0" cy="0"/>
        </a:xfrm>
      </p:grpSpPr>
      <p:sp>
        <p:nvSpPr>
          <p:cNvPr id="166" name="Google Shape;166;p19"/>
          <p:cNvSpPr txBox="1">
            <a:spLocks noGrp="1"/>
          </p:cNvSpPr>
          <p:nvPr>
            <p:ph type="body" idx="1"/>
          </p:nvPr>
        </p:nvSpPr>
        <p:spPr>
          <a:xfrm>
            <a:off x="2672715" y="514985"/>
            <a:ext cx="9047480" cy="4333240"/>
          </a:xfrm>
          <a:prstGeom prst="rect">
            <a:avLst/>
          </a:prstGeom>
        </p:spPr>
        <p:txBody>
          <a:bodyPr spcFirstLastPara="1" wrap="square" lIns="0" tIns="0" rIns="0" bIns="0" anchor="t" anchorCtr="0">
            <a:noAutofit/>
          </a:bodyPr>
          <a:lstStyle/>
          <a:p>
            <a:pPr marL="457200" lvl="0" indent="-393700" algn="l" rtl="0">
              <a:spcBef>
                <a:spcPts val="600"/>
              </a:spcBef>
              <a:spcAft>
                <a:spcPts val="0"/>
              </a:spcAft>
              <a:buSzPts val="2600"/>
              <a:buChar char="◈"/>
            </a:pPr>
            <a:r>
              <a:rPr lang="de-DE" altLang="en-GB">
                <a:solidFill>
                  <a:srgbClr val="C00000"/>
                </a:solidFill>
                <a:latin typeface="Calibri" panose="020F0502020204030204" charset="0"/>
              </a:rPr>
              <a:t>Die Schwierigkeit der Übersetzung</a:t>
            </a:r>
          </a:p>
          <a:p>
            <a:pPr marL="457200" lvl="0" indent="-393700" algn="l" rtl="0">
              <a:spcBef>
                <a:spcPts val="600"/>
              </a:spcBef>
              <a:spcAft>
                <a:spcPts val="0"/>
              </a:spcAft>
              <a:buSzPts val="2600"/>
              <a:buChar char="◈"/>
            </a:pPr>
            <a:r>
              <a:rPr lang="de-DE" altLang="en-GB" sz="2400">
                <a:solidFill>
                  <a:schemeClr val="tx1"/>
                </a:solidFill>
                <a:latin typeface="Calibri" panose="020F0502020204030204" charset="0"/>
              </a:rPr>
              <a:t>Wenn ein Satz zu lang ist, kann ich den Satz nicht gut übersetze.</a:t>
            </a:r>
            <a:endParaRPr lang="de-DE" altLang="en-GB" sz="2400">
              <a:latin typeface="Calibri" panose="020F0502020204030204" charset="0"/>
            </a:endParaRPr>
          </a:p>
          <a:p>
            <a:pPr marL="457200" lvl="0" indent="-393700" algn="l" rtl="0">
              <a:spcBef>
                <a:spcPts val="600"/>
              </a:spcBef>
              <a:spcAft>
                <a:spcPts val="0"/>
              </a:spcAft>
              <a:buSzPts val="2600"/>
              <a:buChar char="◈"/>
            </a:pPr>
            <a:r>
              <a:rPr lang="de-DE" altLang="en-GB">
                <a:solidFill>
                  <a:srgbClr val="C00000"/>
                </a:solidFill>
                <a:latin typeface="Calibri" panose="020F0502020204030204" charset="0"/>
              </a:rPr>
              <a:t>Die Theorie</a:t>
            </a:r>
            <a:r>
              <a:rPr lang="zh-CN" altLang="de-DE">
                <a:solidFill>
                  <a:srgbClr val="C00000"/>
                </a:solidFill>
                <a:latin typeface="Calibri" panose="020F0502020204030204" charset="0"/>
              </a:rPr>
              <a:t>：</a:t>
            </a:r>
            <a:r>
              <a:rPr lang="de-DE" altLang="en-GB">
                <a:solidFill>
                  <a:srgbClr val="C00000"/>
                </a:solidFill>
                <a:latin typeface="Calibri" panose="020F0502020204030204" charset="0"/>
              </a:rPr>
              <a:t>Die Funktionale Translationsthorie</a:t>
            </a:r>
          </a:p>
          <a:p>
            <a:pPr marL="457200" lvl="0" indent="-393700" algn="l" rtl="0">
              <a:spcBef>
                <a:spcPts val="600"/>
              </a:spcBef>
              <a:spcAft>
                <a:spcPts val="0"/>
              </a:spcAft>
              <a:buSzPts val="2600"/>
              <a:buChar char="◈"/>
            </a:pPr>
            <a:r>
              <a:rPr lang="de-DE" altLang="en-GB" sz="2400">
                <a:solidFill>
                  <a:schemeClr val="tx1"/>
                </a:solidFill>
                <a:latin typeface="Calibri" panose="020F0502020204030204" charset="0"/>
              </a:rPr>
              <a:t>In 1970 schlugen deutsche Wissenschaftler die Funktionale Translationsthorie vor, die von Katharina</a:t>
            </a:r>
            <a:r>
              <a:rPr lang="en-US" altLang="de-DE" sz="2400">
                <a:solidFill>
                  <a:schemeClr val="tx1"/>
                </a:solidFill>
                <a:latin typeface="Calibri" panose="020F0502020204030204" charset="0"/>
              </a:rPr>
              <a:t> Reiss,</a:t>
            </a:r>
            <a:r>
              <a:rPr lang="de-DE" altLang="en-GB" sz="2400">
                <a:solidFill>
                  <a:schemeClr val="tx1"/>
                </a:solidFill>
                <a:latin typeface="Calibri" panose="020F0502020204030204" charset="0"/>
              </a:rPr>
              <a:t> Hans Vermeer und Christiane Nord vertreten sind. Es gibt viele Methoden in der Theorie, zum Beispiel die Baukasten Methode. Bildlich gesprochen besteht die Sprache aus Baukästen. Bei der Verwendung der Sprache geht es darum, die Baukästen zu manipulieren. Die Baukästen umfassen Substantive, Substantiv</a:t>
            </a:r>
            <a:r>
              <a:rPr lang="en-US" altLang="de-DE" sz="2400">
                <a:solidFill>
                  <a:schemeClr val="tx1"/>
                </a:solidFill>
                <a:latin typeface="Calibri" panose="020F0502020204030204" charset="0"/>
              </a:rPr>
              <a:t>phrasen, </a:t>
            </a:r>
            <a:r>
              <a:rPr lang="de-DE" altLang="en-GB" sz="2400">
                <a:solidFill>
                  <a:schemeClr val="tx1"/>
                </a:solidFill>
                <a:latin typeface="Calibri" panose="020F0502020204030204" charset="0"/>
              </a:rPr>
              <a:t>Substantivstrukturen, etc. Mit dieser Methode analysiere ich zuerst jede Teile des Satz</a:t>
            </a:r>
            <a:r>
              <a:rPr lang="en-US" altLang="de-DE" sz="2400">
                <a:solidFill>
                  <a:schemeClr val="tx1"/>
                </a:solidFill>
                <a:latin typeface="Calibri" panose="020F0502020204030204" charset="0"/>
              </a:rPr>
              <a:t>es</a:t>
            </a:r>
            <a:r>
              <a:rPr lang="de-DE" altLang="en-GB" sz="2400">
                <a:solidFill>
                  <a:schemeClr val="tx1"/>
                </a:solidFill>
                <a:latin typeface="Calibri" panose="020F0502020204030204" charset="0"/>
              </a:rPr>
              <a:t>, dann kann ich die Bedeutung des Satz</a:t>
            </a:r>
            <a:r>
              <a:rPr lang="en-US" altLang="de-DE" sz="2400">
                <a:solidFill>
                  <a:schemeClr val="tx1"/>
                </a:solidFill>
                <a:latin typeface="Calibri" panose="020F0502020204030204" charset="0"/>
              </a:rPr>
              <a:t>es</a:t>
            </a:r>
            <a:r>
              <a:rPr lang="de-DE" altLang="en-GB" sz="2400">
                <a:solidFill>
                  <a:schemeClr val="tx1"/>
                </a:solidFill>
                <a:latin typeface="Calibri" panose="020F0502020204030204" charset="0"/>
              </a:rPr>
              <a:t> besser verstehe. Denn weist die Oberfläche einer Satzkomponente auf den tieferen Bedeutungsgehalt eines Satzes hin, was für die Übersetzun</a:t>
            </a:r>
            <a:r>
              <a:rPr lang="en-US" altLang="de-DE" sz="2400">
                <a:solidFill>
                  <a:schemeClr val="tx1"/>
                </a:solidFill>
                <a:latin typeface="Calibri" panose="020F0502020204030204" charset="0"/>
              </a:rPr>
              <a:t>g </a:t>
            </a:r>
            <a:r>
              <a:rPr lang="de-DE" altLang="en-GB" sz="2400">
                <a:solidFill>
                  <a:schemeClr val="tx1"/>
                </a:solidFill>
                <a:latin typeface="Calibri" panose="020F0502020204030204" charset="0"/>
              </a:rPr>
              <a:t>wichtig ist.</a:t>
            </a:r>
          </a:p>
          <a:p>
            <a:pPr marL="3721100" lvl="8" indent="0" algn="l" rtl="0">
              <a:spcBef>
                <a:spcPts val="600"/>
              </a:spcBef>
              <a:spcAft>
                <a:spcPts val="0"/>
              </a:spcAft>
              <a:buSzPts val="2600"/>
              <a:buNone/>
            </a:pPr>
            <a:r>
              <a:rPr lang="en-US" altLang="de-DE" sz="1535">
                <a:solidFill>
                  <a:schemeClr val="tx1"/>
                </a:solidFill>
                <a:latin typeface="Calibri" panose="020F0502020204030204" charset="0"/>
              </a:rPr>
              <a:t>                                                                        </a:t>
            </a:r>
            <a:r>
              <a:rPr lang="en-US" altLang="de-DE">
                <a:solidFill>
                  <a:schemeClr val="tx1"/>
                </a:solidFill>
                <a:latin typeface="Calibri" panose="020F0502020204030204" charset="0"/>
              </a:rPr>
              <a:t>       </a:t>
            </a:r>
          </a:p>
          <a:p>
            <a:pPr marL="3721100" lvl="8" indent="0" algn="r" rtl="0">
              <a:spcBef>
                <a:spcPts val="600"/>
              </a:spcBef>
              <a:spcAft>
                <a:spcPts val="0"/>
              </a:spcAft>
              <a:buSzPts val="2600"/>
              <a:buNone/>
            </a:pPr>
            <a:r>
              <a:rPr lang="en-US" altLang="de-DE">
                <a:solidFill>
                  <a:schemeClr val="tx1"/>
                </a:solidFill>
                <a:latin typeface="Calibri" panose="020F0502020204030204" charset="0"/>
              </a:rPr>
              <a:t>      Xiang Yuhan</a:t>
            </a:r>
          </a:p>
        </p:txBody>
      </p:sp>
      <p:sp>
        <p:nvSpPr>
          <p:cNvPr id="167" name="Google Shape;167;p19"/>
          <p:cNvSpPr txBox="1">
            <a:spLocks noGrp="1"/>
          </p:cNvSpPr>
          <p:nvPr>
            <p:ph type="sldNum" idx="12"/>
          </p:nvPr>
        </p:nvSpPr>
        <p:spPr>
          <a:xfrm>
            <a:off x="479589" y="1365300"/>
            <a:ext cx="1356800" cy="5248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GB"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10" r:link="rId11" cstate="screen"/>
          <a:stretch>
            <a:fillRect/>
          </a:stretch>
        </p:blipFill>
        <p:spPr>
          <a:xfrm flipH="1">
            <a:off x="11115675" y="5205730"/>
            <a:ext cx="883920" cy="1655445"/>
          </a:xfrm>
          <a:prstGeom prst="rect">
            <a:avLst/>
          </a:prstGeom>
        </p:spPr>
      </p:pic>
      <p:cxnSp>
        <p:nvCxnSpPr>
          <p:cNvPr id="4" name="PA-直接连接符 9"/>
          <p:cNvCxnSpPr/>
          <p:nvPr>
            <p:custDataLst>
              <p:tags r:id="rId3"/>
            </p:custDataLst>
          </p:nvPr>
        </p:nvCxnSpPr>
        <p:spPr>
          <a:xfrm flipH="1" flipV="1">
            <a:off x="9601835" y="0"/>
            <a:ext cx="2557145" cy="2571115"/>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PA-直角三角形 5"/>
          <p:cNvSpPr/>
          <p:nvPr>
            <p:custDataLst>
              <p:tags r:id="rId4"/>
            </p:custDataLst>
          </p:nvPr>
        </p:nvSpPr>
        <p:spPr>
          <a:xfrm>
            <a:off x="9923145" y="635"/>
            <a:ext cx="2268855" cy="2284730"/>
          </a:xfrm>
          <a:custGeom>
            <a:avLst/>
            <a:gdLst>
              <a:gd name="connsiteX0" fmla="*/ 0 w 2268855"/>
              <a:gd name="connsiteY0" fmla="*/ 0 h 2284730"/>
              <a:gd name="connsiteX1" fmla="*/ 2268855 w 2268855"/>
              <a:gd name="connsiteY1" fmla="*/ 0 h 2284730"/>
              <a:gd name="connsiteX2" fmla="*/ 2268855 w 2268855"/>
              <a:gd name="connsiteY2" fmla="*/ 2284730 h 2284730"/>
            </a:gdLst>
            <a:ahLst/>
            <a:cxnLst>
              <a:cxn ang="0">
                <a:pos x="connsiteX0" y="connsiteY0"/>
              </a:cxn>
              <a:cxn ang="0">
                <a:pos x="connsiteX1" y="connsiteY1"/>
              </a:cxn>
              <a:cxn ang="0">
                <a:pos x="connsiteX2" y="connsiteY2"/>
              </a:cxn>
            </a:cxnLst>
            <a:rect l="l" t="t" r="r" b="b"/>
            <a:pathLst>
              <a:path w="2268855" h="2284730">
                <a:moveTo>
                  <a:pt x="0" y="0"/>
                </a:moveTo>
                <a:lnTo>
                  <a:pt x="2268855" y="0"/>
                </a:lnTo>
                <a:lnTo>
                  <a:pt x="2268855" y="2284730"/>
                </a:lnTo>
                <a:close/>
              </a:path>
            </a:pathLst>
          </a:cu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隶书" panose="02010509060101010101" pitchFamily="49" charset="-122"/>
              <a:ea typeface="微软雅黑" panose="020B0503020204020204" charset="-122"/>
              <a:cs typeface="隶书" panose="02010509060101010101" pitchFamily="49" charset="-122"/>
            </a:endParaRPr>
          </a:p>
        </p:txBody>
      </p:sp>
      <p:sp>
        <p:nvSpPr>
          <p:cNvPr id="6" name="PA-直角三角形 8"/>
          <p:cNvSpPr/>
          <p:nvPr>
            <p:custDataLst>
              <p:tags r:id="rId5"/>
            </p:custDataLst>
          </p:nvPr>
        </p:nvSpPr>
        <p:spPr>
          <a:xfrm>
            <a:off x="-908685" y="5208270"/>
            <a:ext cx="1459865" cy="1456055"/>
          </a:xfrm>
          <a:prstGeom prst="rtTriangl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隶书" panose="02010509060101010101" pitchFamily="49" charset="-122"/>
              <a:ea typeface="微软雅黑" panose="020B0503020204020204" charset="-122"/>
              <a:cs typeface="隶书" panose="02010509060101010101" pitchFamily="49" charset="-122"/>
            </a:endParaRPr>
          </a:p>
        </p:txBody>
      </p:sp>
      <p:cxnSp>
        <p:nvCxnSpPr>
          <p:cNvPr id="7" name="PA-直接连接符 9"/>
          <p:cNvCxnSpPr/>
          <p:nvPr>
            <p:custDataLst>
              <p:tags r:id="rId6"/>
            </p:custDataLst>
          </p:nvPr>
        </p:nvCxnSpPr>
        <p:spPr>
          <a:xfrm flipH="1" flipV="1">
            <a:off x="10160" y="4983480"/>
            <a:ext cx="1980565" cy="1905000"/>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文本框 1"/>
          <p:cNvSpPr txBox="1"/>
          <p:nvPr>
            <p:custDataLst>
              <p:tags r:id="rId7"/>
            </p:custDataLst>
          </p:nvPr>
        </p:nvSpPr>
        <p:spPr>
          <a:xfrm>
            <a:off x="30442" y="77478"/>
            <a:ext cx="10972876" cy="1063739"/>
          </a:xfrm>
          <a:prstGeom prst="rect">
            <a:avLst/>
          </a:prstGeom>
          <a:noFill/>
        </p:spPr>
        <p:txBody>
          <a:bodyPr wrap="square" lIns="63500" tIns="25400" rIns="63500" bIns="25400" rtlCol="0" anchor="t" anchorCtr="0">
            <a:norm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altLang="zh-CN" sz="3200" b="1" i="0" u="none" strike="noStrike" kern="1200" cap="none" spc="160" normalizeH="0" baseline="0" noProof="0">
                <a:ln>
                  <a:noFill/>
                </a:ln>
                <a:solidFill>
                  <a:srgbClr val="8EC1AB">
                    <a:lumMod val="75000"/>
                  </a:srgbClr>
                </a:solidFill>
                <a:effectLst/>
                <a:uLnTx/>
                <a:uFillTx/>
                <a:latin typeface="Arial"/>
                <a:ea typeface="微软雅黑" panose="020B0503020204020204" charset="-122"/>
                <a:cs typeface="Arial"/>
              </a:rPr>
              <a:t>Was ist “Verfahren zum Schneiden von Blöcken”?</a:t>
            </a:r>
          </a:p>
        </p:txBody>
      </p:sp>
      <p:sp>
        <p:nvSpPr>
          <p:cNvPr id="11" name="Title 6"/>
          <p:cNvSpPr txBox="1"/>
          <p:nvPr>
            <p:custDataLst>
              <p:tags r:id="rId8"/>
            </p:custDataLst>
          </p:nvPr>
        </p:nvSpPr>
        <p:spPr>
          <a:xfrm>
            <a:off x="0" y="534670"/>
            <a:ext cx="10591800" cy="262636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20000"/>
              </a:lnSpc>
              <a:spcBef>
                <a:spcPts val="0"/>
              </a:spcBef>
              <a:spcAft>
                <a:spcPts val="800"/>
              </a:spcAft>
              <a:buClrTx/>
              <a:buSzPct val="100000"/>
              <a:buFontTx/>
              <a:buNone/>
              <a:tabLst/>
              <a:defRPr/>
            </a:pPr>
            <a:r>
              <a:rPr kumimoji="0" lang="zh-CN" altLang="en-US" sz="1400" b="0" i="0" u="none" strike="noStrike" kern="1200" cap="none" spc="180" normalizeH="0" baseline="0" noProof="0">
                <a:ln w="3175">
                  <a:noFill/>
                  <a:prstDash val="dash"/>
                </a:ln>
                <a:solidFill>
                  <a:prstClr val="black">
                    <a:lumMod val="75000"/>
                    <a:lumOff val="25000"/>
                  </a:prstClr>
                </a:solidFill>
                <a:effectLst/>
                <a:uLnTx/>
                <a:uFillTx/>
                <a:latin typeface="Times New Roman" panose="02020603050405020304" charset="0"/>
                <a:ea typeface="宋体" panose="02010600030101010101" pitchFamily="2" charset="-122"/>
                <a:cs typeface="Times New Roman" panose="02020603050405020304" charset="0"/>
              </a:rPr>
              <a:t>Bildlich gesprochen besteht die Sprache aus Blöcken und Klauseln, und der Gebrauch der Sprache ist eine Frage der Bildung von "Blöcken", die im Allgemeinen untrennbar mit dem Faktor Sätze verbunden sind. Zu den Bausteinen gehören Substantive, zusammengesetzte Substantive, Substantivphrasen, Strukturen mit Substantiven usw. Mit Ausnahme der Eigennamen und der konkreten Substantive haben die Bausteine im Allgemeinen eine innere Struktur, und ihre innere Struktur ist die eines Satzes. Die Oberfläche einer Satzkomponente, die auf den tieferen Sinngehalt eines Satzes hinweist, ist für die Übersetzung von Bedeutung, da die grundlegende Aufgabe der Übersetzung darin besteht, die Summe der inneren Elemente einer Sache, d.h. den inneren Sinn, zu übersetzen.</a:t>
            </a:r>
          </a:p>
        </p:txBody>
      </p:sp>
      <p:sp>
        <p:nvSpPr>
          <p:cNvPr id="3" name="文本框 2"/>
          <p:cNvSpPr txBox="1"/>
          <p:nvPr/>
        </p:nvSpPr>
        <p:spPr>
          <a:xfrm>
            <a:off x="10160" y="3244850"/>
            <a:ext cx="239458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Arial"/>
                <a:ea typeface="微软雅黑"/>
                <a:cs typeface="Arial"/>
              </a:rPr>
              <a:t>Zum Beispiel:</a:t>
            </a:r>
          </a:p>
        </p:txBody>
      </p:sp>
      <p:sp>
        <p:nvSpPr>
          <p:cNvPr id="10" name="文本框 9"/>
          <p:cNvSpPr txBox="1"/>
          <p:nvPr/>
        </p:nvSpPr>
        <p:spPr>
          <a:xfrm>
            <a:off x="30480" y="3696970"/>
            <a:ext cx="10561320" cy="189992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
                <a:prstClr val="black">
                  <a:lumMod val="95000"/>
                  <a:lumOff val="5000"/>
                </a:prstClr>
              </a:buClr>
              <a:buSzPct val="100000"/>
              <a:buFont typeface="+mj-ea"/>
              <a:buNone/>
              <a:tabLst/>
              <a:defRPr/>
            </a:pPr>
            <a:r>
              <a:rPr kumimoji="0" lang="en-US" altLang="zh-CN" sz="1400" b="0" i="1" u="none" strike="noStrike" kern="1200" cap="none" spc="180" normalizeH="0" baseline="0" noProof="0">
                <a:ln>
                  <a:noFill/>
                </a:ln>
                <a:solidFill>
                  <a:prstClr val="black">
                    <a:lumMod val="85000"/>
                    <a:lumOff val="15000"/>
                  </a:prstClr>
                </a:solidFill>
                <a:effectLst/>
                <a:uLnTx/>
                <a:uFillTx/>
                <a:latin typeface="Arial"/>
                <a:ea typeface="微软雅黑" panose="020B0503020204020204" charset="-122"/>
                <a:cs typeface="Arial"/>
                <a:sym typeface="+mn-ea"/>
              </a:rPr>
              <a:t>Das Buch der Wandlungen</a:t>
            </a:r>
            <a:r>
              <a:rPr kumimoji="0" lang="en-US" altLang="zh-CN" sz="1400" b="0" i="0" u="none" strike="noStrike" kern="1200" cap="none" spc="180" normalizeH="0" baseline="0" noProof="0">
                <a:ln>
                  <a:noFill/>
                </a:ln>
                <a:solidFill>
                  <a:prstClr val="black">
                    <a:lumMod val="85000"/>
                    <a:lumOff val="15000"/>
                  </a:prstClr>
                </a:solidFill>
                <a:effectLst/>
                <a:uLnTx/>
                <a:uFillTx/>
                <a:latin typeface="Arial"/>
                <a:ea typeface="微软雅黑" panose="020B0503020204020204" charset="-122"/>
                <a:cs typeface="Arial"/>
                <a:sym typeface="+mn-ea"/>
              </a:rPr>
              <a:t> ist ein sehr komplexes Konzept. Es enthält viele Inhalte. Wie sollen wir es ins Deutsche übersetzen? </a:t>
            </a:r>
            <a:r>
              <a:rPr kumimoji="0" lang="en-US" altLang="zh-CN" sz="1400" b="0" i="1" u="none" strike="noStrike" kern="1200" cap="none" spc="180" normalizeH="0" baseline="0" noProof="0">
                <a:ln>
                  <a:noFill/>
                </a:ln>
                <a:solidFill>
                  <a:prstClr val="black">
                    <a:lumMod val="85000"/>
                    <a:lumOff val="15000"/>
                  </a:prstClr>
                </a:solidFill>
                <a:effectLst/>
                <a:uLnTx/>
                <a:uFillTx/>
                <a:latin typeface="Arial"/>
                <a:ea typeface="微软雅黑" panose="020B0503020204020204" charset="-122"/>
                <a:cs typeface="Arial"/>
                <a:sym typeface="+mn-ea"/>
              </a:rPr>
              <a:t>YI JING</a:t>
            </a:r>
            <a:r>
              <a:rPr kumimoji="0" lang="en-US" altLang="zh-CN" sz="1400" b="0" i="0" u="none" strike="noStrike" kern="1200" cap="none" spc="180" normalizeH="0" baseline="0" noProof="0">
                <a:ln>
                  <a:noFill/>
                </a:ln>
                <a:solidFill>
                  <a:prstClr val="black">
                    <a:lumMod val="85000"/>
                    <a:lumOff val="15000"/>
                  </a:prstClr>
                </a:solidFill>
                <a:effectLst/>
                <a:uLnTx/>
                <a:uFillTx/>
                <a:latin typeface="Arial"/>
                <a:ea typeface="微软雅黑" panose="020B0503020204020204" charset="-122"/>
                <a:cs typeface="Arial"/>
                <a:sym typeface="+mn-ea"/>
              </a:rPr>
              <a:t>? Übersetzt würden die Deutschen also fragen: Was ist das? Weil sie nicht wissen, was es bedeutet. Das ist eine typisch chinesische Denkweise. Wie also übersetzen wir sie?</a:t>
            </a:r>
            <a:r>
              <a:rPr kumimoji="0" lang="en-US" altLang="zh-CN" sz="1400" b="0" i="1" u="none" strike="noStrike" kern="1200" cap="none" spc="180" normalizeH="0" baseline="0" noProof="0">
                <a:ln>
                  <a:noFill/>
                </a:ln>
                <a:solidFill>
                  <a:prstClr val="black">
                    <a:lumMod val="85000"/>
                    <a:lumOff val="15000"/>
                  </a:prstClr>
                </a:solidFill>
                <a:effectLst/>
                <a:uLnTx/>
                <a:uFillTx/>
                <a:latin typeface="Arial"/>
                <a:ea typeface="微软雅黑" panose="020B0503020204020204" charset="-122"/>
                <a:cs typeface="Arial"/>
                <a:sym typeface="+mn-ea"/>
              </a:rPr>
              <a:t> Das Buch der Wandlungen</a:t>
            </a:r>
            <a:r>
              <a:rPr kumimoji="0" lang="en-US" altLang="zh-CN" sz="1400" b="0" i="0" u="none" strike="noStrike" kern="1200" cap="none" spc="180" normalizeH="0" baseline="0" noProof="0">
                <a:ln>
                  <a:noFill/>
                </a:ln>
                <a:solidFill>
                  <a:prstClr val="black">
                    <a:lumMod val="85000"/>
                    <a:lumOff val="15000"/>
                  </a:prstClr>
                </a:solidFill>
                <a:effectLst/>
                <a:uLnTx/>
                <a:uFillTx/>
                <a:latin typeface="Arial"/>
                <a:ea typeface="微软雅黑" panose="020B0503020204020204" charset="-122"/>
                <a:cs typeface="Arial"/>
                <a:sym typeface="+mn-ea"/>
              </a:rPr>
              <a:t>—so übersetzt spiegelt es die Bedeutung des Buches, den Weg der Veränderung, wider. Die Deutschen können auch leicht verstehen. Übersetzung ist keine einseitige Leistung; es geht nicht nur darum, dass der Übersetzer sie versteht, sondern dass jeder sie verstehen kann, und das ist die Stärke dieser Übersetzungstheorie.</a:t>
            </a:r>
            <a:endParaRPr kumimoji="0" lang="zh-CN" altLang="en-US" sz="1400" b="0" i="0" u="none" strike="noStrike" kern="1200" cap="none" spc="0" normalizeH="0" baseline="0" noProof="0">
              <a:ln>
                <a:noFill/>
              </a:ln>
              <a:solidFill>
                <a:prstClr val="black"/>
              </a:solidFill>
              <a:effectLst/>
              <a:uLnTx/>
              <a:uFillTx/>
              <a:latin typeface="Arial"/>
              <a:ea typeface="微软雅黑"/>
              <a:cs typeface="+mn-cs"/>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文本框 3"/>
          <p:cNvSpPr txBox="1"/>
          <p:nvPr>
            <p:custDataLst>
              <p:tags r:id="rId1"/>
            </p:custDataLst>
          </p:nvPr>
        </p:nvSpPr>
        <p:spPr>
          <a:xfrm>
            <a:off x="226060" y="565785"/>
            <a:ext cx="6096000" cy="355854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zh-CN"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rPr>
              <a:t>Theorie</a:t>
            </a:r>
            <a:r>
              <a:rPr kumimoji="0" lang="zh-CN" altLang="de-DE"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rPr>
              <a:t>：</a:t>
            </a:r>
            <a:endPar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Eugen</a:t>
            </a:r>
            <a:r>
              <a:rPr kumimoji="0" lang="de-DE" altLang="zh-CN"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rPr>
              <a:t> A. N</a:t>
            </a: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idas</a:t>
            </a:r>
            <a:r>
              <a:rPr kumimoji="0" lang="de-DE" altLang="zh-CN"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rPr>
              <a:t> „</a:t>
            </a: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funktionale Äquivalenz</a:t>
            </a:r>
            <a:r>
              <a:rPr kumimoji="0" lang="de-DE" altLang="zh-CN"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rPr>
              <a:t>“</a:t>
            </a:r>
            <a:r>
              <a:rPr kumimoji="0" lang="en-US" altLang="de-DE" sz="1800" b="0" i="0" u="none" strike="noStrike" kern="1200" cap="none" spc="0" normalizeH="0" baseline="0" noProof="0">
                <a:ln>
                  <a:noFill/>
                </a:ln>
                <a:solidFill>
                  <a:srgbClr val="000000"/>
                </a:solidFill>
                <a:effectLst/>
                <a:uLnTx/>
                <a:uFillTx/>
                <a:latin typeface="Calibri" panose="020F0502020204030204" charset="0"/>
                <a:ea typeface="+mn-ea"/>
                <a:cs typeface="+mn-cs"/>
              </a:rPr>
              <a:t> </a:t>
            </a: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 Die Übersetzung soll dem Original in Bezug auf die sprachliche Funktion und nicht in Bezug auf die sprachliche Form entsprechen. Die gegenseitige Bezugnahme bezieht sich auf den Text, aber es ist der Leser, der entscheid</a:t>
            </a:r>
            <a:r>
              <a:rPr kumimoji="0" lang="en-US" altLang="zh-CN"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e</a:t>
            </a: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t, ob sie gegenseitig ist oder nicht. Nach Ansicht von N</a:t>
            </a:r>
            <a:r>
              <a:rPr kumimoji="0" lang="en-US" altLang="zh-CN"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id</a:t>
            </a: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a muss die Übersetzung die Botschaft des Originals auf möglichst natürliche Weise wiedergeben, zunächst in Bezug auf den Sinn und dann auf den Stil.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endParaRPr>
          </a:p>
        </p:txBody>
      </p:sp>
      <p:sp>
        <p:nvSpPr>
          <p:cNvPr id="1048585" name="文本框 4"/>
          <p:cNvSpPr txBox="1"/>
          <p:nvPr>
            <p:custDataLst>
              <p:tags r:id="rId2"/>
            </p:custDataLst>
          </p:nvPr>
        </p:nvSpPr>
        <p:spPr>
          <a:xfrm>
            <a:off x="226060" y="3565525"/>
            <a:ext cx="6096000" cy="222504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zh-CN"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rPr>
              <a:t>Problem</a:t>
            </a:r>
            <a:r>
              <a:rPr kumimoji="0" lang="zh-CN" altLang="de-DE"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rPr>
              <a:t>：</a:t>
            </a:r>
            <a:endPar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Der chinesische Originaltext weist eine lockere Satzstruktur auf, bei der die Bestandteile ohne grammatikalische Hilfsmittel einfach durch Kommata verbunden werden. Wenn das Chinesische direkt ins Deutsche übersetzt wird, erscheint es weniger logisch und die Präsentation ist zu fade, um die wichtigsten Punkte hervorzuheben.</a:t>
            </a:r>
          </a:p>
        </p:txBody>
      </p:sp>
      <p:sp>
        <p:nvSpPr>
          <p:cNvPr id="1048586" name="文本框 5"/>
          <p:cNvSpPr txBox="1"/>
          <p:nvPr>
            <p:custDataLst>
              <p:tags r:id="rId3"/>
            </p:custDataLst>
          </p:nvPr>
        </p:nvSpPr>
        <p:spPr>
          <a:xfrm>
            <a:off x="6452870" y="3703955"/>
            <a:ext cx="5835015" cy="169164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L</a:t>
            </a:r>
            <a:r>
              <a:rPr kumimoji="0" lang="de-DE" altLang="zh-CN"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rPr>
              <a:t>ösung</a:t>
            </a:r>
            <a:r>
              <a:rPr kumimoji="0" lang="zh-CN" altLang="de-DE"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rPr>
              <a:t>：</a:t>
            </a:r>
            <a:endPar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Der Originaltext wird in den Haupt- und Nebensätzen wiedergegeben, und die Parallele "schielend, kurzes Kleid" wird mit der Modalbeschreibung "mit finsteren Mienen und dem Anlaßentsprechend gekleidet" eingefügt, um einen logischen Fluss zu gewährleisten.</a:t>
            </a:r>
          </a:p>
        </p:txBody>
      </p:sp>
      <p:sp>
        <p:nvSpPr>
          <p:cNvPr id="1048587" name="文本框 6"/>
          <p:cNvSpPr txBox="1"/>
          <p:nvPr>
            <p:custDataLst>
              <p:tags r:id="rId4"/>
            </p:custDataLst>
          </p:nvPr>
        </p:nvSpPr>
        <p:spPr>
          <a:xfrm>
            <a:off x="6526530" y="963295"/>
            <a:ext cx="5203190" cy="195834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zh-CN"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rPr>
              <a:t>Beispiel</a:t>
            </a:r>
            <a:r>
              <a:rPr kumimoji="0" lang="zh-CN" altLang="de-DE"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rPr>
              <a:t>：</a:t>
            </a:r>
            <a:endParaRPr kumimoji="0" lang="de-DE" altLang="zh-CN"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三三两两的打手，都横眉立目，短打扮，随时进来，往后院去。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Gelegentlich treffen noch Grüppchen von ihnen ein, mit finsteren Mienen und dem Anlaß entsprechend gekleidet, die gleich hinten in den Hof treten. </a:t>
            </a:r>
          </a:p>
        </p:txBody>
      </p:sp>
      <p:sp>
        <p:nvSpPr>
          <p:cNvPr id="1048588" name="文本框 7"/>
          <p:cNvSpPr txBox="1"/>
          <p:nvPr/>
        </p:nvSpPr>
        <p:spPr>
          <a:xfrm>
            <a:off x="226695" y="109220"/>
            <a:ext cx="1156970" cy="6248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54ADEC">
                    <a:lumMod val="75000"/>
                  </a:srgbClr>
                </a:solidFill>
                <a:effectLst/>
                <a:uLnTx/>
                <a:uFillTx/>
                <a:latin typeface="Calibri"/>
                <a:ea typeface="微软雅黑" panose="020B0503020204020204" pitchFamily="34" charset="-122"/>
                <a:cs typeface="+mn-cs"/>
              </a:rPr>
              <a:t>Von Teddy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6375" y="351155"/>
            <a:ext cx="6705600" cy="2695575"/>
          </a:xfrm>
          <a:prstGeom prst="rect">
            <a:avLst/>
          </a:prstGeom>
          <a:noFill/>
        </p:spPr>
        <p:txBody>
          <a:bodyPr wrap="square" rtlCol="0">
            <a:noAutofit/>
          </a:bodyPr>
          <a:lstStyle/>
          <a:p>
            <a:pPr indent="0" algn="l">
              <a:lnSpc>
                <a:spcPct val="100000"/>
              </a:lnSpc>
              <a:buNone/>
            </a:pPr>
            <a:r>
              <a:rPr lang="zh-CN" altLang="en-US" sz="2800" b="1">
                <a:latin typeface="Calibri" charset="0"/>
                <a:ea typeface="宋体" charset="-122"/>
              </a:rPr>
              <a:t>归化</a:t>
            </a:r>
            <a:r>
              <a:rPr lang="en-US" altLang="zh-CN" sz="2800" b="1">
                <a:latin typeface="Calibri" charset="0"/>
                <a:ea typeface="宋体" charset="-122"/>
              </a:rPr>
              <a:t>异化</a:t>
            </a:r>
            <a:r>
              <a:rPr lang="zh-CN" altLang="en-US" sz="2800" b="1">
                <a:latin typeface="Calibri" charset="0"/>
                <a:ea typeface="宋体" charset="-122"/>
              </a:rPr>
              <a:t>（</a:t>
            </a:r>
            <a:r>
              <a:rPr lang="en-US" altLang="zh-CN" sz="2800" b="1">
                <a:latin typeface="Calibri" charset="0"/>
                <a:ea typeface="宋体" charset="-122"/>
              </a:rPr>
              <a:t>demestizierende </a:t>
            </a:r>
            <a:r>
              <a:rPr lang="zh-CN" altLang="en-US" sz="2800" b="1">
                <a:latin typeface="Calibri" charset="0"/>
                <a:ea typeface="宋体" charset="-122"/>
              </a:rPr>
              <a:t>Ü</a:t>
            </a:r>
            <a:r>
              <a:rPr lang="en-US" altLang="zh-CN" sz="2800" b="1">
                <a:latin typeface="Calibri" charset="0"/>
                <a:ea typeface="宋体" charset="-122"/>
              </a:rPr>
              <a:t>bersetzung und entfremdende </a:t>
            </a:r>
            <a:r>
              <a:rPr lang="zh-CN" altLang="en-US" sz="2800" b="1">
                <a:latin typeface="Calibri" charset="0"/>
                <a:ea typeface="宋体" charset="-122"/>
              </a:rPr>
              <a:t>Ü</a:t>
            </a:r>
            <a:r>
              <a:rPr lang="en-US" altLang="zh-CN" sz="2800" b="1">
                <a:latin typeface="Calibri" charset="0"/>
                <a:ea typeface="宋体" charset="-122"/>
              </a:rPr>
              <a:t>bersetzung</a:t>
            </a:r>
            <a:r>
              <a:rPr lang="zh-CN" altLang="en-US" sz="2800" b="1">
                <a:latin typeface="Calibri" charset="0"/>
                <a:ea typeface="宋体" charset="-122"/>
              </a:rPr>
              <a:t>）</a:t>
            </a:r>
          </a:p>
          <a:p>
            <a:pPr indent="0" algn="l">
              <a:lnSpc>
                <a:spcPct val="100000"/>
              </a:lnSpc>
              <a:buNone/>
            </a:pPr>
            <a:endParaRPr lang="en-US" altLang="zh-CN" sz="2800" b="1">
              <a:latin typeface="Calibri" charset="0"/>
              <a:ea typeface="宋体" charset="-122"/>
            </a:endParaRPr>
          </a:p>
          <a:p>
            <a:pPr indent="0" algn="l">
              <a:lnSpc>
                <a:spcPct val="100000"/>
              </a:lnSpc>
              <a:buNone/>
            </a:pPr>
            <a:r>
              <a:rPr lang="en-US" altLang="zh-CN" sz="2400">
                <a:latin typeface="Calibri" charset="0"/>
                <a:ea typeface="宋体" charset="-122"/>
              </a:rPr>
              <a:t>Dieses Begriffspaar stammt von dem amerikanischen Übersetzer Lawrence Venuti.</a:t>
            </a:r>
          </a:p>
          <a:p>
            <a:pPr indent="0" algn="l">
              <a:lnSpc>
                <a:spcPct val="100000"/>
              </a:lnSpc>
              <a:buNone/>
            </a:pPr>
            <a:endParaRPr lang="en-US" altLang="zh-CN" sz="2400">
              <a:latin typeface="Calibri" charset="0"/>
              <a:ea typeface="宋体" charset="-122"/>
            </a:endParaRPr>
          </a:p>
          <a:p>
            <a:pPr indent="0" algn="l">
              <a:lnSpc>
                <a:spcPct val="100000"/>
              </a:lnSpc>
              <a:buNone/>
            </a:pPr>
            <a:r>
              <a:rPr lang="en-US" altLang="zh-CN" sz="2400">
                <a:latin typeface="Calibri" charset="0"/>
                <a:ea typeface="宋体" charset="-122"/>
              </a:rPr>
              <a:t>Hier benutze ich die „demestizierende </a:t>
            </a:r>
            <a:r>
              <a:rPr lang="zh-CN" altLang="en-US" sz="2400">
                <a:latin typeface="Calibri" charset="0"/>
                <a:ea typeface="宋体" charset="-122"/>
              </a:rPr>
              <a:t>Ü</a:t>
            </a:r>
            <a:r>
              <a:rPr lang="en-US" altLang="zh-CN" sz="2400">
                <a:latin typeface="Calibri" charset="0"/>
                <a:ea typeface="宋体" charset="-122"/>
              </a:rPr>
              <a:t>bersetzung“.</a:t>
            </a:r>
          </a:p>
        </p:txBody>
      </p:sp>
      <p:sp>
        <p:nvSpPr>
          <p:cNvPr id="6" name="文本框 5"/>
          <p:cNvSpPr txBox="1"/>
          <p:nvPr/>
        </p:nvSpPr>
        <p:spPr>
          <a:xfrm>
            <a:off x="6037580" y="3463290"/>
            <a:ext cx="5636895" cy="2908300"/>
          </a:xfrm>
          <a:prstGeom prst="rect">
            <a:avLst/>
          </a:prstGeom>
          <a:noFill/>
        </p:spPr>
        <p:txBody>
          <a:bodyPr wrap="square" rtlCol="0">
            <a:noAutofit/>
          </a:bodyPr>
          <a:lstStyle/>
          <a:p>
            <a:pPr indent="0" algn="l">
              <a:lnSpc>
                <a:spcPct val="100000"/>
              </a:lnSpc>
              <a:buNone/>
            </a:pPr>
            <a:r>
              <a:rPr lang="zh-CN" altLang="en-US" sz="2400">
                <a:latin typeface="Calibri" charset="0"/>
                <a:ea typeface="宋体" charset="-122"/>
              </a:rPr>
              <a:t>ü</a:t>
            </a:r>
            <a:r>
              <a:rPr lang="en-US" altLang="zh-CN" sz="2400">
                <a:latin typeface="Calibri" charset="0"/>
                <a:ea typeface="宋体" charset="-122"/>
              </a:rPr>
              <a:t>berf</a:t>
            </a:r>
            <a:r>
              <a:rPr lang="zh-CN" altLang="en-US" sz="2400">
                <a:latin typeface="Calibri" charset="0"/>
                <a:ea typeface="宋体" charset="-122"/>
              </a:rPr>
              <a:t>ü</a:t>
            </a:r>
            <a:r>
              <a:rPr lang="en-US" altLang="zh-CN" sz="2400">
                <a:latin typeface="Calibri" charset="0"/>
                <a:ea typeface="宋体" charset="-122"/>
              </a:rPr>
              <a:t>hren  </a:t>
            </a:r>
          </a:p>
          <a:p>
            <a:pPr indent="0" algn="l">
              <a:lnSpc>
                <a:spcPct val="100000"/>
              </a:lnSpc>
              <a:buNone/>
            </a:pPr>
            <a:r>
              <a:rPr lang="en-US" altLang="zh-CN">
                <a:latin typeface="Calibri" charset="0"/>
                <a:ea typeface="宋体" charset="-122"/>
              </a:rPr>
              <a:t>证明有罪</a:t>
            </a:r>
            <a:endParaRPr lang="zh-CN" altLang="en-US" sz="2400">
              <a:latin typeface="Calibri" charset="0"/>
              <a:ea typeface="Calibri" charset="0"/>
            </a:endParaRPr>
          </a:p>
          <a:p>
            <a:pPr indent="0" algn="l">
              <a:lnSpc>
                <a:spcPct val="100000"/>
              </a:lnSpc>
              <a:buNone/>
            </a:pPr>
            <a:r>
              <a:rPr lang="zh-CN" altLang="en-US" sz="2400">
                <a:latin typeface="Calibri" charset="0"/>
                <a:ea typeface="Calibri" charset="0"/>
              </a:rPr>
              <a:t>jn. in Sicherheit wiegen</a:t>
            </a:r>
          </a:p>
          <a:p>
            <a:pPr indent="0" algn="l">
              <a:lnSpc>
                <a:spcPct val="100000"/>
              </a:lnSpc>
              <a:buNone/>
            </a:pPr>
            <a:r>
              <a:rPr lang="zh-CN" altLang="en-US">
                <a:latin typeface="Calibri" charset="0"/>
                <a:ea typeface="Calibri" charset="0"/>
              </a:rPr>
              <a:t>让某人误以为自己很安全</a:t>
            </a:r>
          </a:p>
          <a:p>
            <a:pPr indent="0" algn="l">
              <a:lnSpc>
                <a:spcPct val="100000"/>
              </a:lnSpc>
              <a:buNone/>
            </a:pPr>
            <a:endParaRPr lang="zh-CN" altLang="en-US">
              <a:latin typeface="Calibri" charset="0"/>
              <a:ea typeface="Calibri" charset="0"/>
            </a:endParaRPr>
          </a:p>
          <a:p>
            <a:pPr indent="0" algn="l">
              <a:lnSpc>
                <a:spcPct val="100000"/>
              </a:lnSpc>
              <a:buNone/>
            </a:pPr>
            <a:r>
              <a:rPr lang="en-US" altLang="zh-CN">
                <a:latin typeface="Calibri" charset="0"/>
                <a:ea typeface="Calibri" charset="0"/>
              </a:rPr>
              <a:t>直译</a:t>
            </a:r>
            <a:r>
              <a:rPr lang="zh-CN" altLang="en-US">
                <a:latin typeface="Calibri" charset="0"/>
                <a:ea typeface="宋体" charset="-122"/>
              </a:rPr>
              <a:t>：</a:t>
            </a:r>
            <a:r>
              <a:rPr lang="en-US" altLang="zh-CN">
                <a:latin typeface="Calibri" charset="0"/>
                <a:ea typeface="宋体" charset="-122"/>
              </a:rPr>
              <a:t>如果我们</a:t>
            </a:r>
            <a:r>
              <a:rPr lang="zh-CN" altLang="en-US">
                <a:latin typeface="Calibri" charset="0"/>
                <a:ea typeface="宋体" charset="-122"/>
              </a:rPr>
              <a:t>要</a:t>
            </a:r>
            <a:r>
              <a:rPr lang="en-US" altLang="zh-CN">
                <a:latin typeface="Calibri" charset="0"/>
                <a:ea typeface="宋体" charset="-122"/>
              </a:rPr>
              <a:t>证明他们有罪</a:t>
            </a:r>
            <a:r>
              <a:rPr lang="zh-CN" altLang="en-US">
                <a:latin typeface="Calibri" charset="0"/>
                <a:ea typeface="宋体" charset="-122"/>
              </a:rPr>
              <a:t>，</a:t>
            </a:r>
            <a:r>
              <a:rPr lang="en-US" altLang="zh-CN">
                <a:latin typeface="Calibri" charset="0"/>
                <a:ea typeface="宋体" charset="-122"/>
              </a:rPr>
              <a:t>就要让他们误以为自己很安全</a:t>
            </a:r>
            <a:r>
              <a:rPr lang="zh-CN" altLang="en-US">
                <a:latin typeface="Calibri" charset="0"/>
                <a:ea typeface="宋体" charset="-122"/>
              </a:rPr>
              <a:t>。</a:t>
            </a:r>
          </a:p>
          <a:p>
            <a:pPr indent="0" algn="l">
              <a:lnSpc>
                <a:spcPct val="100000"/>
              </a:lnSpc>
              <a:buNone/>
            </a:pPr>
            <a:endParaRPr lang="zh-CN" altLang="en-US">
              <a:latin typeface="Calibri" charset="0"/>
              <a:ea typeface="宋体" charset="-122"/>
            </a:endParaRPr>
          </a:p>
          <a:p>
            <a:pPr indent="0" algn="l">
              <a:lnSpc>
                <a:spcPct val="100000"/>
              </a:lnSpc>
              <a:buNone/>
            </a:pPr>
            <a:r>
              <a:rPr lang="en-US" altLang="zh-CN">
                <a:latin typeface="Calibri" charset="0"/>
                <a:ea typeface="宋体" charset="-122"/>
              </a:rPr>
              <a:t>归化</a:t>
            </a:r>
            <a:r>
              <a:rPr lang="zh-CN" altLang="en-US">
                <a:latin typeface="Calibri" charset="0"/>
                <a:ea typeface="宋体" charset="-122"/>
              </a:rPr>
              <a:t>：</a:t>
            </a:r>
            <a:r>
              <a:rPr lang="en-US" altLang="zh-CN">
                <a:latin typeface="Calibri" charset="0"/>
                <a:ea typeface="宋体" charset="-122"/>
              </a:rPr>
              <a:t>如果我们</a:t>
            </a:r>
            <a:r>
              <a:rPr lang="zh-CN" altLang="en-US">
                <a:latin typeface="Calibri" charset="0"/>
                <a:ea typeface="宋体" charset="-122"/>
              </a:rPr>
              <a:t>要</a:t>
            </a:r>
            <a:r>
              <a:rPr lang="en-US" altLang="zh-CN">
                <a:latin typeface="Calibri" charset="0"/>
                <a:ea typeface="宋体" charset="-122"/>
              </a:rPr>
              <a:t>引蛇出洞</a:t>
            </a:r>
            <a:r>
              <a:rPr lang="zh-CN" altLang="en-US">
                <a:latin typeface="Calibri" charset="0"/>
                <a:ea typeface="宋体" charset="-122"/>
              </a:rPr>
              <a:t>，</a:t>
            </a:r>
            <a:r>
              <a:rPr lang="en-US" altLang="zh-CN">
                <a:latin typeface="Calibri" charset="0"/>
                <a:ea typeface="宋体" charset="-122"/>
              </a:rPr>
              <a:t>就不能打草惊蛇</a:t>
            </a:r>
            <a:r>
              <a:rPr lang="zh-CN" altLang="en-US">
                <a:latin typeface="Calibri" charset="0"/>
                <a:ea typeface="宋体" charset="-122"/>
              </a:rPr>
              <a:t>。</a:t>
            </a:r>
          </a:p>
        </p:txBody>
      </p:sp>
      <p:pic>
        <p:nvPicPr>
          <p:cNvPr id="7" name="图片 6" descr="2022-09-15 11:07:52.592000"/>
          <p:cNvPicPr>
            <a:picLocks noChangeAspect="1"/>
          </p:cNvPicPr>
          <p:nvPr/>
        </p:nvPicPr>
        <p:blipFill>
          <a:blip r:embed="rId3"/>
          <a:stretch>
            <a:fillRect/>
          </a:stretch>
        </p:blipFill>
        <p:spPr>
          <a:xfrm>
            <a:off x="394970" y="3314700"/>
            <a:ext cx="5425440" cy="3056890"/>
          </a:xfrm>
          <a:prstGeom prst="rect">
            <a:avLst/>
          </a:prstGeom>
        </p:spPr>
      </p:pic>
      <p:sp>
        <p:nvSpPr>
          <p:cNvPr id="3" name="文本框 2"/>
          <p:cNvSpPr txBox="1"/>
          <p:nvPr/>
        </p:nvSpPr>
        <p:spPr>
          <a:xfrm>
            <a:off x="10236200" y="177800"/>
            <a:ext cx="1692275" cy="1026795"/>
          </a:xfrm>
          <a:prstGeom prst="rect">
            <a:avLst/>
          </a:prstGeom>
          <a:solidFill>
            <a:schemeClr val="bg1">
              <a:lumMod val="85000"/>
            </a:schemeClr>
          </a:solidFill>
          <a:ln w="6350">
            <a:solidFill>
              <a:schemeClr val="accent1">
                <a:shade val="50000"/>
              </a:schemeClr>
            </a:solidFill>
            <a:prstDash val="sysDash"/>
          </a:ln>
        </p:spPr>
        <p:txBody>
          <a:bodyPr wrap="square" rtlCol="0">
            <a:noAutofit/>
          </a:bodyPr>
          <a:lstStyle/>
          <a:p>
            <a:pPr indent="0" algn="l">
              <a:lnSpc>
                <a:spcPct val="100000"/>
              </a:lnSpc>
              <a:buNone/>
            </a:pPr>
            <a:r>
              <a:rPr lang="en-US" altLang="zh-CN" sz="2800">
                <a:latin typeface="Calibri" charset="0"/>
                <a:ea typeface="Calibri" charset="0"/>
              </a:rPr>
              <a:t>Louisa</a:t>
            </a:r>
          </a:p>
          <a:p>
            <a:pPr indent="0" algn="l">
              <a:lnSpc>
                <a:spcPct val="100000"/>
              </a:lnSpc>
              <a:buNone/>
            </a:pPr>
            <a:r>
              <a:rPr lang="en-US" altLang="zh-CN" sz="2800">
                <a:latin typeface="Calibri" charset="0"/>
                <a:ea typeface="Calibri" charset="0"/>
              </a:rPr>
              <a:t>Liu Shuo</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文本框 1048646"/>
          <p:cNvSpPr txBox="1"/>
          <p:nvPr/>
        </p:nvSpPr>
        <p:spPr>
          <a:xfrm>
            <a:off x="104318" y="121973"/>
            <a:ext cx="12473038" cy="92964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_#Hans"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Die Schwierigkeit</a:t>
            </a:r>
            <a:r>
              <a:rPr kumimoji="0" lang="en-US" altLang="en-US" sz="2800" b="0" i="0" u="none" strike="noStrike" kern="1200" cap="none" spc="0" normalizeH="0" baseline="0" noProof="0">
                <a:ln>
                  <a:noFill/>
                </a:ln>
                <a:solidFill>
                  <a:srgbClr val="000000"/>
                </a:solidFill>
                <a:effectLst/>
                <a:uLnTx/>
                <a:uFillTx/>
                <a:latin typeface="Calibri"/>
                <a:ea typeface="+mn-ea"/>
                <a:cs typeface="+mn-cs"/>
              </a:rPr>
              <a:t>: Einige </a:t>
            </a:r>
            <a:r>
              <a:rPr kumimoji="0" lang="en-US" altLang="zh-CN_#Hans"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 Teile von </a:t>
            </a:r>
            <a:r>
              <a:rPr kumimoji="0" lang="en-US" altLang="en-US" sz="2800" b="0" i="0" u="none" strike="noStrike" kern="1200" cap="none" spc="0" normalizeH="0" baseline="0" noProof="0">
                <a:ln>
                  <a:noFill/>
                </a:ln>
                <a:solidFill>
                  <a:srgbClr val="000000"/>
                </a:solidFill>
                <a:effectLst/>
                <a:uLnTx/>
                <a:uFillTx/>
                <a:latin typeface="Calibri"/>
                <a:ea typeface="+mn-ea"/>
                <a:cs typeface="+mn-cs"/>
              </a:rPr>
              <a:t>Inhalt sind in der übersetzten</a:t>
            </a:r>
            <a:r>
              <a:rPr kumimoji="0" lang="en-US" altLang="zh-CN_#Hans"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 </a:t>
            </a:r>
            <a:r>
              <a:rPr kumimoji="0" lang="en-US" altLang="en-US" sz="2800" b="0" i="0" u="none" strike="noStrike" kern="1200" cap="none" spc="0" normalizeH="0" baseline="0" noProof="0">
                <a:ln>
                  <a:noFill/>
                </a:ln>
                <a:solidFill>
                  <a:srgbClr val="000000"/>
                </a:solidFill>
                <a:effectLst/>
                <a:uLnTx/>
                <a:uFillTx/>
                <a:latin typeface="Calibri"/>
                <a:ea typeface="+mn-ea"/>
                <a:cs typeface="+mn-cs"/>
              </a:rPr>
              <a:t>Sprache schwer auszudrücken.</a:t>
            </a:r>
            <a:endParaRPr kumimoji="0" lang="en-US" sz="2800" b="0" i="0" u="none" strike="noStrike" kern="1200" cap="none" spc="0" normalizeH="0" baseline="0" noProof="0">
              <a:ln>
                <a:noFill/>
              </a:ln>
              <a:solidFill>
                <a:srgbClr val="000000"/>
              </a:solidFill>
              <a:effectLst/>
              <a:uLnTx/>
              <a:uFillTx/>
              <a:latin typeface="Calibri"/>
              <a:ea typeface="+mn-ea"/>
              <a:cs typeface="+mn-cs"/>
            </a:endParaRPr>
          </a:p>
        </p:txBody>
      </p:sp>
      <p:sp>
        <p:nvSpPr>
          <p:cNvPr id="1048586" name="文本框 1048650"/>
          <p:cNvSpPr txBox="1"/>
          <p:nvPr/>
        </p:nvSpPr>
        <p:spPr>
          <a:xfrm>
            <a:off x="165378" y="1249338"/>
            <a:ext cx="12026622" cy="523494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_#Hans" sz="1800" b="1" i="0" u="none" strike="noStrike" kern="1200" cap="none" spc="0" normalizeH="0" baseline="0" noProof="0">
                <a:ln>
                  <a:noFill/>
                </a:ln>
                <a:solidFill>
                  <a:srgbClr val="7030A0"/>
                </a:solidFill>
                <a:effectLst/>
                <a:uLnTx/>
                <a:uFillTx/>
                <a:latin typeface="Calibri"/>
                <a:ea typeface="宋体" panose="02010600030101010101" pitchFamily="2" charset="-122"/>
                <a:cs typeface="+mn-cs"/>
              </a:rPr>
              <a:t>Die </a:t>
            </a:r>
            <a:r>
              <a:rPr kumimoji="0" lang="en-US" altLang="en-US" sz="1800" b="1" i="0" u="none" strike="noStrike" kern="1200" cap="none" spc="0" normalizeH="0" baseline="0" noProof="0">
                <a:ln>
                  <a:noFill/>
                </a:ln>
                <a:solidFill>
                  <a:srgbClr val="7030A0"/>
                </a:solidFill>
                <a:effectLst/>
                <a:uLnTx/>
                <a:uFillTx/>
                <a:latin typeface="Calibri"/>
                <a:ea typeface="+mn-ea"/>
                <a:cs typeface="+mn-cs"/>
              </a:rPr>
              <a:t>Lösung：</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黑体"/>
                <a:ea typeface="黑体"/>
                <a:cs typeface="+mn-cs"/>
              </a:rPr>
              <a:t>Eugene A.</a:t>
            </a:r>
            <a:r>
              <a:rPr kumimoji="0" lang="en-US" altLang="zh-CN_#Hans" sz="1400" b="0" i="0" u="none" strike="noStrike" kern="1200" cap="none" spc="0" normalizeH="0" baseline="0" noProof="0">
                <a:ln>
                  <a:noFill/>
                </a:ln>
                <a:solidFill>
                  <a:srgbClr val="000000"/>
                </a:solidFill>
                <a:effectLst/>
                <a:uLnTx/>
                <a:uFillTx/>
                <a:latin typeface="黑体"/>
                <a:ea typeface="黑体"/>
                <a:cs typeface="+mn-cs"/>
              </a:rPr>
              <a:t> </a:t>
            </a:r>
            <a:r>
              <a:rPr kumimoji="0" lang="en-US" altLang="en-US" sz="1400" b="0" i="0" u="none" strike="noStrike" kern="1200" cap="none" spc="0" normalizeH="0" baseline="0" noProof="0">
                <a:ln>
                  <a:noFill/>
                </a:ln>
                <a:solidFill>
                  <a:srgbClr val="000000"/>
                </a:solidFill>
                <a:effectLst/>
                <a:uLnTx/>
                <a:uFillTx/>
                <a:latin typeface="黑体"/>
                <a:ea typeface="黑体"/>
                <a:cs typeface="+mn-cs"/>
              </a:rPr>
              <a:t>Nida s</a:t>
            </a:r>
            <a:r>
              <a:rPr kumimoji="0" lang="en-US" altLang="zh-CN_#Hans" sz="1400" b="0" i="0" u="none" strike="noStrike" kern="1200" cap="none" spc="0" normalizeH="0" baseline="0" noProof="0">
                <a:ln>
                  <a:noFill/>
                </a:ln>
                <a:solidFill>
                  <a:srgbClr val="000000"/>
                </a:solidFill>
                <a:effectLst/>
                <a:uLnTx/>
                <a:uFillTx/>
                <a:latin typeface="黑体"/>
                <a:ea typeface="黑体"/>
                <a:cs typeface="+mn-cs"/>
              </a:rPr>
              <a:t>tellt</a:t>
            </a:r>
            <a:r>
              <a:rPr kumimoji="0" lang="en-US" altLang="en-US" sz="1400" b="0" i="0" u="none" strike="noStrike" kern="1200" cap="none" spc="0" normalizeH="0" baseline="0" noProof="0">
                <a:ln>
                  <a:noFill/>
                </a:ln>
                <a:solidFill>
                  <a:srgbClr val="000000"/>
                </a:solidFill>
                <a:effectLst/>
                <a:uLnTx/>
                <a:uFillTx/>
                <a:latin typeface="黑体"/>
                <a:ea typeface="黑体"/>
                <a:cs typeface="+mn-cs"/>
              </a:rPr>
              <a:t> die Theorie der "dynamischen Reziprozität" in der Übersetzung </a:t>
            </a:r>
            <a:r>
              <a:rPr kumimoji="0" lang="en-US" altLang="zh-CN_#Hans" sz="1400" b="0" i="0" u="none" strike="noStrike" kern="1200" cap="none" spc="0" normalizeH="0" baseline="0" noProof="0">
                <a:ln>
                  <a:noFill/>
                </a:ln>
                <a:solidFill>
                  <a:srgbClr val="000000"/>
                </a:solidFill>
                <a:effectLst/>
                <a:uLnTx/>
                <a:uFillTx/>
                <a:latin typeface="黑体"/>
                <a:ea typeface="黑体"/>
                <a:cs typeface="+mn-cs"/>
              </a:rPr>
              <a:t>auf</a:t>
            </a:r>
            <a:r>
              <a:rPr kumimoji="0" lang="en-US" altLang="en-US" sz="1400" b="0" i="0" u="none" strike="noStrike" kern="1200" cap="none" spc="0" normalizeH="0" baseline="0" noProof="0">
                <a:ln>
                  <a:noFill/>
                </a:ln>
                <a:solidFill>
                  <a:srgbClr val="000000"/>
                </a:solidFill>
                <a:effectLst/>
                <a:uLnTx/>
                <a:uFillTx/>
                <a:latin typeface="黑体"/>
                <a:ea typeface="黑体"/>
                <a:cs typeface="+mn-cs"/>
              </a:rPr>
              <a:t>. In dieser Theorie erklärt er, dass "Übersetzung die Wiedergabe der Botschaft der Ausgangssprache von der Semantik bis zum Stil in der am besten geeigneten, natürlichen und wechselseitigen Sprache ist". </a:t>
            </a:r>
            <a:r>
              <a:rPr kumimoji="0" lang="en-US" altLang="zh-CN_#Hans" sz="1400" b="0" i="0" u="none" strike="noStrike" kern="1200" cap="none" spc="0" normalizeH="0" baseline="0" noProof="0">
                <a:ln>
                  <a:noFill/>
                </a:ln>
                <a:solidFill>
                  <a:srgbClr val="000000"/>
                </a:solidFill>
                <a:effectLst/>
                <a:uLnTx/>
                <a:uFillTx/>
                <a:latin typeface="黑体"/>
                <a:ea typeface="黑体"/>
                <a:cs typeface="+mn-cs"/>
              </a:rPr>
              <a:t>Das hei</a:t>
            </a:r>
            <a:r>
              <a:rPr kumimoji="0" lang="zh-CN_#Hans" altLang="en-US" sz="1400" b="0" i="0" u="none" strike="noStrike" kern="1200" cap="none" spc="0" normalizeH="0" baseline="0" noProof="0">
                <a:ln>
                  <a:noFill/>
                </a:ln>
                <a:solidFill>
                  <a:srgbClr val="000000"/>
                </a:solidFill>
                <a:effectLst/>
                <a:uLnTx/>
                <a:uFillTx/>
                <a:latin typeface="黑体"/>
                <a:ea typeface="黑体"/>
                <a:cs typeface="+mn-cs"/>
              </a:rPr>
              <a:t>ß</a:t>
            </a:r>
            <a:r>
              <a:rPr kumimoji="0" lang="en-US" altLang="zh-CN_#Hans" sz="1400" b="0" i="0" u="none" strike="noStrike" kern="1200" cap="none" spc="0" normalizeH="0" baseline="0" noProof="0">
                <a:ln>
                  <a:noFill/>
                </a:ln>
                <a:solidFill>
                  <a:srgbClr val="000000"/>
                </a:solidFill>
                <a:effectLst/>
                <a:uLnTx/>
                <a:uFillTx/>
                <a:latin typeface="黑体"/>
                <a:ea typeface="黑体"/>
                <a:cs typeface="+mn-cs"/>
              </a:rPr>
              <a:t>t, dass</a:t>
            </a:r>
            <a:r>
              <a:rPr kumimoji="0" lang="en-US" altLang="en-US" sz="1400" b="0" i="0" u="none" strike="noStrike" kern="1200" cap="none" spc="0" normalizeH="0" baseline="0" noProof="0">
                <a:ln>
                  <a:noFill/>
                </a:ln>
                <a:solidFill>
                  <a:srgbClr val="000000"/>
                </a:solidFill>
                <a:effectLst/>
                <a:uLnTx/>
                <a:uFillTx/>
                <a:latin typeface="黑体"/>
                <a:ea typeface="黑体"/>
                <a:cs typeface="+mn-cs"/>
              </a:rPr>
              <a:t>  der Übersetzer die semantische und kulturelle Bedeutung des Originals wiedergeben</a:t>
            </a:r>
            <a:r>
              <a:rPr kumimoji="0" lang="en-US" altLang="zh-CN_#Hans" sz="1400" b="0" i="0" u="none" strike="noStrike" kern="1200" cap="none" spc="0" normalizeH="0" baseline="0" noProof="0">
                <a:ln>
                  <a:noFill/>
                </a:ln>
                <a:solidFill>
                  <a:srgbClr val="000000"/>
                </a:solidFill>
                <a:effectLst/>
                <a:uLnTx/>
                <a:uFillTx/>
                <a:latin typeface="黑体"/>
                <a:ea typeface="黑体"/>
                <a:cs typeface="+mn-cs"/>
              </a:rPr>
              <a:t> </a:t>
            </a:r>
            <a:r>
              <a:rPr kumimoji="0" lang="en-US" altLang="en-US" sz="1400" b="0" i="0" u="none" strike="noStrike" kern="1200" cap="none" spc="0" normalizeH="0" baseline="0" noProof="0">
                <a:ln>
                  <a:noFill/>
                </a:ln>
                <a:solidFill>
                  <a:srgbClr val="000000"/>
                </a:solidFill>
                <a:effectLst/>
                <a:uLnTx/>
                <a:uFillTx/>
                <a:latin typeface="黑体"/>
                <a:ea typeface="黑体"/>
                <a:cs typeface="+mn-cs"/>
              </a:rPr>
              <a:t>kann</a:t>
            </a:r>
            <a:r>
              <a:rPr kumimoji="0" lang="en-US" altLang="zh-CN_#Hans" sz="1400" b="0" i="0" u="none" strike="noStrike" kern="1200" cap="none" spc="0" normalizeH="0" baseline="0" noProof="0">
                <a:ln>
                  <a:noFill/>
                </a:ln>
                <a:solidFill>
                  <a:srgbClr val="000000"/>
                </a:solidFill>
                <a:effectLst/>
                <a:uLnTx/>
                <a:uFillTx/>
                <a:latin typeface="黑体"/>
                <a:ea typeface="黑体"/>
                <a:cs typeface="+mn-cs"/>
              </a:rPr>
              <a:t>,</a:t>
            </a:r>
            <a:r>
              <a:rPr kumimoji="0" lang="en-US" altLang="en-US" sz="1400" b="0" i="0" u="none" strike="noStrike" kern="1200" cap="none" spc="0" normalizeH="0" baseline="0" noProof="0">
                <a:ln>
                  <a:noFill/>
                </a:ln>
                <a:solidFill>
                  <a:srgbClr val="000000"/>
                </a:solidFill>
                <a:effectLst/>
                <a:uLnTx/>
                <a:uFillTx/>
                <a:latin typeface="黑体"/>
                <a:ea typeface="黑体"/>
                <a:cs typeface="+mn-cs"/>
              </a:rPr>
              <a:t>indem er nur die formale Äquivalenz aufg</a:t>
            </a:r>
            <a:r>
              <a:rPr kumimoji="0" lang="en-US" altLang="zh-CN_#Hans" sz="1400" b="0" i="0" u="none" strike="noStrike" kern="1200" cap="none" spc="0" normalizeH="0" baseline="0" noProof="0">
                <a:ln>
                  <a:noFill/>
                </a:ln>
                <a:solidFill>
                  <a:srgbClr val="000000"/>
                </a:solidFill>
                <a:effectLst/>
                <a:uLnTx/>
                <a:uFillTx/>
                <a:latin typeface="黑体"/>
                <a:ea typeface="黑体"/>
                <a:cs typeface="+mn-cs"/>
              </a:rPr>
              <a:t>ibt </a:t>
            </a:r>
            <a:r>
              <a:rPr kumimoji="0" lang="en-US" altLang="en-US" sz="1400" b="0" i="0" u="none" strike="noStrike" kern="1200" cap="none" spc="0" normalizeH="0" baseline="0" noProof="0">
                <a:ln>
                  <a:noFill/>
                </a:ln>
                <a:solidFill>
                  <a:srgbClr val="000000"/>
                </a:solidFill>
                <a:effectLst/>
                <a:uLnTx/>
                <a:uFillTx/>
                <a:latin typeface="黑体"/>
                <a:ea typeface="黑体"/>
                <a:cs typeface="+mn-cs"/>
              </a:rPr>
              <a:t>und</a:t>
            </a:r>
            <a:r>
              <a:rPr kumimoji="0" lang="en-US" altLang="zh-CN_#Hans" sz="1400" b="0" i="0" u="none" strike="noStrike" kern="1200" cap="none" spc="0" normalizeH="0" baseline="0" noProof="0">
                <a:ln>
                  <a:noFill/>
                </a:ln>
                <a:solidFill>
                  <a:srgbClr val="000000"/>
                </a:solidFill>
                <a:effectLst/>
                <a:uLnTx/>
                <a:uFillTx/>
                <a:latin typeface="黑体"/>
                <a:ea typeface="黑体"/>
                <a:cs typeface="+mn-cs"/>
              </a:rPr>
              <a:t> </a:t>
            </a:r>
            <a:r>
              <a:rPr kumimoji="0" lang="en-US" altLang="en-US" sz="1400" b="0" i="0" u="none" strike="noStrike" kern="1200" cap="none" spc="0" normalizeH="0" baseline="0" noProof="0">
                <a:ln>
                  <a:noFill/>
                </a:ln>
                <a:solidFill>
                  <a:srgbClr val="000000"/>
                </a:solidFill>
                <a:effectLst/>
                <a:uLnTx/>
                <a:uFillTx/>
                <a:latin typeface="黑体"/>
                <a:ea typeface="黑体"/>
                <a:cs typeface="+mn-cs"/>
              </a:rPr>
              <a:t>die Form des Originals in der Übersetzung ändert</a:t>
            </a:r>
            <a:r>
              <a:rPr kumimoji="0" lang="en-US" altLang="zh-CN_#Hans" sz="1400" b="0" i="0" u="none" strike="noStrike" kern="1200" cap="none" spc="0" normalizeH="0" baseline="0" noProof="0">
                <a:ln>
                  <a:noFill/>
                </a:ln>
                <a:solidFill>
                  <a:srgbClr val="000000"/>
                </a:solidFill>
                <a:effectLst/>
                <a:uLnTx/>
                <a:uFillTx/>
                <a:latin typeface="黑体"/>
                <a:ea typeface="黑体"/>
                <a:cs typeface="+mn-cs"/>
              </a:rPr>
              <a:t>, w</a:t>
            </a:r>
            <a:r>
              <a:rPr kumimoji="0" lang="en-US" altLang="en-US" sz="1400" b="0" i="0" u="none" strike="noStrike" kern="1200" cap="none" spc="0" normalizeH="0" baseline="0" noProof="0">
                <a:ln>
                  <a:noFill/>
                </a:ln>
                <a:solidFill>
                  <a:srgbClr val="000000"/>
                </a:solidFill>
                <a:effectLst/>
                <a:uLnTx/>
                <a:uFillTx/>
                <a:latin typeface="黑体"/>
                <a:ea typeface="黑体"/>
                <a:cs typeface="+mn-cs"/>
              </a:rPr>
              <a:t>enn die Bedeutung und die Kultur nicht gleichzeitig berücksichtigt werden können</a:t>
            </a:r>
            <a:r>
              <a:rPr kumimoji="0" lang="en-US" altLang="zh-CN_#Hans" sz="1400" b="0" i="0" u="none" strike="noStrike" kern="1200" cap="none" spc="0" normalizeH="0" baseline="0" noProof="0">
                <a:ln>
                  <a:noFill/>
                </a:ln>
                <a:solidFill>
                  <a:srgbClr val="000000"/>
                </a:solidFill>
                <a:effectLst/>
                <a:uLnTx/>
                <a:uFillTx/>
                <a:latin typeface="黑体"/>
                <a:ea typeface="黑体"/>
                <a:cs typeface="+mn-cs"/>
              </a:rPr>
              <a:t>.</a:t>
            </a:r>
            <a:r>
              <a:rPr kumimoji="0" lang="en-US" altLang="en-US" sz="1400" b="0" i="0" u="none" strike="noStrike" kern="1200" cap="none" spc="0" normalizeH="0" baseline="0" noProof="0">
                <a:ln>
                  <a:noFill/>
                </a:ln>
                <a:solidFill>
                  <a:srgbClr val="000000"/>
                </a:solidFill>
                <a:effectLst/>
                <a:uLnTx/>
                <a:uFillTx/>
                <a:latin typeface="黑体"/>
                <a:ea typeface="黑体"/>
                <a:cs typeface="+mn-cs"/>
              </a:rPr>
              <a:t> Wenn die Änderung der Form immer noch nicht ausreicht, um die Semantik und Kultur des Originals auszudrücken, kann die Übersetzungstechnik der "Neuerschaffung" verwendet werden, um die kulturellen Unterschiede zu beseitigen, so dass die Ausgangssprache und die Zielsprache eine sinnvolle Äquivalenz erreichen können.</a:t>
            </a:r>
            <a:endParaRPr kumimoji="0" lang="en-US" altLang="en-US" sz="1800" b="1" i="0" u="none" strike="noStrike" kern="1200" cap="none" spc="0" normalizeH="0" baseline="0" noProof="0">
              <a:ln>
                <a:noFill/>
              </a:ln>
              <a:solidFill>
                <a:srgbClr val="7030A0"/>
              </a:solidFill>
              <a:effectLst/>
              <a:uLnTx/>
              <a:uFillTx/>
              <a:latin typeface="Calibri"/>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黑体"/>
                <a:ea typeface="黑体"/>
                <a:cs typeface="+mn-cs"/>
              </a:rPr>
              <a:t>Außerdem brauchen wir ein gutes Verständnis beider Sprachen und Kulturen sowie Hintergrundwissen über das zu übersetzende Thema (z. B. den Buddhismus), um eine Übersetzung zu erledigen, die dem Ausdruck der </a:t>
            </a:r>
            <a:r>
              <a:rPr kumimoji="0" lang="en-US" altLang="en-US" sz="1400" b="0" i="0" u="none" strike="noStrike" kern="1200" cap="none" spc="0" normalizeH="0" baseline="0" noProof="0">
                <a:ln>
                  <a:noFill/>
                </a:ln>
                <a:solidFill>
                  <a:srgbClr val="000000"/>
                </a:solidFill>
                <a:effectLst/>
                <a:uLnTx/>
                <a:uFillTx/>
                <a:latin typeface="黑体"/>
                <a:ea typeface="黑体"/>
                <a:cs typeface="+mn-cs"/>
              </a:rPr>
              <a:t>übersetzten</a:t>
            </a:r>
            <a:r>
              <a:rPr kumimoji="0" lang="en-US" altLang="zh-CN_#Hans" sz="1400" b="0" i="0" u="none" strike="noStrike" kern="1200" cap="none" spc="0" normalizeH="0" baseline="0" noProof="0">
                <a:ln>
                  <a:noFill/>
                </a:ln>
                <a:solidFill>
                  <a:srgbClr val="000000"/>
                </a:solidFill>
                <a:effectLst/>
                <a:uLnTx/>
                <a:uFillTx/>
                <a:latin typeface="黑体"/>
                <a:ea typeface="黑体"/>
                <a:cs typeface="+mn-cs"/>
              </a:rPr>
              <a:t> </a:t>
            </a:r>
            <a:r>
              <a:rPr kumimoji="0" lang="en-US" sz="1400" b="0" i="0" u="none" strike="noStrike" kern="1200" cap="none" spc="0" normalizeH="0" baseline="0" noProof="0">
                <a:ln>
                  <a:noFill/>
                </a:ln>
                <a:solidFill>
                  <a:srgbClr val="000000"/>
                </a:solidFill>
                <a:effectLst/>
                <a:uLnTx/>
                <a:uFillTx/>
                <a:latin typeface="黑体"/>
                <a:ea typeface="黑体"/>
                <a:cs typeface="+mn-cs"/>
              </a:rPr>
              <a:t>Sprache entspricht. Auf diese Weise ist es möglich, den Originaltext im wahren Sinne genauer zu interpretieren und ihn gut wiederzugeben.</a:t>
            </a:r>
            <a:endParaRPr kumimoji="0" lang="en-US" altLang="en-US" sz="1800" b="1" i="0" u="none" strike="noStrike" kern="1200" cap="none" spc="0" normalizeH="0" baseline="0" noProof="0">
              <a:ln>
                <a:noFill/>
              </a:ln>
              <a:solidFill>
                <a:srgbClr val="7030A0"/>
              </a:solidFill>
              <a:effectLst/>
              <a:uLnTx/>
              <a:uFillTx/>
              <a:latin typeface="Calibri"/>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_#Hans" sz="14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Quelle:</a:t>
            </a:r>
            <a:r>
              <a:rPr kumimoji="0" lang="en-US" altLang="en-US" sz="1400" b="0" i="0" u="none" strike="noStrike" kern="1200" cap="none" spc="0" normalizeH="0" baseline="0" noProof="0">
                <a:ln>
                  <a:noFill/>
                </a:ln>
                <a:solidFill>
                  <a:srgbClr val="000000"/>
                </a:solidFill>
                <a:effectLst/>
                <a:uLnTx/>
                <a:uFillTx/>
                <a:latin typeface="Calibri"/>
                <a:ea typeface="+mn-ea"/>
                <a:cs typeface="+mn-cs"/>
              </a:rPr>
              <a:t> </a:t>
            </a:r>
            <a:r>
              <a:rPr kumimoji="0" lang="en-US" altLang="zh-CN_#Hans" sz="14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 </a:t>
            </a:r>
            <a:r>
              <a:rPr kumimoji="0" lang="en-US" altLang="en-US" sz="1400" b="0" i="0" u="none" strike="noStrike" kern="1200" cap="none" spc="0" normalizeH="0" baseline="0" noProof="0">
                <a:ln>
                  <a:noFill/>
                </a:ln>
                <a:solidFill>
                  <a:srgbClr val="000000"/>
                </a:solidFill>
                <a:effectLst/>
                <a:uLnTx/>
                <a:uFillTx/>
                <a:latin typeface="Calibri"/>
                <a:ea typeface="+mn-ea"/>
                <a:cs typeface="+mn-cs"/>
                <a:hlinkClick r:id="rId2"/>
              </a:rPr>
              <a:t>https://baike.baidu.com/item/%E5%B0%A4%E9%87%91%C2%B7A%C2%B7%E5%A5%88%E8%BE%BE/3722151</a:t>
            </a:r>
            <a:endParaRPr kumimoji="0" lang="en-US" altLang="en-US" sz="1800" b="1" i="0" u="none" strike="noStrike" kern="1200" cap="none" spc="0" normalizeH="0" baseline="0" noProof="0">
              <a:ln>
                <a:noFill/>
              </a:ln>
              <a:solidFill>
                <a:srgbClr val="7030A0"/>
              </a:solidFill>
              <a:effectLst/>
              <a:uLnTx/>
              <a:uFillTx/>
              <a:latin typeface="Calibri"/>
              <a:ea typeface="+mn-ea"/>
              <a:cs typeface="+mn-cs"/>
            </a:endParaRPr>
          </a:p>
          <a:p>
            <a:pPr marL="0" marR="0" lvl="0" indent="457200" algn="r" defTabSz="914400" rtl="0" eaLnBrk="1" fontAlgn="auto" latinLnBrk="0" hangingPunct="1">
              <a:lnSpc>
                <a:spcPct val="200000"/>
              </a:lnSpc>
              <a:spcBef>
                <a:spcPts val="0"/>
              </a:spcBef>
              <a:spcAft>
                <a:spcPts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黑体"/>
                <a:ea typeface="黑体"/>
                <a:cs typeface="+mn-cs"/>
              </a:rPr>
              <a:t>N</a:t>
            </a:r>
            <a:r>
              <a:rPr kumimoji="0" lang="en-US" altLang="zh-CN_#Hans" sz="1400" b="1" i="0" u="none" strike="noStrike" kern="1200" cap="none" spc="0" normalizeH="0" baseline="0" noProof="0">
                <a:ln>
                  <a:noFill/>
                </a:ln>
                <a:solidFill>
                  <a:srgbClr val="000000"/>
                </a:solidFill>
                <a:effectLst/>
                <a:uLnTx/>
                <a:uFillTx/>
                <a:latin typeface="黑体"/>
                <a:ea typeface="黑体"/>
                <a:cs typeface="+mn-cs"/>
              </a:rPr>
              <a:t>ame: Liao Pingrong/Pia</a:t>
            </a:r>
            <a:endParaRPr kumimoji="0" lang="en-US" sz="1400" b="1" i="0" u="none" strike="noStrike" kern="1200" cap="none" spc="0" normalizeH="0" baseline="0" noProof="0">
              <a:ln>
                <a:noFill/>
              </a:ln>
              <a:solidFill>
                <a:srgbClr val="000000"/>
              </a:solidFill>
              <a:effectLst/>
              <a:uLnTx/>
              <a:uFillTx/>
              <a:latin typeface="黑体"/>
              <a:ea typeface="黑体"/>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图片 2097152"/>
          <p:cNvPicPr>
            <a:picLocks/>
          </p:cNvPicPr>
          <p:nvPr/>
        </p:nvPicPr>
        <p:blipFill>
          <a:blip r:embed="rId2"/>
          <a:stretch>
            <a:fillRect/>
          </a:stretch>
        </p:blipFill>
        <p:spPr>
          <a:xfrm>
            <a:off x="-2214" y="7556"/>
            <a:ext cx="12193917" cy="6861110"/>
          </a:xfrm>
          <a:prstGeom prst="rect">
            <a:avLst/>
          </a:prstGeom>
        </p:spPr>
      </p:pic>
      <p:sp>
        <p:nvSpPr>
          <p:cNvPr id="1048588" name="文本框 1048587"/>
          <p:cNvSpPr txBox="1"/>
          <p:nvPr/>
        </p:nvSpPr>
        <p:spPr>
          <a:xfrm>
            <a:off x="196424" y="245767"/>
            <a:ext cx="7474216" cy="574039"/>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000000"/>
                </a:solidFill>
                <a:effectLst/>
                <a:uLnTx/>
                <a:uFillTx/>
                <a:latin typeface="Calibri"/>
                <a:ea typeface="宋体" panose="02010600030101010101" pitchFamily="2" charset="-122"/>
                <a:cs typeface="+mn-cs"/>
              </a:rPr>
              <a:t>纽马克翻译理论</a:t>
            </a:r>
            <a:endParaRPr kumimoji="0" lang="zh-CN-#Hans" altLang="en-US" sz="3200" b="1"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48589" name="文本框 1048588"/>
          <p:cNvSpPr txBox="1"/>
          <p:nvPr/>
        </p:nvSpPr>
        <p:spPr>
          <a:xfrm>
            <a:off x="196424" y="708305"/>
            <a:ext cx="11748032" cy="161544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       Semantische Übersetzung und kommunikative Übersetzung sind die beiden grundlegenden Strategien der Übersetzungstheorie des britischen Übersetzers Newmark. Die semantische Übersetzungsmethode hat eine absolute Bedeutung und die kommunikative Übersetzungsmethode eine relative Bedeutung. Die kommunikative Übersetzungsmethode verbindet die Vorteile der Einbürgerung, der italienischen Übersetzung und der authentischen Übersetzung.</a:t>
            </a:r>
            <a:endParaRPr kumimoji="0" lang="zh-CN-#Hans" altLang="en-US" sz="20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48590" name="文本框 1048589"/>
          <p:cNvSpPr txBox="1"/>
          <p:nvPr/>
        </p:nvSpPr>
        <p:spPr>
          <a:xfrm>
            <a:off x="196424" y="2323744"/>
            <a:ext cx="11888455" cy="4358639"/>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       Die Kultur bringt nicht nur sprachliche Kommunikationsbarrieren mit sich, sondern auch Unterschiede im Denken. Eine einfache Übersetzung ist wahrscheinlich eine bloße Wiedergabe in der Muttersprache, aber die übersetzte Botschaft stimmt nicht mit den Gedanken und Gefühlen überein, die der Autor vermitteln wollte. Eine Wort-für-Wort-Übersetzung kann semantische Inkompatibilitäten, grammatikalische Fehler, Inkompatibilität mit der Zielsprache usw. zur Folge haben.</a:t>
            </a:r>
            <a:endParaRPr kumimoji="0" lang="zh-CN-#Hans" altLang="en-US" sz="20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Hans" altLang="en-US" sz="20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              </a:t>
            </a:r>
            <a:r>
              <a:rPr kumimoji="0" lang="en-US" altLang="zh-CN" sz="20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Der Schwerpunkt der kommunikativen Übersetzung liegt auf der Vermittlung von Informationen gemäß der Sprache, der Kultur und dem pragmatischen Stil der Zielsprache, anstatt zu versuchen, den Text des Originals so getreu wie möglich wiederzugeben. Bei der kommunikativen Übersetzung hat der Übersetzer mehr Freiheit, den Originaltext zu interpretieren, den Stil anzupassen, Zweideutigkeiten zu beseitigen und sogar Fehler des Autors zu korrigieren.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Hans" altLang="en-US" sz="20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     </a:t>
            </a:r>
            <a:endParaRPr kumimoji="0" lang="zh-CN-#Hans" altLang="en-US" sz="20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Leon                                                                                                                        </a:t>
            </a:r>
            <a:endParaRPr kumimoji="0" lang="zh-CN-#Hans" altLang="en-US" sz="20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Dinghaoran  </a:t>
            </a:r>
            <a:endParaRPr kumimoji="0" lang="zh-CN-#Hans" altLang="en-US" sz="20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标题 1"/>
          <p:cNvSpPr>
            <a:spLocks noGrp="1"/>
          </p:cNvSpPr>
          <p:nvPr>
            <p:ph type="ctrTitle"/>
          </p:nvPr>
        </p:nvSpPr>
        <p:spPr>
          <a:xfrm>
            <a:off x="541655" y="2293620"/>
            <a:ext cx="10663555" cy="1379855"/>
          </a:xfrm>
        </p:spPr>
        <p:txBody>
          <a:bodyPr>
            <a:normAutofit fontScale="90000"/>
          </a:bodyPr>
          <a:lstStyle/>
          <a:p>
            <a:r>
              <a:rPr altLang="en-US" sz="3920"/>
              <a:t>Lösung: Befolgen Sie die Grundsätze der Ehrlichkeit und Eleganz und versuchen Sie, die ursprüngliche Bedeutung so genau wie möglich wiederherzustellen.</a:t>
            </a:r>
          </a:p>
        </p:txBody>
      </p:sp>
      <p:sp>
        <p:nvSpPr>
          <p:cNvPr id="1048587" name="副标题 2"/>
          <p:cNvSpPr>
            <a:spLocks noGrp="1"/>
          </p:cNvSpPr>
          <p:nvPr>
            <p:ph type="subTitle" idx="1"/>
          </p:nvPr>
        </p:nvSpPr>
        <p:spPr>
          <a:xfrm>
            <a:off x="177165" y="318276"/>
            <a:ext cx="11837591" cy="2453608"/>
          </a:xfrm>
        </p:spPr>
        <p:txBody>
          <a:bodyPr/>
          <a:lstStyle/>
          <a:p>
            <a:r>
              <a:rPr lang="zh-CN" altLang="en-US"/>
              <a:t>将“童年的雷锋外出讨饭，过着流浪的生活，露宿街头被蚊虫叮咬，起了满身的红疙瘩，奇痒无比，抓烂后发炎、流脓流血，腰上长了个大大的背花疮，经过六叔奶奶近一个月的细心照顾才慢慢愈合。”一段话翻译成德语。</a:t>
            </a:r>
          </a:p>
          <a:p>
            <a:r>
              <a:rPr lang="zh-CN" altLang="en-US"/>
              <a:t>Problem: Der Text enthält Redewendungen und medizinisches Vokabular, das schwer zu übersetzen ist.</a:t>
            </a:r>
          </a:p>
        </p:txBody>
      </p:sp>
      <p:sp>
        <p:nvSpPr>
          <p:cNvPr id="1048647" name="文本框 1048646"/>
          <p:cNvSpPr txBox="1"/>
          <p:nvPr/>
        </p:nvSpPr>
        <p:spPr>
          <a:xfrm>
            <a:off x="286134" y="3877381"/>
            <a:ext cx="11905865" cy="267652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In</a:t>
            </a:r>
            <a:r>
              <a:rPr kumimoji="0" lang="en-US" sz="2800" b="0" i="0" u="none" strike="noStrike" kern="1200" cap="none" spc="0" normalizeH="0" baseline="0" noProof="0">
                <a:ln>
                  <a:noFill/>
                </a:ln>
                <a:solidFill>
                  <a:srgbClr val="000000"/>
                </a:solidFill>
                <a:effectLst/>
                <a:uLnTx/>
                <a:uFillTx/>
                <a:latin typeface="Calibri"/>
                <a:ea typeface="+mn-ea"/>
                <a:cs typeface="+mn-cs"/>
              </a:rPr>
              <a:t> der</a:t>
            </a:r>
            <a:r>
              <a:rPr kumimoji="0" lang="de-DE" altLang="en-US" sz="2800" b="0" i="0" u="none" strike="noStrike" kern="1200" cap="none" spc="0" normalizeH="0" baseline="0" noProof="0">
                <a:ln>
                  <a:noFill/>
                </a:ln>
                <a:solidFill>
                  <a:srgbClr val="000000"/>
                </a:solidFill>
                <a:effectLst/>
                <a:uLnTx/>
                <a:uFillTx/>
                <a:latin typeface="Calibri" panose="020F0502020204030204" charset="0"/>
                <a:ea typeface="+mn-ea"/>
                <a:cs typeface="+mn-cs"/>
              </a:rPr>
              <a:t> </a:t>
            </a:r>
            <a:r>
              <a:rPr kumimoji="0" lang="en-US" sz="2800" b="0" i="0" u="none" strike="noStrike" kern="1200" cap="none" spc="0" normalizeH="0" baseline="0" noProof="0">
                <a:ln>
                  <a:noFill/>
                </a:ln>
                <a:solidFill>
                  <a:srgbClr val="000000"/>
                </a:solidFill>
                <a:effectLst/>
                <a:uLnTx/>
                <a:uFillTx/>
                <a:latin typeface="Calibri"/>
                <a:ea typeface="+mn-ea"/>
                <a:cs typeface="+mn-cs"/>
              </a:rPr>
              <a:t>Kindheit</a:t>
            </a:r>
            <a:r>
              <a:rPr kumimoji="0" lang="de-DE" altLang="en-US" sz="2800" b="0" i="0" u="none" strike="noStrike" kern="1200" cap="none" spc="0" normalizeH="0" baseline="0" noProof="0">
                <a:ln>
                  <a:noFill/>
                </a:ln>
                <a:solidFill>
                  <a:srgbClr val="000000"/>
                </a:solidFill>
                <a:effectLst/>
                <a:uLnTx/>
                <a:uFillTx/>
                <a:latin typeface="Calibri" panose="020F0502020204030204" charset="0"/>
                <a:ea typeface="+mn-ea"/>
                <a:cs typeface="+mn-cs"/>
              </a:rPr>
              <a:t> </a:t>
            </a:r>
            <a:r>
              <a:rPr kumimoji="0" lang="en-US" sz="2800" b="0" i="0" u="none" strike="noStrike" kern="1200" cap="none" spc="0" normalizeH="0" baseline="0" noProof="0">
                <a:ln>
                  <a:noFill/>
                </a:ln>
                <a:solidFill>
                  <a:srgbClr val="000000"/>
                </a:solidFill>
                <a:effectLst/>
                <a:uLnTx/>
                <a:uFillTx/>
                <a:latin typeface="Calibri"/>
                <a:ea typeface="+mn-ea"/>
                <a:cs typeface="+mn-cs"/>
              </a:rPr>
              <a:t>musste</a:t>
            </a:r>
            <a:r>
              <a:rPr kumimoji="0" lang="de-DE" altLang="en-US" sz="2800" b="0" i="0" u="none" strike="noStrike" kern="1200" cap="none" spc="0" normalizeH="0" baseline="0" noProof="0">
                <a:ln>
                  <a:noFill/>
                </a:ln>
                <a:solidFill>
                  <a:srgbClr val="000000"/>
                </a:solidFill>
                <a:effectLst/>
                <a:uLnTx/>
                <a:uFillTx/>
                <a:latin typeface="Calibri" panose="020F0502020204030204" charset="0"/>
                <a:ea typeface="+mn-ea"/>
                <a:cs typeface="+mn-cs"/>
              </a:rPr>
              <a:t> </a:t>
            </a:r>
            <a:r>
              <a:rPr kumimoji="0" lang="en-US" sz="2800" b="0" i="0" u="none" strike="noStrike" kern="1200" cap="none" spc="0" normalizeH="0" baseline="0" noProof="0">
                <a:ln>
                  <a:noFill/>
                </a:ln>
                <a:solidFill>
                  <a:srgbClr val="000000"/>
                </a:solidFill>
                <a:effectLst/>
                <a:uLnTx/>
                <a:uFillTx/>
                <a:latin typeface="Calibri"/>
                <a:ea typeface="+mn-ea"/>
                <a:cs typeface="+mn-cs"/>
              </a:rPr>
              <a:t>LeiFeng betteln</a:t>
            </a:r>
            <a:r>
              <a:rPr kumimoji="0" lang="de-DE" altLang="en-US" sz="2800" b="0" i="0" u="none" strike="noStrike" kern="1200" cap="none" spc="0" normalizeH="0" baseline="0" noProof="0">
                <a:ln>
                  <a:noFill/>
                </a:ln>
                <a:solidFill>
                  <a:srgbClr val="000000"/>
                </a:solidFill>
                <a:effectLst/>
                <a:uLnTx/>
                <a:uFillTx/>
                <a:latin typeface="Calibri" panose="020F0502020204030204" charset="0"/>
                <a:ea typeface="+mn-ea"/>
                <a:cs typeface="+mn-cs"/>
              </a:rPr>
              <a:t> </a:t>
            </a:r>
            <a:r>
              <a:rPr kumimoji="0" lang="en-US" sz="2800" b="0" i="0" u="none" strike="noStrike" kern="1200" cap="none" spc="0" normalizeH="0" baseline="0" noProof="0">
                <a:ln>
                  <a:noFill/>
                </a:ln>
                <a:solidFill>
                  <a:srgbClr val="000000"/>
                </a:solidFill>
                <a:effectLst/>
                <a:uLnTx/>
                <a:uFillTx/>
                <a:latin typeface="Calibri"/>
                <a:ea typeface="+mn-ea"/>
                <a:cs typeface="+mn-cs"/>
              </a:rPr>
              <a:t>und</a:t>
            </a:r>
            <a:r>
              <a:rPr kumimoji="0" lang="de-DE" altLang="en-US" sz="2800" b="0" i="0" u="none" strike="noStrike" kern="1200" cap="none" spc="0" normalizeH="0" baseline="0" noProof="0">
                <a:ln>
                  <a:noFill/>
                </a:ln>
                <a:solidFill>
                  <a:srgbClr val="000000"/>
                </a:solidFill>
                <a:effectLst/>
                <a:uLnTx/>
                <a:uFillTx/>
                <a:latin typeface="Calibri" panose="020F0502020204030204" charset="0"/>
                <a:ea typeface="+mn-ea"/>
                <a:cs typeface="+mn-cs"/>
              </a:rPr>
              <a:t> </a:t>
            </a:r>
            <a:r>
              <a:rPr kumimoji="0" lang="en-US" sz="2800" b="0" i="0" u="none" strike="noStrike" kern="1200" cap="none" spc="0" normalizeH="0" baseline="0" noProof="0">
                <a:ln>
                  <a:noFill/>
                </a:ln>
                <a:solidFill>
                  <a:srgbClr val="000000"/>
                </a:solidFill>
                <a:effectLst/>
                <a:uLnTx/>
                <a:uFillTx/>
                <a:latin typeface="Calibri"/>
                <a:ea typeface="+mn-ea"/>
                <a:cs typeface="+mn-cs"/>
              </a:rPr>
              <a:t>führte</a:t>
            </a:r>
            <a:r>
              <a:rPr kumimoji="0" lang="de-DE" altLang="en-US" sz="2800" b="0" i="0" u="none" strike="noStrike" kern="1200" cap="none" spc="0" normalizeH="0" baseline="0" noProof="0">
                <a:ln>
                  <a:noFill/>
                </a:ln>
                <a:solidFill>
                  <a:srgbClr val="000000"/>
                </a:solidFill>
                <a:effectLst/>
                <a:uLnTx/>
                <a:uFillTx/>
                <a:latin typeface="Calibri" panose="020F0502020204030204" charset="0"/>
                <a:ea typeface="+mn-ea"/>
                <a:cs typeface="+mn-cs"/>
              </a:rPr>
              <a:t> </a:t>
            </a:r>
            <a:r>
              <a:rPr kumimoji="0" lang="en-US" sz="2800" b="0" i="0" u="none" strike="noStrike" kern="1200" cap="none" spc="0" normalizeH="0" baseline="0" noProof="0">
                <a:ln>
                  <a:noFill/>
                </a:ln>
                <a:solidFill>
                  <a:srgbClr val="000000"/>
                </a:solidFill>
                <a:effectLst/>
                <a:uLnTx/>
                <a:uFillTx/>
                <a:latin typeface="Calibri"/>
                <a:ea typeface="+mn-ea"/>
                <a:cs typeface="+mn-cs"/>
              </a:rPr>
              <a:t>ein</a:t>
            </a:r>
            <a:r>
              <a:rPr kumimoji="0" lang="de-DE" altLang="en-US" sz="2800" b="0" i="0" u="none" strike="noStrike" kern="1200" cap="none" spc="0" normalizeH="0" baseline="0" noProof="0">
                <a:ln>
                  <a:noFill/>
                </a:ln>
                <a:solidFill>
                  <a:srgbClr val="000000"/>
                </a:solidFill>
                <a:effectLst/>
                <a:uLnTx/>
                <a:uFillTx/>
                <a:latin typeface="Calibri" panose="020F0502020204030204" charset="0"/>
                <a:ea typeface="+mn-ea"/>
                <a:cs typeface="+mn-cs"/>
              </a:rPr>
              <a:t> </a:t>
            </a:r>
            <a:r>
              <a:rPr kumimoji="0" lang="en-US" sz="2800" b="0" i="0" u="none" strike="noStrike" kern="1200" cap="none" spc="0" normalizeH="0" baseline="0" noProof="0">
                <a:ln>
                  <a:noFill/>
                </a:ln>
                <a:solidFill>
                  <a:srgbClr val="000000"/>
                </a:solidFill>
                <a:effectLst/>
                <a:uLnTx/>
                <a:uFillTx/>
                <a:latin typeface="Calibri"/>
                <a:ea typeface="+mn-ea"/>
                <a:cs typeface="+mn-cs"/>
              </a:rPr>
              <a:t>Wanderleben</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a:t>
            </a:r>
            <a:r>
              <a:rPr kumimoji="0" lang="en-US" sz="2800" b="0" i="0" u="none" strike="noStrike" kern="1200" cap="none" spc="0" normalizeH="0" baseline="0" noProof="0">
                <a:ln>
                  <a:noFill/>
                </a:ln>
                <a:solidFill>
                  <a:srgbClr val="000000"/>
                </a:solidFill>
                <a:effectLst/>
                <a:uLnTx/>
                <a:uFillTx/>
                <a:latin typeface="Calibri"/>
                <a:ea typeface="+mn-ea"/>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Er</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schlief</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auf</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der</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Straße</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und</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Moskitos</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hinterließen</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auf</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seinem</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ganzen</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Körper</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rote</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juckende</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Pickel.</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Nachdem</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seine</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Haut</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zerkratzt</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worden</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war,</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war</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sie</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entzündet</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und</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aus</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den</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Wunden</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flossen</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eitrige</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Jaucheund</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Blut.</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Eine</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große</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Eiterbeule</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wuchs</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an</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seiner</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Taille</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und</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wurde</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durch</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sorgsame</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Pflege</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von</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seiner</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6.Großtante</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erst</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nach</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fast</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einem</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Monat</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langsam</a:t>
            </a:r>
            <a:r>
              <a:rPr kumimoji="0" lang="de-DE" altLang="zh-CN" sz="28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rPr>
              <a:t> </a:t>
            </a: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geheilt.</a:t>
            </a:r>
          </a:p>
        </p:txBody>
      </p:sp>
      <p:sp>
        <p:nvSpPr>
          <p:cNvPr id="2" name="文本框 1"/>
          <p:cNvSpPr txBox="1"/>
          <p:nvPr/>
        </p:nvSpPr>
        <p:spPr>
          <a:xfrm>
            <a:off x="9697085" y="6341110"/>
            <a:ext cx="128651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18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rPr>
              <a:t>肖家玉</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12192000" cy="6858000"/>
          </a:xfrm>
          <a:prstGeom prst="rect">
            <a:avLst/>
          </a:prstGeom>
          <a:pattFill prst="ltDnDiag">
            <a:fgClr>
              <a:srgbClr val="FFFFFF">
                <a:lumMod val="85000"/>
              </a:srgbClr>
            </a:fgClr>
            <a:bgClr>
              <a:srgbClr val="FFFFFF"/>
            </a:bgClr>
          </a:pattFill>
          <a:ln>
            <a:noFill/>
          </a:ln>
        </p:spPr>
        <p:style>
          <a:lnRef idx="2">
            <a:srgbClr val="1BA9D3">
              <a:shade val="50000"/>
            </a:srgbClr>
          </a:lnRef>
          <a:fillRef idx="1">
            <a:srgbClr val="1BA9D3"/>
          </a:fillRef>
          <a:effectRef idx="0">
            <a:srgbClr val="1BA9D3"/>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pitchFamily="34" charset="-122"/>
              <a:cs typeface="+mn-cs"/>
            </a:endParaRPr>
          </a:p>
        </p:txBody>
      </p:sp>
      <p:sp>
        <p:nvSpPr>
          <p:cNvPr id="15" name="直角三角形 14"/>
          <p:cNvSpPr/>
          <p:nvPr>
            <p:custDataLst>
              <p:tags r:id="rId3"/>
            </p:custDataLst>
          </p:nvPr>
        </p:nvSpPr>
        <p:spPr>
          <a:xfrm rot="10800000">
            <a:off x="9684884" y="0"/>
            <a:ext cx="2507116" cy="2507116"/>
          </a:xfrm>
          <a:prstGeom prst="rtTriangle">
            <a:avLst/>
          </a:prstGeom>
          <a:solidFill>
            <a:srgbClr val="808080">
              <a:lumMod val="20000"/>
              <a:lumOff val="80000"/>
            </a:srgbClr>
          </a:solidFill>
          <a:ln>
            <a:noFill/>
          </a:ln>
        </p:spPr>
        <p:style>
          <a:lnRef idx="2">
            <a:srgbClr val="1BA9D3">
              <a:shade val="50000"/>
            </a:srgbClr>
          </a:lnRef>
          <a:fillRef idx="1">
            <a:srgbClr val="1BA9D3"/>
          </a:fillRef>
          <a:effectRef idx="0">
            <a:srgbClr val="1BA9D3"/>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pitchFamily="34" charset="-122"/>
              <a:cs typeface="+mn-cs"/>
            </a:endParaRPr>
          </a:p>
        </p:txBody>
      </p:sp>
      <p:sp>
        <p:nvSpPr>
          <p:cNvPr id="14" name="任意多边形: 形状 13"/>
          <p:cNvSpPr/>
          <p:nvPr>
            <p:custDataLst>
              <p:tags r:id="rId4"/>
            </p:custDataLst>
          </p:nvPr>
        </p:nvSpPr>
        <p:spPr>
          <a:xfrm flipH="1">
            <a:off x="0" y="182130"/>
            <a:ext cx="6666591" cy="6675871"/>
          </a:xfrm>
          <a:custGeom>
            <a:avLst/>
            <a:gdLst>
              <a:gd name="connsiteX0" fmla="*/ 6666591 w 6666591"/>
              <a:gd name="connsiteY0" fmla="*/ 0 h 6675871"/>
              <a:gd name="connsiteX1" fmla="*/ 0 w 6666591"/>
              <a:gd name="connsiteY1" fmla="*/ 6675871 h 6675871"/>
              <a:gd name="connsiteX2" fmla="*/ 103876 w 6666591"/>
              <a:gd name="connsiteY2" fmla="*/ 6675871 h 6675871"/>
              <a:gd name="connsiteX3" fmla="*/ 6666591 w 6666591"/>
              <a:gd name="connsiteY3" fmla="*/ 104021 h 6675871"/>
            </a:gdLst>
            <a:ahLst/>
            <a:cxnLst>
              <a:cxn ang="0">
                <a:pos x="connsiteX0" y="connsiteY0"/>
              </a:cxn>
              <a:cxn ang="0">
                <a:pos x="connsiteX1" y="connsiteY1"/>
              </a:cxn>
              <a:cxn ang="0">
                <a:pos x="connsiteX2" y="connsiteY2"/>
              </a:cxn>
              <a:cxn ang="0">
                <a:pos x="connsiteX3" y="connsiteY3"/>
              </a:cxn>
            </a:cxnLst>
            <a:rect l="l" t="t" r="r" b="b"/>
            <a:pathLst>
              <a:path w="6666591" h="6675871">
                <a:moveTo>
                  <a:pt x="6666591" y="0"/>
                </a:moveTo>
                <a:lnTo>
                  <a:pt x="0" y="6675871"/>
                </a:lnTo>
                <a:lnTo>
                  <a:pt x="103876" y="6675871"/>
                </a:lnTo>
                <a:lnTo>
                  <a:pt x="6666591" y="104021"/>
                </a:lnTo>
                <a:close/>
              </a:path>
            </a:pathLst>
          </a:custGeom>
          <a:solidFill>
            <a:srgbClr val="FBCC3E"/>
          </a:solidFill>
          <a:ln>
            <a:noFill/>
          </a:ln>
        </p:spPr>
        <p:style>
          <a:lnRef idx="2">
            <a:srgbClr val="1BA9D3">
              <a:shade val="50000"/>
            </a:srgbClr>
          </a:lnRef>
          <a:fillRef idx="1">
            <a:srgbClr val="1BA9D3"/>
          </a:fillRef>
          <a:effectRef idx="0">
            <a:srgbClr val="1BA9D3"/>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pitchFamily="34" charset="-122"/>
              <a:cs typeface="+mn-cs"/>
            </a:endParaRPr>
          </a:p>
        </p:txBody>
      </p:sp>
      <p:sp>
        <p:nvSpPr>
          <p:cNvPr id="12" name="直角三角形 11"/>
          <p:cNvSpPr/>
          <p:nvPr>
            <p:custDataLst>
              <p:tags r:id="rId5"/>
            </p:custDataLst>
          </p:nvPr>
        </p:nvSpPr>
        <p:spPr>
          <a:xfrm>
            <a:off x="0" y="573314"/>
            <a:ext cx="6284686" cy="6284686"/>
          </a:xfrm>
          <a:prstGeom prst="rtTriangle">
            <a:avLst/>
          </a:prstGeom>
          <a:solidFill>
            <a:srgbClr val="1BA9D3"/>
          </a:solidFill>
          <a:ln>
            <a:noFill/>
          </a:ln>
        </p:spPr>
        <p:style>
          <a:lnRef idx="2">
            <a:srgbClr val="1BA9D3">
              <a:shade val="50000"/>
            </a:srgbClr>
          </a:lnRef>
          <a:fillRef idx="1">
            <a:srgbClr val="1BA9D3"/>
          </a:fillRef>
          <a:effectRef idx="0">
            <a:srgbClr val="1BA9D3"/>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pitchFamily="34" charset="-122"/>
              <a:cs typeface="+mn-cs"/>
            </a:endParaRPr>
          </a:p>
        </p:txBody>
      </p:sp>
      <p:sp>
        <p:nvSpPr>
          <p:cNvPr id="13" name="矩形 12"/>
          <p:cNvSpPr/>
          <p:nvPr>
            <p:custDataLst>
              <p:tags r:id="rId6"/>
            </p:custDataLst>
          </p:nvPr>
        </p:nvSpPr>
        <p:spPr>
          <a:xfrm>
            <a:off x="0" y="1035957"/>
            <a:ext cx="12192000" cy="4786086"/>
          </a:xfrm>
          <a:prstGeom prst="rect">
            <a:avLst/>
          </a:prstGeom>
          <a:solidFill>
            <a:srgbClr val="FFFFFF"/>
          </a:solidFill>
          <a:ln>
            <a:noFill/>
          </a:ln>
        </p:spPr>
        <p:style>
          <a:lnRef idx="2">
            <a:srgbClr val="1BA9D3">
              <a:shade val="50000"/>
            </a:srgbClr>
          </a:lnRef>
          <a:fillRef idx="1">
            <a:srgbClr val="1BA9D3"/>
          </a:fillRef>
          <a:effectRef idx="0">
            <a:srgbClr val="1BA9D3"/>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pitchFamily="34" charset="-122"/>
              <a:cs typeface="+mn-cs"/>
            </a:endParaRPr>
          </a:p>
        </p:txBody>
      </p:sp>
      <p:sp>
        <p:nvSpPr>
          <p:cNvPr id="17" name="文本框 16"/>
          <p:cNvSpPr txBox="1"/>
          <p:nvPr>
            <p:custDataLst>
              <p:tags r:id="rId7"/>
            </p:custDataLst>
          </p:nvPr>
        </p:nvSpPr>
        <p:spPr>
          <a:xfrm>
            <a:off x="669882" y="2804659"/>
            <a:ext cx="10852237" cy="2176145"/>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55600" marR="0" lvl="0" indent="-355600" algn="l" defTabSz="914400" rtl="0" eaLnBrk="1" fontAlgn="ctr" latinLnBrk="0" hangingPunct="1">
              <a:lnSpc>
                <a:spcPct val="130000"/>
              </a:lnSpc>
              <a:spcBef>
                <a:spcPts val="1000"/>
              </a:spcBef>
              <a:spcAft>
                <a:spcPts val="0"/>
              </a:spcAft>
              <a:buClr>
                <a:srgbClr val="808080"/>
              </a:buClr>
              <a:buSzPct val="100000"/>
              <a:buFont typeface="WPS-Bullets" pitchFamily="2" charset="0"/>
              <a:buChar char=""/>
              <a:tabLst/>
              <a:defRPr/>
            </a:pPr>
            <a:r>
              <a:rPr kumimoji="0" lang="en-US" altLang="de-DE" sz="1600" b="1" i="0" u="none" strike="noStrike" kern="1200" cap="none" spc="15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charset="-122"/>
                <a:cs typeface="+mn-cs"/>
              </a:rPr>
              <a:t>Das Problem: Manchmal werden Metaphern in Fremdsprachen im Chinesischen nicht häufig verwendet, und eine direkte Übersetzung kann die Leser verwirren.</a:t>
            </a:r>
          </a:p>
          <a:p>
            <a:pPr marL="628650" marR="0" lvl="1" indent="-266700" algn="l" defTabSz="914400" rtl="0" eaLnBrk="1" fontAlgn="ctr" latinLnBrk="0" hangingPunct="1">
              <a:lnSpc>
                <a:spcPct val="130000"/>
              </a:lnSpc>
              <a:spcBef>
                <a:spcPts val="0"/>
              </a:spcBef>
              <a:spcAft>
                <a:spcPts val="0"/>
              </a:spcAft>
              <a:buClr>
                <a:srgbClr val="808080">
                  <a:lumMod val="60000"/>
                  <a:lumOff val="40000"/>
                </a:srgbClr>
              </a:buClr>
              <a:buSzPct val="60000"/>
              <a:buFont typeface="Wingdings" panose="05000000000000000000" pitchFamily="2" charset="2"/>
              <a:buChar char="u"/>
              <a:tabLst/>
              <a:defRPr/>
            </a:pPr>
            <a:r>
              <a:rPr kumimoji="0" lang="en-US" altLang="zh-CN" sz="1600" b="0" i="0" u="none" strike="noStrike" kern="1200" cap="none" spc="15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charset="-122"/>
                <a:cs typeface="+mn-cs"/>
                <a:sym typeface="微软雅黑" panose="020B0503020204020204" charset="-122"/>
              </a:rPr>
              <a:t>Die funktionale </a:t>
            </a:r>
            <a:r>
              <a:rPr kumimoji="0" lang="de-DE" altLang="zh-CN" sz="1600" b="0" i="0" u="none" strike="noStrike" kern="1200" cap="none" spc="15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charset="-122"/>
                <a:cs typeface="+mn-cs"/>
                <a:sym typeface="微软雅黑" panose="020B0503020204020204" charset="-122"/>
              </a:rPr>
              <a:t>Übersetzungstheorie</a:t>
            </a:r>
            <a:r>
              <a:rPr kumimoji="0" lang="en-US" altLang="de-DE" sz="1600" b="0" i="0" u="none" strike="noStrike" kern="1200" cap="none" spc="15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charset="-122"/>
                <a:cs typeface="+mn-cs"/>
                <a:sym typeface="微软雅黑" panose="020B0503020204020204" charset="-122"/>
              </a:rPr>
              <a:t>: Die funktionale Übersetzungstheorie bedeutet, dass man die Form der rhetorischen Funktion wiedergibt, indem man die konzeptionellen Absätze und die rhetorischen Funktionen von Sätzen analysiert. Dann macht man die Funktionen und Bedeutungen gleich, indem man die Formen gleich macht.</a:t>
            </a:r>
          </a:p>
          <a:p>
            <a:pPr marL="628650" marR="0" lvl="1" indent="-266700" algn="l" defTabSz="914400" rtl="0" eaLnBrk="1" fontAlgn="ctr" latinLnBrk="0" hangingPunct="1">
              <a:lnSpc>
                <a:spcPct val="130000"/>
              </a:lnSpc>
              <a:spcBef>
                <a:spcPts val="0"/>
              </a:spcBef>
              <a:spcAft>
                <a:spcPts val="0"/>
              </a:spcAft>
              <a:buClr>
                <a:srgbClr val="808080">
                  <a:lumMod val="60000"/>
                  <a:lumOff val="40000"/>
                </a:srgbClr>
              </a:buClr>
              <a:buSzPct val="60000"/>
              <a:buFont typeface="Wingdings" panose="05000000000000000000" pitchFamily="2" charset="2"/>
              <a:buChar char="u"/>
              <a:tabLst/>
              <a:defRPr/>
            </a:pPr>
            <a:r>
              <a:rPr kumimoji="0" lang="en-US" altLang="de-DE" sz="1600" b="0" i="0" u="none" strike="noStrike" kern="1200" cap="none" spc="15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charset="-122"/>
                <a:cs typeface="+mn-cs"/>
                <a:sym typeface="微软雅黑" panose="020B0503020204020204" charset="-122"/>
              </a:rPr>
              <a:t>Die L</a:t>
            </a:r>
            <a:r>
              <a:rPr kumimoji="0" lang="de-DE" altLang="en-US" sz="1600" b="0" i="0" u="none" strike="noStrike" kern="1200" cap="none" spc="15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charset="-122"/>
                <a:cs typeface="+mn-cs"/>
                <a:sym typeface="微软雅黑" panose="020B0503020204020204" charset="-122"/>
              </a:rPr>
              <a:t>ösung</a:t>
            </a:r>
            <a:r>
              <a:rPr kumimoji="0" lang="en-US" altLang="zh-CN" sz="1600" b="0" i="0" u="none" strike="noStrike" kern="1200" cap="none" spc="15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charset="-122"/>
                <a:cs typeface="+mn-cs"/>
                <a:sym typeface="微软雅黑" panose="020B0503020204020204" charset="-122"/>
              </a:rPr>
              <a:t>: Man kann mit einer im kulturellen Kontext ähnlichen Rhetorik übersetzen.</a:t>
            </a:r>
          </a:p>
        </p:txBody>
      </p:sp>
      <p:sp>
        <p:nvSpPr>
          <p:cNvPr id="18" name="文本框 17"/>
          <p:cNvSpPr txBox="1"/>
          <p:nvPr>
            <p:custDataLst>
              <p:tags r:id="rId8"/>
            </p:custDataLst>
          </p:nvPr>
        </p:nvSpPr>
        <p:spPr>
          <a:xfrm>
            <a:off x="669882" y="1877196"/>
            <a:ext cx="10566484" cy="629920"/>
          </a:xfrm>
          <a:prstGeom prst="rect">
            <a:avLst/>
          </a:prstGeom>
          <a:noFill/>
        </p:spPr>
        <p:txBody>
          <a:bodyPr wrap="square" lIns="90000" tIns="46800" rIns="90000" bIns="468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3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Funktionale Übersetzungstheorie</a:t>
            </a:r>
          </a:p>
        </p:txBody>
      </p:sp>
      <p:sp>
        <p:nvSpPr>
          <p:cNvPr id="16" name="直角三角形 15"/>
          <p:cNvSpPr/>
          <p:nvPr>
            <p:custDataLst>
              <p:tags r:id="rId9"/>
            </p:custDataLst>
          </p:nvPr>
        </p:nvSpPr>
        <p:spPr>
          <a:xfrm rot="10800000">
            <a:off x="9684884" y="0"/>
            <a:ext cx="2507116" cy="2507116"/>
          </a:xfrm>
          <a:prstGeom prst="rtTriangle">
            <a:avLst/>
          </a:prstGeom>
          <a:solidFill>
            <a:srgbClr val="FBCC3E"/>
          </a:solidFill>
          <a:ln>
            <a:noFill/>
          </a:ln>
        </p:spPr>
        <p:style>
          <a:lnRef idx="2">
            <a:srgbClr val="1BA9D3">
              <a:shade val="50000"/>
            </a:srgbClr>
          </a:lnRef>
          <a:fillRef idx="1">
            <a:srgbClr val="1BA9D3"/>
          </a:fillRef>
          <a:effectRef idx="0">
            <a:srgbClr val="1BA9D3"/>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pitchFamily="34" charset="-122"/>
              <a:cs typeface="+mn-cs"/>
            </a:endParaRPr>
          </a:p>
        </p:txBody>
      </p:sp>
      <p:sp>
        <p:nvSpPr>
          <p:cNvPr id="19" name="文本框 18"/>
          <p:cNvSpPr txBox="1"/>
          <p:nvPr/>
        </p:nvSpPr>
        <p:spPr>
          <a:xfrm>
            <a:off x="10040620" y="694055"/>
            <a:ext cx="179578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Isabel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文本框 1048646"/>
          <p:cNvSpPr txBox="1"/>
          <p:nvPr/>
        </p:nvSpPr>
        <p:spPr>
          <a:xfrm>
            <a:off x="122079" y="1314698"/>
            <a:ext cx="5639769" cy="58674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99CCFF"/>
                </a:solidFill>
                <a:effectLst/>
                <a:uLnTx/>
                <a:uFillTx/>
                <a:latin typeface="HarmonySansVFCondensedItalic-1222 tabular"/>
                <a:ea typeface="宋体" panose="02010600030101010101" pitchFamily="2" charset="-122"/>
                <a:cs typeface="+mn-cs"/>
              </a:rPr>
              <a:t>Problem beim </a:t>
            </a:r>
            <a:r>
              <a:rPr kumimoji="0" lang="zh-CN" altLang="zh-CN" sz="3200" b="0" i="0" u="none" strike="noStrike" kern="1200" cap="none" spc="0" normalizeH="0" baseline="0" noProof="0">
                <a:ln>
                  <a:noFill/>
                </a:ln>
                <a:solidFill>
                  <a:srgbClr val="99CCFF"/>
                </a:solidFill>
                <a:effectLst/>
                <a:uLnTx/>
                <a:uFillTx/>
                <a:latin typeface="HarmonySansVFCondensedItalic-1222 tabular"/>
                <a:ea typeface="宋体" panose="02010600030101010101" pitchFamily="2" charset="-122"/>
                <a:cs typeface="+mn-cs"/>
              </a:rPr>
              <a:t>Übersetzen</a:t>
            </a:r>
            <a:endParaRPr kumimoji="0" lang="zh-CN-#Hans" altLang="en-US" sz="3200" b="0" i="0" u="none" strike="noStrike" kern="1200" cap="none" spc="0" normalizeH="0" baseline="0" noProof="0">
              <a:ln>
                <a:noFill/>
              </a:ln>
              <a:solidFill>
                <a:srgbClr val="99CCFF"/>
              </a:solidFill>
              <a:effectLst/>
              <a:uLnTx/>
              <a:uFillTx/>
              <a:latin typeface="HarmonySansVFCondensedItalic-1222 tabular"/>
              <a:ea typeface="宋体" panose="02010600030101010101" pitchFamily="2" charset="-122"/>
              <a:cs typeface="+mn-cs"/>
            </a:endParaRPr>
          </a:p>
        </p:txBody>
      </p:sp>
      <p:sp>
        <p:nvSpPr>
          <p:cNvPr id="1048648" name="文本框 1048647"/>
          <p:cNvSpPr txBox="1"/>
          <p:nvPr/>
        </p:nvSpPr>
        <p:spPr>
          <a:xfrm>
            <a:off x="532201" y="1901438"/>
            <a:ext cx="10849932" cy="75184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AndroidClock"/>
                <a:ea typeface="宋体" panose="02010600030101010101" pitchFamily="2" charset="-122"/>
                <a:cs typeface="+mn-cs"/>
              </a:rPr>
              <a:t>Ich weiß nicht immer, wie ich genau übersetzen soll, wenn ich auf bestimmte Redewendungen stoße.</a:t>
            </a:r>
            <a:endParaRPr kumimoji="0" lang="zh-CN-#Hans" altLang="en-US" sz="2000" b="0" i="0" u="none" strike="noStrike" kern="1200" cap="none" spc="0" normalizeH="0" baseline="0" noProof="0">
              <a:ln>
                <a:noFill/>
              </a:ln>
              <a:solidFill>
                <a:srgbClr val="000000"/>
              </a:solidFill>
              <a:effectLst/>
              <a:uLnTx/>
              <a:uFillTx/>
              <a:latin typeface="AndroidClock"/>
              <a:ea typeface="宋体" panose="02010600030101010101" pitchFamily="2" charset="-122"/>
              <a:cs typeface="+mn-cs"/>
            </a:endParaRPr>
          </a:p>
        </p:txBody>
      </p:sp>
      <p:sp>
        <p:nvSpPr>
          <p:cNvPr id="1048649" name="文本框 1048648"/>
          <p:cNvSpPr txBox="1"/>
          <p:nvPr/>
        </p:nvSpPr>
        <p:spPr>
          <a:xfrm rot="21600000">
            <a:off x="122079" y="2555703"/>
            <a:ext cx="4190576" cy="58674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99CCFF"/>
                </a:solidFill>
                <a:effectLst/>
                <a:uLnTx/>
                <a:uFillTx/>
                <a:latin typeface="HarmonySansVFCondensedItalic-1222 tabular"/>
                <a:ea typeface="宋体" panose="02010600030101010101" pitchFamily="2" charset="-122"/>
                <a:cs typeface="+mn-cs"/>
              </a:rPr>
              <a:t>Theorie zur Lösung</a:t>
            </a:r>
            <a:endParaRPr kumimoji="0" lang="zh-CN-#Hans" altLang="en-US" sz="3200" b="0" i="0" u="none" strike="noStrike" kern="1200" cap="none" spc="0" normalizeH="0" baseline="0" noProof="0">
              <a:ln>
                <a:noFill/>
              </a:ln>
              <a:solidFill>
                <a:srgbClr val="99CCFF"/>
              </a:solidFill>
              <a:effectLst/>
              <a:uLnTx/>
              <a:uFillTx/>
              <a:latin typeface="HarmonySansVFCondensedItalic-1222 tabular"/>
              <a:ea typeface="宋体" panose="02010600030101010101" pitchFamily="2" charset="-122"/>
              <a:cs typeface="+mn-cs"/>
            </a:endParaRPr>
          </a:p>
        </p:txBody>
      </p:sp>
      <p:sp>
        <p:nvSpPr>
          <p:cNvPr id="1048650" name="文本框 1048649"/>
          <p:cNvSpPr txBox="1"/>
          <p:nvPr/>
        </p:nvSpPr>
        <p:spPr>
          <a:xfrm>
            <a:off x="532201" y="3567422"/>
            <a:ext cx="11654981" cy="161544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Obwohl es sich bei den chinesisch-deutschen idiomatischen Übersetzungen hauptsächlich um direkte Übersetzungen handelt, gibt es in der chinesisch-deutschen Sprache viele idiomatische Ausdrücke, die nicht nur inhaltlich und formal übereinstimmen, sondern auch die exakte oder im Grunde gleiche Bedeutung oder Moral haben, so dass wir diese Eigenschaft der chinesisch-deutschen idiomatischen Synonymie zur Übersetzung nutzen können</a:t>
            </a:r>
          </a:p>
        </p:txBody>
      </p:sp>
      <p:sp>
        <p:nvSpPr>
          <p:cNvPr id="1048652" name="文本框 1048651"/>
          <p:cNvSpPr txBox="1"/>
          <p:nvPr/>
        </p:nvSpPr>
        <p:spPr>
          <a:xfrm>
            <a:off x="621322" y="3035763"/>
            <a:ext cx="5474678" cy="655319"/>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a:ln>
                  <a:noFill/>
                </a:ln>
                <a:solidFill>
                  <a:srgbClr val="000000"/>
                </a:solidFill>
                <a:effectLst/>
                <a:uLnTx/>
                <a:uFillTx/>
                <a:latin typeface="汉仪颜楷简"/>
                <a:ea typeface="汉仪颜楷简"/>
                <a:cs typeface="+mn-cs"/>
              </a:rPr>
              <a:t>对等翻译法</a:t>
            </a:r>
            <a:endParaRPr kumimoji="0" lang="zh-CN-#Hans" altLang="en-US" sz="2800" b="0" i="0" u="none" strike="noStrike" kern="1200" cap="none" spc="0" normalizeH="0" baseline="0" noProof="0">
              <a:ln>
                <a:noFill/>
              </a:ln>
              <a:solidFill>
                <a:srgbClr val="000000"/>
              </a:solidFill>
              <a:effectLst/>
              <a:uLnTx/>
              <a:uFillTx/>
              <a:latin typeface="汉仪颜楷简"/>
              <a:ea typeface="汉仪颜楷简"/>
              <a:cs typeface="+mn-cs"/>
            </a:endParaRPr>
          </a:p>
        </p:txBody>
      </p:sp>
      <p:sp>
        <p:nvSpPr>
          <p:cNvPr id="1048653" name="文本框 1048652"/>
          <p:cNvSpPr txBox="1"/>
          <p:nvPr/>
        </p:nvSpPr>
        <p:spPr>
          <a:xfrm>
            <a:off x="217366" y="5182862"/>
            <a:ext cx="4000000" cy="586739"/>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99CCFF"/>
                </a:solidFill>
                <a:effectLst/>
                <a:uLnTx/>
                <a:uFillTx/>
                <a:latin typeface="HarmonySansVFCondensedItalic-1222 tabular"/>
                <a:ea typeface="宋体" panose="02010600030101010101" pitchFamily="2" charset="-122"/>
                <a:cs typeface="+mn-cs"/>
              </a:rPr>
              <a:t>Beispiel</a:t>
            </a:r>
            <a:endParaRPr kumimoji="0" lang="zh-CN-#Hans" altLang="en-US" sz="3200" b="0" i="0" u="none" strike="noStrike" kern="1200" cap="none" spc="0" normalizeH="0" baseline="0" noProof="0">
              <a:ln>
                <a:noFill/>
              </a:ln>
              <a:solidFill>
                <a:srgbClr val="99CCFF"/>
              </a:solidFill>
              <a:effectLst/>
              <a:uLnTx/>
              <a:uFillTx/>
              <a:latin typeface="HarmonySansVFCondensedItalic-1222 tabular"/>
              <a:ea typeface="宋体" panose="02010600030101010101" pitchFamily="2" charset="-122"/>
              <a:cs typeface="+mn-cs"/>
            </a:endParaRPr>
          </a:p>
        </p:txBody>
      </p:sp>
      <p:sp>
        <p:nvSpPr>
          <p:cNvPr id="1048654" name="文本框 1048653"/>
          <p:cNvSpPr txBox="1"/>
          <p:nvPr/>
        </p:nvSpPr>
        <p:spPr>
          <a:xfrm>
            <a:off x="532201" y="5714521"/>
            <a:ext cx="7140774" cy="65532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a:ln>
                  <a:noFill/>
                </a:ln>
                <a:solidFill>
                  <a:srgbClr val="000000"/>
                </a:solidFill>
                <a:effectLst/>
                <a:uLnTx/>
                <a:uFillTx/>
                <a:latin typeface="汉仪颜楷简"/>
                <a:ea typeface="汉仪颜楷简"/>
                <a:cs typeface="+mn-cs"/>
              </a:rPr>
              <a:t>不伦不类</a:t>
            </a:r>
            <a:r>
              <a:rPr kumimoji="0" lang="en-US" altLang="zh-CN" sz="2800" b="0" i="0" u="none" strike="noStrike" kern="1200" cap="none" spc="0" normalizeH="0" baseline="0" noProof="0">
                <a:ln>
                  <a:noFill/>
                </a:ln>
                <a:solidFill>
                  <a:srgbClr val="000000"/>
                </a:solidFill>
                <a:effectLst/>
                <a:uLnTx/>
                <a:uFillTx/>
                <a:latin typeface="汉仪颜楷简"/>
                <a:ea typeface="汉仪颜楷简"/>
                <a:cs typeface="+mn-cs"/>
              </a:rPr>
              <a:t> </a:t>
            </a:r>
            <a:endParaRPr kumimoji="0" lang="zh-CN-#Hans" altLang="en-US" sz="2800" b="0" i="0" u="none" strike="noStrike" kern="1200" cap="none" spc="0" normalizeH="0" baseline="0" noProof="0">
              <a:ln>
                <a:noFill/>
              </a:ln>
              <a:solidFill>
                <a:srgbClr val="000000"/>
              </a:solidFill>
              <a:effectLst/>
              <a:uLnTx/>
              <a:uFillTx/>
              <a:latin typeface="汉仪颜楷简"/>
              <a:ea typeface="汉仪颜楷简"/>
              <a:cs typeface="+mn-cs"/>
            </a:endParaRPr>
          </a:p>
        </p:txBody>
      </p:sp>
      <p:sp>
        <p:nvSpPr>
          <p:cNvPr id="1048656" name="文本框 1048655"/>
          <p:cNvSpPr txBox="1"/>
          <p:nvPr/>
        </p:nvSpPr>
        <p:spPr>
          <a:xfrm>
            <a:off x="621321" y="6369841"/>
            <a:ext cx="7458705" cy="44704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Übersetzung</a:t>
            </a:r>
            <a:r>
              <a:rPr kumimoji="0" lang="en-US" altLang="zh-CN" sz="24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 weder Fisch noch Fleisch</a:t>
            </a:r>
            <a:endParaRPr kumimoji="0" lang="zh-CN-#Hans" altLang="en-US" sz="24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48657" name="文本框 1048656"/>
          <p:cNvSpPr txBox="1"/>
          <p:nvPr/>
        </p:nvSpPr>
        <p:spPr>
          <a:xfrm>
            <a:off x="4957950" y="318730"/>
            <a:ext cx="4000000" cy="51054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Linn</a:t>
            </a:r>
            <a:endParaRPr kumimoji="0" lang="zh-CN-#Hans" altLang="en-US"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6580"/>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6580"/>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4.xml><?xml version="1.0" encoding="utf-8"?>
<p:tagLst xmlns:a="http://schemas.openxmlformats.org/drawingml/2006/main" xmlns:r="http://schemas.openxmlformats.org/officeDocument/2006/relationships" xmlns:p="http://schemas.openxmlformats.org/presentationml/2006/main">
  <p:tag name="KSO_WM_COMBINE_RELATE_SLIDE_ID" val="background20185109_1"/>
  <p:tag name="KSO_WM_TEMPLATE_THUMBS_INDEX" val="1"/>
  <p:tag name="KSO_WM_TEMPLATE_SUBCATEGORY" val="0"/>
  <p:tag name="KSO_WM_TAG_VERSION" val="1.0"/>
  <p:tag name="KSO_WM_BEAUTIFY_FLAG" val="#wm#"/>
  <p:tag name="KSO_WM_TEMPLATE_CATEGORY" val="custom"/>
  <p:tag name="KSO_WM_TEMPLATE_INDEX" val="20196580"/>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1"/>
  <p:tag name="KSO_WM_UNIT_LAYERLEVEL" val="1"/>
  <p:tag name="KSO_WM_TAG_VERSION" val="1.0"/>
  <p:tag name="KSO_WM_BEAUTIFY_FLAG" val="#wm#"/>
  <p:tag name="KSO_WM_UNIT_TYPE" val="i"/>
  <p:tag name="KSO_WM_UNIT_INDEX" val="1"/>
  <p:tag name="KSO_WM_UNIT_DIAGRAM_ISNUMVISUAL" val="0"/>
  <p:tag name="KSO_WM_UNIT_DIAGRAM_ISREFERUNIT" val="0"/>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1"/>
  <p:tag name="KSO_WM_UNIT_LAYERLEVEL" val="1"/>
  <p:tag name="KSO_WM_TAG_VERSION" val="1.0"/>
  <p:tag name="KSO_WM_BEAUTIFY_FLAG" val="#wm#"/>
  <p:tag name="KSO_WM_UNIT_TYPE" val="i"/>
  <p:tag name="KSO_WM_UNIT_INDEX" val="1"/>
  <p:tag name="KSO_WM_UNIT_DIAGRAM_ISNUMVISUAL" val="0"/>
  <p:tag name="KSO_WM_UNIT_DIAGRAM_ISREFERUNIT" val="0"/>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79"/>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79"/>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TEMPLATE_THUMBS_INDEX" val="1、6、7、8、10、15"/>
  <p:tag name="KSO_WM_TEMPLATE_SUBCATEGORY" val="0"/>
  <p:tag name="KSO_WM_TAG_VERSION" val="1.0"/>
  <p:tag name="KSO_WM_BEAUTIFY_FLAG" val="#wm#"/>
  <p:tag name="KSO_WM_TEMPLATE_CATEGORY" val="custom"/>
  <p:tag name="KSO_WM_TEMPLATE_INDEX" val="20200979"/>
  <p:tag name="KSO_WM_TEMPLATE_MASTER_TYPE" val="1"/>
  <p:tag name="KSO_WM_TEMPLATE_COLOR_TYPE" val="1"/>
  <p:tag name="KSO_WM_TEMPLATE_MASTER_THUMB_INDEX" val="12"/>
  <p:tag name="KSO_WM_UNIT_SHOW_EDIT_AREA_INDICATION" val="0"/>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24.xml><?xml version="1.0" encoding="utf-8"?>
<p:tagLst xmlns:a="http://schemas.openxmlformats.org/drawingml/2006/main" xmlns:r="http://schemas.openxmlformats.org/officeDocument/2006/relationships" xmlns:p="http://schemas.openxmlformats.org/presentationml/2006/main">
  <p:tag name="PA" val="v3.0.1"/>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i*2"/>
  <p:tag name="KSO_WM_UNIT_LAYERLEVEL" val="1"/>
  <p:tag name="KSO_WM_TAG_VERSION" val="1.0"/>
  <p:tag name="KSO_WM_BEAUTIFY_FLAG" val="#wm#"/>
  <p:tag name="KSO_WM_UNIT_TYPE" val="i"/>
  <p:tag name="KSO_WM_UNIT_INDEX" val="2"/>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i*3"/>
  <p:tag name="KSO_WM_UNIT_LAYERLEVEL" val="1"/>
  <p:tag name="KSO_WM_TAG_VERSION" val="1.0"/>
  <p:tag name="KSO_WM_BEAUTIFY_FLAG" val="#wm#"/>
  <p:tag name="KSO_WM_UNIT_TYPE" val="i"/>
  <p:tag name="KSO_WM_UNIT_INDEX" val="3"/>
</p:tagLst>
</file>

<file path=ppt/tags/tag3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1.0"/>
  <p:tag name="KSO_WM_BEAUTIFY_FLAG" val="#wm#"/>
  <p:tag name="KSO_WM_UNIT_TYPE" val="i"/>
  <p:tag name="KSO_WM_UNIT_INDEX" val="2"/>
</p:tagLst>
</file>

<file path=ppt/tags/tag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4"/>
  <p:tag name="KSO_WM_UNIT_LAYERLEVEL" val="1"/>
  <p:tag name="KSO_WM_TAG_VERSION" val="1.0"/>
  <p:tag name="KSO_WM_BEAUTIFY_FLAG" val="#wm#"/>
  <p:tag name="KSO_WM_UNIT_TYPE" val="i"/>
  <p:tag name="KSO_WM_UNIT_INDEX" val="4"/>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5"/>
  <p:tag name="KSO_WM_UNIT_LAYERLEVEL" val="1"/>
  <p:tag name="KSO_WM_TAG_VERSION" val="1.0"/>
  <p:tag name="KSO_WM_BEAUTIFY_FLAG" val="#wm#"/>
  <p:tag name="KSO_WM_UNIT_TYPE" val="i"/>
  <p:tag name="KSO_WM_UNIT_INDEX" val="5"/>
</p:tagLst>
</file>

<file path=ppt/tags/tag3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Lst>
</file>

<file path=ppt/tags/tag3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1.0"/>
  <p:tag name="KSO_WM_BEAUTIFY_FLAG" val="#wm#"/>
  <p:tag name="KSO_WM_UNIT_TYPE" val="i"/>
  <p:tag name="KSO_WM_UNIT_INDEX" val="1"/>
</p:tagLst>
</file>

<file path=ppt/tags/tag3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3"/>
  <p:tag name="KSO_WM_UNIT_LAYERLEVEL" val="1"/>
  <p:tag name="KSO_WM_TAG_VERSION" val="1.0"/>
  <p:tag name="KSO_WM_BEAUTIFY_FLAG" val="#wm#"/>
  <p:tag name="KSO_WM_UNIT_TYPE" val="i"/>
  <p:tag name="KSO_WM_UNIT_INDEX" val="3"/>
</p:tagLst>
</file>

<file path=ppt/tags/tag3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1.0"/>
  <p:tag name="KSO_WM_BEAUTIFY_FLAG" val="#wm#"/>
  <p:tag name="KSO_WM_UNIT_TYPE" val="i"/>
  <p:tag name="KSO_WM_UNIT_INDEX" val="2"/>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4"/>
  <p:tag name="KSO_WM_UNIT_LAYERLEVEL" val="1"/>
  <p:tag name="KSO_WM_TAG_VERSION" val="1.0"/>
  <p:tag name="KSO_WM_BEAUTIFY_FLAG" val="#wm#"/>
  <p:tag name="KSO_WM_UNIT_TYPE" val="i"/>
  <p:tag name="KSO_WM_UNIT_INDEX" val="4"/>
</p:tagLst>
</file>

<file path=ppt/tags/tag3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5"/>
  <p:tag name="KSO_WM_UNIT_LAYERLEVEL" val="1"/>
  <p:tag name="KSO_WM_TAG_VERSION" val="1.0"/>
  <p:tag name="KSO_WM_BEAUTIFY_FLAG" val="#wm#"/>
  <p:tag name="KSO_WM_UNIT_TYPE" val="i"/>
  <p:tag name="KSO_WM_UNIT_INDEX" val="5"/>
</p:tagLst>
</file>

<file path=ppt/tags/tag3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6.xml><?xml version="1.0" encoding="utf-8"?>
<p:tagLst xmlns:a="http://schemas.openxmlformats.org/drawingml/2006/main" xmlns:r="http://schemas.openxmlformats.org/officeDocument/2006/relationships" xmlns:p="http://schemas.openxmlformats.org/presentationml/2006/main">
  <p:tag name="PA" val="v3.0.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4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UNIT_BK_DARK_LIGHT" val="2"/>
  <p:tag name="KSO_WM_SLIDE_BK_DARK_LIGHT" val="1"/>
</p:tagLst>
</file>

<file path=ppt/tags/tag4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1"/>
</p:tagLst>
</file>

<file path=ppt/tags/tag4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UNIT_TYPE" val="i"/>
  <p:tag name="KSO_WM_UNIT_INDEX" val="3"/>
  <p:tag name="KSO_WM_SLIDE_BACKGROUND_TYPE" val="frame"/>
  <p:tag name="KSO_WM_SLIDE_BK_DARK_LIGHT" val="1"/>
</p:tagLst>
</file>

<file path=ppt/tags/tag407.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4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4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4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4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 name="KSO_WM_SLIDE_BACKGROUND_TYPE" val="frame"/>
  <p:tag name="KSO_WM_SLIDE_BK_DARK_LIGHT" val="1"/>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i*4"/>
  <p:tag name="KSO_WM_UNIT_LAYERLEVEL" val="1"/>
  <p:tag name="KSO_WM_TAG_VERSION" val="1.0"/>
  <p:tag name="KSO_WM_BEAUTIFY_FLAG" val="#wm#"/>
  <p:tag name="KSO_WM_UNIT_TYPE" val="i"/>
  <p:tag name="KSO_WM_UNIT_INDEX" val="4"/>
  <p:tag name="KSO_WM_SLIDE_BACKGROUND_TYPE" val="frame"/>
  <p:tag name="KSO_WM_SLIDE_BK_DARK_LIGHT" val="1"/>
</p:tagLst>
</file>

<file path=ppt/tags/tag4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i*5"/>
  <p:tag name="KSO_WM_UNIT_LAYERLEVEL" val="1"/>
  <p:tag name="KSO_WM_TAG_VERSION" val="1.0"/>
  <p:tag name="KSO_WM_BEAUTIFY_FLAG" val="#wm#"/>
  <p:tag name="KSO_WM_UNIT_TYPE" val="i"/>
  <p:tag name="KSO_WM_UNIT_INDEX" val="5"/>
  <p:tag name="KSO_WM_SLIDE_BACKGROUND_TYPE" val="frame"/>
  <p:tag name="KSO_WM_SLIDE_BK_DARK_LIGHT" val="1"/>
</p:tagLst>
</file>

<file path=ppt/tags/tag4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UNIT_BK_DARK_LIGHT" val="1"/>
  <p:tag name="KSO_WM_SLIDE_BK_DARK_LIGHT" val="2"/>
</p:tagLst>
</file>

<file path=ppt/tags/tag4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6"/>
  <p:tag name="KSO_WM_UNIT_LAYERLEVEL" val="1"/>
  <p:tag name="KSO_WM_TAG_VERSION" val="1.0"/>
  <p:tag name="KSO_WM_BEAUTIFY_FLAG" val="#wm#"/>
  <p:tag name="KSO_WM_SLIDE_BACKGROUND_TYPE" val="leftRight"/>
  <p:tag name="KSO_WM_SLIDE_BK_DARK_LIGHT" val="2"/>
  <p:tag name="KSO_WM_UNIT_TYPE" val="i"/>
  <p:tag name="KSO_WM_UNIT_INDEX" val="6"/>
</p:tagLst>
</file>

<file path=ppt/tags/tag4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7"/>
  <p:tag name="KSO_WM_UNIT_LAYERLEVEL" val="1"/>
  <p:tag name="KSO_WM_TAG_VERSION" val="1.0"/>
  <p:tag name="KSO_WM_BEAUTIFY_FLAG" val="#wm#"/>
  <p:tag name="KSO_WM_SLIDE_BACKGROUND_TYPE" val="leftRight"/>
  <p:tag name="KSO_WM_SLIDE_BK_DARK_LIGHT" val="2"/>
  <p:tag name="KSO_WM_UNIT_TYPE" val="i"/>
  <p:tag name="KSO_WM_UNIT_INDEX" val="7"/>
</p:tagLst>
</file>

<file path=ppt/tags/tag4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 name="KSO_WM_SLIDE_BK_DARK_LIGHT" val="2"/>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UNIT_TYPE" val="i"/>
  <p:tag name="KSO_WM_UNIT_INDEX" val="3"/>
  <p:tag name="KSO_WM_SLIDE_BACKGROUND_TYPE" val="leftRight"/>
  <p:tag name="KSO_WM_SLIDE_BK_DARK_LIGHT" val="2"/>
</p:tagLst>
</file>

<file path=ppt/tags/tag4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 name="KSO_WM_SLIDE_BK_DARK_LIGHT" val="2"/>
</p:tagLst>
</file>

<file path=ppt/tags/tag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UNIT_TYPE" val="i"/>
  <p:tag name="KSO_WM_UNIT_INDEX" val="4"/>
  <p:tag name="KSO_WM_SLIDE_BACKGROUND_TYPE" val="leftRight"/>
  <p:tag name="KSO_WM_SLIDE_BK_DARK_LIGHT" val="2"/>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 name="KSO_WM_SLIDE_BACKGROUND_TYPE" val="leftRight"/>
  <p:tag name="KSO_WM_SLIDE_BK_DARK_LIGHT" val="2"/>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UNIT_TYPE" val="i"/>
  <p:tag name="KSO_WM_UNIT_INDEX" val="4"/>
  <p:tag name="KSO_WM_SLIDE_BACKGROUND_TYPE" val="topBottom"/>
  <p:tag name="KSO_WM_SLIDE_BK_DARK_LIGHT" val="2"/>
</p:tagLst>
</file>

<file path=ppt/tags/tag4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UNIT_BK_DARK_LIGHT" val="1"/>
  <p:tag name="KSO_WM_SLIDE_BK_DARK_LIGHT" val="2"/>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 name="KSO_WM_SLIDE_BACKGROUND_TYPE" val="topBottom"/>
  <p:tag name="KSO_WM_SLIDE_BK_DARK_LIGHT" val="2"/>
</p:tagLst>
</file>

<file path=ppt/tags/tag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 name="KSO_WM_SLIDE_BACKGROUND_TYPE" val="topBottom"/>
  <p:tag name="KSO_WM_SLIDE_BK_DARK_LIGHT" val="2"/>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UNIT_TYPE" val="i"/>
  <p:tag name="KSO_WM_UNIT_INDEX" val="4"/>
  <p:tag name="KSO_WM_SLIDE_BACKGROUND_TYPE" val="topBottom"/>
  <p:tag name="KSO_WM_SLIDE_BK_DARK_LIGHT" val="2"/>
</p:tagLst>
</file>

<file path=ppt/tags/tag4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 name="KSO_WM_SLIDE_BACKGROUND_TYPE" val="topBottom"/>
  <p:tag name="KSO_WM_SLIDE_BK_DARK_LIGHT" val="2"/>
</p:tagLst>
</file>

<file path=ppt/tags/tag4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 name="KSO_WM_SLIDE_BACKGROUND_TYPE" val="bottomTop"/>
  <p:tag name="KSO_WM_SLIDE_BK_DARK_LIGHT" val="2"/>
</p:tagLst>
</file>

<file path=ppt/tags/tag443.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4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UNIT_BK_DARK_LIGHT" val="1"/>
  <p:tag name="KSO_WM_SLIDE_BK_DARK_LIGHT" val="2"/>
</p:tagLst>
</file>

<file path=ppt/tags/tag4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4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UNIT_TYPE" val="i"/>
  <p:tag name="KSO_WM_UNIT_INDEX" val="4"/>
  <p:tag name="KSO_WM_SLIDE_BACKGROUND_TYPE" val="bottomTop"/>
  <p:tag name="KSO_WM_SLIDE_BK_DARK_LIGHT" val="2"/>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 name="KSO_WM_SLIDE_BACKGROUND_TYPE" val="bottomTop"/>
  <p:tag name="KSO_WM_SLIDE_BK_DARK_LIGHT" val="2"/>
</p:tagLst>
</file>

<file path=ppt/tags/tag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UNIT_BK_DARK_LIGHT" val="1"/>
  <p:tag name="KSO_WM_SLIDE_BK_DARK_LIGHT" val="2"/>
</p:tagLst>
</file>

<file path=ppt/tags/tag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UNIT_BK_DARK_LIGHT" val="2"/>
  <p:tag name="KSO_WM_SLIDE_BK_DARK_LIGHT" val="1"/>
</p:tagLst>
</file>

<file path=ppt/tags/tag465.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466.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4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4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4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4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4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1"/>
</p:tagLst>
</file>

<file path=ppt/tags/tag4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1"/>
</p:tagLst>
</file>

<file path=ppt/tags/tag4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 name="KSO_WM_SLIDE_BACKGROUND_TYPE" val="belt"/>
  <p:tag name="KSO_WM_SLIDE_BK_DARK_LIGHT" val="1"/>
</p:tagLst>
</file>

<file path=ppt/tags/tag4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1"/>
</p:tagLst>
</file>

<file path=ppt/tags/tag4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1"/>
</p:tagLst>
</file>

<file path=ppt/tags/tag4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 name="KSO_WM_SLIDE_BACKGROUND_TYPE" val="belt"/>
  <p:tag name="KSO_WM_SLIDE_BK_DARK_LIGHT" val="1"/>
</p:tagLst>
</file>

<file path=ppt/tags/tag4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902"/>
</p:tagLst>
</file>

<file path=ppt/tags/tag4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902"/>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83.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902"/>
  <p:tag name="KSO_WM_TEMPLATE_MASTER_THUMB_INDEX" val="12"/>
  <p:tag name="KSO_WM_TEMPLATE_THUMBS_INDEX" val="1、4、6、7、9、10、11、12、14"/>
</p:tagLst>
</file>

<file path=ppt/tags/tag4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5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5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5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5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5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5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05.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60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0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0.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TAG_VERSION" val="1.0"/>
  <p:tag name="KSO_WM_SLIDE_ID" val="256"/>
  <p:tag name="KSO_WM_SLIDE_INDEX" val="1"/>
  <p:tag name="KSO_WM_SLIDE_ITEM_CNT" val="2"/>
  <p:tag name="KSO_WM_SLIDE_LAYOUT" val="a_b"/>
  <p:tag name="KSO_WM_SLIDE_LAYOUT_CNT" val="1_1"/>
  <p:tag name="KSO_WM_SLIDE_TYPE" val="title"/>
  <p:tag name="KSO_WM_BEAUTIFY_FLAG" val="#wm#"/>
</p:tagLst>
</file>

<file path=ppt/tags/tag611.xml><?xml version="1.0" encoding="utf-8"?>
<p:tagLst xmlns:a="http://schemas.openxmlformats.org/drawingml/2006/main" xmlns:r="http://schemas.openxmlformats.org/officeDocument/2006/relationships" xmlns:p="http://schemas.openxmlformats.org/presentationml/2006/main">
  <p:tag name="KSO_WM_SLIDE_ID" val="diagram20194756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194756"/>
  <p:tag name="KSO_WM_SLIDE_LAYOUT" val="a_f"/>
  <p:tag name="KSO_WM_SLIDE_LAYOUT_CNT" val="1_1"/>
  <p:tag name="KSO_WM_SLIDE_COLORSCHEME_VERSION" val="3.2"/>
</p:tagLst>
</file>

<file path=ppt/tags/tag612.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TYPE" val="i"/>
  <p:tag name="KSO_WM_UNIT_INDEX" val="1"/>
  <p:tag name="KSO_WM_UNIT_ID" val="diagram20194756_1*i*1"/>
  <p:tag name="KSO_WM_TEMPLATE_CATEGORY" val="diagram"/>
  <p:tag name="KSO_WM_TEMPLATE_INDEX" val="20194756"/>
  <p:tag name="KSO_WM_UNIT_LAYERLEVEL" val="1"/>
  <p:tag name="KSO_WM_TAG_VERSION" val="1.0"/>
  <p:tag name="KSO_WM_BEAUTIFY_FLAG" val="#wm#"/>
  <p:tag name="KSO_WM_UNIT_COLOR_SCHEME_SHAPE_ID" val="7"/>
  <p:tag name="KSO_WM_UNIT_COLOR_SCHEME_PARENT_PAGE" val="0_1"/>
</p:tagLst>
</file>

<file path=ppt/tags/tag6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756_1*i*2"/>
  <p:tag name="KSO_WM_TEMPLATE_CATEGORY" val="diagram"/>
  <p:tag name="KSO_WM_TEMPLATE_INDEX" val="20194756"/>
  <p:tag name="KSO_WM_UNIT_LAYERLEVEL" val="1"/>
  <p:tag name="KSO_WM_TAG_VERSION" val="1.0"/>
  <p:tag name="KSO_WM_BEAUTIFY_FLAG" val="#wm#"/>
  <p:tag name="KSO_WM_UNIT_COLOR_SCHEME_SHAPE_ID" val="15"/>
  <p:tag name="KSO_WM_UNIT_COLOR_SCHEME_PARENT_PAGE" val="0_1"/>
</p:tagLst>
</file>

<file path=ppt/tags/tag6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756_1*i*3"/>
  <p:tag name="KSO_WM_TEMPLATE_CATEGORY" val="diagram"/>
  <p:tag name="KSO_WM_TEMPLATE_INDEX" val="20194756"/>
  <p:tag name="KSO_WM_UNIT_LAYERLEVEL" val="1"/>
  <p:tag name="KSO_WM_TAG_VERSION" val="1.0"/>
  <p:tag name="KSO_WM_BEAUTIFY_FLAG" val="#wm#"/>
  <p:tag name="KSO_WM_UNIT_COLOR_SCHEME_SHAPE_ID" val="14"/>
  <p:tag name="KSO_WM_UNIT_COLOR_SCHEME_PARENT_PAGE" val="0_1"/>
</p:tagLst>
</file>

<file path=ppt/tags/tag6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756_1*i*4"/>
  <p:tag name="KSO_WM_TEMPLATE_CATEGORY" val="diagram"/>
  <p:tag name="KSO_WM_TEMPLATE_INDEX" val="20194756"/>
  <p:tag name="KSO_WM_UNIT_LAYERLEVEL" val="1"/>
  <p:tag name="KSO_WM_TAG_VERSION" val="1.0"/>
  <p:tag name="KSO_WM_BEAUTIFY_FLAG" val="#wm#"/>
  <p:tag name="KSO_WM_UNIT_COLOR_SCHEME_SHAPE_ID" val="11"/>
  <p:tag name="KSO_WM_UNIT_COLOR_SCHEME_PARENT_PAGE" val="0_1"/>
</p:tagLst>
</file>

<file path=ppt/tags/tag6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4756_1*i*5"/>
  <p:tag name="KSO_WM_TEMPLATE_CATEGORY" val="diagram"/>
  <p:tag name="KSO_WM_TEMPLATE_INDEX" val="20194756"/>
  <p:tag name="KSO_WM_UNIT_LAYERLEVEL" val="1"/>
  <p:tag name="KSO_WM_TAG_VERSION" val="1.0"/>
  <p:tag name="KSO_WM_BEAUTIFY_FLAG" val="#wm#"/>
  <p:tag name="KSO_WM_UNIT_COLOR_SCHEME_SHAPE_ID" val="8"/>
  <p:tag name="KSO_WM_UNIT_COLOR_SCHEME_PARENT_PAGE" val="0_1"/>
</p:tagLst>
</file>

<file path=ppt/tags/tag617.xml><?xml version="1.0" encoding="utf-8"?>
<p:tagLst xmlns:a="http://schemas.openxmlformats.org/drawingml/2006/main" xmlns:r="http://schemas.openxmlformats.org/officeDocument/2006/relationships" xmlns:p="http://schemas.openxmlformats.org/presentationml/2006/main">
  <p:tag name="KSO_WM_UNIT_TEXT_PART_ID_V2" val="d-4-2"/>
  <p:tag name="KSO_WM_UNIT_PRESET_TEXT" val="单击此处添加小标题：&#10;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为了能让您有更直观的字数感受，并进一步方便使用。&#10;我们为您标注了最适合的位置。您输入的文字到这里时，就是最佳视觉效果。"/>
  <p:tag name="KSO_WM_UNIT_NOCLEAR" val="1"/>
  <p:tag name="KSO_WM_UNIT_VALUE" val="364"/>
  <p:tag name="KSO_WM_UNIT_HIGHLIGHT" val="0"/>
  <p:tag name="KSO_WM_UNIT_COMPATIBLE" val="0"/>
  <p:tag name="KSO_WM_UNIT_DIAGRAM_ISNUMVISUAL" val="0"/>
  <p:tag name="KSO_WM_UNIT_DIAGRAM_ISREFERUNIT" val="0"/>
  <p:tag name="KSO_WM_UNIT_TYPE" val="f"/>
  <p:tag name="KSO_WM_UNIT_INDEX" val="1"/>
  <p:tag name="KSO_WM_UNIT_ID" val="diagram20194756_1*f*1"/>
  <p:tag name="KSO_WM_TEMPLATE_CATEGORY" val="diagram"/>
  <p:tag name="KSO_WM_TEMPLATE_INDEX" val="20194756"/>
  <p:tag name="KSO_WM_UNIT_LAYERLEVEL" val="1"/>
  <p:tag name="KSO_WM_TAG_VERSION" val="1.0"/>
  <p:tag name="KSO_WM_BEAUTIFY_FLAG" val="#wm#"/>
  <p:tag name="KSO_WM_UNIT_COLOR_SCHEME_SHAPE_ID" val="3"/>
  <p:tag name="KSO_WM_UNIT_COLOR_SCHEME_PARENT_PAGE" val="0_1"/>
</p:tagLst>
</file>

<file path=ppt/tags/tag618.xml><?xml version="1.0" encoding="utf-8"?>
<p:tagLst xmlns:a="http://schemas.openxmlformats.org/drawingml/2006/main" xmlns:r="http://schemas.openxmlformats.org/officeDocument/2006/relationships" xmlns:p="http://schemas.openxmlformats.org/presentationml/2006/main">
  <p:tag name="KSO_WM_UNIT_TEXT_PART_ID_V2" val="a-4-2"/>
  <p:tag name="KSO_WM_UNIT_ISCONTENTSTITLE" val="0"/>
  <p:tag name="KSO_WM_UNIT_PRESET_TEXT" val="单击此处可添加您的大标题内容"/>
  <p:tag name="KSO_WM_UNIT_NOCLEAR" val="0"/>
  <p:tag name="KSO_WM_UNIT_VALUE" val="25"/>
  <p:tag name="KSO_WM_UNIT_HIGHLIGHT" val="0"/>
  <p:tag name="KSO_WM_UNIT_COMPATIBLE" val="0"/>
  <p:tag name="KSO_WM_UNIT_DIAGRAM_ISNUMVISUAL" val="0"/>
  <p:tag name="KSO_WM_UNIT_DIAGRAM_ISREFERUNIT" val="0"/>
  <p:tag name="KSO_WM_UNIT_TYPE" val="a"/>
  <p:tag name="KSO_WM_UNIT_INDEX" val="1"/>
  <p:tag name="KSO_WM_UNIT_ID" val="diagram20194756_1*a*1"/>
  <p:tag name="KSO_WM_TEMPLATE_CATEGORY" val="diagram"/>
  <p:tag name="KSO_WM_TEMPLATE_INDEX" val="20194756"/>
  <p:tag name="KSO_WM_UNIT_LAYERLEVEL" val="1"/>
  <p:tag name="KSO_WM_TAG_VERSION" val="1.0"/>
  <p:tag name="KSO_WM_BEAUTIFY_FLAG" val="#wm#"/>
  <p:tag name="KSO_WM_UNIT_COLOR_SCHEME_SHAPE_ID" val="9"/>
  <p:tag name="KSO_WM_UNIT_COLOR_SCHEME_PARENT_PAGE" val="0_1"/>
</p:tagLst>
</file>

<file path=ppt/tags/tag6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4756_1*i*6"/>
  <p:tag name="KSO_WM_TEMPLATE_CATEGORY" val="diagram"/>
  <p:tag name="KSO_WM_TEMPLATE_INDEX" val="20194756"/>
  <p:tag name="KSO_WM_UNIT_LAYERLEVEL" val="1"/>
  <p:tag name="KSO_WM_TAG_VERSION" val="1.0"/>
  <p:tag name="KSO_WM_BEAUTIFY_FLAG" val="#wm#"/>
  <p:tag name="KSO_WM_UNIT_COLOR_SCHEME_SHAPE_ID" val="16"/>
  <p:tag name="KSO_WM_UNIT_COLOR_SCHEME_PARENT_PAGE" val="0_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0.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TAG_VERSION" val="1.0"/>
  <p:tag name="KSO_WM_SLIDE_ID" val="256"/>
  <p:tag name="KSO_WM_SLIDE_INDEX" val="1"/>
  <p:tag name="KSO_WM_SLIDE_ITEM_CNT" val="2"/>
  <p:tag name="KSO_WM_SLIDE_LAYOUT" val="a_b"/>
  <p:tag name="KSO_WM_SLIDE_LAYOUT_CNT" val="1_1"/>
  <p:tag name="KSO_WM_SLIDE_TYPE" val="title"/>
  <p:tag name="KSO_WM_BEAUTIFY_FLAG" val="#wm#"/>
</p:tagLst>
</file>

<file path=ppt/tags/tag621.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UNIT_TYPE" val="a"/>
  <p:tag name="KSO_WM_UNIT_INDEX" val="1"/>
  <p:tag name="KSO_WM_UNIT_ID" val="256*a*1"/>
  <p:tag name="KSO_WM_UNIT_CLEAR" val="1"/>
  <p:tag name="KSO_WM_UNIT_LAYERLEVEL" val="1"/>
  <p:tag name="KSO_WM_UNIT_VALUE" val="26"/>
  <p:tag name="KSO_WM_UNIT_ISCONTENTSTITLE" val="0"/>
  <p:tag name="KSO_WM_UNIT_HIGHLIGHT" val="0"/>
  <p:tag name="KSO_WM_UNIT_COMPATIBLE" val="0"/>
  <p:tag name="KSO_WM_UNIT_PRESET_TEXT" val="请在此处添加标题"/>
  <p:tag name="KSO_WM_BEAUTIFY_FLAG" val="#wm#"/>
  <p:tag name="KSO_WM_TAG_VERSION" val="1.0"/>
</p:tagLst>
</file>

<file path=ppt/tags/tag622.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UNIT_TYPE" val="b"/>
  <p:tag name="KSO_WM_UNIT_INDEX" val="1"/>
  <p:tag name="KSO_WM_UNIT_ID" val="256*b*1"/>
  <p:tag name="KSO_WM_UNIT_CLEAR" val="1"/>
  <p:tag name="KSO_WM_UNIT_LAYERLEVEL" val="1"/>
  <p:tag name="KSO_WM_UNIT_VALUE" val="140"/>
  <p:tag name="KSO_WM_UNIT_ISCONTENTSTITLE" val="0"/>
  <p:tag name="KSO_WM_UNIT_HIGHLIGHT" val="0"/>
  <p:tag name="KSO_WM_UNIT_COMPATIBLE" val="0"/>
  <p:tag name="KSO_WM_UNIT_PRESET_TEXT" val="请在此处添加副标题"/>
  <p:tag name="KSO_WM_BEAUTIFY_FLAG" val="#wm#"/>
  <p:tag name="KSO_WM_TAG_VERSION" val="1.0"/>
</p:tagLst>
</file>

<file path=ppt/tags/tag62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24.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2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7.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2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4"/>
  <p:tag name="KSO_WM_TEMPLATE_SUBCATEGORY" val="19"/>
  <p:tag name="KSO_WM_TEMPLATE_MASTER_TYPE" val="0"/>
  <p:tag name="KSO_WM_TEMPLATE_COLOR_TYPE" val="1"/>
  <p:tag name="KSO_WM_SLIDE_ITEM_CNT" val="0"/>
  <p:tag name="KSO_WM_SLIDE_INDEX" val="14"/>
  <p:tag name="KSO_WM_TAG_VERSION" val="1.0"/>
  <p:tag name="KSO_WM_SLIDE_TYPE" val="text"/>
  <p:tag name="KSO_WM_SLIDE_SUBTYPE" val="picTxt"/>
  <p:tag name="KSO_WM_SLIDE_SIZE" val="863*431"/>
  <p:tag name="KSO_WM_SLIDE_POSITION" val="48*61"/>
  <p:tag name="KSO_WM_SLIDE_LAYOUT" val="a_d_f"/>
  <p:tag name="KSO_WM_SLIDE_LAYOUT_CNT" val="1_1_1"/>
  <p:tag name="KSO_WM_UNIT_SHOW_EDIT_AREA_INDICATION" val="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14*f*1"/>
  <p:tag name="KSO_WM_TEMPLATE_CATEGORY" val="custom"/>
  <p:tag name="KSO_WM_TEMPLATE_INDEX" val="20205176"/>
  <p:tag name="KSO_WM_UNIT_LAYERLEVEL" val="1"/>
  <p:tag name="KSO_WM_TAG_VERSION" val="1.0"/>
  <p:tag name="KSO_WM_BEAUTIFY_FLAG" val="#wm#"/>
  <p:tag name="KSO_WM_UNIT_PRESET_TEXT" val="点击此处添加正文"/>
  <p:tag name="KSO_WM_UNIT_NOCLEAR" val="0"/>
  <p:tag name="KSO_WM_UNIT_VALUE" val="230"/>
  <p:tag name="KSO_WM_UNIT_TYPE" val="f"/>
  <p:tag name="KSO_WM_UNIT_INDEX" val="1"/>
  <p:tag name="KSO_WM_UNIT_SHOW_EDIT_AREA_INDICATION" val="1"/>
</p:tagLst>
</file>

<file path=ppt/tags/tag6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14*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10;添加标题内容"/>
  <p:tag name="KSO_WM_UNIT_NOCLEAR" val="0"/>
  <p:tag name="KSO_WM_UNIT_VALUE" val="22"/>
  <p:tag name="KSO_WM_UNIT_TYPE" val="a"/>
  <p:tag name="KSO_WM_UNIT_INDEX" val="1"/>
  <p:tag name="KSO_WM_UNIT_SHOW_EDIT_AREA_INDICATION" val="1"/>
  <p:tag name="KSO_WM_UNIT_ISNUMDGMTITLE" val="0"/>
</p:tagLst>
</file>

<file path=ppt/tags/tag6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205104"/>
  <p:tag name="KSO_WM_TAG_VERSION" val="1.0"/>
  <p:tag name="KSO_WM_SLIDE_ID" val="diagram20205104_1"/>
  <p:tag name="KSO_WM_SLIDE_INDEX" val="1"/>
  <p:tag name="KSO_WM_SLIDE_ITEM_CNT" val="0"/>
  <p:tag name="KSO_WM_SLIDE_LAYOUT" val="a_f"/>
  <p:tag name="KSO_WM_SLIDE_LAYOUT_CNT" val="1_2"/>
  <p:tag name="KSO_WM_SLIDE_TYPE" val="text"/>
  <p:tag name="KSO_WM_BEAUTIFY_FLAG" val="#wm#"/>
  <p:tag name="KSO_WM_TEMPLATE_THUMBS_INDEX" val="1"/>
  <p:tag name="KSO_WM_TEMPLATE_SUBCATEGORY" val="0"/>
  <p:tag name="KSO_WM_TEMPLATE_MASTER_TYPE" val="0"/>
  <p:tag name="KSO_WM_TEMPLATE_COLOR_TYPE" val="1"/>
  <p:tag name="KSO_WM_SLIDE_SUBTYPE" val="pureTxt"/>
  <p:tag name="KSO_WM_SLIDE_SIZE" val="974*515"/>
  <p:tag name="KSO_WM_SLIDE_POSITION" val="-7*12"/>
  <p:tag name="KSO_WM_SLIDE_BK_DARK_LIGHT" val="2"/>
  <p:tag name="KSO_WM_SLIDE_BACKGROUND_TYPE" val="general"/>
</p:tagLst>
</file>

<file path=ppt/tags/tag6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6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04_1*i*1"/>
  <p:tag name="KSO_WM_TEMPLATE_CATEGORY" val="diagram"/>
  <p:tag name="KSO_WM_TEMPLATE_INDEX" val="20205104"/>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04_1*i*2"/>
  <p:tag name="KSO_WM_TEMPLATE_CATEGORY" val="diagram"/>
  <p:tag name="KSO_WM_TEMPLATE_INDEX" val="20205104"/>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04_1*i*3"/>
  <p:tag name="KSO_WM_TEMPLATE_CATEGORY" val="diagram"/>
  <p:tag name="KSO_WM_TEMPLATE_INDEX" val="20205104"/>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04_1*i*4"/>
  <p:tag name="KSO_WM_TEMPLATE_CATEGORY" val="diagram"/>
  <p:tag name="KSO_WM_TEMPLATE_INDEX" val="20205104"/>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38.xml><?xml version="1.0" encoding="utf-8"?>
<p:tagLst xmlns:a="http://schemas.openxmlformats.org/drawingml/2006/main" xmlns:r="http://schemas.openxmlformats.org/officeDocument/2006/relationships" xmlns:p="http://schemas.openxmlformats.org/presentationml/2006/main">
  <p:tag name="KSO_WM_UNIT_TEXT_PART_ID_V2" val="a-3-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5104_1*a*1"/>
  <p:tag name="KSO_WM_TEMPLATE_CATEGORY" val="diagram"/>
  <p:tag name="KSO_WM_TEMPLATE_INDEX" val="20205104"/>
  <p:tag name="KSO_WM_UNIT_LAYERLEVEL" val="1"/>
  <p:tag name="KSO_WM_TAG_VERSION" val="1.0"/>
  <p:tag name="KSO_WM_BEAUTIFY_FLAG" val="#wm#"/>
  <p:tag name="KSO_WM_UNIT_PRESET_TEXT" val="单击此处可添加大标题内容"/>
  <p:tag name="KSO_WM_UNIT_TEXT_FILL_FORE_SCHEMECOLOR_INDEX_BRIGHTNESS" val="0.15"/>
  <p:tag name="KSO_WM_UNIT_TEXT_FILL_FORE_SCHEMECOLOR_INDEX" val="13"/>
  <p:tag name="KSO_WM_UNIT_TEXT_FILL_TYPE" val="1"/>
</p:tagLst>
</file>

<file path=ppt/tags/tag639.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5104_1*f*1"/>
  <p:tag name="KSO_WM_TEMPLATE_CATEGORY" val="diagram"/>
  <p:tag name="KSO_WM_TEMPLATE_INDEX" val="20205104"/>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 name="KSO_WM_UNIT_TEXT_FILL_FORE_SCHEMECOLOR_INDEX_BRIGHTNESS" val="0.25"/>
  <p:tag name="KSO_WM_UNIT_TEXT_FILL_FORE_SCHEMECOLOR_INDEX" val="13"/>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6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04_1*i*5"/>
  <p:tag name="KSO_WM_TEMPLATE_CATEGORY" val="diagram"/>
  <p:tag name="KSO_WM_TEMPLATE_INDEX" val="20205104"/>
  <p:tag name="KSO_WM_UNIT_LAYERLEVEL" val="1"/>
  <p:tag name="KSO_WM_TAG_VERSION" val="1.0"/>
  <p:tag name="KSO_WM_BEAUTIFY_FLAG" val="#wm#"/>
</p:tagLst>
</file>

<file path=ppt/tags/tag6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5104_1*i*9"/>
  <p:tag name="KSO_WM_TEMPLATE_CATEGORY" val="diagram"/>
  <p:tag name="KSO_WM_TEMPLATE_INDEX" val="20205104"/>
  <p:tag name="KSO_WM_UNIT_LAYERLEVEL" val="1"/>
  <p:tag name="KSO_WM_TAG_VERSION" val="1.0"/>
  <p:tag name="KSO_WM_BEAUTIFY_FLAG" val="#wm#"/>
</p:tagLst>
</file>

<file path=ppt/tags/tag6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05104_1*i*13"/>
  <p:tag name="KSO_WM_TEMPLATE_CATEGORY" val="diagram"/>
  <p:tag name="KSO_WM_TEMPLATE_INDEX" val="20205104"/>
  <p:tag name="KSO_WM_UNIT_LAYERLEVEL" val="1"/>
  <p:tag name="KSO_WM_TAG_VERSION" val="1.0"/>
  <p:tag name="KSO_WM_BEAUTIFY_FLAG" val="#wm#"/>
</p:tagLst>
</file>

<file path=ppt/tags/tag6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05104_1*i*17"/>
  <p:tag name="KSO_WM_TEMPLATE_CATEGORY" val="diagram"/>
  <p:tag name="KSO_WM_TEMPLATE_INDEX" val="20205104"/>
  <p:tag name="KSO_WM_UNIT_LAYERLEVEL" val="1"/>
  <p:tag name="KSO_WM_TAG_VERSION" val="1.0"/>
  <p:tag name="KSO_WM_BEAUTIFY_FLAG" val="#wm#"/>
</p:tagLst>
</file>

<file path=ppt/tags/tag6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1"/>
  <p:tag name="KSO_WM_UNIT_ID" val="diagram20205104_1*i*21"/>
  <p:tag name="KSO_WM_TEMPLATE_CATEGORY" val="diagram"/>
  <p:tag name="KSO_WM_TEMPLATE_INDEX" val="20205104"/>
  <p:tag name="KSO_WM_UNIT_LAYERLEVEL" val="1"/>
  <p:tag name="KSO_WM_TAG_VERSION" val="1.0"/>
  <p:tag name="KSO_WM_BEAUTIFY_FLAG" val="#wm#"/>
  <p:tag name="KSO_WM_UNIT_LINE_FORE_SCHEMECOLOR_INDEX_BRIGHTNESS" val="-0.15"/>
  <p:tag name="KSO_WM_UNIT_LINE_FORE_SCHEMECOLOR_INDEX" val="14"/>
  <p:tag name="KSO_WM_UNIT_LINE_FILL_TYPE" val="2"/>
</p:tagLst>
</file>

<file path=ppt/tags/tag645.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5104_1*f*2"/>
  <p:tag name="KSO_WM_TEMPLATE_CATEGORY" val="diagram"/>
  <p:tag name="KSO_WM_TEMPLATE_INDEX" val="20205104"/>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 name="KSO_WM_UNIT_TEXT_FILL_FORE_SCHEMECOLOR_INDEX_BRIGHTNESS" val="0.25"/>
  <p:tag name="KSO_WM_UNIT_TEXT_FILL_FORE_SCHEMECOLOR_INDEX" val="13"/>
  <p:tag name="KSO_WM_UNIT_TEXT_FILL_TYPE" val="1"/>
</p:tagLst>
</file>

<file path=ppt/tags/tag6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8"/>
  <p:tag name="KSO_WM_UNIT_ID" val="diagram20205104_1*i*18"/>
  <p:tag name="KSO_WM_TEMPLATE_CATEGORY" val="diagram"/>
  <p:tag name="KSO_WM_TEMPLATE_INDEX" val="2020510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9"/>
  <p:tag name="KSO_WM_UNIT_ID" val="diagram20205104_1*i*19"/>
  <p:tag name="KSO_WM_TEMPLATE_CATEGORY" val="diagram"/>
  <p:tag name="KSO_WM_TEMPLATE_INDEX" val="2020510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0"/>
  <p:tag name="KSO_WM_UNIT_ID" val="diagram20205104_1*i*20"/>
  <p:tag name="KSO_WM_TEMPLATE_CATEGORY" val="diagram"/>
  <p:tag name="KSO_WM_TEMPLATE_INDEX" val="2020510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05104_1*i*14"/>
  <p:tag name="KSO_WM_TEMPLATE_CATEGORY" val="diagram"/>
  <p:tag name="KSO_WM_TEMPLATE_INDEX" val="2020510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6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05104_1*i*15"/>
  <p:tag name="KSO_WM_TEMPLATE_CATEGORY" val="diagram"/>
  <p:tag name="KSO_WM_TEMPLATE_INDEX" val="2020510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05104_1*i*16"/>
  <p:tag name="KSO_WM_TEMPLATE_CATEGORY" val="diagram"/>
  <p:tag name="KSO_WM_TEMPLATE_INDEX" val="2020510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5104_1*i*10"/>
  <p:tag name="KSO_WM_TEMPLATE_CATEGORY" val="diagram"/>
  <p:tag name="KSO_WM_TEMPLATE_INDEX" val="2020510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05104_1*i*11"/>
  <p:tag name="KSO_WM_TEMPLATE_CATEGORY" val="diagram"/>
  <p:tag name="KSO_WM_TEMPLATE_INDEX" val="2020510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5104_1*i*12"/>
  <p:tag name="KSO_WM_TEMPLATE_CATEGORY" val="diagram"/>
  <p:tag name="KSO_WM_TEMPLATE_INDEX" val="2020510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5104_1*i*6"/>
  <p:tag name="KSO_WM_TEMPLATE_CATEGORY" val="diagram"/>
  <p:tag name="KSO_WM_TEMPLATE_INDEX" val="2020510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5104_1*i*7"/>
  <p:tag name="KSO_WM_TEMPLATE_CATEGORY" val="diagram"/>
  <p:tag name="KSO_WM_TEMPLATE_INDEX" val="2020510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5104_1*i*8"/>
  <p:tag name="KSO_WM_TEMPLATE_CATEGORY" val="diagram"/>
  <p:tag name="KSO_WM_TEMPLATE_INDEX" val="2020510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3550"/>
  <p:tag name="KSO_WM_SLIDE_ID" val="diagram20213550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59*542"/>
  <p:tag name="KSO_WM_SLIDE_POSITION" val="0*0"/>
  <p:tag name="KSO_WM_TAG_VERSION" val="1.0"/>
  <p:tag name="KSO_WM_SLIDE_LAYOUT" val="a_f"/>
  <p:tag name="KSO_WM_SLIDE_LAYOUT_CNT" val="1_1"/>
  <p:tag name="KSO_WM_SLIDE_CAN_ADD_NAVIGATION" val="1"/>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07145688f7a6c7bea32a6"/>
  <p:tag name="KSO_WM_CHIP_FILLPROP" val="[[{&quot;text_align&quot;:&quot;ct&quot;,&quot;text_direction&quot;:&quot;horizontal&quot;,&quot;support_big_font&quot;:false,&quot;fill_id&quot;:&quot;ddcf2610c0ac4b45bec7e29ab0ab1f83&quot;,&quot;fill_align&quot;:&quot;ct&quot;,&quot;chip_types&quot;:[&quot;header&quot;]},{&quot;text_align&quot;:&quot;lm&quot;,&quot;text_direction&quot;:&quot;horizontal&quot;,&quot;support_features&quot;:[&quot;collage&quot;,&quot;carousel&quot;],&quot;support_big_font&quot;:false,&quot;fill_id&quot;:&quot;f2ad6f8ec5eb4c60ab8a9b497fa44351&quot;,&quot;fill_align&quot;:&quot;cm&quot;,&quot;chip_types&quot;:[&quot;diagram&quot;,&quot;pictext&quot;,&quot;text&quot;,&quot;picture&quot;,&quot;chart&quot;,&quot;table&quot;,&quot;video&quot;]}]]"/>
  <p:tag name="KSO_WM_CHIP_DECFILLPROP" val="[]"/>
  <p:tag name="KSO_WM_SLIDE_LAYOUT_INFO" val="{&quot;id&quot;:&quot;2021-04-01T15:36:38&quot;,&quot;maxSize&quot;:{&quot;size1&quot;:30.1},&quot;minSize&quot;:{&quot;size1&quot;:20.1},&quot;normalSize&quot;:{&quot;size1&quot;:30.09981481481481},&quot;subLayout&quot;:[{&quot;id&quot;:&quot;2021-04-01T15:36:38&quot;,&quot;margin&quot;:{&quot;bottom&quot;:0.02600000612437725,&quot;left&quot;:1.6929999589920044,&quot;right&quot;:1.6929999589920044,&quot;top&quot;:2.752000093460083},&quot;type&quot;:0},{&quot;id&quot;:&quot;2021-04-01T15:36:38&quot;,&quot;margin&quot;:{&quot;bottom&quot;:1.7280000448226929,&quot;left&quot;:1.6929999589920044,&quot;right&quot;:1.6929999589920044,&quot;top&quot;:0.609000027179718},&quot;type&quot;:0}],&quot;type&quot;:0}"/>
  <p:tag name="KSO_WM_CHIP_GROUPID" val="5e757e3269be4861f5f8614a"/>
  <p:tag name="KSO_WM_SLIDE_BK_DARK_LIGHT" val="2"/>
  <p:tag name="KSO_WM_SLIDE_BACKGROUND_TYPE" val="general"/>
  <p:tag name="KSO_WM_SLIDE_SUPPORT_FEATURE_TYPE" val="0"/>
  <p:tag name="KSO_WM_TEMPLATE_ASSEMBLE_XID" val="60656f434054ed1e2fb80687"/>
  <p:tag name="KSO_WM_TEMPLATE_ASSEMBLE_GROUPID" val="60656f434054ed1e2fb80687"/>
</p:tagLst>
</file>

<file path=ppt/tags/tag6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550_1*i*1"/>
  <p:tag name="KSO_WM_TEMPLATE_CATEGORY" val="diagram"/>
  <p:tag name="KSO_WM_TEMPLATE_INDEX" val="20213550"/>
  <p:tag name="KSO_WM_UNIT_LAYERLEVEL" val="1"/>
  <p:tag name="KSO_WM_TAG_VERSION" val="1.0"/>
  <p:tag name="KSO_WM_BEAUTIFY_FLAG" val="#wm#"/>
  <p:tag name="KSO_WM_UNIT_SM_LIMIT_TYPE" val="2"/>
  <p:tag name="KSO_WM_UNIT_BLOCK" val="0"/>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UNIT_DEC_AREA_ID" val="d6b7b97a08cd45318ddbc29e28f79a68"/>
  <p:tag name="PA" val="v5.2.11"/>
  <p:tag name="KSO_WM_CHIP_GROUPID" val="5e757e3269be4861f5f8614a"/>
  <p:tag name="KSO_WM_CHIP_XID" val="5f607145688f7a6c7bea32a6"/>
  <p:tag name="KSO_WM_UNIT_LINE_FORE_SCHEMECOLOR_INDEX_BRIGHTNESS" val="-0.25"/>
  <p:tag name="KSO_WM_UNIT_LINE_FORE_SCHEMECOLOR_INDEX" val="14"/>
  <p:tag name="KSO_WM_UNIT_LINE_FILL_TYPE" val="2"/>
  <p:tag name="KSO_WM_TEMPLATE_ASSEMBLE_XID" val="60656f434054ed1e2fb80687"/>
  <p:tag name="KSO_WM_TEMPLATE_ASSEMBLE_GROUPID" val="60656f434054ed1e2fb80687"/>
</p:tagLst>
</file>

<file path=ppt/tags/tag661.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09af2422ee32446883a82694180d26fd"/>
  <p:tag name="KSO_WM_UNIT_HIGHLIGHT" val="0"/>
  <p:tag name="KSO_WM_UNIT_COMPATIBLE" val="0"/>
  <p:tag name="KSO_WM_UNIT_DIAGRAM_ISNUMVISUAL" val="0"/>
  <p:tag name="KSO_WM_UNIT_DIAGRAM_ISREFERUNIT" val="0"/>
  <p:tag name="KSO_WM_UNIT_TYPE" val="i"/>
  <p:tag name="KSO_WM_UNIT_INDEX" val="2"/>
  <p:tag name="KSO_WM_UNIT_ID" val="diagram20213550_1*i*2"/>
  <p:tag name="KSO_WM_TEMPLATE_CATEGORY" val="diagram"/>
  <p:tag name="KSO_WM_TEMPLATE_INDEX" val="20213550"/>
  <p:tag name="KSO_WM_UNIT_LAYERLEVEL" val="1"/>
  <p:tag name="KSO_WM_TAG_VERSION" val="1.0"/>
  <p:tag name="KSO_WM_BEAUTIFY_FLAG" val="#wm#"/>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CHIP_GROUPID" val="5e757e3269be4861f5f8614a"/>
  <p:tag name="KSO_WM_CHIP_XID" val="5f607145688f7a6c7bea32a6"/>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72"/>
  <p:tag name="KSO_WM_TEMPLATE_ASSEMBLE_XID" val="60656f434054ed1e2fb80687"/>
  <p:tag name="KSO_WM_TEMPLATE_ASSEMBLE_GROUPID" val="60656f434054ed1e2fb80687"/>
</p:tagLst>
</file>

<file path=ppt/tags/tag6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550_1*i*3"/>
  <p:tag name="KSO_WM_TEMPLATE_CATEGORY" val="diagram"/>
  <p:tag name="KSO_WM_TEMPLATE_INDEX" val="20213550"/>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UNIT_DEC_AREA_ID" val="d5b40817ac0b46399ce6168549b75b5b"/>
  <p:tag name="PA" val="v5.2.11"/>
  <p:tag name="KSO_WM_CHIP_GROUPID" val="5e757e3269be4861f5f8614a"/>
  <p:tag name="KSO_WM_CHIP_XID" val="5f607145688f7a6c7bea32a6"/>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f434054ed1e2fb80687"/>
  <p:tag name="KSO_WM_TEMPLATE_ASSEMBLE_GROUPID" val="60656f434054ed1e2fb80687"/>
</p:tagLst>
</file>

<file path=ppt/tags/tag6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550_1*i*4"/>
  <p:tag name="KSO_WM_TEMPLATE_CATEGORY" val="diagram"/>
  <p:tag name="KSO_WM_TEMPLATE_INDEX" val="20213550"/>
  <p:tag name="KSO_WM_UNIT_LAYERLEVEL" val="1"/>
  <p:tag name="KSO_WM_TAG_VERSION" val="1.0"/>
  <p:tag name="KSO_WM_BEAUTIFY_FLAG" val="#wm#"/>
  <p:tag name="KSO_WM_UNIT_SM_LIMIT_TYPE" val="2"/>
  <p:tag name="KSO_WM_UNIT_BLOCK" val="0"/>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UNIT_DEC_AREA_ID" val="bf73e0fa95254115a65380345b4aa9dc"/>
  <p:tag name="PA" val="v5.2.11"/>
  <p:tag name="KSO_WM_CHIP_GROUPID" val="5e757e3269be4861f5f8614a"/>
  <p:tag name="KSO_WM_CHIP_XID" val="5f607145688f7a6c7bea32a6"/>
  <p:tag name="KSO_WM_UNIT_LINE_FORE_SCHEMECOLOR_INDEX_BRIGHTNESS" val="-0.25"/>
  <p:tag name="KSO_WM_UNIT_LINE_FORE_SCHEMECOLOR_INDEX" val="14"/>
  <p:tag name="KSO_WM_UNIT_LINE_FILL_TYPE" val="2"/>
  <p:tag name="KSO_WM_TEMPLATE_ASSEMBLE_XID" val="60656f434054ed1e2fb80687"/>
  <p:tag name="KSO_WM_TEMPLATE_ASSEMBLE_GROUPID" val="60656f434054ed1e2fb80687"/>
</p:tagLst>
</file>

<file path=ppt/tags/tag6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3550_1*a*1"/>
  <p:tag name="KSO_WM_TEMPLATE_CATEGORY" val="diagram"/>
  <p:tag name="KSO_WM_TEMPLATE_INDEX" val="2021355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139e14b1e39486da7140564d901668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0439eeda57a64da4894f55c4d016b9b6"/>
  <p:tag name="KSO_WM_UNIT_TEXT_FILL_FORE_SCHEMECOLOR_INDEX_BRIGHTNESS" val="0"/>
  <p:tag name="KSO_WM_UNIT_TEXT_FILL_FORE_SCHEMECOLOR_INDEX" val="13"/>
  <p:tag name="KSO_WM_UNIT_TEXT_FILL_TYPE" val="1"/>
  <p:tag name="KSO_WM_TEMPLATE_ASSEMBLE_XID" val="60656f434054ed1e2fb80687"/>
  <p:tag name="KSO_WM_TEMPLATE_ASSEMBLE_GROUPID" val="60656f434054ed1e2fb80687"/>
</p:tagLst>
</file>

<file path=ppt/tags/tag665.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550_1*f*1"/>
  <p:tag name="KSO_WM_TEMPLATE_CATEGORY" val="diagram"/>
  <p:tag name="KSO_WM_TEMPLATE_INDEX" val="20213550"/>
  <p:tag name="KSO_WM_UNIT_LAYERLEVEL" val="1"/>
  <p:tag name="KSO_WM_TAG_VERSION" val="1.0"/>
  <p:tag name="KSO_WM_BEAUTIFY_FLAG" val="#wm#"/>
  <p:tag name="KSO_WM_UNIT_DEFAULT_FONT" val="14;20;2"/>
  <p:tag name="KSO_WM_UNIT_BLOCK" val="0"/>
  <p:tag name="KSO_WM_UNIT_VALUE" val="242"/>
  <p:tag name="KSO_WM_UNIT_SHOW_EDIT_AREA_INDICATION" val="1"/>
  <p:tag name="KSO_WM_CHIP_GROUPID" val="5e6b05596848fb12bee65ac8"/>
  <p:tag name="KSO_WM_CHIP_XID" val="5e6b05596848fb12bee65aca"/>
  <p:tag name="KSO_WM_UNIT_DEC_AREA_ID" val="7cac9eb14d5b496c9f6c6630ba265d8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8ba5ca2741f4e36a2045bff4ad70628"/>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434054ed1e2fb80687"/>
  <p:tag name="KSO_WM_TEMPLATE_ASSEMBLE_GROUPID" val="60656f434054ed1e2fb80687"/>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6_Office 主题​​">
  <a:themeElements>
    <a:clrScheme name="6">
      <a:dk1>
        <a:srgbClr val="000000"/>
      </a:dk1>
      <a:lt1>
        <a:srgbClr val="FFFFFF"/>
      </a:lt1>
      <a:dk2>
        <a:srgbClr val="44546A"/>
      </a:dk2>
      <a:lt2>
        <a:srgbClr val="E7E6E6"/>
      </a:lt2>
      <a:accent1>
        <a:srgbClr val="595959"/>
      </a:accent1>
      <a:accent2>
        <a:srgbClr val="8496B0"/>
      </a:accent2>
      <a:accent3>
        <a:srgbClr val="5A6E8C"/>
      </a:accent3>
      <a:accent4>
        <a:srgbClr val="E4E4E4"/>
      </a:accent4>
      <a:accent5>
        <a:srgbClr val="034A90"/>
      </a:accent5>
      <a:accent6>
        <a:srgbClr val="59595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Office 主题​​">
  <a:themeElements>
    <a:clrScheme name="">
      <a:dk1>
        <a:srgbClr val="000000"/>
      </a:dk1>
      <a:lt1>
        <a:srgbClr val="FFFFFF"/>
      </a:lt1>
      <a:dk2>
        <a:srgbClr val="3E4141"/>
      </a:dk2>
      <a:lt2>
        <a:srgbClr val="FFFFFF"/>
      </a:lt2>
      <a:accent1>
        <a:srgbClr val="E4BA72"/>
      </a:accent1>
      <a:accent2>
        <a:srgbClr val="D1C47B"/>
      </a:accent2>
      <a:accent3>
        <a:srgbClr val="B0C783"/>
      </a:accent3>
      <a:accent4>
        <a:srgbClr val="A2D39E"/>
      </a:accent4>
      <a:accent5>
        <a:srgbClr val="93DDAE"/>
      </a:accent5>
      <a:accent6>
        <a:srgbClr val="7ED7B1"/>
      </a:accent6>
      <a:hlink>
        <a:srgbClr val="658BD5"/>
      </a:hlink>
      <a:folHlink>
        <a:srgbClr val="9F67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8_Office 主题​​">
  <a:themeElements>
    <a:clrScheme name="">
      <a:dk1>
        <a:sysClr val="windowText" lastClr="000000"/>
      </a:dk1>
      <a:lt1>
        <a:sysClr val="window" lastClr="FFFFFF"/>
      </a:lt1>
      <a:dk2>
        <a:srgbClr val="DFE6E6"/>
      </a:dk2>
      <a:lt2>
        <a:srgbClr val="FFFFFF"/>
      </a:lt2>
      <a:accent1>
        <a:srgbClr val="8EC1AB"/>
      </a:accent1>
      <a:accent2>
        <a:srgbClr val="98B79B"/>
      </a:accent2>
      <a:accent3>
        <a:srgbClr val="9EB79E"/>
      </a:accent3>
      <a:accent4>
        <a:srgbClr val="A3B799"/>
      </a:accent4>
      <a:accent5>
        <a:srgbClr val="A9B793"/>
      </a:accent5>
      <a:accent6>
        <a:srgbClr val="AEB78C"/>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1_Office 主题">
  <a:themeElements>
    <a:clrScheme name="">
      <a:dk1>
        <a:srgbClr val="000000"/>
      </a:dk1>
      <a:lt1>
        <a:srgbClr val="FFFFFF"/>
      </a:lt1>
      <a:dk2>
        <a:srgbClr val="5484A4"/>
      </a:dk2>
      <a:lt2>
        <a:srgbClr val="DDE9F2"/>
      </a:lt2>
      <a:accent1>
        <a:srgbClr val="54ADEC"/>
      </a:accent1>
      <a:accent2>
        <a:srgbClr val="729BDF"/>
      </a:accent2>
      <a:accent3>
        <a:srgbClr val="9089D3"/>
      </a:accent3>
      <a:accent4>
        <a:srgbClr val="AF77C7"/>
      </a:accent4>
      <a:accent5>
        <a:srgbClr val="CD65BB"/>
      </a:accent5>
      <a:accent6>
        <a:srgbClr val="EC54AF"/>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3962</Words>
  <Application>Microsoft Office PowerPoint</Application>
  <PresentationFormat>宽屏</PresentationFormat>
  <Paragraphs>151</Paragraphs>
  <Slides>24</Slides>
  <Notes>1</Notes>
  <HiddenSlides>0</HiddenSlides>
  <MMClips>0</MMClips>
  <ScaleCrop>false</ScaleCrop>
  <HeadingPairs>
    <vt:vector size="6" baseType="variant">
      <vt:variant>
        <vt:lpstr>已用的字体</vt:lpstr>
      </vt:variant>
      <vt:variant>
        <vt:i4>20</vt:i4>
      </vt:variant>
      <vt:variant>
        <vt:lpstr>主题</vt:lpstr>
      </vt:variant>
      <vt:variant>
        <vt:i4>17</vt:i4>
      </vt:variant>
      <vt:variant>
        <vt:lpstr>幻灯片标题</vt:lpstr>
      </vt:variant>
      <vt:variant>
        <vt:i4>24</vt:i4>
      </vt:variant>
    </vt:vector>
  </HeadingPairs>
  <TitlesOfParts>
    <vt:vector size="61" baseType="lpstr">
      <vt:lpstr>AndroidClock</vt:lpstr>
      <vt:lpstr>HarmonySansVFCondensedItalic-1222 tabular</vt:lpstr>
      <vt:lpstr>WPS-Bullets</vt:lpstr>
      <vt:lpstr>等线</vt:lpstr>
      <vt:lpstr>等线 Light</vt:lpstr>
      <vt:lpstr>汉仪颜楷简</vt:lpstr>
      <vt:lpstr>黑体</vt:lpstr>
      <vt:lpstr>华文新魏</vt:lpstr>
      <vt:lpstr>隶书</vt:lpstr>
      <vt:lpstr>Microsoft YaHei</vt:lpstr>
      <vt:lpstr>Microsoft YaHei</vt:lpstr>
      <vt:lpstr>悟空大字库</vt:lpstr>
      <vt:lpstr>Arial</vt:lpstr>
      <vt:lpstr>Bahnschrift</vt:lpstr>
      <vt:lpstr>Calibri</vt:lpstr>
      <vt:lpstr>Calibri Light</vt:lpstr>
      <vt:lpstr>Century</vt:lpstr>
      <vt:lpstr>Franklin Gothic Demi Cond</vt:lpstr>
      <vt:lpstr>Times New Roman</vt:lpstr>
      <vt:lpstr>Wingdings</vt:lpstr>
      <vt:lpstr>Office 主题</vt:lpstr>
      <vt:lpstr>Office 主题​​</vt:lpstr>
      <vt:lpstr>第一PPT，www.1ppt.com</vt:lpstr>
      <vt:lpstr>1_Office 主题</vt:lpstr>
      <vt:lpstr>2_Office 主题</vt:lpstr>
      <vt:lpstr>3_Office 主题</vt:lpstr>
      <vt:lpstr>4_Office 主题</vt:lpstr>
      <vt:lpstr>5_Office 主题</vt:lpstr>
      <vt:lpstr>1_Office 主题​​</vt:lpstr>
      <vt:lpstr>2_Office 主题​​</vt:lpstr>
      <vt:lpstr>3_Office 主题​​</vt:lpstr>
      <vt:lpstr>4_Office 主题​​</vt:lpstr>
      <vt:lpstr>5_Office 主题​​</vt:lpstr>
      <vt:lpstr>6_Office 主题​​</vt:lpstr>
      <vt:lpstr>7_Office 主题​​</vt:lpstr>
      <vt:lpstr>6_Office 主题</vt:lpstr>
      <vt:lpstr>8_Office 主题​​</vt:lpstr>
      <vt:lpstr>PowerPoint 演示文稿</vt:lpstr>
      <vt:lpstr>PowerPoint 演示文稿</vt:lpstr>
      <vt:lpstr>PowerPoint 演示文稿</vt:lpstr>
      <vt:lpstr>PowerPoint 演示文稿</vt:lpstr>
      <vt:lpstr>PowerPoint 演示文稿</vt:lpstr>
      <vt:lpstr>PowerPoint 演示文稿</vt:lpstr>
      <vt:lpstr>Lösung: Befolgen Sie die Grundsätze der Ehrlichkeit und Eleganz und versuchen Sie, die ursprüngliche Bedeutung so genau wie möglich wiederherzustellen.</vt:lpstr>
      <vt:lpstr>PowerPoint 演示文稿</vt:lpstr>
      <vt:lpstr>PowerPoint 演示文稿</vt:lpstr>
      <vt:lpstr>功能派翻译理论</vt:lpstr>
      <vt:lpstr>PowerPoint 演示文稿</vt:lpstr>
      <vt:lpstr>PowerPoint 演示文稿</vt:lpstr>
      <vt:lpstr>Die Fragen： 1.Für einige chinesische Wörter ist es schwierig, eine genaue Entsprechung im Deutschen zu finden； 2.Einige der Übersetzungen werden an einigen Stellen des Textes wiederholt.  1.Nach der Theorie der funktionalen Übersetzung reicht es aus, in Fällen, in denen es keine exakte Entsprechung gibt, nach einem Ersatz mit ähnlicher Bedeutung im Deutschen zu suchen, um sicherzustellen, dass der Leser den Begriff ungefähr kennt; eine ausführlichere Erklärung kann später geschrieben werden.  2.Gemäß der Teleologie werden Kulturwörterbücher übersetzt, um die chinesische Kultur für deutsche Leser zugänglich zu machen, und wenn sich die Übersetzung der Sprache wiederholt, kann sie in angemessener Weise weggelassen werden, solange sie lesbar ist. </vt:lpstr>
      <vt:lpstr>PowerPoint 演示文稿</vt:lpstr>
      <vt:lpstr>Wenn wir nicht wissen, wie einen langen und komplizierten Satz von einer Sprache in einer anderen Sprache zu übersetzen, sollen wir zuerst die Übersetzungstheorie von Yan Fu befolgen. Yan Fus Theorie nennt man auf Chinesisch "Xin, Da, Ya". Xin heißt, dass wir zuerst die richtigen  Bedeutungen des jedes einzelnen Wort in dem Satz wissen sollen. Dann sollen wir damit beschäftigen, den ganze übersetzte Satz klar und verständlich zu machen. Schließlich sollen wir jedes Wort abwägen, um den Satz prägnant und schön zu machen. Mit der Hilfe von Yan Fus Theorie können wir einen Satz gut übersetzen.  Sirena</vt:lpstr>
      <vt:lpstr>Häufige Probleme bei der Ubersetzung</vt:lpstr>
      <vt:lpstr>PowerPoint 演示文稿</vt:lpstr>
      <vt:lpstr>Die funktionale Übersetzungstheorie, die Übersetzungen anhand des Verhältnisses zwischen den Funktionen der Übersetzung und des Originals bewertet, verlangt, dass die Übersetzung semantisch und gegebenenfalls formal mit dem Original übereinstimmt, aber auch, dass der Autor der Übersetzung die Bedeutung der Übersetzung versteht und dass die Übersetzung bei den Lesern der übersetzten Sprache in einer fremden Kultur Anklang findet. Bei der Anwendung der funktionalen Übersetzungstheorie in der englischen Tourismusübersetzung wird beispielsweise der Schwerpunkt auf die Übertragung von Informationen und kulturellen Inhalten bei der Übersetzungstätigkeit gelegt.  </vt:lpstr>
      <vt:lpstr>PowerPoint 演示文稿</vt:lpstr>
      <vt:lpstr>Giesburg  WuJinru</vt:lpstr>
      <vt:lpstr>Die Frage: Wenn ich einen chinesischen Artikel ins Deutsche übersetze, finde ich oft einige Wörter, die im Deutschen keinen entsprechenden Ausdruck haben.    </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清澈</dc:creator>
  <cp:lastModifiedBy>刘 硕</cp:lastModifiedBy>
  <cp:revision>498</cp:revision>
  <dcterms:created xsi:type="dcterms:W3CDTF">1900-01-01T00:00:00Z</dcterms:created>
  <dcterms:modified xsi:type="dcterms:W3CDTF">2022-09-18T06:19:37Z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2052-11.28.1</vt:lpwstr>
  </property>
  <property fmtid="{D5CDD505-2E9C-101B-9397-08002B2CF9AE}" pid="3" name="ICV">
    <vt:lpwstr>118FC55D21E046CC8A8A22638C6BCE79</vt:lpwstr>
  </property>
</Properties>
</file>