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Lst>
  <p:notesMasterIdLst>
    <p:notesMasterId r:id="rId5"/>
  </p:notesMasterIdLst>
  <p:sldIdLst>
    <p:sldId id="290" r:id="rId4"/>
    <p:sldId id="328" r:id="rId6"/>
    <p:sldId id="306" r:id="rId7"/>
    <p:sldId id="329" r:id="rId8"/>
    <p:sldId id="318" r:id="rId9"/>
    <p:sldId id="304" r:id="rId10"/>
    <p:sldId id="303" r:id="rId11"/>
    <p:sldId id="330" r:id="rId12"/>
    <p:sldId id="331" r:id="rId13"/>
    <p:sldId id="341" r:id="rId14"/>
    <p:sldId id="332" r:id="rId15"/>
    <p:sldId id="327" r:id="rId16"/>
    <p:sldId id="334" r:id="rId17"/>
    <p:sldId id="296" r:id="rId18"/>
  </p:sldIdLst>
  <p:sldSz cx="11557000" cy="6502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幸全" initials="幸全" lastIdx="1"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autoAdjust="0"/>
    <p:restoredTop sz="94622" autoAdjust="0"/>
  </p:normalViewPr>
  <p:slideViewPr>
    <p:cSldViewPr>
      <p:cViewPr varScale="1">
        <p:scale>
          <a:sx n="70" d="100"/>
          <a:sy n="70" d="100"/>
        </p:scale>
        <p:origin x="-840" y="-102"/>
      </p:cViewPr>
      <p:guideLst>
        <p:guide orient="horz" pos="2094"/>
        <p:guide pos="2862"/>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slide" Target="slides/slide4.xml"/><Relationship Id="rId7" Type="http://schemas.openxmlformats.org/officeDocument/2006/relationships/slide" Target="slides/slide3.xml"/><Relationship Id="rId6" Type="http://schemas.openxmlformats.org/officeDocument/2006/relationships/slide" Target="slides/slide2.xml"/><Relationship Id="rId5" Type="http://schemas.openxmlformats.org/officeDocument/2006/relationships/notesMaster" Target="notesMasters/notesMaster1.xml"/><Relationship Id="rId4" Type="http://schemas.openxmlformats.org/officeDocument/2006/relationships/slide" Target="slides/slide1.xml"/><Relationship Id="rId3" Type="http://schemas.openxmlformats.org/officeDocument/2006/relationships/slideMaster" Target="slideMasters/slideMaster2.xml"/><Relationship Id="rId22" Type="http://schemas.openxmlformats.org/officeDocument/2006/relationships/commentAuthors" Target="commentAuthors.xml"/><Relationship Id="rId21" Type="http://schemas.openxmlformats.org/officeDocument/2006/relationships/tableStyles" Target="tableStyles.xml"/><Relationship Id="rId20" Type="http://schemas.openxmlformats.org/officeDocument/2006/relationships/viewProps" Target="viewProps.xml"/><Relationship Id="rId2" Type="http://schemas.openxmlformats.org/officeDocument/2006/relationships/theme" Target="theme/theme1.xml"/><Relationship Id="rId19" Type="http://schemas.openxmlformats.org/officeDocument/2006/relationships/presProps" Target="presProps.xml"/><Relationship Id="rId18" Type="http://schemas.openxmlformats.org/officeDocument/2006/relationships/slide" Target="slides/slide14.xml"/><Relationship Id="rId17" Type="http://schemas.openxmlformats.org/officeDocument/2006/relationships/slide" Target="slides/slide13.xml"/><Relationship Id="rId16" Type="http://schemas.openxmlformats.org/officeDocument/2006/relationships/slide" Target="slides/slide12.xml"/><Relationship Id="rId15" Type="http://schemas.openxmlformats.org/officeDocument/2006/relationships/slide" Target="slides/slide11.xml"/><Relationship Id="rId14" Type="http://schemas.openxmlformats.org/officeDocument/2006/relationships/slide" Target="slides/slide10.xml"/><Relationship Id="rId13" Type="http://schemas.openxmlformats.org/officeDocument/2006/relationships/slide" Target="slides/slide9.xml"/><Relationship Id="rId12" Type="http://schemas.openxmlformats.org/officeDocument/2006/relationships/slide" Target="slides/slide8.xml"/><Relationship Id="rId11" Type="http://schemas.openxmlformats.org/officeDocument/2006/relationships/slide" Target="slides/slide7.xml"/><Relationship Id="rId10" Type="http://schemas.openxmlformats.org/officeDocument/2006/relationships/slide" Target="slides/slide6.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6470" y="1143000"/>
            <a:ext cx="5485061"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9E6FDB6-6D2B-46C1-9FA1-D82906A37C3A}" type="slidenum">
              <a:rPr lang="zh-CN" altLang="en-US" smtClean="0"/>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9E6FDB6-6D2B-46C1-9FA1-D82906A37C3A}" type="slidenum">
              <a:rPr lang="zh-CN" altLang="en-US" smtClean="0"/>
            </a:fld>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marL="0" marR="0" lvl="0" indent="0" algn="r" defTabSz="914400" eaLnBrk="0" fontAlgn="base" latinLnBrk="0" hangingPunct="0">
              <a:lnSpc>
                <a:spcPct val="100000"/>
              </a:lnSpc>
              <a:spcBef>
                <a:spcPct val="0"/>
              </a:spcBef>
              <a:spcAft>
                <a:spcPct val="0"/>
              </a:spcAft>
              <a:buClrTx/>
              <a:buSzTx/>
              <a:buFontTx/>
              <a:buNone/>
              <a:defRPr/>
            </a:pPr>
            <a:fld id="{39AD698A-D66C-4FA1-BBD8-F72AE9E6E751}"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charset="0"/>
                <a:ea typeface="微软雅黑" panose="020B0503020204020204" charset="-122"/>
              </a:rPr>
            </a:fld>
            <a:endParaRPr kumimoji="0" lang="zh-CN" altLang="en-US" sz="1200" b="0" i="0" u="none" strike="noStrike" kern="1200" cap="none" spc="0" normalizeH="0" baseline="0" noProof="0">
              <a:ln>
                <a:noFill/>
              </a:ln>
              <a:solidFill>
                <a:prstClr val="black"/>
              </a:solidFill>
              <a:effectLst/>
              <a:uLnTx/>
              <a:uFillTx/>
              <a:latin typeface="Calibri" panose="020F0502020204030204" charset="0"/>
              <a:ea typeface="微软雅黑" panose="020B0503020204020204" charset="-122"/>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marL="0" marR="0" lvl="0" indent="0" algn="r" defTabSz="914400" eaLnBrk="0" fontAlgn="base" latinLnBrk="0" hangingPunct="0">
              <a:lnSpc>
                <a:spcPct val="100000"/>
              </a:lnSpc>
              <a:spcBef>
                <a:spcPct val="0"/>
              </a:spcBef>
              <a:spcAft>
                <a:spcPct val="0"/>
              </a:spcAft>
              <a:buClrTx/>
              <a:buSzTx/>
              <a:buFontTx/>
              <a:buNone/>
              <a:defRPr/>
            </a:pPr>
            <a:fld id="{39AD698A-D66C-4FA1-BBD8-F72AE9E6E751}"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charset="0"/>
                <a:ea typeface="微软雅黑" panose="020B0503020204020204" charset="-122"/>
              </a:rPr>
            </a:fld>
            <a:endParaRPr kumimoji="0" lang="zh-CN" altLang="en-US" sz="1200" b="0" i="0" u="none" strike="noStrike" kern="1200" cap="none" spc="0" normalizeH="0" baseline="0" noProof="0">
              <a:ln>
                <a:noFill/>
              </a:ln>
              <a:solidFill>
                <a:prstClr val="black"/>
              </a:solidFill>
              <a:effectLst/>
              <a:uLnTx/>
              <a:uFillTx/>
              <a:latin typeface="Calibri" panose="020F0502020204030204" charset="0"/>
              <a:ea typeface="微软雅黑" panose="020B0503020204020204" charset="-122"/>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9E6FDB6-6D2B-46C1-9FA1-D82906A37C3A}"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9E6FDB6-6D2B-46C1-9FA1-D82906A37C3A}"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85D0DACE-38E0-42D2-9336-2B707D34BC6D}" type="slidenum">
              <a:rPr lang="zh-CN" altLang="en-US" smtClean="0"/>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9E6FDB6-6D2B-46C1-9FA1-D82906A37C3A}" type="slidenum">
              <a:rPr lang="zh-CN" altLang="en-US" smtClean="0"/>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9E6FDB6-6D2B-46C1-9FA1-D82906A37C3A}" type="slidenum">
              <a:rPr lang="zh-CN" altLang="en-US" smtClean="0"/>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marL="0" marR="0" lvl="0" indent="0" algn="r" defTabSz="914400" eaLnBrk="0" fontAlgn="base" latinLnBrk="0" hangingPunct="0">
              <a:lnSpc>
                <a:spcPct val="100000"/>
              </a:lnSpc>
              <a:spcBef>
                <a:spcPct val="0"/>
              </a:spcBef>
              <a:spcAft>
                <a:spcPct val="0"/>
              </a:spcAft>
              <a:buClrTx/>
              <a:buSzTx/>
              <a:buFontTx/>
              <a:buNone/>
            </a:pPr>
            <a:fld id="{39AD698A-D66C-4FA1-BBD8-F72AE9E6E751}"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charset="0"/>
                <a:ea typeface="微软雅黑" panose="020B0503020204020204" charset="-122"/>
              </a:rPr>
            </a:fld>
            <a:endParaRPr kumimoji="0" lang="zh-CN" altLang="en-US" sz="1200" b="0" i="0" u="none" strike="noStrike" kern="1200" cap="none" spc="0" normalizeH="0" baseline="0" noProof="0">
              <a:ln>
                <a:noFill/>
              </a:ln>
              <a:solidFill>
                <a:prstClr val="black"/>
              </a:solidFill>
              <a:effectLst/>
              <a:uLnTx/>
              <a:uFillTx/>
              <a:latin typeface="Calibri" panose="020F0502020204030204" charset="0"/>
              <a:ea typeface="微软雅黑" panose="020B0503020204020204" charset="-122"/>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marL="0" marR="0" lvl="0" indent="0" algn="r" defTabSz="914400" eaLnBrk="0" fontAlgn="base" latinLnBrk="0" hangingPunct="0">
              <a:lnSpc>
                <a:spcPct val="100000"/>
              </a:lnSpc>
              <a:spcBef>
                <a:spcPct val="0"/>
              </a:spcBef>
              <a:spcAft>
                <a:spcPct val="0"/>
              </a:spcAft>
              <a:buClrTx/>
              <a:buSzTx/>
              <a:buFontTx/>
              <a:buNone/>
            </a:pPr>
            <a:fld id="{39AD698A-D66C-4FA1-BBD8-F72AE9E6E751}"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charset="0"/>
                <a:ea typeface="微软雅黑" panose="020B0503020204020204" charset="-122"/>
              </a:rPr>
            </a:fld>
            <a:endParaRPr kumimoji="0" lang="zh-CN" altLang="en-US" sz="1200" b="0" i="0" u="none" strike="noStrike" kern="1200" cap="none" spc="0" normalizeH="0" baseline="0" noProof="0">
              <a:ln>
                <a:noFill/>
              </a:ln>
              <a:solidFill>
                <a:prstClr val="black"/>
              </a:solidFill>
              <a:effectLst/>
              <a:uLnTx/>
              <a:uFillTx/>
              <a:latin typeface="Calibri" panose="020F0502020204030204" charset="0"/>
              <a:ea typeface="微软雅黑" panose="020B0503020204020204" charset="-122"/>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marL="0" marR="0" lvl="0" indent="0" algn="r" defTabSz="914400" eaLnBrk="0" fontAlgn="base" latinLnBrk="0" hangingPunct="0">
              <a:lnSpc>
                <a:spcPct val="100000"/>
              </a:lnSpc>
              <a:spcBef>
                <a:spcPct val="0"/>
              </a:spcBef>
              <a:spcAft>
                <a:spcPct val="0"/>
              </a:spcAft>
              <a:buClrTx/>
              <a:buSzTx/>
              <a:buFontTx/>
              <a:buNone/>
            </a:pPr>
            <a:fld id="{39AD698A-D66C-4FA1-BBD8-F72AE9E6E751}"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charset="0"/>
                <a:ea typeface="微软雅黑" panose="020B0503020204020204" charset="-122"/>
              </a:rPr>
            </a:fld>
            <a:endParaRPr kumimoji="0" lang="zh-CN" altLang="en-US" sz="1200" b="0" i="0" u="none" strike="noStrike" kern="1200" cap="none" spc="0" normalizeH="0" baseline="0" noProof="0">
              <a:ln>
                <a:noFill/>
              </a:ln>
              <a:solidFill>
                <a:prstClr val="black"/>
              </a:solidFill>
              <a:effectLst/>
              <a:uLnTx/>
              <a:uFillTx/>
              <a:latin typeface="Calibri" panose="020F0502020204030204" charset="0"/>
              <a:ea typeface="微软雅黑" panose="020B0503020204020204" charset="-122"/>
            </a:endParaRPr>
          </a:p>
        </p:txBody>
      </p:sp>
    </p:spTree>
  </p:cSld>
  <p:clrMapOvr>
    <a:masterClrMapping/>
  </p:clrMapOvr>
</p:notes>
</file>

<file path=ppt/slideLayouts/_rels/slideLayout1.xml.rels><?xml version="1.0" encoding="UTF-8" standalone="yes"?>
<Relationships xmlns="http://schemas.openxmlformats.org/package/2006/relationships"><Relationship Id="rId9" Type="http://schemas.openxmlformats.org/officeDocument/2006/relationships/tags" Target="../tags/tag7.xml"/><Relationship Id="rId8" Type="http://schemas.openxmlformats.org/officeDocument/2006/relationships/tags" Target="../tags/tag6.xml"/><Relationship Id="rId7" Type="http://schemas.openxmlformats.org/officeDocument/2006/relationships/tags" Target="../tags/tag5.xml"/><Relationship Id="rId6" Type="http://schemas.openxmlformats.org/officeDocument/2006/relationships/tags" Target="../tags/tag4.xml"/><Relationship Id="rId5" Type="http://schemas.openxmlformats.org/officeDocument/2006/relationships/tags" Target="../tags/tag3.xml"/><Relationship Id="rId4" Type="http://schemas.openxmlformats.org/officeDocument/2006/relationships/tags" Target="../tags/tag2.xml"/><Relationship Id="rId3" Type="http://schemas.openxmlformats.org/officeDocument/2006/relationships/image" Target="../media/image1.png"/><Relationship Id="rId2" Type="http://schemas.openxmlformats.org/officeDocument/2006/relationships/tags" Target="../tags/tag1.xml"/><Relationship Id="rId10" Type="http://schemas.openxmlformats.org/officeDocument/2006/relationships/tags" Target="../tags/tag8.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63.xml"/><Relationship Id="rId4" Type="http://schemas.openxmlformats.org/officeDocument/2006/relationships/tags" Target="../tags/tag62.xml"/><Relationship Id="rId3" Type="http://schemas.openxmlformats.org/officeDocument/2006/relationships/tags" Target="../tags/tag61.xml"/><Relationship Id="rId2" Type="http://schemas.openxmlformats.org/officeDocument/2006/relationships/tags" Target="../tags/tag60.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69.xml"/><Relationship Id="rId7" Type="http://schemas.openxmlformats.org/officeDocument/2006/relationships/tags" Target="../tags/tag68.xml"/><Relationship Id="rId6" Type="http://schemas.openxmlformats.org/officeDocument/2006/relationships/tags" Target="../tags/tag67.xml"/><Relationship Id="rId5" Type="http://schemas.openxmlformats.org/officeDocument/2006/relationships/tags" Target="../tags/tag66.xml"/><Relationship Id="rId4" Type="http://schemas.openxmlformats.org/officeDocument/2006/relationships/image" Target="../media/image4.png"/><Relationship Id="rId3" Type="http://schemas.openxmlformats.org/officeDocument/2006/relationships/tags" Target="../tags/tag65.xml"/><Relationship Id="rId2" Type="http://schemas.openxmlformats.org/officeDocument/2006/relationships/tags" Target="../tags/tag64.xml"/><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9" Type="http://schemas.openxmlformats.org/officeDocument/2006/relationships/tags" Target="../tags/tag82.xml"/><Relationship Id="rId8" Type="http://schemas.openxmlformats.org/officeDocument/2006/relationships/tags" Target="../tags/tag81.xml"/><Relationship Id="rId7" Type="http://schemas.openxmlformats.org/officeDocument/2006/relationships/tags" Target="../tags/tag80.xml"/><Relationship Id="rId6" Type="http://schemas.openxmlformats.org/officeDocument/2006/relationships/tags" Target="../tags/tag79.xml"/><Relationship Id="rId5" Type="http://schemas.openxmlformats.org/officeDocument/2006/relationships/tags" Target="../tags/tag78.xml"/><Relationship Id="rId4" Type="http://schemas.openxmlformats.org/officeDocument/2006/relationships/tags" Target="../tags/tag77.xml"/><Relationship Id="rId3" Type="http://schemas.openxmlformats.org/officeDocument/2006/relationships/image" Target="../media/image1.png"/><Relationship Id="rId2" Type="http://schemas.openxmlformats.org/officeDocument/2006/relationships/tags" Target="../tags/tag76.xml"/><Relationship Id="rId10" Type="http://schemas.openxmlformats.org/officeDocument/2006/relationships/tags" Target="../tags/tag83.xml"/><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9" Type="http://schemas.openxmlformats.org/officeDocument/2006/relationships/tags" Target="../tags/tag89.xml"/><Relationship Id="rId8" Type="http://schemas.openxmlformats.org/officeDocument/2006/relationships/image" Target="../media/image3.png"/><Relationship Id="rId7" Type="http://schemas.openxmlformats.org/officeDocument/2006/relationships/tags" Target="../tags/tag88.xml"/><Relationship Id="rId6" Type="http://schemas.openxmlformats.org/officeDocument/2006/relationships/tags" Target="../tags/tag87.xml"/><Relationship Id="rId5" Type="http://schemas.openxmlformats.org/officeDocument/2006/relationships/tags" Target="../tags/tag86.xml"/><Relationship Id="rId4" Type="http://schemas.openxmlformats.org/officeDocument/2006/relationships/image" Target="../media/image2.png"/><Relationship Id="rId3" Type="http://schemas.openxmlformats.org/officeDocument/2006/relationships/tags" Target="../tags/tag85.xml"/><Relationship Id="rId2" Type="http://schemas.openxmlformats.org/officeDocument/2006/relationships/tags" Target="../tags/tag84.xml"/><Relationship Id="rId13" Type="http://schemas.openxmlformats.org/officeDocument/2006/relationships/tags" Target="../tags/tag93.xml"/><Relationship Id="rId12" Type="http://schemas.openxmlformats.org/officeDocument/2006/relationships/tags" Target="../tags/tag92.xml"/><Relationship Id="rId11" Type="http://schemas.openxmlformats.org/officeDocument/2006/relationships/tags" Target="../tags/tag91.xml"/><Relationship Id="rId10" Type="http://schemas.openxmlformats.org/officeDocument/2006/relationships/tags" Target="../tags/tag90.xml"/><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9" Type="http://schemas.openxmlformats.org/officeDocument/2006/relationships/tags" Target="../tags/tag99.xml"/><Relationship Id="rId8" Type="http://schemas.openxmlformats.org/officeDocument/2006/relationships/tags" Target="../tags/tag98.xml"/><Relationship Id="rId7" Type="http://schemas.openxmlformats.org/officeDocument/2006/relationships/image" Target="../media/image3.png"/><Relationship Id="rId6" Type="http://schemas.openxmlformats.org/officeDocument/2006/relationships/tags" Target="../tags/tag97.xml"/><Relationship Id="rId5" Type="http://schemas.openxmlformats.org/officeDocument/2006/relationships/image" Target="../media/image2.png"/><Relationship Id="rId4" Type="http://schemas.openxmlformats.org/officeDocument/2006/relationships/tags" Target="../tags/tag96.xml"/><Relationship Id="rId3" Type="http://schemas.openxmlformats.org/officeDocument/2006/relationships/tags" Target="../tags/tag95.xml"/><Relationship Id="rId2" Type="http://schemas.openxmlformats.org/officeDocument/2006/relationships/tags" Target="../tags/tag94.xml"/><Relationship Id="rId12" Type="http://schemas.openxmlformats.org/officeDocument/2006/relationships/tags" Target="../tags/tag102.xml"/><Relationship Id="rId11" Type="http://schemas.openxmlformats.org/officeDocument/2006/relationships/tags" Target="../tags/tag101.xml"/><Relationship Id="rId10" Type="http://schemas.openxmlformats.org/officeDocument/2006/relationships/tags" Target="../tags/tag100.xml"/><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7" Type="http://schemas.openxmlformats.org/officeDocument/2006/relationships/tags" Target="../tags/tag108.xml"/><Relationship Id="rId6" Type="http://schemas.openxmlformats.org/officeDocument/2006/relationships/tags" Target="../tags/tag107.xml"/><Relationship Id="rId5" Type="http://schemas.openxmlformats.org/officeDocument/2006/relationships/tags" Target="../tags/tag106.xml"/><Relationship Id="rId4" Type="http://schemas.openxmlformats.org/officeDocument/2006/relationships/tags" Target="../tags/tag105.xml"/><Relationship Id="rId3" Type="http://schemas.openxmlformats.org/officeDocument/2006/relationships/tags" Target="../tags/tag104.xml"/><Relationship Id="rId2" Type="http://schemas.openxmlformats.org/officeDocument/2006/relationships/tags" Target="../tags/tag103.xml"/><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9" Type="http://schemas.openxmlformats.org/officeDocument/2006/relationships/tags" Target="../tags/tag116.xml"/><Relationship Id="rId8" Type="http://schemas.openxmlformats.org/officeDocument/2006/relationships/tags" Target="../tags/tag115.xml"/><Relationship Id="rId7" Type="http://schemas.openxmlformats.org/officeDocument/2006/relationships/tags" Target="../tags/tag114.xml"/><Relationship Id="rId6" Type="http://schemas.openxmlformats.org/officeDocument/2006/relationships/tags" Target="../tags/tag113.xml"/><Relationship Id="rId5" Type="http://schemas.openxmlformats.org/officeDocument/2006/relationships/tags" Target="../tags/tag112.xml"/><Relationship Id="rId4" Type="http://schemas.openxmlformats.org/officeDocument/2006/relationships/tags" Target="../tags/tag111.xml"/><Relationship Id="rId3" Type="http://schemas.openxmlformats.org/officeDocument/2006/relationships/tags" Target="../tags/tag110.xml"/><Relationship Id="rId2" Type="http://schemas.openxmlformats.org/officeDocument/2006/relationships/tags" Target="../tags/tag109.xml"/><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5" Type="http://schemas.openxmlformats.org/officeDocument/2006/relationships/tags" Target="../tags/tag120.xml"/><Relationship Id="rId4" Type="http://schemas.openxmlformats.org/officeDocument/2006/relationships/tags" Target="../tags/tag119.xml"/><Relationship Id="rId3" Type="http://schemas.openxmlformats.org/officeDocument/2006/relationships/tags" Target="../tags/tag118.xml"/><Relationship Id="rId2" Type="http://schemas.openxmlformats.org/officeDocument/2006/relationships/tags" Target="../tags/tag117.xml"/><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4" Type="http://schemas.openxmlformats.org/officeDocument/2006/relationships/tags" Target="../tags/tag123.xml"/><Relationship Id="rId3" Type="http://schemas.openxmlformats.org/officeDocument/2006/relationships/tags" Target="../tags/tag122.xml"/><Relationship Id="rId2" Type="http://schemas.openxmlformats.org/officeDocument/2006/relationships/tags" Target="../tags/tag121.xml"/><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7" Type="http://schemas.openxmlformats.org/officeDocument/2006/relationships/tags" Target="../tags/tag129.xml"/><Relationship Id="rId6" Type="http://schemas.openxmlformats.org/officeDocument/2006/relationships/tags" Target="../tags/tag128.xml"/><Relationship Id="rId5" Type="http://schemas.openxmlformats.org/officeDocument/2006/relationships/tags" Target="../tags/tag127.xml"/><Relationship Id="rId4" Type="http://schemas.openxmlformats.org/officeDocument/2006/relationships/tags" Target="../tags/tag126.xml"/><Relationship Id="rId3" Type="http://schemas.openxmlformats.org/officeDocument/2006/relationships/tags" Target="../tags/tag125.xml"/><Relationship Id="rId2" Type="http://schemas.openxmlformats.org/officeDocument/2006/relationships/tags" Target="../tags/tag124.xml"/><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9" Type="http://schemas.openxmlformats.org/officeDocument/2006/relationships/tags" Target="../tags/tag14.xml"/><Relationship Id="rId8" Type="http://schemas.openxmlformats.org/officeDocument/2006/relationships/image" Target="../media/image3.png"/><Relationship Id="rId7" Type="http://schemas.openxmlformats.org/officeDocument/2006/relationships/tags" Target="../tags/tag13.xml"/><Relationship Id="rId6" Type="http://schemas.openxmlformats.org/officeDocument/2006/relationships/tags" Target="../tags/tag12.xml"/><Relationship Id="rId5" Type="http://schemas.openxmlformats.org/officeDocument/2006/relationships/tags" Target="../tags/tag11.xml"/><Relationship Id="rId4" Type="http://schemas.openxmlformats.org/officeDocument/2006/relationships/image" Target="../media/image2.png"/><Relationship Id="rId3" Type="http://schemas.openxmlformats.org/officeDocument/2006/relationships/tags" Target="../tags/tag10.xml"/><Relationship Id="rId2" Type="http://schemas.openxmlformats.org/officeDocument/2006/relationships/tags" Target="../tags/tag9.xml"/><Relationship Id="rId13" Type="http://schemas.openxmlformats.org/officeDocument/2006/relationships/tags" Target="../tags/tag18.xml"/><Relationship Id="rId12" Type="http://schemas.openxmlformats.org/officeDocument/2006/relationships/tags" Target="../tags/tag17.xml"/><Relationship Id="rId11" Type="http://schemas.openxmlformats.org/officeDocument/2006/relationships/tags" Target="../tags/tag16.xml"/><Relationship Id="rId10" Type="http://schemas.openxmlformats.org/officeDocument/2006/relationships/tags" Target="../tags/tag15.xml"/><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6" Type="http://schemas.openxmlformats.org/officeDocument/2006/relationships/tags" Target="../tags/tag134.xml"/><Relationship Id="rId5" Type="http://schemas.openxmlformats.org/officeDocument/2006/relationships/tags" Target="../tags/tag133.xml"/><Relationship Id="rId4" Type="http://schemas.openxmlformats.org/officeDocument/2006/relationships/tags" Target="../tags/tag132.xml"/><Relationship Id="rId3" Type="http://schemas.openxmlformats.org/officeDocument/2006/relationships/tags" Target="../tags/tag131.xml"/><Relationship Id="rId2" Type="http://schemas.openxmlformats.org/officeDocument/2006/relationships/tags" Target="../tags/tag130.xml"/><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5" Type="http://schemas.openxmlformats.org/officeDocument/2006/relationships/tags" Target="../tags/tag138.xml"/><Relationship Id="rId4" Type="http://schemas.openxmlformats.org/officeDocument/2006/relationships/tags" Target="../tags/tag137.xml"/><Relationship Id="rId3" Type="http://schemas.openxmlformats.org/officeDocument/2006/relationships/tags" Target="../tags/tag136.xml"/><Relationship Id="rId2" Type="http://schemas.openxmlformats.org/officeDocument/2006/relationships/tags" Target="../tags/tag135.xml"/><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8" Type="http://schemas.openxmlformats.org/officeDocument/2006/relationships/tags" Target="../tags/tag144.xml"/><Relationship Id="rId7" Type="http://schemas.openxmlformats.org/officeDocument/2006/relationships/tags" Target="../tags/tag143.xml"/><Relationship Id="rId6" Type="http://schemas.openxmlformats.org/officeDocument/2006/relationships/tags" Target="../tags/tag142.xml"/><Relationship Id="rId5" Type="http://schemas.openxmlformats.org/officeDocument/2006/relationships/tags" Target="../tags/tag141.xml"/><Relationship Id="rId4" Type="http://schemas.openxmlformats.org/officeDocument/2006/relationships/image" Target="../media/image4.png"/><Relationship Id="rId3" Type="http://schemas.openxmlformats.org/officeDocument/2006/relationships/tags" Target="../tags/tag140.xml"/><Relationship Id="rId2" Type="http://schemas.openxmlformats.org/officeDocument/2006/relationships/tags" Target="../tags/tag139.xml"/><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9" Type="http://schemas.openxmlformats.org/officeDocument/2006/relationships/tags" Target="../tags/tag24.xml"/><Relationship Id="rId8" Type="http://schemas.openxmlformats.org/officeDocument/2006/relationships/tags" Target="../tags/tag23.xml"/><Relationship Id="rId7" Type="http://schemas.openxmlformats.org/officeDocument/2006/relationships/image" Target="../media/image3.png"/><Relationship Id="rId6" Type="http://schemas.openxmlformats.org/officeDocument/2006/relationships/tags" Target="../tags/tag22.xml"/><Relationship Id="rId5" Type="http://schemas.openxmlformats.org/officeDocument/2006/relationships/image" Target="../media/image2.png"/><Relationship Id="rId4" Type="http://schemas.openxmlformats.org/officeDocument/2006/relationships/tags" Target="../tags/tag21.xml"/><Relationship Id="rId3" Type="http://schemas.openxmlformats.org/officeDocument/2006/relationships/tags" Target="../tags/tag20.xml"/><Relationship Id="rId2" Type="http://schemas.openxmlformats.org/officeDocument/2006/relationships/tags" Target="../tags/tag19.xml"/><Relationship Id="rId12" Type="http://schemas.openxmlformats.org/officeDocument/2006/relationships/tags" Target="../tags/tag27.xml"/><Relationship Id="rId11" Type="http://schemas.openxmlformats.org/officeDocument/2006/relationships/tags" Target="../tags/tag26.xml"/><Relationship Id="rId10" Type="http://schemas.openxmlformats.org/officeDocument/2006/relationships/tags" Target="../tags/tag25.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33.xml"/><Relationship Id="rId6" Type="http://schemas.openxmlformats.org/officeDocument/2006/relationships/tags" Target="../tags/tag32.xml"/><Relationship Id="rId5" Type="http://schemas.openxmlformats.org/officeDocument/2006/relationships/tags" Target="../tags/tag31.xml"/><Relationship Id="rId4" Type="http://schemas.openxmlformats.org/officeDocument/2006/relationships/tags" Target="../tags/tag30.xml"/><Relationship Id="rId3" Type="http://schemas.openxmlformats.org/officeDocument/2006/relationships/tags" Target="../tags/tag29.xml"/><Relationship Id="rId2" Type="http://schemas.openxmlformats.org/officeDocument/2006/relationships/tags" Target="../tags/tag28.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41.xml"/><Relationship Id="rId8" Type="http://schemas.openxmlformats.org/officeDocument/2006/relationships/tags" Target="../tags/tag40.xml"/><Relationship Id="rId7" Type="http://schemas.openxmlformats.org/officeDocument/2006/relationships/tags" Target="../tags/tag39.xml"/><Relationship Id="rId6" Type="http://schemas.openxmlformats.org/officeDocument/2006/relationships/tags" Target="../tags/tag38.xml"/><Relationship Id="rId5" Type="http://schemas.openxmlformats.org/officeDocument/2006/relationships/tags" Target="../tags/tag37.xml"/><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45.xml"/><Relationship Id="rId4" Type="http://schemas.openxmlformats.org/officeDocument/2006/relationships/tags" Target="../tags/tag44.xml"/><Relationship Id="rId3" Type="http://schemas.openxmlformats.org/officeDocument/2006/relationships/tags" Target="../tags/tag43.xml"/><Relationship Id="rId2" Type="http://schemas.openxmlformats.org/officeDocument/2006/relationships/tags" Target="../tags/tag42.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48.xml"/><Relationship Id="rId3" Type="http://schemas.openxmlformats.org/officeDocument/2006/relationships/tags" Target="../tags/tag47.xml"/><Relationship Id="rId2" Type="http://schemas.openxmlformats.org/officeDocument/2006/relationships/tags" Target="../tags/tag46.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54.xml"/><Relationship Id="rId6" Type="http://schemas.openxmlformats.org/officeDocument/2006/relationships/tags" Target="../tags/tag53.xml"/><Relationship Id="rId5" Type="http://schemas.openxmlformats.org/officeDocument/2006/relationships/tags" Target="../tags/tag52.xml"/><Relationship Id="rId4" Type="http://schemas.openxmlformats.org/officeDocument/2006/relationships/tags" Target="../tags/tag51.xml"/><Relationship Id="rId3" Type="http://schemas.openxmlformats.org/officeDocument/2006/relationships/tags" Target="../tags/tag50.xml"/><Relationship Id="rId2" Type="http://schemas.openxmlformats.org/officeDocument/2006/relationships/tags" Target="../tags/tag49.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59.xml"/><Relationship Id="rId5" Type="http://schemas.openxmlformats.org/officeDocument/2006/relationships/tags" Target="../tags/tag58.xml"/><Relationship Id="rId4" Type="http://schemas.openxmlformats.org/officeDocument/2006/relationships/tags" Target="../tags/tag57.xml"/><Relationship Id="rId3" Type="http://schemas.openxmlformats.org/officeDocument/2006/relationships/tags" Target="../tags/tag56.xml"/><Relationship Id="rId2" Type="http://schemas.openxmlformats.org/officeDocument/2006/relationships/tags" Target="../tags/tag55.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标题幻灯片">
    <p:spTree>
      <p:nvGrpSpPr>
        <p:cNvPr id="1" name=""/>
        <p:cNvGrpSpPr/>
        <p:nvPr/>
      </p:nvGrpSpPr>
      <p:grpSpPr>
        <a:xfrm>
          <a:off x="0" y="0"/>
          <a:ext cx="0" cy="0"/>
          <a:chOff x="0" y="0"/>
          <a:chExt cx="0" cy="0"/>
        </a:xfrm>
      </p:grpSpPr>
      <p:pic>
        <p:nvPicPr>
          <p:cNvPr id="2" name="图片 1"/>
          <p:cNvPicPr>
            <a:picLocks noChangeAspect="1"/>
          </p:cNvPicPr>
          <p:nvPr>
            <p:custDataLst>
              <p:tags r:id="rId2"/>
            </p:custDataLst>
          </p:nvPr>
        </p:nvPicPr>
        <p:blipFill>
          <a:blip r:embed="rId3"/>
          <a:stretch>
            <a:fillRect/>
          </a:stretch>
        </p:blipFill>
        <p:spPr>
          <a:xfrm>
            <a:off x="0" y="2427563"/>
            <a:ext cx="11557000" cy="4074837"/>
          </a:xfrm>
          <a:prstGeom prst="rect">
            <a:avLst/>
          </a:prstGeom>
        </p:spPr>
      </p:pic>
      <p:sp>
        <p:nvSpPr>
          <p:cNvPr id="9802" name="标题 1"/>
          <p:cNvSpPr>
            <a:spLocks noGrp="1"/>
          </p:cNvSpPr>
          <p:nvPr>
            <p:ph type="ctrTitle" hasCustomPrompt="1"/>
            <p:custDataLst>
              <p:tags r:id="rId4"/>
            </p:custDataLst>
          </p:nvPr>
        </p:nvSpPr>
        <p:spPr>
          <a:xfrm>
            <a:off x="633798" y="900746"/>
            <a:ext cx="5586662" cy="1033035"/>
          </a:xfrm>
        </p:spPr>
        <p:txBody>
          <a:bodyPr anchor="b" anchorCtr="0">
            <a:normAutofit/>
          </a:bodyPr>
          <a:lstStyle>
            <a:lvl1pPr algn="l">
              <a:lnSpc>
                <a:spcPct val="90000"/>
              </a:lnSpc>
              <a:defRPr sz="3790">
                <a:solidFill>
                  <a:schemeClr val="tx1"/>
                </a:solidFill>
              </a:defRPr>
            </a:lvl1pPr>
          </a:lstStyle>
          <a:p>
            <a:r>
              <a:rPr lang="zh-CN" altLang="en-US" dirty="0"/>
              <a:t>单击此处编辑标题</a:t>
            </a:r>
            <a:endParaRPr lang="zh-CN" altLang="en-US" dirty="0"/>
          </a:p>
        </p:txBody>
      </p:sp>
      <p:sp>
        <p:nvSpPr>
          <p:cNvPr id="9801" name="副标题 2"/>
          <p:cNvSpPr>
            <a:spLocks noGrp="1"/>
          </p:cNvSpPr>
          <p:nvPr>
            <p:ph type="subTitle" idx="1" hasCustomPrompt="1"/>
            <p:custDataLst>
              <p:tags r:id="rId5"/>
            </p:custDataLst>
          </p:nvPr>
        </p:nvSpPr>
        <p:spPr>
          <a:xfrm>
            <a:off x="633798" y="2036133"/>
            <a:ext cx="5586662" cy="391429"/>
          </a:xfrm>
        </p:spPr>
        <p:txBody>
          <a:bodyPr anchor="t" anchorCtr="0">
            <a:normAutofit/>
          </a:bodyPr>
          <a:lstStyle>
            <a:lvl1pPr marL="0" indent="0" algn="l">
              <a:lnSpc>
                <a:spcPct val="90000"/>
              </a:lnSpc>
              <a:buNone/>
              <a:defRPr sz="2275">
                <a:solidFill>
                  <a:schemeClr val="tx1"/>
                </a:solidFill>
              </a:defRPr>
            </a:lvl1pPr>
            <a:lvl2pPr marL="433705" indent="0" algn="ctr">
              <a:buNone/>
              <a:defRPr sz="1895"/>
            </a:lvl2pPr>
            <a:lvl3pPr marL="866775" indent="0" algn="ctr">
              <a:buNone/>
              <a:defRPr sz="1705"/>
            </a:lvl3pPr>
            <a:lvl4pPr marL="1300480" indent="0" algn="ctr">
              <a:buNone/>
              <a:defRPr sz="1515"/>
            </a:lvl4pPr>
            <a:lvl5pPr marL="1733550" indent="0" algn="ctr">
              <a:buNone/>
              <a:defRPr sz="1515"/>
            </a:lvl5pPr>
            <a:lvl6pPr marL="2167255" indent="0" algn="ctr">
              <a:buNone/>
              <a:defRPr sz="1515"/>
            </a:lvl6pPr>
            <a:lvl7pPr marL="2600325" indent="0" algn="ctr">
              <a:buNone/>
              <a:defRPr sz="1515"/>
            </a:lvl7pPr>
            <a:lvl8pPr marL="3034030" indent="0" algn="ctr">
              <a:buNone/>
              <a:defRPr sz="1515"/>
            </a:lvl8pPr>
            <a:lvl9pPr marL="3467100" indent="0" algn="ctr">
              <a:buNone/>
              <a:defRPr sz="1515"/>
            </a:lvl9pPr>
          </a:lstStyle>
          <a:p>
            <a:r>
              <a:rPr lang="zh-CN" altLang="en-US" dirty="0"/>
              <a:t>单击此处编辑副标题</a:t>
            </a:r>
            <a:endParaRPr lang="zh-CN" altLang="en-US" dirty="0"/>
          </a:p>
        </p:txBody>
      </p:sp>
      <p:sp>
        <p:nvSpPr>
          <p:cNvPr id="4" name="文本占位符 3"/>
          <p:cNvSpPr>
            <a:spLocks noGrp="1"/>
          </p:cNvSpPr>
          <p:nvPr>
            <p:ph type="body" sz="quarter" idx="10" hasCustomPrompt="1"/>
            <p:custDataLst>
              <p:tags r:id="rId6"/>
            </p:custDataLst>
          </p:nvPr>
        </p:nvSpPr>
        <p:spPr>
          <a:xfrm>
            <a:off x="633529" y="4208498"/>
            <a:ext cx="3499508" cy="307200"/>
          </a:xfrm>
        </p:spPr>
        <p:txBody>
          <a:bodyPr anchor="ctr" anchorCtr="0">
            <a:normAutofit/>
          </a:bodyPr>
          <a:lstStyle>
            <a:lvl1pPr marL="0" indent="0">
              <a:buNone/>
              <a:defRPr sz="1705"/>
            </a:lvl1pPr>
          </a:lstStyle>
          <a:p>
            <a:pPr lvl="0"/>
            <a:r>
              <a:rPr lang="zh-CN" altLang="en-US" dirty="0"/>
              <a:t>单击此处编辑副标题</a:t>
            </a:r>
            <a:endParaRPr lang="zh-CN" altLang="en-US" dirty="0"/>
          </a:p>
        </p:txBody>
      </p:sp>
      <p:sp>
        <p:nvSpPr>
          <p:cNvPr id="6" name="文本占位符 5"/>
          <p:cNvSpPr>
            <a:spLocks noGrp="1"/>
          </p:cNvSpPr>
          <p:nvPr>
            <p:ph type="body" sz="quarter" idx="11" hasCustomPrompt="1"/>
            <p:custDataLst>
              <p:tags r:id="rId7"/>
            </p:custDataLst>
          </p:nvPr>
        </p:nvSpPr>
        <p:spPr>
          <a:xfrm>
            <a:off x="633529" y="4557081"/>
            <a:ext cx="3499508" cy="307200"/>
          </a:xfrm>
        </p:spPr>
        <p:txBody>
          <a:bodyPr anchor="ctr" anchorCtr="0">
            <a:normAutofit/>
          </a:bodyPr>
          <a:lstStyle>
            <a:lvl1pPr marL="0" indent="0">
              <a:buNone/>
              <a:defRPr sz="1705"/>
            </a:lvl1pPr>
          </a:lstStyle>
          <a:p>
            <a:pPr lvl="0"/>
            <a:r>
              <a:rPr lang="zh-CN" altLang="en-US" dirty="0"/>
              <a:t>单击此处编辑副标题</a:t>
            </a:r>
            <a:endParaRPr lang="zh-CN" altLang="en-US" dirty="0"/>
          </a:p>
        </p:txBody>
      </p:sp>
      <p:sp>
        <p:nvSpPr>
          <p:cNvPr id="3" name="日期占位符 2"/>
          <p:cNvSpPr>
            <a:spLocks noGrp="1"/>
          </p:cNvSpPr>
          <p:nvPr>
            <p:ph type="dt" sz="half" idx="12"/>
            <p:custDataLst>
              <p:tags r:id="rId8"/>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3"/>
            <p:custDataLst>
              <p:tags r:id="rId9"/>
            </p:custDataLst>
          </p:nvPr>
        </p:nvSpPr>
        <p:spPr/>
        <p:txBody>
          <a:bodyPr/>
          <a:lstStyle/>
          <a:p>
            <a:endParaRPr lang="zh-CN" altLang="en-US" dirty="0"/>
          </a:p>
        </p:txBody>
      </p:sp>
      <p:sp>
        <p:nvSpPr>
          <p:cNvPr id="7" name="灯片编号占位符 6"/>
          <p:cNvSpPr>
            <a:spLocks noGrp="1"/>
          </p:cNvSpPr>
          <p:nvPr>
            <p:ph type="sldNum" sz="quarter" idx="14"/>
            <p:custDataLst>
              <p:tags r:id="rId10"/>
            </p:custDataLst>
          </p:nvPr>
        </p:nvSpPr>
        <p:spPr/>
        <p:txBody>
          <a:bodyPr/>
          <a:lstStyle/>
          <a:p>
            <a:fld id="{49AE70B2-8BF9-45C0-BB95-33D1B9D3A854}" type="slidenum">
              <a:rPr lang="zh-CN" altLang="en-US" smtClean="0"/>
            </a:fld>
            <a:endParaRPr lang="zh-CN" alt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829155" y="316089"/>
            <a:ext cx="9896250" cy="5530050"/>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13" name="Freeform 2200"/>
          <p:cNvSpPr/>
          <p:nvPr>
            <p:custDataLst>
              <p:tags r:id="rId2"/>
            </p:custDataLst>
          </p:nvPr>
        </p:nvSpPr>
        <p:spPr bwMode="auto">
          <a:xfrm>
            <a:off x="3638166" y="4560832"/>
            <a:ext cx="4280668" cy="16830"/>
          </a:xfrm>
          <a:custGeom>
            <a:avLst/>
            <a:gdLst>
              <a:gd name="T0" fmla="*/ 5940 w 5953"/>
              <a:gd name="T1" fmla="*/ 24 h 24"/>
              <a:gd name="T2" fmla="*/ 13 w 5953"/>
              <a:gd name="T3" fmla="*/ 24 h 24"/>
              <a:gd name="T4" fmla="*/ 0 w 5953"/>
              <a:gd name="T5" fmla="*/ 12 h 24"/>
              <a:gd name="T6" fmla="*/ 13 w 5953"/>
              <a:gd name="T7" fmla="*/ 0 h 24"/>
              <a:gd name="T8" fmla="*/ 5940 w 5953"/>
              <a:gd name="T9" fmla="*/ 0 h 24"/>
              <a:gd name="T10" fmla="*/ 5953 w 5953"/>
              <a:gd name="T11" fmla="*/ 12 h 24"/>
              <a:gd name="T12" fmla="*/ 5940 w 5953"/>
              <a:gd name="T13" fmla="*/ 24 h 24"/>
            </a:gdLst>
            <a:ahLst/>
            <a:cxnLst>
              <a:cxn ang="0">
                <a:pos x="T0" y="T1"/>
              </a:cxn>
              <a:cxn ang="0">
                <a:pos x="T2" y="T3"/>
              </a:cxn>
              <a:cxn ang="0">
                <a:pos x="T4" y="T5"/>
              </a:cxn>
              <a:cxn ang="0">
                <a:pos x="T6" y="T7"/>
              </a:cxn>
              <a:cxn ang="0">
                <a:pos x="T8" y="T9"/>
              </a:cxn>
              <a:cxn ang="0">
                <a:pos x="T10" y="T11"/>
              </a:cxn>
              <a:cxn ang="0">
                <a:pos x="T12" y="T13"/>
              </a:cxn>
            </a:cxnLst>
            <a:rect l="0" t="0" r="r" b="b"/>
            <a:pathLst>
              <a:path w="5953" h="24">
                <a:moveTo>
                  <a:pt x="5940" y="24"/>
                </a:moveTo>
                <a:cubicBezTo>
                  <a:pt x="13" y="24"/>
                  <a:pt x="13" y="24"/>
                  <a:pt x="13" y="24"/>
                </a:cubicBezTo>
                <a:cubicBezTo>
                  <a:pt x="6" y="24"/>
                  <a:pt x="0" y="19"/>
                  <a:pt x="0" y="12"/>
                </a:cubicBezTo>
                <a:cubicBezTo>
                  <a:pt x="0" y="6"/>
                  <a:pt x="6" y="0"/>
                  <a:pt x="13" y="0"/>
                </a:cubicBezTo>
                <a:cubicBezTo>
                  <a:pt x="5940" y="0"/>
                  <a:pt x="5940" y="0"/>
                  <a:pt x="5940" y="0"/>
                </a:cubicBezTo>
                <a:cubicBezTo>
                  <a:pt x="5947" y="0"/>
                  <a:pt x="5953" y="6"/>
                  <a:pt x="5953" y="12"/>
                </a:cubicBezTo>
                <a:cubicBezTo>
                  <a:pt x="5953" y="19"/>
                  <a:pt x="5947" y="24"/>
                  <a:pt x="5940" y="24"/>
                </a:cubicBezTo>
                <a:close/>
              </a:path>
            </a:pathLst>
          </a:custGeom>
          <a:solidFill>
            <a:schemeClr val="accent1">
              <a:lumMod val="50000"/>
            </a:schemeClr>
          </a:solidFill>
          <a:ln>
            <a:solidFill>
              <a:schemeClr val="accent5">
                <a:lumMod val="50000"/>
              </a:schemeClr>
            </a:solidFill>
          </a:ln>
        </p:spPr>
        <p:txBody>
          <a:bodyPr vert="horz" wrap="square" lIns="86677" tIns="43338" rIns="86677" bIns="43338" numCol="1" anchor="t" anchorCtr="0" compatLnSpc="1"/>
          <a:lstStyle/>
          <a:p>
            <a:endParaRPr lang="zh-CN" altLang="en-US" sz="1705" dirty="0">
              <a:latin typeface="微软雅黑" panose="020B0503020204020204" charset="-122"/>
              <a:ea typeface="微软雅黑" panose="020B0503020204020204" charset="-122"/>
            </a:endParaRPr>
          </a:p>
        </p:txBody>
      </p:sp>
      <p:pic>
        <p:nvPicPr>
          <p:cNvPr id="3" name="图片 2"/>
          <p:cNvPicPr>
            <a:picLocks noChangeAspect="1"/>
          </p:cNvPicPr>
          <p:nvPr>
            <p:custDataLst>
              <p:tags r:id="rId3"/>
            </p:custDataLst>
          </p:nvPr>
        </p:nvPicPr>
        <p:blipFill>
          <a:blip r:embed="rId4"/>
          <a:stretch>
            <a:fillRect/>
          </a:stretch>
        </p:blipFill>
        <p:spPr>
          <a:xfrm>
            <a:off x="3638166" y="1066858"/>
            <a:ext cx="4276461" cy="2144533"/>
          </a:xfrm>
          <a:prstGeom prst="rect">
            <a:avLst/>
          </a:prstGeom>
        </p:spPr>
      </p:pic>
      <p:sp>
        <p:nvSpPr>
          <p:cNvPr id="11" name="标题 1"/>
          <p:cNvSpPr>
            <a:spLocks noGrp="1"/>
          </p:cNvSpPr>
          <p:nvPr>
            <p:ph type="ctrTitle" hasCustomPrompt="1"/>
            <p:custDataLst>
              <p:tags r:id="rId5"/>
            </p:custDataLst>
          </p:nvPr>
        </p:nvSpPr>
        <p:spPr>
          <a:xfrm>
            <a:off x="3421955" y="3278025"/>
            <a:ext cx="4713089" cy="1242907"/>
          </a:xfrm>
          <a:prstGeom prst="rect">
            <a:avLst/>
          </a:prstGeom>
        </p:spPr>
        <p:txBody>
          <a:bodyPr anchor="b">
            <a:noAutofit/>
          </a:bodyPr>
          <a:lstStyle>
            <a:lvl1pPr marL="0" indent="0" algn="ctr">
              <a:lnSpc>
                <a:spcPct val="90000"/>
              </a:lnSpc>
              <a:buFont typeface="Arial" panose="020B0604020202020204" pitchFamily="34" charset="0"/>
              <a:buNone/>
              <a:defRPr sz="5690">
                <a:solidFill>
                  <a:schemeClr val="tx1"/>
                </a:solidFill>
                <a:latin typeface="微软雅黑" panose="020B0503020204020204" charset="-122"/>
                <a:ea typeface="微软雅黑" panose="020B0503020204020204" charset="-122"/>
              </a:defRPr>
            </a:lvl1pPr>
          </a:lstStyle>
          <a:p>
            <a:r>
              <a:rPr lang="zh-CN" altLang="en-US" dirty="0"/>
              <a:t>单击编辑标题</a:t>
            </a:r>
            <a:endParaRPr lang="zh-CN" altLang="en-US" dirty="0"/>
          </a:p>
        </p:txBody>
      </p:sp>
      <p:sp>
        <p:nvSpPr>
          <p:cNvPr id="5" name="日期占位符 4"/>
          <p:cNvSpPr>
            <a:spLocks noGrp="1"/>
          </p:cNvSpPr>
          <p:nvPr>
            <p:ph type="dt" sz="half" idx="12"/>
            <p:custDataLst>
              <p:tags r:id="rId6"/>
            </p:custDataLst>
          </p:nvPr>
        </p:nvSpPr>
        <p:spPr/>
        <p:txBody>
          <a:bodyPr/>
          <a:lstStyle>
            <a:lvl1pPr>
              <a:defRPr>
                <a:latin typeface="微软雅黑" panose="020B0503020204020204" charset="-122"/>
                <a:ea typeface="微软雅黑" panose="020B0503020204020204" charset="-122"/>
              </a:defRPr>
            </a:lvl1pPr>
          </a:lstStyle>
          <a:p>
            <a:fld id="{760FBDFE-C587-4B4C-A407-44438C67B59E}" type="datetimeFigureOut">
              <a:rPr lang="zh-CN" altLang="en-US" smtClean="0"/>
            </a:fld>
            <a:endParaRPr lang="zh-CN" altLang="en-US" dirty="0"/>
          </a:p>
        </p:txBody>
      </p:sp>
      <p:sp>
        <p:nvSpPr>
          <p:cNvPr id="6" name="页脚占位符 5"/>
          <p:cNvSpPr>
            <a:spLocks noGrp="1"/>
          </p:cNvSpPr>
          <p:nvPr>
            <p:ph type="ftr" sz="quarter" idx="13"/>
            <p:custDataLst>
              <p:tags r:id="rId7"/>
            </p:custDataLst>
          </p:nvPr>
        </p:nvSpPr>
        <p:spPr/>
        <p:txBody>
          <a:bodyPr/>
          <a:lstStyle>
            <a:lvl1pPr>
              <a:defRPr>
                <a:latin typeface="微软雅黑" panose="020B0503020204020204" charset="-122"/>
                <a:ea typeface="微软雅黑" panose="020B0503020204020204" charset="-122"/>
              </a:defRPr>
            </a:lvl1pPr>
          </a:lstStyle>
          <a:p>
            <a:endParaRPr lang="zh-CN" altLang="en-US" dirty="0"/>
          </a:p>
        </p:txBody>
      </p:sp>
      <p:sp>
        <p:nvSpPr>
          <p:cNvPr id="7" name="灯片编号占位符 6"/>
          <p:cNvSpPr>
            <a:spLocks noGrp="1"/>
          </p:cNvSpPr>
          <p:nvPr>
            <p:ph type="sldNum" sz="quarter" idx="14"/>
            <p:custDataLst>
              <p:tags r:id="rId8"/>
            </p:custDataLst>
          </p:nvPr>
        </p:nvSpPr>
        <p:spPr/>
        <p:txBody>
          <a:bodyPr/>
          <a:lstStyle>
            <a:lvl1pPr>
              <a:defRPr>
                <a:latin typeface="微软雅黑" panose="020B0503020204020204" charset="-122"/>
                <a:ea typeface="微软雅黑" panose="020B0503020204020204" charset="-122"/>
              </a:defRPr>
            </a:lvl1pPr>
          </a:lstStyle>
          <a:p>
            <a:fld id="{49AE70B2-8BF9-45C0-BB95-33D1B9D3A854}" type="slidenum">
              <a:rPr lang="zh-CN" altLang="en-US" smtClean="0"/>
            </a:fld>
            <a:endParaRPr lang="zh-CN" alt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标题幻灯片">
    <p:spTree>
      <p:nvGrpSpPr>
        <p:cNvPr id="1" name=""/>
        <p:cNvGrpSpPr/>
        <p:nvPr/>
      </p:nvGrpSpPr>
      <p:grpSpPr>
        <a:xfrm>
          <a:off x="0" y="0"/>
          <a:ext cx="0" cy="0"/>
          <a:chOff x="0" y="0"/>
          <a:chExt cx="0" cy="0"/>
        </a:xfrm>
      </p:grpSpPr>
      <p:pic>
        <p:nvPicPr>
          <p:cNvPr id="2" name="图片 1"/>
          <p:cNvPicPr>
            <a:picLocks noChangeAspect="1"/>
          </p:cNvPicPr>
          <p:nvPr>
            <p:custDataLst>
              <p:tags r:id="rId2"/>
            </p:custDataLst>
          </p:nvPr>
        </p:nvPicPr>
        <p:blipFill>
          <a:blip r:embed="rId3"/>
          <a:stretch>
            <a:fillRect/>
          </a:stretch>
        </p:blipFill>
        <p:spPr>
          <a:xfrm>
            <a:off x="0" y="2427764"/>
            <a:ext cx="11557000" cy="4073843"/>
          </a:xfrm>
          <a:prstGeom prst="rect">
            <a:avLst/>
          </a:prstGeom>
        </p:spPr>
      </p:pic>
      <p:sp>
        <p:nvSpPr>
          <p:cNvPr id="9802" name="标题 1"/>
          <p:cNvSpPr>
            <a:spLocks noGrp="1"/>
          </p:cNvSpPr>
          <p:nvPr>
            <p:ph type="ctrTitle" hasCustomPrompt="1"/>
            <p:custDataLst>
              <p:tags r:id="rId4"/>
            </p:custDataLst>
          </p:nvPr>
        </p:nvSpPr>
        <p:spPr>
          <a:xfrm>
            <a:off x="633798" y="901320"/>
            <a:ext cx="5586662" cy="1032783"/>
          </a:xfrm>
        </p:spPr>
        <p:txBody>
          <a:bodyPr anchor="b" anchorCtr="0">
            <a:normAutofit/>
          </a:bodyPr>
          <a:lstStyle>
            <a:lvl1pPr algn="l">
              <a:lnSpc>
                <a:spcPct val="90000"/>
              </a:lnSpc>
              <a:defRPr sz="3795">
                <a:solidFill>
                  <a:schemeClr val="tx1"/>
                </a:solidFill>
              </a:defRPr>
            </a:lvl1pPr>
          </a:lstStyle>
          <a:p>
            <a:r>
              <a:rPr lang="zh-CN" altLang="en-US" dirty="0"/>
              <a:t>单击此处编辑标题</a:t>
            </a:r>
            <a:endParaRPr lang="zh-CN" altLang="en-US" dirty="0"/>
          </a:p>
        </p:txBody>
      </p:sp>
      <p:sp>
        <p:nvSpPr>
          <p:cNvPr id="9801" name="副标题 2"/>
          <p:cNvSpPr>
            <a:spLocks noGrp="1"/>
          </p:cNvSpPr>
          <p:nvPr>
            <p:ph type="subTitle" idx="1" hasCustomPrompt="1"/>
            <p:custDataLst>
              <p:tags r:id="rId5"/>
            </p:custDataLst>
          </p:nvPr>
        </p:nvSpPr>
        <p:spPr>
          <a:xfrm>
            <a:off x="633798" y="2036430"/>
            <a:ext cx="5586662" cy="391333"/>
          </a:xfrm>
        </p:spPr>
        <p:txBody>
          <a:bodyPr anchor="t" anchorCtr="0">
            <a:normAutofit/>
          </a:bodyPr>
          <a:lstStyle>
            <a:lvl1pPr marL="0" indent="0" algn="l">
              <a:lnSpc>
                <a:spcPct val="90000"/>
              </a:lnSpc>
              <a:buNone/>
              <a:defRPr sz="2275">
                <a:solidFill>
                  <a:schemeClr val="tx1"/>
                </a:solidFill>
              </a:defRPr>
            </a:lvl1pPr>
            <a:lvl2pPr marL="433705" indent="0" algn="ctr">
              <a:buNone/>
              <a:defRPr sz="1895"/>
            </a:lvl2pPr>
            <a:lvl3pPr marL="866775" indent="0" algn="ctr">
              <a:buNone/>
              <a:defRPr sz="1705"/>
            </a:lvl3pPr>
            <a:lvl4pPr marL="1300480" indent="0" algn="ctr">
              <a:buNone/>
              <a:defRPr sz="1515"/>
            </a:lvl4pPr>
            <a:lvl5pPr marL="1734185" indent="0" algn="ctr">
              <a:buNone/>
              <a:defRPr sz="1515"/>
            </a:lvl5pPr>
            <a:lvl6pPr marL="2167255" indent="0" algn="ctr">
              <a:buNone/>
              <a:defRPr sz="1515"/>
            </a:lvl6pPr>
            <a:lvl7pPr marL="2600960" indent="0" algn="ctr">
              <a:buNone/>
              <a:defRPr sz="1515"/>
            </a:lvl7pPr>
            <a:lvl8pPr marL="3034665" indent="0" algn="ctr">
              <a:buNone/>
              <a:defRPr sz="1515"/>
            </a:lvl8pPr>
            <a:lvl9pPr marL="3467735" indent="0" algn="ctr">
              <a:buNone/>
              <a:defRPr sz="1515"/>
            </a:lvl9pPr>
          </a:lstStyle>
          <a:p>
            <a:r>
              <a:rPr lang="zh-CN" altLang="en-US" dirty="0"/>
              <a:t>单击此处编辑副标题</a:t>
            </a:r>
            <a:endParaRPr lang="zh-CN" altLang="en-US" dirty="0"/>
          </a:p>
        </p:txBody>
      </p:sp>
      <p:sp>
        <p:nvSpPr>
          <p:cNvPr id="4" name="文本占位符 3"/>
          <p:cNvSpPr>
            <a:spLocks noGrp="1"/>
          </p:cNvSpPr>
          <p:nvPr>
            <p:ph type="body" sz="quarter" idx="10" hasCustomPrompt="1"/>
            <p:custDataLst>
              <p:tags r:id="rId6"/>
            </p:custDataLst>
          </p:nvPr>
        </p:nvSpPr>
        <p:spPr>
          <a:xfrm>
            <a:off x="633529" y="4208264"/>
            <a:ext cx="3499508" cy="307125"/>
          </a:xfrm>
        </p:spPr>
        <p:txBody>
          <a:bodyPr anchor="ctr" anchorCtr="0">
            <a:normAutofit/>
          </a:bodyPr>
          <a:lstStyle>
            <a:lvl1pPr marL="0" indent="0">
              <a:buNone/>
              <a:defRPr sz="1705"/>
            </a:lvl1pPr>
          </a:lstStyle>
          <a:p>
            <a:pPr lvl="0"/>
            <a:r>
              <a:rPr lang="zh-CN" altLang="en-US" dirty="0"/>
              <a:t>单击此处编辑副标题</a:t>
            </a:r>
            <a:endParaRPr lang="zh-CN" altLang="en-US" dirty="0"/>
          </a:p>
        </p:txBody>
      </p:sp>
      <p:sp>
        <p:nvSpPr>
          <p:cNvPr id="6" name="文本占位符 5"/>
          <p:cNvSpPr>
            <a:spLocks noGrp="1"/>
          </p:cNvSpPr>
          <p:nvPr>
            <p:ph type="body" sz="quarter" idx="11" hasCustomPrompt="1"/>
            <p:custDataLst>
              <p:tags r:id="rId7"/>
            </p:custDataLst>
          </p:nvPr>
        </p:nvSpPr>
        <p:spPr>
          <a:xfrm>
            <a:off x="633529" y="4556762"/>
            <a:ext cx="3499508" cy="307125"/>
          </a:xfrm>
        </p:spPr>
        <p:txBody>
          <a:bodyPr anchor="ctr" anchorCtr="0">
            <a:normAutofit/>
          </a:bodyPr>
          <a:lstStyle>
            <a:lvl1pPr marL="0" indent="0">
              <a:buNone/>
              <a:defRPr sz="1705"/>
            </a:lvl1pPr>
          </a:lstStyle>
          <a:p>
            <a:pPr lvl="0"/>
            <a:r>
              <a:rPr lang="zh-CN" altLang="en-US" dirty="0"/>
              <a:t>单击此处编辑副标题</a:t>
            </a:r>
            <a:endParaRPr lang="zh-CN" altLang="en-US" dirty="0"/>
          </a:p>
        </p:txBody>
      </p:sp>
      <p:sp>
        <p:nvSpPr>
          <p:cNvPr id="3" name="日期占位符 2"/>
          <p:cNvSpPr>
            <a:spLocks noGrp="1"/>
          </p:cNvSpPr>
          <p:nvPr>
            <p:ph type="dt" sz="half" idx="12"/>
            <p:custDataLst>
              <p:tags r:id="rId8"/>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3"/>
            <p:custDataLst>
              <p:tags r:id="rId9"/>
            </p:custDataLst>
          </p:nvPr>
        </p:nvSpPr>
        <p:spPr/>
        <p:txBody>
          <a:bodyPr/>
          <a:lstStyle/>
          <a:p>
            <a:endParaRPr lang="zh-CN" altLang="en-US" dirty="0"/>
          </a:p>
        </p:txBody>
      </p:sp>
      <p:sp>
        <p:nvSpPr>
          <p:cNvPr id="7" name="灯片编号占位符 6"/>
          <p:cNvSpPr>
            <a:spLocks noGrp="1"/>
          </p:cNvSpPr>
          <p:nvPr>
            <p:ph type="sldNum" sz="quarter" idx="14"/>
            <p:custDataLst>
              <p:tags r:id="rId10"/>
            </p:custDataLst>
          </p:nvPr>
        </p:nvSpPr>
        <p:spPr/>
        <p:txBody>
          <a:bodyPr/>
          <a:lstStyle/>
          <a:p>
            <a:fld id="{49AE70B2-8BF9-45C0-BB95-33D1B9D3A854}" type="slidenum">
              <a:rPr lang="zh-CN" altLang="en-US" smtClean="0"/>
            </a:fld>
            <a:endParaRPr lang="zh-CN" alt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grpSp>
        <p:nvGrpSpPr>
          <p:cNvPr id="12" name="组合 11"/>
          <p:cNvGrpSpPr/>
          <p:nvPr>
            <p:custDataLst>
              <p:tags r:id="rId2"/>
            </p:custDataLst>
          </p:nvPr>
        </p:nvGrpSpPr>
        <p:grpSpPr>
          <a:xfrm>
            <a:off x="0" y="5281743"/>
            <a:ext cx="11557000" cy="1219864"/>
            <a:chOff x="0" y="5571111"/>
            <a:chExt cx="12192000" cy="1286889"/>
          </a:xfrm>
        </p:grpSpPr>
        <p:pic>
          <p:nvPicPr>
            <p:cNvPr id="10" name="图片 9"/>
            <p:cNvPicPr>
              <a:picLocks noChangeAspect="1"/>
            </p:cNvPicPr>
            <p:nvPr>
              <p:custDataLst>
                <p:tags r:id="rId3"/>
              </p:custDataLst>
            </p:nvPr>
          </p:nvPicPr>
          <p:blipFill>
            <a:blip r:embed="rId4"/>
            <a:stretch>
              <a:fillRect/>
            </a:stretch>
          </p:blipFill>
          <p:spPr>
            <a:xfrm>
              <a:off x="9960600" y="5571111"/>
              <a:ext cx="2184535" cy="1209295"/>
            </a:xfrm>
            <a:prstGeom prst="rect">
              <a:avLst/>
            </a:prstGeom>
          </p:spPr>
        </p:pic>
        <p:sp>
          <p:nvSpPr>
            <p:cNvPr id="11" name="矩形 10"/>
            <p:cNvSpPr/>
            <p:nvPr>
              <p:custDataLst>
                <p:tags r:id="rId5"/>
              </p:custDataLst>
            </p:nvPr>
          </p:nvSpPr>
          <p:spPr>
            <a:xfrm>
              <a:off x="0" y="6780406"/>
              <a:ext cx="12192000" cy="77594"/>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705" dirty="0">
                <a:latin typeface="微软雅黑" panose="020B0503020204020204" charset="-122"/>
                <a:ea typeface="微软雅黑" panose="020B0503020204020204" charset="-122"/>
              </a:endParaRPr>
            </a:p>
          </p:txBody>
        </p:sp>
      </p:grpSp>
      <p:cxnSp>
        <p:nvCxnSpPr>
          <p:cNvPr id="7" name="直接连接符 6"/>
          <p:cNvCxnSpPr/>
          <p:nvPr>
            <p:custDataLst>
              <p:tags r:id="rId6"/>
            </p:custDataLst>
          </p:nvPr>
        </p:nvCxnSpPr>
        <p:spPr>
          <a:xfrm>
            <a:off x="132791" y="694196"/>
            <a:ext cx="11291417" cy="11237"/>
          </a:xfrm>
          <a:prstGeom prst="line">
            <a:avLst/>
          </a:prstGeom>
          <a:ln>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pic>
        <p:nvPicPr>
          <p:cNvPr id="8" name="图片 7"/>
          <p:cNvPicPr>
            <a:picLocks noChangeAspect="1"/>
          </p:cNvPicPr>
          <p:nvPr>
            <p:custDataLst>
              <p:tags r:id="rId7"/>
            </p:custDataLst>
          </p:nvPr>
        </p:nvPicPr>
        <p:blipFill>
          <a:blip r:embed="rId8"/>
          <a:stretch>
            <a:fillRect/>
          </a:stretch>
        </p:blipFill>
        <p:spPr>
          <a:xfrm>
            <a:off x="225503" y="11154"/>
            <a:ext cx="436652" cy="694278"/>
          </a:xfrm>
          <a:prstGeom prst="rect">
            <a:avLst/>
          </a:prstGeom>
        </p:spPr>
      </p:pic>
      <p:sp>
        <p:nvSpPr>
          <p:cNvPr id="2" name="标题 1"/>
          <p:cNvSpPr>
            <a:spLocks noGrp="1"/>
          </p:cNvSpPr>
          <p:nvPr>
            <p:ph type="title"/>
            <p:custDataLst>
              <p:tags r:id="rId9"/>
            </p:custDataLst>
          </p:nvPr>
        </p:nvSpPr>
        <p:spPr>
          <a:xfrm>
            <a:off x="830375" y="318156"/>
            <a:ext cx="9896250" cy="1296750"/>
          </a:xfrm>
        </p:spPr>
        <p:txBody>
          <a:bodyPr>
            <a:normAutofit/>
          </a:bodyPr>
          <a:lstStyle>
            <a:lvl1pPr>
              <a:defRPr sz="3795">
                <a:latin typeface="微软雅黑" panose="020B0503020204020204" charset="-122"/>
                <a:ea typeface="微软雅黑" panose="020B0503020204020204" charset="-122"/>
              </a:defRPr>
            </a:lvl1pPr>
          </a:lstStyle>
          <a:p>
            <a:r>
              <a:rPr lang="zh-CN" altLang="en-US" dirty="0"/>
              <a:t>单击此处编辑母版标题样式</a:t>
            </a:r>
            <a:endParaRPr lang="zh-CN" altLang="en-US" dirty="0"/>
          </a:p>
        </p:txBody>
      </p:sp>
      <p:sp>
        <p:nvSpPr>
          <p:cNvPr id="3" name="内容占位符 2"/>
          <p:cNvSpPr>
            <a:spLocks noGrp="1"/>
          </p:cNvSpPr>
          <p:nvPr>
            <p:ph idx="1"/>
            <p:custDataLst>
              <p:tags r:id="rId10"/>
            </p:custDataLst>
          </p:nvPr>
        </p:nvSpPr>
        <p:spPr>
          <a:xfrm>
            <a:off x="830375" y="1756615"/>
            <a:ext cx="9896250" cy="4095000"/>
          </a:xfrm>
        </p:spPr>
        <p:txBody>
          <a:bodyPr/>
          <a:lstStyle>
            <a:lvl1pPr>
              <a:defRPr>
                <a:latin typeface="微软雅黑" panose="020B0503020204020204" charset="-122"/>
                <a:ea typeface="微软雅黑" panose="020B0503020204020204" charset="-122"/>
              </a:defRPr>
            </a:lvl1pPr>
            <a:lvl2pPr>
              <a:defRPr>
                <a:latin typeface="微软雅黑" panose="020B0503020204020204" charset="-122"/>
                <a:ea typeface="微软雅黑" panose="020B0503020204020204" charset="-122"/>
              </a:defRPr>
            </a:lvl2pPr>
            <a:lvl3pPr>
              <a:defRPr>
                <a:latin typeface="微软雅黑" panose="020B0503020204020204" charset="-122"/>
                <a:ea typeface="微软雅黑" panose="020B0503020204020204" charset="-122"/>
              </a:defRPr>
            </a:lvl3pPr>
            <a:lvl4pPr>
              <a:defRPr>
                <a:latin typeface="微软雅黑" panose="020B0503020204020204" charset="-122"/>
                <a:ea typeface="微软雅黑" panose="020B0503020204020204" charset="-122"/>
              </a:defRPr>
            </a:lvl4pPr>
            <a:lvl5pPr>
              <a:defRPr>
                <a:latin typeface="微软雅黑" panose="020B0503020204020204" charset="-122"/>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11"/>
            </p:custDataLst>
          </p:nvPr>
        </p:nvSpPr>
        <p:spPr/>
        <p:txBody>
          <a:bodyPr/>
          <a:lstStyle>
            <a:lvl1pPr>
              <a:defRPr>
                <a:latin typeface="微软雅黑" panose="020B0503020204020204" charset="-122"/>
                <a:ea typeface="微软雅黑" panose="020B0503020204020204" charset="-122"/>
              </a:defRPr>
            </a:lvl1pPr>
          </a:lstStyle>
          <a:p>
            <a:fld id="{760FBDFE-C587-4B4C-A407-44438C67B59E}" type="datetimeFigureOut">
              <a:rPr lang="zh-CN" altLang="en-US" smtClean="0"/>
            </a:fld>
            <a:endParaRPr lang="zh-CN" altLang="en-US" dirty="0"/>
          </a:p>
        </p:txBody>
      </p:sp>
      <p:sp>
        <p:nvSpPr>
          <p:cNvPr id="5" name="页脚占位符 4"/>
          <p:cNvSpPr>
            <a:spLocks noGrp="1"/>
          </p:cNvSpPr>
          <p:nvPr>
            <p:ph type="ftr" sz="quarter" idx="11"/>
            <p:custDataLst>
              <p:tags r:id="rId12"/>
            </p:custDataLst>
          </p:nvPr>
        </p:nvSpPr>
        <p:spPr/>
        <p:txBody>
          <a:bodyPr/>
          <a:lstStyle>
            <a:lvl1pPr>
              <a:defRPr>
                <a:latin typeface="微软雅黑" panose="020B0503020204020204" charset="-122"/>
                <a:ea typeface="微软雅黑" panose="020B0503020204020204" charset="-122"/>
              </a:defRPr>
            </a:lvl1pPr>
          </a:lstStyle>
          <a:p>
            <a:endParaRPr lang="zh-CN" altLang="en-US" dirty="0"/>
          </a:p>
        </p:txBody>
      </p:sp>
      <p:sp>
        <p:nvSpPr>
          <p:cNvPr id="6" name="灯片编号占位符 5"/>
          <p:cNvSpPr>
            <a:spLocks noGrp="1"/>
          </p:cNvSpPr>
          <p:nvPr>
            <p:ph type="sldNum" sz="quarter" idx="12"/>
            <p:custDataLst>
              <p:tags r:id="rId13"/>
            </p:custDataLst>
          </p:nvPr>
        </p:nvSpPr>
        <p:spPr/>
        <p:txBody>
          <a:bodyPr/>
          <a:lstStyle>
            <a:lvl1pPr>
              <a:defRPr>
                <a:latin typeface="微软雅黑" panose="020B0503020204020204" charset="-122"/>
                <a:ea typeface="微软雅黑" panose="020B0503020204020204" charset="-122"/>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节标题">
    <p:spTree>
      <p:nvGrpSpPr>
        <p:cNvPr id="1" name=""/>
        <p:cNvGrpSpPr/>
        <p:nvPr/>
      </p:nvGrpSpPr>
      <p:grpSpPr>
        <a:xfrm>
          <a:off x="0" y="0"/>
          <a:ext cx="0" cy="0"/>
          <a:chOff x="0" y="0"/>
          <a:chExt cx="0" cy="0"/>
        </a:xfrm>
      </p:grpSpPr>
      <p:grpSp>
        <p:nvGrpSpPr>
          <p:cNvPr id="6" name="组合 5"/>
          <p:cNvGrpSpPr/>
          <p:nvPr>
            <p:custDataLst>
              <p:tags r:id="rId2"/>
            </p:custDataLst>
          </p:nvPr>
        </p:nvGrpSpPr>
        <p:grpSpPr>
          <a:xfrm>
            <a:off x="2172883" y="3428301"/>
            <a:ext cx="7211233" cy="920915"/>
            <a:chOff x="2305980" y="3602344"/>
            <a:chExt cx="7607455" cy="971515"/>
          </a:xfrm>
        </p:grpSpPr>
        <p:cxnSp>
          <p:nvCxnSpPr>
            <p:cNvPr id="4" name="直接连接符 3"/>
            <p:cNvCxnSpPr/>
            <p:nvPr>
              <p:custDataLst>
                <p:tags r:id="rId3"/>
              </p:custDataLst>
            </p:nvPr>
          </p:nvCxnSpPr>
          <p:spPr>
            <a:xfrm>
              <a:off x="2305980" y="4573859"/>
              <a:ext cx="7607455" cy="0"/>
            </a:xfrm>
            <a:prstGeom prst="line">
              <a:avLst/>
            </a:prstGeom>
            <a:ln>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pic>
          <p:nvPicPr>
            <p:cNvPr id="2" name="图片 1"/>
            <p:cNvPicPr>
              <a:picLocks noChangeAspect="1"/>
            </p:cNvPicPr>
            <p:nvPr>
              <p:custDataLst>
                <p:tags r:id="rId4"/>
              </p:custDataLst>
            </p:nvPr>
          </p:nvPicPr>
          <p:blipFill>
            <a:blip r:embed="rId5"/>
            <a:stretch>
              <a:fillRect/>
            </a:stretch>
          </p:blipFill>
          <p:spPr>
            <a:xfrm>
              <a:off x="8719748" y="4002548"/>
              <a:ext cx="1024217" cy="566977"/>
            </a:xfrm>
            <a:prstGeom prst="rect">
              <a:avLst/>
            </a:prstGeom>
          </p:spPr>
        </p:pic>
        <p:pic>
          <p:nvPicPr>
            <p:cNvPr id="3" name="图片 2"/>
            <p:cNvPicPr>
              <a:picLocks noChangeAspect="1"/>
            </p:cNvPicPr>
            <p:nvPr>
              <p:custDataLst>
                <p:tags r:id="rId6"/>
              </p:custDataLst>
            </p:nvPr>
          </p:nvPicPr>
          <p:blipFill>
            <a:blip r:embed="rId7"/>
            <a:stretch>
              <a:fillRect/>
            </a:stretch>
          </p:blipFill>
          <p:spPr>
            <a:xfrm>
              <a:off x="2483459" y="3602344"/>
              <a:ext cx="609653" cy="969348"/>
            </a:xfrm>
            <a:prstGeom prst="rect">
              <a:avLst/>
            </a:prstGeom>
          </p:spPr>
        </p:pic>
      </p:grpSp>
      <p:sp>
        <p:nvSpPr>
          <p:cNvPr id="11" name="标题 1"/>
          <p:cNvSpPr>
            <a:spLocks noGrp="1"/>
          </p:cNvSpPr>
          <p:nvPr>
            <p:ph type="title" hasCustomPrompt="1"/>
            <p:custDataLst>
              <p:tags r:id="rId8"/>
            </p:custDataLst>
          </p:nvPr>
        </p:nvSpPr>
        <p:spPr>
          <a:xfrm>
            <a:off x="3100248" y="3615883"/>
            <a:ext cx="4997111" cy="679499"/>
          </a:xfrm>
          <a:prstGeom prst="rect">
            <a:avLst/>
          </a:prstGeom>
        </p:spPr>
        <p:txBody>
          <a:bodyPr anchor="b" anchorCtr="0">
            <a:normAutofit/>
          </a:bodyPr>
          <a:lstStyle>
            <a:lvl1pPr algn="ctr">
              <a:defRPr sz="3415" b="1">
                <a:solidFill>
                  <a:schemeClr val="tx1"/>
                </a:solidFill>
              </a:defRPr>
            </a:lvl1pPr>
          </a:lstStyle>
          <a:p>
            <a:r>
              <a:rPr lang="zh-CN" altLang="en-US" dirty="0"/>
              <a:t>单击此处编辑标题</a:t>
            </a:r>
            <a:endParaRPr lang="zh-CN" altLang="en-US" dirty="0"/>
          </a:p>
        </p:txBody>
      </p:sp>
      <p:sp>
        <p:nvSpPr>
          <p:cNvPr id="17" name="文本占位符 2"/>
          <p:cNvSpPr>
            <a:spLocks noGrp="1"/>
          </p:cNvSpPr>
          <p:nvPr>
            <p:ph type="body" idx="1" hasCustomPrompt="1"/>
            <p:custDataLst>
              <p:tags r:id="rId9"/>
            </p:custDataLst>
          </p:nvPr>
        </p:nvSpPr>
        <p:spPr>
          <a:xfrm>
            <a:off x="3100248" y="4403051"/>
            <a:ext cx="4997111" cy="1230101"/>
          </a:xfrm>
          <a:prstGeom prst="rect">
            <a:avLst/>
          </a:prstGeom>
        </p:spPr>
        <p:txBody>
          <a:bodyPr anchor="t">
            <a:normAutofit/>
          </a:bodyPr>
          <a:lstStyle>
            <a:lvl1pPr marL="0" indent="0" algn="ctr">
              <a:buNone/>
              <a:defRPr sz="1705">
                <a:solidFill>
                  <a:schemeClr val="tx1"/>
                </a:solidFill>
              </a:defRPr>
            </a:lvl1pPr>
            <a:lvl2pPr marL="433705" indent="0">
              <a:buNone/>
              <a:defRPr sz="1895">
                <a:solidFill>
                  <a:schemeClr val="tx1">
                    <a:tint val="75000"/>
                  </a:schemeClr>
                </a:solidFill>
              </a:defRPr>
            </a:lvl2pPr>
            <a:lvl3pPr marL="866775" indent="0">
              <a:buNone/>
              <a:defRPr sz="1705">
                <a:solidFill>
                  <a:schemeClr val="tx1">
                    <a:tint val="75000"/>
                  </a:schemeClr>
                </a:solidFill>
              </a:defRPr>
            </a:lvl3pPr>
            <a:lvl4pPr marL="1300480" indent="0">
              <a:buNone/>
              <a:defRPr sz="1515">
                <a:solidFill>
                  <a:schemeClr val="tx1">
                    <a:tint val="75000"/>
                  </a:schemeClr>
                </a:solidFill>
              </a:defRPr>
            </a:lvl4pPr>
            <a:lvl5pPr marL="1734185" indent="0">
              <a:buNone/>
              <a:defRPr sz="1515">
                <a:solidFill>
                  <a:schemeClr val="tx1">
                    <a:tint val="75000"/>
                  </a:schemeClr>
                </a:solidFill>
              </a:defRPr>
            </a:lvl5pPr>
            <a:lvl6pPr marL="2167255" indent="0">
              <a:buNone/>
              <a:defRPr sz="1515">
                <a:solidFill>
                  <a:schemeClr val="tx1">
                    <a:tint val="75000"/>
                  </a:schemeClr>
                </a:solidFill>
              </a:defRPr>
            </a:lvl6pPr>
            <a:lvl7pPr marL="2600960" indent="0">
              <a:buNone/>
              <a:defRPr sz="1515">
                <a:solidFill>
                  <a:schemeClr val="tx1">
                    <a:tint val="75000"/>
                  </a:schemeClr>
                </a:solidFill>
              </a:defRPr>
            </a:lvl7pPr>
            <a:lvl8pPr marL="3034665" indent="0">
              <a:buNone/>
              <a:defRPr sz="1515">
                <a:solidFill>
                  <a:schemeClr val="tx1">
                    <a:tint val="75000"/>
                  </a:schemeClr>
                </a:solidFill>
              </a:defRPr>
            </a:lvl8pPr>
            <a:lvl9pPr marL="3467735" indent="0">
              <a:buNone/>
              <a:defRPr sz="1515">
                <a:solidFill>
                  <a:schemeClr val="tx1">
                    <a:tint val="75000"/>
                  </a:schemeClr>
                </a:solidFill>
              </a:defRPr>
            </a:lvl9pPr>
          </a:lstStyle>
          <a:p>
            <a:pPr lvl="0"/>
            <a:r>
              <a:rPr lang="zh-CN" altLang="en-US" dirty="0"/>
              <a:t>单击此处编辑副标题</a:t>
            </a:r>
            <a:endParaRPr lang="zh-CN" altLang="en-US" dirty="0"/>
          </a:p>
        </p:txBody>
      </p:sp>
      <p:sp>
        <p:nvSpPr>
          <p:cNvPr id="5" name="日期占位符 4"/>
          <p:cNvSpPr>
            <a:spLocks noGrp="1"/>
          </p:cNvSpPr>
          <p:nvPr>
            <p:ph type="dt" sz="half" idx="10"/>
            <p:custDataLst>
              <p:tags r:id="rId10"/>
            </p:custDataLst>
          </p:nvPr>
        </p:nvSpPr>
        <p:spPr/>
        <p:txBody>
          <a:bodyPr/>
          <a:lstStyle/>
          <a:p>
            <a:fld id="{760FBDFE-C587-4B4C-A407-44438C67B59E}" type="datetimeFigureOut">
              <a:rPr lang="zh-CN" altLang="en-US" smtClean="0"/>
            </a:fld>
            <a:endParaRPr lang="zh-CN" altLang="en-US"/>
          </a:p>
        </p:txBody>
      </p:sp>
      <p:sp>
        <p:nvSpPr>
          <p:cNvPr id="7" name="页脚占位符 6"/>
          <p:cNvSpPr>
            <a:spLocks noGrp="1"/>
          </p:cNvSpPr>
          <p:nvPr>
            <p:ph type="ftr" sz="quarter" idx="11"/>
            <p:custDataLst>
              <p:tags r:id="rId11"/>
            </p:custDataLst>
          </p:nvPr>
        </p:nvSpPr>
        <p:spPr/>
        <p:txBody>
          <a:bodyPr/>
          <a:lstStyle/>
          <a:p>
            <a:endParaRPr lang="zh-CN" altLang="en-US" dirty="0"/>
          </a:p>
        </p:txBody>
      </p:sp>
      <p:sp>
        <p:nvSpPr>
          <p:cNvPr id="8" name="灯片编号占位符 7"/>
          <p:cNvSpPr>
            <a:spLocks noGrp="1"/>
          </p:cNvSpPr>
          <p:nvPr>
            <p:ph type="sldNum" sz="quarter" idx="12"/>
            <p:custDataLst>
              <p:tags r:id="rId12"/>
            </p:custDataLst>
          </p:nvPr>
        </p:nvSpPr>
        <p:spPr/>
        <p:txBody>
          <a:bodyPr/>
          <a:lstStyle/>
          <a:p>
            <a:fld id="{49AE70B2-8BF9-45C0-BB95-33D1B9D3A854}" type="slidenum">
              <a:rPr lang="zh-CN" altLang="en-US" smtClean="0"/>
            </a:fld>
            <a:endParaRPr lang="zh-CN" alt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p:txBody>
          <a:bodyPr>
            <a:normAutofit/>
          </a:bodyPr>
          <a:lstStyle>
            <a:lvl1pPr>
              <a:defRPr sz="3795"/>
            </a:lvl1pPr>
          </a:lstStyle>
          <a:p>
            <a:r>
              <a:rPr lang="zh-CN" altLang="en-US" dirty="0"/>
              <a:t>单击此处编辑母版标题样式</a:t>
            </a:r>
            <a:endParaRPr lang="zh-CN" altLang="en-US" dirty="0"/>
          </a:p>
        </p:txBody>
      </p:sp>
      <p:sp>
        <p:nvSpPr>
          <p:cNvPr id="3" name="内容占位符 2"/>
          <p:cNvSpPr>
            <a:spLocks noGrp="1"/>
          </p:cNvSpPr>
          <p:nvPr>
            <p:ph sz="half" idx="1"/>
            <p:custDataLst>
              <p:tags r:id="rId3"/>
            </p:custDataLst>
          </p:nvPr>
        </p:nvSpPr>
        <p:spPr>
          <a:xfrm>
            <a:off x="829154" y="1758421"/>
            <a:ext cx="4845750" cy="4096114"/>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内容占位符 3"/>
          <p:cNvSpPr>
            <a:spLocks noGrp="1"/>
          </p:cNvSpPr>
          <p:nvPr>
            <p:ph sz="half" idx="2"/>
            <p:custDataLst>
              <p:tags r:id="rId4"/>
            </p:custDataLst>
          </p:nvPr>
        </p:nvSpPr>
        <p:spPr>
          <a:xfrm>
            <a:off x="5875756" y="1758421"/>
            <a:ext cx="4845750" cy="4096114"/>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829238" y="318156"/>
            <a:ext cx="9896250" cy="1296750"/>
          </a:xfrm>
        </p:spPr>
        <p:txBody>
          <a:bodyPr>
            <a:normAutofit/>
          </a:bodyPr>
          <a:lstStyle>
            <a:lvl1pPr>
              <a:defRPr sz="3795"/>
            </a:lvl1pPr>
          </a:lstStyle>
          <a:p>
            <a:r>
              <a:rPr lang="zh-CN" altLang="en-US" dirty="0"/>
              <a:t>单击此处编辑母版标题样式</a:t>
            </a:r>
            <a:endParaRPr lang="zh-CN" altLang="en-US" dirty="0"/>
          </a:p>
        </p:txBody>
      </p:sp>
      <p:sp>
        <p:nvSpPr>
          <p:cNvPr id="3" name="文本占位符 2"/>
          <p:cNvSpPr>
            <a:spLocks noGrp="1"/>
          </p:cNvSpPr>
          <p:nvPr>
            <p:ph type="body" idx="1"/>
            <p:custDataLst>
              <p:tags r:id="rId3"/>
            </p:custDataLst>
          </p:nvPr>
        </p:nvSpPr>
        <p:spPr>
          <a:xfrm>
            <a:off x="829155" y="1758514"/>
            <a:ext cx="4845750" cy="682500"/>
          </a:xfrm>
        </p:spPr>
        <p:txBody>
          <a:bodyPr anchor="b"/>
          <a:lstStyle>
            <a:lvl1pPr marL="0" indent="0">
              <a:buNone/>
              <a:defRPr sz="2275" b="1"/>
            </a:lvl1pPr>
            <a:lvl2pPr marL="433705" indent="0">
              <a:buNone/>
              <a:defRPr sz="1895" b="1"/>
            </a:lvl2pPr>
            <a:lvl3pPr marL="866775" indent="0">
              <a:buNone/>
              <a:defRPr sz="1705" b="1"/>
            </a:lvl3pPr>
            <a:lvl4pPr marL="1300480" indent="0">
              <a:buNone/>
              <a:defRPr sz="1515" b="1"/>
            </a:lvl4pPr>
            <a:lvl5pPr marL="1734185" indent="0">
              <a:buNone/>
              <a:defRPr sz="1515" b="1"/>
            </a:lvl5pPr>
            <a:lvl6pPr marL="2167255" indent="0">
              <a:buNone/>
              <a:defRPr sz="1515" b="1"/>
            </a:lvl6pPr>
            <a:lvl7pPr marL="2600960" indent="0">
              <a:buNone/>
              <a:defRPr sz="1515" b="1"/>
            </a:lvl7pPr>
            <a:lvl8pPr marL="3034665" indent="0">
              <a:buNone/>
              <a:defRPr sz="1515" b="1"/>
            </a:lvl8pPr>
            <a:lvl9pPr marL="3467735" indent="0">
              <a:buNone/>
              <a:defRPr sz="1515" b="1"/>
            </a:lvl9pPr>
          </a:lstStyle>
          <a:p>
            <a:pPr lvl="0"/>
            <a:r>
              <a:rPr lang="zh-CN" altLang="en-US" dirty="0"/>
              <a:t>单击此处编辑母版文本样式</a:t>
            </a:r>
            <a:endParaRPr lang="zh-CN" altLang="en-US" dirty="0"/>
          </a:p>
        </p:txBody>
      </p:sp>
      <p:sp>
        <p:nvSpPr>
          <p:cNvPr id="4" name="内容占位符 3"/>
          <p:cNvSpPr>
            <a:spLocks noGrp="1"/>
          </p:cNvSpPr>
          <p:nvPr>
            <p:ph sz="half" idx="2"/>
            <p:custDataLst>
              <p:tags r:id="rId4"/>
            </p:custDataLst>
          </p:nvPr>
        </p:nvSpPr>
        <p:spPr>
          <a:xfrm>
            <a:off x="829154" y="2575592"/>
            <a:ext cx="4845750" cy="3276000"/>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文本占位符 4"/>
          <p:cNvSpPr>
            <a:spLocks noGrp="1"/>
          </p:cNvSpPr>
          <p:nvPr>
            <p:ph type="body" sz="quarter" idx="3"/>
            <p:custDataLst>
              <p:tags r:id="rId5"/>
            </p:custDataLst>
          </p:nvPr>
        </p:nvSpPr>
        <p:spPr>
          <a:xfrm>
            <a:off x="5873068" y="1758514"/>
            <a:ext cx="4845750" cy="682500"/>
          </a:xfrm>
        </p:spPr>
        <p:txBody>
          <a:bodyPr anchor="b"/>
          <a:lstStyle>
            <a:lvl1pPr marL="0" indent="0">
              <a:buNone/>
              <a:defRPr sz="2275" b="1"/>
            </a:lvl1pPr>
            <a:lvl2pPr marL="433705" indent="0">
              <a:buNone/>
              <a:defRPr sz="1895" b="1"/>
            </a:lvl2pPr>
            <a:lvl3pPr marL="866775" indent="0">
              <a:buNone/>
              <a:defRPr sz="1705" b="1"/>
            </a:lvl3pPr>
            <a:lvl4pPr marL="1300480" indent="0">
              <a:buNone/>
              <a:defRPr sz="1515" b="1"/>
            </a:lvl4pPr>
            <a:lvl5pPr marL="1734185" indent="0">
              <a:buNone/>
              <a:defRPr sz="1515" b="1"/>
            </a:lvl5pPr>
            <a:lvl6pPr marL="2167255" indent="0">
              <a:buNone/>
              <a:defRPr sz="1515" b="1"/>
            </a:lvl6pPr>
            <a:lvl7pPr marL="2600960" indent="0">
              <a:buNone/>
              <a:defRPr sz="1515" b="1"/>
            </a:lvl7pPr>
            <a:lvl8pPr marL="3034665" indent="0">
              <a:buNone/>
              <a:defRPr sz="1515" b="1"/>
            </a:lvl8pPr>
            <a:lvl9pPr marL="3467735" indent="0">
              <a:buNone/>
              <a:defRPr sz="1515" b="1"/>
            </a:lvl9pPr>
          </a:lstStyle>
          <a:p>
            <a:pPr lvl="0"/>
            <a:r>
              <a:rPr lang="zh-CN" altLang="en-US" dirty="0"/>
              <a:t>单击此处编辑母版文本样式</a:t>
            </a:r>
            <a:endParaRPr lang="zh-CN" altLang="en-US" dirty="0"/>
          </a:p>
        </p:txBody>
      </p:sp>
      <p:sp>
        <p:nvSpPr>
          <p:cNvPr id="6" name="内容占位符 5"/>
          <p:cNvSpPr>
            <a:spLocks noGrp="1"/>
          </p:cNvSpPr>
          <p:nvPr>
            <p:ph sz="quarter" idx="4"/>
            <p:custDataLst>
              <p:tags r:id="rId6"/>
            </p:custDataLst>
          </p:nvPr>
        </p:nvSpPr>
        <p:spPr>
          <a:xfrm>
            <a:off x="5873064" y="2575592"/>
            <a:ext cx="4845751" cy="3276000"/>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p:txBody>
          <a:bodyPr>
            <a:normAutofit/>
          </a:bodyPr>
          <a:lstStyle>
            <a:lvl1pPr>
              <a:defRPr sz="3795"/>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829238" y="318156"/>
            <a:ext cx="3958500" cy="1535625"/>
          </a:xfrm>
        </p:spPr>
        <p:txBody>
          <a:bodyPr anchor="t" anchorCtr="0">
            <a:normAutofit/>
          </a:bodyPr>
          <a:lstStyle>
            <a:lvl1pPr>
              <a:defRPr sz="3795"/>
            </a:lvl1pPr>
          </a:lstStyle>
          <a:p>
            <a:r>
              <a:rPr lang="zh-CN" altLang="en-US" dirty="0"/>
              <a:t>单击此处编辑母版标题样式</a:t>
            </a:r>
            <a:endParaRPr lang="zh-CN" altLang="en-US" dirty="0"/>
          </a:p>
        </p:txBody>
      </p:sp>
      <p:sp>
        <p:nvSpPr>
          <p:cNvPr id="3" name="图片占位符 2"/>
          <p:cNvSpPr>
            <a:spLocks noGrp="1" noChangeAspect="1"/>
          </p:cNvSpPr>
          <p:nvPr>
            <p:ph type="pic" idx="1"/>
            <p:custDataLst>
              <p:tags r:id="rId3"/>
            </p:custDataLst>
          </p:nvPr>
        </p:nvSpPr>
        <p:spPr>
          <a:xfrm>
            <a:off x="4923029" y="318156"/>
            <a:ext cx="5801250" cy="5528250"/>
          </a:xfrm>
        </p:spPr>
        <p:txBody>
          <a:bodyPr/>
          <a:lstStyle>
            <a:lvl1pPr marL="0" indent="0">
              <a:buNone/>
              <a:defRPr sz="3035"/>
            </a:lvl1pPr>
            <a:lvl2pPr marL="433705" indent="0">
              <a:buNone/>
              <a:defRPr sz="2655"/>
            </a:lvl2pPr>
            <a:lvl3pPr marL="866775" indent="0">
              <a:buNone/>
              <a:defRPr sz="2275"/>
            </a:lvl3pPr>
            <a:lvl4pPr marL="1300480" indent="0">
              <a:buNone/>
              <a:defRPr sz="1895"/>
            </a:lvl4pPr>
            <a:lvl5pPr marL="1734185" indent="0">
              <a:buNone/>
              <a:defRPr sz="1895"/>
            </a:lvl5pPr>
            <a:lvl6pPr marL="2167255" indent="0">
              <a:buNone/>
              <a:defRPr sz="1895"/>
            </a:lvl6pPr>
            <a:lvl7pPr marL="2600960" indent="0">
              <a:buNone/>
              <a:defRPr sz="1895"/>
            </a:lvl7pPr>
            <a:lvl8pPr marL="3034665" indent="0">
              <a:buNone/>
              <a:defRPr sz="1895"/>
            </a:lvl8pPr>
            <a:lvl9pPr marL="3467735" indent="0">
              <a:buNone/>
              <a:defRPr sz="1895"/>
            </a:lvl9pPr>
          </a:lstStyle>
          <a:p>
            <a:endParaRPr lang="zh-CN" altLang="en-US" dirty="0"/>
          </a:p>
        </p:txBody>
      </p:sp>
      <p:sp>
        <p:nvSpPr>
          <p:cNvPr id="4" name="文本占位符 3"/>
          <p:cNvSpPr>
            <a:spLocks noGrp="1"/>
          </p:cNvSpPr>
          <p:nvPr>
            <p:ph type="body" sz="half" idx="2"/>
            <p:custDataLst>
              <p:tags r:id="rId4"/>
            </p:custDataLst>
          </p:nvPr>
        </p:nvSpPr>
        <p:spPr>
          <a:xfrm>
            <a:off x="829238" y="2002294"/>
            <a:ext cx="3958500" cy="3842475"/>
          </a:xfrm>
        </p:spPr>
        <p:txBody>
          <a:bodyPr>
            <a:normAutofit/>
          </a:bodyPr>
          <a:lstStyle>
            <a:lvl1pPr marL="0" indent="0">
              <a:buNone/>
              <a:defRPr sz="1705"/>
            </a:lvl1pPr>
            <a:lvl2pPr marL="433705" indent="0">
              <a:buNone/>
              <a:defRPr sz="1325"/>
            </a:lvl2pPr>
            <a:lvl3pPr marL="866775" indent="0">
              <a:buNone/>
              <a:defRPr sz="1140"/>
            </a:lvl3pPr>
            <a:lvl4pPr marL="1300480" indent="0">
              <a:buNone/>
              <a:defRPr sz="950"/>
            </a:lvl4pPr>
            <a:lvl5pPr marL="1734185" indent="0">
              <a:buNone/>
              <a:defRPr sz="950"/>
            </a:lvl5pPr>
            <a:lvl6pPr marL="2167255" indent="0">
              <a:buNone/>
              <a:defRPr sz="950"/>
            </a:lvl6pPr>
            <a:lvl7pPr marL="2600960" indent="0">
              <a:buNone/>
              <a:defRPr sz="950"/>
            </a:lvl7pPr>
            <a:lvl8pPr marL="3034665" indent="0">
              <a:buNone/>
              <a:defRPr sz="950"/>
            </a:lvl8pPr>
            <a:lvl9pPr marL="3467735" indent="0">
              <a:buNone/>
              <a:defRPr sz="950"/>
            </a:lvl9pPr>
          </a:lstStyle>
          <a:p>
            <a:pPr lvl="0"/>
            <a:r>
              <a:rPr lang="zh-CN" altLang="en-US" dirty="0"/>
              <a:t>单击此处编辑母版文本样式</a:t>
            </a:r>
            <a:endParaRPr lang="zh-CN" altLang="en-US" dirty="0"/>
          </a:p>
        </p:txBody>
      </p:sp>
      <p:sp>
        <p:nvSpPr>
          <p:cNvPr id="5" name="日期占位符 4"/>
          <p:cNvSpPr>
            <a:spLocks noGrp="1"/>
          </p:cNvSpPr>
          <p:nvPr>
            <p:ph type="dt" sz="half" idx="10"/>
            <p:custDataLst>
              <p:tags r:id="rId5"/>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6"/>
            </p:custDataLst>
          </p:nvPr>
        </p:nvSpPr>
        <p:spPr/>
        <p:txBody>
          <a:bodyPr/>
          <a:lstStyle/>
          <a:p>
            <a:endParaRPr lang="zh-CN" altLang="en-US" dirty="0"/>
          </a:p>
        </p:txBody>
      </p:sp>
      <p:sp>
        <p:nvSpPr>
          <p:cNvPr id="7" name="灯片编号占位符 6"/>
          <p:cNvSpPr>
            <a:spLocks noGrp="1"/>
          </p:cNvSpPr>
          <p:nvPr>
            <p:ph type="sldNum" sz="quarter" idx="12"/>
            <p:custDataLst>
              <p:tags r:id="rId7"/>
            </p:custDataLst>
          </p:nvPr>
        </p:nvSpPr>
        <p:spPr/>
        <p:txBody>
          <a:bodyPr/>
          <a:lstStyle/>
          <a:p>
            <a:fld id="{FABC47A4-756D-490B-A52F-7D9E2C9FC05F}"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grpSp>
        <p:nvGrpSpPr>
          <p:cNvPr id="12" name="组合 11"/>
          <p:cNvGrpSpPr/>
          <p:nvPr>
            <p:custDataLst>
              <p:tags r:id="rId2"/>
            </p:custDataLst>
          </p:nvPr>
        </p:nvGrpSpPr>
        <p:grpSpPr>
          <a:xfrm>
            <a:off x="0" y="5282239"/>
            <a:ext cx="11557000" cy="1220161"/>
            <a:chOff x="0" y="5571111"/>
            <a:chExt cx="12192000" cy="1286889"/>
          </a:xfrm>
        </p:grpSpPr>
        <p:pic>
          <p:nvPicPr>
            <p:cNvPr id="10" name="图片 9"/>
            <p:cNvPicPr>
              <a:picLocks noChangeAspect="1"/>
            </p:cNvPicPr>
            <p:nvPr>
              <p:custDataLst>
                <p:tags r:id="rId3"/>
              </p:custDataLst>
            </p:nvPr>
          </p:nvPicPr>
          <p:blipFill>
            <a:blip r:embed="rId4"/>
            <a:stretch>
              <a:fillRect/>
            </a:stretch>
          </p:blipFill>
          <p:spPr>
            <a:xfrm>
              <a:off x="9960600" y="5571111"/>
              <a:ext cx="2184535" cy="1209295"/>
            </a:xfrm>
            <a:prstGeom prst="rect">
              <a:avLst/>
            </a:prstGeom>
          </p:spPr>
        </p:pic>
        <p:sp>
          <p:nvSpPr>
            <p:cNvPr id="11" name="矩形 10"/>
            <p:cNvSpPr/>
            <p:nvPr>
              <p:custDataLst>
                <p:tags r:id="rId5"/>
              </p:custDataLst>
            </p:nvPr>
          </p:nvSpPr>
          <p:spPr>
            <a:xfrm>
              <a:off x="0" y="6780406"/>
              <a:ext cx="12192000" cy="77594"/>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705" dirty="0">
                <a:latin typeface="微软雅黑" panose="020B0503020204020204" charset="-122"/>
                <a:ea typeface="微软雅黑" panose="020B0503020204020204" charset="-122"/>
              </a:endParaRPr>
            </a:p>
          </p:txBody>
        </p:sp>
      </p:grpSp>
      <p:cxnSp>
        <p:nvCxnSpPr>
          <p:cNvPr id="7" name="直接连接符 6"/>
          <p:cNvCxnSpPr/>
          <p:nvPr>
            <p:custDataLst>
              <p:tags r:id="rId6"/>
            </p:custDataLst>
          </p:nvPr>
        </p:nvCxnSpPr>
        <p:spPr>
          <a:xfrm>
            <a:off x="132791" y="693571"/>
            <a:ext cx="11291417" cy="11239"/>
          </a:xfrm>
          <a:prstGeom prst="line">
            <a:avLst/>
          </a:prstGeom>
          <a:ln>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pic>
        <p:nvPicPr>
          <p:cNvPr id="8" name="图片 7"/>
          <p:cNvPicPr>
            <a:picLocks noChangeAspect="1"/>
          </p:cNvPicPr>
          <p:nvPr>
            <p:custDataLst>
              <p:tags r:id="rId7"/>
            </p:custDataLst>
          </p:nvPr>
        </p:nvPicPr>
        <p:blipFill>
          <a:blip r:embed="rId8"/>
          <a:stretch>
            <a:fillRect/>
          </a:stretch>
        </p:blipFill>
        <p:spPr>
          <a:xfrm>
            <a:off x="225503" y="10363"/>
            <a:ext cx="436652" cy="694447"/>
          </a:xfrm>
          <a:prstGeom prst="rect">
            <a:avLst/>
          </a:prstGeom>
        </p:spPr>
      </p:pic>
      <p:sp>
        <p:nvSpPr>
          <p:cNvPr id="2" name="标题 1"/>
          <p:cNvSpPr>
            <a:spLocks noGrp="1"/>
          </p:cNvSpPr>
          <p:nvPr>
            <p:ph type="title"/>
            <p:custDataLst>
              <p:tags r:id="rId9"/>
            </p:custDataLst>
          </p:nvPr>
        </p:nvSpPr>
        <p:spPr>
          <a:xfrm>
            <a:off x="830375" y="317440"/>
            <a:ext cx="9896250" cy="1297067"/>
          </a:xfrm>
        </p:spPr>
        <p:txBody>
          <a:bodyPr>
            <a:normAutofit/>
          </a:bodyPr>
          <a:lstStyle>
            <a:lvl1pPr>
              <a:defRPr sz="3790">
                <a:latin typeface="微软雅黑" panose="020B0503020204020204" charset="-122"/>
                <a:ea typeface="微软雅黑" panose="020B0503020204020204" charset="-122"/>
              </a:defRPr>
            </a:lvl1pPr>
          </a:lstStyle>
          <a:p>
            <a:r>
              <a:rPr lang="zh-CN" altLang="en-US" dirty="0"/>
              <a:t>单击此处编辑母版标题样式</a:t>
            </a:r>
            <a:endParaRPr lang="zh-CN" altLang="en-US" dirty="0"/>
          </a:p>
        </p:txBody>
      </p:sp>
      <p:sp>
        <p:nvSpPr>
          <p:cNvPr id="3" name="内容占位符 2"/>
          <p:cNvSpPr>
            <a:spLocks noGrp="1"/>
          </p:cNvSpPr>
          <p:nvPr>
            <p:ph idx="1"/>
            <p:custDataLst>
              <p:tags r:id="rId10"/>
            </p:custDataLst>
          </p:nvPr>
        </p:nvSpPr>
        <p:spPr>
          <a:xfrm>
            <a:off x="830375" y="1756250"/>
            <a:ext cx="9896250" cy="4096000"/>
          </a:xfrm>
        </p:spPr>
        <p:txBody>
          <a:bodyPr/>
          <a:lstStyle>
            <a:lvl1pPr>
              <a:defRPr>
                <a:latin typeface="微软雅黑" panose="020B0503020204020204" charset="-122"/>
                <a:ea typeface="微软雅黑" panose="020B0503020204020204" charset="-122"/>
              </a:defRPr>
            </a:lvl1pPr>
            <a:lvl2pPr>
              <a:defRPr>
                <a:latin typeface="微软雅黑" panose="020B0503020204020204" charset="-122"/>
                <a:ea typeface="微软雅黑" panose="020B0503020204020204" charset="-122"/>
              </a:defRPr>
            </a:lvl2pPr>
            <a:lvl3pPr>
              <a:defRPr>
                <a:latin typeface="微软雅黑" panose="020B0503020204020204" charset="-122"/>
                <a:ea typeface="微软雅黑" panose="020B0503020204020204" charset="-122"/>
              </a:defRPr>
            </a:lvl3pPr>
            <a:lvl4pPr>
              <a:defRPr>
                <a:latin typeface="微软雅黑" panose="020B0503020204020204" charset="-122"/>
                <a:ea typeface="微软雅黑" panose="020B0503020204020204" charset="-122"/>
              </a:defRPr>
            </a:lvl4pPr>
            <a:lvl5pPr>
              <a:defRPr>
                <a:latin typeface="微软雅黑" panose="020B0503020204020204" charset="-122"/>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11"/>
            </p:custDataLst>
          </p:nvPr>
        </p:nvSpPr>
        <p:spPr/>
        <p:txBody>
          <a:bodyPr/>
          <a:lstStyle>
            <a:lvl1pPr>
              <a:defRPr>
                <a:latin typeface="微软雅黑" panose="020B0503020204020204" charset="-122"/>
                <a:ea typeface="微软雅黑" panose="020B0503020204020204" charset="-122"/>
              </a:defRPr>
            </a:lvl1pPr>
          </a:lstStyle>
          <a:p>
            <a:fld id="{760FBDFE-C587-4B4C-A407-44438C67B59E}" type="datetimeFigureOut">
              <a:rPr lang="zh-CN" altLang="en-US" smtClean="0"/>
            </a:fld>
            <a:endParaRPr lang="zh-CN" altLang="en-US" dirty="0"/>
          </a:p>
        </p:txBody>
      </p:sp>
      <p:sp>
        <p:nvSpPr>
          <p:cNvPr id="5" name="页脚占位符 4"/>
          <p:cNvSpPr>
            <a:spLocks noGrp="1"/>
          </p:cNvSpPr>
          <p:nvPr>
            <p:ph type="ftr" sz="quarter" idx="11"/>
            <p:custDataLst>
              <p:tags r:id="rId12"/>
            </p:custDataLst>
          </p:nvPr>
        </p:nvSpPr>
        <p:spPr/>
        <p:txBody>
          <a:bodyPr/>
          <a:lstStyle>
            <a:lvl1pPr>
              <a:defRPr>
                <a:latin typeface="微软雅黑" panose="020B0503020204020204" charset="-122"/>
                <a:ea typeface="微软雅黑" panose="020B0503020204020204" charset="-122"/>
              </a:defRPr>
            </a:lvl1pPr>
          </a:lstStyle>
          <a:p>
            <a:endParaRPr lang="zh-CN" altLang="en-US" dirty="0"/>
          </a:p>
        </p:txBody>
      </p:sp>
      <p:sp>
        <p:nvSpPr>
          <p:cNvPr id="6" name="灯片编号占位符 5"/>
          <p:cNvSpPr>
            <a:spLocks noGrp="1"/>
          </p:cNvSpPr>
          <p:nvPr>
            <p:ph type="sldNum" sz="quarter" idx="12"/>
            <p:custDataLst>
              <p:tags r:id="rId13"/>
            </p:custDataLst>
          </p:nvPr>
        </p:nvSpPr>
        <p:spPr/>
        <p:txBody>
          <a:bodyPr/>
          <a:lstStyle>
            <a:lvl1pPr>
              <a:defRPr>
                <a:latin typeface="微软雅黑" panose="020B0503020204020204" charset="-122"/>
                <a:ea typeface="微软雅黑" panose="020B0503020204020204" charset="-122"/>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custDataLst>
              <p:tags r:id="rId2"/>
            </p:custDataLst>
          </p:nvPr>
        </p:nvSpPr>
        <p:spPr>
          <a:xfrm>
            <a:off x="9285705" y="316805"/>
            <a:ext cx="1433250" cy="5528250"/>
          </a:xfrm>
        </p:spPr>
        <p:txBody>
          <a:bodyPr vert="eaVert">
            <a:normAutofit/>
          </a:bodyPr>
          <a:lstStyle>
            <a:lvl1pPr>
              <a:defRPr sz="3415"/>
            </a:lvl1pPr>
          </a:lstStyle>
          <a:p>
            <a:r>
              <a:rPr lang="zh-CN" altLang="en-US" dirty="0"/>
              <a:t>单击此处编辑母版标题样式</a:t>
            </a:r>
            <a:endParaRPr lang="zh-CN" altLang="en-US" dirty="0"/>
          </a:p>
        </p:txBody>
      </p:sp>
      <p:sp>
        <p:nvSpPr>
          <p:cNvPr id="3" name="竖排文字占位符 2"/>
          <p:cNvSpPr>
            <a:spLocks noGrp="1"/>
          </p:cNvSpPr>
          <p:nvPr>
            <p:ph type="body" orient="vert" idx="1"/>
            <p:custDataLst>
              <p:tags r:id="rId3"/>
            </p:custDataLst>
          </p:nvPr>
        </p:nvSpPr>
        <p:spPr>
          <a:xfrm>
            <a:off x="829238" y="318156"/>
            <a:ext cx="8326500" cy="5528250"/>
          </a:xfrm>
        </p:spPr>
        <p:txBody>
          <a:bodyPr vert="eaVert"/>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829155" y="316805"/>
            <a:ext cx="9896250" cy="5528700"/>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13" name="Freeform 2200"/>
          <p:cNvSpPr/>
          <p:nvPr>
            <p:custDataLst>
              <p:tags r:id="rId2"/>
            </p:custDataLst>
          </p:nvPr>
        </p:nvSpPr>
        <p:spPr bwMode="auto">
          <a:xfrm>
            <a:off x="3638166" y="4560512"/>
            <a:ext cx="4280668" cy="16826"/>
          </a:xfrm>
          <a:custGeom>
            <a:avLst/>
            <a:gdLst>
              <a:gd name="T0" fmla="*/ 5940 w 5953"/>
              <a:gd name="T1" fmla="*/ 24 h 24"/>
              <a:gd name="T2" fmla="*/ 13 w 5953"/>
              <a:gd name="T3" fmla="*/ 24 h 24"/>
              <a:gd name="T4" fmla="*/ 0 w 5953"/>
              <a:gd name="T5" fmla="*/ 12 h 24"/>
              <a:gd name="T6" fmla="*/ 13 w 5953"/>
              <a:gd name="T7" fmla="*/ 0 h 24"/>
              <a:gd name="T8" fmla="*/ 5940 w 5953"/>
              <a:gd name="T9" fmla="*/ 0 h 24"/>
              <a:gd name="T10" fmla="*/ 5953 w 5953"/>
              <a:gd name="T11" fmla="*/ 12 h 24"/>
              <a:gd name="T12" fmla="*/ 5940 w 5953"/>
              <a:gd name="T13" fmla="*/ 24 h 24"/>
            </a:gdLst>
            <a:ahLst/>
            <a:cxnLst>
              <a:cxn ang="0">
                <a:pos x="T0" y="T1"/>
              </a:cxn>
              <a:cxn ang="0">
                <a:pos x="T2" y="T3"/>
              </a:cxn>
              <a:cxn ang="0">
                <a:pos x="T4" y="T5"/>
              </a:cxn>
              <a:cxn ang="0">
                <a:pos x="T6" y="T7"/>
              </a:cxn>
              <a:cxn ang="0">
                <a:pos x="T8" y="T9"/>
              </a:cxn>
              <a:cxn ang="0">
                <a:pos x="T10" y="T11"/>
              </a:cxn>
              <a:cxn ang="0">
                <a:pos x="T12" y="T13"/>
              </a:cxn>
            </a:cxnLst>
            <a:rect l="0" t="0" r="r" b="b"/>
            <a:pathLst>
              <a:path w="5953" h="24">
                <a:moveTo>
                  <a:pt x="5940" y="24"/>
                </a:moveTo>
                <a:cubicBezTo>
                  <a:pt x="13" y="24"/>
                  <a:pt x="13" y="24"/>
                  <a:pt x="13" y="24"/>
                </a:cubicBezTo>
                <a:cubicBezTo>
                  <a:pt x="6" y="24"/>
                  <a:pt x="0" y="19"/>
                  <a:pt x="0" y="12"/>
                </a:cubicBezTo>
                <a:cubicBezTo>
                  <a:pt x="0" y="6"/>
                  <a:pt x="6" y="0"/>
                  <a:pt x="13" y="0"/>
                </a:cubicBezTo>
                <a:cubicBezTo>
                  <a:pt x="5940" y="0"/>
                  <a:pt x="5940" y="0"/>
                  <a:pt x="5940" y="0"/>
                </a:cubicBezTo>
                <a:cubicBezTo>
                  <a:pt x="5947" y="0"/>
                  <a:pt x="5953" y="6"/>
                  <a:pt x="5953" y="12"/>
                </a:cubicBezTo>
                <a:cubicBezTo>
                  <a:pt x="5953" y="19"/>
                  <a:pt x="5947" y="24"/>
                  <a:pt x="5940" y="24"/>
                </a:cubicBezTo>
                <a:close/>
              </a:path>
            </a:pathLst>
          </a:custGeom>
          <a:solidFill>
            <a:schemeClr val="accent1">
              <a:lumMod val="50000"/>
            </a:schemeClr>
          </a:solidFill>
          <a:ln>
            <a:solidFill>
              <a:schemeClr val="accent5">
                <a:lumMod val="50000"/>
              </a:schemeClr>
            </a:solidFill>
          </a:ln>
        </p:spPr>
        <p:txBody>
          <a:bodyPr vert="horz" wrap="square" lIns="86677" tIns="43338" rIns="86677" bIns="43338" numCol="1" anchor="t" anchorCtr="0" compatLnSpc="1"/>
          <a:lstStyle/>
          <a:p>
            <a:endParaRPr lang="zh-CN" altLang="en-US" sz="1705" dirty="0">
              <a:latin typeface="微软雅黑" panose="020B0503020204020204" charset="-122"/>
              <a:ea typeface="微软雅黑" panose="020B0503020204020204" charset="-122"/>
            </a:endParaRPr>
          </a:p>
        </p:txBody>
      </p:sp>
      <p:pic>
        <p:nvPicPr>
          <p:cNvPr id="3" name="图片 2"/>
          <p:cNvPicPr>
            <a:picLocks noChangeAspect="1"/>
          </p:cNvPicPr>
          <p:nvPr>
            <p:custDataLst>
              <p:tags r:id="rId3"/>
            </p:custDataLst>
          </p:nvPr>
        </p:nvPicPr>
        <p:blipFill>
          <a:blip r:embed="rId4"/>
          <a:stretch>
            <a:fillRect/>
          </a:stretch>
        </p:blipFill>
        <p:spPr>
          <a:xfrm>
            <a:off x="3638166" y="1067391"/>
            <a:ext cx="4276461" cy="2144009"/>
          </a:xfrm>
          <a:prstGeom prst="rect">
            <a:avLst/>
          </a:prstGeom>
        </p:spPr>
      </p:pic>
      <p:sp>
        <p:nvSpPr>
          <p:cNvPr id="11" name="标题 1"/>
          <p:cNvSpPr>
            <a:spLocks noGrp="1"/>
          </p:cNvSpPr>
          <p:nvPr>
            <p:ph type="ctrTitle" hasCustomPrompt="1"/>
            <p:custDataLst>
              <p:tags r:id="rId5"/>
            </p:custDataLst>
          </p:nvPr>
        </p:nvSpPr>
        <p:spPr>
          <a:xfrm>
            <a:off x="3421955" y="3278018"/>
            <a:ext cx="4713089" cy="1242603"/>
          </a:xfrm>
          <a:prstGeom prst="rect">
            <a:avLst/>
          </a:prstGeom>
        </p:spPr>
        <p:txBody>
          <a:bodyPr anchor="b">
            <a:noAutofit/>
          </a:bodyPr>
          <a:lstStyle>
            <a:lvl1pPr marL="0" indent="0" algn="ctr">
              <a:lnSpc>
                <a:spcPct val="90000"/>
              </a:lnSpc>
              <a:buFont typeface="Arial" panose="020B0604020202020204" pitchFamily="34" charset="0"/>
              <a:buNone/>
              <a:defRPr sz="5690">
                <a:solidFill>
                  <a:schemeClr val="tx1"/>
                </a:solidFill>
                <a:latin typeface="微软雅黑" panose="020B0503020204020204" charset="-122"/>
                <a:ea typeface="微软雅黑" panose="020B0503020204020204" charset="-122"/>
              </a:defRPr>
            </a:lvl1pPr>
          </a:lstStyle>
          <a:p>
            <a:r>
              <a:rPr lang="zh-CN" altLang="en-US" dirty="0"/>
              <a:t>单击编辑标题</a:t>
            </a:r>
            <a:endParaRPr lang="zh-CN" altLang="en-US" dirty="0"/>
          </a:p>
        </p:txBody>
      </p:sp>
      <p:sp>
        <p:nvSpPr>
          <p:cNvPr id="5" name="日期占位符 4"/>
          <p:cNvSpPr>
            <a:spLocks noGrp="1"/>
          </p:cNvSpPr>
          <p:nvPr>
            <p:ph type="dt" sz="half" idx="12"/>
            <p:custDataLst>
              <p:tags r:id="rId6"/>
            </p:custDataLst>
          </p:nvPr>
        </p:nvSpPr>
        <p:spPr/>
        <p:txBody>
          <a:bodyPr/>
          <a:lstStyle>
            <a:lvl1pPr>
              <a:defRPr>
                <a:latin typeface="微软雅黑" panose="020B0503020204020204" charset="-122"/>
                <a:ea typeface="微软雅黑" panose="020B0503020204020204" charset="-122"/>
              </a:defRPr>
            </a:lvl1pPr>
          </a:lstStyle>
          <a:p>
            <a:fld id="{760FBDFE-C587-4B4C-A407-44438C67B59E}" type="datetimeFigureOut">
              <a:rPr lang="zh-CN" altLang="en-US" smtClean="0"/>
            </a:fld>
            <a:endParaRPr lang="zh-CN" altLang="en-US" dirty="0"/>
          </a:p>
        </p:txBody>
      </p:sp>
      <p:sp>
        <p:nvSpPr>
          <p:cNvPr id="6" name="页脚占位符 5"/>
          <p:cNvSpPr>
            <a:spLocks noGrp="1"/>
          </p:cNvSpPr>
          <p:nvPr>
            <p:ph type="ftr" sz="quarter" idx="13"/>
            <p:custDataLst>
              <p:tags r:id="rId7"/>
            </p:custDataLst>
          </p:nvPr>
        </p:nvSpPr>
        <p:spPr/>
        <p:txBody>
          <a:bodyPr/>
          <a:lstStyle>
            <a:lvl1pPr>
              <a:defRPr>
                <a:latin typeface="微软雅黑" panose="020B0503020204020204" charset="-122"/>
                <a:ea typeface="微软雅黑" panose="020B0503020204020204" charset="-122"/>
              </a:defRPr>
            </a:lvl1pPr>
          </a:lstStyle>
          <a:p>
            <a:endParaRPr lang="zh-CN" altLang="en-US" dirty="0"/>
          </a:p>
        </p:txBody>
      </p:sp>
      <p:sp>
        <p:nvSpPr>
          <p:cNvPr id="7" name="灯片编号占位符 6"/>
          <p:cNvSpPr>
            <a:spLocks noGrp="1"/>
          </p:cNvSpPr>
          <p:nvPr>
            <p:ph type="sldNum" sz="quarter" idx="14"/>
            <p:custDataLst>
              <p:tags r:id="rId8"/>
            </p:custDataLst>
          </p:nvPr>
        </p:nvSpPr>
        <p:spPr/>
        <p:txBody>
          <a:bodyPr/>
          <a:lstStyle>
            <a:lvl1pPr>
              <a:defRPr>
                <a:latin typeface="微软雅黑" panose="020B0503020204020204" charset="-122"/>
                <a:ea typeface="微软雅黑" panose="020B0503020204020204" charset="-122"/>
              </a:defRPr>
            </a:lvl1pPr>
          </a:lstStyle>
          <a:p>
            <a:fld id="{49AE70B2-8BF9-45C0-BB95-33D1B9D3A854}" type="slidenum">
              <a:rPr lang="zh-CN" altLang="en-US" smtClean="0"/>
            </a:fld>
            <a:endParaRPr lang="zh-CN" alt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节标题">
    <p:spTree>
      <p:nvGrpSpPr>
        <p:cNvPr id="1" name=""/>
        <p:cNvGrpSpPr/>
        <p:nvPr/>
      </p:nvGrpSpPr>
      <p:grpSpPr>
        <a:xfrm>
          <a:off x="0" y="0"/>
          <a:ext cx="0" cy="0"/>
          <a:chOff x="0" y="0"/>
          <a:chExt cx="0" cy="0"/>
        </a:xfrm>
      </p:grpSpPr>
      <p:grpSp>
        <p:nvGrpSpPr>
          <p:cNvPr id="6" name="组合 5"/>
          <p:cNvGrpSpPr/>
          <p:nvPr>
            <p:custDataLst>
              <p:tags r:id="rId2"/>
            </p:custDataLst>
          </p:nvPr>
        </p:nvGrpSpPr>
        <p:grpSpPr>
          <a:xfrm>
            <a:off x="2172883" y="3428344"/>
            <a:ext cx="7211233" cy="921140"/>
            <a:chOff x="2305980" y="3602344"/>
            <a:chExt cx="7607455" cy="971515"/>
          </a:xfrm>
        </p:grpSpPr>
        <p:cxnSp>
          <p:nvCxnSpPr>
            <p:cNvPr id="4" name="直接连接符 3"/>
            <p:cNvCxnSpPr/>
            <p:nvPr>
              <p:custDataLst>
                <p:tags r:id="rId3"/>
              </p:custDataLst>
            </p:nvPr>
          </p:nvCxnSpPr>
          <p:spPr>
            <a:xfrm>
              <a:off x="2305980" y="4573859"/>
              <a:ext cx="7607455" cy="0"/>
            </a:xfrm>
            <a:prstGeom prst="line">
              <a:avLst/>
            </a:prstGeom>
            <a:ln>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pic>
          <p:nvPicPr>
            <p:cNvPr id="2" name="图片 1"/>
            <p:cNvPicPr>
              <a:picLocks noChangeAspect="1"/>
            </p:cNvPicPr>
            <p:nvPr>
              <p:custDataLst>
                <p:tags r:id="rId4"/>
              </p:custDataLst>
            </p:nvPr>
          </p:nvPicPr>
          <p:blipFill>
            <a:blip r:embed="rId5"/>
            <a:stretch>
              <a:fillRect/>
            </a:stretch>
          </p:blipFill>
          <p:spPr>
            <a:xfrm>
              <a:off x="8719748" y="4002548"/>
              <a:ext cx="1024217" cy="566977"/>
            </a:xfrm>
            <a:prstGeom prst="rect">
              <a:avLst/>
            </a:prstGeom>
          </p:spPr>
        </p:pic>
        <p:pic>
          <p:nvPicPr>
            <p:cNvPr id="3" name="图片 2"/>
            <p:cNvPicPr>
              <a:picLocks noChangeAspect="1"/>
            </p:cNvPicPr>
            <p:nvPr>
              <p:custDataLst>
                <p:tags r:id="rId6"/>
              </p:custDataLst>
            </p:nvPr>
          </p:nvPicPr>
          <p:blipFill>
            <a:blip r:embed="rId7"/>
            <a:stretch>
              <a:fillRect/>
            </a:stretch>
          </p:blipFill>
          <p:spPr>
            <a:xfrm>
              <a:off x="2483459" y="3602344"/>
              <a:ext cx="609653" cy="969348"/>
            </a:xfrm>
            <a:prstGeom prst="rect">
              <a:avLst/>
            </a:prstGeom>
          </p:spPr>
        </p:pic>
      </p:grpSp>
      <p:sp>
        <p:nvSpPr>
          <p:cNvPr id="11" name="标题 1"/>
          <p:cNvSpPr>
            <a:spLocks noGrp="1"/>
          </p:cNvSpPr>
          <p:nvPr>
            <p:ph type="title" hasCustomPrompt="1"/>
            <p:custDataLst>
              <p:tags r:id="rId8"/>
            </p:custDataLst>
          </p:nvPr>
        </p:nvSpPr>
        <p:spPr>
          <a:xfrm>
            <a:off x="3100248" y="3615973"/>
            <a:ext cx="4997111" cy="679665"/>
          </a:xfrm>
          <a:prstGeom prst="rect">
            <a:avLst/>
          </a:prstGeom>
        </p:spPr>
        <p:txBody>
          <a:bodyPr anchor="b" anchorCtr="0">
            <a:normAutofit/>
          </a:bodyPr>
          <a:lstStyle>
            <a:lvl1pPr algn="ctr">
              <a:defRPr sz="3415" b="1">
                <a:solidFill>
                  <a:schemeClr val="tx1"/>
                </a:solidFill>
              </a:defRPr>
            </a:lvl1pPr>
          </a:lstStyle>
          <a:p>
            <a:r>
              <a:rPr lang="zh-CN" altLang="en-US" dirty="0"/>
              <a:t>单击此处编辑标题</a:t>
            </a:r>
            <a:endParaRPr lang="zh-CN" altLang="en-US" dirty="0"/>
          </a:p>
        </p:txBody>
      </p:sp>
      <p:sp>
        <p:nvSpPr>
          <p:cNvPr id="17" name="文本占位符 2"/>
          <p:cNvSpPr>
            <a:spLocks noGrp="1"/>
          </p:cNvSpPr>
          <p:nvPr>
            <p:ph type="body" idx="1" hasCustomPrompt="1"/>
            <p:custDataLst>
              <p:tags r:id="rId9"/>
            </p:custDataLst>
          </p:nvPr>
        </p:nvSpPr>
        <p:spPr>
          <a:xfrm>
            <a:off x="3100248" y="4403333"/>
            <a:ext cx="4997111" cy="1230401"/>
          </a:xfrm>
          <a:prstGeom prst="rect">
            <a:avLst/>
          </a:prstGeom>
        </p:spPr>
        <p:txBody>
          <a:bodyPr anchor="t">
            <a:normAutofit/>
          </a:bodyPr>
          <a:lstStyle>
            <a:lvl1pPr marL="0" indent="0" algn="ctr">
              <a:buNone/>
              <a:defRPr sz="1705">
                <a:solidFill>
                  <a:schemeClr val="tx1"/>
                </a:solidFill>
              </a:defRPr>
            </a:lvl1pPr>
            <a:lvl2pPr marL="433705" indent="0">
              <a:buNone/>
              <a:defRPr sz="1895">
                <a:solidFill>
                  <a:schemeClr val="tx1">
                    <a:tint val="75000"/>
                  </a:schemeClr>
                </a:solidFill>
              </a:defRPr>
            </a:lvl2pPr>
            <a:lvl3pPr marL="866775" indent="0">
              <a:buNone/>
              <a:defRPr sz="1705">
                <a:solidFill>
                  <a:schemeClr val="tx1">
                    <a:tint val="75000"/>
                  </a:schemeClr>
                </a:solidFill>
              </a:defRPr>
            </a:lvl3pPr>
            <a:lvl4pPr marL="1300480" indent="0">
              <a:buNone/>
              <a:defRPr sz="1515">
                <a:solidFill>
                  <a:schemeClr val="tx1">
                    <a:tint val="75000"/>
                  </a:schemeClr>
                </a:solidFill>
              </a:defRPr>
            </a:lvl4pPr>
            <a:lvl5pPr marL="1733550" indent="0">
              <a:buNone/>
              <a:defRPr sz="1515">
                <a:solidFill>
                  <a:schemeClr val="tx1">
                    <a:tint val="75000"/>
                  </a:schemeClr>
                </a:solidFill>
              </a:defRPr>
            </a:lvl5pPr>
            <a:lvl6pPr marL="2167255" indent="0">
              <a:buNone/>
              <a:defRPr sz="1515">
                <a:solidFill>
                  <a:schemeClr val="tx1">
                    <a:tint val="75000"/>
                  </a:schemeClr>
                </a:solidFill>
              </a:defRPr>
            </a:lvl6pPr>
            <a:lvl7pPr marL="2600325" indent="0">
              <a:buNone/>
              <a:defRPr sz="1515">
                <a:solidFill>
                  <a:schemeClr val="tx1">
                    <a:tint val="75000"/>
                  </a:schemeClr>
                </a:solidFill>
              </a:defRPr>
            </a:lvl7pPr>
            <a:lvl8pPr marL="3034030" indent="0">
              <a:buNone/>
              <a:defRPr sz="1515">
                <a:solidFill>
                  <a:schemeClr val="tx1">
                    <a:tint val="75000"/>
                  </a:schemeClr>
                </a:solidFill>
              </a:defRPr>
            </a:lvl8pPr>
            <a:lvl9pPr marL="3467100" indent="0">
              <a:buNone/>
              <a:defRPr sz="1515">
                <a:solidFill>
                  <a:schemeClr val="tx1">
                    <a:tint val="75000"/>
                  </a:schemeClr>
                </a:solidFill>
              </a:defRPr>
            </a:lvl9pPr>
          </a:lstStyle>
          <a:p>
            <a:pPr lvl="0"/>
            <a:r>
              <a:rPr lang="zh-CN" altLang="en-US" dirty="0"/>
              <a:t>单击此处编辑副标题</a:t>
            </a:r>
            <a:endParaRPr lang="zh-CN" altLang="en-US" dirty="0"/>
          </a:p>
        </p:txBody>
      </p:sp>
      <p:sp>
        <p:nvSpPr>
          <p:cNvPr id="5" name="日期占位符 4"/>
          <p:cNvSpPr>
            <a:spLocks noGrp="1"/>
          </p:cNvSpPr>
          <p:nvPr>
            <p:ph type="dt" sz="half" idx="10"/>
            <p:custDataLst>
              <p:tags r:id="rId10"/>
            </p:custDataLst>
          </p:nvPr>
        </p:nvSpPr>
        <p:spPr/>
        <p:txBody>
          <a:bodyPr/>
          <a:lstStyle/>
          <a:p>
            <a:fld id="{760FBDFE-C587-4B4C-A407-44438C67B59E}" type="datetimeFigureOut">
              <a:rPr lang="zh-CN" altLang="en-US" smtClean="0"/>
            </a:fld>
            <a:endParaRPr lang="zh-CN" altLang="en-US"/>
          </a:p>
        </p:txBody>
      </p:sp>
      <p:sp>
        <p:nvSpPr>
          <p:cNvPr id="7" name="页脚占位符 6"/>
          <p:cNvSpPr>
            <a:spLocks noGrp="1"/>
          </p:cNvSpPr>
          <p:nvPr>
            <p:ph type="ftr" sz="quarter" idx="11"/>
            <p:custDataLst>
              <p:tags r:id="rId11"/>
            </p:custDataLst>
          </p:nvPr>
        </p:nvSpPr>
        <p:spPr/>
        <p:txBody>
          <a:bodyPr/>
          <a:lstStyle/>
          <a:p>
            <a:endParaRPr lang="zh-CN" altLang="en-US" dirty="0"/>
          </a:p>
        </p:txBody>
      </p:sp>
      <p:sp>
        <p:nvSpPr>
          <p:cNvPr id="8" name="灯片编号占位符 7"/>
          <p:cNvSpPr>
            <a:spLocks noGrp="1"/>
          </p:cNvSpPr>
          <p:nvPr>
            <p:ph type="sldNum" sz="quarter" idx="12"/>
            <p:custDataLst>
              <p:tags r:id="rId12"/>
            </p:custDataLst>
          </p:nvPr>
        </p:nvSpPr>
        <p:spPr/>
        <p:txBody>
          <a:bodyPr/>
          <a:lstStyle/>
          <a:p>
            <a:fld id="{49AE70B2-8BF9-45C0-BB95-33D1B9D3A854}" type="slidenum">
              <a:rPr lang="zh-CN" altLang="en-US" smtClean="0"/>
            </a:fld>
            <a:endParaRPr lang="zh-CN" alt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p:txBody>
          <a:bodyPr>
            <a:normAutofit/>
          </a:bodyPr>
          <a:lstStyle>
            <a:lvl1pPr>
              <a:defRPr sz="3790"/>
            </a:lvl1pPr>
          </a:lstStyle>
          <a:p>
            <a:r>
              <a:rPr lang="zh-CN" altLang="en-US" dirty="0"/>
              <a:t>单击此处编辑母版标题样式</a:t>
            </a:r>
            <a:endParaRPr lang="zh-CN" altLang="en-US" dirty="0"/>
          </a:p>
        </p:txBody>
      </p:sp>
      <p:sp>
        <p:nvSpPr>
          <p:cNvPr id="3" name="内容占位符 2"/>
          <p:cNvSpPr>
            <a:spLocks noGrp="1"/>
          </p:cNvSpPr>
          <p:nvPr>
            <p:ph sz="half" idx="1"/>
            <p:custDataLst>
              <p:tags r:id="rId3"/>
            </p:custDataLst>
          </p:nvPr>
        </p:nvSpPr>
        <p:spPr>
          <a:xfrm>
            <a:off x="829154" y="1758056"/>
            <a:ext cx="4845750" cy="4097114"/>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内容占位符 3"/>
          <p:cNvSpPr>
            <a:spLocks noGrp="1"/>
          </p:cNvSpPr>
          <p:nvPr>
            <p:ph sz="half" idx="2"/>
            <p:custDataLst>
              <p:tags r:id="rId4"/>
            </p:custDataLst>
          </p:nvPr>
        </p:nvSpPr>
        <p:spPr>
          <a:xfrm>
            <a:off x="5875756" y="1758056"/>
            <a:ext cx="4845750" cy="4097114"/>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829238" y="317440"/>
            <a:ext cx="9896250" cy="1297067"/>
          </a:xfrm>
        </p:spPr>
        <p:txBody>
          <a:bodyPr>
            <a:normAutofit/>
          </a:bodyPr>
          <a:lstStyle>
            <a:lvl1pPr>
              <a:defRPr sz="3790"/>
            </a:lvl1pPr>
          </a:lstStyle>
          <a:p>
            <a:r>
              <a:rPr lang="zh-CN" altLang="en-US" dirty="0"/>
              <a:t>单击此处编辑母版标题样式</a:t>
            </a:r>
            <a:endParaRPr lang="zh-CN" altLang="en-US" dirty="0"/>
          </a:p>
        </p:txBody>
      </p:sp>
      <p:sp>
        <p:nvSpPr>
          <p:cNvPr id="3" name="文本占位符 2"/>
          <p:cNvSpPr>
            <a:spLocks noGrp="1"/>
          </p:cNvSpPr>
          <p:nvPr>
            <p:ph type="body" idx="1"/>
            <p:custDataLst>
              <p:tags r:id="rId3"/>
            </p:custDataLst>
          </p:nvPr>
        </p:nvSpPr>
        <p:spPr>
          <a:xfrm>
            <a:off x="829155" y="1758149"/>
            <a:ext cx="4845750" cy="682667"/>
          </a:xfrm>
        </p:spPr>
        <p:txBody>
          <a:bodyPr anchor="b"/>
          <a:lstStyle>
            <a:lvl1pPr marL="0" indent="0">
              <a:buNone/>
              <a:defRPr sz="2275" b="1"/>
            </a:lvl1pPr>
            <a:lvl2pPr marL="433705" indent="0">
              <a:buNone/>
              <a:defRPr sz="1895" b="1"/>
            </a:lvl2pPr>
            <a:lvl3pPr marL="866775" indent="0">
              <a:buNone/>
              <a:defRPr sz="1705" b="1"/>
            </a:lvl3pPr>
            <a:lvl4pPr marL="1300480" indent="0">
              <a:buNone/>
              <a:defRPr sz="1515" b="1"/>
            </a:lvl4pPr>
            <a:lvl5pPr marL="1733550" indent="0">
              <a:buNone/>
              <a:defRPr sz="1515" b="1"/>
            </a:lvl5pPr>
            <a:lvl6pPr marL="2167255" indent="0">
              <a:buNone/>
              <a:defRPr sz="1515" b="1"/>
            </a:lvl6pPr>
            <a:lvl7pPr marL="2600325" indent="0">
              <a:buNone/>
              <a:defRPr sz="1515" b="1"/>
            </a:lvl7pPr>
            <a:lvl8pPr marL="3034030" indent="0">
              <a:buNone/>
              <a:defRPr sz="1515" b="1"/>
            </a:lvl8pPr>
            <a:lvl9pPr marL="3467100" indent="0">
              <a:buNone/>
              <a:defRPr sz="1515" b="1"/>
            </a:lvl9pPr>
          </a:lstStyle>
          <a:p>
            <a:pPr lvl="0"/>
            <a:r>
              <a:rPr lang="zh-CN" altLang="en-US" dirty="0"/>
              <a:t>单击此处编辑母版文本样式</a:t>
            </a:r>
            <a:endParaRPr lang="zh-CN" altLang="en-US" dirty="0"/>
          </a:p>
        </p:txBody>
      </p:sp>
      <p:sp>
        <p:nvSpPr>
          <p:cNvPr id="4" name="内容占位符 3"/>
          <p:cNvSpPr>
            <a:spLocks noGrp="1"/>
          </p:cNvSpPr>
          <p:nvPr>
            <p:ph sz="half" idx="2"/>
            <p:custDataLst>
              <p:tags r:id="rId4"/>
            </p:custDataLst>
          </p:nvPr>
        </p:nvSpPr>
        <p:spPr>
          <a:xfrm>
            <a:off x="829154" y="2575427"/>
            <a:ext cx="4845750" cy="3276800"/>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文本占位符 4"/>
          <p:cNvSpPr>
            <a:spLocks noGrp="1"/>
          </p:cNvSpPr>
          <p:nvPr>
            <p:ph type="body" sz="quarter" idx="3"/>
            <p:custDataLst>
              <p:tags r:id="rId5"/>
            </p:custDataLst>
          </p:nvPr>
        </p:nvSpPr>
        <p:spPr>
          <a:xfrm>
            <a:off x="5873068" y="1758149"/>
            <a:ext cx="4845750" cy="682667"/>
          </a:xfrm>
        </p:spPr>
        <p:txBody>
          <a:bodyPr anchor="b"/>
          <a:lstStyle>
            <a:lvl1pPr marL="0" indent="0">
              <a:buNone/>
              <a:defRPr sz="2275" b="1"/>
            </a:lvl1pPr>
            <a:lvl2pPr marL="433705" indent="0">
              <a:buNone/>
              <a:defRPr sz="1895" b="1"/>
            </a:lvl2pPr>
            <a:lvl3pPr marL="866775" indent="0">
              <a:buNone/>
              <a:defRPr sz="1705" b="1"/>
            </a:lvl3pPr>
            <a:lvl4pPr marL="1300480" indent="0">
              <a:buNone/>
              <a:defRPr sz="1515" b="1"/>
            </a:lvl4pPr>
            <a:lvl5pPr marL="1733550" indent="0">
              <a:buNone/>
              <a:defRPr sz="1515" b="1"/>
            </a:lvl5pPr>
            <a:lvl6pPr marL="2167255" indent="0">
              <a:buNone/>
              <a:defRPr sz="1515" b="1"/>
            </a:lvl6pPr>
            <a:lvl7pPr marL="2600325" indent="0">
              <a:buNone/>
              <a:defRPr sz="1515" b="1"/>
            </a:lvl7pPr>
            <a:lvl8pPr marL="3034030" indent="0">
              <a:buNone/>
              <a:defRPr sz="1515" b="1"/>
            </a:lvl8pPr>
            <a:lvl9pPr marL="3467100" indent="0">
              <a:buNone/>
              <a:defRPr sz="1515" b="1"/>
            </a:lvl9pPr>
          </a:lstStyle>
          <a:p>
            <a:pPr lvl="0"/>
            <a:r>
              <a:rPr lang="zh-CN" altLang="en-US" dirty="0"/>
              <a:t>单击此处编辑母版文本样式</a:t>
            </a:r>
            <a:endParaRPr lang="zh-CN" altLang="en-US" dirty="0"/>
          </a:p>
        </p:txBody>
      </p:sp>
      <p:sp>
        <p:nvSpPr>
          <p:cNvPr id="6" name="内容占位符 5"/>
          <p:cNvSpPr>
            <a:spLocks noGrp="1"/>
          </p:cNvSpPr>
          <p:nvPr>
            <p:ph sz="quarter" idx="4"/>
            <p:custDataLst>
              <p:tags r:id="rId6"/>
            </p:custDataLst>
          </p:nvPr>
        </p:nvSpPr>
        <p:spPr>
          <a:xfrm>
            <a:off x="5873064" y="2575427"/>
            <a:ext cx="4845751" cy="3276800"/>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p:txBody>
          <a:bodyPr>
            <a:normAutofit/>
          </a:bodyPr>
          <a:lstStyle>
            <a:lvl1pPr>
              <a:defRPr sz="3790"/>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829238" y="317440"/>
            <a:ext cx="3958500" cy="1536000"/>
          </a:xfrm>
        </p:spPr>
        <p:txBody>
          <a:bodyPr anchor="t" anchorCtr="0">
            <a:normAutofit/>
          </a:bodyPr>
          <a:lstStyle>
            <a:lvl1pPr>
              <a:defRPr sz="3790"/>
            </a:lvl1pPr>
          </a:lstStyle>
          <a:p>
            <a:r>
              <a:rPr lang="zh-CN" altLang="en-US" dirty="0"/>
              <a:t>单击此处编辑母版标题样式</a:t>
            </a:r>
            <a:endParaRPr lang="zh-CN" altLang="en-US" dirty="0"/>
          </a:p>
        </p:txBody>
      </p:sp>
      <p:sp>
        <p:nvSpPr>
          <p:cNvPr id="3" name="图片占位符 2"/>
          <p:cNvSpPr>
            <a:spLocks noGrp="1" noChangeAspect="1"/>
          </p:cNvSpPr>
          <p:nvPr>
            <p:ph type="pic" idx="1"/>
            <p:custDataLst>
              <p:tags r:id="rId3"/>
            </p:custDataLst>
          </p:nvPr>
        </p:nvSpPr>
        <p:spPr>
          <a:xfrm>
            <a:off x="4923029" y="317440"/>
            <a:ext cx="5801250" cy="5529600"/>
          </a:xfrm>
        </p:spPr>
        <p:txBody>
          <a:bodyPr/>
          <a:lstStyle>
            <a:lvl1pPr marL="0" indent="0">
              <a:buNone/>
              <a:defRPr sz="3035"/>
            </a:lvl1pPr>
            <a:lvl2pPr marL="433705" indent="0">
              <a:buNone/>
              <a:defRPr sz="2655"/>
            </a:lvl2pPr>
            <a:lvl3pPr marL="866775" indent="0">
              <a:buNone/>
              <a:defRPr sz="2275"/>
            </a:lvl3pPr>
            <a:lvl4pPr marL="1300480" indent="0">
              <a:buNone/>
              <a:defRPr sz="1895"/>
            </a:lvl4pPr>
            <a:lvl5pPr marL="1733550" indent="0">
              <a:buNone/>
              <a:defRPr sz="1895"/>
            </a:lvl5pPr>
            <a:lvl6pPr marL="2167255" indent="0">
              <a:buNone/>
              <a:defRPr sz="1895"/>
            </a:lvl6pPr>
            <a:lvl7pPr marL="2600325" indent="0">
              <a:buNone/>
              <a:defRPr sz="1895"/>
            </a:lvl7pPr>
            <a:lvl8pPr marL="3034030" indent="0">
              <a:buNone/>
              <a:defRPr sz="1895"/>
            </a:lvl8pPr>
            <a:lvl9pPr marL="3467100" indent="0">
              <a:buNone/>
              <a:defRPr sz="1895"/>
            </a:lvl9pPr>
          </a:lstStyle>
          <a:p>
            <a:endParaRPr lang="zh-CN" altLang="en-US" dirty="0"/>
          </a:p>
        </p:txBody>
      </p:sp>
      <p:sp>
        <p:nvSpPr>
          <p:cNvPr id="4" name="文本占位符 3"/>
          <p:cNvSpPr>
            <a:spLocks noGrp="1"/>
          </p:cNvSpPr>
          <p:nvPr>
            <p:ph type="body" sz="half" idx="2"/>
            <p:custDataLst>
              <p:tags r:id="rId4"/>
            </p:custDataLst>
          </p:nvPr>
        </p:nvSpPr>
        <p:spPr>
          <a:xfrm>
            <a:off x="829238" y="2001989"/>
            <a:ext cx="3958500" cy="3843413"/>
          </a:xfrm>
        </p:spPr>
        <p:txBody>
          <a:bodyPr>
            <a:normAutofit/>
          </a:bodyPr>
          <a:lstStyle>
            <a:lvl1pPr marL="0" indent="0">
              <a:buNone/>
              <a:defRPr sz="1705"/>
            </a:lvl1pPr>
            <a:lvl2pPr marL="433705" indent="0">
              <a:buNone/>
              <a:defRPr sz="1325"/>
            </a:lvl2pPr>
            <a:lvl3pPr marL="866775" indent="0">
              <a:buNone/>
              <a:defRPr sz="1140"/>
            </a:lvl3pPr>
            <a:lvl4pPr marL="1300480" indent="0">
              <a:buNone/>
              <a:defRPr sz="950"/>
            </a:lvl4pPr>
            <a:lvl5pPr marL="1733550" indent="0">
              <a:buNone/>
              <a:defRPr sz="950"/>
            </a:lvl5pPr>
            <a:lvl6pPr marL="2167255" indent="0">
              <a:buNone/>
              <a:defRPr sz="950"/>
            </a:lvl6pPr>
            <a:lvl7pPr marL="2600325" indent="0">
              <a:buNone/>
              <a:defRPr sz="950"/>
            </a:lvl7pPr>
            <a:lvl8pPr marL="3034030" indent="0">
              <a:buNone/>
              <a:defRPr sz="950"/>
            </a:lvl8pPr>
            <a:lvl9pPr marL="3467100" indent="0">
              <a:buNone/>
              <a:defRPr sz="950"/>
            </a:lvl9pPr>
          </a:lstStyle>
          <a:p>
            <a:pPr lvl="0"/>
            <a:r>
              <a:rPr lang="zh-CN" altLang="en-US" dirty="0"/>
              <a:t>单击此处编辑母版文本样式</a:t>
            </a:r>
            <a:endParaRPr lang="zh-CN" altLang="en-US" dirty="0"/>
          </a:p>
        </p:txBody>
      </p:sp>
      <p:sp>
        <p:nvSpPr>
          <p:cNvPr id="5" name="日期占位符 4"/>
          <p:cNvSpPr>
            <a:spLocks noGrp="1"/>
          </p:cNvSpPr>
          <p:nvPr>
            <p:ph type="dt" sz="half" idx="10"/>
            <p:custDataLst>
              <p:tags r:id="rId5"/>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6"/>
            </p:custDataLst>
          </p:nvPr>
        </p:nvSpPr>
        <p:spPr/>
        <p:txBody>
          <a:bodyPr/>
          <a:lstStyle/>
          <a:p>
            <a:endParaRPr lang="zh-CN" altLang="en-US" dirty="0"/>
          </a:p>
        </p:txBody>
      </p:sp>
      <p:sp>
        <p:nvSpPr>
          <p:cNvPr id="7" name="灯片编号占位符 6"/>
          <p:cNvSpPr>
            <a:spLocks noGrp="1"/>
          </p:cNvSpPr>
          <p:nvPr>
            <p:ph type="sldNum" sz="quarter" idx="12"/>
            <p:custDataLst>
              <p:tags r:id="rId7"/>
            </p:custDataLst>
          </p:nvPr>
        </p:nvSpPr>
        <p:spPr/>
        <p:txBody>
          <a:bodyPr/>
          <a:lstStyle/>
          <a:p>
            <a:fld id="{FABC47A4-756D-490B-A52F-7D9E2C9FC05F}"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custDataLst>
              <p:tags r:id="rId2"/>
            </p:custDataLst>
          </p:nvPr>
        </p:nvSpPr>
        <p:spPr>
          <a:xfrm>
            <a:off x="9285705" y="316089"/>
            <a:ext cx="1433250" cy="5529600"/>
          </a:xfrm>
        </p:spPr>
        <p:txBody>
          <a:bodyPr vert="eaVert">
            <a:normAutofit/>
          </a:bodyPr>
          <a:lstStyle>
            <a:lvl1pPr>
              <a:defRPr sz="3415"/>
            </a:lvl1pPr>
          </a:lstStyle>
          <a:p>
            <a:r>
              <a:rPr lang="zh-CN" altLang="en-US" dirty="0"/>
              <a:t>单击此处编辑母版标题样式</a:t>
            </a:r>
            <a:endParaRPr lang="zh-CN" altLang="en-US" dirty="0"/>
          </a:p>
        </p:txBody>
      </p:sp>
      <p:sp>
        <p:nvSpPr>
          <p:cNvPr id="3" name="竖排文字占位符 2"/>
          <p:cNvSpPr>
            <a:spLocks noGrp="1"/>
          </p:cNvSpPr>
          <p:nvPr>
            <p:ph type="body" orient="vert" idx="1"/>
            <p:custDataLst>
              <p:tags r:id="rId3"/>
            </p:custDataLst>
          </p:nvPr>
        </p:nvSpPr>
        <p:spPr>
          <a:xfrm>
            <a:off x="829238" y="317440"/>
            <a:ext cx="8326500" cy="5529600"/>
          </a:xfrm>
        </p:spPr>
        <p:txBody>
          <a:bodyPr vert="eaVert"/>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9" Type="http://schemas.openxmlformats.org/officeDocument/2006/relationships/theme" Target="../theme/theme1.xml"/><Relationship Id="rId18" Type="http://schemas.openxmlformats.org/officeDocument/2006/relationships/tags" Target="../tags/tag75.xml"/><Relationship Id="rId17" Type="http://schemas.openxmlformats.org/officeDocument/2006/relationships/tags" Target="../tags/tag74.xml"/><Relationship Id="rId16" Type="http://schemas.openxmlformats.org/officeDocument/2006/relationships/tags" Target="../tags/tag73.xml"/><Relationship Id="rId15" Type="http://schemas.openxmlformats.org/officeDocument/2006/relationships/tags" Target="../tags/tag72.xml"/><Relationship Id="rId14" Type="http://schemas.openxmlformats.org/officeDocument/2006/relationships/tags" Target="../tags/tag71.xml"/><Relationship Id="rId13" Type="http://schemas.openxmlformats.org/officeDocument/2006/relationships/tags" Target="../tags/tag70.xml"/><Relationship Id="rId12" Type="http://schemas.openxmlformats.org/officeDocument/2006/relationships/image" Target="../media/image5.pn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 Type="http://schemas.openxmlformats.org/officeDocument/2006/relationships/slideLayout" Target="../slideLayouts/slideLayout13.xml"/><Relationship Id="rId19" Type="http://schemas.openxmlformats.org/officeDocument/2006/relationships/theme" Target="../theme/theme2.xml"/><Relationship Id="rId18" Type="http://schemas.openxmlformats.org/officeDocument/2006/relationships/tags" Target="../tags/tag150.xml"/><Relationship Id="rId17" Type="http://schemas.openxmlformats.org/officeDocument/2006/relationships/tags" Target="../tags/tag149.xml"/><Relationship Id="rId16" Type="http://schemas.openxmlformats.org/officeDocument/2006/relationships/tags" Target="../tags/tag148.xml"/><Relationship Id="rId15" Type="http://schemas.openxmlformats.org/officeDocument/2006/relationships/tags" Target="../tags/tag147.xml"/><Relationship Id="rId14" Type="http://schemas.openxmlformats.org/officeDocument/2006/relationships/tags" Target="../tags/tag146.xml"/><Relationship Id="rId13" Type="http://schemas.openxmlformats.org/officeDocument/2006/relationships/tags" Target="../tags/tag145.xml"/><Relationship Id="rId12" Type="http://schemas.openxmlformats.org/officeDocument/2006/relationships/image" Target="../media/image5.png"/><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2">
            <a:lum/>
          </a:blip>
          <a:srcRect/>
          <a:tile tx="0" ty="0" sx="100000" sy="100000" flip="none" algn="tl"/>
        </a:blip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3"/>
            </p:custDataLst>
          </p:nvPr>
        </p:nvSpPr>
        <p:spPr>
          <a:xfrm>
            <a:off x="830375" y="316089"/>
            <a:ext cx="9896250" cy="1295965"/>
          </a:xfrm>
          <a:prstGeom prst="rect">
            <a:avLst/>
          </a:prstGeom>
        </p:spPr>
        <p:txBody>
          <a:bodyPr vert="horz" lIns="91440" tIns="45720" rIns="91440" bIns="46800" rtlCol="0" anchor="b">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4"/>
            </p:custDataLst>
          </p:nvPr>
        </p:nvSpPr>
        <p:spPr>
          <a:xfrm>
            <a:off x="830375" y="1757867"/>
            <a:ext cx="9896250" cy="4096000"/>
          </a:xfrm>
          <a:prstGeom prst="rect">
            <a:avLst/>
          </a:prstGeom>
        </p:spPr>
        <p:txBody>
          <a:bodyPr vert="horz" lIns="91440" tIns="45720" rIns="9144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5"/>
            </p:custDataLst>
          </p:nvPr>
        </p:nvSpPr>
        <p:spPr>
          <a:xfrm>
            <a:off x="833922" y="6020582"/>
            <a:ext cx="2559375" cy="300373"/>
          </a:xfrm>
          <a:prstGeom prst="rect">
            <a:avLst/>
          </a:prstGeom>
        </p:spPr>
        <p:txBody>
          <a:bodyPr vert="horz" lIns="91440" tIns="45720" rIns="91440" bIns="46800" rtlCol="0" anchor="ctr">
            <a:normAutofit/>
          </a:bodyPr>
          <a:lstStyle>
            <a:lvl1pPr algn="l">
              <a:defRPr sz="1140">
                <a:solidFill>
                  <a:schemeClr val="tx1">
                    <a:tint val="75000"/>
                  </a:schemeClr>
                </a:solidFill>
                <a:latin typeface="微软雅黑" panose="020B0503020204020204" charset="-122"/>
                <a:ea typeface="微软雅黑" panose="020B0503020204020204" charset="-122"/>
              </a:defRPr>
            </a:lvl1pPr>
          </a:lstStyle>
          <a:p>
            <a:fld id="{760FBDFE-C587-4B4C-A407-44438C67B59E}" type="datetimeFigureOut">
              <a:rPr lang="zh-CN" altLang="en-US" smtClean="0"/>
            </a:fld>
            <a:endParaRPr lang="zh-CN" altLang="en-US" dirty="0"/>
          </a:p>
        </p:txBody>
      </p:sp>
      <p:sp>
        <p:nvSpPr>
          <p:cNvPr id="5" name="页脚占位符 4"/>
          <p:cNvSpPr>
            <a:spLocks noGrp="1"/>
          </p:cNvSpPr>
          <p:nvPr>
            <p:ph type="ftr" sz="quarter" idx="3"/>
            <p:custDataLst>
              <p:tags r:id="rId16"/>
            </p:custDataLst>
          </p:nvPr>
        </p:nvSpPr>
        <p:spPr>
          <a:xfrm>
            <a:off x="3901625" y="6020582"/>
            <a:ext cx="3753750" cy="300373"/>
          </a:xfrm>
          <a:prstGeom prst="rect">
            <a:avLst/>
          </a:prstGeom>
        </p:spPr>
        <p:txBody>
          <a:bodyPr vert="horz" lIns="91440" tIns="45720" rIns="91440" bIns="46800" rtlCol="0" anchor="ctr">
            <a:normAutofit/>
          </a:bodyPr>
          <a:lstStyle>
            <a:lvl1pPr algn="ctr">
              <a:defRPr sz="1140">
                <a:solidFill>
                  <a:schemeClr val="tx1">
                    <a:tint val="75000"/>
                  </a:schemeClr>
                </a:solidFill>
                <a:latin typeface="微软雅黑" panose="020B0503020204020204" charset="-122"/>
                <a:ea typeface="微软雅黑" panose="020B0503020204020204" charset="-122"/>
              </a:defRPr>
            </a:lvl1pPr>
          </a:lstStyle>
          <a:p>
            <a:endParaRPr lang="zh-CN" altLang="en-US" dirty="0"/>
          </a:p>
        </p:txBody>
      </p:sp>
      <p:sp>
        <p:nvSpPr>
          <p:cNvPr id="6" name="灯片编号占位符 5"/>
          <p:cNvSpPr>
            <a:spLocks noGrp="1"/>
          </p:cNvSpPr>
          <p:nvPr>
            <p:ph type="sldNum" sz="quarter" idx="4"/>
            <p:custDataLst>
              <p:tags r:id="rId17"/>
            </p:custDataLst>
          </p:nvPr>
        </p:nvSpPr>
        <p:spPr>
          <a:xfrm>
            <a:off x="8162131" y="6020582"/>
            <a:ext cx="2559375" cy="300373"/>
          </a:xfrm>
          <a:prstGeom prst="rect">
            <a:avLst/>
          </a:prstGeom>
        </p:spPr>
        <p:txBody>
          <a:bodyPr vert="horz" lIns="91440" tIns="45720" rIns="91440" bIns="46800" rtlCol="0" anchor="ctr">
            <a:normAutofit/>
          </a:bodyPr>
          <a:lstStyle>
            <a:lvl1pPr algn="r">
              <a:defRPr sz="1140">
                <a:solidFill>
                  <a:schemeClr val="tx1">
                    <a:tint val="75000"/>
                  </a:schemeClr>
                </a:solidFill>
                <a:latin typeface="微软雅黑" panose="020B0503020204020204" charset="-122"/>
                <a:ea typeface="微软雅黑" panose="020B0503020204020204" charset="-122"/>
              </a:defRPr>
            </a:lvl1pPr>
          </a:lstStyle>
          <a:p>
            <a:fld id="{49AE70B2-8BF9-45C0-BB95-33D1B9D3A854}" type="slidenum">
              <a:rPr lang="zh-CN" altLang="en-US" smtClean="0"/>
            </a:fld>
            <a:endParaRPr lang="zh-CN" altLang="en-US" dirty="0"/>
          </a:p>
        </p:txBody>
      </p:sp>
      <p:sp>
        <p:nvSpPr>
          <p:cNvPr id="7" name="KSO_TEMPLATE" hidden="1"/>
          <p:cNvSpPr/>
          <p:nvPr>
            <p:custDataLst>
              <p:tags r:id="rId18"/>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705"/>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866775" rtl="0" eaLnBrk="1" latinLnBrk="0" hangingPunct="1">
        <a:lnSpc>
          <a:spcPct val="120000"/>
        </a:lnSpc>
        <a:spcBef>
          <a:spcPct val="0"/>
        </a:spcBef>
        <a:buNone/>
        <a:defRPr sz="4170" kern="1200">
          <a:solidFill>
            <a:schemeClr val="tx1"/>
          </a:solidFill>
          <a:latin typeface="微软雅黑" panose="020B0503020204020204" charset="-122"/>
          <a:ea typeface="微软雅黑" panose="020B0503020204020204" charset="-122"/>
          <a:cs typeface="+mj-cs"/>
        </a:defRPr>
      </a:lvl1pPr>
    </p:titleStyle>
    <p:bodyStyle>
      <a:lvl1pPr marL="216535" indent="-216535" algn="l" defTabSz="866775" rtl="0" eaLnBrk="1" latinLnBrk="0" hangingPunct="1">
        <a:lnSpc>
          <a:spcPct val="120000"/>
        </a:lnSpc>
        <a:spcBef>
          <a:spcPct val="190000"/>
        </a:spcBef>
        <a:buFont typeface="Arial" panose="020B0604020202020204" pitchFamily="34" charset="0"/>
        <a:buChar char="•"/>
        <a:defRPr sz="2275" kern="1200">
          <a:solidFill>
            <a:schemeClr val="tx1"/>
          </a:solidFill>
          <a:latin typeface="微软雅黑" panose="020B0503020204020204" charset="-122"/>
          <a:ea typeface="微软雅黑" panose="020B0503020204020204" charset="-122"/>
          <a:cs typeface="+mn-cs"/>
        </a:defRPr>
      </a:lvl1pPr>
      <a:lvl2pPr marL="650240" indent="-216535" algn="l" defTabSz="866775" rtl="0" eaLnBrk="1" latinLnBrk="0" hangingPunct="1">
        <a:lnSpc>
          <a:spcPct val="120000"/>
        </a:lnSpc>
        <a:spcBef>
          <a:spcPct val="95000"/>
        </a:spcBef>
        <a:buFont typeface="Arial" panose="020B0604020202020204" pitchFamily="34" charset="0"/>
        <a:buChar char="•"/>
        <a:defRPr sz="1895" kern="1200">
          <a:solidFill>
            <a:schemeClr val="tx1"/>
          </a:solidFill>
          <a:latin typeface="微软雅黑" panose="020B0503020204020204" charset="-122"/>
          <a:ea typeface="微软雅黑" panose="020B0503020204020204" charset="-122"/>
          <a:cs typeface="+mn-cs"/>
        </a:defRPr>
      </a:lvl2pPr>
      <a:lvl3pPr marL="1083310" indent="-216535" algn="l" defTabSz="866775" rtl="0" eaLnBrk="1" latinLnBrk="0" hangingPunct="1">
        <a:lnSpc>
          <a:spcPct val="120000"/>
        </a:lnSpc>
        <a:spcBef>
          <a:spcPct val="95000"/>
        </a:spcBef>
        <a:buFont typeface="Arial" panose="020B0604020202020204" pitchFamily="34" charset="0"/>
        <a:buChar char="•"/>
        <a:defRPr sz="1705" kern="1200">
          <a:solidFill>
            <a:schemeClr val="tx1"/>
          </a:solidFill>
          <a:latin typeface="微软雅黑" panose="020B0503020204020204" charset="-122"/>
          <a:ea typeface="微软雅黑" panose="020B0503020204020204" charset="-122"/>
          <a:cs typeface="+mn-cs"/>
        </a:defRPr>
      </a:lvl3pPr>
      <a:lvl4pPr marL="1517015" indent="-216535" algn="l" defTabSz="866775" rtl="0" eaLnBrk="1" latinLnBrk="0" hangingPunct="1">
        <a:lnSpc>
          <a:spcPct val="120000"/>
        </a:lnSpc>
        <a:spcBef>
          <a:spcPct val="95000"/>
        </a:spcBef>
        <a:buFont typeface="Arial" panose="020B0604020202020204" pitchFamily="34" charset="0"/>
        <a:buChar char="•"/>
        <a:defRPr sz="1705" kern="1200">
          <a:solidFill>
            <a:schemeClr val="tx1"/>
          </a:solidFill>
          <a:latin typeface="微软雅黑" panose="020B0503020204020204" charset="-122"/>
          <a:ea typeface="微软雅黑" panose="020B0503020204020204" charset="-122"/>
          <a:cs typeface="+mn-cs"/>
        </a:defRPr>
      </a:lvl4pPr>
      <a:lvl5pPr marL="1950085" indent="-216535" algn="l" defTabSz="866775" rtl="0" eaLnBrk="1" latinLnBrk="0" hangingPunct="1">
        <a:lnSpc>
          <a:spcPct val="120000"/>
        </a:lnSpc>
        <a:spcBef>
          <a:spcPct val="95000"/>
        </a:spcBef>
        <a:buFont typeface="Arial" panose="020B0604020202020204" pitchFamily="34" charset="0"/>
        <a:buChar char="•"/>
        <a:defRPr sz="1705" kern="1200">
          <a:solidFill>
            <a:schemeClr val="tx1"/>
          </a:solidFill>
          <a:latin typeface="微软雅黑" panose="020B0503020204020204" charset="-122"/>
          <a:ea typeface="微软雅黑" panose="020B0503020204020204" charset="-122"/>
          <a:cs typeface="+mn-cs"/>
        </a:defRPr>
      </a:lvl5pPr>
      <a:lvl6pPr marL="2383790" indent="-216535" algn="l" defTabSz="866775" rtl="0" eaLnBrk="1" latinLnBrk="0" hangingPunct="1">
        <a:lnSpc>
          <a:spcPct val="90000"/>
        </a:lnSpc>
        <a:spcBef>
          <a:spcPct val="95000"/>
        </a:spcBef>
        <a:buFont typeface="Arial" panose="020B0604020202020204" pitchFamily="34" charset="0"/>
        <a:buChar char="•"/>
        <a:defRPr sz="1705" kern="1200">
          <a:solidFill>
            <a:schemeClr val="tx1"/>
          </a:solidFill>
          <a:latin typeface="+mn-lt"/>
          <a:ea typeface="+mn-ea"/>
          <a:cs typeface="+mn-cs"/>
        </a:defRPr>
      </a:lvl6pPr>
      <a:lvl7pPr marL="2816860" indent="-216535" algn="l" defTabSz="866775" rtl="0" eaLnBrk="1" latinLnBrk="0" hangingPunct="1">
        <a:lnSpc>
          <a:spcPct val="90000"/>
        </a:lnSpc>
        <a:spcBef>
          <a:spcPct val="95000"/>
        </a:spcBef>
        <a:buFont typeface="Arial" panose="020B0604020202020204" pitchFamily="34" charset="0"/>
        <a:buChar char="•"/>
        <a:defRPr sz="1705" kern="1200">
          <a:solidFill>
            <a:schemeClr val="tx1"/>
          </a:solidFill>
          <a:latin typeface="+mn-lt"/>
          <a:ea typeface="+mn-ea"/>
          <a:cs typeface="+mn-cs"/>
        </a:defRPr>
      </a:lvl7pPr>
      <a:lvl8pPr marL="3250565" indent="-216535" algn="l" defTabSz="866775" rtl="0" eaLnBrk="1" latinLnBrk="0" hangingPunct="1">
        <a:lnSpc>
          <a:spcPct val="90000"/>
        </a:lnSpc>
        <a:spcBef>
          <a:spcPct val="95000"/>
        </a:spcBef>
        <a:buFont typeface="Arial" panose="020B0604020202020204" pitchFamily="34" charset="0"/>
        <a:buChar char="•"/>
        <a:defRPr sz="1705" kern="1200">
          <a:solidFill>
            <a:schemeClr val="tx1"/>
          </a:solidFill>
          <a:latin typeface="+mn-lt"/>
          <a:ea typeface="+mn-ea"/>
          <a:cs typeface="+mn-cs"/>
        </a:defRPr>
      </a:lvl8pPr>
      <a:lvl9pPr marL="3683635" indent="-216535" algn="l" defTabSz="866775" rtl="0" eaLnBrk="1" latinLnBrk="0" hangingPunct="1">
        <a:lnSpc>
          <a:spcPct val="90000"/>
        </a:lnSpc>
        <a:spcBef>
          <a:spcPct val="95000"/>
        </a:spcBef>
        <a:buFont typeface="Arial" panose="020B0604020202020204" pitchFamily="34" charset="0"/>
        <a:buChar char="•"/>
        <a:defRPr sz="1705" kern="1200">
          <a:solidFill>
            <a:schemeClr val="tx1"/>
          </a:solidFill>
          <a:latin typeface="+mn-lt"/>
          <a:ea typeface="+mn-ea"/>
          <a:cs typeface="+mn-cs"/>
        </a:defRPr>
      </a:lvl9pPr>
    </p:bodyStyle>
    <p:otherStyle>
      <a:defPPr>
        <a:defRPr lang="zh-CN"/>
      </a:defPPr>
      <a:lvl1pPr marL="0" algn="l" defTabSz="866775" rtl="0" eaLnBrk="1" latinLnBrk="0" hangingPunct="1">
        <a:defRPr sz="1705" kern="1200">
          <a:solidFill>
            <a:schemeClr val="tx1"/>
          </a:solidFill>
          <a:latin typeface="+mn-lt"/>
          <a:ea typeface="+mn-ea"/>
          <a:cs typeface="+mn-cs"/>
        </a:defRPr>
      </a:lvl1pPr>
      <a:lvl2pPr marL="433705" algn="l" defTabSz="866775" rtl="0" eaLnBrk="1" latinLnBrk="0" hangingPunct="1">
        <a:defRPr sz="1705" kern="1200">
          <a:solidFill>
            <a:schemeClr val="tx1"/>
          </a:solidFill>
          <a:latin typeface="+mn-lt"/>
          <a:ea typeface="+mn-ea"/>
          <a:cs typeface="+mn-cs"/>
        </a:defRPr>
      </a:lvl2pPr>
      <a:lvl3pPr marL="866775" algn="l" defTabSz="866775" rtl="0" eaLnBrk="1" latinLnBrk="0" hangingPunct="1">
        <a:defRPr sz="1705" kern="1200">
          <a:solidFill>
            <a:schemeClr val="tx1"/>
          </a:solidFill>
          <a:latin typeface="+mn-lt"/>
          <a:ea typeface="+mn-ea"/>
          <a:cs typeface="+mn-cs"/>
        </a:defRPr>
      </a:lvl3pPr>
      <a:lvl4pPr marL="1300480" algn="l" defTabSz="866775" rtl="0" eaLnBrk="1" latinLnBrk="0" hangingPunct="1">
        <a:defRPr sz="1705" kern="1200">
          <a:solidFill>
            <a:schemeClr val="tx1"/>
          </a:solidFill>
          <a:latin typeface="+mn-lt"/>
          <a:ea typeface="+mn-ea"/>
          <a:cs typeface="+mn-cs"/>
        </a:defRPr>
      </a:lvl4pPr>
      <a:lvl5pPr marL="1733550" algn="l" defTabSz="866775" rtl="0" eaLnBrk="1" latinLnBrk="0" hangingPunct="1">
        <a:defRPr sz="1705" kern="1200">
          <a:solidFill>
            <a:schemeClr val="tx1"/>
          </a:solidFill>
          <a:latin typeface="+mn-lt"/>
          <a:ea typeface="+mn-ea"/>
          <a:cs typeface="+mn-cs"/>
        </a:defRPr>
      </a:lvl5pPr>
      <a:lvl6pPr marL="2167255" algn="l" defTabSz="866775" rtl="0" eaLnBrk="1" latinLnBrk="0" hangingPunct="1">
        <a:defRPr sz="1705" kern="1200">
          <a:solidFill>
            <a:schemeClr val="tx1"/>
          </a:solidFill>
          <a:latin typeface="+mn-lt"/>
          <a:ea typeface="+mn-ea"/>
          <a:cs typeface="+mn-cs"/>
        </a:defRPr>
      </a:lvl6pPr>
      <a:lvl7pPr marL="2600325" algn="l" defTabSz="866775" rtl="0" eaLnBrk="1" latinLnBrk="0" hangingPunct="1">
        <a:defRPr sz="1705" kern="1200">
          <a:solidFill>
            <a:schemeClr val="tx1"/>
          </a:solidFill>
          <a:latin typeface="+mn-lt"/>
          <a:ea typeface="+mn-ea"/>
          <a:cs typeface="+mn-cs"/>
        </a:defRPr>
      </a:lvl7pPr>
      <a:lvl8pPr marL="3034030" algn="l" defTabSz="866775" rtl="0" eaLnBrk="1" latinLnBrk="0" hangingPunct="1">
        <a:defRPr sz="1705" kern="1200">
          <a:solidFill>
            <a:schemeClr val="tx1"/>
          </a:solidFill>
          <a:latin typeface="+mn-lt"/>
          <a:ea typeface="+mn-ea"/>
          <a:cs typeface="+mn-cs"/>
        </a:defRPr>
      </a:lvl8pPr>
      <a:lvl9pPr marL="3467100" algn="l" defTabSz="866775" rtl="0" eaLnBrk="1" latinLnBrk="0" hangingPunct="1">
        <a:defRPr sz="1705"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2">
            <a:lum/>
          </a:blip>
          <a:srcRect/>
          <a:tile tx="0" ty="0" sx="100000" sy="100000" flip="none" algn="tl"/>
        </a:blip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3"/>
            </p:custDataLst>
          </p:nvPr>
        </p:nvSpPr>
        <p:spPr>
          <a:xfrm>
            <a:off x="830375" y="316805"/>
            <a:ext cx="9896250" cy="1295649"/>
          </a:xfrm>
          <a:prstGeom prst="rect">
            <a:avLst/>
          </a:prstGeom>
        </p:spPr>
        <p:txBody>
          <a:bodyPr vert="horz" lIns="91440" tIns="45720" rIns="91440" bIns="46800" rtlCol="0" anchor="b">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4"/>
            </p:custDataLst>
          </p:nvPr>
        </p:nvSpPr>
        <p:spPr>
          <a:xfrm>
            <a:off x="830375" y="1758231"/>
            <a:ext cx="9896250" cy="4095000"/>
          </a:xfrm>
          <a:prstGeom prst="rect">
            <a:avLst/>
          </a:prstGeom>
        </p:spPr>
        <p:txBody>
          <a:bodyPr vert="horz" lIns="91440" tIns="45720" rIns="9144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5"/>
            </p:custDataLst>
          </p:nvPr>
        </p:nvSpPr>
        <p:spPr>
          <a:xfrm>
            <a:off x="833922" y="6019906"/>
            <a:ext cx="2559375" cy="300300"/>
          </a:xfrm>
          <a:prstGeom prst="rect">
            <a:avLst/>
          </a:prstGeom>
        </p:spPr>
        <p:txBody>
          <a:bodyPr vert="horz" lIns="91440" tIns="45720" rIns="91440" bIns="46800" rtlCol="0" anchor="ctr">
            <a:normAutofit/>
          </a:bodyPr>
          <a:lstStyle>
            <a:lvl1pPr algn="l">
              <a:defRPr sz="1140">
                <a:solidFill>
                  <a:schemeClr val="tx1">
                    <a:tint val="75000"/>
                  </a:schemeClr>
                </a:solidFill>
                <a:latin typeface="微软雅黑" panose="020B0503020204020204" charset="-122"/>
                <a:ea typeface="微软雅黑" panose="020B0503020204020204" charset="-122"/>
              </a:defRPr>
            </a:lvl1pPr>
          </a:lstStyle>
          <a:p>
            <a:fld id="{760FBDFE-C587-4B4C-A407-44438C67B59E}" type="datetimeFigureOut">
              <a:rPr lang="zh-CN" altLang="en-US" smtClean="0"/>
            </a:fld>
            <a:endParaRPr lang="zh-CN" altLang="en-US" dirty="0"/>
          </a:p>
        </p:txBody>
      </p:sp>
      <p:sp>
        <p:nvSpPr>
          <p:cNvPr id="5" name="页脚占位符 4"/>
          <p:cNvSpPr>
            <a:spLocks noGrp="1"/>
          </p:cNvSpPr>
          <p:nvPr>
            <p:ph type="ftr" sz="quarter" idx="3"/>
            <p:custDataLst>
              <p:tags r:id="rId16"/>
            </p:custDataLst>
          </p:nvPr>
        </p:nvSpPr>
        <p:spPr>
          <a:xfrm>
            <a:off x="3901625" y="6019906"/>
            <a:ext cx="3753750" cy="300300"/>
          </a:xfrm>
          <a:prstGeom prst="rect">
            <a:avLst/>
          </a:prstGeom>
        </p:spPr>
        <p:txBody>
          <a:bodyPr vert="horz" lIns="91440" tIns="45720" rIns="91440" bIns="46800" rtlCol="0" anchor="ctr">
            <a:normAutofit/>
          </a:bodyPr>
          <a:lstStyle>
            <a:lvl1pPr algn="ctr">
              <a:defRPr sz="1140">
                <a:solidFill>
                  <a:schemeClr val="tx1">
                    <a:tint val="75000"/>
                  </a:schemeClr>
                </a:solidFill>
                <a:latin typeface="微软雅黑" panose="020B0503020204020204" charset="-122"/>
                <a:ea typeface="微软雅黑" panose="020B0503020204020204" charset="-122"/>
              </a:defRPr>
            </a:lvl1pPr>
          </a:lstStyle>
          <a:p>
            <a:endParaRPr lang="zh-CN" altLang="en-US" dirty="0"/>
          </a:p>
        </p:txBody>
      </p:sp>
      <p:sp>
        <p:nvSpPr>
          <p:cNvPr id="6" name="灯片编号占位符 5"/>
          <p:cNvSpPr>
            <a:spLocks noGrp="1"/>
          </p:cNvSpPr>
          <p:nvPr>
            <p:ph type="sldNum" sz="quarter" idx="4"/>
            <p:custDataLst>
              <p:tags r:id="rId17"/>
            </p:custDataLst>
          </p:nvPr>
        </p:nvSpPr>
        <p:spPr>
          <a:xfrm>
            <a:off x="8162131" y="6019906"/>
            <a:ext cx="2559375" cy="300300"/>
          </a:xfrm>
          <a:prstGeom prst="rect">
            <a:avLst/>
          </a:prstGeom>
        </p:spPr>
        <p:txBody>
          <a:bodyPr vert="horz" lIns="91440" tIns="45720" rIns="91440" bIns="46800" rtlCol="0" anchor="ctr">
            <a:normAutofit/>
          </a:bodyPr>
          <a:lstStyle>
            <a:lvl1pPr algn="r">
              <a:defRPr sz="1140">
                <a:solidFill>
                  <a:schemeClr val="tx1">
                    <a:tint val="75000"/>
                  </a:schemeClr>
                </a:solidFill>
                <a:latin typeface="微软雅黑" panose="020B0503020204020204" charset="-122"/>
                <a:ea typeface="微软雅黑" panose="020B0503020204020204" charset="-122"/>
              </a:defRPr>
            </a:lvl1pPr>
          </a:lstStyle>
          <a:p>
            <a:fld id="{49AE70B2-8BF9-45C0-BB95-33D1B9D3A854}" type="slidenum">
              <a:rPr lang="zh-CN" altLang="en-US" smtClean="0"/>
            </a:fld>
            <a:endParaRPr lang="zh-CN" altLang="en-US" dirty="0"/>
          </a:p>
        </p:txBody>
      </p:sp>
      <p:sp>
        <p:nvSpPr>
          <p:cNvPr id="7" name="KSO_TEMPLATE" hidden="1"/>
          <p:cNvSpPr/>
          <p:nvPr>
            <p:custDataLst>
              <p:tags r:id="rId18"/>
            </p:custDataLst>
          </p:nvPr>
        </p:nvSpPr>
        <p:spPr>
          <a:xfrm>
            <a:off x="0" y="794"/>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705"/>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866775" rtl="0" eaLnBrk="1" latinLnBrk="0" hangingPunct="1">
        <a:lnSpc>
          <a:spcPct val="120000"/>
        </a:lnSpc>
        <a:spcBef>
          <a:spcPct val="0"/>
        </a:spcBef>
        <a:buNone/>
        <a:defRPr sz="4170" kern="1200">
          <a:solidFill>
            <a:schemeClr val="tx1"/>
          </a:solidFill>
          <a:latin typeface="微软雅黑" panose="020B0503020204020204" charset="-122"/>
          <a:ea typeface="微软雅黑" panose="020B0503020204020204" charset="-122"/>
          <a:cs typeface="+mj-cs"/>
        </a:defRPr>
      </a:lvl1pPr>
    </p:titleStyle>
    <p:bodyStyle>
      <a:lvl1pPr marL="216535" indent="-216535" algn="l" defTabSz="866775" rtl="0" eaLnBrk="1" latinLnBrk="0" hangingPunct="1">
        <a:lnSpc>
          <a:spcPct val="120000"/>
        </a:lnSpc>
        <a:spcBef>
          <a:spcPct val="190000"/>
        </a:spcBef>
        <a:buFont typeface="Arial" panose="020B0604020202020204" pitchFamily="34" charset="0"/>
        <a:buChar char="•"/>
        <a:defRPr sz="2275" kern="1200">
          <a:solidFill>
            <a:schemeClr val="tx1"/>
          </a:solidFill>
          <a:latin typeface="微软雅黑" panose="020B0503020204020204" charset="-122"/>
          <a:ea typeface="微软雅黑" panose="020B0503020204020204" charset="-122"/>
          <a:cs typeface="+mn-cs"/>
        </a:defRPr>
      </a:lvl1pPr>
      <a:lvl2pPr marL="650240" indent="-216535" algn="l" defTabSz="866775" rtl="0" eaLnBrk="1" latinLnBrk="0" hangingPunct="1">
        <a:lnSpc>
          <a:spcPct val="120000"/>
        </a:lnSpc>
        <a:spcBef>
          <a:spcPct val="95000"/>
        </a:spcBef>
        <a:buFont typeface="Arial" panose="020B0604020202020204" pitchFamily="34" charset="0"/>
        <a:buChar char="•"/>
        <a:defRPr sz="1895" kern="1200">
          <a:solidFill>
            <a:schemeClr val="tx1"/>
          </a:solidFill>
          <a:latin typeface="微软雅黑" panose="020B0503020204020204" charset="-122"/>
          <a:ea typeface="微软雅黑" panose="020B0503020204020204" charset="-122"/>
          <a:cs typeface="+mn-cs"/>
        </a:defRPr>
      </a:lvl2pPr>
      <a:lvl3pPr marL="1083945" indent="-216535" algn="l" defTabSz="866775" rtl="0" eaLnBrk="1" latinLnBrk="0" hangingPunct="1">
        <a:lnSpc>
          <a:spcPct val="120000"/>
        </a:lnSpc>
        <a:spcBef>
          <a:spcPct val="95000"/>
        </a:spcBef>
        <a:buFont typeface="Arial" panose="020B0604020202020204" pitchFamily="34" charset="0"/>
        <a:buChar char="•"/>
        <a:defRPr sz="1705" kern="1200">
          <a:solidFill>
            <a:schemeClr val="tx1"/>
          </a:solidFill>
          <a:latin typeface="微软雅黑" panose="020B0503020204020204" charset="-122"/>
          <a:ea typeface="微软雅黑" panose="020B0503020204020204" charset="-122"/>
          <a:cs typeface="+mn-cs"/>
        </a:defRPr>
      </a:lvl3pPr>
      <a:lvl4pPr marL="1517015" indent="-216535" algn="l" defTabSz="866775" rtl="0" eaLnBrk="1" latinLnBrk="0" hangingPunct="1">
        <a:lnSpc>
          <a:spcPct val="120000"/>
        </a:lnSpc>
        <a:spcBef>
          <a:spcPct val="95000"/>
        </a:spcBef>
        <a:buFont typeface="Arial" panose="020B0604020202020204" pitchFamily="34" charset="0"/>
        <a:buChar char="•"/>
        <a:defRPr sz="1705" kern="1200">
          <a:solidFill>
            <a:schemeClr val="tx1"/>
          </a:solidFill>
          <a:latin typeface="微软雅黑" panose="020B0503020204020204" charset="-122"/>
          <a:ea typeface="微软雅黑" panose="020B0503020204020204" charset="-122"/>
          <a:cs typeface="+mn-cs"/>
        </a:defRPr>
      </a:lvl4pPr>
      <a:lvl5pPr marL="1950720" indent="-216535" algn="l" defTabSz="866775" rtl="0" eaLnBrk="1" latinLnBrk="0" hangingPunct="1">
        <a:lnSpc>
          <a:spcPct val="120000"/>
        </a:lnSpc>
        <a:spcBef>
          <a:spcPct val="95000"/>
        </a:spcBef>
        <a:buFont typeface="Arial" panose="020B0604020202020204" pitchFamily="34" charset="0"/>
        <a:buChar char="•"/>
        <a:defRPr sz="1705" kern="1200">
          <a:solidFill>
            <a:schemeClr val="tx1"/>
          </a:solidFill>
          <a:latin typeface="微软雅黑" panose="020B0503020204020204" charset="-122"/>
          <a:ea typeface="微软雅黑" panose="020B0503020204020204" charset="-122"/>
          <a:cs typeface="+mn-cs"/>
        </a:defRPr>
      </a:lvl5pPr>
      <a:lvl6pPr marL="2384425" indent="-216535" algn="l" defTabSz="866775" rtl="0" eaLnBrk="1" latinLnBrk="0" hangingPunct="1">
        <a:lnSpc>
          <a:spcPct val="90000"/>
        </a:lnSpc>
        <a:spcBef>
          <a:spcPct val="95000"/>
        </a:spcBef>
        <a:buFont typeface="Arial" panose="020B0604020202020204" pitchFamily="34" charset="0"/>
        <a:buChar char="•"/>
        <a:defRPr sz="1705" kern="1200">
          <a:solidFill>
            <a:schemeClr val="tx1"/>
          </a:solidFill>
          <a:latin typeface="+mn-lt"/>
          <a:ea typeface="+mn-ea"/>
          <a:cs typeface="+mn-cs"/>
        </a:defRPr>
      </a:lvl6pPr>
      <a:lvl7pPr marL="2817495" indent="-216535" algn="l" defTabSz="866775" rtl="0" eaLnBrk="1" latinLnBrk="0" hangingPunct="1">
        <a:lnSpc>
          <a:spcPct val="90000"/>
        </a:lnSpc>
        <a:spcBef>
          <a:spcPct val="95000"/>
        </a:spcBef>
        <a:buFont typeface="Arial" panose="020B0604020202020204" pitchFamily="34" charset="0"/>
        <a:buChar char="•"/>
        <a:defRPr sz="1705" kern="1200">
          <a:solidFill>
            <a:schemeClr val="tx1"/>
          </a:solidFill>
          <a:latin typeface="+mn-lt"/>
          <a:ea typeface="+mn-ea"/>
          <a:cs typeface="+mn-cs"/>
        </a:defRPr>
      </a:lvl7pPr>
      <a:lvl8pPr marL="3251200" indent="-216535" algn="l" defTabSz="866775" rtl="0" eaLnBrk="1" latinLnBrk="0" hangingPunct="1">
        <a:lnSpc>
          <a:spcPct val="90000"/>
        </a:lnSpc>
        <a:spcBef>
          <a:spcPct val="95000"/>
        </a:spcBef>
        <a:buFont typeface="Arial" panose="020B0604020202020204" pitchFamily="34" charset="0"/>
        <a:buChar char="•"/>
        <a:defRPr sz="1705" kern="1200">
          <a:solidFill>
            <a:schemeClr val="tx1"/>
          </a:solidFill>
          <a:latin typeface="+mn-lt"/>
          <a:ea typeface="+mn-ea"/>
          <a:cs typeface="+mn-cs"/>
        </a:defRPr>
      </a:lvl8pPr>
      <a:lvl9pPr marL="3684905" indent="-216535" algn="l" defTabSz="866775" rtl="0" eaLnBrk="1" latinLnBrk="0" hangingPunct="1">
        <a:lnSpc>
          <a:spcPct val="90000"/>
        </a:lnSpc>
        <a:spcBef>
          <a:spcPct val="95000"/>
        </a:spcBef>
        <a:buFont typeface="Arial" panose="020B0604020202020204" pitchFamily="34" charset="0"/>
        <a:buChar char="•"/>
        <a:defRPr sz="1705" kern="1200">
          <a:solidFill>
            <a:schemeClr val="tx1"/>
          </a:solidFill>
          <a:latin typeface="+mn-lt"/>
          <a:ea typeface="+mn-ea"/>
          <a:cs typeface="+mn-cs"/>
        </a:defRPr>
      </a:lvl9pPr>
    </p:bodyStyle>
    <p:otherStyle>
      <a:defPPr>
        <a:defRPr lang="zh-CN"/>
      </a:defPPr>
      <a:lvl1pPr marL="0" algn="l" defTabSz="866775" rtl="0" eaLnBrk="1" latinLnBrk="0" hangingPunct="1">
        <a:defRPr sz="1705" kern="1200">
          <a:solidFill>
            <a:schemeClr val="tx1"/>
          </a:solidFill>
          <a:latin typeface="+mn-lt"/>
          <a:ea typeface="+mn-ea"/>
          <a:cs typeface="+mn-cs"/>
        </a:defRPr>
      </a:lvl1pPr>
      <a:lvl2pPr marL="433705" algn="l" defTabSz="866775" rtl="0" eaLnBrk="1" latinLnBrk="0" hangingPunct="1">
        <a:defRPr sz="1705" kern="1200">
          <a:solidFill>
            <a:schemeClr val="tx1"/>
          </a:solidFill>
          <a:latin typeface="+mn-lt"/>
          <a:ea typeface="+mn-ea"/>
          <a:cs typeface="+mn-cs"/>
        </a:defRPr>
      </a:lvl2pPr>
      <a:lvl3pPr marL="866775" algn="l" defTabSz="866775" rtl="0" eaLnBrk="1" latinLnBrk="0" hangingPunct="1">
        <a:defRPr sz="1705" kern="1200">
          <a:solidFill>
            <a:schemeClr val="tx1"/>
          </a:solidFill>
          <a:latin typeface="+mn-lt"/>
          <a:ea typeface="+mn-ea"/>
          <a:cs typeface="+mn-cs"/>
        </a:defRPr>
      </a:lvl3pPr>
      <a:lvl4pPr marL="1300480" algn="l" defTabSz="866775" rtl="0" eaLnBrk="1" latinLnBrk="0" hangingPunct="1">
        <a:defRPr sz="1705" kern="1200">
          <a:solidFill>
            <a:schemeClr val="tx1"/>
          </a:solidFill>
          <a:latin typeface="+mn-lt"/>
          <a:ea typeface="+mn-ea"/>
          <a:cs typeface="+mn-cs"/>
        </a:defRPr>
      </a:lvl4pPr>
      <a:lvl5pPr marL="1734185" algn="l" defTabSz="866775" rtl="0" eaLnBrk="1" latinLnBrk="0" hangingPunct="1">
        <a:defRPr sz="1705" kern="1200">
          <a:solidFill>
            <a:schemeClr val="tx1"/>
          </a:solidFill>
          <a:latin typeface="+mn-lt"/>
          <a:ea typeface="+mn-ea"/>
          <a:cs typeface="+mn-cs"/>
        </a:defRPr>
      </a:lvl5pPr>
      <a:lvl6pPr marL="2167255" algn="l" defTabSz="866775" rtl="0" eaLnBrk="1" latinLnBrk="0" hangingPunct="1">
        <a:defRPr sz="1705" kern="1200">
          <a:solidFill>
            <a:schemeClr val="tx1"/>
          </a:solidFill>
          <a:latin typeface="+mn-lt"/>
          <a:ea typeface="+mn-ea"/>
          <a:cs typeface="+mn-cs"/>
        </a:defRPr>
      </a:lvl6pPr>
      <a:lvl7pPr marL="2600960" algn="l" defTabSz="866775" rtl="0" eaLnBrk="1" latinLnBrk="0" hangingPunct="1">
        <a:defRPr sz="1705" kern="1200">
          <a:solidFill>
            <a:schemeClr val="tx1"/>
          </a:solidFill>
          <a:latin typeface="+mn-lt"/>
          <a:ea typeface="+mn-ea"/>
          <a:cs typeface="+mn-cs"/>
        </a:defRPr>
      </a:lvl7pPr>
      <a:lvl8pPr marL="3034665" algn="l" defTabSz="866775" rtl="0" eaLnBrk="1" latinLnBrk="0" hangingPunct="1">
        <a:defRPr sz="1705" kern="1200">
          <a:solidFill>
            <a:schemeClr val="tx1"/>
          </a:solidFill>
          <a:latin typeface="+mn-lt"/>
          <a:ea typeface="+mn-ea"/>
          <a:cs typeface="+mn-cs"/>
        </a:defRPr>
      </a:lvl8pPr>
      <a:lvl9pPr marL="3467735" algn="l" defTabSz="866775" rtl="0" eaLnBrk="1" latinLnBrk="0" hangingPunct="1">
        <a:defRPr sz="170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5" Type="http://schemas.openxmlformats.org/officeDocument/2006/relationships/notesSlide" Target="../notesSlides/notesSlide1.xml"/><Relationship Id="rId4" Type="http://schemas.openxmlformats.org/officeDocument/2006/relationships/slideLayout" Target="../slideLayouts/slideLayout1.xml"/><Relationship Id="rId3" Type="http://schemas.openxmlformats.org/officeDocument/2006/relationships/tags" Target="../tags/tag153.xml"/><Relationship Id="rId2" Type="http://schemas.openxmlformats.org/officeDocument/2006/relationships/tags" Target="../tags/tag152.xml"/><Relationship Id="rId1" Type="http://schemas.openxmlformats.org/officeDocument/2006/relationships/tags" Target="../tags/tag151.xml"/></Relationships>
</file>

<file path=ppt/slides/_rels/slide10.xml.rels><?xml version="1.0" encoding="UTF-8" standalone="yes"?>
<Relationships xmlns="http://schemas.openxmlformats.org/package/2006/relationships"><Relationship Id="rId5" Type="http://schemas.openxmlformats.org/officeDocument/2006/relationships/notesSlide" Target="../notesSlides/notesSlide9.xml"/><Relationship Id="rId4" Type="http://schemas.openxmlformats.org/officeDocument/2006/relationships/slideLayout" Target="../slideLayouts/slideLayout18.xml"/><Relationship Id="rId3" Type="http://schemas.openxmlformats.org/officeDocument/2006/relationships/tags" Target="../tags/tag228.xml"/><Relationship Id="rId2" Type="http://schemas.openxmlformats.org/officeDocument/2006/relationships/image" Target="../media/image8.png"/><Relationship Id="rId1" Type="http://schemas.openxmlformats.org/officeDocument/2006/relationships/tags" Target="../tags/tag227.xml"/></Relationships>
</file>

<file path=ppt/slides/_rels/slide11.xml.rels><?xml version="1.0" encoding="UTF-8" standalone="yes"?>
<Relationships xmlns="http://schemas.openxmlformats.org/package/2006/relationships"><Relationship Id="rId6" Type="http://schemas.openxmlformats.org/officeDocument/2006/relationships/notesSlide" Target="../notesSlides/notesSlide10.xml"/><Relationship Id="rId5" Type="http://schemas.openxmlformats.org/officeDocument/2006/relationships/slideLayout" Target="../slideLayouts/slideLayout14.xml"/><Relationship Id="rId4" Type="http://schemas.openxmlformats.org/officeDocument/2006/relationships/themeOverride" Target="../theme/themeOverride5.xml"/><Relationship Id="rId3" Type="http://schemas.openxmlformats.org/officeDocument/2006/relationships/tags" Target="../tags/tag231.xml"/><Relationship Id="rId2" Type="http://schemas.openxmlformats.org/officeDocument/2006/relationships/tags" Target="../tags/tag230.xml"/><Relationship Id="rId1" Type="http://schemas.openxmlformats.org/officeDocument/2006/relationships/tags" Target="../tags/tag229.xml"/></Relationships>
</file>

<file path=ppt/slides/_rels/slide12.xml.rels><?xml version="1.0" encoding="UTF-8" standalone="yes"?>
<Relationships xmlns="http://schemas.openxmlformats.org/package/2006/relationships"><Relationship Id="rId5" Type="http://schemas.openxmlformats.org/officeDocument/2006/relationships/notesSlide" Target="../notesSlides/notesSlide11.xml"/><Relationship Id="rId4" Type="http://schemas.openxmlformats.org/officeDocument/2006/relationships/slideLayout" Target="../slideLayouts/slideLayout18.xml"/><Relationship Id="rId3" Type="http://schemas.openxmlformats.org/officeDocument/2006/relationships/tags" Target="../tags/tag234.xml"/><Relationship Id="rId2" Type="http://schemas.openxmlformats.org/officeDocument/2006/relationships/tags" Target="../tags/tag233.xml"/><Relationship Id="rId1" Type="http://schemas.openxmlformats.org/officeDocument/2006/relationships/tags" Target="../tags/tag232.xml"/></Relationships>
</file>

<file path=ppt/slides/_rels/slide13.xml.rels><?xml version="1.0" encoding="UTF-8" standalone="yes"?>
<Relationships xmlns="http://schemas.openxmlformats.org/package/2006/relationships"><Relationship Id="rId5" Type="http://schemas.openxmlformats.org/officeDocument/2006/relationships/notesSlide" Target="../notesSlides/notesSlide12.xml"/><Relationship Id="rId4" Type="http://schemas.openxmlformats.org/officeDocument/2006/relationships/slideLayout" Target="../slideLayouts/slideLayout18.xml"/><Relationship Id="rId3" Type="http://schemas.openxmlformats.org/officeDocument/2006/relationships/tags" Target="../tags/tag237.xml"/><Relationship Id="rId2" Type="http://schemas.openxmlformats.org/officeDocument/2006/relationships/tags" Target="../tags/tag236.xml"/><Relationship Id="rId1" Type="http://schemas.openxmlformats.org/officeDocument/2006/relationships/tags" Target="../tags/tag235.xml"/></Relationships>
</file>

<file path=ppt/slides/_rels/slide14.xml.rels><?xml version="1.0" encoding="UTF-8" standalone="yes"?>
<Relationships xmlns="http://schemas.openxmlformats.org/package/2006/relationships"><Relationship Id="rId4" Type="http://schemas.openxmlformats.org/officeDocument/2006/relationships/notesSlide" Target="../notesSlides/notesSlide13.xml"/><Relationship Id="rId3" Type="http://schemas.openxmlformats.org/officeDocument/2006/relationships/slideLayout" Target="../slideLayouts/slideLayout11.xml"/><Relationship Id="rId2" Type="http://schemas.openxmlformats.org/officeDocument/2006/relationships/tags" Target="../tags/tag239.xml"/><Relationship Id="rId1" Type="http://schemas.openxmlformats.org/officeDocument/2006/relationships/tags" Target="../tags/tag238.xml"/></Relationships>
</file>

<file path=ppt/slides/_rels/slide2.xml.rels><?xml version="1.0" encoding="UTF-8" standalone="yes"?>
<Relationships xmlns="http://schemas.openxmlformats.org/package/2006/relationships"><Relationship Id="rId6" Type="http://schemas.openxmlformats.org/officeDocument/2006/relationships/notesSlide" Target="../notesSlides/notesSlide2.xml"/><Relationship Id="rId5" Type="http://schemas.openxmlformats.org/officeDocument/2006/relationships/slideLayout" Target="../slideLayouts/slideLayout14.xml"/><Relationship Id="rId4" Type="http://schemas.openxmlformats.org/officeDocument/2006/relationships/themeOverride" Target="../theme/themeOverride1.xml"/><Relationship Id="rId3" Type="http://schemas.openxmlformats.org/officeDocument/2006/relationships/tags" Target="../tags/tag156.xml"/><Relationship Id="rId2" Type="http://schemas.openxmlformats.org/officeDocument/2006/relationships/tags" Target="../tags/tag155.xml"/><Relationship Id="rId1" Type="http://schemas.openxmlformats.org/officeDocument/2006/relationships/tags" Target="../tags/tag154.xml"/></Relationships>
</file>

<file path=ppt/slides/_rels/slide3.xml.rels><?xml version="1.0" encoding="UTF-8" standalone="yes"?>
<Relationships xmlns="http://schemas.openxmlformats.org/package/2006/relationships"><Relationship Id="rId9" Type="http://schemas.openxmlformats.org/officeDocument/2006/relationships/tags" Target="../tags/tag165.xml"/><Relationship Id="rId8" Type="http://schemas.openxmlformats.org/officeDocument/2006/relationships/tags" Target="../tags/tag164.xml"/><Relationship Id="rId7" Type="http://schemas.openxmlformats.org/officeDocument/2006/relationships/tags" Target="../tags/tag163.xml"/><Relationship Id="rId6" Type="http://schemas.openxmlformats.org/officeDocument/2006/relationships/tags" Target="../tags/tag162.xml"/><Relationship Id="rId5" Type="http://schemas.openxmlformats.org/officeDocument/2006/relationships/tags" Target="../tags/tag161.xml"/><Relationship Id="rId4" Type="http://schemas.openxmlformats.org/officeDocument/2006/relationships/tags" Target="../tags/tag160.xml"/><Relationship Id="rId3" Type="http://schemas.openxmlformats.org/officeDocument/2006/relationships/tags" Target="../tags/tag159.xml"/><Relationship Id="rId2" Type="http://schemas.openxmlformats.org/officeDocument/2006/relationships/tags" Target="../tags/tag158.xml"/><Relationship Id="rId11" Type="http://schemas.openxmlformats.org/officeDocument/2006/relationships/notesSlide" Target="../notesSlides/notesSlide3.xml"/><Relationship Id="rId10" Type="http://schemas.openxmlformats.org/officeDocument/2006/relationships/slideLayout" Target="../slideLayouts/slideLayout18.xml"/><Relationship Id="rId1" Type="http://schemas.openxmlformats.org/officeDocument/2006/relationships/tags" Target="../tags/tag157.xml"/></Relationships>
</file>

<file path=ppt/slides/_rels/slide4.xml.rels><?xml version="1.0" encoding="UTF-8" standalone="yes"?>
<Relationships xmlns="http://schemas.openxmlformats.org/package/2006/relationships"><Relationship Id="rId6" Type="http://schemas.openxmlformats.org/officeDocument/2006/relationships/notesSlide" Target="../notesSlides/notesSlide4.xml"/><Relationship Id="rId5" Type="http://schemas.openxmlformats.org/officeDocument/2006/relationships/slideLayout" Target="../slideLayouts/slideLayout14.xml"/><Relationship Id="rId4" Type="http://schemas.openxmlformats.org/officeDocument/2006/relationships/themeOverride" Target="../theme/themeOverride2.xml"/><Relationship Id="rId3" Type="http://schemas.openxmlformats.org/officeDocument/2006/relationships/tags" Target="../tags/tag168.xml"/><Relationship Id="rId2" Type="http://schemas.openxmlformats.org/officeDocument/2006/relationships/tags" Target="../tags/tag167.xml"/><Relationship Id="rId1" Type="http://schemas.openxmlformats.org/officeDocument/2006/relationships/tags" Target="../tags/tag166.xml"/></Relationships>
</file>

<file path=ppt/slides/_rels/slide5.xml.rels><?xml version="1.0" encoding="UTF-8" standalone="yes"?>
<Relationships xmlns="http://schemas.openxmlformats.org/package/2006/relationships"><Relationship Id="rId9" Type="http://schemas.openxmlformats.org/officeDocument/2006/relationships/tags" Target="../tags/tag177.xml"/><Relationship Id="rId8" Type="http://schemas.openxmlformats.org/officeDocument/2006/relationships/tags" Target="../tags/tag176.xml"/><Relationship Id="rId7" Type="http://schemas.openxmlformats.org/officeDocument/2006/relationships/tags" Target="../tags/tag175.xml"/><Relationship Id="rId6" Type="http://schemas.openxmlformats.org/officeDocument/2006/relationships/tags" Target="../tags/tag174.xml"/><Relationship Id="rId5" Type="http://schemas.openxmlformats.org/officeDocument/2006/relationships/tags" Target="../tags/tag173.xml"/><Relationship Id="rId4" Type="http://schemas.openxmlformats.org/officeDocument/2006/relationships/tags" Target="../tags/tag172.xml"/><Relationship Id="rId3" Type="http://schemas.openxmlformats.org/officeDocument/2006/relationships/tags" Target="../tags/tag171.xml"/><Relationship Id="rId2" Type="http://schemas.openxmlformats.org/officeDocument/2006/relationships/tags" Target="../tags/tag170.xml"/><Relationship Id="rId16" Type="http://schemas.openxmlformats.org/officeDocument/2006/relationships/notesSlide" Target="../notesSlides/notesSlide5.xml"/><Relationship Id="rId15" Type="http://schemas.openxmlformats.org/officeDocument/2006/relationships/slideLayout" Target="../slideLayouts/slideLayout7.xml"/><Relationship Id="rId14" Type="http://schemas.openxmlformats.org/officeDocument/2006/relationships/tags" Target="../tags/tag182.xml"/><Relationship Id="rId13" Type="http://schemas.openxmlformats.org/officeDocument/2006/relationships/tags" Target="../tags/tag181.xml"/><Relationship Id="rId12" Type="http://schemas.openxmlformats.org/officeDocument/2006/relationships/tags" Target="../tags/tag180.xml"/><Relationship Id="rId11" Type="http://schemas.openxmlformats.org/officeDocument/2006/relationships/tags" Target="../tags/tag179.xml"/><Relationship Id="rId10" Type="http://schemas.openxmlformats.org/officeDocument/2006/relationships/tags" Target="../tags/tag178.xml"/><Relationship Id="rId1" Type="http://schemas.openxmlformats.org/officeDocument/2006/relationships/tags" Target="../tags/tag169.xml"/></Relationships>
</file>

<file path=ppt/slides/_rels/slide6.xml.rels><?xml version="1.0" encoding="UTF-8" standalone="yes"?>
<Relationships xmlns="http://schemas.openxmlformats.org/package/2006/relationships"><Relationship Id="rId4" Type="http://schemas.openxmlformats.org/officeDocument/2006/relationships/slideLayout" Target="../slideLayouts/slideLayout13.xml"/><Relationship Id="rId3" Type="http://schemas.openxmlformats.org/officeDocument/2006/relationships/themeOverride" Target="../theme/themeOverride3.xml"/><Relationship Id="rId2" Type="http://schemas.openxmlformats.org/officeDocument/2006/relationships/tags" Target="../tags/tag183.xml"/><Relationship Id="rId1" Type="http://schemas.openxmlformats.org/officeDocument/2006/relationships/image" Target="../media/image6.png"/></Relationships>
</file>

<file path=ppt/slides/_rels/slide7.xml.rels><?xml version="1.0" encoding="UTF-8" standalone="yes"?>
<Relationships xmlns="http://schemas.openxmlformats.org/package/2006/relationships"><Relationship Id="rId6" Type="http://schemas.openxmlformats.org/officeDocument/2006/relationships/notesSlide" Target="../notesSlides/notesSlide6.xml"/><Relationship Id="rId5" Type="http://schemas.openxmlformats.org/officeDocument/2006/relationships/slideLayout" Target="../slideLayouts/slideLayout14.xml"/><Relationship Id="rId4" Type="http://schemas.openxmlformats.org/officeDocument/2006/relationships/themeOverride" Target="../theme/themeOverride4.xml"/><Relationship Id="rId3" Type="http://schemas.openxmlformats.org/officeDocument/2006/relationships/tags" Target="../tags/tag186.xml"/><Relationship Id="rId2" Type="http://schemas.openxmlformats.org/officeDocument/2006/relationships/tags" Target="../tags/tag185.xml"/><Relationship Id="rId1" Type="http://schemas.openxmlformats.org/officeDocument/2006/relationships/tags" Target="../tags/tag184.xml"/></Relationships>
</file>

<file path=ppt/slides/_rels/slide8.xml.rels><?xml version="1.0" encoding="UTF-8" standalone="yes"?>
<Relationships xmlns="http://schemas.openxmlformats.org/package/2006/relationships"><Relationship Id="rId9" Type="http://schemas.openxmlformats.org/officeDocument/2006/relationships/tags" Target="../tags/tag194.xml"/><Relationship Id="rId8" Type="http://schemas.openxmlformats.org/officeDocument/2006/relationships/tags" Target="../tags/tag193.xml"/><Relationship Id="rId7" Type="http://schemas.openxmlformats.org/officeDocument/2006/relationships/tags" Target="../tags/tag192.xml"/><Relationship Id="rId6" Type="http://schemas.openxmlformats.org/officeDocument/2006/relationships/tags" Target="../tags/tag191.xml"/><Relationship Id="rId5" Type="http://schemas.openxmlformats.org/officeDocument/2006/relationships/tags" Target="../tags/tag190.xml"/><Relationship Id="rId4" Type="http://schemas.openxmlformats.org/officeDocument/2006/relationships/image" Target="../media/image7.png"/><Relationship Id="rId3" Type="http://schemas.openxmlformats.org/officeDocument/2006/relationships/tags" Target="../tags/tag189.xml"/><Relationship Id="rId23" Type="http://schemas.openxmlformats.org/officeDocument/2006/relationships/notesSlide" Target="../notesSlides/notesSlide7.xml"/><Relationship Id="rId22" Type="http://schemas.openxmlformats.org/officeDocument/2006/relationships/slideLayout" Target="../slideLayouts/slideLayout18.xml"/><Relationship Id="rId21" Type="http://schemas.openxmlformats.org/officeDocument/2006/relationships/tags" Target="../tags/tag206.xml"/><Relationship Id="rId20" Type="http://schemas.openxmlformats.org/officeDocument/2006/relationships/tags" Target="../tags/tag205.xml"/><Relationship Id="rId2" Type="http://schemas.openxmlformats.org/officeDocument/2006/relationships/tags" Target="../tags/tag188.xml"/><Relationship Id="rId19" Type="http://schemas.openxmlformats.org/officeDocument/2006/relationships/tags" Target="../tags/tag204.xml"/><Relationship Id="rId18" Type="http://schemas.openxmlformats.org/officeDocument/2006/relationships/tags" Target="../tags/tag203.xml"/><Relationship Id="rId17" Type="http://schemas.openxmlformats.org/officeDocument/2006/relationships/tags" Target="../tags/tag202.xml"/><Relationship Id="rId16" Type="http://schemas.openxmlformats.org/officeDocument/2006/relationships/tags" Target="../tags/tag201.xml"/><Relationship Id="rId15" Type="http://schemas.openxmlformats.org/officeDocument/2006/relationships/tags" Target="../tags/tag200.xml"/><Relationship Id="rId14" Type="http://schemas.openxmlformats.org/officeDocument/2006/relationships/tags" Target="../tags/tag199.xml"/><Relationship Id="rId13" Type="http://schemas.openxmlformats.org/officeDocument/2006/relationships/tags" Target="../tags/tag198.xml"/><Relationship Id="rId12" Type="http://schemas.openxmlformats.org/officeDocument/2006/relationships/tags" Target="../tags/tag197.xml"/><Relationship Id="rId11" Type="http://schemas.openxmlformats.org/officeDocument/2006/relationships/tags" Target="../tags/tag196.xml"/><Relationship Id="rId10" Type="http://schemas.openxmlformats.org/officeDocument/2006/relationships/tags" Target="../tags/tag195.xml"/><Relationship Id="rId1" Type="http://schemas.openxmlformats.org/officeDocument/2006/relationships/tags" Target="../tags/tag187.xml"/></Relationships>
</file>

<file path=ppt/slides/_rels/slide9.xml.rels><?xml version="1.0" encoding="UTF-8" standalone="yes"?>
<Relationships xmlns="http://schemas.openxmlformats.org/package/2006/relationships"><Relationship Id="rId9" Type="http://schemas.openxmlformats.org/officeDocument/2006/relationships/tags" Target="../tags/tag214.xml"/><Relationship Id="rId8" Type="http://schemas.openxmlformats.org/officeDocument/2006/relationships/tags" Target="../tags/tag213.xml"/><Relationship Id="rId7" Type="http://schemas.openxmlformats.org/officeDocument/2006/relationships/tags" Target="../tags/tag212.xml"/><Relationship Id="rId6" Type="http://schemas.openxmlformats.org/officeDocument/2006/relationships/tags" Target="../tags/tag211.xml"/><Relationship Id="rId5" Type="http://schemas.openxmlformats.org/officeDocument/2006/relationships/tags" Target="../tags/tag210.xml"/><Relationship Id="rId4" Type="http://schemas.openxmlformats.org/officeDocument/2006/relationships/image" Target="../media/image7.png"/><Relationship Id="rId3" Type="http://schemas.openxmlformats.org/officeDocument/2006/relationships/tags" Target="../tags/tag209.xml"/><Relationship Id="rId23" Type="http://schemas.openxmlformats.org/officeDocument/2006/relationships/notesSlide" Target="../notesSlides/notesSlide8.xml"/><Relationship Id="rId22" Type="http://schemas.openxmlformats.org/officeDocument/2006/relationships/slideLayout" Target="../slideLayouts/slideLayout18.xml"/><Relationship Id="rId21" Type="http://schemas.openxmlformats.org/officeDocument/2006/relationships/tags" Target="../tags/tag226.xml"/><Relationship Id="rId20" Type="http://schemas.openxmlformats.org/officeDocument/2006/relationships/tags" Target="../tags/tag225.xml"/><Relationship Id="rId2" Type="http://schemas.openxmlformats.org/officeDocument/2006/relationships/tags" Target="../tags/tag208.xml"/><Relationship Id="rId19" Type="http://schemas.openxmlformats.org/officeDocument/2006/relationships/tags" Target="../tags/tag224.xml"/><Relationship Id="rId18" Type="http://schemas.openxmlformats.org/officeDocument/2006/relationships/tags" Target="../tags/tag223.xml"/><Relationship Id="rId17" Type="http://schemas.openxmlformats.org/officeDocument/2006/relationships/tags" Target="../tags/tag222.xml"/><Relationship Id="rId16" Type="http://schemas.openxmlformats.org/officeDocument/2006/relationships/tags" Target="../tags/tag221.xml"/><Relationship Id="rId15" Type="http://schemas.openxmlformats.org/officeDocument/2006/relationships/tags" Target="../tags/tag220.xml"/><Relationship Id="rId14" Type="http://schemas.openxmlformats.org/officeDocument/2006/relationships/tags" Target="../tags/tag219.xml"/><Relationship Id="rId13" Type="http://schemas.openxmlformats.org/officeDocument/2006/relationships/tags" Target="../tags/tag218.xml"/><Relationship Id="rId12" Type="http://schemas.openxmlformats.org/officeDocument/2006/relationships/tags" Target="../tags/tag217.xml"/><Relationship Id="rId11" Type="http://schemas.openxmlformats.org/officeDocument/2006/relationships/tags" Target="../tags/tag216.xml"/><Relationship Id="rId10" Type="http://schemas.openxmlformats.org/officeDocument/2006/relationships/tags" Target="../tags/tag215.xml"/><Relationship Id="rId1" Type="http://schemas.openxmlformats.org/officeDocument/2006/relationships/tags" Target="../tags/tag20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14" name="标题 13"/>
          <p:cNvSpPr>
            <a:spLocks noGrp="1"/>
          </p:cNvSpPr>
          <p:nvPr>
            <p:ph type="ctrTitle"/>
            <p:custDataLst>
              <p:tags r:id="rId1"/>
            </p:custDataLst>
          </p:nvPr>
        </p:nvSpPr>
        <p:spPr>
          <a:xfrm>
            <a:off x="819785" y="1514475"/>
            <a:ext cx="5199380" cy="735965"/>
          </a:xfrm>
        </p:spPr>
        <p:txBody>
          <a:bodyPr>
            <a:normAutofit fontScale="90000"/>
          </a:bodyPr>
          <a:p>
            <a:pPr marL="0" algn="ctr">
              <a:lnSpc>
                <a:spcPct val="120000"/>
              </a:lnSpc>
              <a:spcBef>
                <a:spcPts val="0"/>
              </a:spcBef>
              <a:buClrTx/>
              <a:buSzTx/>
              <a:buFontTx/>
            </a:pPr>
            <a:r>
              <a:rPr lang="en-US" altLang="zh-CN" sz="4000" b="1" dirty="0">
                <a:latin typeface="Times New Roman" panose="02020603050405020304" charset="0"/>
                <a:cs typeface="Times New Roman" panose="02020603050405020304" charset="0"/>
                <a:sym typeface="+mn-ea"/>
              </a:rPr>
              <a:t>Decoding and Recoding</a:t>
            </a:r>
            <a:endParaRPr lang="en-US" altLang="zh-CN" sz="4000" b="1" dirty="0">
              <a:latin typeface="Times New Roman" panose="02020603050405020304" charset="0"/>
              <a:cs typeface="Times New Roman" panose="02020603050405020304" charset="0"/>
              <a:sym typeface="+mn-ea"/>
            </a:endParaRPr>
          </a:p>
        </p:txBody>
      </p:sp>
      <p:sp>
        <p:nvSpPr>
          <p:cNvPr id="16" name="文本占位符 15"/>
          <p:cNvSpPr>
            <a:spLocks noGrp="1"/>
          </p:cNvSpPr>
          <p:nvPr>
            <p:ph type="body" sz="quarter" idx="10"/>
            <p:custDataLst>
              <p:tags r:id="rId2"/>
            </p:custDataLst>
          </p:nvPr>
        </p:nvSpPr>
        <p:spPr>
          <a:xfrm>
            <a:off x="1144270" y="3453765"/>
            <a:ext cx="3955415" cy="1226820"/>
          </a:xfrm>
        </p:spPr>
        <p:txBody>
          <a:bodyPr>
            <a:normAutofit/>
          </a:bodyPr>
          <a:p>
            <a:pPr fontAlgn="auto">
              <a:spcBef>
                <a:spcPts val="100"/>
              </a:spcBef>
            </a:pPr>
            <a:r>
              <a:rPr lang="zh-CN" altLang="en-US" sz="2000" dirty="0">
                <a:latin typeface="Times New Roman" panose="02020603050405020304" charset="0"/>
                <a:cs typeface="Times New Roman" panose="02020603050405020304" charset="0"/>
              </a:rPr>
              <a:t>彭小玲 </a:t>
            </a:r>
            <a:r>
              <a:rPr lang="en-US" altLang="zh-CN" sz="2000" dirty="0">
                <a:latin typeface="Times New Roman" panose="02020603050405020304" charset="0"/>
                <a:cs typeface="Times New Roman" panose="02020603050405020304" charset="0"/>
              </a:rPr>
              <a:t>Peng Xiaoling</a:t>
            </a:r>
            <a:endParaRPr lang="zh-CN" altLang="en-US" sz="2000" dirty="0">
              <a:latin typeface="Times New Roman" panose="02020603050405020304" charset="0"/>
              <a:cs typeface="Times New Roman" panose="02020603050405020304" charset="0"/>
            </a:endParaRPr>
          </a:p>
          <a:p>
            <a:pPr fontAlgn="auto">
              <a:spcBef>
                <a:spcPts val="100"/>
              </a:spcBef>
            </a:pPr>
            <a:r>
              <a:rPr lang="zh-CN" altLang="en-US" sz="2000" dirty="0">
                <a:latin typeface="Times New Roman" panose="02020603050405020304" charset="0"/>
                <a:cs typeface="Times New Roman" panose="02020603050405020304" charset="0"/>
              </a:rPr>
              <a:t>彭丹 </a:t>
            </a:r>
            <a:r>
              <a:rPr lang="en-US" altLang="zh-CN" sz="2000" dirty="0">
                <a:latin typeface="Times New Roman" panose="02020603050405020304" charset="0"/>
                <a:cs typeface="Times New Roman" panose="02020603050405020304" charset="0"/>
              </a:rPr>
              <a:t>Pengdan</a:t>
            </a:r>
            <a:endParaRPr lang="en-US" altLang="zh-CN" sz="2000" dirty="0">
              <a:latin typeface="Times New Roman" panose="02020603050405020304" charset="0"/>
              <a:cs typeface="Times New Roman" panose="02020603050405020304" charset="0"/>
            </a:endParaRPr>
          </a:p>
          <a:p>
            <a:pPr fontAlgn="auto">
              <a:spcBef>
                <a:spcPts val="100"/>
              </a:spcBef>
            </a:pPr>
            <a:r>
              <a:rPr lang="en-US" altLang="zh-CN" sz="2000" dirty="0">
                <a:latin typeface="Times New Roman" panose="02020603050405020304" charset="0"/>
                <a:cs typeface="Times New Roman" panose="02020603050405020304" charset="0"/>
                <a:sym typeface="+mn-ea"/>
              </a:rPr>
              <a:t>                                   Nov. 23, 2020</a:t>
            </a:r>
            <a:endParaRPr lang="en-US" altLang="zh-CN" sz="2000" dirty="0">
              <a:latin typeface="Times New Roman" panose="02020603050405020304" charset="0"/>
              <a:cs typeface="Times New Roman" panose="02020603050405020304" charset="0"/>
            </a:endParaRPr>
          </a:p>
        </p:txBody>
      </p:sp>
    </p:spTree>
    <p:custDataLst>
      <p:tags r:id="rId3"/>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7" name="文本框 6"/>
          <p:cNvSpPr txBox="1"/>
          <p:nvPr>
            <p:custDataLst>
              <p:tags r:id="rId1"/>
            </p:custDataLst>
          </p:nvPr>
        </p:nvSpPr>
        <p:spPr>
          <a:xfrm>
            <a:off x="853440" y="441325"/>
            <a:ext cx="10128250" cy="756920"/>
          </a:xfrm>
          <a:prstGeom prst="rect">
            <a:avLst/>
          </a:prstGeom>
        </p:spPr>
        <p:txBody>
          <a:bodyPr wrap="square">
            <a:normAutofit fontScale="70000"/>
          </a:bodyPr>
          <a:lstStyle>
            <a:defPPr>
              <a:defRPr lang="zh-CN"/>
            </a:defPPr>
            <a:lvl1pPr>
              <a:lnSpc>
                <a:spcPct val="130000"/>
              </a:lnSpc>
              <a:defRPr sz="2400" b="1">
                <a:latin typeface="+mj-lt"/>
                <a:ea typeface="+mj-ea"/>
                <a:cs typeface="+mj-cs"/>
              </a:defRPr>
            </a:lvl1pPr>
          </a:lstStyle>
          <a:p>
            <a:pPr algn="l">
              <a:lnSpc>
                <a:spcPct val="120000"/>
              </a:lnSpc>
              <a:buClrTx/>
              <a:buSzTx/>
              <a:buFontTx/>
            </a:pPr>
            <a:r>
              <a:rPr lang="en-US" altLang="zh-CN" sz="4000" dirty="0">
                <a:solidFill>
                  <a:schemeClr val="tx1"/>
                </a:solidFill>
                <a:latin typeface="Times New Roman" panose="02020603050405020304" charset="0"/>
                <a:ea typeface="微软雅黑" panose="020B0503020204020204" charset="-122"/>
                <a:cs typeface="Times New Roman" panose="02020603050405020304" charset="0"/>
              </a:rPr>
              <a:t>Example </a:t>
            </a:r>
            <a:r>
              <a:rPr lang="en-US" altLang="zh-CN" sz="4000" dirty="0">
                <a:latin typeface="Times New Roman" panose="02020603050405020304" charset="0"/>
                <a:ea typeface="微软雅黑" panose="020B0503020204020204" charset="-122"/>
                <a:cs typeface="Times New Roman" panose="02020603050405020304" charset="0"/>
                <a:sym typeface="+mn-ea"/>
              </a:rPr>
              <a:t>2: Translating </a:t>
            </a:r>
            <a:r>
              <a:rPr lang="en-US" altLang="zh-CN" sz="4000" i="1" dirty="0">
                <a:latin typeface="Times New Roman" panose="02020603050405020304" charset="0"/>
                <a:ea typeface="微软雅黑" panose="020B0503020204020204" charset="-122"/>
                <a:cs typeface="Times New Roman" panose="02020603050405020304" charset="0"/>
                <a:sym typeface="+mn-ea"/>
              </a:rPr>
              <a:t>Hello</a:t>
            </a:r>
            <a:r>
              <a:rPr lang="en-US" altLang="zh-CN" sz="4000" dirty="0">
                <a:latin typeface="Times New Roman" panose="02020603050405020304" charset="0"/>
                <a:ea typeface="微软雅黑" panose="020B0503020204020204" charset="-122"/>
                <a:cs typeface="Times New Roman" panose="02020603050405020304" charset="0"/>
                <a:sym typeface="+mn-ea"/>
              </a:rPr>
              <a:t> into French, German and Italian</a:t>
            </a:r>
            <a:endParaRPr lang="en-US" altLang="zh-CN" sz="4000" dirty="0">
              <a:solidFill>
                <a:schemeClr val="tx1"/>
              </a:solidFill>
              <a:latin typeface="Times New Roman" panose="02020603050405020304" charset="0"/>
              <a:ea typeface="微软雅黑" panose="020B0503020204020204" charset="-122"/>
              <a:cs typeface="Times New Roman" panose="02020603050405020304" charset="0"/>
            </a:endParaRPr>
          </a:p>
        </p:txBody>
      </p:sp>
      <p:pic>
        <p:nvPicPr>
          <p:cNvPr id="3" name="图片 4" descr="8758FBAAA59567226599CF4B3F216413"/>
          <p:cNvPicPr>
            <a:picLocks noChangeAspect="1"/>
          </p:cNvPicPr>
          <p:nvPr/>
        </p:nvPicPr>
        <p:blipFill>
          <a:blip r:embed="rId2"/>
          <a:stretch>
            <a:fillRect/>
          </a:stretch>
        </p:blipFill>
        <p:spPr>
          <a:xfrm>
            <a:off x="1910080" y="2847975"/>
            <a:ext cx="7214235" cy="2773680"/>
          </a:xfrm>
          <a:prstGeom prst="rect">
            <a:avLst/>
          </a:prstGeom>
        </p:spPr>
      </p:pic>
      <p:sp>
        <p:nvSpPr>
          <p:cNvPr id="5" name="文本框 4"/>
          <p:cNvSpPr txBox="1"/>
          <p:nvPr/>
        </p:nvSpPr>
        <p:spPr>
          <a:xfrm>
            <a:off x="905510" y="1325880"/>
            <a:ext cx="9745980" cy="1198880"/>
          </a:xfrm>
          <a:prstGeom prst="rect">
            <a:avLst/>
          </a:prstGeom>
          <a:noFill/>
        </p:spPr>
        <p:txBody>
          <a:bodyPr wrap="square" rtlCol="0">
            <a:spAutoFit/>
          </a:bodyPr>
          <a:p>
            <a:pPr indent="0" algn="just" fontAlgn="auto">
              <a:lnSpc>
                <a:spcPct val="100000"/>
              </a:lnSpc>
            </a:pPr>
            <a:r>
              <a:rPr lang="en-US" sz="2400">
                <a:latin typeface="Times New Roman" panose="02020603050405020304" charset="0"/>
                <a:ea typeface="微软雅黑" panose="020B0503020204020204" charset="-122"/>
                <a:cs typeface="Times New Roman" panose="02020603050405020304" charset="0"/>
              </a:rPr>
              <a:t>    The translator faced with the task of translating </a:t>
            </a:r>
            <a:r>
              <a:rPr lang="en-US" sz="2400" i="1">
                <a:latin typeface="Times New Roman" panose="02020603050405020304" charset="0"/>
                <a:ea typeface="微软雅黑" panose="020B0503020204020204" charset="-122"/>
                <a:cs typeface="Times New Roman" panose="02020603050405020304" charset="0"/>
              </a:rPr>
              <a:t>hello</a:t>
            </a:r>
            <a:r>
              <a:rPr lang="en-US" sz="2400">
                <a:latin typeface="Times New Roman" panose="02020603050405020304" charset="0"/>
                <a:ea typeface="微软雅黑" panose="020B0503020204020204" charset="-122"/>
                <a:cs typeface="Times New Roman" panose="02020603050405020304" charset="0"/>
              </a:rPr>
              <a:t> into French must first extract from the term a core of meaning and the stages of the process, following Nida’s diagram, might look like this:</a:t>
            </a:r>
            <a:endParaRPr lang="en-US" sz="2400">
              <a:latin typeface="Times New Roman" panose="02020603050405020304" charset="0"/>
              <a:ea typeface="微软雅黑" panose="020B0503020204020204" charset="-122"/>
              <a:cs typeface="Times New Roman" panose="02020603050405020304" charset="0"/>
            </a:endParaRPr>
          </a:p>
        </p:txBody>
      </p:sp>
    </p:spTree>
    <p:custDataLst>
      <p:tags r:id="rId3"/>
    </p:custData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13" name="文本框 12"/>
          <p:cNvSpPr txBox="1"/>
          <p:nvPr>
            <p:custDataLst>
              <p:tags r:id="rId1"/>
            </p:custDataLst>
          </p:nvPr>
        </p:nvSpPr>
        <p:spPr>
          <a:xfrm>
            <a:off x="4568056" y="1169720"/>
            <a:ext cx="2527300" cy="2513330"/>
          </a:xfrm>
          <a:prstGeom prst="rect">
            <a:avLst/>
          </a:prstGeom>
          <a:noFill/>
        </p:spPr>
        <p:txBody>
          <a:bodyPr wrap="none" rtlCol="0">
            <a:spAutoFit/>
          </a:bodyPr>
          <a:lstStyle>
            <a:defPPr>
              <a:defRPr lang="zh-CN"/>
            </a:defPPr>
          </a:lstStyle>
          <a:p>
            <a:r>
              <a:rPr lang="en-US" altLang="zh-CN" sz="15735" dirty="0">
                <a:solidFill>
                  <a:schemeClr val="bg2">
                    <a:lumMod val="75000"/>
                    <a:alpha val="50000"/>
                  </a:schemeClr>
                </a:solidFill>
                <a:latin typeface="微软雅黑" panose="020B0503020204020204" charset="-122"/>
                <a:ea typeface="微软雅黑" panose="020B0503020204020204" charset="-122"/>
              </a:rPr>
              <a:t>04</a:t>
            </a:r>
            <a:endParaRPr lang="en-US" altLang="zh-CN" sz="15735" dirty="0">
              <a:solidFill>
                <a:schemeClr val="bg2">
                  <a:lumMod val="75000"/>
                  <a:alpha val="50000"/>
                </a:schemeClr>
              </a:solidFill>
              <a:latin typeface="微软雅黑" panose="020B0503020204020204" charset="-122"/>
              <a:ea typeface="微软雅黑" panose="020B0503020204020204" charset="-122"/>
            </a:endParaRPr>
          </a:p>
        </p:txBody>
      </p:sp>
      <p:sp>
        <p:nvSpPr>
          <p:cNvPr id="5" name="标题 4"/>
          <p:cNvSpPr>
            <a:spLocks noGrp="1"/>
          </p:cNvSpPr>
          <p:nvPr>
            <p:ph type="title"/>
            <p:custDataLst>
              <p:tags r:id="rId2"/>
            </p:custDataLst>
          </p:nvPr>
        </p:nvSpPr>
        <p:spPr>
          <a:xfrm>
            <a:off x="2722245" y="3683000"/>
            <a:ext cx="5854065" cy="664845"/>
          </a:xfrm>
        </p:spPr>
        <p:txBody>
          <a:bodyPr>
            <a:normAutofit fontScale="90000"/>
          </a:bodyPr>
          <a:lstStyle/>
          <a:p>
            <a:r>
              <a:rPr lang="en-US" altLang="zh-CN" sz="4000" dirty="0">
                <a:latin typeface="Times New Roman" panose="02020603050405020304" charset="0"/>
                <a:cs typeface="Times New Roman" panose="02020603050405020304" charset="0"/>
              </a:rPr>
              <a:t>Conclusion </a:t>
            </a:r>
            <a:endParaRPr lang="en-US" altLang="zh-CN" sz="4000" dirty="0">
              <a:latin typeface="Times New Roman" panose="02020603050405020304" charset="0"/>
              <a:cs typeface="Times New Roman" panose="02020603050405020304" charset="0"/>
            </a:endParaRPr>
          </a:p>
        </p:txBody>
      </p:sp>
    </p:spTree>
    <p:custDataLst>
      <p:tags r:id="rId3"/>
    </p:custData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4" name="文本占位符 3"/>
          <p:cNvSpPr>
            <a:spLocks noGrp="1"/>
          </p:cNvSpPr>
          <p:nvPr>
            <p:ph type="body" sz="half" idx="4294967295"/>
            <p:custDataLst>
              <p:tags r:id="rId1"/>
            </p:custDataLst>
          </p:nvPr>
        </p:nvSpPr>
        <p:spPr>
          <a:xfrm>
            <a:off x="853440" y="1099185"/>
            <a:ext cx="9637395" cy="3670935"/>
          </a:xfrm>
        </p:spPr>
        <p:txBody>
          <a:bodyPr>
            <a:normAutofit lnSpcReduction="10000"/>
          </a:bodyPr>
          <a:lstStyle/>
          <a:p>
            <a:pPr marL="0" indent="0" algn="just" defTabSz="914400" fontAlgn="auto">
              <a:lnSpc>
                <a:spcPct val="150000"/>
              </a:lnSpc>
              <a:spcBef>
                <a:spcPts val="0"/>
              </a:spcBef>
              <a:buClrTx/>
              <a:buSzTx/>
              <a:buNone/>
            </a:pPr>
            <a:r>
              <a:rPr lang="en-US" sz="3000">
                <a:latin typeface="Times New Roman" panose="02020603050405020304" charset="0"/>
                <a:cs typeface="Times New Roman" panose="02020603050405020304" charset="0"/>
                <a:sym typeface="+mn-ea"/>
              </a:rPr>
              <a:t>    </a:t>
            </a:r>
            <a:r>
              <a:rPr lang="en-US" sz="2400">
                <a:latin typeface="Times New Roman" panose="02020603050405020304" charset="0"/>
                <a:cs typeface="Times New Roman" panose="02020603050405020304" charset="0"/>
                <a:sym typeface="+mn-ea"/>
              </a:rPr>
              <a:t>In the case of </a:t>
            </a:r>
            <a:r>
              <a:rPr lang="en-US" sz="2400" i="1">
                <a:latin typeface="Times New Roman" panose="02020603050405020304" charset="0"/>
                <a:cs typeface="Times New Roman" panose="02020603050405020304" charset="0"/>
                <a:sym typeface="+mn-ea"/>
              </a:rPr>
              <a:t>yes</a:t>
            </a:r>
            <a:r>
              <a:rPr lang="en-US" sz="2400">
                <a:latin typeface="Times New Roman" panose="02020603050405020304" charset="0"/>
                <a:cs typeface="Times New Roman" panose="02020603050405020304" charset="0"/>
                <a:sym typeface="+mn-ea"/>
              </a:rPr>
              <a:t> the invariant information is affirmation, while in the case of </a:t>
            </a:r>
            <a:r>
              <a:rPr lang="en-US" sz="2400" i="1">
                <a:latin typeface="Times New Roman" panose="02020603050405020304" charset="0"/>
                <a:cs typeface="Times New Roman" panose="02020603050405020304" charset="0"/>
                <a:sym typeface="+mn-ea"/>
              </a:rPr>
              <a:t>hello</a:t>
            </a:r>
            <a:r>
              <a:rPr lang="en-US" sz="2400">
                <a:latin typeface="Times New Roman" panose="02020603050405020304" charset="0"/>
                <a:cs typeface="Times New Roman" panose="02020603050405020304" charset="0"/>
                <a:sym typeface="+mn-ea"/>
              </a:rPr>
              <a:t> the invariant is the notion of greeting. But at the same time the translator has had to consider other criteria, e.g. the existence of the </a:t>
            </a:r>
            <a:r>
              <a:rPr lang="en-US" sz="2400" i="1">
                <a:latin typeface="Times New Roman" panose="02020603050405020304" charset="0"/>
                <a:cs typeface="Times New Roman" panose="02020603050405020304" charset="0"/>
                <a:sym typeface="+mn-ea"/>
              </a:rPr>
              <a:t>oui </a:t>
            </a:r>
            <a:r>
              <a:rPr lang="en-US" sz="2400">
                <a:latin typeface="Times New Roman" panose="02020603050405020304" charset="0"/>
                <a:cs typeface="Times New Roman" panose="02020603050405020304" charset="0"/>
                <a:sym typeface="+mn-ea"/>
              </a:rPr>
              <a:t>/</a:t>
            </a:r>
            <a:r>
              <a:rPr lang="en-US" sz="2400" i="1">
                <a:latin typeface="Times New Roman" panose="02020603050405020304" charset="0"/>
                <a:cs typeface="Times New Roman" panose="02020603050405020304" charset="0"/>
                <a:sym typeface="+mn-ea"/>
              </a:rPr>
              <a:t>si </a:t>
            </a:r>
            <a:r>
              <a:rPr lang="en-US" sz="2400">
                <a:latin typeface="Times New Roman" panose="02020603050405020304" charset="0"/>
                <a:cs typeface="Times New Roman" panose="02020603050405020304" charset="0"/>
                <a:sym typeface="+mn-ea"/>
              </a:rPr>
              <a:t>rule in French, the stylistic function of stringing affirmatives, the social context of greeting—whether telephonic or face to face, the class position and status of the speakers.</a:t>
            </a:r>
            <a:endParaRPr lang="en-US" sz="2400">
              <a:latin typeface="Times New Roman" panose="02020603050405020304" charset="0"/>
              <a:cs typeface="Times New Roman" panose="02020603050405020304" charset="0"/>
              <a:sym typeface="+mn-ea"/>
            </a:endParaRPr>
          </a:p>
        </p:txBody>
      </p:sp>
      <p:sp>
        <p:nvSpPr>
          <p:cNvPr id="5" name="文本框 4"/>
          <p:cNvSpPr txBox="1"/>
          <p:nvPr>
            <p:custDataLst>
              <p:tags r:id="rId2"/>
            </p:custDataLst>
          </p:nvPr>
        </p:nvSpPr>
        <p:spPr>
          <a:xfrm>
            <a:off x="853440" y="441325"/>
            <a:ext cx="10019030" cy="657860"/>
          </a:xfrm>
          <a:prstGeom prst="rect">
            <a:avLst/>
          </a:prstGeom>
        </p:spPr>
        <p:txBody>
          <a:bodyPr wrap="square">
            <a:normAutofit/>
          </a:bodyPr>
          <a:lstStyle>
            <a:defPPr>
              <a:defRPr lang="zh-CN"/>
            </a:defPPr>
            <a:lvl1pPr>
              <a:lnSpc>
                <a:spcPct val="130000"/>
              </a:lnSpc>
              <a:defRPr sz="2400" b="1">
                <a:latin typeface="+mj-lt"/>
                <a:ea typeface="+mj-ea"/>
                <a:cs typeface="+mj-cs"/>
              </a:defRPr>
            </a:lvl1pPr>
          </a:lstStyle>
          <a:p>
            <a:pPr>
              <a:lnSpc>
                <a:spcPct val="120000"/>
              </a:lnSpc>
            </a:pPr>
            <a:r>
              <a:rPr lang="en-US" sz="2800" dirty="0">
                <a:solidFill>
                  <a:schemeClr val="tx1"/>
                </a:solidFill>
                <a:latin typeface="Times New Roman" panose="02020603050405020304" charset="0"/>
                <a:ea typeface="微软雅黑" panose="020B0503020204020204" charset="-122"/>
                <a:cs typeface="Times New Roman" panose="02020603050405020304" charset="0"/>
              </a:rPr>
              <a:t>Conclusion</a:t>
            </a:r>
            <a:r>
              <a:rPr lang="en-US" sz="2800" dirty="0">
                <a:solidFill>
                  <a:schemeClr val="tx1"/>
                </a:solidFill>
                <a:latin typeface="微软雅黑" panose="020B0503020204020204" charset="-122"/>
                <a:ea typeface="微软雅黑" panose="020B0503020204020204" charset="-122"/>
              </a:rPr>
              <a:t> </a:t>
            </a:r>
            <a:endParaRPr lang="en-US" sz="2800" dirty="0">
              <a:solidFill>
                <a:schemeClr val="tx1"/>
              </a:solidFill>
              <a:latin typeface="微软雅黑" panose="020B0503020204020204" charset="-122"/>
              <a:ea typeface="微软雅黑" panose="020B0503020204020204" charset="-122"/>
            </a:endParaRPr>
          </a:p>
        </p:txBody>
      </p:sp>
    </p:spTree>
    <p:custDataLst>
      <p:tags r:id="rId3"/>
    </p:custData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4" name="文本占位符 3"/>
          <p:cNvSpPr>
            <a:spLocks noGrp="1"/>
          </p:cNvSpPr>
          <p:nvPr>
            <p:ph type="body" sz="half" idx="4294967295"/>
            <p:custDataLst>
              <p:tags r:id="rId1"/>
            </p:custDataLst>
          </p:nvPr>
        </p:nvSpPr>
        <p:spPr>
          <a:xfrm>
            <a:off x="952500" y="1198245"/>
            <a:ext cx="8994140" cy="4587875"/>
          </a:xfrm>
        </p:spPr>
        <p:txBody>
          <a:bodyPr>
            <a:normAutofit/>
          </a:bodyPr>
          <a:lstStyle/>
          <a:p>
            <a:pPr marL="0" indent="0" algn="just" fontAlgn="auto">
              <a:lnSpc>
                <a:spcPct val="150000"/>
              </a:lnSpc>
              <a:spcBef>
                <a:spcPts val="0"/>
              </a:spcBef>
              <a:buNone/>
            </a:pPr>
            <a:r>
              <a:rPr lang="en-US" sz="2665">
                <a:latin typeface="Times New Roman" panose="02020603050405020304" charset="0"/>
                <a:cs typeface="Times New Roman" panose="02020603050405020304" charset="0"/>
                <a:sym typeface="+mn-ea"/>
              </a:rPr>
              <a:t>    The translator should: </a:t>
            </a:r>
            <a:endParaRPr lang="en-US" sz="2665">
              <a:latin typeface="Times New Roman" panose="02020603050405020304" charset="0"/>
              <a:cs typeface="Times New Roman" panose="02020603050405020304" charset="0"/>
              <a:sym typeface="+mn-ea"/>
            </a:endParaRPr>
          </a:p>
          <a:p>
            <a:pPr marL="0" indent="0" algn="just" fontAlgn="auto">
              <a:lnSpc>
                <a:spcPct val="150000"/>
              </a:lnSpc>
              <a:spcBef>
                <a:spcPts val="0"/>
              </a:spcBef>
              <a:buNone/>
            </a:pPr>
            <a:r>
              <a:rPr lang="en-US" sz="2665">
                <a:latin typeface="Times New Roman" panose="02020603050405020304" charset="0"/>
                <a:cs typeface="Times New Roman" panose="02020603050405020304" charset="0"/>
                <a:sym typeface="+mn-ea"/>
              </a:rPr>
              <a:t>(1) Accept the untranslatability of the SL phrase in the TL on the linguistic level; </a:t>
            </a:r>
            <a:endParaRPr lang="en-US" sz="2665">
              <a:latin typeface="Times New Roman" panose="02020603050405020304" charset="0"/>
              <a:cs typeface="Times New Roman" panose="02020603050405020304" charset="0"/>
              <a:sym typeface="+mn-ea"/>
            </a:endParaRPr>
          </a:p>
          <a:p>
            <a:pPr marL="0" indent="0" algn="just" fontAlgn="auto">
              <a:lnSpc>
                <a:spcPct val="150000"/>
              </a:lnSpc>
              <a:spcBef>
                <a:spcPts val="0"/>
              </a:spcBef>
              <a:buNone/>
            </a:pPr>
            <a:r>
              <a:rPr lang="en-US" sz="2665">
                <a:latin typeface="Times New Roman" panose="02020603050405020304" charset="0"/>
                <a:cs typeface="Times New Roman" panose="02020603050405020304" charset="0"/>
                <a:sym typeface="+mn-ea"/>
              </a:rPr>
              <a:t>(2) Accept the lack of a similar cultural convention in the TL; </a:t>
            </a:r>
            <a:endParaRPr lang="en-US" sz="2665">
              <a:latin typeface="Times New Roman" panose="02020603050405020304" charset="0"/>
              <a:cs typeface="Times New Roman" panose="02020603050405020304" charset="0"/>
              <a:sym typeface="+mn-ea"/>
            </a:endParaRPr>
          </a:p>
          <a:p>
            <a:pPr marL="0" indent="0" algn="just" fontAlgn="auto">
              <a:lnSpc>
                <a:spcPct val="150000"/>
              </a:lnSpc>
              <a:spcBef>
                <a:spcPts val="0"/>
              </a:spcBef>
              <a:buNone/>
            </a:pPr>
            <a:r>
              <a:rPr lang="en-US" sz="2665">
                <a:latin typeface="Times New Roman" panose="02020603050405020304" charset="0"/>
                <a:cs typeface="Times New Roman" panose="02020603050405020304" charset="0"/>
                <a:sym typeface="+mn-ea"/>
              </a:rPr>
              <a:t>(3) E</a:t>
            </a:r>
            <a:r>
              <a:rPr lang="en-US" sz="2665">
                <a:latin typeface="Times New Roman" panose="02020603050405020304" charset="0"/>
                <a:cs typeface="Times New Roman" panose="02020603050405020304" charset="0"/>
                <a:sym typeface="+mn-ea"/>
              </a:rPr>
              <a:t>xtract the invariant information of the SL phrases; </a:t>
            </a:r>
            <a:endParaRPr lang="en-US" sz="2665">
              <a:latin typeface="Times New Roman" panose="02020603050405020304" charset="0"/>
              <a:cs typeface="Times New Roman" panose="02020603050405020304" charset="0"/>
              <a:sym typeface="+mn-ea"/>
            </a:endParaRPr>
          </a:p>
          <a:p>
            <a:pPr marL="0" indent="0" algn="just" fontAlgn="auto">
              <a:lnSpc>
                <a:spcPct val="150000"/>
              </a:lnSpc>
              <a:spcBef>
                <a:spcPts val="0"/>
              </a:spcBef>
              <a:buNone/>
            </a:pPr>
            <a:r>
              <a:rPr lang="en-US" sz="2665">
                <a:latin typeface="Times New Roman" panose="02020603050405020304" charset="0"/>
                <a:cs typeface="Times New Roman" panose="02020603050405020304" charset="0"/>
                <a:sym typeface="+mn-ea"/>
              </a:rPr>
              <a:t>(4) C</a:t>
            </a:r>
            <a:r>
              <a:rPr lang="en-US" sz="2665">
                <a:latin typeface="Times New Roman" panose="02020603050405020304" charset="0"/>
                <a:cs typeface="Times New Roman" panose="02020603050405020304" charset="0"/>
                <a:sym typeface="+mn-ea"/>
              </a:rPr>
              <a:t>onsider the stylistic function, social context, class and status and so on.</a:t>
            </a:r>
            <a:endParaRPr lang="en-US" sz="2665">
              <a:latin typeface="Times New Roman" panose="02020603050405020304" charset="0"/>
              <a:cs typeface="Times New Roman" panose="02020603050405020304" charset="0"/>
              <a:sym typeface="+mn-ea"/>
            </a:endParaRPr>
          </a:p>
        </p:txBody>
      </p:sp>
      <p:sp>
        <p:nvSpPr>
          <p:cNvPr id="5" name="文本框 4"/>
          <p:cNvSpPr txBox="1"/>
          <p:nvPr>
            <p:custDataLst>
              <p:tags r:id="rId2"/>
            </p:custDataLst>
          </p:nvPr>
        </p:nvSpPr>
        <p:spPr>
          <a:xfrm>
            <a:off x="853440" y="441325"/>
            <a:ext cx="10128250" cy="756920"/>
          </a:xfrm>
          <a:prstGeom prst="rect">
            <a:avLst/>
          </a:prstGeom>
        </p:spPr>
        <p:txBody>
          <a:bodyPr wrap="square">
            <a:normAutofit/>
          </a:bodyPr>
          <a:lstStyle>
            <a:defPPr>
              <a:defRPr lang="zh-CN"/>
            </a:defPPr>
            <a:lvl1pPr>
              <a:lnSpc>
                <a:spcPct val="130000"/>
              </a:lnSpc>
              <a:defRPr sz="2400" b="1">
                <a:latin typeface="+mj-lt"/>
                <a:ea typeface="+mj-ea"/>
                <a:cs typeface="+mj-cs"/>
              </a:defRPr>
            </a:lvl1pPr>
          </a:lstStyle>
          <a:p>
            <a:pPr>
              <a:lnSpc>
                <a:spcPct val="120000"/>
              </a:lnSpc>
            </a:pPr>
            <a:r>
              <a:rPr lang="en-US" sz="2800" dirty="0">
                <a:solidFill>
                  <a:schemeClr val="tx1"/>
                </a:solidFill>
                <a:latin typeface="Times New Roman" panose="02020603050405020304" charset="0"/>
                <a:ea typeface="微软雅黑" panose="020B0503020204020204" charset="-122"/>
                <a:cs typeface="Times New Roman" panose="02020603050405020304" charset="0"/>
              </a:rPr>
              <a:t>Conclusion </a:t>
            </a:r>
            <a:endParaRPr lang="en-US" sz="2800" dirty="0">
              <a:solidFill>
                <a:schemeClr val="tx1"/>
              </a:solidFill>
              <a:latin typeface="Times New Roman" panose="02020603050405020304" charset="0"/>
              <a:ea typeface="微软雅黑" panose="020B0503020204020204" charset="-122"/>
              <a:cs typeface="Times New Roman" panose="02020603050405020304" charset="0"/>
            </a:endParaRPr>
          </a:p>
        </p:txBody>
      </p:sp>
    </p:spTree>
    <p:custDataLst>
      <p:tags r:id="rId3"/>
    </p:custData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p:txBody>
          <a:bodyPr/>
          <a:p>
            <a:r>
              <a:rPr lang="en-US" altLang="zh-CN" dirty="0"/>
              <a:t>Thanks.</a:t>
            </a:r>
            <a:endParaRPr lang="en-US" altLang="zh-CN" dirty="0"/>
          </a:p>
        </p:txBody>
      </p:sp>
    </p:spTree>
    <p:custDataLst>
      <p:tags r:id="rId2"/>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13" name="文本框 12"/>
          <p:cNvSpPr txBox="1"/>
          <p:nvPr>
            <p:custDataLst>
              <p:tags r:id="rId1"/>
            </p:custDataLst>
          </p:nvPr>
        </p:nvSpPr>
        <p:spPr>
          <a:xfrm>
            <a:off x="4568056" y="1169720"/>
            <a:ext cx="2527300" cy="2513330"/>
          </a:xfrm>
          <a:prstGeom prst="rect">
            <a:avLst/>
          </a:prstGeom>
          <a:noFill/>
        </p:spPr>
        <p:txBody>
          <a:bodyPr wrap="none" rtlCol="0">
            <a:spAutoFit/>
          </a:bodyPr>
          <a:lstStyle>
            <a:defPPr>
              <a:defRPr lang="zh-CN"/>
            </a:defPPr>
          </a:lstStyle>
          <a:p>
            <a:r>
              <a:rPr lang="en-US" altLang="zh-CN" sz="15735" dirty="0">
                <a:solidFill>
                  <a:schemeClr val="bg2">
                    <a:lumMod val="75000"/>
                    <a:alpha val="50000"/>
                  </a:schemeClr>
                </a:solidFill>
                <a:latin typeface="微软雅黑" panose="020B0503020204020204" charset="-122"/>
                <a:ea typeface="微软雅黑" panose="020B0503020204020204" charset="-122"/>
              </a:rPr>
              <a:t>01</a:t>
            </a:r>
            <a:endParaRPr lang="en-US" altLang="zh-CN" sz="15735" dirty="0">
              <a:solidFill>
                <a:schemeClr val="bg2">
                  <a:lumMod val="75000"/>
                  <a:alpha val="50000"/>
                </a:schemeClr>
              </a:solidFill>
              <a:latin typeface="微软雅黑" panose="020B0503020204020204" charset="-122"/>
              <a:ea typeface="微软雅黑" panose="020B0503020204020204" charset="-122"/>
            </a:endParaRPr>
          </a:p>
        </p:txBody>
      </p:sp>
      <p:sp>
        <p:nvSpPr>
          <p:cNvPr id="5" name="标题 4"/>
          <p:cNvSpPr>
            <a:spLocks noGrp="1"/>
          </p:cNvSpPr>
          <p:nvPr>
            <p:ph type="title"/>
            <p:custDataLst>
              <p:tags r:id="rId2"/>
            </p:custDataLst>
          </p:nvPr>
        </p:nvSpPr>
        <p:spPr/>
        <p:txBody>
          <a:bodyPr>
            <a:normAutofit fontScale="90000"/>
          </a:bodyPr>
          <a:lstStyle/>
          <a:p>
            <a:r>
              <a:rPr lang="en-US" altLang="zh-CN" sz="4000" dirty="0">
                <a:latin typeface="Times New Roman" panose="02020603050405020304" charset="0"/>
                <a:cs typeface="Times New Roman" panose="02020603050405020304" charset="0"/>
                <a:sym typeface="+mn-ea"/>
              </a:rPr>
              <a:t>Definition</a:t>
            </a:r>
            <a:endParaRPr lang="en-US" altLang="zh-CN" sz="4000" dirty="0">
              <a:latin typeface="Times New Roman" panose="02020603050405020304" charset="0"/>
              <a:cs typeface="Times New Roman" panose="02020603050405020304" charset="0"/>
            </a:endParaRPr>
          </a:p>
        </p:txBody>
      </p:sp>
    </p:spTree>
    <p:custDataLst>
      <p:tags r:id="rId3"/>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cxnSp>
        <p:nvCxnSpPr>
          <p:cNvPr id="3" name="直接连接符 2"/>
          <p:cNvCxnSpPr/>
          <p:nvPr>
            <p:custDataLst>
              <p:tags r:id="rId1"/>
            </p:custDataLst>
          </p:nvPr>
        </p:nvCxnSpPr>
        <p:spPr>
          <a:xfrm>
            <a:off x="2039647" y="1902515"/>
            <a:ext cx="4729540" cy="0"/>
          </a:xfrm>
          <a:prstGeom prst="line">
            <a:avLst/>
          </a:prstGeom>
          <a:ln>
            <a:solidFill>
              <a:schemeClr val="accent1">
                <a:alpha val="44000"/>
              </a:schemeClr>
            </a:solidFill>
          </a:ln>
        </p:spPr>
        <p:style>
          <a:lnRef idx="1">
            <a:schemeClr val="accent1"/>
          </a:lnRef>
          <a:fillRef idx="0">
            <a:schemeClr val="accent1"/>
          </a:fillRef>
          <a:effectRef idx="0">
            <a:schemeClr val="accent1"/>
          </a:effectRef>
          <a:fontRef idx="minor">
            <a:schemeClr val="tx1"/>
          </a:fontRef>
        </p:style>
      </p:cxnSp>
      <p:sp>
        <p:nvSpPr>
          <p:cNvPr id="4" name="文本框 29"/>
          <p:cNvSpPr txBox="1"/>
          <p:nvPr>
            <p:custDataLst>
              <p:tags r:id="rId2"/>
            </p:custDataLst>
          </p:nvPr>
        </p:nvSpPr>
        <p:spPr>
          <a:xfrm>
            <a:off x="2040255" y="1367155"/>
            <a:ext cx="4545965" cy="593090"/>
          </a:xfrm>
          <a:prstGeom prst="rect">
            <a:avLst/>
          </a:prstGeom>
          <a:noFill/>
        </p:spPr>
        <p:txBody>
          <a:bodyPr wrap="square" rtlCol="0">
            <a:noAutofit/>
          </a:bodyPr>
          <a:lstStyle>
            <a:defPPr>
              <a:defRPr lang="zh-CN"/>
            </a:defPPr>
            <a:lvl1pPr marL="0" algn="l" defTabSz="913765" rtl="0" eaLnBrk="1" latinLnBrk="0" hangingPunct="1">
              <a:defRPr sz="1800" kern="1200">
                <a:solidFill>
                  <a:schemeClr val="tx1"/>
                </a:solidFill>
                <a:latin typeface="+mn-lt"/>
                <a:ea typeface="+mn-ea"/>
                <a:cs typeface="+mn-cs"/>
              </a:defRPr>
            </a:lvl1pPr>
            <a:lvl2pPr marL="457200" algn="l" defTabSz="913765" rtl="0" eaLnBrk="1" latinLnBrk="0" hangingPunct="1">
              <a:defRPr sz="1800" kern="1200">
                <a:solidFill>
                  <a:schemeClr val="tx1"/>
                </a:solidFill>
                <a:latin typeface="+mn-lt"/>
                <a:ea typeface="+mn-ea"/>
                <a:cs typeface="+mn-cs"/>
              </a:defRPr>
            </a:lvl2pPr>
            <a:lvl3pPr marL="914400" algn="l" defTabSz="913765" rtl="0" eaLnBrk="1" latinLnBrk="0" hangingPunct="1">
              <a:defRPr sz="1800" kern="1200">
                <a:solidFill>
                  <a:schemeClr val="tx1"/>
                </a:solidFill>
                <a:latin typeface="+mn-lt"/>
                <a:ea typeface="+mn-ea"/>
                <a:cs typeface="+mn-cs"/>
              </a:defRPr>
            </a:lvl3pPr>
            <a:lvl4pPr marL="1371600" algn="l" defTabSz="913765" rtl="0" eaLnBrk="1" latinLnBrk="0" hangingPunct="1">
              <a:defRPr sz="1800" kern="1200">
                <a:solidFill>
                  <a:schemeClr val="tx1"/>
                </a:solidFill>
                <a:latin typeface="+mn-lt"/>
                <a:ea typeface="+mn-ea"/>
                <a:cs typeface="+mn-cs"/>
              </a:defRPr>
            </a:lvl4pPr>
            <a:lvl5pPr marL="1828800" algn="l" defTabSz="913765" rtl="0" eaLnBrk="1" latinLnBrk="0" hangingPunct="1">
              <a:defRPr sz="1800" kern="1200">
                <a:solidFill>
                  <a:schemeClr val="tx1"/>
                </a:solidFill>
                <a:latin typeface="+mn-lt"/>
                <a:ea typeface="+mn-ea"/>
                <a:cs typeface="+mn-cs"/>
              </a:defRPr>
            </a:lvl5pPr>
            <a:lvl6pPr marL="2286000" algn="l" defTabSz="913765" rtl="0" eaLnBrk="1" latinLnBrk="0" hangingPunct="1">
              <a:defRPr sz="1800" kern="1200">
                <a:solidFill>
                  <a:schemeClr val="tx1"/>
                </a:solidFill>
                <a:latin typeface="+mn-lt"/>
                <a:ea typeface="+mn-ea"/>
                <a:cs typeface="+mn-cs"/>
              </a:defRPr>
            </a:lvl6pPr>
            <a:lvl7pPr marL="2743200" algn="l" defTabSz="913765" rtl="0" eaLnBrk="1" latinLnBrk="0" hangingPunct="1">
              <a:defRPr sz="1800" kern="1200">
                <a:solidFill>
                  <a:schemeClr val="tx1"/>
                </a:solidFill>
                <a:latin typeface="+mn-lt"/>
                <a:ea typeface="+mn-ea"/>
                <a:cs typeface="+mn-cs"/>
              </a:defRPr>
            </a:lvl7pPr>
            <a:lvl8pPr marL="3200400" algn="l" defTabSz="913765" rtl="0" eaLnBrk="1" latinLnBrk="0" hangingPunct="1">
              <a:defRPr sz="1800" kern="1200">
                <a:solidFill>
                  <a:schemeClr val="tx1"/>
                </a:solidFill>
                <a:latin typeface="+mn-lt"/>
                <a:ea typeface="+mn-ea"/>
                <a:cs typeface="+mn-cs"/>
              </a:defRPr>
            </a:lvl8pPr>
            <a:lvl9pPr marL="3657600" algn="l" defTabSz="913765" rtl="0" eaLnBrk="1" latinLnBrk="0" hangingPunct="1">
              <a:defRPr sz="1800" kern="1200">
                <a:solidFill>
                  <a:schemeClr val="tx1"/>
                </a:solidFill>
                <a:latin typeface="+mn-lt"/>
                <a:ea typeface="+mn-ea"/>
                <a:cs typeface="+mn-cs"/>
              </a:defRPr>
            </a:lvl9pPr>
          </a:lstStyle>
          <a:p>
            <a:pPr algn="l" defTabSz="866775">
              <a:lnSpc>
                <a:spcPct val="120000"/>
              </a:lnSpc>
              <a:buClrTx/>
              <a:buSzTx/>
              <a:buFontTx/>
            </a:pPr>
            <a:r>
              <a:rPr lang="en-US" altLang="zh-CN" sz="2800" dirty="0">
                <a:latin typeface="Times New Roman" panose="02020603050405020304" charset="0"/>
                <a:ea typeface="微软雅黑" panose="020B0503020204020204" charset="-122"/>
                <a:cs typeface="Times New Roman" panose="02020603050405020304" charset="0"/>
                <a:sym typeface="+mn-ea"/>
              </a:rPr>
              <a:t>Decoding（解码） </a:t>
            </a:r>
            <a:endParaRPr lang="en-US" altLang="zh-CN" sz="2800" dirty="0">
              <a:latin typeface="Times New Roman" panose="02020603050405020304" charset="0"/>
              <a:ea typeface="微软雅黑" panose="020B0503020204020204" charset="-122"/>
              <a:cs typeface="Times New Roman" panose="02020603050405020304" charset="0"/>
              <a:sym typeface="+mn-ea"/>
            </a:endParaRPr>
          </a:p>
        </p:txBody>
      </p:sp>
      <p:sp>
        <p:nvSpPr>
          <p:cNvPr id="5" name="文本框 30"/>
          <p:cNvSpPr txBox="1"/>
          <p:nvPr>
            <p:custDataLst>
              <p:tags r:id="rId3"/>
            </p:custDataLst>
          </p:nvPr>
        </p:nvSpPr>
        <p:spPr>
          <a:xfrm>
            <a:off x="2040255" y="1959610"/>
            <a:ext cx="8214995" cy="1325245"/>
          </a:xfrm>
          <a:prstGeom prst="rect">
            <a:avLst/>
          </a:prstGeom>
          <a:noFill/>
        </p:spPr>
        <p:txBody>
          <a:bodyPr wrap="square" rtlCol="0">
            <a:normAutofit fontScale="90000" lnSpcReduction="20000"/>
          </a:bodyPr>
          <a:lstStyle>
            <a:defPPr>
              <a:defRPr lang="zh-CN"/>
            </a:defPPr>
            <a:lvl1pPr marL="0" algn="l" defTabSz="913765" rtl="0" eaLnBrk="1" latinLnBrk="0" hangingPunct="1">
              <a:defRPr sz="1800" kern="1200">
                <a:solidFill>
                  <a:schemeClr val="tx1"/>
                </a:solidFill>
                <a:latin typeface="+mn-lt"/>
                <a:ea typeface="+mn-ea"/>
                <a:cs typeface="+mn-cs"/>
              </a:defRPr>
            </a:lvl1pPr>
            <a:lvl2pPr marL="457200" algn="l" defTabSz="913765" rtl="0" eaLnBrk="1" latinLnBrk="0" hangingPunct="1">
              <a:defRPr sz="1800" kern="1200">
                <a:solidFill>
                  <a:schemeClr val="tx1"/>
                </a:solidFill>
                <a:latin typeface="+mn-lt"/>
                <a:ea typeface="+mn-ea"/>
                <a:cs typeface="+mn-cs"/>
              </a:defRPr>
            </a:lvl2pPr>
            <a:lvl3pPr marL="914400" algn="l" defTabSz="913765" rtl="0" eaLnBrk="1" latinLnBrk="0" hangingPunct="1">
              <a:defRPr sz="1800" kern="1200">
                <a:solidFill>
                  <a:schemeClr val="tx1"/>
                </a:solidFill>
                <a:latin typeface="+mn-lt"/>
                <a:ea typeface="+mn-ea"/>
                <a:cs typeface="+mn-cs"/>
              </a:defRPr>
            </a:lvl3pPr>
            <a:lvl4pPr marL="1371600" algn="l" defTabSz="913765" rtl="0" eaLnBrk="1" latinLnBrk="0" hangingPunct="1">
              <a:defRPr sz="1800" kern="1200">
                <a:solidFill>
                  <a:schemeClr val="tx1"/>
                </a:solidFill>
                <a:latin typeface="+mn-lt"/>
                <a:ea typeface="+mn-ea"/>
                <a:cs typeface="+mn-cs"/>
              </a:defRPr>
            </a:lvl4pPr>
            <a:lvl5pPr marL="1828800" algn="l" defTabSz="913765" rtl="0" eaLnBrk="1" latinLnBrk="0" hangingPunct="1">
              <a:defRPr sz="1800" kern="1200">
                <a:solidFill>
                  <a:schemeClr val="tx1"/>
                </a:solidFill>
                <a:latin typeface="+mn-lt"/>
                <a:ea typeface="+mn-ea"/>
                <a:cs typeface="+mn-cs"/>
              </a:defRPr>
            </a:lvl5pPr>
            <a:lvl6pPr marL="2286000" algn="l" defTabSz="913765" rtl="0" eaLnBrk="1" latinLnBrk="0" hangingPunct="1">
              <a:defRPr sz="1800" kern="1200">
                <a:solidFill>
                  <a:schemeClr val="tx1"/>
                </a:solidFill>
                <a:latin typeface="+mn-lt"/>
                <a:ea typeface="+mn-ea"/>
                <a:cs typeface="+mn-cs"/>
              </a:defRPr>
            </a:lvl6pPr>
            <a:lvl7pPr marL="2743200" algn="l" defTabSz="913765" rtl="0" eaLnBrk="1" latinLnBrk="0" hangingPunct="1">
              <a:defRPr sz="1800" kern="1200">
                <a:solidFill>
                  <a:schemeClr val="tx1"/>
                </a:solidFill>
                <a:latin typeface="+mn-lt"/>
                <a:ea typeface="+mn-ea"/>
                <a:cs typeface="+mn-cs"/>
              </a:defRPr>
            </a:lvl7pPr>
            <a:lvl8pPr marL="3200400" algn="l" defTabSz="913765" rtl="0" eaLnBrk="1" latinLnBrk="0" hangingPunct="1">
              <a:defRPr sz="1800" kern="1200">
                <a:solidFill>
                  <a:schemeClr val="tx1"/>
                </a:solidFill>
                <a:latin typeface="+mn-lt"/>
                <a:ea typeface="+mn-ea"/>
                <a:cs typeface="+mn-cs"/>
              </a:defRPr>
            </a:lvl8pPr>
            <a:lvl9pPr marL="3657600" algn="l" defTabSz="913765" rtl="0" eaLnBrk="1" latinLnBrk="0" hangingPunct="1">
              <a:defRPr sz="1800" kern="1200">
                <a:solidFill>
                  <a:schemeClr val="tx1"/>
                </a:solidFill>
                <a:latin typeface="+mn-lt"/>
                <a:ea typeface="+mn-ea"/>
                <a:cs typeface="+mn-cs"/>
              </a:defRPr>
            </a:lvl9pPr>
          </a:lstStyle>
          <a:p>
            <a:pPr>
              <a:lnSpc>
                <a:spcPct val="180000"/>
              </a:lnSpc>
            </a:pPr>
            <a:r>
              <a:rPr lang="en-US" altLang="zh-CN" sz="2665" dirty="0">
                <a:latin typeface="Times New Roman" panose="02020603050405020304" charset="0"/>
                <a:ea typeface="微软雅黑" panose="020B0503020204020204" charset="-122"/>
                <a:cs typeface="Times New Roman" panose="02020603050405020304" charset="0"/>
              </a:rPr>
              <a:t>The process of converting something from a coded form into a normal form.</a:t>
            </a:r>
            <a:endParaRPr lang="en-US" altLang="zh-CN" sz="2665" dirty="0">
              <a:latin typeface="Times New Roman" panose="02020603050405020304" charset="0"/>
              <a:ea typeface="微软雅黑" panose="020B0503020204020204" charset="-122"/>
              <a:cs typeface="Times New Roman" panose="02020603050405020304" charset="0"/>
            </a:endParaRPr>
          </a:p>
        </p:txBody>
      </p:sp>
      <p:sp>
        <p:nvSpPr>
          <p:cNvPr id="6" name="椭圆 5"/>
          <p:cNvSpPr/>
          <p:nvPr>
            <p:custDataLst>
              <p:tags r:id="rId4"/>
            </p:custDataLst>
          </p:nvPr>
        </p:nvSpPr>
        <p:spPr>
          <a:xfrm>
            <a:off x="1604083" y="1614565"/>
            <a:ext cx="288213" cy="288213"/>
          </a:xfrm>
          <a:prstGeom prst="ellipse">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515" dirty="0">
                <a:solidFill>
                  <a:schemeClr val="accent1"/>
                </a:solidFill>
              </a:rPr>
              <a:t>1</a:t>
            </a:r>
            <a:endParaRPr lang="en-US" altLang="zh-CN" sz="1515" dirty="0">
              <a:solidFill>
                <a:schemeClr val="accent1"/>
              </a:solidFill>
            </a:endParaRPr>
          </a:p>
        </p:txBody>
      </p:sp>
      <p:cxnSp>
        <p:nvCxnSpPr>
          <p:cNvPr id="10" name="直接连接符 2"/>
          <p:cNvCxnSpPr/>
          <p:nvPr>
            <p:custDataLst>
              <p:tags r:id="rId5"/>
            </p:custDataLst>
          </p:nvPr>
        </p:nvCxnSpPr>
        <p:spPr>
          <a:xfrm>
            <a:off x="2039647" y="3995301"/>
            <a:ext cx="4729540" cy="0"/>
          </a:xfrm>
          <a:prstGeom prst="line">
            <a:avLst/>
          </a:prstGeom>
          <a:ln>
            <a:solidFill>
              <a:schemeClr val="accent1">
                <a:alpha val="44000"/>
              </a:schemeClr>
            </a:solidFill>
          </a:ln>
        </p:spPr>
        <p:style>
          <a:lnRef idx="1">
            <a:schemeClr val="accent1"/>
          </a:lnRef>
          <a:fillRef idx="0">
            <a:schemeClr val="accent1"/>
          </a:fillRef>
          <a:effectRef idx="0">
            <a:schemeClr val="accent1"/>
          </a:effectRef>
          <a:fontRef idx="minor">
            <a:schemeClr val="tx1"/>
          </a:fontRef>
        </p:style>
      </p:cxnSp>
      <p:sp>
        <p:nvSpPr>
          <p:cNvPr id="11" name="文本框 29"/>
          <p:cNvSpPr txBox="1"/>
          <p:nvPr>
            <p:custDataLst>
              <p:tags r:id="rId6"/>
            </p:custDataLst>
          </p:nvPr>
        </p:nvSpPr>
        <p:spPr>
          <a:xfrm>
            <a:off x="2040255" y="3456305"/>
            <a:ext cx="4545330" cy="544830"/>
          </a:xfrm>
          <a:prstGeom prst="rect">
            <a:avLst/>
          </a:prstGeom>
          <a:noFill/>
        </p:spPr>
        <p:txBody>
          <a:bodyPr wrap="square" rtlCol="0">
            <a:noAutofit/>
          </a:bodyPr>
          <a:lstStyle>
            <a:defPPr>
              <a:defRPr lang="zh-CN"/>
            </a:defPPr>
            <a:lvl1pPr marL="0" algn="l" defTabSz="913765" rtl="0" eaLnBrk="1" latinLnBrk="0" hangingPunct="1">
              <a:defRPr sz="1800" kern="1200">
                <a:solidFill>
                  <a:schemeClr val="tx1"/>
                </a:solidFill>
                <a:latin typeface="+mn-lt"/>
                <a:ea typeface="+mn-ea"/>
                <a:cs typeface="+mn-cs"/>
              </a:defRPr>
            </a:lvl1pPr>
            <a:lvl2pPr marL="457200" algn="l" defTabSz="913765" rtl="0" eaLnBrk="1" latinLnBrk="0" hangingPunct="1">
              <a:defRPr sz="1800" kern="1200">
                <a:solidFill>
                  <a:schemeClr val="tx1"/>
                </a:solidFill>
                <a:latin typeface="+mn-lt"/>
                <a:ea typeface="+mn-ea"/>
                <a:cs typeface="+mn-cs"/>
              </a:defRPr>
            </a:lvl2pPr>
            <a:lvl3pPr marL="914400" algn="l" defTabSz="913765" rtl="0" eaLnBrk="1" latinLnBrk="0" hangingPunct="1">
              <a:defRPr sz="1800" kern="1200">
                <a:solidFill>
                  <a:schemeClr val="tx1"/>
                </a:solidFill>
                <a:latin typeface="+mn-lt"/>
                <a:ea typeface="+mn-ea"/>
                <a:cs typeface="+mn-cs"/>
              </a:defRPr>
            </a:lvl3pPr>
            <a:lvl4pPr marL="1371600" algn="l" defTabSz="913765" rtl="0" eaLnBrk="1" latinLnBrk="0" hangingPunct="1">
              <a:defRPr sz="1800" kern="1200">
                <a:solidFill>
                  <a:schemeClr val="tx1"/>
                </a:solidFill>
                <a:latin typeface="+mn-lt"/>
                <a:ea typeface="+mn-ea"/>
                <a:cs typeface="+mn-cs"/>
              </a:defRPr>
            </a:lvl4pPr>
            <a:lvl5pPr marL="1828800" algn="l" defTabSz="913765" rtl="0" eaLnBrk="1" latinLnBrk="0" hangingPunct="1">
              <a:defRPr sz="1800" kern="1200">
                <a:solidFill>
                  <a:schemeClr val="tx1"/>
                </a:solidFill>
                <a:latin typeface="+mn-lt"/>
                <a:ea typeface="+mn-ea"/>
                <a:cs typeface="+mn-cs"/>
              </a:defRPr>
            </a:lvl5pPr>
            <a:lvl6pPr marL="2286000" algn="l" defTabSz="913765" rtl="0" eaLnBrk="1" latinLnBrk="0" hangingPunct="1">
              <a:defRPr sz="1800" kern="1200">
                <a:solidFill>
                  <a:schemeClr val="tx1"/>
                </a:solidFill>
                <a:latin typeface="+mn-lt"/>
                <a:ea typeface="+mn-ea"/>
                <a:cs typeface="+mn-cs"/>
              </a:defRPr>
            </a:lvl6pPr>
            <a:lvl7pPr marL="2743200" algn="l" defTabSz="913765" rtl="0" eaLnBrk="1" latinLnBrk="0" hangingPunct="1">
              <a:defRPr sz="1800" kern="1200">
                <a:solidFill>
                  <a:schemeClr val="tx1"/>
                </a:solidFill>
                <a:latin typeface="+mn-lt"/>
                <a:ea typeface="+mn-ea"/>
                <a:cs typeface="+mn-cs"/>
              </a:defRPr>
            </a:lvl7pPr>
            <a:lvl8pPr marL="3200400" algn="l" defTabSz="913765" rtl="0" eaLnBrk="1" latinLnBrk="0" hangingPunct="1">
              <a:defRPr sz="1800" kern="1200">
                <a:solidFill>
                  <a:schemeClr val="tx1"/>
                </a:solidFill>
                <a:latin typeface="+mn-lt"/>
                <a:ea typeface="+mn-ea"/>
                <a:cs typeface="+mn-cs"/>
              </a:defRPr>
            </a:lvl8pPr>
            <a:lvl9pPr marL="3657600" algn="l" defTabSz="913765" rtl="0" eaLnBrk="1" latinLnBrk="0" hangingPunct="1">
              <a:defRPr sz="1800" kern="1200">
                <a:solidFill>
                  <a:schemeClr val="tx1"/>
                </a:solidFill>
                <a:latin typeface="+mn-lt"/>
                <a:ea typeface="+mn-ea"/>
                <a:cs typeface="+mn-cs"/>
              </a:defRPr>
            </a:lvl9pPr>
          </a:lstStyle>
          <a:p>
            <a:pPr>
              <a:lnSpc>
                <a:spcPct val="120000"/>
              </a:lnSpc>
            </a:pPr>
            <a:r>
              <a:rPr lang="en-US" altLang="zh-CN" sz="2800" dirty="0">
                <a:latin typeface="Times New Roman" panose="02020603050405020304" charset="0"/>
                <a:ea typeface="微软雅黑" panose="020B0503020204020204" charset="-122"/>
                <a:cs typeface="Times New Roman" panose="02020603050405020304" charset="0"/>
                <a:sym typeface="+mn-ea"/>
              </a:rPr>
              <a:t>Recoding（重新编码） </a:t>
            </a:r>
            <a:endParaRPr lang="zh-CN" altLang="en-US" sz="2400" dirty="0">
              <a:latin typeface="微软雅黑" panose="020B0503020204020204" charset="-122"/>
              <a:ea typeface="微软雅黑" panose="020B0503020204020204" charset="-122"/>
              <a:cs typeface="+mj-cs"/>
              <a:sym typeface="+mn-ea"/>
            </a:endParaRPr>
          </a:p>
        </p:txBody>
      </p:sp>
      <p:sp>
        <p:nvSpPr>
          <p:cNvPr id="12" name="文本框 30"/>
          <p:cNvSpPr txBox="1"/>
          <p:nvPr>
            <p:custDataLst>
              <p:tags r:id="rId7"/>
            </p:custDataLst>
          </p:nvPr>
        </p:nvSpPr>
        <p:spPr>
          <a:xfrm>
            <a:off x="2040255" y="4052570"/>
            <a:ext cx="7694930" cy="1051560"/>
          </a:xfrm>
          <a:prstGeom prst="rect">
            <a:avLst/>
          </a:prstGeom>
          <a:noFill/>
        </p:spPr>
        <p:txBody>
          <a:bodyPr wrap="square" rtlCol="0">
            <a:noAutofit/>
          </a:bodyPr>
          <a:lstStyle>
            <a:defPPr>
              <a:defRPr lang="zh-CN"/>
            </a:defPPr>
            <a:lvl1pPr marL="0" algn="l" defTabSz="913765" rtl="0" eaLnBrk="1" latinLnBrk="0" hangingPunct="1">
              <a:defRPr sz="1800" kern="1200">
                <a:solidFill>
                  <a:schemeClr val="tx1"/>
                </a:solidFill>
                <a:latin typeface="+mn-lt"/>
                <a:ea typeface="+mn-ea"/>
                <a:cs typeface="+mn-cs"/>
              </a:defRPr>
            </a:lvl1pPr>
            <a:lvl2pPr marL="457200" algn="l" defTabSz="913765" rtl="0" eaLnBrk="1" latinLnBrk="0" hangingPunct="1">
              <a:defRPr sz="1800" kern="1200">
                <a:solidFill>
                  <a:schemeClr val="tx1"/>
                </a:solidFill>
                <a:latin typeface="+mn-lt"/>
                <a:ea typeface="+mn-ea"/>
                <a:cs typeface="+mn-cs"/>
              </a:defRPr>
            </a:lvl2pPr>
            <a:lvl3pPr marL="914400" algn="l" defTabSz="913765" rtl="0" eaLnBrk="1" latinLnBrk="0" hangingPunct="1">
              <a:defRPr sz="1800" kern="1200">
                <a:solidFill>
                  <a:schemeClr val="tx1"/>
                </a:solidFill>
                <a:latin typeface="+mn-lt"/>
                <a:ea typeface="+mn-ea"/>
                <a:cs typeface="+mn-cs"/>
              </a:defRPr>
            </a:lvl3pPr>
            <a:lvl4pPr marL="1371600" algn="l" defTabSz="913765" rtl="0" eaLnBrk="1" latinLnBrk="0" hangingPunct="1">
              <a:defRPr sz="1800" kern="1200">
                <a:solidFill>
                  <a:schemeClr val="tx1"/>
                </a:solidFill>
                <a:latin typeface="+mn-lt"/>
                <a:ea typeface="+mn-ea"/>
                <a:cs typeface="+mn-cs"/>
              </a:defRPr>
            </a:lvl4pPr>
            <a:lvl5pPr marL="1828800" algn="l" defTabSz="913765" rtl="0" eaLnBrk="1" latinLnBrk="0" hangingPunct="1">
              <a:defRPr sz="1800" kern="1200">
                <a:solidFill>
                  <a:schemeClr val="tx1"/>
                </a:solidFill>
                <a:latin typeface="+mn-lt"/>
                <a:ea typeface="+mn-ea"/>
                <a:cs typeface="+mn-cs"/>
              </a:defRPr>
            </a:lvl5pPr>
            <a:lvl6pPr marL="2286000" algn="l" defTabSz="913765" rtl="0" eaLnBrk="1" latinLnBrk="0" hangingPunct="1">
              <a:defRPr sz="1800" kern="1200">
                <a:solidFill>
                  <a:schemeClr val="tx1"/>
                </a:solidFill>
                <a:latin typeface="+mn-lt"/>
                <a:ea typeface="+mn-ea"/>
                <a:cs typeface="+mn-cs"/>
              </a:defRPr>
            </a:lvl6pPr>
            <a:lvl7pPr marL="2743200" algn="l" defTabSz="913765" rtl="0" eaLnBrk="1" latinLnBrk="0" hangingPunct="1">
              <a:defRPr sz="1800" kern="1200">
                <a:solidFill>
                  <a:schemeClr val="tx1"/>
                </a:solidFill>
                <a:latin typeface="+mn-lt"/>
                <a:ea typeface="+mn-ea"/>
                <a:cs typeface="+mn-cs"/>
              </a:defRPr>
            </a:lvl7pPr>
            <a:lvl8pPr marL="3200400" algn="l" defTabSz="913765" rtl="0" eaLnBrk="1" latinLnBrk="0" hangingPunct="1">
              <a:defRPr sz="1800" kern="1200">
                <a:solidFill>
                  <a:schemeClr val="tx1"/>
                </a:solidFill>
                <a:latin typeface="+mn-lt"/>
                <a:ea typeface="+mn-ea"/>
                <a:cs typeface="+mn-cs"/>
              </a:defRPr>
            </a:lvl8pPr>
            <a:lvl9pPr marL="3657600" algn="l" defTabSz="913765" rtl="0" eaLnBrk="1" latinLnBrk="0" hangingPunct="1">
              <a:defRPr sz="1800" kern="1200">
                <a:solidFill>
                  <a:schemeClr val="tx1"/>
                </a:solidFill>
                <a:latin typeface="+mn-lt"/>
                <a:ea typeface="+mn-ea"/>
                <a:cs typeface="+mn-cs"/>
              </a:defRPr>
            </a:lvl9pPr>
          </a:lstStyle>
          <a:p>
            <a:pPr algn="l">
              <a:lnSpc>
                <a:spcPct val="180000"/>
              </a:lnSpc>
              <a:buClrTx/>
              <a:buSzTx/>
              <a:buFontTx/>
            </a:pPr>
            <a:r>
              <a:rPr lang="en-US" altLang="zh-CN" sz="2400" dirty="0">
                <a:latin typeface="Times New Roman" panose="02020603050405020304" charset="0"/>
                <a:ea typeface="微软雅黑" panose="020B0503020204020204" charset="-122"/>
                <a:cs typeface="Times New Roman" panose="02020603050405020304" charset="0"/>
                <a:sym typeface="+mn-ea"/>
              </a:rPr>
              <a:t>The process of converting from one code to another. </a:t>
            </a:r>
            <a:endParaRPr lang="en-US" altLang="zh-CN" sz="2400" dirty="0">
              <a:latin typeface="Times New Roman" panose="02020603050405020304" charset="0"/>
              <a:ea typeface="微软雅黑" panose="020B0503020204020204" charset="-122"/>
              <a:cs typeface="Times New Roman" panose="02020603050405020304" charset="0"/>
              <a:sym typeface="+mn-ea"/>
            </a:endParaRPr>
          </a:p>
        </p:txBody>
      </p:sp>
      <p:sp>
        <p:nvSpPr>
          <p:cNvPr id="13" name="椭圆 12"/>
          <p:cNvSpPr/>
          <p:nvPr>
            <p:custDataLst>
              <p:tags r:id="rId8"/>
            </p:custDataLst>
          </p:nvPr>
        </p:nvSpPr>
        <p:spPr>
          <a:xfrm>
            <a:off x="1604083" y="3712931"/>
            <a:ext cx="288213" cy="288213"/>
          </a:xfrm>
          <a:prstGeom prst="ellipse">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515" dirty="0">
                <a:solidFill>
                  <a:schemeClr val="accent1"/>
                </a:solidFill>
              </a:rPr>
              <a:t>2</a:t>
            </a:r>
            <a:endParaRPr lang="en-US" altLang="zh-CN" sz="1515" dirty="0">
              <a:solidFill>
                <a:schemeClr val="accent1"/>
              </a:solidFill>
            </a:endParaRPr>
          </a:p>
        </p:txBody>
      </p:sp>
    </p:spTree>
    <p:custDataLst>
      <p:tags r:id="rId9"/>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13" name="文本框 12"/>
          <p:cNvSpPr txBox="1"/>
          <p:nvPr>
            <p:custDataLst>
              <p:tags r:id="rId1"/>
            </p:custDataLst>
          </p:nvPr>
        </p:nvSpPr>
        <p:spPr>
          <a:xfrm>
            <a:off x="4568056" y="1169720"/>
            <a:ext cx="2527300" cy="2513330"/>
          </a:xfrm>
          <a:prstGeom prst="rect">
            <a:avLst/>
          </a:prstGeom>
          <a:noFill/>
        </p:spPr>
        <p:txBody>
          <a:bodyPr wrap="none" rtlCol="0">
            <a:spAutoFit/>
          </a:bodyPr>
          <a:lstStyle>
            <a:defPPr>
              <a:defRPr lang="zh-CN"/>
            </a:defPPr>
          </a:lstStyle>
          <a:p>
            <a:r>
              <a:rPr lang="en-US" altLang="zh-CN" sz="15735" dirty="0">
                <a:solidFill>
                  <a:schemeClr val="bg2">
                    <a:lumMod val="75000"/>
                    <a:alpha val="50000"/>
                  </a:schemeClr>
                </a:solidFill>
                <a:latin typeface="微软雅黑" panose="020B0503020204020204" charset="-122"/>
                <a:ea typeface="微软雅黑" panose="020B0503020204020204" charset="-122"/>
              </a:rPr>
              <a:t>02</a:t>
            </a:r>
            <a:endParaRPr lang="en-US" altLang="zh-CN" sz="15735" dirty="0">
              <a:solidFill>
                <a:schemeClr val="bg2">
                  <a:lumMod val="75000"/>
                  <a:alpha val="50000"/>
                </a:schemeClr>
              </a:solidFill>
              <a:latin typeface="微软雅黑" panose="020B0503020204020204" charset="-122"/>
              <a:ea typeface="微软雅黑" panose="020B0503020204020204" charset="-122"/>
            </a:endParaRPr>
          </a:p>
        </p:txBody>
      </p:sp>
      <p:sp>
        <p:nvSpPr>
          <p:cNvPr id="5" name="标题 4"/>
          <p:cNvSpPr>
            <a:spLocks noGrp="1"/>
          </p:cNvSpPr>
          <p:nvPr>
            <p:ph type="title"/>
            <p:custDataLst>
              <p:tags r:id="rId2"/>
            </p:custDataLst>
          </p:nvPr>
        </p:nvSpPr>
        <p:spPr/>
        <p:txBody>
          <a:bodyPr>
            <a:normAutofit fontScale="90000"/>
          </a:bodyPr>
          <a:lstStyle/>
          <a:p>
            <a:pPr algn="ctr">
              <a:buClrTx/>
              <a:buSzTx/>
              <a:buFontTx/>
            </a:pPr>
            <a:r>
              <a:rPr lang="en-US" altLang="zh-CN" sz="4000" dirty="0">
                <a:latin typeface="Times New Roman" panose="02020603050405020304" charset="0"/>
                <a:cs typeface="Times New Roman" panose="02020603050405020304" charset="0"/>
                <a:sym typeface="+mn-ea"/>
              </a:rPr>
              <a:t>Theoretical Foundation</a:t>
            </a:r>
            <a:endParaRPr lang="en-US" altLang="zh-CN" sz="4000" dirty="0">
              <a:latin typeface="Times New Roman" panose="02020603050405020304" charset="0"/>
              <a:cs typeface="Times New Roman" panose="02020603050405020304" charset="0"/>
            </a:endParaRPr>
          </a:p>
        </p:txBody>
      </p:sp>
    </p:spTree>
    <p:custDataLst>
      <p:tags r:id="rId3"/>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3" name="矩形 2"/>
          <p:cNvSpPr/>
          <p:nvPr>
            <p:custDataLst>
              <p:tags r:id="rId1"/>
            </p:custDataLst>
          </p:nvPr>
        </p:nvSpPr>
        <p:spPr>
          <a:xfrm>
            <a:off x="0" y="1270"/>
            <a:ext cx="3555365" cy="650113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marL="0" marR="0" lvl="0" indent="0" algn="ctr" defTabSz="914400" rtl="0" eaLnBrk="1" fontAlgn="auto" latinLnBrk="0" hangingPunct="1">
              <a:lnSpc>
                <a:spcPct val="100000"/>
              </a:lnSpc>
              <a:spcBef>
                <a:spcPts val="0"/>
              </a:spcBef>
              <a:spcAft>
                <a:spcPts val="0"/>
              </a:spcAft>
              <a:buClrTx/>
              <a:buSzTx/>
              <a:buFontTx/>
              <a:buNone/>
            </a:pPr>
            <a:endParaRPr kumimoji="0" lang="zh-CN" altLang="en-US" sz="1705" b="0" i="0" u="none" strike="noStrike" kern="1200" cap="none" spc="0" normalizeH="0" baseline="0" noProof="0">
              <a:ln>
                <a:noFill/>
              </a:ln>
              <a:solidFill>
                <a:srgbClr val="EAEAEA"/>
              </a:solidFill>
              <a:effectLst/>
              <a:uLnTx/>
              <a:uFillTx/>
              <a:latin typeface="Times New Roman" panose="02020603050405020304" charset="0"/>
              <a:ea typeface="隶书" charset="0"/>
              <a:cs typeface="Times New Roman" panose="02020603050405020304" charset="0"/>
            </a:endParaRPr>
          </a:p>
        </p:txBody>
      </p:sp>
      <p:sp>
        <p:nvSpPr>
          <p:cNvPr id="10" name="文本框 9"/>
          <p:cNvSpPr txBox="1"/>
          <p:nvPr>
            <p:custDataLst>
              <p:tags r:id="rId2"/>
            </p:custDataLst>
          </p:nvPr>
        </p:nvSpPr>
        <p:spPr>
          <a:xfrm>
            <a:off x="643890" y="2060575"/>
            <a:ext cx="3357245" cy="2214245"/>
          </a:xfrm>
          <a:prstGeom prst="rect">
            <a:avLst/>
          </a:prstGeom>
          <a:noFill/>
        </p:spPr>
        <p:txBody>
          <a:bodyPr wrap="square" lIns="86677" tIns="43338" rIns="86677" bIns="43338" rtlCol="0" anchor="t" anchorCtr="0">
            <a:noAutofit/>
          </a:bodyPr>
          <a:lstStyle/>
          <a:p>
            <a:pPr lvl="0" algn="l" defTabSz="913765" fontAlgn="auto">
              <a:lnSpc>
                <a:spcPct val="150000"/>
              </a:lnSpc>
              <a:buClrTx/>
              <a:buSzTx/>
              <a:buFontTx/>
              <a:defRPr/>
            </a:pPr>
            <a:r>
              <a:rPr sz="2800">
                <a:latin typeface="Times New Roman" panose="02020603050405020304" charset="0"/>
                <a:ea typeface="微软雅黑" panose="020B0503020204020204" charset="-122"/>
                <a:cs typeface="Times New Roman" panose="02020603050405020304" charset="0"/>
                <a:sym typeface="+mn-ea"/>
              </a:rPr>
              <a:t>Types of Translation </a:t>
            </a:r>
            <a:endParaRPr sz="2800">
              <a:latin typeface="Times New Roman" panose="02020603050405020304" charset="0"/>
              <a:ea typeface="微软雅黑" panose="020B0503020204020204" charset="-122"/>
              <a:cs typeface="Times New Roman" panose="02020603050405020304" charset="0"/>
              <a:sym typeface="+mn-ea"/>
            </a:endParaRPr>
          </a:p>
          <a:p>
            <a:pPr lvl="0" algn="l" defTabSz="913765" fontAlgn="auto">
              <a:lnSpc>
                <a:spcPct val="150000"/>
              </a:lnSpc>
              <a:buClrTx/>
              <a:buSzTx/>
              <a:buFontTx/>
              <a:defRPr/>
            </a:pPr>
            <a:r>
              <a:rPr sz="2800">
                <a:latin typeface="Times New Roman" panose="02020603050405020304" charset="0"/>
                <a:ea typeface="微软雅黑" panose="020B0503020204020204" charset="-122"/>
                <a:cs typeface="Times New Roman" panose="02020603050405020304" charset="0"/>
                <a:sym typeface="+mn-ea"/>
              </a:rPr>
              <a:t>by Roman Jakobson</a:t>
            </a:r>
            <a:endParaRPr sz="2800">
              <a:latin typeface="Times New Roman" panose="02020603050405020304" charset="0"/>
              <a:ea typeface="微软雅黑" panose="020B0503020204020204" charset="-122"/>
              <a:cs typeface="Times New Roman" panose="02020603050405020304" charset="0"/>
              <a:sym typeface="+mn-ea"/>
            </a:endParaRPr>
          </a:p>
          <a:p>
            <a:pPr lvl="0" algn="l" defTabSz="913765" fontAlgn="auto">
              <a:lnSpc>
                <a:spcPct val="150000"/>
              </a:lnSpc>
              <a:buClrTx/>
              <a:buSzTx/>
              <a:buFontTx/>
              <a:defRPr/>
            </a:pPr>
            <a:r>
              <a:rPr lang="en-US" sz="2800">
                <a:latin typeface="Times New Roman" panose="02020603050405020304" charset="0"/>
                <a:ea typeface="微软雅黑" panose="020B0503020204020204" charset="-122"/>
                <a:cs typeface="Times New Roman" panose="02020603050405020304" charset="0"/>
                <a:sym typeface="+mn-ea"/>
              </a:rPr>
              <a:t>(</a:t>
            </a:r>
            <a:r>
              <a:rPr sz="2800">
                <a:latin typeface="Times New Roman" panose="02020603050405020304" charset="0"/>
                <a:ea typeface="微软雅黑" panose="020B0503020204020204" charset="-122"/>
                <a:cs typeface="Times New Roman" panose="02020603050405020304" charset="0"/>
                <a:sym typeface="+mn-ea"/>
              </a:rPr>
              <a:t>1896-1982</a:t>
            </a:r>
            <a:r>
              <a:rPr lang="en-US" sz="2800">
                <a:latin typeface="Times New Roman" panose="02020603050405020304" charset="0"/>
                <a:ea typeface="微软雅黑" panose="020B0503020204020204" charset="-122"/>
                <a:cs typeface="Times New Roman" panose="02020603050405020304" charset="0"/>
                <a:sym typeface="+mn-ea"/>
              </a:rPr>
              <a:t>)</a:t>
            </a:r>
            <a:r>
              <a:rPr sz="2800">
                <a:latin typeface="Times New Roman" panose="02020603050405020304" charset="0"/>
                <a:ea typeface="微软雅黑" panose="020B0503020204020204" charset="-122"/>
                <a:cs typeface="Times New Roman" panose="02020603050405020304" charset="0"/>
                <a:sym typeface="+mn-ea"/>
              </a:rPr>
              <a:t>:</a:t>
            </a:r>
            <a:endParaRPr sz="2800">
              <a:solidFill>
                <a:schemeClr val="tx1"/>
              </a:solidFill>
              <a:latin typeface="Times New Roman" panose="02020603050405020304" charset="0"/>
              <a:ea typeface="微软雅黑" panose="020B0503020204020204" charset="-122"/>
              <a:cs typeface="Times New Roman" panose="02020603050405020304" charset="0"/>
              <a:sym typeface="+mn-ea"/>
            </a:endParaRPr>
          </a:p>
        </p:txBody>
      </p:sp>
      <p:sp>
        <p:nvSpPr>
          <p:cNvPr id="21" name="椭圆 20"/>
          <p:cNvSpPr/>
          <p:nvPr>
            <p:custDataLst>
              <p:tags r:id="rId3"/>
            </p:custDataLst>
          </p:nvPr>
        </p:nvSpPr>
        <p:spPr>
          <a:xfrm>
            <a:off x="4128358" y="754585"/>
            <a:ext cx="487881" cy="487881"/>
          </a:xfrm>
          <a:prstGeom prst="ellipse">
            <a:avLst/>
          </a:prstGeom>
          <a:solidFill>
            <a:schemeClr val="accent5">
              <a:lumMod val="40000"/>
              <a:lumOff val="60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square" lIns="86677" tIns="43338" rIns="86677" bIns="43338" rtlCol="0" anchor="ctr">
            <a:normAutofit fontScale="90000"/>
          </a:bodyPr>
          <a:lstStyle>
            <a:defPPr>
              <a:defRPr lang="zh-CN"/>
            </a:defPPr>
            <a:lvl1pPr marL="0" algn="l" defTabSz="913765" rtl="0" eaLnBrk="1" latinLnBrk="0" hangingPunct="1">
              <a:defRPr sz="1800" kern="1200">
                <a:solidFill>
                  <a:schemeClr val="lt1"/>
                </a:solidFill>
              </a:defRPr>
            </a:lvl1pPr>
            <a:lvl2pPr marL="457200" algn="l" defTabSz="913765" rtl="0" eaLnBrk="1" latinLnBrk="0" hangingPunct="1">
              <a:defRPr sz="1800" kern="1200">
                <a:solidFill>
                  <a:schemeClr val="lt1"/>
                </a:solidFill>
              </a:defRPr>
            </a:lvl2pPr>
            <a:lvl3pPr marL="914400" algn="l" defTabSz="913765" rtl="0" eaLnBrk="1" latinLnBrk="0" hangingPunct="1">
              <a:defRPr sz="1800" kern="1200">
                <a:solidFill>
                  <a:schemeClr val="lt1"/>
                </a:solidFill>
              </a:defRPr>
            </a:lvl3pPr>
            <a:lvl4pPr marL="1371600" algn="l" defTabSz="913765" rtl="0" eaLnBrk="1" latinLnBrk="0" hangingPunct="1">
              <a:defRPr sz="1800" kern="1200">
                <a:solidFill>
                  <a:schemeClr val="lt1"/>
                </a:solidFill>
              </a:defRPr>
            </a:lvl4pPr>
            <a:lvl5pPr marL="1828800" algn="l" defTabSz="913765" rtl="0" eaLnBrk="1" latinLnBrk="0" hangingPunct="1">
              <a:defRPr sz="1800" kern="1200">
                <a:solidFill>
                  <a:schemeClr val="lt1"/>
                </a:solidFill>
              </a:defRPr>
            </a:lvl5pPr>
            <a:lvl6pPr marL="2286000" algn="l" defTabSz="913765" rtl="0" eaLnBrk="1" latinLnBrk="0" hangingPunct="1">
              <a:defRPr sz="1800" kern="1200">
                <a:solidFill>
                  <a:schemeClr val="lt1"/>
                </a:solidFill>
              </a:defRPr>
            </a:lvl6pPr>
            <a:lvl7pPr marL="2743200" algn="l" defTabSz="913765" rtl="0" eaLnBrk="1" latinLnBrk="0" hangingPunct="1">
              <a:defRPr sz="1800" kern="1200">
                <a:solidFill>
                  <a:schemeClr val="lt1"/>
                </a:solidFill>
              </a:defRPr>
            </a:lvl7pPr>
            <a:lvl8pPr marL="3200400" algn="l" defTabSz="913765" rtl="0" eaLnBrk="1" latinLnBrk="0" hangingPunct="1">
              <a:defRPr sz="1800" kern="1200">
                <a:solidFill>
                  <a:schemeClr val="lt1"/>
                </a:solidFill>
              </a:defRPr>
            </a:lvl8pPr>
            <a:lvl9pPr marL="3657600" algn="l" defTabSz="913765" rtl="0" eaLnBrk="1" latinLnBrk="0" hangingPunct="1">
              <a:defRPr sz="1800" kern="1200">
                <a:solidFill>
                  <a:schemeClr val="lt1"/>
                </a:solidFill>
              </a:defRPr>
            </a:lvl9pPr>
          </a:lstStyle>
          <a:p>
            <a:pPr algn="ctr"/>
            <a:endParaRPr lang="zh-CN" altLang="en-US" sz="1705" dirty="0">
              <a:solidFill>
                <a:schemeClr val="lt1"/>
              </a:solidFill>
              <a:latin typeface="Times New Roman" panose="02020603050405020304" charset="0"/>
              <a:ea typeface="隶书" charset="0"/>
              <a:cs typeface="Times New Roman" panose="02020603050405020304" charset="0"/>
              <a:sym typeface="Arial" panose="020B0604020202020204" pitchFamily="34" charset="0"/>
            </a:endParaRPr>
          </a:p>
        </p:txBody>
      </p:sp>
      <p:sp>
        <p:nvSpPr>
          <p:cNvPr id="23" name="文本框 22"/>
          <p:cNvSpPr txBox="1"/>
          <p:nvPr>
            <p:custDataLst>
              <p:tags r:id="rId4"/>
            </p:custDataLst>
          </p:nvPr>
        </p:nvSpPr>
        <p:spPr>
          <a:xfrm>
            <a:off x="4694555" y="1030605"/>
            <a:ext cx="5880100" cy="1029970"/>
          </a:xfrm>
          <a:prstGeom prst="rect">
            <a:avLst/>
          </a:prstGeom>
          <a:noFill/>
        </p:spPr>
        <p:txBody>
          <a:bodyPr wrap="square" lIns="86677" tIns="0" rIns="86677" bIns="43338" anchor="t" anchorCtr="0">
            <a:noAutofit/>
          </a:bodyPr>
          <a:lstStyle/>
          <a:p>
            <a:pPr>
              <a:lnSpc>
                <a:spcPct val="130000"/>
              </a:lnSpc>
              <a:spcAft>
                <a:spcPts val="800"/>
              </a:spcAft>
            </a:pPr>
            <a:r>
              <a:rPr sz="2400">
                <a:latin typeface="Times New Roman" panose="02020603050405020304" charset="0"/>
                <a:ea typeface="微软雅黑" panose="020B0503020204020204" charset="-122"/>
                <a:cs typeface="Times New Roman" panose="02020603050405020304" charset="0"/>
                <a:sym typeface="Arial" panose="020B0604020202020204" pitchFamily="34" charset="0"/>
              </a:rPr>
              <a:t>An interpretation of verbal signs by means of other signs in the same language.</a:t>
            </a:r>
            <a:endParaRPr sz="2400">
              <a:latin typeface="Times New Roman" panose="02020603050405020304" charset="0"/>
              <a:ea typeface="微软雅黑" panose="020B0503020204020204" charset="-122"/>
              <a:cs typeface="Times New Roman" panose="02020603050405020304" charset="0"/>
              <a:sym typeface="Arial" panose="020B0604020202020204" pitchFamily="34" charset="0"/>
            </a:endParaRPr>
          </a:p>
        </p:txBody>
      </p:sp>
      <p:sp>
        <p:nvSpPr>
          <p:cNvPr id="24" name="矩形 23"/>
          <p:cNvSpPr/>
          <p:nvPr>
            <p:custDataLst>
              <p:tags r:id="rId5"/>
            </p:custDataLst>
          </p:nvPr>
        </p:nvSpPr>
        <p:spPr>
          <a:xfrm>
            <a:off x="4694513" y="636881"/>
            <a:ext cx="5643886" cy="361939"/>
          </a:xfrm>
          <a:prstGeom prst="rect">
            <a:avLst/>
          </a:prstGeom>
        </p:spPr>
        <p:txBody>
          <a:bodyPr wrap="square" lIns="86677" tIns="43338" rIns="86677" bIns="0" anchor="ctr" anchorCtr="0">
            <a:noAutofit/>
          </a:bodyPr>
          <a:lstStyle/>
          <a:p>
            <a:pPr algn="l" defTabSz="913765">
              <a:lnSpc>
                <a:spcPct val="100000"/>
              </a:lnSpc>
              <a:buClrTx/>
              <a:buSzTx/>
              <a:buFontTx/>
              <a:defRPr/>
            </a:pPr>
            <a:r>
              <a:rPr sz="2400">
                <a:latin typeface="Times New Roman" panose="02020603050405020304" charset="0"/>
                <a:ea typeface="微软雅黑" panose="020B0503020204020204" charset="-122"/>
                <a:cs typeface="Times New Roman" panose="02020603050405020304" charset="0"/>
                <a:sym typeface="+mn-ea"/>
              </a:rPr>
              <a:t>(1)Intralingual translation（语内翻译）</a:t>
            </a:r>
            <a:endParaRPr sz="2400">
              <a:latin typeface="Times New Roman" panose="02020603050405020304" charset="0"/>
              <a:ea typeface="微软雅黑" panose="020B0503020204020204" charset="-122"/>
              <a:cs typeface="Times New Roman" panose="02020603050405020304" charset="0"/>
              <a:sym typeface="+mn-ea"/>
            </a:endParaRPr>
          </a:p>
        </p:txBody>
      </p:sp>
      <p:sp>
        <p:nvSpPr>
          <p:cNvPr id="25" name="椭圆 24"/>
          <p:cNvSpPr/>
          <p:nvPr>
            <p:custDataLst>
              <p:tags r:id="rId6"/>
            </p:custDataLst>
          </p:nvPr>
        </p:nvSpPr>
        <p:spPr>
          <a:xfrm>
            <a:off x="4128358" y="2654908"/>
            <a:ext cx="487881" cy="487881"/>
          </a:xfrm>
          <a:prstGeom prst="ellipse">
            <a:avLst/>
          </a:prstGeom>
          <a:solidFill>
            <a:schemeClr val="accent2">
              <a:lumMod val="40000"/>
              <a:lumOff val="60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square" lIns="86677" tIns="43338" rIns="86677" bIns="43338" rtlCol="0" anchor="ctr">
            <a:normAutofit fontScale="90000"/>
          </a:bodyPr>
          <a:lstStyle>
            <a:defPPr>
              <a:defRPr lang="zh-CN"/>
            </a:defPPr>
            <a:lvl1pPr marL="0" algn="l" defTabSz="913765" rtl="0" eaLnBrk="1" latinLnBrk="0" hangingPunct="1">
              <a:defRPr sz="1800" kern="1200">
                <a:solidFill>
                  <a:schemeClr val="lt1"/>
                </a:solidFill>
              </a:defRPr>
            </a:lvl1pPr>
            <a:lvl2pPr marL="457200" algn="l" defTabSz="913765" rtl="0" eaLnBrk="1" latinLnBrk="0" hangingPunct="1">
              <a:defRPr sz="1800" kern="1200">
                <a:solidFill>
                  <a:schemeClr val="lt1"/>
                </a:solidFill>
              </a:defRPr>
            </a:lvl2pPr>
            <a:lvl3pPr marL="914400" algn="l" defTabSz="913765" rtl="0" eaLnBrk="1" latinLnBrk="0" hangingPunct="1">
              <a:defRPr sz="1800" kern="1200">
                <a:solidFill>
                  <a:schemeClr val="lt1"/>
                </a:solidFill>
              </a:defRPr>
            </a:lvl3pPr>
            <a:lvl4pPr marL="1371600" algn="l" defTabSz="913765" rtl="0" eaLnBrk="1" latinLnBrk="0" hangingPunct="1">
              <a:defRPr sz="1800" kern="1200">
                <a:solidFill>
                  <a:schemeClr val="lt1"/>
                </a:solidFill>
              </a:defRPr>
            </a:lvl4pPr>
            <a:lvl5pPr marL="1828800" algn="l" defTabSz="913765" rtl="0" eaLnBrk="1" latinLnBrk="0" hangingPunct="1">
              <a:defRPr sz="1800" kern="1200">
                <a:solidFill>
                  <a:schemeClr val="lt1"/>
                </a:solidFill>
              </a:defRPr>
            </a:lvl5pPr>
            <a:lvl6pPr marL="2286000" algn="l" defTabSz="913765" rtl="0" eaLnBrk="1" latinLnBrk="0" hangingPunct="1">
              <a:defRPr sz="1800" kern="1200">
                <a:solidFill>
                  <a:schemeClr val="lt1"/>
                </a:solidFill>
              </a:defRPr>
            </a:lvl6pPr>
            <a:lvl7pPr marL="2743200" algn="l" defTabSz="913765" rtl="0" eaLnBrk="1" latinLnBrk="0" hangingPunct="1">
              <a:defRPr sz="1800" kern="1200">
                <a:solidFill>
                  <a:schemeClr val="lt1"/>
                </a:solidFill>
              </a:defRPr>
            </a:lvl7pPr>
            <a:lvl8pPr marL="3200400" algn="l" defTabSz="913765" rtl="0" eaLnBrk="1" latinLnBrk="0" hangingPunct="1">
              <a:defRPr sz="1800" kern="1200">
                <a:solidFill>
                  <a:schemeClr val="lt1"/>
                </a:solidFill>
              </a:defRPr>
            </a:lvl8pPr>
            <a:lvl9pPr marL="3657600" algn="l" defTabSz="913765" rtl="0" eaLnBrk="1" latinLnBrk="0" hangingPunct="1">
              <a:defRPr sz="1800" kern="1200">
                <a:solidFill>
                  <a:schemeClr val="lt1"/>
                </a:solidFill>
              </a:defRPr>
            </a:lvl9pPr>
          </a:lstStyle>
          <a:p>
            <a:pPr algn="ctr"/>
            <a:endParaRPr lang="zh-CN" altLang="en-US" sz="1705" dirty="0">
              <a:solidFill>
                <a:schemeClr val="lt1"/>
              </a:solidFill>
              <a:latin typeface="Times New Roman" panose="02020603050405020304" charset="0"/>
              <a:ea typeface="隶书" charset="0"/>
              <a:cs typeface="Times New Roman" panose="02020603050405020304" charset="0"/>
              <a:sym typeface="Arial" panose="020B0604020202020204" pitchFamily="34" charset="0"/>
            </a:endParaRPr>
          </a:p>
        </p:txBody>
      </p:sp>
      <p:sp>
        <p:nvSpPr>
          <p:cNvPr id="27" name="文本框 26"/>
          <p:cNvSpPr txBox="1"/>
          <p:nvPr>
            <p:custDataLst>
              <p:tags r:id="rId7"/>
            </p:custDataLst>
          </p:nvPr>
        </p:nvSpPr>
        <p:spPr>
          <a:xfrm>
            <a:off x="4694555" y="2930525"/>
            <a:ext cx="5737860" cy="977900"/>
          </a:xfrm>
          <a:prstGeom prst="rect">
            <a:avLst/>
          </a:prstGeom>
          <a:noFill/>
        </p:spPr>
        <p:txBody>
          <a:bodyPr wrap="square" lIns="86677" tIns="0" rIns="86677" bIns="43338" anchor="t" anchorCtr="0">
            <a:noAutofit/>
          </a:bodyPr>
          <a:lstStyle/>
          <a:p>
            <a:pPr algn="l">
              <a:lnSpc>
                <a:spcPct val="130000"/>
              </a:lnSpc>
              <a:spcAft>
                <a:spcPts val="800"/>
              </a:spcAft>
              <a:buClrTx/>
              <a:buSzTx/>
              <a:buFontTx/>
            </a:pPr>
            <a:r>
              <a:rPr sz="2400">
                <a:latin typeface="Times New Roman" panose="02020603050405020304" charset="0"/>
                <a:ea typeface="微软雅黑" panose="020B0503020204020204" charset="-122"/>
                <a:cs typeface="Times New Roman" panose="02020603050405020304" charset="0"/>
                <a:sym typeface="Arial" panose="020B0604020202020204" pitchFamily="34" charset="0"/>
              </a:rPr>
              <a:t>An interpretation of verbal signs by means of some other language.</a:t>
            </a:r>
            <a:endParaRPr sz="2400">
              <a:latin typeface="Times New Roman" panose="02020603050405020304" charset="0"/>
              <a:ea typeface="微软雅黑" panose="020B0503020204020204" charset="-122"/>
              <a:cs typeface="Times New Roman" panose="02020603050405020304" charset="0"/>
              <a:sym typeface="Arial" panose="020B0604020202020204" pitchFamily="34" charset="0"/>
            </a:endParaRPr>
          </a:p>
        </p:txBody>
      </p:sp>
      <p:sp>
        <p:nvSpPr>
          <p:cNvPr id="40" name="矩形 39"/>
          <p:cNvSpPr/>
          <p:nvPr>
            <p:custDataLst>
              <p:tags r:id="rId8"/>
            </p:custDataLst>
          </p:nvPr>
        </p:nvSpPr>
        <p:spPr>
          <a:xfrm>
            <a:off x="4694513" y="2536616"/>
            <a:ext cx="5643886" cy="361939"/>
          </a:xfrm>
          <a:prstGeom prst="rect">
            <a:avLst/>
          </a:prstGeom>
        </p:spPr>
        <p:txBody>
          <a:bodyPr wrap="square" lIns="86677" tIns="43338" rIns="86677" bIns="0" anchor="b" anchorCtr="0">
            <a:noAutofit/>
          </a:bodyPr>
          <a:lstStyle/>
          <a:p>
            <a:pPr>
              <a:lnSpc>
                <a:spcPct val="110000"/>
              </a:lnSpc>
              <a:spcBef>
                <a:spcPct val="0"/>
              </a:spcBef>
            </a:pPr>
            <a:r>
              <a:rPr sz="2400">
                <a:latin typeface="Times New Roman" panose="02020603050405020304" charset="0"/>
                <a:ea typeface="微软雅黑" panose="020B0503020204020204" charset="-122"/>
                <a:cs typeface="Times New Roman" panose="02020603050405020304" charset="0"/>
                <a:sym typeface="+mn-ea"/>
              </a:rPr>
              <a:t>(2) Interlingual translation（语际翻译）</a:t>
            </a:r>
            <a:endParaRPr sz="2400">
              <a:latin typeface="Times New Roman" panose="02020603050405020304" charset="0"/>
              <a:ea typeface="微软雅黑" panose="020B0503020204020204" charset="-122"/>
              <a:cs typeface="Times New Roman" panose="02020603050405020304" charset="0"/>
              <a:sym typeface="+mn-ea"/>
            </a:endParaRPr>
          </a:p>
        </p:txBody>
      </p:sp>
      <p:sp>
        <p:nvSpPr>
          <p:cNvPr id="41" name="椭圆 40"/>
          <p:cNvSpPr/>
          <p:nvPr>
            <p:custDataLst>
              <p:tags r:id="rId9"/>
            </p:custDataLst>
          </p:nvPr>
        </p:nvSpPr>
        <p:spPr>
          <a:xfrm>
            <a:off x="4128358" y="4554644"/>
            <a:ext cx="487881" cy="487881"/>
          </a:xfrm>
          <a:prstGeom prst="ellipse">
            <a:avLst/>
          </a:prstGeom>
          <a:solidFill>
            <a:schemeClr val="accent1">
              <a:lumMod val="40000"/>
              <a:lumOff val="60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square" lIns="86677" tIns="43338" rIns="86677" bIns="43338" rtlCol="0" anchor="ctr">
            <a:normAutofit fontScale="90000"/>
          </a:bodyPr>
          <a:lstStyle>
            <a:defPPr>
              <a:defRPr lang="zh-CN"/>
            </a:defPPr>
            <a:lvl1pPr marL="0" algn="l" defTabSz="913765" rtl="0" eaLnBrk="1" latinLnBrk="0" hangingPunct="1">
              <a:defRPr sz="1800" kern="1200">
                <a:solidFill>
                  <a:schemeClr val="lt1"/>
                </a:solidFill>
              </a:defRPr>
            </a:lvl1pPr>
            <a:lvl2pPr marL="457200" algn="l" defTabSz="913765" rtl="0" eaLnBrk="1" latinLnBrk="0" hangingPunct="1">
              <a:defRPr sz="1800" kern="1200">
                <a:solidFill>
                  <a:schemeClr val="lt1"/>
                </a:solidFill>
              </a:defRPr>
            </a:lvl2pPr>
            <a:lvl3pPr marL="914400" algn="l" defTabSz="913765" rtl="0" eaLnBrk="1" latinLnBrk="0" hangingPunct="1">
              <a:defRPr sz="1800" kern="1200">
                <a:solidFill>
                  <a:schemeClr val="lt1"/>
                </a:solidFill>
              </a:defRPr>
            </a:lvl3pPr>
            <a:lvl4pPr marL="1371600" algn="l" defTabSz="913765" rtl="0" eaLnBrk="1" latinLnBrk="0" hangingPunct="1">
              <a:defRPr sz="1800" kern="1200">
                <a:solidFill>
                  <a:schemeClr val="lt1"/>
                </a:solidFill>
              </a:defRPr>
            </a:lvl4pPr>
            <a:lvl5pPr marL="1828800" algn="l" defTabSz="913765" rtl="0" eaLnBrk="1" latinLnBrk="0" hangingPunct="1">
              <a:defRPr sz="1800" kern="1200">
                <a:solidFill>
                  <a:schemeClr val="lt1"/>
                </a:solidFill>
              </a:defRPr>
            </a:lvl5pPr>
            <a:lvl6pPr marL="2286000" algn="l" defTabSz="913765" rtl="0" eaLnBrk="1" latinLnBrk="0" hangingPunct="1">
              <a:defRPr sz="1800" kern="1200">
                <a:solidFill>
                  <a:schemeClr val="lt1"/>
                </a:solidFill>
              </a:defRPr>
            </a:lvl6pPr>
            <a:lvl7pPr marL="2743200" algn="l" defTabSz="913765" rtl="0" eaLnBrk="1" latinLnBrk="0" hangingPunct="1">
              <a:defRPr sz="1800" kern="1200">
                <a:solidFill>
                  <a:schemeClr val="lt1"/>
                </a:solidFill>
              </a:defRPr>
            </a:lvl7pPr>
            <a:lvl8pPr marL="3200400" algn="l" defTabSz="913765" rtl="0" eaLnBrk="1" latinLnBrk="0" hangingPunct="1">
              <a:defRPr sz="1800" kern="1200">
                <a:solidFill>
                  <a:schemeClr val="lt1"/>
                </a:solidFill>
              </a:defRPr>
            </a:lvl8pPr>
            <a:lvl9pPr marL="3657600" algn="l" defTabSz="913765" rtl="0" eaLnBrk="1" latinLnBrk="0" hangingPunct="1">
              <a:defRPr sz="1800" kern="1200">
                <a:solidFill>
                  <a:schemeClr val="lt1"/>
                </a:solidFill>
              </a:defRPr>
            </a:lvl9pPr>
          </a:lstStyle>
          <a:p>
            <a:pPr algn="ctr"/>
            <a:endParaRPr lang="zh-CN" altLang="en-US" sz="1705" dirty="0">
              <a:solidFill>
                <a:schemeClr val="lt1"/>
              </a:solidFill>
              <a:latin typeface="Times New Roman" panose="02020603050405020304" charset="0"/>
              <a:ea typeface="隶书" charset="0"/>
              <a:cs typeface="Times New Roman" panose="02020603050405020304" charset="0"/>
              <a:sym typeface="Arial" panose="020B0604020202020204" pitchFamily="34" charset="0"/>
            </a:endParaRPr>
          </a:p>
        </p:txBody>
      </p:sp>
      <p:sp>
        <p:nvSpPr>
          <p:cNvPr id="43" name="文本框 42"/>
          <p:cNvSpPr txBox="1"/>
          <p:nvPr>
            <p:custDataLst>
              <p:tags r:id="rId10"/>
            </p:custDataLst>
          </p:nvPr>
        </p:nvSpPr>
        <p:spPr>
          <a:xfrm>
            <a:off x="4694395" y="4830841"/>
            <a:ext cx="5737987" cy="748203"/>
          </a:xfrm>
          <a:prstGeom prst="rect">
            <a:avLst/>
          </a:prstGeom>
          <a:noFill/>
        </p:spPr>
        <p:txBody>
          <a:bodyPr wrap="square" lIns="86677" tIns="0" rIns="86677" bIns="43338" anchor="t" anchorCtr="0">
            <a:noAutofit/>
          </a:bodyPr>
          <a:lstStyle/>
          <a:p>
            <a:pPr algn="l">
              <a:lnSpc>
                <a:spcPct val="130000"/>
              </a:lnSpc>
              <a:spcAft>
                <a:spcPts val="800"/>
              </a:spcAft>
              <a:buClrTx/>
              <a:buSzTx/>
              <a:buFontTx/>
            </a:pPr>
            <a:r>
              <a:rPr sz="2400">
                <a:latin typeface="Times New Roman" panose="02020603050405020304" charset="0"/>
                <a:ea typeface="微软雅黑" panose="020B0503020204020204" charset="-122"/>
                <a:cs typeface="Times New Roman" panose="02020603050405020304" charset="0"/>
                <a:sym typeface="Arial" panose="020B0604020202020204" pitchFamily="34" charset="0"/>
              </a:rPr>
              <a:t>An interpretation of verbal signs by means of signs of nonverbal sign systems. </a:t>
            </a:r>
            <a:endParaRPr sz="2400">
              <a:latin typeface="Times New Roman" panose="02020603050405020304" charset="0"/>
              <a:ea typeface="微软雅黑" panose="020B0503020204020204" charset="-122"/>
              <a:cs typeface="Times New Roman" panose="02020603050405020304" charset="0"/>
              <a:sym typeface="Arial" panose="020B0604020202020204" pitchFamily="34" charset="0"/>
            </a:endParaRPr>
          </a:p>
        </p:txBody>
      </p:sp>
      <p:sp>
        <p:nvSpPr>
          <p:cNvPr id="44" name="矩形 43"/>
          <p:cNvSpPr/>
          <p:nvPr>
            <p:custDataLst>
              <p:tags r:id="rId11"/>
            </p:custDataLst>
          </p:nvPr>
        </p:nvSpPr>
        <p:spPr>
          <a:xfrm>
            <a:off x="4694755" y="4436900"/>
            <a:ext cx="5880535" cy="393624"/>
          </a:xfrm>
          <a:prstGeom prst="rect">
            <a:avLst/>
          </a:prstGeom>
        </p:spPr>
        <p:txBody>
          <a:bodyPr wrap="square" lIns="86677" tIns="43338" rIns="86677" bIns="0" anchor="b" anchorCtr="0">
            <a:noAutofit/>
          </a:bodyPr>
          <a:lstStyle/>
          <a:p>
            <a:pPr algn="l" defTabSz="913765">
              <a:lnSpc>
                <a:spcPct val="100000"/>
              </a:lnSpc>
              <a:buClrTx/>
              <a:buSzTx/>
              <a:buFontTx/>
              <a:defRPr/>
            </a:pPr>
            <a:r>
              <a:rPr sz="2400">
                <a:latin typeface="Times New Roman" panose="02020603050405020304" charset="0"/>
                <a:ea typeface="微软雅黑" panose="020B0503020204020204" charset="-122"/>
                <a:cs typeface="Times New Roman" panose="02020603050405020304" charset="0"/>
                <a:sym typeface="+mn-ea"/>
              </a:rPr>
              <a:t>(3)</a:t>
            </a:r>
            <a:r>
              <a:rPr sz="2400">
                <a:latin typeface="Times New Roman" panose="02020603050405020304" charset="0"/>
                <a:ea typeface="微软雅黑" panose="020B0503020204020204" charset="-122"/>
                <a:cs typeface="Times New Roman" panose="02020603050405020304" charset="0"/>
                <a:sym typeface="Arial" panose="020B0604020202020204" pitchFamily="34" charset="0"/>
              </a:rPr>
              <a:t>Intersemiotic translation</a:t>
            </a:r>
            <a:r>
              <a:rPr sz="2400">
                <a:latin typeface="Times New Roman" panose="02020603050405020304" charset="0"/>
                <a:ea typeface="微软雅黑" panose="020B0503020204020204" charset="-122"/>
                <a:cs typeface="Times New Roman" panose="02020603050405020304" charset="0"/>
                <a:sym typeface="+mn-ea"/>
              </a:rPr>
              <a:t>（符际翻译）</a:t>
            </a:r>
            <a:endParaRPr sz="2400">
              <a:latin typeface="Times New Roman" panose="02020603050405020304" charset="0"/>
              <a:ea typeface="微软雅黑" panose="020B0503020204020204" charset="-122"/>
              <a:cs typeface="Times New Roman" panose="02020603050405020304" charset="0"/>
              <a:sym typeface="Arial" panose="020B0604020202020204" pitchFamily="34" charset="0"/>
            </a:endParaRPr>
          </a:p>
        </p:txBody>
      </p:sp>
      <p:cxnSp>
        <p:nvCxnSpPr>
          <p:cNvPr id="51" name="直接连接符 50"/>
          <p:cNvCxnSpPr/>
          <p:nvPr>
            <p:custDataLst>
              <p:tags r:id="rId12"/>
            </p:custDataLst>
          </p:nvPr>
        </p:nvCxnSpPr>
        <p:spPr>
          <a:xfrm>
            <a:off x="4809862" y="1978702"/>
            <a:ext cx="5486163" cy="0"/>
          </a:xfrm>
          <a:prstGeom prst="line">
            <a:avLst/>
          </a:prstGeom>
          <a:ln w="3175" cap="rnd">
            <a:solidFill>
              <a:schemeClr val="lt1">
                <a:lumMod val="75000"/>
              </a:schemeClr>
            </a:solidFill>
            <a:round/>
          </a:ln>
        </p:spPr>
        <p:style>
          <a:lnRef idx="1">
            <a:schemeClr val="accent1"/>
          </a:lnRef>
          <a:fillRef idx="0">
            <a:schemeClr val="accent1"/>
          </a:fillRef>
          <a:effectRef idx="0">
            <a:schemeClr val="accent1"/>
          </a:effectRef>
          <a:fontRef idx="minor">
            <a:schemeClr val="tx1"/>
          </a:fontRef>
        </p:style>
      </p:cxnSp>
      <p:cxnSp>
        <p:nvCxnSpPr>
          <p:cNvPr id="52" name="直接连接符 51"/>
          <p:cNvCxnSpPr/>
          <p:nvPr>
            <p:custDataLst>
              <p:tags r:id="rId13"/>
            </p:custDataLst>
          </p:nvPr>
        </p:nvCxnSpPr>
        <p:spPr>
          <a:xfrm>
            <a:off x="4809862" y="3908451"/>
            <a:ext cx="5486163" cy="0"/>
          </a:xfrm>
          <a:prstGeom prst="line">
            <a:avLst/>
          </a:prstGeom>
          <a:ln w="3175" cap="rnd">
            <a:solidFill>
              <a:schemeClr val="lt1">
                <a:lumMod val="75000"/>
              </a:schemeClr>
            </a:solidFill>
            <a:round/>
          </a:ln>
        </p:spPr>
        <p:style>
          <a:lnRef idx="1">
            <a:schemeClr val="accent1"/>
          </a:lnRef>
          <a:fillRef idx="0">
            <a:schemeClr val="accent1"/>
          </a:fillRef>
          <a:effectRef idx="0">
            <a:schemeClr val="accent1"/>
          </a:effectRef>
          <a:fontRef idx="minor">
            <a:schemeClr val="tx1"/>
          </a:fontRef>
        </p:style>
      </p:cxnSp>
    </p:spTree>
    <p:custDataLst>
      <p:tags r:id="rId14"/>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10" name="图片 3" descr="A00B4B5B5D13D4FC8562A1C89A488D06"/>
          <p:cNvPicPr>
            <a:picLocks noChangeAspect="1"/>
          </p:cNvPicPr>
          <p:nvPr>
            <p:ph idx="1"/>
          </p:nvPr>
        </p:nvPicPr>
        <p:blipFill>
          <a:blip r:embed="rId1"/>
          <a:stretch>
            <a:fillRect/>
          </a:stretch>
        </p:blipFill>
        <p:spPr>
          <a:xfrm>
            <a:off x="2877820" y="3631565"/>
            <a:ext cx="5206365" cy="2232025"/>
          </a:xfrm>
          <a:prstGeom prst="rect">
            <a:avLst/>
          </a:prstGeom>
          <a:ln>
            <a:solidFill>
              <a:schemeClr val="bg1">
                <a:lumMod val="75000"/>
              </a:schemeClr>
            </a:solidFill>
          </a:ln>
        </p:spPr>
      </p:pic>
      <p:sp>
        <p:nvSpPr>
          <p:cNvPr id="4" name="文本框 3"/>
          <p:cNvSpPr txBox="1"/>
          <p:nvPr/>
        </p:nvSpPr>
        <p:spPr>
          <a:xfrm>
            <a:off x="465455" y="784860"/>
            <a:ext cx="10596245" cy="2676525"/>
          </a:xfrm>
          <a:prstGeom prst="rect">
            <a:avLst/>
          </a:prstGeom>
          <a:noFill/>
        </p:spPr>
        <p:txBody>
          <a:bodyPr wrap="square" rtlCol="0">
            <a:spAutoFit/>
          </a:bodyPr>
          <a:p>
            <a:pPr indent="0" algn="just" fontAlgn="auto">
              <a:lnSpc>
                <a:spcPct val="100000"/>
              </a:lnSpc>
            </a:pPr>
            <a:r>
              <a:rPr lang="en-US" sz="2400">
                <a:latin typeface="Times New Roman" panose="02020603050405020304" charset="0"/>
                <a:ea typeface="微软雅黑" panose="020B0503020204020204" charset="-122"/>
                <a:cs typeface="Times New Roman" panose="02020603050405020304" charset="0"/>
              </a:rPr>
              <a:t>    </a:t>
            </a:r>
            <a:r>
              <a:rPr sz="2400">
                <a:latin typeface="Times New Roman" panose="02020603050405020304" charset="0"/>
                <a:ea typeface="微软雅黑" panose="020B0503020204020204" charset="-122"/>
                <a:cs typeface="Times New Roman" panose="02020603050405020304" charset="0"/>
              </a:rPr>
              <a:t>Having established these three types, of which (2) interlingual translation describes the process of transfer from SL to TL, Jakobson points to the central problem in all types: that</a:t>
            </a:r>
            <a:r>
              <a:rPr sz="2400">
                <a:solidFill>
                  <a:srgbClr val="FF0000"/>
                </a:solidFill>
                <a:latin typeface="Times New Roman" panose="02020603050405020304" charset="0"/>
                <a:ea typeface="微软雅黑" panose="020B0503020204020204" charset="-122"/>
                <a:cs typeface="Times New Roman" panose="02020603050405020304" charset="0"/>
              </a:rPr>
              <a:t> translation is only an adequate interpretation of an alien code unit and complete equivalence is impossible</a:t>
            </a:r>
            <a:r>
              <a:rPr sz="2400">
                <a:latin typeface="Times New Roman" panose="02020603050405020304" charset="0"/>
                <a:ea typeface="微软雅黑" panose="020B0503020204020204" charset="-122"/>
                <a:cs typeface="Times New Roman" panose="02020603050405020304" charset="0"/>
              </a:rPr>
              <a:t>.</a:t>
            </a:r>
            <a:endParaRPr sz="2400">
              <a:latin typeface="Times New Roman" panose="02020603050405020304" charset="0"/>
              <a:ea typeface="微软雅黑" panose="020B0503020204020204" charset="-122"/>
              <a:cs typeface="Times New Roman" panose="02020603050405020304" charset="0"/>
            </a:endParaRPr>
          </a:p>
          <a:p>
            <a:pPr indent="0" algn="just" fontAlgn="auto">
              <a:lnSpc>
                <a:spcPct val="100000"/>
              </a:lnSpc>
            </a:pPr>
            <a:r>
              <a:rPr sz="2400">
                <a:latin typeface="Times New Roman" panose="02020603050405020304" charset="0"/>
                <a:ea typeface="微软雅黑" panose="020B0503020204020204" charset="-122"/>
                <a:cs typeface="Times New Roman" panose="02020603050405020304" charset="0"/>
              </a:rPr>
              <a:t>    The translator, therefore, operates criteria that transcend the purely linguistic, and a process of decoding and recoding takes place. Eugene Nida’s model of the translation process illustrates the stages involved:</a:t>
            </a:r>
            <a:endParaRPr sz="2400">
              <a:latin typeface="Times New Roman" panose="02020603050405020304" charset="0"/>
              <a:ea typeface="微软雅黑" panose="020B0503020204020204" charset="-122"/>
              <a:cs typeface="Times New Roman" panose="02020603050405020304" charset="0"/>
            </a:endParaRPr>
          </a:p>
        </p:txBody>
      </p:sp>
    </p:spTree>
    <p:custDataLst>
      <p:tags r:id="rId2"/>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13" name="文本框 12"/>
          <p:cNvSpPr txBox="1"/>
          <p:nvPr>
            <p:custDataLst>
              <p:tags r:id="rId1"/>
            </p:custDataLst>
          </p:nvPr>
        </p:nvSpPr>
        <p:spPr>
          <a:xfrm>
            <a:off x="4568056" y="1169720"/>
            <a:ext cx="2527300" cy="2513330"/>
          </a:xfrm>
          <a:prstGeom prst="rect">
            <a:avLst/>
          </a:prstGeom>
          <a:noFill/>
        </p:spPr>
        <p:txBody>
          <a:bodyPr wrap="none" rtlCol="0">
            <a:spAutoFit/>
          </a:bodyPr>
          <a:lstStyle>
            <a:defPPr>
              <a:defRPr lang="zh-CN"/>
            </a:defPPr>
          </a:lstStyle>
          <a:p>
            <a:r>
              <a:rPr lang="en-US" altLang="zh-CN" sz="15735" dirty="0">
                <a:solidFill>
                  <a:schemeClr val="bg2">
                    <a:lumMod val="75000"/>
                    <a:alpha val="50000"/>
                  </a:schemeClr>
                </a:solidFill>
                <a:latin typeface="微软雅黑" panose="020B0503020204020204" charset="-122"/>
                <a:ea typeface="微软雅黑" panose="020B0503020204020204" charset="-122"/>
              </a:rPr>
              <a:t>03</a:t>
            </a:r>
            <a:endParaRPr lang="en-US" altLang="zh-CN" sz="15735" dirty="0">
              <a:solidFill>
                <a:schemeClr val="bg2">
                  <a:lumMod val="75000"/>
                  <a:alpha val="50000"/>
                </a:schemeClr>
              </a:solidFill>
              <a:latin typeface="微软雅黑" panose="020B0503020204020204" charset="-122"/>
              <a:ea typeface="微软雅黑" panose="020B0503020204020204" charset="-122"/>
            </a:endParaRPr>
          </a:p>
        </p:txBody>
      </p:sp>
      <p:sp>
        <p:nvSpPr>
          <p:cNvPr id="5" name="标题 4"/>
          <p:cNvSpPr>
            <a:spLocks noGrp="1"/>
          </p:cNvSpPr>
          <p:nvPr>
            <p:ph type="title"/>
            <p:custDataLst>
              <p:tags r:id="rId2"/>
            </p:custDataLst>
          </p:nvPr>
        </p:nvSpPr>
        <p:spPr/>
        <p:txBody>
          <a:bodyPr>
            <a:normAutofit fontScale="90000"/>
          </a:bodyPr>
          <a:lstStyle/>
          <a:p>
            <a:pPr algn="ctr">
              <a:buClrTx/>
              <a:buSzTx/>
              <a:buFontTx/>
            </a:pPr>
            <a:r>
              <a:rPr lang="en-US" altLang="zh-CN" dirty="0"/>
              <a:t> </a:t>
            </a:r>
            <a:r>
              <a:rPr lang="en-US" altLang="zh-CN" sz="4000" dirty="0">
                <a:latin typeface="Times New Roman" panose="02020603050405020304" charset="0"/>
                <a:cs typeface="Times New Roman" panose="02020603050405020304" charset="0"/>
              </a:rPr>
              <a:t>Applications </a:t>
            </a:r>
            <a:endParaRPr lang="en-US" altLang="zh-CN" sz="4000" dirty="0">
              <a:latin typeface="Times New Roman" panose="02020603050405020304" charset="0"/>
              <a:cs typeface="Times New Roman" panose="02020603050405020304" charset="0"/>
            </a:endParaRPr>
          </a:p>
        </p:txBody>
      </p:sp>
    </p:spTree>
    <p:custDataLst>
      <p:tags r:id="rId3"/>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7" name="文本框 6"/>
          <p:cNvSpPr txBox="1"/>
          <p:nvPr>
            <p:custDataLst>
              <p:tags r:id="rId1"/>
            </p:custDataLst>
          </p:nvPr>
        </p:nvSpPr>
        <p:spPr>
          <a:xfrm>
            <a:off x="853440" y="441325"/>
            <a:ext cx="10128250" cy="756920"/>
          </a:xfrm>
          <a:prstGeom prst="rect">
            <a:avLst/>
          </a:prstGeom>
        </p:spPr>
        <p:txBody>
          <a:bodyPr wrap="square">
            <a:normAutofit fontScale="70000"/>
          </a:bodyPr>
          <a:lstStyle>
            <a:defPPr>
              <a:defRPr lang="zh-CN"/>
            </a:defPPr>
            <a:lvl1pPr>
              <a:lnSpc>
                <a:spcPct val="130000"/>
              </a:lnSpc>
              <a:defRPr sz="2400" b="1">
                <a:latin typeface="+mj-lt"/>
                <a:ea typeface="+mj-ea"/>
                <a:cs typeface="+mj-cs"/>
              </a:defRPr>
            </a:lvl1pPr>
          </a:lstStyle>
          <a:p>
            <a:pPr>
              <a:lnSpc>
                <a:spcPct val="120000"/>
              </a:lnSpc>
            </a:pPr>
            <a:r>
              <a:rPr lang="en-US" altLang="zh-CN" sz="4000" dirty="0">
                <a:solidFill>
                  <a:schemeClr val="tx1"/>
                </a:solidFill>
                <a:latin typeface="Times New Roman" panose="02020603050405020304" charset="0"/>
                <a:ea typeface="微软雅黑" panose="020B0503020204020204" charset="-122"/>
                <a:cs typeface="Times New Roman" panose="02020603050405020304" charset="0"/>
              </a:rPr>
              <a:t>Example 1: </a:t>
            </a:r>
            <a:r>
              <a:rPr lang="en-US" altLang="zh-CN" sz="4000" dirty="0">
                <a:solidFill>
                  <a:schemeClr val="tx1"/>
                </a:solidFill>
                <a:latin typeface="Times New Roman" panose="02020603050405020304" charset="0"/>
                <a:ea typeface="微软雅黑" panose="020B0503020204020204" charset="-122"/>
                <a:cs typeface="Times New Roman" panose="02020603050405020304" charset="0"/>
                <a:sym typeface="+mn-ea"/>
              </a:rPr>
              <a:t>Translating </a:t>
            </a:r>
            <a:r>
              <a:rPr lang="en-US" altLang="zh-CN" sz="4000" i="1" dirty="0">
                <a:solidFill>
                  <a:schemeClr val="tx1"/>
                </a:solidFill>
                <a:latin typeface="Times New Roman" panose="02020603050405020304" charset="0"/>
                <a:ea typeface="微软雅黑" panose="020B0503020204020204" charset="-122"/>
                <a:cs typeface="Times New Roman" panose="02020603050405020304" charset="0"/>
                <a:sym typeface="+mn-ea"/>
              </a:rPr>
              <a:t>Yes</a:t>
            </a:r>
            <a:r>
              <a:rPr lang="en-US" altLang="zh-CN" sz="4000" dirty="0">
                <a:solidFill>
                  <a:schemeClr val="tx1"/>
                </a:solidFill>
                <a:latin typeface="Times New Roman" panose="02020603050405020304" charset="0"/>
                <a:ea typeface="微软雅黑" panose="020B0503020204020204" charset="-122"/>
                <a:cs typeface="Times New Roman" panose="02020603050405020304" charset="0"/>
                <a:sym typeface="+mn-ea"/>
              </a:rPr>
              <a:t> into French, German and Italian</a:t>
            </a:r>
            <a:endParaRPr lang="en-US" altLang="zh-CN" sz="4000" dirty="0">
              <a:solidFill>
                <a:schemeClr val="tx1"/>
              </a:solidFill>
              <a:latin typeface="Times New Roman" panose="02020603050405020304" charset="0"/>
              <a:ea typeface="微软雅黑" panose="020B0503020204020204" charset="-122"/>
              <a:cs typeface="Times New Roman" panose="02020603050405020304" charset="0"/>
            </a:endParaRPr>
          </a:p>
          <a:p>
            <a:pPr>
              <a:lnSpc>
                <a:spcPct val="120000"/>
              </a:lnSpc>
            </a:pPr>
            <a:endParaRPr lang="zh-CN" altLang="en-US" sz="2800" dirty="0">
              <a:solidFill>
                <a:schemeClr val="tx1"/>
              </a:solidFill>
              <a:latin typeface="Times New Roman" panose="02020603050405020304" charset="0"/>
              <a:ea typeface="微软雅黑" panose="020B0503020204020204" charset="-122"/>
              <a:cs typeface="Times New Roman" panose="02020603050405020304" charset="0"/>
            </a:endParaRPr>
          </a:p>
        </p:txBody>
      </p:sp>
      <p:sp>
        <p:nvSpPr>
          <p:cNvPr id="2" name="梯形 1"/>
          <p:cNvSpPr/>
          <p:nvPr>
            <p:custDataLst>
              <p:tags r:id="rId2"/>
            </p:custDataLst>
          </p:nvPr>
        </p:nvSpPr>
        <p:spPr>
          <a:xfrm rot="16200000">
            <a:off x="-382905" y="3174311"/>
            <a:ext cx="1172170" cy="331189"/>
          </a:xfrm>
          <a:prstGeom prst="trapezoid">
            <a:avLst>
              <a:gd name="adj" fmla="val 24492"/>
            </a:avLst>
          </a:prstGeom>
          <a:solidFill>
            <a:sysClr val="window" lastClr="FFFFFF">
              <a:lumMod val="85000"/>
            </a:sysClr>
          </a:solidFill>
          <a:ln w="12700" cap="flat" cmpd="sng" algn="ctr">
            <a:noFill/>
            <a:prstDash val="solid"/>
            <a:miter lim="800000"/>
          </a:ln>
          <a:effectLst/>
        </p:spPr>
        <p:txBody>
          <a:bodyPr rtlCol="0" anchor="ctr"/>
          <a:p>
            <a:endParaRPr lang="zh-CN" altLang="en-US" sz="1895">
              <a:latin typeface="Arial" panose="020B0604020202020204" pitchFamily="34" charset="0"/>
              <a:ea typeface="微软雅黑" panose="020B0503020204020204" charset="-122"/>
              <a:sym typeface="Arial" panose="020B0604020202020204" pitchFamily="34" charset="0"/>
            </a:endParaRPr>
          </a:p>
        </p:txBody>
      </p:sp>
      <p:pic>
        <p:nvPicPr>
          <p:cNvPr id="4" name="图片 3"/>
          <p:cNvPicPr>
            <a:picLocks noChangeAspect="1"/>
          </p:cNvPicPr>
          <p:nvPr>
            <p:custDataLst>
              <p:tags r:id="rId3"/>
            </p:custDataLst>
          </p:nvPr>
        </p:nvPicPr>
        <p:blipFill rotWithShape="1">
          <a:blip r:embed="rId4"/>
          <a:srcRect/>
          <a:stretch>
            <a:fillRect/>
          </a:stretch>
        </p:blipFill>
        <p:spPr>
          <a:xfrm rot="10800000">
            <a:off x="-13042" y="2553419"/>
            <a:ext cx="348065" cy="1567346"/>
          </a:xfrm>
          <a:prstGeom prst="rect">
            <a:avLst/>
          </a:prstGeom>
        </p:spPr>
      </p:pic>
      <p:sp>
        <p:nvSpPr>
          <p:cNvPr id="21" name="任意多边形 20"/>
          <p:cNvSpPr/>
          <p:nvPr>
            <p:custDataLst>
              <p:tags r:id="rId5"/>
            </p:custDataLst>
          </p:nvPr>
        </p:nvSpPr>
        <p:spPr>
          <a:xfrm>
            <a:off x="1021" y="2832574"/>
            <a:ext cx="2371763" cy="1006224"/>
          </a:xfrm>
          <a:custGeom>
            <a:avLst/>
            <a:gdLst>
              <a:gd name="connsiteX0" fmla="*/ 0 w 2598058"/>
              <a:gd name="connsiteY0" fmla="*/ 0 h 1103086"/>
              <a:gd name="connsiteX1" fmla="*/ 2046515 w 2598058"/>
              <a:gd name="connsiteY1" fmla="*/ 0 h 1103086"/>
              <a:gd name="connsiteX2" fmla="*/ 2598058 w 2598058"/>
              <a:gd name="connsiteY2" fmla="*/ 551543 h 1103086"/>
              <a:gd name="connsiteX3" fmla="*/ 2046515 w 2598058"/>
              <a:gd name="connsiteY3" fmla="*/ 1103086 h 1103086"/>
              <a:gd name="connsiteX4" fmla="*/ 0 w 2598058"/>
              <a:gd name="connsiteY4" fmla="*/ 1103086 h 11030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98058" h="1103086">
                <a:moveTo>
                  <a:pt x="0" y="0"/>
                </a:moveTo>
                <a:lnTo>
                  <a:pt x="2046515" y="0"/>
                </a:lnTo>
                <a:cubicBezTo>
                  <a:pt x="2351124" y="0"/>
                  <a:pt x="2598058" y="246934"/>
                  <a:pt x="2598058" y="551543"/>
                </a:cubicBezTo>
                <a:cubicBezTo>
                  <a:pt x="2598058" y="856152"/>
                  <a:pt x="2351124" y="1103086"/>
                  <a:pt x="2046515" y="1103086"/>
                </a:cubicBezTo>
                <a:lnTo>
                  <a:pt x="0" y="1103086"/>
                </a:lnTo>
                <a:close/>
              </a:path>
            </a:pathLst>
          </a:custGeom>
          <a:solidFill>
            <a:schemeClr val="bg1"/>
          </a:solidFill>
          <a:ln w="12700" cap="flat" cmpd="sng" algn="ctr">
            <a:noFill/>
            <a:prstDash val="solid"/>
            <a:miter lim="800000"/>
          </a:ln>
          <a:effectLst>
            <a:outerShdw blurRad="63500" sx="102000" sy="102000" algn="ctr" rotWithShape="0">
              <a:schemeClr val="tx2">
                <a:alpha val="40000"/>
              </a:schemeClr>
            </a:outerShdw>
          </a:effectLst>
        </p:spPr>
        <p:txBody>
          <a:bodyPr rtlCol="0" anchor="ctr"/>
          <a:p>
            <a:endParaRPr lang="zh-CN" altLang="en-US" sz="1895">
              <a:latin typeface="Arial" panose="020B0604020202020204" pitchFamily="34" charset="0"/>
              <a:ea typeface="微软雅黑" panose="020B0503020204020204" charset="-122"/>
              <a:sym typeface="Arial" panose="020B0604020202020204" pitchFamily="34" charset="0"/>
            </a:endParaRPr>
          </a:p>
        </p:txBody>
      </p:sp>
      <p:sp>
        <p:nvSpPr>
          <p:cNvPr id="22" name="任意多边形 21"/>
          <p:cNvSpPr/>
          <p:nvPr>
            <p:custDataLst>
              <p:tags r:id="rId6"/>
            </p:custDataLst>
          </p:nvPr>
        </p:nvSpPr>
        <p:spPr>
          <a:xfrm>
            <a:off x="56515" y="2901950"/>
            <a:ext cx="2214245" cy="908685"/>
          </a:xfrm>
          <a:custGeom>
            <a:avLst/>
            <a:gdLst>
              <a:gd name="connsiteX0" fmla="*/ 0 w 2598058"/>
              <a:gd name="connsiteY0" fmla="*/ 0 h 1103086"/>
              <a:gd name="connsiteX1" fmla="*/ 2046515 w 2598058"/>
              <a:gd name="connsiteY1" fmla="*/ 0 h 1103086"/>
              <a:gd name="connsiteX2" fmla="*/ 2598058 w 2598058"/>
              <a:gd name="connsiteY2" fmla="*/ 551543 h 1103086"/>
              <a:gd name="connsiteX3" fmla="*/ 2046515 w 2598058"/>
              <a:gd name="connsiteY3" fmla="*/ 1103086 h 1103086"/>
              <a:gd name="connsiteX4" fmla="*/ 0 w 2598058"/>
              <a:gd name="connsiteY4" fmla="*/ 1103086 h 11030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98058" h="1103086">
                <a:moveTo>
                  <a:pt x="0" y="0"/>
                </a:moveTo>
                <a:lnTo>
                  <a:pt x="2046515" y="0"/>
                </a:lnTo>
                <a:cubicBezTo>
                  <a:pt x="2351124" y="0"/>
                  <a:pt x="2598058" y="246934"/>
                  <a:pt x="2598058" y="551543"/>
                </a:cubicBezTo>
                <a:cubicBezTo>
                  <a:pt x="2598058" y="856152"/>
                  <a:pt x="2351124" y="1103086"/>
                  <a:pt x="2046515" y="1103086"/>
                </a:cubicBezTo>
                <a:lnTo>
                  <a:pt x="0" y="1103086"/>
                </a:lnTo>
                <a:close/>
              </a:path>
            </a:pathLst>
          </a:custGeom>
          <a:gradFill>
            <a:gsLst>
              <a:gs pos="0">
                <a:schemeClr val="accent1"/>
              </a:gs>
              <a:gs pos="100000">
                <a:schemeClr val="accent2"/>
              </a:gs>
            </a:gsLst>
            <a:lin ang="0" scaled="0"/>
          </a:gradFill>
          <a:ln w="12700" cap="flat" cmpd="sng" algn="ctr">
            <a:noFill/>
            <a:prstDash val="solid"/>
            <a:miter lim="800000"/>
          </a:ln>
          <a:effectLst/>
        </p:spPr>
        <p:txBody>
          <a:bodyPr lIns="0" tIns="0" rIns="0" bIns="0" rtlCol="0" anchor="ctr">
            <a:noAutofit/>
          </a:bodyPr>
          <a:p>
            <a:pPr algn="ctr">
              <a:lnSpc>
                <a:spcPct val="80000"/>
              </a:lnSpc>
              <a:spcAft>
                <a:spcPts val="0"/>
              </a:spcAft>
            </a:pPr>
            <a:endParaRPr lang="zh-CN" sz="1895" dirty="0">
              <a:solidFill>
                <a:schemeClr val="bg1"/>
              </a:solidFill>
              <a:effectLst/>
              <a:latin typeface="Arial" panose="020B0604020202020204" pitchFamily="34" charset="0"/>
              <a:ea typeface="微软雅黑" panose="020B0503020204020204" charset="-122"/>
              <a:sym typeface="Arial" panose="020B0604020202020204" pitchFamily="34" charset="0"/>
            </a:endParaRPr>
          </a:p>
        </p:txBody>
      </p:sp>
      <p:sp>
        <p:nvSpPr>
          <p:cNvPr id="26" name="直角三角形 25"/>
          <p:cNvSpPr/>
          <p:nvPr>
            <p:custDataLst>
              <p:tags r:id="rId7"/>
            </p:custDataLst>
          </p:nvPr>
        </p:nvSpPr>
        <p:spPr>
          <a:xfrm rot="13413707">
            <a:off x="-347747" y="2972503"/>
            <a:ext cx="692614" cy="741835"/>
          </a:xfrm>
          <a:prstGeom prst="rtTriangle">
            <a:avLst/>
          </a:prstGeom>
          <a:gradFill>
            <a:gsLst>
              <a:gs pos="53000">
                <a:schemeClr val="bg1">
                  <a:lumMod val="85000"/>
                </a:schemeClr>
              </a:gs>
              <a:gs pos="59000">
                <a:schemeClr val="bg1"/>
              </a:gs>
            </a:gsLst>
            <a:lin ang="8400000" scaled="0"/>
          </a:gradFill>
          <a:ln w="12700" cap="flat" cmpd="sng" algn="ctr">
            <a:noFill/>
            <a:prstDash val="solid"/>
            <a:miter lim="800000"/>
          </a:ln>
          <a:effectLst>
            <a:outerShdw blurRad="50800" dist="38100" algn="l" rotWithShape="0">
              <a:schemeClr val="tx1">
                <a:lumMod val="95000"/>
                <a:lumOff val="5000"/>
                <a:alpha val="40000"/>
              </a:schemeClr>
            </a:outerShdw>
          </a:effectLst>
        </p:spPr>
        <p:txBody>
          <a:bodyPr rtlCol="0" anchor="ctr"/>
          <a:p>
            <a:endParaRPr lang="zh-CN" altLang="en-US" sz="1895">
              <a:latin typeface="Arial" panose="020B0604020202020204" pitchFamily="34" charset="0"/>
              <a:ea typeface="微软雅黑" panose="020B0503020204020204" charset="-122"/>
              <a:sym typeface="Arial" panose="020B0604020202020204" pitchFamily="34" charset="0"/>
            </a:endParaRPr>
          </a:p>
        </p:txBody>
      </p:sp>
      <p:sp>
        <p:nvSpPr>
          <p:cNvPr id="27" name="圆角矩形 12"/>
          <p:cNvSpPr/>
          <p:nvPr>
            <p:custDataLst>
              <p:tags r:id="rId8"/>
            </p:custDataLst>
          </p:nvPr>
        </p:nvSpPr>
        <p:spPr>
          <a:xfrm>
            <a:off x="2653345" y="1655482"/>
            <a:ext cx="2039871" cy="715818"/>
          </a:xfrm>
          <a:prstGeom prst="roundRect">
            <a:avLst>
              <a:gd name="adj" fmla="val 50000"/>
            </a:avLst>
          </a:prstGeom>
          <a:solidFill>
            <a:schemeClr val="bg1"/>
          </a:solidFill>
          <a:ln w="12700" cap="flat" cmpd="sng" algn="ctr">
            <a:noFill/>
            <a:prstDash val="solid"/>
            <a:miter lim="800000"/>
          </a:ln>
          <a:effectLst>
            <a:outerShdw blurRad="63500" sx="102000" sy="102000" algn="ctr" rotWithShape="0">
              <a:schemeClr val="tx2">
                <a:alpha val="40000"/>
              </a:schemeClr>
            </a:outerShdw>
          </a:effectLst>
        </p:spPr>
        <p:txBody>
          <a:bodyPr rtlCol="0" anchor="ctr"/>
          <a:p>
            <a:endParaRPr lang="zh-CN" altLang="en-US" sz="1895" dirty="0">
              <a:latin typeface="Arial" panose="020B0604020202020204" pitchFamily="34" charset="0"/>
              <a:ea typeface="微软雅黑" panose="020B0503020204020204" charset="-122"/>
              <a:sym typeface="Arial" panose="020B0604020202020204" pitchFamily="34" charset="0"/>
            </a:endParaRPr>
          </a:p>
        </p:txBody>
      </p:sp>
      <p:sp>
        <p:nvSpPr>
          <p:cNvPr id="29" name="圆角矩形 13"/>
          <p:cNvSpPr/>
          <p:nvPr>
            <p:custDataLst>
              <p:tags r:id="rId9"/>
            </p:custDataLst>
          </p:nvPr>
        </p:nvSpPr>
        <p:spPr>
          <a:xfrm>
            <a:off x="2722958" y="1725095"/>
            <a:ext cx="1898535" cy="580811"/>
          </a:xfrm>
          <a:prstGeom prst="roundRect">
            <a:avLst>
              <a:gd name="adj" fmla="val 50000"/>
            </a:avLst>
          </a:prstGeom>
          <a:gradFill>
            <a:gsLst>
              <a:gs pos="0">
                <a:schemeClr val="accent1"/>
              </a:gs>
              <a:gs pos="100000">
                <a:schemeClr val="accent2"/>
              </a:gs>
            </a:gsLst>
            <a:lin ang="0" scaled="0"/>
          </a:gradFill>
          <a:ln w="12700" cap="flat" cmpd="sng" algn="ctr">
            <a:noFill/>
            <a:prstDash val="solid"/>
            <a:miter lim="800000"/>
          </a:ln>
          <a:effectLst>
            <a:innerShdw blurRad="63500" dist="50800" dir="13500000">
              <a:schemeClr val="tx1">
                <a:lumMod val="95000"/>
                <a:lumOff val="5000"/>
                <a:alpha val="20000"/>
              </a:schemeClr>
            </a:innerShdw>
          </a:effectLst>
        </p:spPr>
        <p:txBody>
          <a:bodyPr lIns="0" tIns="0" rIns="0" bIns="0" rtlCol="0" anchor="ctr">
            <a:noAutofit/>
          </a:bodyPr>
          <a:p>
            <a:pPr algn="ctr">
              <a:lnSpc>
                <a:spcPct val="80000"/>
              </a:lnSpc>
              <a:spcAft>
                <a:spcPts val="0"/>
              </a:spcAft>
            </a:pPr>
            <a:endParaRPr lang="zh-CN" sz="1895" dirty="0">
              <a:solidFill>
                <a:schemeClr val="bg1"/>
              </a:solidFill>
              <a:effectLst/>
              <a:latin typeface="Arial" panose="020B0604020202020204" pitchFamily="34" charset="0"/>
              <a:ea typeface="微软雅黑" panose="020B0503020204020204" charset="-122"/>
              <a:sym typeface="Arial" panose="020B0604020202020204" pitchFamily="34" charset="0"/>
            </a:endParaRPr>
          </a:p>
        </p:txBody>
      </p:sp>
      <p:sp>
        <p:nvSpPr>
          <p:cNvPr id="30" name="圆角矩形 18"/>
          <p:cNvSpPr/>
          <p:nvPr>
            <p:custDataLst>
              <p:tags r:id="rId10"/>
            </p:custDataLst>
          </p:nvPr>
        </p:nvSpPr>
        <p:spPr>
          <a:xfrm>
            <a:off x="3420494" y="2966878"/>
            <a:ext cx="2039871" cy="715818"/>
          </a:xfrm>
          <a:prstGeom prst="roundRect">
            <a:avLst>
              <a:gd name="adj" fmla="val 50000"/>
            </a:avLst>
          </a:prstGeom>
          <a:solidFill>
            <a:schemeClr val="bg1"/>
          </a:solidFill>
          <a:ln w="12700" cap="flat" cmpd="sng" algn="ctr">
            <a:noFill/>
            <a:prstDash val="solid"/>
            <a:miter lim="800000"/>
          </a:ln>
          <a:effectLst>
            <a:outerShdw blurRad="63500" sx="102000" sy="102000" algn="ctr" rotWithShape="0">
              <a:schemeClr val="tx2">
                <a:alpha val="40000"/>
              </a:schemeClr>
            </a:outerShdw>
          </a:effectLst>
        </p:spPr>
        <p:txBody>
          <a:bodyPr rtlCol="0" anchor="ctr"/>
          <a:p>
            <a:endParaRPr lang="zh-CN" altLang="en-US" sz="1895">
              <a:latin typeface="Arial" panose="020B0604020202020204" pitchFamily="34" charset="0"/>
              <a:ea typeface="微软雅黑" panose="020B0503020204020204" charset="-122"/>
              <a:sym typeface="Arial" panose="020B0604020202020204" pitchFamily="34" charset="0"/>
            </a:endParaRPr>
          </a:p>
        </p:txBody>
      </p:sp>
      <p:sp>
        <p:nvSpPr>
          <p:cNvPr id="31" name="圆角矩形 19"/>
          <p:cNvSpPr/>
          <p:nvPr>
            <p:custDataLst>
              <p:tags r:id="rId11"/>
            </p:custDataLst>
          </p:nvPr>
        </p:nvSpPr>
        <p:spPr>
          <a:xfrm>
            <a:off x="3490810" y="3036491"/>
            <a:ext cx="1898535" cy="580811"/>
          </a:xfrm>
          <a:prstGeom prst="roundRect">
            <a:avLst>
              <a:gd name="adj" fmla="val 50000"/>
            </a:avLst>
          </a:prstGeom>
          <a:gradFill>
            <a:gsLst>
              <a:gs pos="0">
                <a:schemeClr val="accent1"/>
              </a:gs>
              <a:gs pos="100000">
                <a:schemeClr val="accent2"/>
              </a:gs>
            </a:gsLst>
            <a:lin ang="0" scaled="0"/>
          </a:gradFill>
          <a:ln w="12700" cap="flat" cmpd="sng" algn="ctr">
            <a:noFill/>
            <a:prstDash val="solid"/>
            <a:miter lim="800000"/>
          </a:ln>
          <a:effectLst>
            <a:innerShdw blurRad="63500" dist="50800" dir="13500000">
              <a:schemeClr val="tx1">
                <a:lumMod val="95000"/>
                <a:lumOff val="5000"/>
                <a:alpha val="20000"/>
              </a:schemeClr>
            </a:innerShdw>
          </a:effectLst>
        </p:spPr>
        <p:txBody>
          <a:bodyPr lIns="0" tIns="0" rIns="0" bIns="0" rtlCol="0" anchor="ctr">
            <a:noAutofit/>
          </a:bodyPr>
          <a:p>
            <a:pPr algn="ctr">
              <a:lnSpc>
                <a:spcPct val="80000"/>
              </a:lnSpc>
              <a:spcAft>
                <a:spcPts val="0"/>
              </a:spcAft>
            </a:pPr>
            <a:endParaRPr lang="zh-CN" sz="1895" dirty="0">
              <a:solidFill>
                <a:schemeClr val="bg1"/>
              </a:solidFill>
              <a:effectLst/>
              <a:latin typeface="Arial" panose="020B0604020202020204" pitchFamily="34" charset="0"/>
              <a:ea typeface="微软雅黑" panose="020B0503020204020204" charset="-122"/>
              <a:sym typeface="Arial" panose="020B0604020202020204" pitchFamily="34" charset="0"/>
            </a:endParaRPr>
          </a:p>
        </p:txBody>
      </p:sp>
      <p:sp>
        <p:nvSpPr>
          <p:cNvPr id="32" name="圆角矩形 21"/>
          <p:cNvSpPr/>
          <p:nvPr>
            <p:custDataLst>
              <p:tags r:id="rId12"/>
            </p:custDataLst>
          </p:nvPr>
        </p:nvSpPr>
        <p:spPr>
          <a:xfrm>
            <a:off x="2653345" y="4286712"/>
            <a:ext cx="2039871" cy="715818"/>
          </a:xfrm>
          <a:prstGeom prst="roundRect">
            <a:avLst>
              <a:gd name="adj" fmla="val 50000"/>
            </a:avLst>
          </a:prstGeom>
          <a:solidFill>
            <a:schemeClr val="bg1"/>
          </a:solidFill>
          <a:ln w="12700" cap="flat" cmpd="sng" algn="ctr">
            <a:noFill/>
            <a:prstDash val="solid"/>
            <a:miter lim="800000"/>
          </a:ln>
          <a:effectLst>
            <a:outerShdw blurRad="63500" sx="102000" sy="102000" algn="ctr" rotWithShape="0">
              <a:schemeClr val="tx2">
                <a:alpha val="40000"/>
              </a:schemeClr>
            </a:outerShdw>
          </a:effectLst>
        </p:spPr>
        <p:txBody>
          <a:bodyPr rtlCol="0" anchor="ctr"/>
          <a:p>
            <a:endParaRPr lang="zh-CN" altLang="en-US" sz="1895">
              <a:latin typeface="Arial" panose="020B0604020202020204" pitchFamily="34" charset="0"/>
              <a:ea typeface="微软雅黑" panose="020B0503020204020204" charset="-122"/>
              <a:sym typeface="Arial" panose="020B0604020202020204" pitchFamily="34" charset="0"/>
            </a:endParaRPr>
          </a:p>
        </p:txBody>
      </p:sp>
      <p:sp>
        <p:nvSpPr>
          <p:cNvPr id="33" name="圆角矩形 22"/>
          <p:cNvSpPr/>
          <p:nvPr>
            <p:custDataLst>
              <p:tags r:id="rId13"/>
            </p:custDataLst>
          </p:nvPr>
        </p:nvSpPr>
        <p:spPr>
          <a:xfrm>
            <a:off x="2722958" y="4357028"/>
            <a:ext cx="1898535" cy="580811"/>
          </a:xfrm>
          <a:prstGeom prst="roundRect">
            <a:avLst>
              <a:gd name="adj" fmla="val 50000"/>
            </a:avLst>
          </a:prstGeom>
          <a:gradFill>
            <a:gsLst>
              <a:gs pos="0">
                <a:schemeClr val="accent1"/>
              </a:gs>
              <a:gs pos="100000">
                <a:schemeClr val="accent2"/>
              </a:gs>
            </a:gsLst>
            <a:lin ang="0" scaled="0"/>
          </a:gradFill>
          <a:ln w="12700" cap="flat" cmpd="sng" algn="ctr">
            <a:noFill/>
            <a:prstDash val="solid"/>
            <a:miter lim="800000"/>
          </a:ln>
          <a:effectLst>
            <a:innerShdw blurRad="63500" dist="50800" dir="13500000">
              <a:schemeClr val="tx1">
                <a:lumMod val="95000"/>
                <a:lumOff val="5000"/>
                <a:alpha val="20000"/>
              </a:schemeClr>
            </a:innerShdw>
          </a:effectLst>
        </p:spPr>
        <p:txBody>
          <a:bodyPr lIns="0" tIns="0" rIns="0" bIns="0" rtlCol="0" anchor="ctr">
            <a:noAutofit/>
          </a:bodyPr>
          <a:p>
            <a:pPr algn="ctr">
              <a:lnSpc>
                <a:spcPct val="80000"/>
              </a:lnSpc>
              <a:spcAft>
                <a:spcPts val="0"/>
              </a:spcAft>
            </a:pPr>
            <a:endParaRPr lang="zh-CN" sz="1895" dirty="0">
              <a:solidFill>
                <a:schemeClr val="bg1"/>
              </a:solidFill>
              <a:effectLst/>
              <a:latin typeface="Arial" panose="020B0604020202020204" pitchFamily="34" charset="0"/>
              <a:ea typeface="微软雅黑" panose="020B0503020204020204" charset="-122"/>
              <a:sym typeface="Arial" panose="020B0604020202020204" pitchFamily="34" charset="0"/>
            </a:endParaRPr>
          </a:p>
        </p:txBody>
      </p:sp>
      <p:sp>
        <p:nvSpPr>
          <p:cNvPr id="34" name="文本框 33"/>
          <p:cNvSpPr txBox="1"/>
          <p:nvPr>
            <p:custDataLst>
              <p:tags r:id="rId14"/>
            </p:custDataLst>
          </p:nvPr>
        </p:nvSpPr>
        <p:spPr>
          <a:xfrm>
            <a:off x="538236" y="3088525"/>
            <a:ext cx="1279050" cy="502760"/>
          </a:xfrm>
          <a:prstGeom prst="rect">
            <a:avLst/>
          </a:prstGeom>
          <a:noFill/>
        </p:spPr>
        <p:txBody>
          <a:bodyPr wrap="square" rtlCol="0" anchor="ctr" anchorCtr="0">
            <a:noAutofit/>
          </a:bodyPr>
          <a:p>
            <a:pPr marL="0" indent="0" algn="ctr">
              <a:lnSpc>
                <a:spcPct val="120000"/>
              </a:lnSpc>
              <a:spcBef>
                <a:spcPts val="0"/>
              </a:spcBef>
              <a:spcAft>
                <a:spcPts val="0"/>
              </a:spcAft>
              <a:buSzPct val="100000"/>
            </a:pPr>
            <a:r>
              <a:rPr lang="zh-CN" altLang="en-US" sz="2800" i="1" spc="150">
                <a:solidFill>
                  <a:srgbClr val="7030A0"/>
                </a:solidFill>
                <a:latin typeface="Arial" panose="020B0604020202020204" pitchFamily="34" charset="0"/>
                <a:ea typeface="微软雅黑" panose="020B0503020204020204" charset="-122"/>
                <a:sym typeface="Arial" panose="020B0604020202020204" pitchFamily="34" charset="0"/>
              </a:rPr>
              <a:t>yes</a:t>
            </a:r>
            <a:endParaRPr lang="zh-CN" altLang="en-US" sz="2800" i="1" spc="150">
              <a:solidFill>
                <a:srgbClr val="7030A0"/>
              </a:solidFill>
              <a:latin typeface="Arial" panose="020B0604020202020204" pitchFamily="34" charset="0"/>
              <a:ea typeface="微软雅黑" panose="020B0503020204020204" charset="-122"/>
              <a:sym typeface="Arial" panose="020B0604020202020204" pitchFamily="34" charset="0"/>
            </a:endParaRPr>
          </a:p>
        </p:txBody>
      </p:sp>
      <p:sp>
        <p:nvSpPr>
          <p:cNvPr id="35" name="文本框 34"/>
          <p:cNvSpPr txBox="1"/>
          <p:nvPr>
            <p:custDataLst>
              <p:tags r:id="rId15"/>
            </p:custDataLst>
          </p:nvPr>
        </p:nvSpPr>
        <p:spPr>
          <a:xfrm>
            <a:off x="2591024" y="1725102"/>
            <a:ext cx="2162221" cy="606828"/>
          </a:xfrm>
          <a:prstGeom prst="rect">
            <a:avLst/>
          </a:prstGeom>
          <a:noFill/>
        </p:spPr>
        <p:txBody>
          <a:bodyPr wrap="square" rtlCol="0" anchor="ctr" anchorCtr="0">
            <a:noAutofit/>
          </a:bodyPr>
          <a:p>
            <a:pPr marL="0" indent="0" algn="ctr">
              <a:lnSpc>
                <a:spcPct val="120000"/>
              </a:lnSpc>
              <a:spcBef>
                <a:spcPts val="0"/>
              </a:spcBef>
              <a:spcAft>
                <a:spcPts val="0"/>
              </a:spcAft>
              <a:buSzPct val="100000"/>
            </a:pPr>
            <a:r>
              <a:rPr lang="zh-CN" altLang="en-US" sz="2000" spc="150">
                <a:solidFill>
                  <a:schemeClr val="bg1"/>
                </a:solidFill>
                <a:latin typeface="Arial" panose="020B0604020202020204" pitchFamily="34" charset="0"/>
                <a:ea typeface="微软雅黑" panose="020B0503020204020204" charset="-122"/>
                <a:sym typeface="Arial" panose="020B0604020202020204" pitchFamily="34" charset="0"/>
              </a:rPr>
              <a:t>French: </a:t>
            </a:r>
            <a:r>
              <a:rPr lang="zh-CN" altLang="en-US" sz="2000" i="1" spc="150">
                <a:solidFill>
                  <a:srgbClr val="7030A0"/>
                </a:solidFill>
                <a:latin typeface="Arial" panose="020B0604020202020204" pitchFamily="34" charset="0"/>
                <a:ea typeface="微软雅黑" panose="020B0503020204020204" charset="-122"/>
                <a:sym typeface="Arial" panose="020B0604020202020204" pitchFamily="34" charset="0"/>
              </a:rPr>
              <a:t>oui</a:t>
            </a:r>
            <a:r>
              <a:rPr lang="en-US" altLang="zh-CN" sz="2000" i="1" spc="150">
                <a:solidFill>
                  <a:srgbClr val="7030A0"/>
                </a:solidFill>
                <a:latin typeface="Arial" panose="020B0604020202020204" pitchFamily="34" charset="0"/>
                <a:ea typeface="微软雅黑" panose="020B0503020204020204" charset="-122"/>
                <a:sym typeface="Arial" panose="020B0604020202020204" pitchFamily="34" charset="0"/>
              </a:rPr>
              <a:t>,</a:t>
            </a:r>
            <a:r>
              <a:rPr lang="zh-CN" altLang="en-US" sz="2000" i="1" spc="150">
                <a:solidFill>
                  <a:srgbClr val="7030A0"/>
                </a:solidFill>
                <a:latin typeface="Arial" panose="020B0604020202020204" pitchFamily="34" charset="0"/>
                <a:ea typeface="微软雅黑" panose="020B0503020204020204" charset="-122"/>
                <a:sym typeface="Arial" panose="020B0604020202020204" pitchFamily="34" charset="0"/>
              </a:rPr>
              <a:t>si</a:t>
            </a:r>
            <a:endParaRPr lang="zh-CN" altLang="en-US" sz="2000" spc="150">
              <a:solidFill>
                <a:schemeClr val="bg1"/>
              </a:solidFill>
              <a:latin typeface="Arial" panose="020B0604020202020204" pitchFamily="34" charset="0"/>
              <a:ea typeface="微软雅黑" panose="020B0503020204020204" charset="-122"/>
              <a:sym typeface="Arial" panose="020B0604020202020204" pitchFamily="34" charset="0"/>
            </a:endParaRPr>
          </a:p>
        </p:txBody>
      </p:sp>
      <p:sp>
        <p:nvSpPr>
          <p:cNvPr id="36" name="文本框 35"/>
          <p:cNvSpPr txBox="1"/>
          <p:nvPr>
            <p:custDataLst>
              <p:tags r:id="rId16"/>
            </p:custDataLst>
          </p:nvPr>
        </p:nvSpPr>
        <p:spPr>
          <a:xfrm>
            <a:off x="3490810" y="3006255"/>
            <a:ext cx="1969555" cy="611047"/>
          </a:xfrm>
          <a:prstGeom prst="rect">
            <a:avLst/>
          </a:prstGeom>
          <a:noFill/>
        </p:spPr>
        <p:txBody>
          <a:bodyPr wrap="square" rtlCol="0" anchor="ctr" anchorCtr="0">
            <a:noAutofit/>
          </a:bodyPr>
          <a:p>
            <a:pPr marL="0" indent="0" algn="ctr">
              <a:lnSpc>
                <a:spcPct val="120000"/>
              </a:lnSpc>
              <a:spcBef>
                <a:spcPts val="0"/>
              </a:spcBef>
              <a:spcAft>
                <a:spcPts val="0"/>
              </a:spcAft>
              <a:buSzPct val="100000"/>
            </a:pPr>
            <a:r>
              <a:rPr lang="zh-CN" altLang="en-US" sz="2000" spc="150">
                <a:solidFill>
                  <a:schemeClr val="bg1"/>
                </a:solidFill>
                <a:latin typeface="Arial" panose="020B0604020202020204" pitchFamily="34" charset="0"/>
                <a:ea typeface="微软雅黑" panose="020B0503020204020204" charset="-122"/>
                <a:sym typeface="Arial" panose="020B0604020202020204" pitchFamily="34" charset="0"/>
              </a:rPr>
              <a:t>German: </a:t>
            </a:r>
            <a:r>
              <a:rPr lang="zh-CN" altLang="en-US" sz="2000" i="1" spc="150">
                <a:solidFill>
                  <a:srgbClr val="7030A0"/>
                </a:solidFill>
                <a:latin typeface="Arial" panose="020B0604020202020204" pitchFamily="34" charset="0"/>
                <a:ea typeface="微软雅黑" panose="020B0503020204020204" charset="-122"/>
                <a:sym typeface="Arial" panose="020B0604020202020204" pitchFamily="34" charset="0"/>
              </a:rPr>
              <a:t>ja</a:t>
            </a:r>
            <a:endParaRPr lang="zh-CN" altLang="en-US" sz="2000" i="1" spc="150">
              <a:solidFill>
                <a:srgbClr val="7030A0"/>
              </a:solidFill>
              <a:latin typeface="Arial" panose="020B0604020202020204" pitchFamily="34" charset="0"/>
              <a:ea typeface="微软雅黑" panose="020B0503020204020204" charset="-122"/>
              <a:sym typeface="Arial" panose="020B0604020202020204" pitchFamily="34" charset="0"/>
            </a:endParaRPr>
          </a:p>
        </p:txBody>
      </p:sp>
      <p:sp>
        <p:nvSpPr>
          <p:cNvPr id="37" name="文本框 36"/>
          <p:cNvSpPr txBox="1"/>
          <p:nvPr>
            <p:custDataLst>
              <p:tags r:id="rId17"/>
            </p:custDataLst>
          </p:nvPr>
        </p:nvSpPr>
        <p:spPr>
          <a:xfrm>
            <a:off x="2802415" y="4357028"/>
            <a:ext cx="1742434" cy="542137"/>
          </a:xfrm>
          <a:prstGeom prst="rect">
            <a:avLst/>
          </a:prstGeom>
          <a:noFill/>
        </p:spPr>
        <p:txBody>
          <a:bodyPr wrap="square" rtlCol="0" anchor="ctr" anchorCtr="0">
            <a:noAutofit/>
          </a:bodyPr>
          <a:p>
            <a:pPr marL="0" indent="0" algn="ctr">
              <a:lnSpc>
                <a:spcPct val="120000"/>
              </a:lnSpc>
              <a:spcBef>
                <a:spcPts val="0"/>
              </a:spcBef>
              <a:spcAft>
                <a:spcPts val="0"/>
              </a:spcAft>
              <a:buSzPct val="100000"/>
            </a:pPr>
            <a:r>
              <a:rPr sz="2000" spc="150">
                <a:solidFill>
                  <a:schemeClr val="bg1"/>
                </a:solidFill>
                <a:latin typeface="微软雅黑" panose="020B0503020204020204" charset="-122"/>
                <a:ea typeface="微软雅黑" panose="020B0503020204020204" charset="-122"/>
                <a:sym typeface="Arial" panose="020B0604020202020204" pitchFamily="34" charset="0"/>
              </a:rPr>
              <a:t>Italia: </a:t>
            </a:r>
            <a:r>
              <a:rPr sz="2000" i="1" spc="150">
                <a:solidFill>
                  <a:srgbClr val="7030A0"/>
                </a:solidFill>
                <a:latin typeface="微软雅黑" panose="020B0503020204020204" charset="-122"/>
                <a:ea typeface="微软雅黑" panose="020B0503020204020204" charset="-122"/>
                <a:sym typeface="Arial" panose="020B0604020202020204" pitchFamily="34" charset="0"/>
              </a:rPr>
              <a:t>si</a:t>
            </a:r>
            <a:endParaRPr sz="2000" i="1" spc="150">
              <a:solidFill>
                <a:srgbClr val="7030A0"/>
              </a:solidFill>
              <a:latin typeface="微软雅黑" panose="020B0503020204020204" charset="-122"/>
              <a:ea typeface="微软雅黑" panose="020B0503020204020204" charset="-122"/>
              <a:sym typeface="Arial" panose="020B0604020202020204" pitchFamily="34" charset="0"/>
            </a:endParaRPr>
          </a:p>
        </p:txBody>
      </p:sp>
      <p:cxnSp>
        <p:nvCxnSpPr>
          <p:cNvPr id="38" name="连接符: 曲线 17"/>
          <p:cNvCxnSpPr>
            <a:stCxn id="21" idx="2"/>
            <a:endCxn id="27" idx="1"/>
          </p:cNvCxnSpPr>
          <p:nvPr>
            <p:custDataLst>
              <p:tags r:id="rId18"/>
            </p:custDataLst>
          </p:nvPr>
        </p:nvCxnSpPr>
        <p:spPr>
          <a:xfrm flipV="1">
            <a:off x="2372081" y="2013392"/>
            <a:ext cx="280561" cy="1322646"/>
          </a:xfrm>
          <a:prstGeom prst="curvedConnector3">
            <a:avLst>
              <a:gd name="adj1" fmla="val 50113"/>
            </a:avLst>
          </a:prstGeom>
          <a:noFill/>
          <a:ln w="22225" cap="flat" cmpd="sng" algn="ctr">
            <a:solidFill>
              <a:schemeClr val="accent1">
                <a:lumMod val="60000"/>
                <a:lumOff val="40000"/>
              </a:schemeClr>
            </a:solidFill>
            <a:prstDash val="solid"/>
            <a:round/>
            <a:headEnd type="oval" w="sm" len="sm"/>
            <a:tailEnd type="oval" w="sm" len="sm"/>
          </a:ln>
          <a:effectLst/>
        </p:spPr>
      </p:cxnSp>
      <p:cxnSp>
        <p:nvCxnSpPr>
          <p:cNvPr id="39" name="连接符: 曲线 22"/>
          <p:cNvCxnSpPr>
            <a:stCxn id="21" idx="2"/>
            <a:endCxn id="32" idx="1"/>
          </p:cNvCxnSpPr>
          <p:nvPr>
            <p:custDataLst>
              <p:tags r:id="rId19"/>
            </p:custDataLst>
          </p:nvPr>
        </p:nvCxnSpPr>
        <p:spPr>
          <a:xfrm>
            <a:off x="2372081" y="3336038"/>
            <a:ext cx="280561" cy="1308583"/>
          </a:xfrm>
          <a:prstGeom prst="curvedConnector3">
            <a:avLst>
              <a:gd name="adj1" fmla="val 50113"/>
            </a:avLst>
          </a:prstGeom>
          <a:noFill/>
          <a:ln w="22225" cap="flat" cmpd="sng" algn="ctr">
            <a:solidFill>
              <a:schemeClr val="accent1">
                <a:lumMod val="60000"/>
                <a:lumOff val="40000"/>
              </a:schemeClr>
            </a:solidFill>
            <a:prstDash val="solid"/>
            <a:round/>
            <a:headEnd type="oval" w="sm" len="sm"/>
            <a:tailEnd type="oval" w="sm" len="sm"/>
          </a:ln>
          <a:effectLst/>
        </p:spPr>
      </p:cxnSp>
      <p:cxnSp>
        <p:nvCxnSpPr>
          <p:cNvPr id="40" name="连接符: 曲线 23"/>
          <p:cNvCxnSpPr>
            <a:stCxn id="21" idx="2"/>
            <a:endCxn id="30" idx="1"/>
          </p:cNvCxnSpPr>
          <p:nvPr>
            <p:custDataLst>
              <p:tags r:id="rId20"/>
            </p:custDataLst>
          </p:nvPr>
        </p:nvCxnSpPr>
        <p:spPr>
          <a:xfrm flipV="1">
            <a:off x="2372081" y="3324787"/>
            <a:ext cx="1048413" cy="11251"/>
          </a:xfrm>
          <a:prstGeom prst="curvedConnector3">
            <a:avLst>
              <a:gd name="adj1" fmla="val 50000"/>
            </a:avLst>
          </a:prstGeom>
          <a:noFill/>
          <a:ln w="22225" cap="flat" cmpd="sng" algn="ctr">
            <a:solidFill>
              <a:schemeClr val="accent1">
                <a:lumMod val="60000"/>
                <a:lumOff val="40000"/>
              </a:schemeClr>
            </a:solidFill>
            <a:prstDash val="solid"/>
            <a:round/>
            <a:headEnd type="oval" w="sm" len="sm"/>
            <a:tailEnd type="oval" w="sm" len="sm"/>
          </a:ln>
          <a:effectLst/>
        </p:spPr>
      </p:cxnSp>
      <p:sp>
        <p:nvSpPr>
          <p:cNvPr id="28" name="文本框 27"/>
          <p:cNvSpPr txBox="1"/>
          <p:nvPr/>
        </p:nvSpPr>
        <p:spPr>
          <a:xfrm>
            <a:off x="5657850" y="1438275"/>
            <a:ext cx="5181600" cy="3784600"/>
          </a:xfrm>
          <a:prstGeom prst="rect">
            <a:avLst/>
          </a:prstGeom>
          <a:noFill/>
        </p:spPr>
        <p:txBody>
          <a:bodyPr wrap="square" rtlCol="0">
            <a:spAutoFit/>
          </a:bodyPr>
          <a:p>
            <a:pPr indent="0" algn="just" fontAlgn="auto"/>
            <a:r>
              <a:rPr lang="en-US" sz="2000" spc="150">
                <a:solidFill>
                  <a:srgbClr val="000000"/>
                </a:solidFill>
                <a:latin typeface="Times New Roman" panose="02020603050405020304" charset="0"/>
                <a:ea typeface="微软雅黑" panose="020B0503020204020204" charset="-122"/>
                <a:cs typeface="Times New Roman" panose="02020603050405020304" charset="0"/>
                <a:sym typeface="Arial" panose="020B0604020202020204" pitchFamily="34" charset="0"/>
              </a:rPr>
              <a:t>    </a:t>
            </a:r>
            <a:r>
              <a:rPr sz="2000" spc="150">
                <a:solidFill>
                  <a:srgbClr val="000000"/>
                </a:solidFill>
                <a:latin typeface="Times New Roman" panose="02020603050405020304" charset="0"/>
                <a:ea typeface="微软雅黑" panose="020B0503020204020204" charset="-122"/>
                <a:cs typeface="Times New Roman" panose="02020603050405020304" charset="0"/>
                <a:sym typeface="Arial" panose="020B0604020202020204" pitchFamily="34" charset="0"/>
              </a:rPr>
              <a:t>Firstly, </a:t>
            </a:r>
            <a:r>
              <a:rPr sz="2000" i="1" spc="150">
                <a:solidFill>
                  <a:srgbClr val="000000"/>
                </a:solidFill>
                <a:latin typeface="Times New Roman" panose="02020603050405020304" charset="0"/>
                <a:ea typeface="微软雅黑" panose="020B0503020204020204" charset="-122"/>
                <a:cs typeface="Times New Roman" panose="02020603050405020304" charset="0"/>
                <a:sym typeface="Arial" panose="020B0604020202020204" pitchFamily="34" charset="0"/>
              </a:rPr>
              <a:t>oui</a:t>
            </a:r>
            <a:r>
              <a:rPr sz="2000" spc="150">
                <a:solidFill>
                  <a:srgbClr val="000000"/>
                </a:solidFill>
                <a:latin typeface="Times New Roman" panose="02020603050405020304" charset="0"/>
                <a:ea typeface="微软雅黑" panose="020B0503020204020204" charset="-122"/>
                <a:cs typeface="Times New Roman" panose="02020603050405020304" charset="0"/>
                <a:sym typeface="Arial" panose="020B0604020202020204" pitchFamily="34" charset="0"/>
              </a:rPr>
              <a:t> is the generally used term; </a:t>
            </a:r>
            <a:r>
              <a:rPr sz="2000" i="1" spc="150">
                <a:solidFill>
                  <a:srgbClr val="000000"/>
                </a:solidFill>
                <a:latin typeface="Times New Roman" panose="02020603050405020304" charset="0"/>
                <a:ea typeface="微软雅黑" panose="020B0503020204020204" charset="-122"/>
                <a:cs typeface="Times New Roman" panose="02020603050405020304" charset="0"/>
                <a:sym typeface="Arial" panose="020B0604020202020204" pitchFamily="34" charset="0"/>
              </a:rPr>
              <a:t>si</a:t>
            </a:r>
            <a:r>
              <a:rPr sz="2000" spc="150">
                <a:solidFill>
                  <a:srgbClr val="000000"/>
                </a:solidFill>
                <a:latin typeface="Times New Roman" panose="02020603050405020304" charset="0"/>
                <a:ea typeface="微软雅黑" panose="020B0503020204020204" charset="-122"/>
                <a:cs typeface="Times New Roman" panose="02020603050405020304" charset="0"/>
                <a:sym typeface="Arial" panose="020B0604020202020204" pitchFamily="34" charset="0"/>
              </a:rPr>
              <a:t> is used specifically in cases of contradiction, contention and dissent. </a:t>
            </a:r>
            <a:endParaRPr sz="2000" spc="150">
              <a:solidFill>
                <a:srgbClr val="000000"/>
              </a:solidFill>
              <a:latin typeface="Times New Roman" panose="02020603050405020304" charset="0"/>
              <a:ea typeface="微软雅黑" panose="020B0503020204020204" charset="-122"/>
              <a:cs typeface="Times New Roman" panose="02020603050405020304" charset="0"/>
              <a:sym typeface="Arial" panose="020B0604020202020204" pitchFamily="34" charset="0"/>
            </a:endParaRPr>
          </a:p>
          <a:p>
            <a:pPr indent="0" algn="just" fontAlgn="auto"/>
            <a:r>
              <a:rPr sz="2000" spc="150">
                <a:solidFill>
                  <a:srgbClr val="000000"/>
                </a:solidFill>
                <a:latin typeface="Times New Roman" panose="02020603050405020304" charset="0"/>
                <a:ea typeface="微软雅黑" panose="020B0503020204020204" charset="-122"/>
                <a:cs typeface="Times New Roman" panose="02020603050405020304" charset="0"/>
                <a:sym typeface="Arial" panose="020B0604020202020204" pitchFamily="34" charset="0"/>
              </a:rPr>
              <a:t>    Secondly, </a:t>
            </a:r>
            <a:r>
              <a:rPr sz="2000" i="1" spc="150">
                <a:solidFill>
                  <a:srgbClr val="000000"/>
                </a:solidFill>
                <a:latin typeface="Times New Roman" panose="02020603050405020304" charset="0"/>
                <a:ea typeface="微软雅黑" panose="020B0503020204020204" charset="-122"/>
                <a:cs typeface="Times New Roman" panose="02020603050405020304" charset="0"/>
                <a:sym typeface="Arial" panose="020B0604020202020204" pitchFamily="34" charset="0"/>
              </a:rPr>
              <a:t>yes</a:t>
            </a:r>
            <a:r>
              <a:rPr sz="2000" spc="150">
                <a:solidFill>
                  <a:srgbClr val="000000"/>
                </a:solidFill>
                <a:latin typeface="Times New Roman" panose="02020603050405020304" charset="0"/>
                <a:ea typeface="微软雅黑" panose="020B0503020204020204" charset="-122"/>
                <a:cs typeface="Times New Roman" panose="02020603050405020304" charset="0"/>
                <a:sym typeface="Arial" panose="020B0604020202020204" pitchFamily="34" charset="0"/>
              </a:rPr>
              <a:t> cannot always be translated into the single words</a:t>
            </a:r>
            <a:r>
              <a:rPr sz="2000" i="1" spc="150">
                <a:solidFill>
                  <a:srgbClr val="000000"/>
                </a:solidFill>
                <a:latin typeface="Times New Roman" panose="02020603050405020304" charset="0"/>
                <a:ea typeface="微软雅黑" panose="020B0503020204020204" charset="-122"/>
                <a:cs typeface="Times New Roman" panose="02020603050405020304" charset="0"/>
                <a:sym typeface="Arial" panose="020B0604020202020204" pitchFamily="34" charset="0"/>
              </a:rPr>
              <a:t> oui</a:t>
            </a:r>
            <a:r>
              <a:rPr sz="2000" spc="150">
                <a:solidFill>
                  <a:srgbClr val="000000"/>
                </a:solidFill>
                <a:latin typeface="Times New Roman" panose="02020603050405020304" charset="0"/>
                <a:ea typeface="微软雅黑" panose="020B0503020204020204" charset="-122"/>
                <a:cs typeface="Times New Roman" panose="02020603050405020304" charset="0"/>
                <a:sym typeface="Arial" panose="020B0604020202020204" pitchFamily="34" charset="0"/>
              </a:rPr>
              <a:t>, </a:t>
            </a:r>
            <a:r>
              <a:rPr sz="2000" i="1" spc="150">
                <a:solidFill>
                  <a:srgbClr val="000000"/>
                </a:solidFill>
                <a:latin typeface="Times New Roman" panose="02020603050405020304" charset="0"/>
                <a:ea typeface="微软雅黑" panose="020B0503020204020204" charset="-122"/>
                <a:cs typeface="Times New Roman" panose="02020603050405020304" charset="0"/>
                <a:sym typeface="Arial" panose="020B0604020202020204" pitchFamily="34" charset="0"/>
              </a:rPr>
              <a:t>ja</a:t>
            </a:r>
            <a:r>
              <a:rPr sz="2000" spc="150">
                <a:solidFill>
                  <a:srgbClr val="000000"/>
                </a:solidFill>
                <a:latin typeface="Times New Roman" panose="02020603050405020304" charset="0"/>
                <a:ea typeface="微软雅黑" panose="020B0503020204020204" charset="-122"/>
                <a:cs typeface="Times New Roman" panose="02020603050405020304" charset="0"/>
                <a:sym typeface="Arial" panose="020B0604020202020204" pitchFamily="34" charset="0"/>
              </a:rPr>
              <a:t> or </a:t>
            </a:r>
            <a:r>
              <a:rPr sz="2000" i="1" spc="150">
                <a:solidFill>
                  <a:srgbClr val="000000"/>
                </a:solidFill>
                <a:latin typeface="Times New Roman" panose="02020603050405020304" charset="0"/>
                <a:ea typeface="微软雅黑" panose="020B0503020204020204" charset="-122"/>
                <a:cs typeface="Times New Roman" panose="02020603050405020304" charset="0"/>
                <a:sym typeface="Arial" panose="020B0604020202020204" pitchFamily="34" charset="0"/>
              </a:rPr>
              <a:t>si</a:t>
            </a:r>
            <a:r>
              <a:rPr sz="2000" spc="150">
                <a:solidFill>
                  <a:srgbClr val="000000"/>
                </a:solidFill>
                <a:latin typeface="Times New Roman" panose="02020603050405020304" charset="0"/>
                <a:ea typeface="微软雅黑" panose="020B0503020204020204" charset="-122"/>
                <a:cs typeface="Times New Roman" panose="02020603050405020304" charset="0"/>
                <a:sym typeface="Arial" panose="020B0604020202020204" pitchFamily="34" charset="0"/>
              </a:rPr>
              <a:t>, for French, German and Italian all frequently double or ‘string’ affirmatives in a way that is outside standard English procedures (e.g. </a:t>
            </a:r>
            <a:r>
              <a:rPr sz="2000" i="1" spc="150">
                <a:solidFill>
                  <a:srgbClr val="000000"/>
                </a:solidFill>
                <a:latin typeface="Times New Roman" panose="02020603050405020304" charset="0"/>
                <a:ea typeface="微软雅黑" panose="020B0503020204020204" charset="-122"/>
                <a:cs typeface="Times New Roman" panose="02020603050405020304" charset="0"/>
                <a:sym typeface="Arial" panose="020B0604020202020204" pitchFamily="34" charset="0"/>
              </a:rPr>
              <a:t>si</a:t>
            </a:r>
            <a:r>
              <a:rPr sz="2000" spc="150">
                <a:solidFill>
                  <a:srgbClr val="000000"/>
                </a:solidFill>
                <a:latin typeface="Times New Roman" panose="02020603050405020304" charset="0"/>
                <a:ea typeface="微软雅黑" panose="020B0503020204020204" charset="-122"/>
                <a:cs typeface="Times New Roman" panose="02020603050405020304" charset="0"/>
                <a:sym typeface="Arial" panose="020B0604020202020204" pitchFamily="34" charset="0"/>
              </a:rPr>
              <a:t>, </a:t>
            </a:r>
            <a:r>
              <a:rPr sz="2000" i="1" spc="150">
                <a:solidFill>
                  <a:srgbClr val="000000"/>
                </a:solidFill>
                <a:latin typeface="Times New Roman" panose="02020603050405020304" charset="0"/>
                <a:ea typeface="微软雅黑" panose="020B0503020204020204" charset="-122"/>
                <a:cs typeface="Times New Roman" panose="02020603050405020304" charset="0"/>
                <a:sym typeface="Arial" panose="020B0604020202020204" pitchFamily="34" charset="0"/>
              </a:rPr>
              <a:t>si</a:t>
            </a:r>
            <a:r>
              <a:rPr sz="2000" spc="150">
                <a:solidFill>
                  <a:srgbClr val="000000"/>
                </a:solidFill>
                <a:latin typeface="Times New Roman" panose="02020603050405020304" charset="0"/>
                <a:ea typeface="微软雅黑" panose="020B0503020204020204" charset="-122"/>
                <a:cs typeface="Times New Roman" panose="02020603050405020304" charset="0"/>
                <a:sym typeface="Arial" panose="020B0604020202020204" pitchFamily="34" charset="0"/>
              </a:rPr>
              <a:t>, </a:t>
            </a:r>
            <a:r>
              <a:rPr sz="2000" i="1" spc="150">
                <a:solidFill>
                  <a:srgbClr val="000000"/>
                </a:solidFill>
                <a:latin typeface="Times New Roman" panose="02020603050405020304" charset="0"/>
                <a:ea typeface="微软雅黑" panose="020B0503020204020204" charset="-122"/>
                <a:cs typeface="Times New Roman" panose="02020603050405020304" charset="0"/>
                <a:sym typeface="Arial" panose="020B0604020202020204" pitchFamily="34" charset="0"/>
              </a:rPr>
              <a:t>si</a:t>
            </a:r>
            <a:r>
              <a:rPr sz="2000" spc="150">
                <a:solidFill>
                  <a:srgbClr val="000000"/>
                </a:solidFill>
                <a:latin typeface="Times New Roman" panose="02020603050405020304" charset="0"/>
                <a:ea typeface="微软雅黑" panose="020B0503020204020204" charset="-122"/>
                <a:cs typeface="Times New Roman" panose="02020603050405020304" charset="0"/>
                <a:sym typeface="Arial" panose="020B0604020202020204" pitchFamily="34" charset="0"/>
              </a:rPr>
              <a:t>; </a:t>
            </a:r>
            <a:r>
              <a:rPr sz="2000" i="1" spc="150">
                <a:solidFill>
                  <a:srgbClr val="000000"/>
                </a:solidFill>
                <a:latin typeface="Times New Roman" panose="02020603050405020304" charset="0"/>
                <a:ea typeface="微软雅黑" panose="020B0503020204020204" charset="-122"/>
                <a:cs typeface="Times New Roman" panose="02020603050405020304" charset="0"/>
                <a:sym typeface="Arial" panose="020B0604020202020204" pitchFamily="34" charset="0"/>
              </a:rPr>
              <a:t>ja</a:t>
            </a:r>
            <a:r>
              <a:rPr sz="2000" spc="150">
                <a:solidFill>
                  <a:srgbClr val="000000"/>
                </a:solidFill>
                <a:latin typeface="Times New Roman" panose="02020603050405020304" charset="0"/>
                <a:ea typeface="微软雅黑" panose="020B0503020204020204" charset="-122"/>
                <a:cs typeface="Times New Roman" panose="02020603050405020304" charset="0"/>
                <a:sym typeface="Arial" panose="020B0604020202020204" pitchFamily="34" charset="0"/>
              </a:rPr>
              <a:t>, </a:t>
            </a:r>
            <a:r>
              <a:rPr sz="2000" i="1" spc="150">
                <a:solidFill>
                  <a:srgbClr val="000000"/>
                </a:solidFill>
                <a:latin typeface="Times New Roman" panose="02020603050405020304" charset="0"/>
                <a:ea typeface="微软雅黑" panose="020B0503020204020204" charset="-122"/>
                <a:cs typeface="Times New Roman" panose="02020603050405020304" charset="0"/>
                <a:sym typeface="Arial" panose="020B0604020202020204" pitchFamily="34" charset="0"/>
              </a:rPr>
              <a:t>ja</a:t>
            </a:r>
            <a:r>
              <a:rPr sz="2000" spc="150">
                <a:solidFill>
                  <a:srgbClr val="000000"/>
                </a:solidFill>
                <a:latin typeface="Times New Roman" panose="02020603050405020304" charset="0"/>
                <a:ea typeface="微软雅黑" panose="020B0503020204020204" charset="-122"/>
                <a:cs typeface="Times New Roman" panose="02020603050405020304" charset="0"/>
                <a:sym typeface="Arial" panose="020B0604020202020204" pitchFamily="34" charset="0"/>
              </a:rPr>
              <a:t>, etc). Hence the Italian or German translation of </a:t>
            </a:r>
            <a:r>
              <a:rPr sz="2000" i="1" spc="150">
                <a:solidFill>
                  <a:srgbClr val="000000"/>
                </a:solidFill>
                <a:latin typeface="Times New Roman" panose="02020603050405020304" charset="0"/>
                <a:ea typeface="微软雅黑" panose="020B0503020204020204" charset="-122"/>
                <a:cs typeface="Times New Roman" panose="02020603050405020304" charset="0"/>
                <a:sym typeface="Arial" panose="020B0604020202020204" pitchFamily="34" charset="0"/>
              </a:rPr>
              <a:t>yes</a:t>
            </a:r>
            <a:r>
              <a:rPr sz="2000" spc="150">
                <a:solidFill>
                  <a:srgbClr val="000000"/>
                </a:solidFill>
                <a:latin typeface="Times New Roman" panose="02020603050405020304" charset="0"/>
                <a:ea typeface="微软雅黑" panose="020B0503020204020204" charset="-122"/>
                <a:cs typeface="Times New Roman" panose="02020603050405020304" charset="0"/>
                <a:sym typeface="Arial" panose="020B0604020202020204" pitchFamily="34" charset="0"/>
              </a:rPr>
              <a:t> by a single word can, at times, appear excessively brusque.</a:t>
            </a:r>
            <a:endParaRPr sz="2000" spc="150">
              <a:solidFill>
                <a:srgbClr val="000000"/>
              </a:solidFill>
              <a:latin typeface="Times New Roman" panose="02020603050405020304" charset="0"/>
              <a:ea typeface="微软雅黑" panose="020B0503020204020204" charset="-122"/>
              <a:cs typeface="Times New Roman" panose="02020603050405020304" charset="0"/>
              <a:sym typeface="Arial" panose="020B0604020202020204" pitchFamily="34" charset="0"/>
            </a:endParaRPr>
          </a:p>
        </p:txBody>
      </p:sp>
    </p:spTree>
    <p:custDataLst>
      <p:tags r:id="rId21"/>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7" name="文本框 6"/>
          <p:cNvSpPr txBox="1"/>
          <p:nvPr>
            <p:custDataLst>
              <p:tags r:id="rId1"/>
            </p:custDataLst>
          </p:nvPr>
        </p:nvSpPr>
        <p:spPr>
          <a:xfrm>
            <a:off x="853440" y="441325"/>
            <a:ext cx="10128250" cy="756920"/>
          </a:xfrm>
          <a:prstGeom prst="rect">
            <a:avLst/>
          </a:prstGeom>
        </p:spPr>
        <p:txBody>
          <a:bodyPr wrap="square">
            <a:normAutofit fontScale="70000"/>
          </a:bodyPr>
          <a:lstStyle>
            <a:defPPr>
              <a:defRPr lang="zh-CN"/>
            </a:defPPr>
            <a:lvl1pPr>
              <a:lnSpc>
                <a:spcPct val="130000"/>
              </a:lnSpc>
              <a:defRPr sz="2400" b="1">
                <a:latin typeface="+mj-lt"/>
                <a:ea typeface="+mj-ea"/>
                <a:cs typeface="+mj-cs"/>
              </a:defRPr>
            </a:lvl1pPr>
          </a:lstStyle>
          <a:p>
            <a:pPr algn="l">
              <a:lnSpc>
                <a:spcPct val="120000"/>
              </a:lnSpc>
              <a:buClrTx/>
              <a:buSzTx/>
              <a:buFontTx/>
            </a:pPr>
            <a:r>
              <a:rPr lang="en-US" altLang="zh-CN" sz="4000" dirty="0">
                <a:solidFill>
                  <a:schemeClr val="tx1"/>
                </a:solidFill>
                <a:latin typeface="Times New Roman" panose="02020603050405020304" charset="0"/>
                <a:ea typeface="微软雅黑" panose="020B0503020204020204" charset="-122"/>
                <a:cs typeface="Times New Roman" panose="02020603050405020304" charset="0"/>
              </a:rPr>
              <a:t>Example </a:t>
            </a:r>
            <a:r>
              <a:rPr lang="en-US" altLang="zh-CN" sz="4000" dirty="0">
                <a:latin typeface="Times New Roman" panose="02020603050405020304" charset="0"/>
                <a:ea typeface="微软雅黑" panose="020B0503020204020204" charset="-122"/>
                <a:cs typeface="Times New Roman" panose="02020603050405020304" charset="0"/>
                <a:sym typeface="+mn-ea"/>
              </a:rPr>
              <a:t>2: Translating </a:t>
            </a:r>
            <a:r>
              <a:rPr lang="en-US" altLang="zh-CN" sz="4000" i="1" dirty="0">
                <a:latin typeface="Times New Roman" panose="02020603050405020304" charset="0"/>
                <a:ea typeface="微软雅黑" panose="020B0503020204020204" charset="-122"/>
                <a:cs typeface="Times New Roman" panose="02020603050405020304" charset="0"/>
                <a:sym typeface="+mn-ea"/>
              </a:rPr>
              <a:t>Hello</a:t>
            </a:r>
            <a:r>
              <a:rPr lang="en-US" altLang="zh-CN" sz="4000" dirty="0">
                <a:latin typeface="Times New Roman" panose="02020603050405020304" charset="0"/>
                <a:ea typeface="微软雅黑" panose="020B0503020204020204" charset="-122"/>
                <a:cs typeface="Times New Roman" panose="02020603050405020304" charset="0"/>
                <a:sym typeface="+mn-ea"/>
              </a:rPr>
              <a:t> into French, German and Italian</a:t>
            </a:r>
            <a:endParaRPr lang="en-US" altLang="zh-CN" sz="4000" dirty="0">
              <a:solidFill>
                <a:schemeClr val="tx1"/>
              </a:solidFill>
              <a:latin typeface="Times New Roman" panose="02020603050405020304" charset="0"/>
              <a:ea typeface="微软雅黑" panose="020B0503020204020204" charset="-122"/>
              <a:cs typeface="Times New Roman" panose="02020603050405020304" charset="0"/>
            </a:endParaRPr>
          </a:p>
        </p:txBody>
      </p:sp>
      <p:sp>
        <p:nvSpPr>
          <p:cNvPr id="2" name="梯形 1"/>
          <p:cNvSpPr/>
          <p:nvPr>
            <p:custDataLst>
              <p:tags r:id="rId2"/>
            </p:custDataLst>
          </p:nvPr>
        </p:nvSpPr>
        <p:spPr>
          <a:xfrm rot="16200000">
            <a:off x="-382905" y="3173173"/>
            <a:ext cx="1197646" cy="338387"/>
          </a:xfrm>
          <a:prstGeom prst="trapezoid">
            <a:avLst>
              <a:gd name="adj" fmla="val 24492"/>
            </a:avLst>
          </a:prstGeom>
          <a:solidFill>
            <a:sysClr val="window" lastClr="FFFFFF">
              <a:lumMod val="85000"/>
            </a:sysClr>
          </a:solidFill>
          <a:ln w="12700" cap="flat" cmpd="sng" algn="ctr">
            <a:noFill/>
            <a:prstDash val="solid"/>
            <a:miter lim="800000"/>
          </a:ln>
          <a:effectLst/>
        </p:spPr>
        <p:txBody>
          <a:bodyPr rtlCol="0" anchor="ctr"/>
          <a:p>
            <a:endParaRPr lang="zh-CN" altLang="en-US" sz="1895">
              <a:latin typeface="Arial" panose="020B0604020202020204" pitchFamily="34" charset="0"/>
              <a:ea typeface="微软雅黑" panose="020B0503020204020204" charset="-122"/>
              <a:sym typeface="Arial" panose="020B0604020202020204" pitchFamily="34" charset="0"/>
            </a:endParaRPr>
          </a:p>
        </p:txBody>
      </p:sp>
      <p:pic>
        <p:nvPicPr>
          <p:cNvPr id="4" name="图片 3"/>
          <p:cNvPicPr>
            <a:picLocks noChangeAspect="1"/>
          </p:cNvPicPr>
          <p:nvPr>
            <p:custDataLst>
              <p:tags r:id="rId3"/>
            </p:custDataLst>
          </p:nvPr>
        </p:nvPicPr>
        <p:blipFill rotWithShape="1">
          <a:blip r:embed="rId4"/>
          <a:srcRect/>
          <a:stretch>
            <a:fillRect/>
          </a:stretch>
        </p:blipFill>
        <p:spPr>
          <a:xfrm rot="10800000">
            <a:off x="-5003" y="2538787"/>
            <a:ext cx="355630" cy="1601411"/>
          </a:xfrm>
          <a:prstGeom prst="rect">
            <a:avLst/>
          </a:prstGeom>
        </p:spPr>
      </p:pic>
      <p:sp>
        <p:nvSpPr>
          <p:cNvPr id="21" name="任意多边形 20"/>
          <p:cNvSpPr/>
          <p:nvPr>
            <p:custDataLst>
              <p:tags r:id="rId5"/>
            </p:custDataLst>
          </p:nvPr>
        </p:nvSpPr>
        <p:spPr>
          <a:xfrm>
            <a:off x="9365" y="2824009"/>
            <a:ext cx="2423312" cy="1028094"/>
          </a:xfrm>
          <a:custGeom>
            <a:avLst/>
            <a:gdLst>
              <a:gd name="connsiteX0" fmla="*/ 0 w 2598058"/>
              <a:gd name="connsiteY0" fmla="*/ 0 h 1103086"/>
              <a:gd name="connsiteX1" fmla="*/ 2046515 w 2598058"/>
              <a:gd name="connsiteY1" fmla="*/ 0 h 1103086"/>
              <a:gd name="connsiteX2" fmla="*/ 2598058 w 2598058"/>
              <a:gd name="connsiteY2" fmla="*/ 551543 h 1103086"/>
              <a:gd name="connsiteX3" fmla="*/ 2046515 w 2598058"/>
              <a:gd name="connsiteY3" fmla="*/ 1103086 h 1103086"/>
              <a:gd name="connsiteX4" fmla="*/ 0 w 2598058"/>
              <a:gd name="connsiteY4" fmla="*/ 1103086 h 11030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98058" h="1103086">
                <a:moveTo>
                  <a:pt x="0" y="0"/>
                </a:moveTo>
                <a:lnTo>
                  <a:pt x="2046515" y="0"/>
                </a:lnTo>
                <a:cubicBezTo>
                  <a:pt x="2351124" y="0"/>
                  <a:pt x="2598058" y="246934"/>
                  <a:pt x="2598058" y="551543"/>
                </a:cubicBezTo>
                <a:cubicBezTo>
                  <a:pt x="2598058" y="856152"/>
                  <a:pt x="2351124" y="1103086"/>
                  <a:pt x="2046515" y="1103086"/>
                </a:cubicBezTo>
                <a:lnTo>
                  <a:pt x="0" y="1103086"/>
                </a:lnTo>
                <a:close/>
              </a:path>
            </a:pathLst>
          </a:custGeom>
          <a:solidFill>
            <a:schemeClr val="bg1"/>
          </a:solidFill>
          <a:ln w="12700" cap="flat" cmpd="sng" algn="ctr">
            <a:noFill/>
            <a:prstDash val="solid"/>
            <a:miter lim="800000"/>
          </a:ln>
          <a:effectLst>
            <a:outerShdw blurRad="63500" sx="102000" sy="102000" algn="ctr" rotWithShape="0">
              <a:schemeClr val="tx2">
                <a:alpha val="40000"/>
              </a:schemeClr>
            </a:outerShdw>
          </a:effectLst>
        </p:spPr>
        <p:txBody>
          <a:bodyPr rtlCol="0" anchor="ctr"/>
          <a:p>
            <a:endParaRPr lang="zh-CN" altLang="en-US" sz="1895">
              <a:latin typeface="Arial" panose="020B0604020202020204" pitchFamily="34" charset="0"/>
              <a:ea typeface="微软雅黑" panose="020B0503020204020204" charset="-122"/>
              <a:sym typeface="Arial" panose="020B0604020202020204" pitchFamily="34" charset="0"/>
            </a:endParaRPr>
          </a:p>
        </p:txBody>
      </p:sp>
      <p:sp>
        <p:nvSpPr>
          <p:cNvPr id="22" name="任意多边形 21"/>
          <p:cNvSpPr/>
          <p:nvPr>
            <p:custDataLst>
              <p:tags r:id="rId6"/>
            </p:custDataLst>
          </p:nvPr>
        </p:nvSpPr>
        <p:spPr>
          <a:xfrm>
            <a:off x="66066" y="2894893"/>
            <a:ext cx="2262370" cy="928435"/>
          </a:xfrm>
          <a:custGeom>
            <a:avLst/>
            <a:gdLst>
              <a:gd name="connsiteX0" fmla="*/ 0 w 2598058"/>
              <a:gd name="connsiteY0" fmla="*/ 0 h 1103086"/>
              <a:gd name="connsiteX1" fmla="*/ 2046515 w 2598058"/>
              <a:gd name="connsiteY1" fmla="*/ 0 h 1103086"/>
              <a:gd name="connsiteX2" fmla="*/ 2598058 w 2598058"/>
              <a:gd name="connsiteY2" fmla="*/ 551543 h 1103086"/>
              <a:gd name="connsiteX3" fmla="*/ 2046515 w 2598058"/>
              <a:gd name="connsiteY3" fmla="*/ 1103086 h 1103086"/>
              <a:gd name="connsiteX4" fmla="*/ 0 w 2598058"/>
              <a:gd name="connsiteY4" fmla="*/ 1103086 h 11030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98058" h="1103086">
                <a:moveTo>
                  <a:pt x="0" y="0"/>
                </a:moveTo>
                <a:lnTo>
                  <a:pt x="2046515" y="0"/>
                </a:lnTo>
                <a:cubicBezTo>
                  <a:pt x="2351124" y="0"/>
                  <a:pt x="2598058" y="246934"/>
                  <a:pt x="2598058" y="551543"/>
                </a:cubicBezTo>
                <a:cubicBezTo>
                  <a:pt x="2598058" y="856152"/>
                  <a:pt x="2351124" y="1103086"/>
                  <a:pt x="2046515" y="1103086"/>
                </a:cubicBezTo>
                <a:lnTo>
                  <a:pt x="0" y="1103086"/>
                </a:lnTo>
                <a:close/>
              </a:path>
            </a:pathLst>
          </a:custGeom>
          <a:gradFill>
            <a:gsLst>
              <a:gs pos="0">
                <a:schemeClr val="accent1"/>
              </a:gs>
              <a:gs pos="100000">
                <a:schemeClr val="accent2"/>
              </a:gs>
            </a:gsLst>
            <a:lin ang="0" scaled="0"/>
          </a:gradFill>
          <a:ln w="12700" cap="flat" cmpd="sng" algn="ctr">
            <a:noFill/>
            <a:prstDash val="solid"/>
            <a:miter lim="800000"/>
          </a:ln>
          <a:effectLst/>
        </p:spPr>
        <p:txBody>
          <a:bodyPr lIns="0" tIns="0" rIns="0" bIns="0" rtlCol="0" anchor="ctr">
            <a:noAutofit/>
          </a:bodyPr>
          <a:p>
            <a:pPr algn="ctr">
              <a:lnSpc>
                <a:spcPct val="80000"/>
              </a:lnSpc>
              <a:spcAft>
                <a:spcPts val="0"/>
              </a:spcAft>
            </a:pPr>
            <a:endParaRPr lang="zh-CN" sz="1895" dirty="0">
              <a:solidFill>
                <a:schemeClr val="bg1"/>
              </a:solidFill>
              <a:effectLst/>
              <a:latin typeface="Arial" panose="020B0604020202020204" pitchFamily="34" charset="0"/>
              <a:ea typeface="微软雅黑" panose="020B0503020204020204" charset="-122"/>
              <a:sym typeface="Arial" panose="020B0604020202020204" pitchFamily="34" charset="0"/>
            </a:endParaRPr>
          </a:p>
        </p:txBody>
      </p:sp>
      <p:sp>
        <p:nvSpPr>
          <p:cNvPr id="26" name="直角三角形 25"/>
          <p:cNvSpPr/>
          <p:nvPr>
            <p:custDataLst>
              <p:tags r:id="rId7"/>
            </p:custDataLst>
          </p:nvPr>
        </p:nvSpPr>
        <p:spPr>
          <a:xfrm rot="13413707">
            <a:off x="-346983" y="2966979"/>
            <a:ext cx="707668" cy="757958"/>
          </a:xfrm>
          <a:prstGeom prst="rtTriangle">
            <a:avLst/>
          </a:prstGeom>
          <a:gradFill>
            <a:gsLst>
              <a:gs pos="53000">
                <a:schemeClr val="bg1">
                  <a:lumMod val="85000"/>
                </a:schemeClr>
              </a:gs>
              <a:gs pos="59000">
                <a:schemeClr val="bg1"/>
              </a:gs>
            </a:gsLst>
            <a:lin ang="8400000" scaled="0"/>
          </a:gradFill>
          <a:ln w="12700" cap="flat" cmpd="sng" algn="ctr">
            <a:noFill/>
            <a:prstDash val="solid"/>
            <a:miter lim="800000"/>
          </a:ln>
          <a:effectLst>
            <a:outerShdw blurRad="50800" dist="38100" algn="l" rotWithShape="0">
              <a:schemeClr val="tx1">
                <a:lumMod val="95000"/>
                <a:lumOff val="5000"/>
                <a:alpha val="40000"/>
              </a:schemeClr>
            </a:outerShdw>
          </a:effectLst>
        </p:spPr>
        <p:txBody>
          <a:bodyPr rtlCol="0" anchor="ctr"/>
          <a:p>
            <a:endParaRPr lang="zh-CN" altLang="en-US" sz="1895">
              <a:latin typeface="Arial" panose="020B0604020202020204" pitchFamily="34" charset="0"/>
              <a:ea typeface="微软雅黑" panose="020B0503020204020204" charset="-122"/>
              <a:sym typeface="Arial" panose="020B0604020202020204" pitchFamily="34" charset="0"/>
            </a:endParaRPr>
          </a:p>
        </p:txBody>
      </p:sp>
      <p:sp>
        <p:nvSpPr>
          <p:cNvPr id="27" name="圆角矩形 12"/>
          <p:cNvSpPr/>
          <p:nvPr>
            <p:custDataLst>
              <p:tags r:id="rId8"/>
            </p:custDataLst>
          </p:nvPr>
        </p:nvSpPr>
        <p:spPr>
          <a:xfrm>
            <a:off x="2719336" y="1621334"/>
            <a:ext cx="2084206" cy="731376"/>
          </a:xfrm>
          <a:prstGeom prst="roundRect">
            <a:avLst>
              <a:gd name="adj" fmla="val 50000"/>
            </a:avLst>
          </a:prstGeom>
          <a:solidFill>
            <a:schemeClr val="bg1"/>
          </a:solidFill>
          <a:ln w="12700" cap="flat" cmpd="sng" algn="ctr">
            <a:noFill/>
            <a:prstDash val="solid"/>
            <a:miter lim="800000"/>
          </a:ln>
          <a:effectLst>
            <a:outerShdw blurRad="63500" sx="102000" sy="102000" algn="ctr" rotWithShape="0">
              <a:schemeClr val="tx2">
                <a:alpha val="40000"/>
              </a:schemeClr>
            </a:outerShdw>
          </a:effectLst>
        </p:spPr>
        <p:txBody>
          <a:bodyPr rtlCol="0" anchor="ctr"/>
          <a:p>
            <a:endParaRPr lang="zh-CN" altLang="en-US" sz="1895" dirty="0">
              <a:latin typeface="Arial" panose="020B0604020202020204" pitchFamily="34" charset="0"/>
              <a:ea typeface="微软雅黑" panose="020B0503020204020204" charset="-122"/>
              <a:sym typeface="Arial" panose="020B0604020202020204" pitchFamily="34" charset="0"/>
            </a:endParaRPr>
          </a:p>
        </p:txBody>
      </p:sp>
      <p:sp>
        <p:nvSpPr>
          <p:cNvPr id="29" name="圆角矩形 13"/>
          <p:cNvSpPr/>
          <p:nvPr>
            <p:custDataLst>
              <p:tags r:id="rId9"/>
            </p:custDataLst>
          </p:nvPr>
        </p:nvSpPr>
        <p:spPr>
          <a:xfrm>
            <a:off x="2790462" y="1692460"/>
            <a:ext cx="1939799" cy="593435"/>
          </a:xfrm>
          <a:prstGeom prst="roundRect">
            <a:avLst>
              <a:gd name="adj" fmla="val 50000"/>
            </a:avLst>
          </a:prstGeom>
          <a:gradFill>
            <a:gsLst>
              <a:gs pos="0">
                <a:schemeClr val="accent1"/>
              </a:gs>
              <a:gs pos="100000">
                <a:schemeClr val="accent2"/>
              </a:gs>
            </a:gsLst>
            <a:lin ang="0" scaled="0"/>
          </a:gradFill>
          <a:ln w="12700" cap="flat" cmpd="sng" algn="ctr">
            <a:noFill/>
            <a:prstDash val="solid"/>
            <a:miter lim="800000"/>
          </a:ln>
          <a:effectLst>
            <a:innerShdw blurRad="63500" dist="50800" dir="13500000">
              <a:schemeClr val="tx1">
                <a:lumMod val="95000"/>
                <a:lumOff val="5000"/>
                <a:alpha val="20000"/>
              </a:schemeClr>
            </a:innerShdw>
          </a:effectLst>
        </p:spPr>
        <p:txBody>
          <a:bodyPr lIns="0" tIns="0" rIns="0" bIns="0" rtlCol="0" anchor="ctr">
            <a:noAutofit/>
          </a:bodyPr>
          <a:p>
            <a:pPr algn="ctr">
              <a:lnSpc>
                <a:spcPct val="80000"/>
              </a:lnSpc>
              <a:spcAft>
                <a:spcPts val="0"/>
              </a:spcAft>
            </a:pPr>
            <a:endParaRPr lang="zh-CN" sz="1895" dirty="0">
              <a:solidFill>
                <a:schemeClr val="bg1"/>
              </a:solidFill>
              <a:effectLst/>
              <a:latin typeface="Arial" panose="020B0604020202020204" pitchFamily="34" charset="0"/>
              <a:ea typeface="微软雅黑" panose="020B0503020204020204" charset="-122"/>
              <a:sym typeface="Arial" panose="020B0604020202020204" pitchFamily="34" charset="0"/>
            </a:endParaRPr>
          </a:p>
        </p:txBody>
      </p:sp>
      <p:sp>
        <p:nvSpPr>
          <p:cNvPr id="30" name="圆角矩形 18"/>
          <p:cNvSpPr/>
          <p:nvPr>
            <p:custDataLst>
              <p:tags r:id="rId10"/>
            </p:custDataLst>
          </p:nvPr>
        </p:nvSpPr>
        <p:spPr>
          <a:xfrm>
            <a:off x="3503159" y="2961232"/>
            <a:ext cx="2084206" cy="731376"/>
          </a:xfrm>
          <a:prstGeom prst="roundRect">
            <a:avLst>
              <a:gd name="adj" fmla="val 50000"/>
            </a:avLst>
          </a:prstGeom>
          <a:solidFill>
            <a:schemeClr val="bg1"/>
          </a:solidFill>
          <a:ln w="12700" cap="flat" cmpd="sng" algn="ctr">
            <a:noFill/>
            <a:prstDash val="solid"/>
            <a:miter lim="800000"/>
          </a:ln>
          <a:effectLst>
            <a:outerShdw blurRad="63500" sx="102000" sy="102000" algn="ctr" rotWithShape="0">
              <a:schemeClr val="tx2">
                <a:alpha val="40000"/>
              </a:schemeClr>
            </a:outerShdw>
          </a:effectLst>
        </p:spPr>
        <p:txBody>
          <a:bodyPr rtlCol="0" anchor="ctr"/>
          <a:p>
            <a:endParaRPr lang="zh-CN" altLang="en-US" sz="1895">
              <a:latin typeface="Arial" panose="020B0604020202020204" pitchFamily="34" charset="0"/>
              <a:ea typeface="微软雅黑" panose="020B0503020204020204" charset="-122"/>
              <a:sym typeface="Arial" panose="020B0604020202020204" pitchFamily="34" charset="0"/>
            </a:endParaRPr>
          </a:p>
        </p:txBody>
      </p:sp>
      <p:sp>
        <p:nvSpPr>
          <p:cNvPr id="31" name="圆角矩形 19"/>
          <p:cNvSpPr/>
          <p:nvPr>
            <p:custDataLst>
              <p:tags r:id="rId11"/>
            </p:custDataLst>
          </p:nvPr>
        </p:nvSpPr>
        <p:spPr>
          <a:xfrm>
            <a:off x="3575003" y="3032358"/>
            <a:ext cx="1939799" cy="593435"/>
          </a:xfrm>
          <a:prstGeom prst="roundRect">
            <a:avLst>
              <a:gd name="adj" fmla="val 50000"/>
            </a:avLst>
          </a:prstGeom>
          <a:gradFill>
            <a:gsLst>
              <a:gs pos="0">
                <a:schemeClr val="accent1"/>
              </a:gs>
              <a:gs pos="100000">
                <a:schemeClr val="accent2"/>
              </a:gs>
            </a:gsLst>
            <a:lin ang="0" scaled="0"/>
          </a:gradFill>
          <a:ln w="12700" cap="flat" cmpd="sng" algn="ctr">
            <a:noFill/>
            <a:prstDash val="solid"/>
            <a:miter lim="800000"/>
          </a:ln>
          <a:effectLst>
            <a:innerShdw blurRad="63500" dist="50800" dir="13500000">
              <a:schemeClr val="tx1">
                <a:lumMod val="95000"/>
                <a:lumOff val="5000"/>
                <a:alpha val="20000"/>
              </a:schemeClr>
            </a:innerShdw>
          </a:effectLst>
        </p:spPr>
        <p:txBody>
          <a:bodyPr lIns="0" tIns="0" rIns="0" bIns="0" rtlCol="0" anchor="ctr">
            <a:noAutofit/>
          </a:bodyPr>
          <a:p>
            <a:pPr algn="ctr">
              <a:lnSpc>
                <a:spcPct val="80000"/>
              </a:lnSpc>
              <a:spcAft>
                <a:spcPts val="0"/>
              </a:spcAft>
            </a:pPr>
            <a:endParaRPr lang="zh-CN" sz="1895" dirty="0">
              <a:solidFill>
                <a:schemeClr val="bg1"/>
              </a:solidFill>
              <a:effectLst/>
              <a:latin typeface="Arial" panose="020B0604020202020204" pitchFamily="34" charset="0"/>
              <a:ea typeface="微软雅黑" panose="020B0503020204020204" charset="-122"/>
              <a:sym typeface="Arial" panose="020B0604020202020204" pitchFamily="34" charset="0"/>
            </a:endParaRPr>
          </a:p>
        </p:txBody>
      </p:sp>
      <p:sp>
        <p:nvSpPr>
          <p:cNvPr id="32" name="圆角矩形 21"/>
          <p:cNvSpPr/>
          <p:nvPr>
            <p:custDataLst>
              <p:tags r:id="rId12"/>
            </p:custDataLst>
          </p:nvPr>
        </p:nvSpPr>
        <p:spPr>
          <a:xfrm>
            <a:off x="2719336" y="4309752"/>
            <a:ext cx="2084206" cy="731376"/>
          </a:xfrm>
          <a:prstGeom prst="roundRect">
            <a:avLst>
              <a:gd name="adj" fmla="val 50000"/>
            </a:avLst>
          </a:prstGeom>
          <a:solidFill>
            <a:schemeClr val="bg1"/>
          </a:solidFill>
          <a:ln w="12700" cap="flat" cmpd="sng" algn="ctr">
            <a:noFill/>
            <a:prstDash val="solid"/>
            <a:miter lim="800000"/>
          </a:ln>
          <a:effectLst>
            <a:outerShdw blurRad="63500" sx="102000" sy="102000" algn="ctr" rotWithShape="0">
              <a:schemeClr val="tx2">
                <a:alpha val="40000"/>
              </a:schemeClr>
            </a:outerShdw>
          </a:effectLst>
        </p:spPr>
        <p:txBody>
          <a:bodyPr rtlCol="0" anchor="ctr"/>
          <a:p>
            <a:endParaRPr lang="zh-CN" altLang="en-US" sz="1895">
              <a:latin typeface="Arial" panose="020B0604020202020204" pitchFamily="34" charset="0"/>
              <a:ea typeface="微软雅黑" panose="020B0503020204020204" charset="-122"/>
              <a:sym typeface="Arial" panose="020B0604020202020204" pitchFamily="34" charset="0"/>
            </a:endParaRPr>
          </a:p>
        </p:txBody>
      </p:sp>
      <p:sp>
        <p:nvSpPr>
          <p:cNvPr id="33" name="圆角矩形 22"/>
          <p:cNvSpPr/>
          <p:nvPr>
            <p:custDataLst>
              <p:tags r:id="rId13"/>
            </p:custDataLst>
          </p:nvPr>
        </p:nvSpPr>
        <p:spPr>
          <a:xfrm>
            <a:off x="2790462" y="4381596"/>
            <a:ext cx="1939799" cy="593435"/>
          </a:xfrm>
          <a:prstGeom prst="roundRect">
            <a:avLst>
              <a:gd name="adj" fmla="val 50000"/>
            </a:avLst>
          </a:prstGeom>
          <a:gradFill>
            <a:gsLst>
              <a:gs pos="0">
                <a:schemeClr val="accent1"/>
              </a:gs>
              <a:gs pos="100000">
                <a:schemeClr val="accent2"/>
              </a:gs>
            </a:gsLst>
            <a:lin ang="0" scaled="0"/>
          </a:gradFill>
          <a:ln w="12700" cap="flat" cmpd="sng" algn="ctr">
            <a:noFill/>
            <a:prstDash val="solid"/>
            <a:miter lim="800000"/>
          </a:ln>
          <a:effectLst>
            <a:innerShdw blurRad="63500" dist="50800" dir="13500000">
              <a:schemeClr val="tx1">
                <a:lumMod val="95000"/>
                <a:lumOff val="5000"/>
                <a:alpha val="20000"/>
              </a:schemeClr>
            </a:innerShdw>
          </a:effectLst>
        </p:spPr>
        <p:txBody>
          <a:bodyPr lIns="0" tIns="0" rIns="0" bIns="0" rtlCol="0" anchor="ctr">
            <a:noAutofit/>
          </a:bodyPr>
          <a:p>
            <a:pPr algn="ctr">
              <a:lnSpc>
                <a:spcPct val="80000"/>
              </a:lnSpc>
              <a:spcAft>
                <a:spcPts val="0"/>
              </a:spcAft>
            </a:pPr>
            <a:endParaRPr lang="zh-CN" sz="1895" dirty="0">
              <a:solidFill>
                <a:schemeClr val="bg1"/>
              </a:solidFill>
              <a:effectLst/>
              <a:latin typeface="Arial" panose="020B0604020202020204" pitchFamily="34" charset="0"/>
              <a:ea typeface="微软雅黑" panose="020B0503020204020204" charset="-122"/>
              <a:sym typeface="Arial" panose="020B0604020202020204" pitchFamily="34" charset="0"/>
            </a:endParaRPr>
          </a:p>
        </p:txBody>
      </p:sp>
      <p:sp>
        <p:nvSpPr>
          <p:cNvPr id="34" name="文本框 33"/>
          <p:cNvSpPr txBox="1"/>
          <p:nvPr>
            <p:custDataLst>
              <p:tags r:id="rId14"/>
            </p:custDataLst>
          </p:nvPr>
        </p:nvSpPr>
        <p:spPr>
          <a:xfrm>
            <a:off x="558256" y="3085523"/>
            <a:ext cx="1306849" cy="513687"/>
          </a:xfrm>
          <a:prstGeom prst="rect">
            <a:avLst/>
          </a:prstGeom>
          <a:noFill/>
        </p:spPr>
        <p:txBody>
          <a:bodyPr wrap="square" rtlCol="0" anchor="ctr" anchorCtr="0">
            <a:noAutofit/>
          </a:bodyPr>
          <a:p>
            <a:pPr marL="0" indent="0" algn="ctr">
              <a:lnSpc>
                <a:spcPct val="120000"/>
              </a:lnSpc>
              <a:spcBef>
                <a:spcPts val="0"/>
              </a:spcBef>
              <a:spcAft>
                <a:spcPts val="0"/>
              </a:spcAft>
              <a:buSzPct val="100000"/>
            </a:pPr>
            <a:r>
              <a:rPr lang="en-US" altLang="zh-CN" sz="2800" i="1" dirty="0">
                <a:solidFill>
                  <a:srgbClr val="7030A0"/>
                </a:solidFill>
                <a:latin typeface="微软雅黑" panose="020B0503020204020204" charset="-122"/>
                <a:ea typeface="微软雅黑" panose="020B0503020204020204" charset="-122"/>
                <a:sym typeface="+mn-ea"/>
              </a:rPr>
              <a:t>hello</a:t>
            </a:r>
            <a:endParaRPr lang="en-US" altLang="zh-CN" sz="2800" i="1" spc="150" dirty="0">
              <a:solidFill>
                <a:srgbClr val="7030A0"/>
              </a:solidFill>
              <a:latin typeface="微软雅黑" panose="020B0503020204020204" charset="-122"/>
              <a:ea typeface="微软雅黑" panose="020B0503020204020204" charset="-122"/>
              <a:sym typeface="+mn-ea"/>
            </a:endParaRPr>
          </a:p>
        </p:txBody>
      </p:sp>
      <p:sp>
        <p:nvSpPr>
          <p:cNvPr id="35" name="文本框 34"/>
          <p:cNvSpPr txBox="1"/>
          <p:nvPr>
            <p:custDataLst>
              <p:tags r:id="rId15"/>
            </p:custDataLst>
          </p:nvPr>
        </p:nvSpPr>
        <p:spPr>
          <a:xfrm>
            <a:off x="2432893" y="1740026"/>
            <a:ext cx="2821637" cy="546291"/>
          </a:xfrm>
          <a:prstGeom prst="rect">
            <a:avLst/>
          </a:prstGeom>
          <a:noFill/>
        </p:spPr>
        <p:txBody>
          <a:bodyPr wrap="square" rtlCol="0" anchor="ctr" anchorCtr="0">
            <a:noAutofit/>
          </a:bodyPr>
          <a:p>
            <a:pPr marL="0" indent="0" algn="ctr">
              <a:lnSpc>
                <a:spcPct val="120000"/>
              </a:lnSpc>
              <a:spcBef>
                <a:spcPts val="0"/>
              </a:spcBef>
              <a:spcAft>
                <a:spcPts val="0"/>
              </a:spcAft>
              <a:buSzPct val="100000"/>
            </a:pPr>
            <a:r>
              <a:rPr lang="zh-CN" altLang="en-US" sz="2000" spc="150">
                <a:solidFill>
                  <a:schemeClr val="bg1"/>
                </a:solidFill>
                <a:latin typeface="Arial" panose="020B0604020202020204" pitchFamily="34" charset="0"/>
                <a:ea typeface="微软雅黑" panose="020B0503020204020204" charset="-122"/>
                <a:sym typeface="Arial" panose="020B0604020202020204" pitchFamily="34" charset="0"/>
              </a:rPr>
              <a:t>Fr</a:t>
            </a:r>
            <a:r>
              <a:rPr lang="zh-CN" altLang="en-US" sz="2000" spc="150">
                <a:solidFill>
                  <a:schemeClr val="bg1"/>
                </a:solidFill>
                <a:latin typeface="微软雅黑" panose="020B0503020204020204" charset="-122"/>
                <a:ea typeface="微软雅黑" panose="020B0503020204020204" charset="-122"/>
                <a:sym typeface="Arial" panose="020B0604020202020204" pitchFamily="34" charset="0"/>
              </a:rPr>
              <a:t>ench:</a:t>
            </a:r>
            <a:r>
              <a:rPr sz="2000" i="1" spc="150">
                <a:solidFill>
                  <a:srgbClr val="7030A0"/>
                </a:solidFill>
                <a:latin typeface="微软雅黑" panose="020B0503020204020204" charset="-122"/>
                <a:ea typeface="微软雅黑" panose="020B0503020204020204" charset="-122"/>
                <a:sym typeface="Arial" panose="020B0604020202020204" pitchFamily="34" charset="0"/>
              </a:rPr>
              <a:t>ça va?;</a:t>
            </a:r>
            <a:endParaRPr sz="2000" i="1" spc="150">
              <a:solidFill>
                <a:srgbClr val="7030A0"/>
              </a:solidFill>
              <a:latin typeface="微软雅黑" panose="020B0503020204020204" charset="-122"/>
              <a:ea typeface="微软雅黑" panose="020B0503020204020204" charset="-122"/>
              <a:sym typeface="Arial" panose="020B0604020202020204" pitchFamily="34" charset="0"/>
            </a:endParaRPr>
          </a:p>
          <a:p>
            <a:pPr marL="0" indent="0" algn="ctr">
              <a:lnSpc>
                <a:spcPct val="120000"/>
              </a:lnSpc>
              <a:spcBef>
                <a:spcPts val="0"/>
              </a:spcBef>
              <a:spcAft>
                <a:spcPts val="0"/>
              </a:spcAft>
              <a:buSzPct val="100000"/>
            </a:pPr>
            <a:r>
              <a:rPr sz="2000" i="1" spc="150">
                <a:solidFill>
                  <a:srgbClr val="7030A0"/>
                </a:solidFill>
                <a:latin typeface="微软雅黑" panose="020B0503020204020204" charset="-122"/>
                <a:ea typeface="微软雅黑" panose="020B0503020204020204" charset="-122"/>
                <a:sym typeface="Arial" panose="020B0604020202020204" pitchFamily="34" charset="0"/>
              </a:rPr>
              <a:t> hallo</a:t>
            </a:r>
            <a:endParaRPr sz="2000" i="1" spc="150">
              <a:solidFill>
                <a:srgbClr val="7030A0"/>
              </a:solidFill>
              <a:latin typeface="微软雅黑" panose="020B0503020204020204" charset="-122"/>
              <a:ea typeface="微软雅黑" panose="020B0503020204020204" charset="-122"/>
              <a:sym typeface="Arial" panose="020B0604020202020204" pitchFamily="34" charset="0"/>
            </a:endParaRPr>
          </a:p>
        </p:txBody>
      </p:sp>
      <p:sp>
        <p:nvSpPr>
          <p:cNvPr id="36" name="文本框 35"/>
          <p:cNvSpPr txBox="1"/>
          <p:nvPr>
            <p:custDataLst>
              <p:tags r:id="rId16"/>
            </p:custDataLst>
          </p:nvPr>
        </p:nvSpPr>
        <p:spPr>
          <a:xfrm>
            <a:off x="3575003" y="3034126"/>
            <a:ext cx="2012362" cy="624328"/>
          </a:xfrm>
          <a:prstGeom prst="rect">
            <a:avLst/>
          </a:prstGeom>
          <a:noFill/>
        </p:spPr>
        <p:txBody>
          <a:bodyPr wrap="square" rtlCol="0" anchor="ctr" anchorCtr="0">
            <a:noAutofit/>
          </a:bodyPr>
          <a:p>
            <a:pPr marL="0" indent="0" algn="ctr">
              <a:lnSpc>
                <a:spcPct val="120000"/>
              </a:lnSpc>
              <a:spcBef>
                <a:spcPts val="0"/>
              </a:spcBef>
              <a:spcAft>
                <a:spcPts val="0"/>
              </a:spcAft>
              <a:buSzPct val="100000"/>
            </a:pPr>
            <a:r>
              <a:rPr lang="zh-CN" altLang="en-US" sz="2000" spc="150">
                <a:solidFill>
                  <a:schemeClr val="bg1"/>
                </a:solidFill>
                <a:latin typeface="微软雅黑" panose="020B0503020204020204" charset="-122"/>
                <a:ea typeface="微软雅黑" panose="020B0503020204020204" charset="-122"/>
                <a:sym typeface="Arial" panose="020B0604020202020204" pitchFamily="34" charset="0"/>
              </a:rPr>
              <a:t>German: </a:t>
            </a:r>
            <a:r>
              <a:rPr lang="zh-CN" altLang="en-US" sz="2000" i="1" spc="150">
                <a:solidFill>
                  <a:srgbClr val="7030A0"/>
                </a:solidFill>
                <a:latin typeface="微软雅黑" panose="020B0503020204020204" charset="-122"/>
                <a:ea typeface="微软雅黑" panose="020B0503020204020204" charset="-122"/>
                <a:sym typeface="Arial" panose="020B0604020202020204" pitchFamily="34" charset="0"/>
              </a:rPr>
              <a:t>wie geht</a:t>
            </a:r>
            <a:r>
              <a:rPr lang="en-US" altLang="zh-CN" sz="2000" i="1" spc="150">
                <a:solidFill>
                  <a:srgbClr val="7030A0"/>
                </a:solidFill>
                <a:latin typeface="微软雅黑" panose="020B0503020204020204" charset="-122"/>
                <a:ea typeface="微软雅黑" panose="020B0503020204020204" charset="-122"/>
                <a:sym typeface="Arial" panose="020B0604020202020204" pitchFamily="34" charset="0"/>
              </a:rPr>
              <a:t>'</a:t>
            </a:r>
            <a:r>
              <a:rPr lang="zh-CN" altLang="en-US" sz="2000" i="1" spc="150">
                <a:solidFill>
                  <a:srgbClr val="7030A0"/>
                </a:solidFill>
                <a:latin typeface="微软雅黑" panose="020B0503020204020204" charset="-122"/>
                <a:ea typeface="微软雅黑" panose="020B0503020204020204" charset="-122"/>
                <a:sym typeface="Arial" panose="020B0604020202020204" pitchFamily="34" charset="0"/>
              </a:rPr>
              <a:t>s; hallo</a:t>
            </a:r>
            <a:endParaRPr lang="zh-CN" altLang="en-US" sz="2000" i="1" spc="150">
              <a:solidFill>
                <a:srgbClr val="7030A0"/>
              </a:solidFill>
              <a:latin typeface="微软雅黑" panose="020B0503020204020204" charset="-122"/>
              <a:ea typeface="微软雅黑" panose="020B0503020204020204" charset="-122"/>
              <a:sym typeface="Arial" panose="020B0604020202020204" pitchFamily="34" charset="0"/>
            </a:endParaRPr>
          </a:p>
        </p:txBody>
      </p:sp>
      <p:sp>
        <p:nvSpPr>
          <p:cNvPr id="37" name="文本框 36"/>
          <p:cNvSpPr txBox="1"/>
          <p:nvPr>
            <p:custDataLst>
              <p:tags r:id="rId17"/>
            </p:custDataLst>
          </p:nvPr>
        </p:nvSpPr>
        <p:spPr>
          <a:xfrm>
            <a:off x="2628457" y="4139943"/>
            <a:ext cx="2174782" cy="1056897"/>
          </a:xfrm>
          <a:prstGeom prst="rect">
            <a:avLst/>
          </a:prstGeom>
          <a:noFill/>
        </p:spPr>
        <p:txBody>
          <a:bodyPr wrap="square" rtlCol="0" anchor="ctr" anchorCtr="0">
            <a:noAutofit/>
          </a:bodyPr>
          <a:p>
            <a:pPr marL="0" indent="0" algn="ctr">
              <a:lnSpc>
                <a:spcPct val="120000"/>
              </a:lnSpc>
              <a:spcBef>
                <a:spcPts val="0"/>
              </a:spcBef>
              <a:spcAft>
                <a:spcPts val="0"/>
              </a:spcAft>
              <a:buSzPct val="100000"/>
            </a:pPr>
            <a:r>
              <a:rPr sz="2000" spc="150">
                <a:solidFill>
                  <a:schemeClr val="bg1"/>
                </a:solidFill>
                <a:latin typeface="微软雅黑" panose="020B0503020204020204" charset="-122"/>
                <a:ea typeface="微软雅黑" panose="020B0503020204020204" charset="-122"/>
                <a:sym typeface="Arial" panose="020B0604020202020204" pitchFamily="34" charset="0"/>
              </a:rPr>
              <a:t>Italia: </a:t>
            </a:r>
            <a:r>
              <a:rPr sz="2000" i="1" spc="150">
                <a:solidFill>
                  <a:srgbClr val="7030A0"/>
                </a:solidFill>
                <a:latin typeface="微软雅黑" panose="020B0503020204020204" charset="-122"/>
                <a:ea typeface="微软雅黑" panose="020B0503020204020204" charset="-122"/>
                <a:sym typeface="Arial" panose="020B0604020202020204" pitchFamily="34" charset="0"/>
              </a:rPr>
              <a:t>olà; pronto; ciao</a:t>
            </a:r>
            <a:endParaRPr sz="2000" i="1" spc="150">
              <a:solidFill>
                <a:srgbClr val="7030A0"/>
              </a:solidFill>
              <a:latin typeface="微软雅黑" panose="020B0503020204020204" charset="-122"/>
              <a:ea typeface="微软雅黑" panose="020B0503020204020204" charset="-122"/>
              <a:sym typeface="Arial" panose="020B0604020202020204" pitchFamily="34" charset="0"/>
            </a:endParaRPr>
          </a:p>
        </p:txBody>
      </p:sp>
      <p:cxnSp>
        <p:nvCxnSpPr>
          <p:cNvPr id="38" name="连接符: 曲线 17"/>
          <p:cNvCxnSpPr>
            <a:stCxn id="21" idx="2"/>
            <a:endCxn id="27" idx="1"/>
          </p:cNvCxnSpPr>
          <p:nvPr>
            <p:custDataLst>
              <p:tags r:id="rId18"/>
            </p:custDataLst>
          </p:nvPr>
        </p:nvCxnSpPr>
        <p:spPr>
          <a:xfrm flipV="1">
            <a:off x="2431959" y="1987023"/>
            <a:ext cx="286659" cy="1351393"/>
          </a:xfrm>
          <a:prstGeom prst="curvedConnector3">
            <a:avLst>
              <a:gd name="adj1" fmla="val 50111"/>
            </a:avLst>
          </a:prstGeom>
          <a:noFill/>
          <a:ln w="22225" cap="flat" cmpd="sng" algn="ctr">
            <a:solidFill>
              <a:schemeClr val="accent1">
                <a:lumMod val="60000"/>
                <a:lumOff val="40000"/>
              </a:schemeClr>
            </a:solidFill>
            <a:prstDash val="solid"/>
            <a:round/>
            <a:headEnd type="oval" w="sm" len="sm"/>
            <a:tailEnd type="oval" w="sm" len="sm"/>
          </a:ln>
          <a:effectLst/>
        </p:spPr>
      </p:cxnSp>
      <p:cxnSp>
        <p:nvCxnSpPr>
          <p:cNvPr id="39" name="连接符: 曲线 22"/>
          <p:cNvCxnSpPr>
            <a:stCxn id="21" idx="2"/>
            <a:endCxn id="32" idx="1"/>
          </p:cNvCxnSpPr>
          <p:nvPr>
            <p:custDataLst>
              <p:tags r:id="rId19"/>
            </p:custDataLst>
          </p:nvPr>
        </p:nvCxnSpPr>
        <p:spPr>
          <a:xfrm>
            <a:off x="2431959" y="3338415"/>
            <a:ext cx="286659" cy="1337024"/>
          </a:xfrm>
          <a:prstGeom prst="curvedConnector3">
            <a:avLst>
              <a:gd name="adj1" fmla="val 50111"/>
            </a:avLst>
          </a:prstGeom>
          <a:noFill/>
          <a:ln w="22225" cap="flat" cmpd="sng" algn="ctr">
            <a:solidFill>
              <a:schemeClr val="accent1">
                <a:lumMod val="60000"/>
                <a:lumOff val="40000"/>
              </a:schemeClr>
            </a:solidFill>
            <a:prstDash val="solid"/>
            <a:round/>
            <a:headEnd type="oval" w="sm" len="sm"/>
            <a:tailEnd type="oval" w="sm" len="sm"/>
          </a:ln>
          <a:effectLst/>
        </p:spPr>
      </p:cxnSp>
      <p:cxnSp>
        <p:nvCxnSpPr>
          <p:cNvPr id="40" name="连接符: 曲线 23"/>
          <p:cNvCxnSpPr>
            <a:stCxn id="21" idx="2"/>
            <a:endCxn id="30" idx="1"/>
          </p:cNvCxnSpPr>
          <p:nvPr>
            <p:custDataLst>
              <p:tags r:id="rId20"/>
            </p:custDataLst>
          </p:nvPr>
        </p:nvCxnSpPr>
        <p:spPr>
          <a:xfrm flipV="1">
            <a:off x="2431959" y="3326920"/>
            <a:ext cx="1071200" cy="11496"/>
          </a:xfrm>
          <a:prstGeom prst="curvedConnector3">
            <a:avLst>
              <a:gd name="adj1" fmla="val 50000"/>
            </a:avLst>
          </a:prstGeom>
          <a:noFill/>
          <a:ln w="22225" cap="flat" cmpd="sng" algn="ctr">
            <a:solidFill>
              <a:schemeClr val="accent1">
                <a:lumMod val="60000"/>
                <a:lumOff val="40000"/>
              </a:schemeClr>
            </a:solidFill>
            <a:prstDash val="solid"/>
            <a:round/>
            <a:headEnd type="oval" w="sm" len="sm"/>
            <a:tailEnd type="oval" w="sm" len="sm"/>
          </a:ln>
          <a:effectLst/>
        </p:spPr>
      </p:cxnSp>
      <p:sp>
        <p:nvSpPr>
          <p:cNvPr id="28" name="文本框 27"/>
          <p:cNvSpPr txBox="1"/>
          <p:nvPr/>
        </p:nvSpPr>
        <p:spPr>
          <a:xfrm>
            <a:off x="5704205" y="1410335"/>
            <a:ext cx="5277485" cy="4092575"/>
          </a:xfrm>
          <a:prstGeom prst="rect">
            <a:avLst/>
          </a:prstGeom>
          <a:noFill/>
        </p:spPr>
        <p:txBody>
          <a:bodyPr wrap="square" rtlCol="0">
            <a:spAutoFit/>
          </a:bodyPr>
          <a:p>
            <a:pPr algn="just"/>
            <a:r>
              <a:rPr lang="en-US" sz="2000" spc="150">
                <a:solidFill>
                  <a:srgbClr val="000000"/>
                </a:solidFill>
                <a:latin typeface="Times New Roman" panose="02020603050405020304" charset="0"/>
                <a:ea typeface="微软雅黑" panose="020B0503020204020204" charset="-122"/>
                <a:cs typeface="Times New Roman" panose="02020603050405020304" charset="0"/>
                <a:sym typeface="Arial" panose="020B0604020202020204" pitchFamily="34" charset="0"/>
              </a:rPr>
              <a:t>    </a:t>
            </a:r>
            <a:r>
              <a:rPr sz="2000" spc="150">
                <a:solidFill>
                  <a:srgbClr val="000000"/>
                </a:solidFill>
                <a:latin typeface="Times New Roman" panose="02020603050405020304" charset="0"/>
                <a:ea typeface="微软雅黑" panose="020B0503020204020204" charset="-122"/>
                <a:cs typeface="Times New Roman" panose="02020603050405020304" charset="0"/>
                <a:sym typeface="Arial" panose="020B0604020202020204" pitchFamily="34" charset="0"/>
              </a:rPr>
              <a:t>Firstly</a:t>
            </a:r>
            <a:r>
              <a:rPr sz="2000" spc="150">
                <a:solidFill>
                  <a:srgbClr val="000000"/>
                </a:solidFill>
                <a:latin typeface="Times New Roman" panose="02020603050405020304" charset="0"/>
                <a:ea typeface="微软雅黑" panose="020B0503020204020204" charset="-122"/>
                <a:cs typeface="Times New Roman" panose="02020603050405020304" charset="0"/>
                <a:sym typeface="Arial" panose="020B0604020202020204" pitchFamily="34" charset="0"/>
              </a:rPr>
              <a:t>, English does not distinguish between the word used when greeting someone face to face and that used when answering the telephone, French, German and Italian all do make that distinction. The Italian </a:t>
            </a:r>
            <a:r>
              <a:rPr sz="2000" i="1" spc="150">
                <a:solidFill>
                  <a:srgbClr val="000000"/>
                </a:solidFill>
                <a:latin typeface="Times New Roman" panose="02020603050405020304" charset="0"/>
                <a:ea typeface="微软雅黑" panose="020B0503020204020204" charset="-122"/>
                <a:cs typeface="Times New Roman" panose="02020603050405020304" charset="0"/>
                <a:sym typeface="Arial" panose="020B0604020202020204" pitchFamily="34" charset="0"/>
              </a:rPr>
              <a:t>pronto</a:t>
            </a:r>
            <a:r>
              <a:rPr sz="2000" spc="150">
                <a:solidFill>
                  <a:srgbClr val="000000"/>
                </a:solidFill>
                <a:latin typeface="Times New Roman" panose="02020603050405020304" charset="0"/>
                <a:ea typeface="微软雅黑" panose="020B0503020204020204" charset="-122"/>
                <a:cs typeface="Times New Roman" panose="02020603050405020304" charset="0"/>
                <a:sym typeface="Arial" panose="020B0604020202020204" pitchFamily="34" charset="0"/>
              </a:rPr>
              <a:t> can only be used as a telephonic greeting, like the German </a:t>
            </a:r>
            <a:r>
              <a:rPr sz="2000" i="1" spc="150">
                <a:solidFill>
                  <a:srgbClr val="000000"/>
                </a:solidFill>
                <a:latin typeface="Times New Roman" panose="02020603050405020304" charset="0"/>
                <a:ea typeface="微软雅黑" panose="020B0503020204020204" charset="-122"/>
                <a:cs typeface="Times New Roman" panose="02020603050405020304" charset="0"/>
                <a:sym typeface="Arial" panose="020B0604020202020204" pitchFamily="34" charset="0"/>
              </a:rPr>
              <a:t>hallo</a:t>
            </a:r>
            <a:r>
              <a:rPr sz="2000" spc="150">
                <a:solidFill>
                  <a:srgbClr val="000000"/>
                </a:solidFill>
                <a:latin typeface="Times New Roman" panose="02020603050405020304" charset="0"/>
                <a:ea typeface="微软雅黑" panose="020B0503020204020204" charset="-122"/>
                <a:cs typeface="Times New Roman" panose="02020603050405020304" charset="0"/>
                <a:sym typeface="Arial" panose="020B0604020202020204" pitchFamily="34" charset="0"/>
              </a:rPr>
              <a:t>.</a:t>
            </a:r>
            <a:endParaRPr sz="2000" spc="150">
              <a:solidFill>
                <a:srgbClr val="000000"/>
              </a:solidFill>
              <a:latin typeface="Times New Roman" panose="02020603050405020304" charset="0"/>
              <a:ea typeface="微软雅黑" panose="020B0503020204020204" charset="-122"/>
              <a:cs typeface="Times New Roman" panose="02020603050405020304" charset="0"/>
              <a:sym typeface="Arial" panose="020B0604020202020204" pitchFamily="34" charset="0"/>
            </a:endParaRPr>
          </a:p>
          <a:p>
            <a:pPr algn="just"/>
            <a:r>
              <a:rPr sz="2000" spc="150">
                <a:solidFill>
                  <a:srgbClr val="000000"/>
                </a:solidFill>
                <a:latin typeface="Times New Roman" panose="02020603050405020304" charset="0"/>
                <a:ea typeface="微软雅黑" panose="020B0503020204020204" charset="-122"/>
                <a:cs typeface="Times New Roman" panose="02020603050405020304" charset="0"/>
                <a:sym typeface="Arial" panose="020B0604020202020204" pitchFamily="34" charset="0"/>
              </a:rPr>
              <a:t>    </a:t>
            </a:r>
            <a:r>
              <a:rPr sz="2000" spc="150">
                <a:solidFill>
                  <a:srgbClr val="000000"/>
                </a:solidFill>
                <a:latin typeface="Times New Roman" panose="02020603050405020304" charset="0"/>
                <a:ea typeface="微软雅黑" panose="020B0503020204020204" charset="-122"/>
                <a:cs typeface="Times New Roman" panose="02020603050405020304" charset="0"/>
                <a:sym typeface="Arial" panose="020B0604020202020204" pitchFamily="34" charset="0"/>
              </a:rPr>
              <a:t>Secondly</a:t>
            </a:r>
            <a:r>
              <a:rPr sz="2000" spc="150">
                <a:solidFill>
                  <a:srgbClr val="000000"/>
                </a:solidFill>
                <a:latin typeface="Times New Roman" panose="02020603050405020304" charset="0"/>
                <a:ea typeface="微软雅黑" panose="020B0503020204020204" charset="-122"/>
                <a:cs typeface="Times New Roman" panose="02020603050405020304" charset="0"/>
                <a:sym typeface="Arial" panose="020B0604020202020204" pitchFamily="34" charset="0"/>
              </a:rPr>
              <a:t>, French and German use as forms of greeting brief rhetorical questions</a:t>
            </a:r>
            <a:r>
              <a:rPr lang="en-US" sz="2000" spc="150">
                <a:solidFill>
                  <a:srgbClr val="000000"/>
                </a:solidFill>
                <a:latin typeface="Times New Roman" panose="02020603050405020304" charset="0"/>
                <a:ea typeface="微软雅黑" panose="020B0503020204020204" charset="-122"/>
                <a:cs typeface="Times New Roman" panose="02020603050405020304" charset="0"/>
                <a:sym typeface="Arial" panose="020B0604020202020204" pitchFamily="34" charset="0"/>
              </a:rPr>
              <a:t>.</a:t>
            </a:r>
            <a:endParaRPr lang="en-US" sz="2000" spc="150">
              <a:solidFill>
                <a:srgbClr val="000000"/>
              </a:solidFill>
              <a:latin typeface="Times New Roman" panose="02020603050405020304" charset="0"/>
              <a:ea typeface="微软雅黑" panose="020B0503020204020204" charset="-122"/>
              <a:cs typeface="Times New Roman" panose="02020603050405020304" charset="0"/>
              <a:sym typeface="Arial" panose="020B0604020202020204" pitchFamily="34" charset="0"/>
            </a:endParaRPr>
          </a:p>
          <a:p>
            <a:pPr algn="just"/>
            <a:r>
              <a:rPr lang="en-US" sz="2000" spc="150">
                <a:solidFill>
                  <a:srgbClr val="000000"/>
                </a:solidFill>
                <a:latin typeface="Times New Roman" panose="02020603050405020304" charset="0"/>
                <a:ea typeface="微软雅黑" panose="020B0503020204020204" charset="-122"/>
                <a:cs typeface="Times New Roman" panose="02020603050405020304" charset="0"/>
                <a:sym typeface="Arial" panose="020B0604020202020204" pitchFamily="34" charset="0"/>
              </a:rPr>
              <a:t>    Thirdly, </a:t>
            </a:r>
            <a:r>
              <a:rPr sz="2000" spc="150">
                <a:solidFill>
                  <a:srgbClr val="000000"/>
                </a:solidFill>
                <a:latin typeface="Times New Roman" panose="02020603050405020304" charset="0"/>
                <a:ea typeface="微软雅黑" panose="020B0503020204020204" charset="-122"/>
                <a:cs typeface="Times New Roman" panose="02020603050405020304" charset="0"/>
                <a:sym typeface="Arial" panose="020B0604020202020204" pitchFamily="34" charset="0"/>
              </a:rPr>
              <a:t>the Italian </a:t>
            </a:r>
            <a:r>
              <a:rPr sz="2000" i="1" spc="150">
                <a:solidFill>
                  <a:srgbClr val="000000"/>
                </a:solidFill>
                <a:latin typeface="Times New Roman" panose="02020603050405020304" charset="0"/>
                <a:ea typeface="微软雅黑" panose="020B0503020204020204" charset="-122"/>
                <a:cs typeface="Times New Roman" panose="02020603050405020304" charset="0"/>
                <a:sym typeface="Arial" panose="020B0604020202020204" pitchFamily="34" charset="0"/>
              </a:rPr>
              <a:t>ciao</a:t>
            </a:r>
            <a:r>
              <a:rPr sz="2000" spc="150">
                <a:solidFill>
                  <a:srgbClr val="000000"/>
                </a:solidFill>
                <a:latin typeface="Times New Roman" panose="02020603050405020304" charset="0"/>
                <a:ea typeface="微软雅黑" panose="020B0503020204020204" charset="-122"/>
                <a:cs typeface="Times New Roman" panose="02020603050405020304" charset="0"/>
                <a:sym typeface="Arial" panose="020B0604020202020204" pitchFamily="34" charset="0"/>
              </a:rPr>
              <a:t> is used equally on arrival and departure.</a:t>
            </a:r>
            <a:endParaRPr sz="2000" spc="150">
              <a:solidFill>
                <a:srgbClr val="000000"/>
              </a:solidFill>
              <a:latin typeface="Times New Roman" panose="02020603050405020304" charset="0"/>
              <a:ea typeface="微软雅黑" panose="020B0503020204020204" charset="-122"/>
              <a:cs typeface="Times New Roman" panose="02020603050405020304" charset="0"/>
              <a:sym typeface="Arial" panose="020B0604020202020204" pitchFamily="34" charset="0"/>
            </a:endParaRPr>
          </a:p>
        </p:txBody>
      </p:sp>
    </p:spTree>
    <p:custDataLst>
      <p:tags r:id="rId21"/>
    </p:custDataLst>
  </p:cSld>
  <p:clrMapOvr>
    <a:masterClrMapping/>
  </p:clrMapOvr>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0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0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0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0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0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0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0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0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0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0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45.xml><?xml version="1.0" encoding="utf-8"?>
<p:tagLst xmlns:p="http://schemas.openxmlformats.org/presentationml/2006/main">
  <p:tag name="KSO_WM_TAG_VERSION" val="1.0"/>
  <p:tag name="KSO_WM_BEAUTIFY_FLAG" val="#wm#"/>
  <p:tag name="KSO_WM_UNIT_HIGHLIGHT" val="0"/>
  <p:tag name="KSO_WM_UNIT_COMPATIBLE" val="0"/>
  <p:tag name="KSO_WM_UNIT_DIAGRAM_ISNUMVISUAL" val="0"/>
  <p:tag name="KSO_WM_UNIT_DIAGRAM_ISREFERUNIT" val="0"/>
  <p:tag name="KSO_WM_UNIT_ID" val="_0**"/>
  <p:tag name="KSO_WM_UNIT_LAYERLEVEL" val="1"/>
  <p:tag name="KSO_WM_TEMPLATE_CATEGORY" val="custom"/>
  <p:tag name="KSO_WM_TEMPLATE_INDEX" val="20186617"/>
</p:tagLst>
</file>

<file path=ppt/tags/tag146.xml><?xml version="1.0" encoding="utf-8"?>
<p:tagLst xmlns:p="http://schemas.openxmlformats.org/presentationml/2006/main">
  <p:tag name="KSO_WM_TAG_VERSION" val="1.0"/>
  <p:tag name="KSO_WM_BEAUTIFY_FLAG" val="#wm#"/>
  <p:tag name="KSO_WM_UNIT_HIGHLIGHT" val="0"/>
  <p:tag name="KSO_WM_UNIT_COMPATIBLE" val="0"/>
  <p:tag name="KSO_WM_UNIT_DIAGRAM_ISNUMVISUAL" val="0"/>
  <p:tag name="KSO_WM_UNIT_DIAGRAM_ISREFERUNIT" val="0"/>
  <p:tag name="KSO_WM_UNIT_ID" val="_0**"/>
  <p:tag name="KSO_WM_UNIT_LAYERLEVEL" val="1"/>
  <p:tag name="KSO_WM_TEMPLATE_CATEGORY" val="custom"/>
  <p:tag name="KSO_WM_TEMPLATE_INDEX" val="20186617"/>
</p:tagLst>
</file>

<file path=ppt/tags/tag1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0.xml><?xml version="1.0" encoding="utf-8"?>
<p:tagLst xmlns:p="http://schemas.openxmlformats.org/presentationml/2006/main">
  <p:tag name="KSO_WM_BEAUTIFY_FLAG" val="#wm#"/>
  <p:tag name="KSO_WM_TAG_VERSION" val="1.0"/>
  <p:tag name="KSO_WM_TEMPLATE_INDEX" val="20186617"/>
  <p:tag name="KSO_WM_TEMPLATE_CATEGORY" val="custom"/>
  <p:tag name="KSO_WM_TEMPLATE_THUMBS_INDEX" val="1、2、3、4、5、6、7、8、9、10、11、12、13、14、15"/>
  <p:tag name="KSO_WM_TEMPLATE_TOPIC_ID" val="2869567"/>
  <p:tag name="KSO_WM_TEMPLATE_OUTLINE_ID" val="5"/>
  <p:tag name="KSO_WM_TEMPLATE_SCENE_ID" val="1"/>
  <p:tag name="KSO_WM_TEMPLATE_JOB_ID" val="5"/>
  <p:tag name="KSO_WM_TEMPLATE_TOPIC_DEFAULT" val="0"/>
</p:tagLst>
</file>

<file path=ppt/tags/tag151.xml><?xml version="1.0" encoding="utf-8"?>
<p:tagLst xmlns:p="http://schemas.openxmlformats.org/presentationml/2006/main">
  <p:tag name="KSO_WM_UNIT_ISCONTENTSTITLE" val="0"/>
  <p:tag name="KSO_WM_UNIT_HIGHLIGHT" val="0"/>
  <p:tag name="KSO_WM_UNIT_COMPATIBLE" val="0"/>
  <p:tag name="KSO_WM_UNIT_TYPE" val="a"/>
  <p:tag name="KSO_WM_UNIT_INDEX" val="1"/>
  <p:tag name="KSO_WM_UNIT_ID" val="custom20186617_1*a*1"/>
  <p:tag name="KSO_WM_TEMPLATE_CATEGORY" val="custom"/>
  <p:tag name="KSO_WM_TEMPLATE_INDEX" val="20186617"/>
  <p:tag name="KSO_WM_UNIT_LAYERLEVEL" val="1"/>
  <p:tag name="KSO_WM_TAG_VERSION" val="1.0"/>
  <p:tag name="KSO_WM_BEAUTIFY_FLAG" val="#wm#"/>
  <p:tag name="KSO_WM_UNIT_PRESET_TEXT" val="单击此处添加标题"/>
  <p:tag name="KSO_WM_UNIT_VALUE" val="24"/>
  <p:tag name="KSO_WM_UNIT_DIAGRAM_ISNUMVISUAL" val="0"/>
  <p:tag name="KSO_WM_UNIT_DIAGRAM_ISREFERUNIT" val="0"/>
</p:tagLst>
</file>

<file path=ppt/tags/tag152.xml><?xml version="1.0" encoding="utf-8"?>
<p:tagLst xmlns:p="http://schemas.openxmlformats.org/presentationml/2006/main">
  <p:tag name="KSO_WM_UNIT_ISCONTENTSTITLE" val="0"/>
  <p:tag name="KSO_WM_UNIT_HIGHLIGHT" val="0"/>
  <p:tag name="KSO_WM_UNIT_COMPATIBLE" val="0"/>
  <p:tag name="KSO_WM_UNIT_TYPE" val="b"/>
  <p:tag name="KSO_WM_UNIT_INDEX" val="2"/>
  <p:tag name="KSO_WM_UNIT_ID" val="custom20186617_1*b*2"/>
  <p:tag name="KSO_WM_TEMPLATE_CATEGORY" val="custom"/>
  <p:tag name="KSO_WM_TEMPLATE_INDEX" val="20186617"/>
  <p:tag name="KSO_WM_UNIT_LAYERLEVEL" val="1"/>
  <p:tag name="KSO_WM_TAG_VERSION" val="1.0"/>
  <p:tag name="KSO_WM_BEAUTIFY_FLAG" val="#wm#"/>
  <p:tag name="KSO_WM_UNIT_PRESET_TEXT" val="汇报人署名"/>
  <p:tag name="KSO_WM_UNIT_VALUE" val="18"/>
  <p:tag name="KSO_WM_UNIT_DIAGRAM_ISNUMVISUAL" val="0"/>
  <p:tag name="KSO_WM_UNIT_DIAGRAM_ISREFERUNIT" val="0"/>
</p:tagLst>
</file>

<file path=ppt/tags/tag153.xml><?xml version="1.0" encoding="utf-8"?>
<p:tagLst xmlns:p="http://schemas.openxmlformats.org/presentationml/2006/main">
  <p:tag name="KSO_WM_TEMPLATE_CATEGORY" val="custom"/>
  <p:tag name="KSO_WM_TEMPLATE_INDEX" val="20186617"/>
  <p:tag name="KSO_WM_TAG_VERSION" val="1.0"/>
  <p:tag name="KSO_WM_SLIDE_ID" val="custom20186617_1"/>
  <p:tag name="KSO_WM_SLIDE_INDEX" val="1"/>
  <p:tag name="KSO_WM_SLIDE_ITEM_CNT" val="0"/>
  <p:tag name="KSO_WM_SLIDE_LAYOUT" val="a_b"/>
  <p:tag name="KSO_WM_SLIDE_LAYOUT_CNT" val="1_3"/>
  <p:tag name="KSO_WM_SLIDE_TYPE" val="title"/>
  <p:tag name="KSO_WM_SLIDE_SUBTYPE" val="pureTxt"/>
  <p:tag name="KSO_WM_TEMPLATE_THUMBS_INDEX" val="1、2、3、4、5、6、7、8、9、10、11、12、13、14、15"/>
  <p:tag name="KSO_WM_BEAUTIFY_FLAG" val="#wm#"/>
  <p:tag name="KSO_WM_TEMPLATE_TOPIC_ID" val="2869567"/>
  <p:tag name="KSO_WM_TEMPLATE_OUTLINE_ID" val="5"/>
  <p:tag name="KSO_WM_TEMPLATE_SCENE_ID" val="1"/>
  <p:tag name="KSO_WM_TEMPLATE_JOB_ID" val="5"/>
  <p:tag name="KSO_WM_TEMPLATE_TOPIC_DEFAULT" val="0"/>
</p:tagLst>
</file>

<file path=ppt/tags/tag154.xml><?xml version="1.0" encoding="utf-8"?>
<p:tagLst xmlns:p="http://schemas.openxmlformats.org/presentationml/2006/main">
  <p:tag name="KSO_WM_TEMPLATE_CATEGORY" val="custom"/>
  <p:tag name="KSO_WM_TEMPLATE_INDEX" val="20186617"/>
  <p:tag name="KSO_WM_TAG_VERSION" val="1.0"/>
  <p:tag name="KSO_WM_UNIT_TYPE" val="e"/>
  <p:tag name="KSO_WM_UNIT_INDEX" val="1"/>
  <p:tag name="KSO_WM_UNIT_ID" val="custom20186617_3*e*1"/>
  <p:tag name="KSO_WM_UNIT_LAYERLEVEL" val="1"/>
  <p:tag name="KSO_WM_UNIT_VALUE" val="2"/>
  <p:tag name="KSO_WM_UNIT_HIGHLIGHT" val="0"/>
  <p:tag name="KSO_WM_UNIT_COMPATIBLE" val="1"/>
  <p:tag name="KSO_WM_BEAUTIFY_FLAG" val="#wm#"/>
  <p:tag name="KSO_WM_UNIT_PRESET_TEXT" val="01"/>
  <p:tag name="KSO_WM_UNIT_DIAGRAM_ISNUMVISUAL" val="0"/>
  <p:tag name="KSO_WM_UNIT_DIAGRAM_ISREFERUNIT" val="0"/>
</p:tagLst>
</file>

<file path=ppt/tags/tag155.xml><?xml version="1.0" encoding="utf-8"?>
<p:tagLst xmlns:p="http://schemas.openxmlformats.org/presentationml/2006/main">
  <p:tag name="KSO_WM_UNIT_ISCONTENTSTITLE" val="0"/>
  <p:tag name="KSO_WM_UNIT_HIGHLIGHT" val="0"/>
  <p:tag name="KSO_WM_UNIT_COMPATIBLE" val="0"/>
  <p:tag name="KSO_WM_UNIT_TYPE" val="a"/>
  <p:tag name="KSO_WM_UNIT_INDEX" val="1"/>
  <p:tag name="KSO_WM_UNIT_ID" val="custom20186617_3*a*1"/>
  <p:tag name="KSO_WM_TEMPLATE_CATEGORY" val="custom"/>
  <p:tag name="KSO_WM_TEMPLATE_INDEX" val="20186617"/>
  <p:tag name="KSO_WM_UNIT_LAYERLEVEL" val="1"/>
  <p:tag name="KSO_WM_TAG_VERSION" val="1.0"/>
  <p:tag name="KSO_WM_BEAUTIFY_FLAG" val="#wm#"/>
  <p:tag name="KSO_WM_UNIT_PRESET_TEXT" val="单击此处添加标题"/>
  <p:tag name="KSO_WM_UNIT_VALUE" val="12"/>
  <p:tag name="KSO_WM_UNIT_DIAGRAM_ISNUMVISUAL" val="0"/>
  <p:tag name="KSO_WM_UNIT_DIAGRAM_ISREFERUNIT" val="0"/>
</p:tagLst>
</file>

<file path=ppt/tags/tag156.xml><?xml version="1.0" encoding="utf-8"?>
<p:tagLst xmlns:p="http://schemas.openxmlformats.org/presentationml/2006/main">
  <p:tag name="KSO_WM_TEMPLATE_CATEGORY" val="custom"/>
  <p:tag name="KSO_WM_TEMPLATE_INDEX" val="20186617"/>
  <p:tag name="KSO_WM_TAG_VERSION" val="1.0"/>
  <p:tag name="KSO_WM_SLIDE_ID" val="custom20186617_3"/>
  <p:tag name="KSO_WM_SLIDE_INDEX" val="3"/>
  <p:tag name="KSO_WM_SLIDE_ITEM_CNT" val="0"/>
  <p:tag name="KSO_WM_SLIDE_LAYOUT" val="a_b_e"/>
  <p:tag name="KSO_WM_SLIDE_LAYOUT_CNT" val="1_1_1"/>
  <p:tag name="KSO_WM_SLIDE_TYPE" val="sectionTitle"/>
  <p:tag name="KSO_WM_SLIDE_SUBTYPE" val="pureTxt"/>
  <p:tag name="KSO_WM_BEAUTIFY_FLAG" val="#wm#"/>
</p:tagLst>
</file>

<file path=ppt/tags/tag157.xml><?xml version="1.0" encoding="utf-8"?>
<p:tagLst xmlns:p="http://schemas.openxmlformats.org/presentationml/2006/main">
  <p:tag name="KSO_WM_TEMPLATE_CATEGORY" val="custom"/>
  <p:tag name="KSO_WM_TEMPLATE_INDEX" val="20186617"/>
  <p:tag name="KSO_WM_TAG_VERSION" val="1.0"/>
  <p:tag name="KSO_WM_UNIT_ID" val="custom20186617_6*m_h_i*1_1_1"/>
  <p:tag name="KSO_WM_UNIT_LAYERLEVEL" val="1_1_1"/>
  <p:tag name="KSO_WM_BEAUTIFY_FLAG" val="#wm#"/>
  <p:tag name="KSO_WM_UNIT_HIGHLIGHT" val="0"/>
  <p:tag name="KSO_WM_UNIT_COMPATIBLE" val="0"/>
  <p:tag name="KSO_WM_UNIT_DIAGRAM_ISNUMVISUAL" val="0"/>
  <p:tag name="KSO_WM_UNIT_DIAGRAM_ISREFERUNIT" val="0"/>
  <p:tag name="KSO_WM_DIAGRAM_GROUP_CODE" val="m1-2"/>
  <p:tag name="KSO_WM_UNIT_TYPE" val="m_h_i"/>
  <p:tag name="KSO_WM_UNIT_INDEX" val="1_1_1"/>
  <p:tag name="KSO_WM_UNIT_LINE_FORE_SCHEMECOLOR_INDEX" val="5"/>
  <p:tag name="KSO_WM_UNIT_LINE_FILL_TYPE" val="2"/>
  <p:tag name="KSO_WM_UNIT_USESOURCEFORMAT_APPLY" val="1"/>
</p:tagLst>
</file>

<file path=ppt/tags/tag158.xml><?xml version="1.0" encoding="utf-8"?>
<p:tagLst xmlns:p="http://schemas.openxmlformats.org/presentationml/2006/main">
  <p:tag name="KSO_WM_TEMPLATE_CATEGORY" val="custom"/>
  <p:tag name="KSO_WM_TEMPLATE_INDEX" val="20186617"/>
  <p:tag name="KSO_WM_TAG_VERSION" val="1.0"/>
  <p:tag name="KSO_WM_UNIT_ID" val="custom20186617_6*m_h_a*1_1_1"/>
  <p:tag name="KSO_WM_UNIT_LAYERLEVEL" val="1_1_1"/>
  <p:tag name="KSO_WM_UNIT_HIGHLIGHT" val="0"/>
  <p:tag name="KSO_WM_UNIT_COMPATIBLE" val="0"/>
  <p:tag name="KSO_WM_BEAUTIFY_FLAG" val="#wm#"/>
  <p:tag name="KSO_WM_UNIT_DIAGRAM_ISNUMVISUAL" val="0"/>
  <p:tag name="KSO_WM_UNIT_DIAGRAM_ISREFERUNIT" val="0"/>
  <p:tag name="KSO_WM_UNIT_ISCONTENTSTITLE" val="0"/>
  <p:tag name="KSO_WM_DIAGRAM_GROUP_CODE" val="m1-2"/>
  <p:tag name="KSO_WM_UNIT_TYPE" val="m_h_a"/>
  <p:tag name="KSO_WM_UNIT_INDEX" val="1_1_1"/>
  <p:tag name="KSO_WM_UNIT_PRESET_TEXT" val="单击此处添加标题"/>
  <p:tag name="KSO_WM_UNIT_VALUE" val="19"/>
  <p:tag name="KSO_WM_UNIT_TEXT_FILL_FORE_SCHEMECOLOR_INDEX" val="13"/>
  <p:tag name="KSO_WM_UNIT_TEXT_FILL_TYPE" val="1"/>
  <p:tag name="KSO_WM_UNIT_USESOURCEFORMAT_APPLY" val="1"/>
</p:tagLst>
</file>

<file path=ppt/tags/tag159.xml><?xml version="1.0" encoding="utf-8"?>
<p:tagLst xmlns:p="http://schemas.openxmlformats.org/presentationml/2006/main">
  <p:tag name="KSO_WM_TEMPLATE_CATEGORY" val="custom"/>
  <p:tag name="KSO_WM_TEMPLATE_INDEX" val="20186617"/>
  <p:tag name="KSO_WM_TAG_VERSION" val="1.0"/>
  <p:tag name="KSO_WM_UNIT_ID" val="custom20186617_6*m_h_f*1_1_1"/>
  <p:tag name="KSO_WM_UNIT_LAYERLEVEL" val="1_1_1"/>
  <p:tag name="KSO_WM_UNIT_HIGHLIGHT" val="0"/>
  <p:tag name="KSO_WM_UNIT_COMPATIBLE" val="0"/>
  <p:tag name="KSO_WM_BEAUTIFY_FLAG" val="#wm#"/>
  <p:tag name="KSO_WM_UNIT_DIAGRAM_ISNUMVISUAL" val="0"/>
  <p:tag name="KSO_WM_UNIT_DIAGRAM_ISREFERUNIT" val="0"/>
  <p:tag name="KSO_WM_DIAGRAM_GROUP_CODE" val="m1-2"/>
  <p:tag name="KSO_WM_UNIT_TYPE" val="m_h_f"/>
  <p:tag name="KSO_WM_UNIT_INDEX" val="1_1_1"/>
  <p:tag name="KSO_WM_UNIT_PRESET_TEXT" val="单击此处添加文本具体内容，简明扼要的阐述您的观点，以便观者准确的理解您传达的思想。"/>
  <p:tag name="KSO_WM_UNIT_VALUE" val="42"/>
  <p:tag name="KSO_WM_UNIT_TEXT_FILL_FORE_SCHEMECOLOR_INDEX" val="13"/>
  <p:tag name="KSO_WM_UNIT_TEXT_FILL_TYPE" val="1"/>
  <p:tag name="KSO_WM_UNIT_USESOURCEFORMAT_APPLY" val="1"/>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0.xml><?xml version="1.0" encoding="utf-8"?>
<p:tagLst xmlns:p="http://schemas.openxmlformats.org/presentationml/2006/main">
  <p:tag name="KSO_WM_TEMPLATE_CATEGORY" val="custom"/>
  <p:tag name="KSO_WM_TEMPLATE_INDEX" val="20186617"/>
  <p:tag name="KSO_WM_TAG_VERSION" val="1.0"/>
  <p:tag name="KSO_WM_UNIT_ID" val="custom20186617_6*m_h_i*1_1_2"/>
  <p:tag name="KSO_WM_UNIT_LAYERLEVEL" val="1_1_1"/>
  <p:tag name="KSO_WM_BEAUTIFY_FLAG" val="#wm#"/>
  <p:tag name="KSO_WM_UNIT_HIGHLIGHT" val="0"/>
  <p:tag name="KSO_WM_UNIT_COMPATIBLE" val="0"/>
  <p:tag name="KSO_WM_UNIT_DIAGRAM_ISNUMVISUAL" val="0"/>
  <p:tag name="KSO_WM_UNIT_DIAGRAM_ISREFERUNIT" val="0"/>
  <p:tag name="KSO_WM_DIAGRAM_GROUP_CODE" val="m1-2"/>
  <p:tag name="KSO_WM_UNIT_TYPE" val="m_h_i"/>
  <p:tag name="KSO_WM_UNIT_INDEX" val="1_1_2"/>
  <p:tag name="KSO_WM_UNIT_LINE_FORE_SCHEMECOLOR_INDEX" val="5"/>
  <p:tag name="KSO_WM_UNIT_LINE_FILL_TYPE" val="2"/>
  <p:tag name="KSO_WM_UNIT_TEXT_FILL_FORE_SCHEMECOLOR_INDEX" val="5"/>
  <p:tag name="KSO_WM_UNIT_TEXT_FILL_TYPE" val="1"/>
  <p:tag name="KSO_WM_UNIT_USESOURCEFORMAT_APPLY" val="1"/>
</p:tagLst>
</file>

<file path=ppt/tags/tag161.xml><?xml version="1.0" encoding="utf-8"?>
<p:tagLst xmlns:p="http://schemas.openxmlformats.org/presentationml/2006/main">
  <p:tag name="KSO_WM_TEMPLATE_CATEGORY" val="custom"/>
  <p:tag name="KSO_WM_TEMPLATE_INDEX" val="20186617"/>
  <p:tag name="KSO_WM_TAG_VERSION" val="1.0"/>
  <p:tag name="KSO_WM_UNIT_ID" val="custom20186617_6*m_h_i*1_2_1"/>
  <p:tag name="KSO_WM_UNIT_LAYERLEVEL" val="1_1_1"/>
  <p:tag name="KSO_WM_BEAUTIFY_FLAG" val="#wm#"/>
  <p:tag name="KSO_WM_UNIT_HIGHLIGHT" val="0"/>
  <p:tag name="KSO_WM_UNIT_COMPATIBLE" val="0"/>
  <p:tag name="KSO_WM_UNIT_DIAGRAM_ISNUMVISUAL" val="0"/>
  <p:tag name="KSO_WM_UNIT_DIAGRAM_ISREFERUNIT" val="0"/>
  <p:tag name="KSO_WM_DIAGRAM_GROUP_CODE" val="m1-2"/>
  <p:tag name="KSO_WM_UNIT_TYPE" val="m_h_i"/>
  <p:tag name="KSO_WM_UNIT_INDEX" val="1_2_1"/>
  <p:tag name="KSO_WM_UNIT_LINE_FORE_SCHEMECOLOR_INDEX" val="5"/>
  <p:tag name="KSO_WM_UNIT_LINE_FILL_TYPE" val="2"/>
  <p:tag name="KSO_WM_UNIT_USESOURCEFORMAT_APPLY" val="1"/>
</p:tagLst>
</file>

<file path=ppt/tags/tag162.xml><?xml version="1.0" encoding="utf-8"?>
<p:tagLst xmlns:p="http://schemas.openxmlformats.org/presentationml/2006/main">
  <p:tag name="KSO_WM_TEMPLATE_CATEGORY" val="custom"/>
  <p:tag name="KSO_WM_TEMPLATE_INDEX" val="20186617"/>
  <p:tag name="KSO_WM_TAG_VERSION" val="1.0"/>
  <p:tag name="KSO_WM_UNIT_ID" val="custom20186617_6*m_h_a*1_2_1"/>
  <p:tag name="KSO_WM_UNIT_LAYERLEVEL" val="1_1_1"/>
  <p:tag name="KSO_WM_UNIT_HIGHLIGHT" val="0"/>
  <p:tag name="KSO_WM_UNIT_COMPATIBLE" val="0"/>
  <p:tag name="KSO_WM_BEAUTIFY_FLAG" val="#wm#"/>
  <p:tag name="KSO_WM_UNIT_DIAGRAM_ISNUMVISUAL" val="0"/>
  <p:tag name="KSO_WM_UNIT_DIAGRAM_ISREFERUNIT" val="0"/>
  <p:tag name="KSO_WM_UNIT_ISCONTENTSTITLE" val="0"/>
  <p:tag name="KSO_WM_DIAGRAM_GROUP_CODE" val="m1-2"/>
  <p:tag name="KSO_WM_UNIT_TYPE" val="m_h_a"/>
  <p:tag name="KSO_WM_UNIT_INDEX" val="1_2_1"/>
  <p:tag name="KSO_WM_UNIT_PRESET_TEXT" val="单击此处添加标题"/>
  <p:tag name="KSO_WM_UNIT_VALUE" val="19"/>
  <p:tag name="KSO_WM_UNIT_TEXT_FILL_FORE_SCHEMECOLOR_INDEX" val="13"/>
  <p:tag name="KSO_WM_UNIT_TEXT_FILL_TYPE" val="1"/>
  <p:tag name="KSO_WM_UNIT_USESOURCEFORMAT_APPLY" val="1"/>
</p:tagLst>
</file>

<file path=ppt/tags/tag163.xml><?xml version="1.0" encoding="utf-8"?>
<p:tagLst xmlns:p="http://schemas.openxmlformats.org/presentationml/2006/main">
  <p:tag name="KSO_WM_TEMPLATE_CATEGORY" val="custom"/>
  <p:tag name="KSO_WM_TEMPLATE_INDEX" val="20186617"/>
  <p:tag name="KSO_WM_TAG_VERSION" val="1.0"/>
  <p:tag name="KSO_WM_UNIT_ID" val="custom20186617_6*m_h_f*1_2_1"/>
  <p:tag name="KSO_WM_UNIT_LAYERLEVEL" val="1_1_1"/>
  <p:tag name="KSO_WM_UNIT_HIGHLIGHT" val="0"/>
  <p:tag name="KSO_WM_UNIT_COMPATIBLE" val="0"/>
  <p:tag name="KSO_WM_BEAUTIFY_FLAG" val="#wm#"/>
  <p:tag name="KSO_WM_UNIT_DIAGRAM_ISNUMVISUAL" val="0"/>
  <p:tag name="KSO_WM_UNIT_DIAGRAM_ISREFERUNIT" val="0"/>
  <p:tag name="KSO_WM_DIAGRAM_GROUP_CODE" val="m1-2"/>
  <p:tag name="KSO_WM_UNIT_TYPE" val="m_h_f"/>
  <p:tag name="KSO_WM_UNIT_INDEX" val="1_2_1"/>
  <p:tag name="KSO_WM_UNIT_PRESET_TEXT" val="单击此处添加文本具体内容，简明扼要的阐述您的观点。根据需要可酌情增减文字，以便观者准确的理解您传达的思想。"/>
  <p:tag name="KSO_WM_UNIT_VALUE" val="63"/>
  <p:tag name="KSO_WM_UNIT_TEXT_FILL_FORE_SCHEMECOLOR_INDEX" val="13"/>
  <p:tag name="KSO_WM_UNIT_TEXT_FILL_TYPE" val="1"/>
  <p:tag name="KSO_WM_UNIT_USESOURCEFORMAT_APPLY" val="1"/>
</p:tagLst>
</file>

<file path=ppt/tags/tag164.xml><?xml version="1.0" encoding="utf-8"?>
<p:tagLst xmlns:p="http://schemas.openxmlformats.org/presentationml/2006/main">
  <p:tag name="KSO_WM_TEMPLATE_CATEGORY" val="custom"/>
  <p:tag name="KSO_WM_TEMPLATE_INDEX" val="20186617"/>
  <p:tag name="KSO_WM_TAG_VERSION" val="1.0"/>
  <p:tag name="KSO_WM_UNIT_ID" val="custom20186617_6*m_h_i*1_2_2"/>
  <p:tag name="KSO_WM_UNIT_LAYERLEVEL" val="1_1_1"/>
  <p:tag name="KSO_WM_BEAUTIFY_FLAG" val="#wm#"/>
  <p:tag name="KSO_WM_UNIT_HIGHLIGHT" val="0"/>
  <p:tag name="KSO_WM_UNIT_COMPATIBLE" val="0"/>
  <p:tag name="KSO_WM_UNIT_DIAGRAM_ISNUMVISUAL" val="0"/>
  <p:tag name="KSO_WM_UNIT_DIAGRAM_ISREFERUNIT" val="0"/>
  <p:tag name="KSO_WM_DIAGRAM_GROUP_CODE" val="m1-2"/>
  <p:tag name="KSO_WM_UNIT_TYPE" val="m_h_i"/>
  <p:tag name="KSO_WM_UNIT_INDEX" val="1_2_2"/>
  <p:tag name="KSO_WM_UNIT_LINE_FORE_SCHEMECOLOR_INDEX" val="5"/>
  <p:tag name="KSO_WM_UNIT_LINE_FILL_TYPE" val="2"/>
  <p:tag name="KSO_WM_UNIT_TEXT_FILL_FORE_SCHEMECOLOR_INDEX" val="5"/>
  <p:tag name="KSO_WM_UNIT_TEXT_FILL_TYPE" val="1"/>
  <p:tag name="KSO_WM_UNIT_USESOURCEFORMAT_APPLY" val="1"/>
</p:tagLst>
</file>

<file path=ppt/tags/tag165.xml><?xml version="1.0" encoding="utf-8"?>
<p:tagLst xmlns:p="http://schemas.openxmlformats.org/presentationml/2006/main">
  <p:tag name="KSO_WM_SLIDE_ID" val="custom20186617_6"/>
  <p:tag name="KSO_WM_SLIDE_TYPE" val="text"/>
  <p:tag name="KSO_WM_SLIDE_SUBTYPE" val="diag"/>
  <p:tag name="KSO_WM_SLIDE_ITEM_CNT" val="2"/>
  <p:tag name="KSO_WM_SLIDE_INDEX" val="6"/>
  <p:tag name="KSO_WM_SLIDE_SIZE" val="397.9*314.15"/>
  <p:tag name="KSO_WM_SLIDE_POSITION" val="197.65*141.7"/>
  <p:tag name="KSO_WM_TAG_VERSION" val="1.0"/>
  <p:tag name="KSO_WM_BEAUTIFY_FLAG" val="#wm#"/>
  <p:tag name="KSO_WM_TEMPLATE_CATEGORY" val="custom"/>
  <p:tag name="KSO_WM_TEMPLATE_INDEX" val="20186617"/>
  <p:tag name="KSO_WM_SLIDE_LAYOUT" val="a_m"/>
  <p:tag name="KSO_WM_SLIDE_LAYOUT_CNT" val="1_1"/>
  <p:tag name="KSO_WM_DIAGRAM_GROUP_CODE" val="m1-2"/>
  <p:tag name="KSO_WM_SLIDE_DIAGTYPE" val="m"/>
</p:tagLst>
</file>

<file path=ppt/tags/tag166.xml><?xml version="1.0" encoding="utf-8"?>
<p:tagLst xmlns:p="http://schemas.openxmlformats.org/presentationml/2006/main">
  <p:tag name="KSO_WM_TEMPLATE_CATEGORY" val="custom"/>
  <p:tag name="KSO_WM_TEMPLATE_INDEX" val="20186617"/>
  <p:tag name="KSO_WM_TAG_VERSION" val="1.0"/>
  <p:tag name="KSO_WM_UNIT_TYPE" val="e"/>
  <p:tag name="KSO_WM_UNIT_INDEX" val="1"/>
  <p:tag name="KSO_WM_UNIT_ID" val="custom20186617_3*e*1"/>
  <p:tag name="KSO_WM_UNIT_LAYERLEVEL" val="1"/>
  <p:tag name="KSO_WM_UNIT_VALUE" val="2"/>
  <p:tag name="KSO_WM_UNIT_HIGHLIGHT" val="0"/>
  <p:tag name="KSO_WM_UNIT_COMPATIBLE" val="1"/>
  <p:tag name="KSO_WM_BEAUTIFY_FLAG" val="#wm#"/>
  <p:tag name="KSO_WM_UNIT_PRESET_TEXT" val="01"/>
  <p:tag name="KSO_WM_UNIT_DIAGRAM_ISNUMVISUAL" val="0"/>
  <p:tag name="KSO_WM_UNIT_DIAGRAM_ISREFERUNIT" val="0"/>
</p:tagLst>
</file>

<file path=ppt/tags/tag167.xml><?xml version="1.0" encoding="utf-8"?>
<p:tagLst xmlns:p="http://schemas.openxmlformats.org/presentationml/2006/main">
  <p:tag name="KSO_WM_UNIT_ISCONTENTSTITLE" val="0"/>
  <p:tag name="KSO_WM_UNIT_HIGHLIGHT" val="0"/>
  <p:tag name="KSO_WM_UNIT_COMPATIBLE" val="0"/>
  <p:tag name="KSO_WM_UNIT_TYPE" val="a"/>
  <p:tag name="KSO_WM_UNIT_INDEX" val="1"/>
  <p:tag name="KSO_WM_UNIT_ID" val="custom20186617_3*a*1"/>
  <p:tag name="KSO_WM_TEMPLATE_CATEGORY" val="custom"/>
  <p:tag name="KSO_WM_TEMPLATE_INDEX" val="20186617"/>
  <p:tag name="KSO_WM_UNIT_LAYERLEVEL" val="1"/>
  <p:tag name="KSO_WM_TAG_VERSION" val="1.0"/>
  <p:tag name="KSO_WM_BEAUTIFY_FLAG" val="#wm#"/>
  <p:tag name="KSO_WM_UNIT_PRESET_TEXT" val="单击此处添加标题"/>
  <p:tag name="KSO_WM_UNIT_VALUE" val="12"/>
  <p:tag name="KSO_WM_UNIT_DIAGRAM_ISNUMVISUAL" val="0"/>
  <p:tag name="KSO_WM_UNIT_DIAGRAM_ISREFERUNIT" val="0"/>
</p:tagLst>
</file>

<file path=ppt/tags/tag168.xml><?xml version="1.0" encoding="utf-8"?>
<p:tagLst xmlns:p="http://schemas.openxmlformats.org/presentationml/2006/main">
  <p:tag name="KSO_WM_TEMPLATE_CATEGORY" val="custom"/>
  <p:tag name="KSO_WM_TEMPLATE_INDEX" val="20186617"/>
  <p:tag name="KSO_WM_TAG_VERSION" val="1.0"/>
  <p:tag name="KSO_WM_SLIDE_ID" val="custom20186617_3"/>
  <p:tag name="KSO_WM_SLIDE_INDEX" val="3"/>
  <p:tag name="KSO_WM_SLIDE_ITEM_CNT" val="0"/>
  <p:tag name="KSO_WM_SLIDE_LAYOUT" val="a_b_e"/>
  <p:tag name="KSO_WM_SLIDE_LAYOUT_CNT" val="1_1_1"/>
  <p:tag name="KSO_WM_SLIDE_TYPE" val="sectionTitle"/>
  <p:tag name="KSO_WM_SLIDE_SUBTYPE" val="pureTxt"/>
  <p:tag name="KSO_WM_BEAUTIFY_FLAG" val="#wm#"/>
</p:tagLst>
</file>

<file path=ppt/tags/tag1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custom20204131_18*i*1"/>
  <p:tag name="KSO_WM_TEMPLATE_CATEGORY" val="custom"/>
  <p:tag name="KSO_WM_TEMPLATE_INDEX" val="20204131"/>
  <p:tag name="KSO_WM_UNIT_LAYERLEVEL" val="1"/>
  <p:tag name="KSO_WM_TAG_VERSION" val="1.0"/>
  <p:tag name="KSO_WM_BEAUTIFY_FLAG" val="#wm#"/>
  <p:tag name="KSO_WM_UNIT_SUBTYPE" val="h"/>
  <p:tag name="KSO_WM_UNIT_BK_DARK_LIGHT" val="1"/>
  <p:tag name="KSO_WM_UNIT_BLOCK" val="0"/>
  <p:tag name="KSO_WM_UNIT_SM_LIMIT_TYPE" val="1"/>
  <p:tag name="KSO_WM_UNIT_DECORATE_INFO" val="{&quot;DecorateInfoX&quot;:{&quot;IsLeft&quot;:true,&quot;IsRight&quot;:false,&quot;IsAbs&quot;:true},&quot;DecorateInfoY&quot;:{&quot;IsTop&quot;:true,&quot;IsBottom&quot;:false,&quot;IsAbs&quot;:true}}"/>
  <p:tag name="KSO_WM_UNIT_FILL_FORE_SCHEMECOLOR_INDEX_BRIGHTNESS" val="0"/>
  <p:tag name="KSO_WM_UNIT_FILL_FORE_SCHEMECOLOR_INDEX" val="15"/>
  <p:tag name="KSO_WM_UNIT_FILL_TYPE" val="1"/>
  <p:tag name="KSO_WM_UNIT_VALUE" val="425"/>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0.xml><?xml version="1.0" encoding="utf-8"?>
<p:tagLst xmlns:p="http://schemas.openxmlformats.org/presentationml/2006/main">
  <p:tag name="KSO_WM_UNIT_ISCONTENTSTITLE" val="0"/>
  <p:tag name="KSO_WM_UNIT_PRESET_TEXT" val="单击此处添加大标题内容"/>
  <p:tag name="KSO_WM_UNIT_NOCLEAR" val="0"/>
  <p:tag name="KSO_WM_UNIT_VALUE" val="15"/>
  <p:tag name="KSO_WM_UNIT_HIGHLIGHT" val="0"/>
  <p:tag name="KSO_WM_UNIT_COMPATIBLE" val="0"/>
  <p:tag name="KSO_WM_UNIT_DIAGRAM_ISNUMVISUAL" val="0"/>
  <p:tag name="KSO_WM_UNIT_DIAGRAM_ISREFERUNIT" val="0"/>
  <p:tag name="KSO_WM_UNIT_TYPE" val="a"/>
  <p:tag name="KSO_WM_UNIT_INDEX" val="1"/>
  <p:tag name="KSO_WM_UNIT_ID" val="custom20204131_18*a*1"/>
  <p:tag name="KSO_WM_TEMPLATE_CATEGORY" val="custom"/>
  <p:tag name="KSO_WM_TEMPLATE_INDEX" val="20204131"/>
  <p:tag name="KSO_WM_UNIT_LAYERLEVEL" val="1"/>
  <p:tag name="KSO_WM_TAG_VERSION" val="1.0"/>
  <p:tag name="KSO_WM_BEAUTIFY_FLAG" val="#wm#"/>
  <p:tag name="KSO_WM_UNIT_DEFAULT_FONT" val="36;44;4"/>
  <p:tag name="KSO_WM_UNIT_BLOCK" val="0"/>
  <p:tag name="KSO_WM_UNIT_ISNUMDGMTITLE" val="0"/>
  <p:tag name="KSO_WM_UNIT_TEXT_FILL_FORE_SCHEMECOLOR_INDEX_BRIGHTNESS" val="0"/>
  <p:tag name="KSO_WM_UNIT_TEXT_FILL_FORE_SCHEMECOLOR_INDEX" val="14"/>
  <p:tag name="KSO_WM_UNIT_TEXT_FILL_TYPE" val="1"/>
</p:tagLst>
</file>

<file path=ppt/tags/tag171.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3"/>
  <p:tag name="KSO_WM_UNIT_TYPE" val="l_h_i"/>
  <p:tag name="KSO_WM_UNIT_INDEX" val="1_1_1"/>
  <p:tag name="KSO_WM_UNIT_ID" val="custom20204131_18*l_h_i*1_1_1"/>
  <p:tag name="KSO_WM_TEMPLATE_CATEGORY" val="custom"/>
  <p:tag name="KSO_WM_TEMPLATE_INDEX" val="20204131"/>
  <p:tag name="KSO_WM_UNIT_LAYERLEVEL" val="1_1_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 name="KSO_WM_UNIT_VALUE" val="4"/>
  <p:tag name="KSO_WM_UNIT_USESOURCEFORMAT_APPLY" val="1"/>
</p:tagLst>
</file>

<file path=ppt/tags/tag172.xml><?xml version="1.0" encoding="utf-8"?>
<p:tagLst xmlns:p="http://schemas.openxmlformats.org/presentationml/2006/main">
  <p:tag name="KSO_WM_UNIT_NOCLEAR" val="0"/>
  <p:tag name="KSO_WM_UNIT_VALUE" val="102"/>
  <p:tag name="KSO_WM_UNIT_HIGHLIGHT" val="0"/>
  <p:tag name="KSO_WM_UNIT_COMPATIBLE" val="0"/>
  <p:tag name="KSO_WM_UNIT_DIAGRAM_ISNUMVISUAL" val="0"/>
  <p:tag name="KSO_WM_UNIT_DIAGRAM_ISREFERUNIT" val="0"/>
  <p:tag name="KSO_WM_DIAGRAM_GROUP_CODE" val="l1-3"/>
  <p:tag name="KSO_WM_UNIT_TYPE" val="l_h_f"/>
  <p:tag name="KSO_WM_UNIT_INDEX" val="1_1_1"/>
  <p:tag name="KSO_WM_UNIT_ID" val="custom20204131_18*l_h_f*1_1_1"/>
  <p:tag name="KSO_WM_TEMPLATE_CATEGORY" val="custom"/>
  <p:tag name="KSO_WM_TEMPLATE_INDEX" val="20204131"/>
  <p:tag name="KSO_WM_UNIT_LAYERLEVEL" val="1_1_1"/>
  <p:tag name="KSO_WM_TAG_VERSION" val="1.0"/>
  <p:tag name="KSO_WM_BEAUTIFY_FLAG" val="#wm#"/>
  <p:tag name="KSO_WM_UNIT_PRESET_TEXT" val="您的正文已经简明扼要，字字珠玑，但信息却错综复杂，需要用更多的文字来表述。"/>
  <p:tag name="KSO_WM_UNIT_TEXT_FILL_FORE_SCHEMECOLOR_INDEX_BRIGHTNESS" val="0"/>
  <p:tag name="KSO_WM_UNIT_TEXT_FILL_FORE_SCHEMECOLOR_INDEX" val="13"/>
  <p:tag name="KSO_WM_UNIT_TEXT_FILL_TYPE" val="1"/>
  <p:tag name="KSO_WM_UNIT_USESOURCEFORMAT_APPLY" val="1"/>
</p:tagLst>
</file>

<file path=ppt/tags/tag173.xml><?xml version="1.0" encoding="utf-8"?>
<p:tagLst xmlns:p="http://schemas.openxmlformats.org/presentationml/2006/main">
  <p:tag name="KSO_WM_UNIT_ISCONTENTSTITLE" val="0"/>
  <p:tag name="KSO_WM_UNIT_NOCLEAR" val="0"/>
  <p:tag name="KSO_WM_UNIT_VALUE" val="26"/>
  <p:tag name="KSO_WM_UNIT_HIGHLIGHT" val="0"/>
  <p:tag name="KSO_WM_UNIT_COMPATIBLE" val="0"/>
  <p:tag name="KSO_WM_UNIT_DIAGRAM_ISNUMVISUAL" val="0"/>
  <p:tag name="KSO_WM_UNIT_DIAGRAM_ISREFERUNIT" val="0"/>
  <p:tag name="KSO_WM_DIAGRAM_GROUP_CODE" val="l1-3"/>
  <p:tag name="KSO_WM_UNIT_TYPE" val="l_h_a"/>
  <p:tag name="KSO_WM_UNIT_INDEX" val="1_1_1"/>
  <p:tag name="KSO_WM_UNIT_ID" val="custom20204131_18*l_h_a*1_1_1"/>
  <p:tag name="KSO_WM_TEMPLATE_CATEGORY" val="custom"/>
  <p:tag name="KSO_WM_TEMPLATE_INDEX" val="20204131"/>
  <p:tag name="KSO_WM_UNIT_LAYERLEVEL" val="1_1_1"/>
  <p:tag name="KSO_WM_TAG_VERSION" val="1.0"/>
  <p:tag name="KSO_WM_BEAUTIFY_FLAG" val="#wm#"/>
  <p:tag name="KSO_WM_UNIT_PRESET_TEXT" val="单击此处添加大标题内容"/>
  <p:tag name="KSO_WM_UNIT_TEXT_FILL_FORE_SCHEMECOLOR_INDEX_BRIGHTNESS" val="0"/>
  <p:tag name="KSO_WM_UNIT_TEXT_FILL_FORE_SCHEMECOLOR_INDEX" val="13"/>
  <p:tag name="KSO_WM_UNIT_TEXT_FILL_TYPE" val="1"/>
  <p:tag name="KSO_WM_UNIT_USESOURCEFORMAT_APPLY" val="1"/>
</p:tagLst>
</file>

<file path=ppt/tags/tag174.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3"/>
  <p:tag name="KSO_WM_UNIT_TYPE" val="l_h_i"/>
  <p:tag name="KSO_WM_UNIT_INDEX" val="1_2_1"/>
  <p:tag name="KSO_WM_UNIT_ID" val="custom20204131_18*l_h_i*1_2_1"/>
  <p:tag name="KSO_WM_TEMPLATE_CATEGORY" val="custom"/>
  <p:tag name="KSO_WM_TEMPLATE_INDEX" val="20204131"/>
  <p:tag name="KSO_WM_UNIT_LAYERLEVEL" val="1_1_1"/>
  <p:tag name="KSO_WM_TAG_VERSION" val="1.0"/>
  <p:tag name="KSO_WM_BEAUTIFY_FLAG" val="#wm#"/>
  <p:tag name="KSO_WM_UNIT_FILL_FORE_SCHEMECOLOR_INDEX_BRIGHTNESS" val="0"/>
  <p:tag name="KSO_WM_UNIT_FILL_FORE_SCHEMECOLOR_INDEX" val="10"/>
  <p:tag name="KSO_WM_UNIT_FILL_TYPE" val="1"/>
  <p:tag name="KSO_WM_UNIT_TEXT_FILL_FORE_SCHEMECOLOR_INDEX_BRIGHTNESS" val="0"/>
  <p:tag name="KSO_WM_UNIT_TEXT_FILL_FORE_SCHEMECOLOR_INDEX" val="2"/>
  <p:tag name="KSO_WM_UNIT_TEXT_FILL_TYPE" val="1"/>
  <p:tag name="KSO_WM_UNIT_VALUE" val="4"/>
  <p:tag name="KSO_WM_UNIT_USESOURCEFORMAT_APPLY" val="1"/>
</p:tagLst>
</file>

<file path=ppt/tags/tag175.xml><?xml version="1.0" encoding="utf-8"?>
<p:tagLst xmlns:p="http://schemas.openxmlformats.org/presentationml/2006/main">
  <p:tag name="KSO_WM_UNIT_NOCLEAR" val="0"/>
  <p:tag name="KSO_WM_UNIT_VALUE" val="102"/>
  <p:tag name="KSO_WM_UNIT_HIGHLIGHT" val="0"/>
  <p:tag name="KSO_WM_UNIT_COMPATIBLE" val="0"/>
  <p:tag name="KSO_WM_UNIT_DIAGRAM_ISNUMVISUAL" val="0"/>
  <p:tag name="KSO_WM_UNIT_DIAGRAM_ISREFERUNIT" val="0"/>
  <p:tag name="KSO_WM_DIAGRAM_GROUP_CODE" val="l1-3"/>
  <p:tag name="KSO_WM_UNIT_TYPE" val="l_h_f"/>
  <p:tag name="KSO_WM_UNIT_INDEX" val="1_2_1"/>
  <p:tag name="KSO_WM_UNIT_ID" val="custom20204131_18*l_h_f*1_2_1"/>
  <p:tag name="KSO_WM_TEMPLATE_CATEGORY" val="custom"/>
  <p:tag name="KSO_WM_TEMPLATE_INDEX" val="20204131"/>
  <p:tag name="KSO_WM_UNIT_LAYERLEVEL" val="1_1_1"/>
  <p:tag name="KSO_WM_TAG_VERSION" val="1.0"/>
  <p:tag name="KSO_WM_BEAUTIFY_FLAG" val="#wm#"/>
  <p:tag name="KSO_WM_UNIT_PRESET_TEXT" val="您的正文已经简明扼要，字字珠玑，但信息却错综复杂，需要用更多的文字来表述。"/>
  <p:tag name="KSO_WM_UNIT_TEXT_FILL_FORE_SCHEMECOLOR_INDEX_BRIGHTNESS" val="0"/>
  <p:tag name="KSO_WM_UNIT_TEXT_FILL_FORE_SCHEMECOLOR_INDEX" val="13"/>
  <p:tag name="KSO_WM_UNIT_TEXT_FILL_TYPE" val="1"/>
  <p:tag name="KSO_WM_UNIT_USESOURCEFORMAT_APPLY" val="1"/>
</p:tagLst>
</file>

<file path=ppt/tags/tag176.xml><?xml version="1.0" encoding="utf-8"?>
<p:tagLst xmlns:p="http://schemas.openxmlformats.org/presentationml/2006/main">
  <p:tag name="KSO_WM_UNIT_ISCONTENTSTITLE" val="0"/>
  <p:tag name="KSO_WM_UNIT_NOCLEAR" val="0"/>
  <p:tag name="KSO_WM_UNIT_VALUE" val="26"/>
  <p:tag name="KSO_WM_UNIT_HIGHLIGHT" val="0"/>
  <p:tag name="KSO_WM_UNIT_COMPATIBLE" val="0"/>
  <p:tag name="KSO_WM_UNIT_DIAGRAM_ISNUMVISUAL" val="0"/>
  <p:tag name="KSO_WM_UNIT_DIAGRAM_ISREFERUNIT" val="0"/>
  <p:tag name="KSO_WM_DIAGRAM_GROUP_CODE" val="l1-3"/>
  <p:tag name="KSO_WM_UNIT_TYPE" val="l_h_a"/>
  <p:tag name="KSO_WM_UNIT_INDEX" val="1_2_1"/>
  <p:tag name="KSO_WM_UNIT_ID" val="custom20204131_18*l_h_a*1_2_1"/>
  <p:tag name="KSO_WM_TEMPLATE_CATEGORY" val="custom"/>
  <p:tag name="KSO_WM_TEMPLATE_INDEX" val="20204131"/>
  <p:tag name="KSO_WM_UNIT_LAYERLEVEL" val="1_1_1"/>
  <p:tag name="KSO_WM_TAG_VERSION" val="1.0"/>
  <p:tag name="KSO_WM_BEAUTIFY_FLAG" val="#wm#"/>
  <p:tag name="KSO_WM_UNIT_PRESET_TEXT" val="单击此处添加大标题内容"/>
  <p:tag name="KSO_WM_UNIT_TEXT_FILL_FORE_SCHEMECOLOR_INDEX_BRIGHTNESS" val="0"/>
  <p:tag name="KSO_WM_UNIT_TEXT_FILL_FORE_SCHEMECOLOR_INDEX" val="13"/>
  <p:tag name="KSO_WM_UNIT_TEXT_FILL_TYPE" val="1"/>
  <p:tag name="KSO_WM_UNIT_USESOURCEFORMAT_APPLY" val="1"/>
</p:tagLst>
</file>

<file path=ppt/tags/tag177.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3"/>
  <p:tag name="KSO_WM_UNIT_TYPE" val="l_h_i"/>
  <p:tag name="KSO_WM_UNIT_INDEX" val="1_3_1"/>
  <p:tag name="KSO_WM_UNIT_ID" val="custom20204131_18*l_h_i*1_3_1"/>
  <p:tag name="KSO_WM_TEMPLATE_CATEGORY" val="custom"/>
  <p:tag name="KSO_WM_TEMPLATE_INDEX" val="20204131"/>
  <p:tag name="KSO_WM_UNIT_LAYERLEVEL" val="1_1_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 name="KSO_WM_UNIT_VALUE" val="4"/>
  <p:tag name="KSO_WM_UNIT_USESOURCEFORMAT_APPLY" val="1"/>
</p:tagLst>
</file>

<file path=ppt/tags/tag178.xml><?xml version="1.0" encoding="utf-8"?>
<p:tagLst xmlns:p="http://schemas.openxmlformats.org/presentationml/2006/main">
  <p:tag name="KSO_WM_UNIT_NOCLEAR" val="0"/>
  <p:tag name="KSO_WM_UNIT_VALUE" val="102"/>
  <p:tag name="KSO_WM_UNIT_HIGHLIGHT" val="0"/>
  <p:tag name="KSO_WM_UNIT_COMPATIBLE" val="0"/>
  <p:tag name="KSO_WM_UNIT_DIAGRAM_ISNUMVISUAL" val="0"/>
  <p:tag name="KSO_WM_UNIT_DIAGRAM_ISREFERUNIT" val="0"/>
  <p:tag name="KSO_WM_DIAGRAM_GROUP_CODE" val="l1-3"/>
  <p:tag name="KSO_WM_UNIT_TYPE" val="l_h_f"/>
  <p:tag name="KSO_WM_UNIT_INDEX" val="1_3_1"/>
  <p:tag name="KSO_WM_UNIT_ID" val="custom20204131_18*l_h_f*1_3_1"/>
  <p:tag name="KSO_WM_TEMPLATE_CATEGORY" val="custom"/>
  <p:tag name="KSO_WM_TEMPLATE_INDEX" val="20204131"/>
  <p:tag name="KSO_WM_UNIT_LAYERLEVEL" val="1_1_1"/>
  <p:tag name="KSO_WM_TAG_VERSION" val="1.0"/>
  <p:tag name="KSO_WM_BEAUTIFY_FLAG" val="#wm#"/>
  <p:tag name="KSO_WM_UNIT_PRESET_TEXT" val="您的正文已经简明扼要，字字珠玑，但信息却错综复杂，需要用更多的文字来表述。"/>
  <p:tag name="KSO_WM_UNIT_TEXT_FILL_FORE_SCHEMECOLOR_INDEX_BRIGHTNESS" val="0"/>
  <p:tag name="KSO_WM_UNIT_TEXT_FILL_FORE_SCHEMECOLOR_INDEX" val="13"/>
  <p:tag name="KSO_WM_UNIT_TEXT_FILL_TYPE" val="1"/>
  <p:tag name="KSO_WM_UNIT_USESOURCEFORMAT_APPLY" val="1"/>
</p:tagLst>
</file>

<file path=ppt/tags/tag179.xml><?xml version="1.0" encoding="utf-8"?>
<p:tagLst xmlns:p="http://schemas.openxmlformats.org/presentationml/2006/main">
  <p:tag name="KSO_WM_UNIT_ISCONTENTSTITLE" val="0"/>
  <p:tag name="KSO_WM_UNIT_NOCLEAR" val="0"/>
  <p:tag name="KSO_WM_UNIT_VALUE" val="26"/>
  <p:tag name="KSO_WM_UNIT_HIGHLIGHT" val="0"/>
  <p:tag name="KSO_WM_UNIT_COMPATIBLE" val="0"/>
  <p:tag name="KSO_WM_UNIT_DIAGRAM_ISNUMVISUAL" val="0"/>
  <p:tag name="KSO_WM_UNIT_DIAGRAM_ISREFERUNIT" val="0"/>
  <p:tag name="KSO_WM_DIAGRAM_GROUP_CODE" val="l1-3"/>
  <p:tag name="KSO_WM_UNIT_TYPE" val="l_h_a"/>
  <p:tag name="KSO_WM_UNIT_INDEX" val="1_3_1"/>
  <p:tag name="KSO_WM_UNIT_ID" val="custom20204131_18*l_h_a*1_3_1"/>
  <p:tag name="KSO_WM_TEMPLATE_CATEGORY" val="custom"/>
  <p:tag name="KSO_WM_TEMPLATE_INDEX" val="20204131"/>
  <p:tag name="KSO_WM_UNIT_LAYERLEVEL" val="1_1_1"/>
  <p:tag name="KSO_WM_TAG_VERSION" val="1.0"/>
  <p:tag name="KSO_WM_BEAUTIFY_FLAG" val="#wm#"/>
  <p:tag name="KSO_WM_UNIT_PRESET_TEXT" val="单击此处添加大标题内容"/>
  <p:tag name="KSO_WM_UNIT_TEXT_FILL_FORE_SCHEMECOLOR_INDEX_BRIGHTNESS" val="0"/>
  <p:tag name="KSO_WM_UNIT_TEXT_FILL_FORE_SCHEMECOLOR_INDEX" val="13"/>
  <p:tag name="KSO_WM_UNIT_TEXT_FILL_TYPE" val="1"/>
  <p:tag name="KSO_WM_UNIT_USESOURCEFORMAT_APPLY" val="1"/>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80.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3"/>
  <p:tag name="KSO_WM_UNIT_TYPE" val="l_i"/>
  <p:tag name="KSO_WM_UNIT_INDEX" val="1_1"/>
  <p:tag name="KSO_WM_UNIT_ID" val="custom20204131_18*l_i*1_1"/>
  <p:tag name="KSO_WM_TEMPLATE_CATEGORY" val="custom"/>
  <p:tag name="KSO_WM_TEMPLATE_INDEX" val="20204131"/>
  <p:tag name="KSO_WM_UNIT_LAYERLEVEL" val="1_1"/>
  <p:tag name="KSO_WM_TAG_VERSION" val="1.0"/>
  <p:tag name="KSO_WM_BEAUTIFY_FLAG" val="#wm#"/>
  <p:tag name="KSO_WM_UNIT_LINE_FORE_SCHEMECOLOR_INDEX_BRIGHTNESS" val="-0.25"/>
  <p:tag name="KSO_WM_UNIT_LINE_FORE_SCHEMECOLOR_INDEX" val="14"/>
  <p:tag name="KSO_WM_UNIT_LINE_FILL_TYPE" val="2"/>
  <p:tag name="KSO_WM_UNIT_USESOURCEFORMAT_APPLY" val="1"/>
</p:tagLst>
</file>

<file path=ppt/tags/tag181.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3"/>
  <p:tag name="KSO_WM_UNIT_TYPE" val="l_i"/>
  <p:tag name="KSO_WM_UNIT_INDEX" val="1_2"/>
  <p:tag name="KSO_WM_UNIT_ID" val="custom20204131_18*l_i*1_2"/>
  <p:tag name="KSO_WM_TEMPLATE_CATEGORY" val="custom"/>
  <p:tag name="KSO_WM_TEMPLATE_INDEX" val="20204131"/>
  <p:tag name="KSO_WM_UNIT_LAYERLEVEL" val="1_1"/>
  <p:tag name="KSO_WM_TAG_VERSION" val="1.0"/>
  <p:tag name="KSO_WM_BEAUTIFY_FLAG" val="#wm#"/>
  <p:tag name="KSO_WM_UNIT_LINE_FORE_SCHEMECOLOR_INDEX_BRIGHTNESS" val="-0.25"/>
  <p:tag name="KSO_WM_UNIT_LINE_FORE_SCHEMECOLOR_INDEX" val="14"/>
  <p:tag name="KSO_WM_UNIT_LINE_FILL_TYPE" val="2"/>
  <p:tag name="KSO_WM_UNIT_USESOURCEFORMAT_APPLY" val="1"/>
</p:tagLst>
</file>

<file path=ppt/tags/tag182.xml><?xml version="1.0" encoding="utf-8"?>
<p:tagLst xmlns:p="http://schemas.openxmlformats.org/presentationml/2006/main">
  <p:tag name="KSO_WM_SLIDE_ID" val="custom20204131_18"/>
  <p:tag name="KSO_WM_TEMPLATE_SUBCATEGORY" val="0"/>
  <p:tag name="KSO_WM_TEMPLATE_MASTER_TYPE" val="0"/>
  <p:tag name="KSO_WM_TEMPLATE_COLOR_TYPE" val="1"/>
  <p:tag name="KSO_WM_SLIDE_TYPE" val="text"/>
  <p:tag name="KSO_WM_SLIDE_SUBTYPE" val="diag"/>
  <p:tag name="KSO_WM_SLIDE_ITEM_CNT" val="3"/>
  <p:tag name="KSO_WM_SLIDE_INDEX" val="18"/>
  <p:tag name="KSO_WM_SLIDE_SIZE" val="527.6*409.85"/>
  <p:tag name="KSO_WM_SLIDE_POSITION" val="370.15*70.05"/>
  <p:tag name="KSO_WM_TAG_VERSION" val="1.0"/>
  <p:tag name="KSO_WM_BEAUTIFY_FLAG" val="#wm#"/>
  <p:tag name="KSO_WM_TEMPLATE_CATEGORY" val="custom"/>
  <p:tag name="KSO_WM_TEMPLATE_INDEX" val="20204131"/>
  <p:tag name="KSO_WM_SLIDE_LAYOUT" val="l"/>
  <p:tag name="KSO_WM_SLIDE_LAYOUT_CNT" val="1"/>
  <p:tag name="KSO_WM_SLIDE_LAYOUT_INFO" val="{&quot;direction&quot;:1,&quot;horizontalAlign&quot;:-1,&quot;verticalAlign&quot;:-1,&quot;type&quot;:0,&quot;diagramDirection&quot;:0,&quot;canSetOverLayout&quot;:0,&quot;isOverLayout&quot;:0,&quot;normalSize&quot;:{&quot;size1&quot;:33.4},&quot;minSize&quot;:{&quot;size1&quot;:33.4},&quot;maxSize&quot;:{&quot;size1&quot;:33.4},&quot;edge&quot;:{&quot;left&quot;:true,&quot;top&quot;:true,&quot;right&quot;:true,&quot;bottom&quot;:true},&quot;backgroundInfo&quot;:[{&quot;type&quot;:&quot;general&quot;,&quot;left&quot;:0.0,&quot;top&quot;:0.0,&quot;right&quot;:0.0,&quot;bottom&quot;:0.0,&quot;leftAbs&quot;:false,&quot;topAbs&quot;:false,&quot;rightAbs&quot;:false,&quot;bottomAbs&quot;:false}],&quot;subLayout&quot;:[{&quot;direction&quot;:0,&quot;horizontalAlign&quot;:-1,&quot;verticalAlign&quot;:-1,&quot;type&quot;:0,&quot;diagramDirection&quot;:0,&quot;canSetOverLayout&quot;:0,&quot;isOverLayout&quot;:0,&quot;margin&quot;:{&quot;left&quot;:2.12,&quot;top&quot;:3.27,&quot;right&quot;:1.69,&quot;bottom&quot;:2.93},&quot;normalSize&quot;:{&quot;size1&quot;:52.4},&quot;minSize&quot;:{&quot;size1&quot;:39.3},&quot;maxSize&quot;:{&quot;size1&quot;:65.6},&quot;edge&quot;:{&quot;left&quot;:true,&quot;top&quot;:true,&quot;right&quot;:false,&quot;bottom&quot;:true},&quot;backgroundInfo&quot;:[{&quot;type&quot;:&quot;leftRight&quot;,&quot;left&quot;:0.0,&quot;top&quot;:0.0,&quot;right&quot;:0.0,&quot;bottom&quot;:0.0,&quot;leftAbs&quot;:false,&quot;topAbs&quot;:false,&quot;rightAbs&quot;:false,&quot;bottomAbs&quot;:false}],&quot;subLayout&quot;:[{&quot;direction&quot;:0,&quot;horizontalAlign&quot;:-1,&quot;verticalAlign&quot;:-1,&quot;type&quot;:0,&quot;diagramDirection&quot;:0,&quot;canSetOverLayout&quot;:0,&quot;isOverLayout&quot;:0,&quot;margin&quot;:{&quot;left&quot;:2.12,&quot;top&quot;:3.27,&quot;right&quot;:1.69,&quot;bottom&quot;:0.394},&quot;edge&quot;:{&quot;left&quot;:true,&quot;top&quot;:true,&quot;right&quot;:false,&quot;bottom&quot;:false}},{&quot;direction&quot;:0,&quot;horizontalAlign&quot;:-1,&quot;verticalAlign&quot;:-1,&quot;type&quot;:0,&quot;diagramDirection&quot;:0,&quot;canSetOverLayout&quot;:0,&quot;isOverLayout&quot;:0,&quot;margin&quot;:{&quot;left&quot;:2.12,&quot;top&quot;:0.026,&quot;right&quot;:1.69,&quot;bottom&quot;:2.93},&quot;edge&quot;:{&quot;left&quot;:true,&quot;top&quot;:false,&quot;right&quot;:false,&quot;bottom&quot;:true}}]},{&quot;direction&quot;:0,&quot;horizontalAlign&quot;:-1,&quot;verticalAlign&quot;:-1,&quot;type&quot;:0,&quot;diagramDirection&quot;:0,&quot;canSetOverLayout&quot;:0,&quot;isOverLayout&quot;:0,&quot;margin&quot;:{&quot;left&quot;:2.12,&quot;top&quot;:2.54,&quot;right&quot;:2.54,&quot;bottom&quot;:2.54},&quot;edge&quot;:{&quot;left&quot;:false,&quot;top&quot;:true,&quot;right&quot;:true,&quot;bottom&quot;:true}}]}"/>
  <p:tag name="KSO_WM_SLIDE_CAN_ADD_NAVIGATION" val="1"/>
  <p:tag name="KSO_WM_SLIDE_BACKGROUND" val="[&quot;general&quot;,&quot;leftRight&quot;]"/>
  <p:tag name="KSO_WM_SLIDE_RATIO" val="1.777778"/>
  <p:tag name="KSO_WM_DIAGRAM_GROUP_CODE" val="l1-3"/>
  <p:tag name="KSO_WM_SLIDE_DIAGTYPE" val="l"/>
</p:tagLst>
</file>

<file path=ppt/tags/tag183.xml><?xml version="1.0" encoding="utf-8"?>
<p:tagLst xmlns:p="http://schemas.openxmlformats.org/presentationml/2006/main">
  <p:tag name="KSO_WM_SLIDE_ID" val="custom20186617_4"/>
  <p:tag name="KSO_WM_SLIDE_ITEM_CNT" val="0"/>
  <p:tag name="KSO_WM_SLIDE_INDEX" val="4"/>
  <p:tag name="KSO_WM_TAG_VERSION" val="1.0"/>
  <p:tag name="KSO_WM_BEAUTIFY_FLAG" val="#wm#"/>
  <p:tag name="KSO_WM_TEMPLATE_CATEGORY" val="custom"/>
  <p:tag name="KSO_WM_TEMPLATE_INDEX" val="20186617"/>
  <p:tag name="KSO_WM_SLIDE_TYPE" val="text"/>
  <p:tag name="KSO_WM_SLIDE_SUBTYPE" val="pureTxt"/>
  <p:tag name="KSO_WM_SLIDE_SIZE" val="822*459"/>
  <p:tag name="KSO_WM_SLIDE_POSITION" val="68*26"/>
  <p:tag name="KSO_WM_SLIDE_LAYOUT" val="a_f"/>
  <p:tag name="KSO_WM_SLIDE_LAYOUT_CNT" val="1_1"/>
</p:tagLst>
</file>

<file path=ppt/tags/tag184.xml><?xml version="1.0" encoding="utf-8"?>
<p:tagLst xmlns:p="http://schemas.openxmlformats.org/presentationml/2006/main">
  <p:tag name="KSO_WM_TEMPLATE_CATEGORY" val="custom"/>
  <p:tag name="KSO_WM_TEMPLATE_INDEX" val="20186617"/>
  <p:tag name="KSO_WM_TAG_VERSION" val="1.0"/>
  <p:tag name="KSO_WM_UNIT_TYPE" val="e"/>
  <p:tag name="KSO_WM_UNIT_INDEX" val="1"/>
  <p:tag name="KSO_WM_UNIT_ID" val="custom20186617_3*e*1"/>
  <p:tag name="KSO_WM_UNIT_LAYERLEVEL" val="1"/>
  <p:tag name="KSO_WM_UNIT_VALUE" val="2"/>
  <p:tag name="KSO_WM_UNIT_HIGHLIGHT" val="0"/>
  <p:tag name="KSO_WM_UNIT_COMPATIBLE" val="1"/>
  <p:tag name="KSO_WM_BEAUTIFY_FLAG" val="#wm#"/>
  <p:tag name="KSO_WM_UNIT_PRESET_TEXT" val="01"/>
  <p:tag name="KSO_WM_UNIT_DIAGRAM_ISNUMVISUAL" val="0"/>
  <p:tag name="KSO_WM_UNIT_DIAGRAM_ISREFERUNIT" val="0"/>
</p:tagLst>
</file>

<file path=ppt/tags/tag185.xml><?xml version="1.0" encoding="utf-8"?>
<p:tagLst xmlns:p="http://schemas.openxmlformats.org/presentationml/2006/main">
  <p:tag name="KSO_WM_UNIT_ISCONTENTSTITLE" val="0"/>
  <p:tag name="KSO_WM_UNIT_HIGHLIGHT" val="0"/>
  <p:tag name="KSO_WM_UNIT_COMPATIBLE" val="0"/>
  <p:tag name="KSO_WM_UNIT_TYPE" val="a"/>
  <p:tag name="KSO_WM_UNIT_INDEX" val="1"/>
  <p:tag name="KSO_WM_UNIT_ID" val="custom20186617_3*a*1"/>
  <p:tag name="KSO_WM_TEMPLATE_CATEGORY" val="custom"/>
  <p:tag name="KSO_WM_TEMPLATE_INDEX" val="20186617"/>
  <p:tag name="KSO_WM_UNIT_LAYERLEVEL" val="1"/>
  <p:tag name="KSO_WM_TAG_VERSION" val="1.0"/>
  <p:tag name="KSO_WM_BEAUTIFY_FLAG" val="#wm#"/>
  <p:tag name="KSO_WM_UNIT_PRESET_TEXT" val="单击此处添加标题"/>
  <p:tag name="KSO_WM_UNIT_VALUE" val="12"/>
  <p:tag name="KSO_WM_UNIT_DIAGRAM_ISNUMVISUAL" val="0"/>
  <p:tag name="KSO_WM_UNIT_DIAGRAM_ISREFERUNIT" val="0"/>
</p:tagLst>
</file>

<file path=ppt/tags/tag186.xml><?xml version="1.0" encoding="utf-8"?>
<p:tagLst xmlns:p="http://schemas.openxmlformats.org/presentationml/2006/main">
  <p:tag name="KSO_WM_TEMPLATE_CATEGORY" val="custom"/>
  <p:tag name="KSO_WM_TEMPLATE_INDEX" val="20186617"/>
  <p:tag name="KSO_WM_TAG_VERSION" val="1.0"/>
  <p:tag name="KSO_WM_SLIDE_ID" val="custom20186617_3"/>
  <p:tag name="KSO_WM_SLIDE_INDEX" val="3"/>
  <p:tag name="KSO_WM_SLIDE_ITEM_CNT" val="0"/>
  <p:tag name="KSO_WM_SLIDE_LAYOUT" val="a_b_e"/>
  <p:tag name="KSO_WM_SLIDE_LAYOUT_CNT" val="1_1_1"/>
  <p:tag name="KSO_WM_SLIDE_TYPE" val="sectionTitle"/>
  <p:tag name="KSO_WM_SLIDE_SUBTYPE" val="pureTxt"/>
  <p:tag name="KSO_WM_BEAUTIFY_FLAG" val="#wm#"/>
</p:tagLst>
</file>

<file path=ppt/tags/tag187.xml><?xml version="1.0" encoding="utf-8"?>
<p:tagLst xmlns:p="http://schemas.openxmlformats.org/presentationml/2006/main">
  <p:tag name="KSO_WM_TEMPLATE_CATEGORY" val="custom"/>
  <p:tag name="KSO_WM_TEMPLATE_INDEX" val="20186617"/>
  <p:tag name="KSO_WM_UNIT_TYPE" val="a"/>
  <p:tag name="KSO_WM_UNIT_INDEX" val="1"/>
  <p:tag name="KSO_WM_UNIT_ID" val="custom20186617_9*a*1"/>
  <p:tag name="KSO_WM_UNIT_LAYERLEVEL" val="1"/>
  <p:tag name="KSO_WM_UNIT_VALUE" val="14"/>
  <p:tag name="KSO_WM_UNIT_ISCONTENTSTITLE" val="0"/>
  <p:tag name="KSO_WM_UNIT_HIGHLIGHT" val="0"/>
  <p:tag name="KSO_WM_UNIT_COMPATIBLE" val="0"/>
  <p:tag name="KSO_WM_BEAUTIFY_FLAG" val="#wm#"/>
  <p:tag name="KSO_WM_TAG_VERSION" val="1.0"/>
  <p:tag name="KSO_WM_UNIT_PRESET_TEXT" val="单击此处添加标题"/>
  <p:tag name="KSO_WM_UNIT_DIAGRAM_ISNUMVISUAL" val="0"/>
  <p:tag name="KSO_WM_UNIT_DIAGRAM_ISREFERUNIT" val="0"/>
</p:tagLst>
</file>

<file path=ppt/tags/tag188.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p1-1"/>
  <p:tag name="KSO_WM_UNIT_TYPE" val="p_h_i"/>
  <p:tag name="KSO_WM_UNIT_INDEX" val="1_1_1"/>
  <p:tag name="KSO_WM_UNIT_ID" val="diagram20165054_1*p_h_i*1_1_1"/>
  <p:tag name="KSO_WM_TEMPLATE_CATEGORY" val="diagram"/>
  <p:tag name="KSO_WM_TEMPLATE_INDEX" val="20165054"/>
  <p:tag name="KSO_WM_UNIT_LAYERLEVEL" val="1_1_1"/>
  <p:tag name="KSO_WM_TAG_VERSION" val="1.0"/>
  <p:tag name="KSO_WM_BEAUTIFY_FLAG" val="#wm#"/>
  <p:tag name="KSO_WM_UNIT_USESOURCEFORMAT_APPLY" val="1"/>
  <p:tag name="KSO_WM_UNIT_TEXT_FILL_FORE_SCHEMECOLOR_INDEX" val="13"/>
  <p:tag name="KSO_WM_UNIT_TEXT_FILL_TYPE" val="1"/>
</p:tagLst>
</file>

<file path=ppt/tags/tag189.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p1-1"/>
  <p:tag name="KSO_WM_UNIT_TYPE" val="p_h_i"/>
  <p:tag name="KSO_WM_UNIT_INDEX" val="1_1_2"/>
  <p:tag name="KSO_WM_UNIT_ID" val="diagram20165054_1*p_h_i*1_1_2"/>
  <p:tag name="KSO_WM_TEMPLATE_CATEGORY" val="diagram"/>
  <p:tag name="KSO_WM_TEMPLATE_INDEX" val="20165054"/>
  <p:tag name="KSO_WM_UNIT_LAYERLEVEL" val="1_1_1"/>
  <p:tag name="KSO_WM_TAG_VERSION" val="1.0"/>
  <p:tag name="KSO_WM_BEAUTIFY_FLAG" val="#wm#"/>
  <p:tag name="KSO_WM_UNIT_USESOURCEFORMAT_APPLY" val="1"/>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0.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p1-1"/>
  <p:tag name="KSO_WM_UNIT_TYPE" val="p_h_i"/>
  <p:tag name="KSO_WM_UNIT_INDEX" val="1_1_3"/>
  <p:tag name="KSO_WM_UNIT_ID" val="diagram20165054_1*p_h_i*1_1_3"/>
  <p:tag name="KSO_WM_TEMPLATE_CATEGORY" val="diagram"/>
  <p:tag name="KSO_WM_TEMPLATE_INDEX" val="20165054"/>
  <p:tag name="KSO_WM_UNIT_LAYERLEVEL" val="1_1_1"/>
  <p:tag name="KSO_WM_TAG_VERSION" val="1.0"/>
  <p:tag name="KSO_WM_BEAUTIFY_FLAG" val="#wm#"/>
  <p:tag name="KSO_WM_UNIT_USESOURCEFORMAT_APPLY" val="1"/>
  <p:tag name="KSO_WM_UNIT_FILL_FORE_SCHEMECOLOR_INDEX" val="14"/>
  <p:tag name="KSO_WM_UNIT_FILL_TYPE" val="1"/>
  <p:tag name="KSO_WM_UNIT_SHADOW_SCHEMECOLOR_INDEX" val="15"/>
  <p:tag name="KSO_WM_UNIT_TEXT_FILL_FORE_SCHEMECOLOR_INDEX" val="13"/>
  <p:tag name="KSO_WM_UNIT_TEXT_FILL_TYPE" val="1"/>
</p:tagLst>
</file>

<file path=ppt/tags/tag191.xml><?xml version="1.0" encoding="utf-8"?>
<p:tagLst xmlns:p="http://schemas.openxmlformats.org/presentationml/2006/main">
  <p:tag name="KSO_WM_UNIT_BIND_DECORATION_IDS" val="diagram20165054_1*p_i*1_4;diagram20165054_1*p_i*1_3"/>
  <p:tag name="KSO_WM_UNIT_HIGHLIGHT" val="0"/>
  <p:tag name="KSO_WM_UNIT_COMPATIBLE" val="0"/>
  <p:tag name="KSO_WM_UNIT_DIAGRAM_ISNUMVISUAL" val="0"/>
  <p:tag name="KSO_WM_UNIT_DIAGRAM_ISREFERUNIT" val="0"/>
  <p:tag name="KSO_WM_DIAGRAM_GROUP_CODE" val="p1-1"/>
  <p:tag name="KSO_WM_UNIT_TYPE" val="p_h_i"/>
  <p:tag name="KSO_WM_UNIT_INDEX" val="1_1_4"/>
  <p:tag name="KSO_WM_UNIT_ID" val="diagram20165054_1*p_h_i*1_1_4"/>
  <p:tag name="KSO_WM_TEMPLATE_CATEGORY" val="diagram"/>
  <p:tag name="KSO_WM_TEMPLATE_INDEX" val="20165054"/>
  <p:tag name="KSO_WM_UNIT_LAYERLEVEL" val="1_1_1"/>
  <p:tag name="KSO_WM_TAG_VERSION" val="1.0"/>
  <p:tag name="KSO_WM_BEAUTIFY_FLAG" val="#wm#"/>
  <p:tag name="KSO_WM_UNIT_USESOURCEFORMAT_APPLY" val="1"/>
  <p:tag name="KSO_WM_UNIT_FILL_FORE_SCHEMECOLOR_INDEX" val="5"/>
  <p:tag name="KSO_WM_UNIT_FILL_TYPE" val="1"/>
  <p:tag name="KSO_WM_UNIT_TEXT_FILL_FORE_SCHEMECOLOR_INDEX" val="14"/>
  <p:tag name="KSO_WM_UNIT_TEXT_FILL_TYPE" val="1"/>
</p:tagLst>
</file>

<file path=ppt/tags/tag192.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p1-1"/>
  <p:tag name="KSO_WM_UNIT_TYPE" val="p_h_i"/>
  <p:tag name="KSO_WM_UNIT_INDEX" val="1_1_5"/>
  <p:tag name="KSO_WM_UNIT_ID" val="diagram20165054_1*p_h_i*1_1_5"/>
  <p:tag name="KSO_WM_TEMPLATE_CATEGORY" val="diagram"/>
  <p:tag name="KSO_WM_TEMPLATE_INDEX" val="20165054"/>
  <p:tag name="KSO_WM_UNIT_LAYERLEVEL" val="1_1_1"/>
  <p:tag name="KSO_WM_TAG_VERSION" val="1.0"/>
  <p:tag name="KSO_WM_BEAUTIFY_FLAG" val="#wm#"/>
  <p:tag name="KSO_WM_UNIT_USESOURCEFORMAT_APPLY" val="1"/>
  <p:tag name="KSO_WM_UNIT_FILL_FORE_SCHEMECOLOR_INDEX" val="14"/>
  <p:tag name="KSO_WM_UNIT_FILL_TYPE" val="1"/>
  <p:tag name="KSO_WM_UNIT_SHADOW_SCHEMECOLOR_INDEX" val="13"/>
  <p:tag name="KSO_WM_UNIT_TEXT_FILL_FORE_SCHEMECOLOR_INDEX" val="13"/>
  <p:tag name="KSO_WM_UNIT_TEXT_FILL_TYPE" val="1"/>
</p:tagLst>
</file>

<file path=ppt/tags/tag193.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p1-1"/>
  <p:tag name="KSO_WM_UNIT_TYPE" val="p_h_h_i"/>
  <p:tag name="KSO_WM_UNIT_INDEX" val="1_1_1_1"/>
  <p:tag name="KSO_WM_UNIT_ID" val="diagram20165054_1*p_h_h_i*1_1_1_1"/>
  <p:tag name="KSO_WM_TEMPLATE_CATEGORY" val="diagram"/>
  <p:tag name="KSO_WM_TEMPLATE_INDEX" val="20165054"/>
  <p:tag name="KSO_WM_UNIT_LAYERLEVEL" val="1_1_1_1"/>
  <p:tag name="KSO_WM_TAG_VERSION" val="1.0"/>
  <p:tag name="KSO_WM_BEAUTIFY_FLAG" val="#wm#"/>
  <p:tag name="KSO_WM_UNIT_USESOURCEFORMAT_APPLY" val="1"/>
  <p:tag name="KSO_WM_UNIT_FILL_FORE_SCHEMECOLOR_INDEX" val="14"/>
  <p:tag name="KSO_WM_UNIT_FILL_TYPE" val="1"/>
  <p:tag name="KSO_WM_UNIT_SHADOW_SCHEMECOLOR_INDEX" val="15"/>
  <p:tag name="KSO_WM_UNIT_TEXT_FILL_FORE_SCHEMECOLOR_INDEX" val="13"/>
  <p:tag name="KSO_WM_UNIT_TEXT_FILL_TYPE" val="1"/>
</p:tagLst>
</file>

<file path=ppt/tags/tag194.xml><?xml version="1.0" encoding="utf-8"?>
<p:tagLst xmlns:p="http://schemas.openxmlformats.org/presentationml/2006/main">
  <p:tag name="KSO_WM_UNIT_BIND_DECORATION_IDS" val="diagram20165054_1*p_i*1_5"/>
  <p:tag name="KSO_WM_UNIT_HIGHLIGHT" val="0"/>
  <p:tag name="KSO_WM_UNIT_COMPATIBLE" val="0"/>
  <p:tag name="KSO_WM_UNIT_DIAGRAM_ISNUMVISUAL" val="0"/>
  <p:tag name="KSO_WM_UNIT_DIAGRAM_ISREFERUNIT" val="0"/>
  <p:tag name="KSO_WM_DIAGRAM_GROUP_CODE" val="p1-1"/>
  <p:tag name="KSO_WM_UNIT_TYPE" val="p_h_h_i"/>
  <p:tag name="KSO_WM_UNIT_INDEX" val="1_1_1_2"/>
  <p:tag name="KSO_WM_UNIT_ID" val="diagram20165054_1*p_h_h_i*1_1_1_2"/>
  <p:tag name="KSO_WM_TEMPLATE_CATEGORY" val="diagram"/>
  <p:tag name="KSO_WM_TEMPLATE_INDEX" val="20165054"/>
  <p:tag name="KSO_WM_UNIT_LAYERLEVEL" val="1_1_1_1"/>
  <p:tag name="KSO_WM_TAG_VERSION" val="1.0"/>
  <p:tag name="KSO_WM_BEAUTIFY_FLAG" val="#wm#"/>
  <p:tag name="KSO_WM_UNIT_USESOURCEFORMAT_APPLY" val="1"/>
  <p:tag name="KSO_WM_UNIT_FILL_FORE_SCHEMECOLOR_INDEX" val="5"/>
  <p:tag name="KSO_WM_UNIT_FILL_TYPE" val="1"/>
  <p:tag name="KSO_WM_UNIT_SHADOW_SCHEMECOLOR_INDEX" val="13"/>
  <p:tag name="KSO_WM_UNIT_TEXT_FILL_FORE_SCHEMECOLOR_INDEX" val="14"/>
  <p:tag name="KSO_WM_UNIT_TEXT_FILL_TYPE" val="1"/>
</p:tagLst>
</file>

<file path=ppt/tags/tag195.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p1-1"/>
  <p:tag name="KSO_WM_UNIT_TYPE" val="p_h_h_i"/>
  <p:tag name="KSO_WM_UNIT_INDEX" val="1_1_2_1"/>
  <p:tag name="KSO_WM_UNIT_ID" val="diagram20165054_1*p_h_h_i*1_1_2_1"/>
  <p:tag name="KSO_WM_TEMPLATE_CATEGORY" val="diagram"/>
  <p:tag name="KSO_WM_TEMPLATE_INDEX" val="20165054"/>
  <p:tag name="KSO_WM_UNIT_LAYERLEVEL" val="1_1_1_1"/>
  <p:tag name="KSO_WM_TAG_VERSION" val="1.0"/>
  <p:tag name="KSO_WM_BEAUTIFY_FLAG" val="#wm#"/>
  <p:tag name="KSO_WM_UNIT_USESOURCEFORMAT_APPLY" val="1"/>
  <p:tag name="KSO_WM_UNIT_FILL_FORE_SCHEMECOLOR_INDEX" val="14"/>
  <p:tag name="KSO_WM_UNIT_FILL_TYPE" val="1"/>
  <p:tag name="KSO_WM_UNIT_SHADOW_SCHEMECOLOR_INDEX" val="15"/>
  <p:tag name="KSO_WM_UNIT_TEXT_FILL_FORE_SCHEMECOLOR_INDEX" val="13"/>
  <p:tag name="KSO_WM_UNIT_TEXT_FILL_TYPE" val="1"/>
</p:tagLst>
</file>

<file path=ppt/tags/tag196.xml><?xml version="1.0" encoding="utf-8"?>
<p:tagLst xmlns:p="http://schemas.openxmlformats.org/presentationml/2006/main">
  <p:tag name="KSO_WM_UNIT_BIND_DECORATION_IDS" val="diagram20165054_1*p_i*1_6"/>
  <p:tag name="KSO_WM_UNIT_HIGHLIGHT" val="0"/>
  <p:tag name="KSO_WM_UNIT_COMPATIBLE" val="0"/>
  <p:tag name="KSO_WM_UNIT_DIAGRAM_ISNUMVISUAL" val="0"/>
  <p:tag name="KSO_WM_UNIT_DIAGRAM_ISREFERUNIT" val="0"/>
  <p:tag name="KSO_WM_DIAGRAM_GROUP_CODE" val="p1-1"/>
  <p:tag name="KSO_WM_UNIT_TYPE" val="p_h_h_i"/>
  <p:tag name="KSO_WM_UNIT_INDEX" val="1_1_2_2"/>
  <p:tag name="KSO_WM_UNIT_ID" val="diagram20165054_1*p_h_h_i*1_1_2_2"/>
  <p:tag name="KSO_WM_TEMPLATE_CATEGORY" val="diagram"/>
  <p:tag name="KSO_WM_TEMPLATE_INDEX" val="20165054"/>
  <p:tag name="KSO_WM_UNIT_LAYERLEVEL" val="1_1_1_1"/>
  <p:tag name="KSO_WM_TAG_VERSION" val="1.0"/>
  <p:tag name="KSO_WM_BEAUTIFY_FLAG" val="#wm#"/>
  <p:tag name="KSO_WM_UNIT_USESOURCEFORMAT_APPLY" val="1"/>
  <p:tag name="KSO_WM_UNIT_FILL_FORE_SCHEMECOLOR_INDEX" val="5"/>
  <p:tag name="KSO_WM_UNIT_FILL_TYPE" val="1"/>
  <p:tag name="KSO_WM_UNIT_SHADOW_SCHEMECOLOR_INDEX" val="13"/>
  <p:tag name="KSO_WM_UNIT_TEXT_FILL_FORE_SCHEMECOLOR_INDEX" val="14"/>
  <p:tag name="KSO_WM_UNIT_TEXT_FILL_TYPE" val="1"/>
</p:tagLst>
</file>

<file path=ppt/tags/tag197.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p1-1"/>
  <p:tag name="KSO_WM_UNIT_TYPE" val="p_h_h_i"/>
  <p:tag name="KSO_WM_UNIT_INDEX" val="1_1_3_1"/>
  <p:tag name="KSO_WM_UNIT_ID" val="diagram20165054_1*p_h_h_i*1_1_3_1"/>
  <p:tag name="KSO_WM_TEMPLATE_CATEGORY" val="diagram"/>
  <p:tag name="KSO_WM_TEMPLATE_INDEX" val="20165054"/>
  <p:tag name="KSO_WM_UNIT_LAYERLEVEL" val="1_1_1_1"/>
  <p:tag name="KSO_WM_TAG_VERSION" val="1.0"/>
  <p:tag name="KSO_WM_BEAUTIFY_FLAG" val="#wm#"/>
  <p:tag name="KSO_WM_UNIT_USESOURCEFORMAT_APPLY" val="1"/>
  <p:tag name="KSO_WM_UNIT_FILL_FORE_SCHEMECOLOR_INDEX" val="14"/>
  <p:tag name="KSO_WM_UNIT_FILL_TYPE" val="1"/>
  <p:tag name="KSO_WM_UNIT_SHADOW_SCHEMECOLOR_INDEX" val="15"/>
  <p:tag name="KSO_WM_UNIT_TEXT_FILL_FORE_SCHEMECOLOR_INDEX" val="13"/>
  <p:tag name="KSO_WM_UNIT_TEXT_FILL_TYPE" val="1"/>
</p:tagLst>
</file>

<file path=ppt/tags/tag198.xml><?xml version="1.0" encoding="utf-8"?>
<p:tagLst xmlns:p="http://schemas.openxmlformats.org/presentationml/2006/main">
  <p:tag name="KSO_WM_UNIT_BIND_DECORATION_IDS" val="diagram20165054_1*p_i*1_7"/>
  <p:tag name="KSO_WM_UNIT_HIGHLIGHT" val="0"/>
  <p:tag name="KSO_WM_UNIT_COMPATIBLE" val="0"/>
  <p:tag name="KSO_WM_UNIT_DIAGRAM_ISNUMVISUAL" val="0"/>
  <p:tag name="KSO_WM_UNIT_DIAGRAM_ISREFERUNIT" val="0"/>
  <p:tag name="KSO_WM_DIAGRAM_GROUP_CODE" val="p1-1"/>
  <p:tag name="KSO_WM_UNIT_TYPE" val="p_h_h_i"/>
  <p:tag name="KSO_WM_UNIT_INDEX" val="1_1_3_2"/>
  <p:tag name="KSO_WM_UNIT_ID" val="diagram20165054_1*p_h_h_i*1_1_3_2"/>
  <p:tag name="KSO_WM_TEMPLATE_CATEGORY" val="diagram"/>
  <p:tag name="KSO_WM_TEMPLATE_INDEX" val="20165054"/>
  <p:tag name="KSO_WM_UNIT_LAYERLEVEL" val="1_1_1_1"/>
  <p:tag name="KSO_WM_TAG_VERSION" val="1.0"/>
  <p:tag name="KSO_WM_BEAUTIFY_FLAG" val="#wm#"/>
  <p:tag name="KSO_WM_UNIT_USESOURCEFORMAT_APPLY" val="1"/>
  <p:tag name="KSO_WM_UNIT_FILL_FORE_SCHEMECOLOR_INDEX" val="5"/>
  <p:tag name="KSO_WM_UNIT_FILL_TYPE" val="1"/>
  <p:tag name="KSO_WM_UNIT_SHADOW_SCHEMECOLOR_INDEX" val="13"/>
  <p:tag name="KSO_WM_UNIT_TEXT_FILL_FORE_SCHEMECOLOR_INDEX" val="14"/>
  <p:tag name="KSO_WM_UNIT_TEXT_FILL_TYPE" val="1"/>
</p:tagLst>
</file>

<file path=ppt/tags/tag199.xml><?xml version="1.0" encoding="utf-8"?>
<p:tagLst xmlns:p="http://schemas.openxmlformats.org/presentationml/2006/main">
  <p:tag name="KSO_WM_UNIT_SUBTYPE" val="a"/>
  <p:tag name="KSO_WM_UNIT_NOCLEAR" val="0"/>
  <p:tag name="KSO_WM_UNIT_VALUE" val="12"/>
  <p:tag name="KSO_WM_UNIT_HIGHLIGHT" val="0"/>
  <p:tag name="KSO_WM_UNIT_COMPATIBLE" val="0"/>
  <p:tag name="KSO_WM_UNIT_DIAGRAM_ISNUMVISUAL" val="0"/>
  <p:tag name="KSO_WM_UNIT_DIAGRAM_ISREFERUNIT" val="0"/>
  <p:tag name="KSO_WM_DIAGRAM_GROUP_CODE" val="p1-1"/>
  <p:tag name="KSO_WM_UNIT_TYPE" val="p_h_f"/>
  <p:tag name="KSO_WM_UNIT_INDEX" val="1_1_1"/>
  <p:tag name="KSO_WM_UNIT_ID" val="diagram20165054_1*p_h_f*1_1_1"/>
  <p:tag name="KSO_WM_TEMPLATE_CATEGORY" val="diagram"/>
  <p:tag name="KSO_WM_TEMPLATE_INDEX" val="20165054"/>
  <p:tag name="KSO_WM_UNIT_LAYERLEVEL" val="1_1_1"/>
  <p:tag name="KSO_WM_TAG_VERSION" val="1.0"/>
  <p:tag name="KSO_WM_BEAUTIFY_FLAG" val="#wm#"/>
  <p:tag name="KSO_WM_UNIT_PRESET_TEXT" val="添加标题"/>
  <p:tag name="KSO_WM_UNIT_USESOURCEFORMAT_APPLY" val="1"/>
  <p:tag name="KSO_WM_UNIT_TEXT_FILL_FORE_SCHEMECOLOR_INDEX" val="14"/>
  <p:tag name="KSO_WM_UNIT_TEXT_FILL_TYPE" val="1"/>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00.xml><?xml version="1.0" encoding="utf-8"?>
<p:tagLst xmlns:p="http://schemas.openxmlformats.org/presentationml/2006/main">
  <p:tag name="KSO_WM_UNIT_SUBTYPE" val="a"/>
  <p:tag name="KSO_WM_UNIT_NOCLEAR" val="0"/>
  <p:tag name="KSO_WM_UNIT_VALUE" val="12"/>
  <p:tag name="KSO_WM_UNIT_HIGHLIGHT" val="0"/>
  <p:tag name="KSO_WM_UNIT_COMPATIBLE" val="0"/>
  <p:tag name="KSO_WM_UNIT_DIAGRAM_ISNUMVISUAL" val="0"/>
  <p:tag name="KSO_WM_UNIT_DIAGRAM_ISREFERUNIT" val="0"/>
  <p:tag name="KSO_WM_DIAGRAM_GROUP_CODE" val="p1-1"/>
  <p:tag name="KSO_WM_UNIT_TYPE" val="p_h_h_f"/>
  <p:tag name="KSO_WM_UNIT_INDEX" val="1_1_1_1"/>
  <p:tag name="KSO_WM_UNIT_ID" val="diagram20165054_1*p_h_h_f*1_1_1_1"/>
  <p:tag name="KSO_WM_TEMPLATE_CATEGORY" val="diagram"/>
  <p:tag name="KSO_WM_TEMPLATE_INDEX" val="20165054"/>
  <p:tag name="KSO_WM_UNIT_LAYERLEVEL" val="1_1_1_1"/>
  <p:tag name="KSO_WM_TAG_VERSION" val="1.0"/>
  <p:tag name="KSO_WM_BEAUTIFY_FLAG" val="#wm#"/>
  <p:tag name="KSO_WM_UNIT_PRESET_TEXT" val="添加标题"/>
  <p:tag name="KSO_WM_UNIT_USESOURCEFORMAT_APPLY" val="1"/>
  <p:tag name="KSO_WM_UNIT_TEXT_FILL_FORE_SCHEMECOLOR_INDEX" val="14"/>
  <p:tag name="KSO_WM_UNIT_TEXT_FILL_TYPE" val="1"/>
</p:tagLst>
</file>

<file path=ppt/tags/tag201.xml><?xml version="1.0" encoding="utf-8"?>
<p:tagLst xmlns:p="http://schemas.openxmlformats.org/presentationml/2006/main">
  <p:tag name="KSO_WM_UNIT_SUBTYPE" val="a"/>
  <p:tag name="KSO_WM_UNIT_NOCLEAR" val="0"/>
  <p:tag name="KSO_WM_UNIT_VALUE" val="12"/>
  <p:tag name="KSO_WM_UNIT_HIGHLIGHT" val="0"/>
  <p:tag name="KSO_WM_UNIT_COMPATIBLE" val="0"/>
  <p:tag name="KSO_WM_UNIT_DIAGRAM_ISNUMVISUAL" val="0"/>
  <p:tag name="KSO_WM_UNIT_DIAGRAM_ISREFERUNIT" val="0"/>
  <p:tag name="KSO_WM_DIAGRAM_GROUP_CODE" val="p1-1"/>
  <p:tag name="KSO_WM_UNIT_TYPE" val="p_h_h_f"/>
  <p:tag name="KSO_WM_UNIT_INDEX" val="1_1_2_1"/>
  <p:tag name="KSO_WM_UNIT_ID" val="diagram20165054_1*p_h_h_f*1_1_2_1"/>
  <p:tag name="KSO_WM_TEMPLATE_CATEGORY" val="diagram"/>
  <p:tag name="KSO_WM_TEMPLATE_INDEX" val="20165054"/>
  <p:tag name="KSO_WM_UNIT_LAYERLEVEL" val="1_1_1_1"/>
  <p:tag name="KSO_WM_TAG_VERSION" val="1.0"/>
  <p:tag name="KSO_WM_BEAUTIFY_FLAG" val="#wm#"/>
  <p:tag name="KSO_WM_UNIT_PRESET_TEXT" val="添加标题"/>
  <p:tag name="KSO_WM_UNIT_USESOURCEFORMAT_APPLY" val="1"/>
  <p:tag name="KSO_WM_UNIT_TEXT_FILL_FORE_SCHEMECOLOR_INDEX" val="14"/>
  <p:tag name="KSO_WM_UNIT_TEXT_FILL_TYPE" val="1"/>
</p:tagLst>
</file>

<file path=ppt/tags/tag202.xml><?xml version="1.0" encoding="utf-8"?>
<p:tagLst xmlns:p="http://schemas.openxmlformats.org/presentationml/2006/main">
  <p:tag name="KSO_WM_UNIT_SUBTYPE" val="a"/>
  <p:tag name="KSO_WM_UNIT_NOCLEAR" val="0"/>
  <p:tag name="KSO_WM_UNIT_VALUE" val="12"/>
  <p:tag name="KSO_WM_UNIT_HIGHLIGHT" val="0"/>
  <p:tag name="KSO_WM_UNIT_COMPATIBLE" val="0"/>
  <p:tag name="KSO_WM_UNIT_DIAGRAM_ISNUMVISUAL" val="0"/>
  <p:tag name="KSO_WM_UNIT_DIAGRAM_ISREFERUNIT" val="0"/>
  <p:tag name="KSO_WM_DIAGRAM_GROUP_CODE" val="p1-1"/>
  <p:tag name="KSO_WM_UNIT_TYPE" val="p_h_h_f"/>
  <p:tag name="KSO_WM_UNIT_INDEX" val="1_1_3_1"/>
  <p:tag name="KSO_WM_UNIT_ID" val="diagram20165054_1*p_h_h_f*1_1_3_1"/>
  <p:tag name="KSO_WM_TEMPLATE_CATEGORY" val="diagram"/>
  <p:tag name="KSO_WM_TEMPLATE_INDEX" val="20165054"/>
  <p:tag name="KSO_WM_UNIT_LAYERLEVEL" val="1_1_1_1"/>
  <p:tag name="KSO_WM_TAG_VERSION" val="1.0"/>
  <p:tag name="KSO_WM_BEAUTIFY_FLAG" val="#wm#"/>
  <p:tag name="KSO_WM_UNIT_PRESET_TEXT" val="添加标题"/>
  <p:tag name="KSO_WM_UNIT_USESOURCEFORMAT_APPLY" val="1"/>
  <p:tag name="KSO_WM_UNIT_TEXT_FILL_FORE_SCHEMECOLOR_INDEX" val="14"/>
  <p:tag name="KSO_WM_UNIT_TEXT_FILL_TYPE" val="1"/>
</p:tagLst>
</file>

<file path=ppt/tags/tag203.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p1-1"/>
  <p:tag name="KSO_WM_UNIT_TYPE" val="p_h_i"/>
  <p:tag name="KSO_WM_UNIT_INDEX" val="1_1_6"/>
  <p:tag name="KSO_WM_UNIT_ID" val="diagram20165054_1*p_h_i*1_1_6"/>
  <p:tag name="KSO_WM_TEMPLATE_CATEGORY" val="diagram"/>
  <p:tag name="KSO_WM_TEMPLATE_INDEX" val="20165054"/>
  <p:tag name="KSO_WM_UNIT_LAYERLEVEL" val="1_1_1"/>
  <p:tag name="KSO_WM_TAG_VERSION" val="1.0"/>
  <p:tag name="KSO_WM_BEAUTIFY_FLAG" val="#wm#"/>
  <p:tag name="KSO_WM_UNIT_USESOURCEFORMAT_APPLY" val="1"/>
  <p:tag name="KSO_WM_UNIT_LINE_FORE_SCHEMECOLOR_INDEX" val="5"/>
  <p:tag name="KSO_WM_UNIT_LINE_FILL_TYPE" val="2"/>
</p:tagLst>
</file>

<file path=ppt/tags/tag204.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p1-1"/>
  <p:tag name="KSO_WM_UNIT_TYPE" val="p_h_i"/>
  <p:tag name="KSO_WM_UNIT_INDEX" val="1_1_7"/>
  <p:tag name="KSO_WM_UNIT_ID" val="diagram20165054_1*p_h_i*1_1_7"/>
  <p:tag name="KSO_WM_TEMPLATE_CATEGORY" val="diagram"/>
  <p:tag name="KSO_WM_TEMPLATE_INDEX" val="20165054"/>
  <p:tag name="KSO_WM_UNIT_LAYERLEVEL" val="1_1_1"/>
  <p:tag name="KSO_WM_TAG_VERSION" val="1.0"/>
  <p:tag name="KSO_WM_BEAUTIFY_FLAG" val="#wm#"/>
  <p:tag name="KSO_WM_UNIT_USESOURCEFORMAT_APPLY" val="1"/>
  <p:tag name="KSO_WM_UNIT_LINE_FORE_SCHEMECOLOR_INDEX" val="5"/>
  <p:tag name="KSO_WM_UNIT_LINE_FILL_TYPE" val="2"/>
</p:tagLst>
</file>

<file path=ppt/tags/tag205.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p1-1"/>
  <p:tag name="KSO_WM_UNIT_TYPE" val="p_h_i"/>
  <p:tag name="KSO_WM_UNIT_INDEX" val="1_1_8"/>
  <p:tag name="KSO_WM_UNIT_ID" val="diagram20165054_1*p_h_i*1_1_8"/>
  <p:tag name="KSO_WM_TEMPLATE_CATEGORY" val="diagram"/>
  <p:tag name="KSO_WM_TEMPLATE_INDEX" val="20165054"/>
  <p:tag name="KSO_WM_UNIT_LAYERLEVEL" val="1_1_1"/>
  <p:tag name="KSO_WM_TAG_VERSION" val="1.0"/>
  <p:tag name="KSO_WM_BEAUTIFY_FLAG" val="#wm#"/>
  <p:tag name="KSO_WM_UNIT_USESOURCEFORMAT_APPLY" val="1"/>
  <p:tag name="KSO_WM_UNIT_LINE_FORE_SCHEMECOLOR_INDEX" val="5"/>
  <p:tag name="KSO_WM_UNIT_LINE_FILL_TYPE" val="2"/>
</p:tagLst>
</file>

<file path=ppt/tags/tag206.xml><?xml version="1.0" encoding="utf-8"?>
<p:tagLst xmlns:p="http://schemas.openxmlformats.org/presentationml/2006/main">
  <p:tag name="KSO_WM_SLIDE_ID" val="custom20186617_9"/>
  <p:tag name="KSO_WM_SLIDE_TYPE" val="text"/>
  <p:tag name="KSO_WM_SLIDE_SUBTYPE" val="picTxt"/>
  <p:tag name="KSO_WM_SLIDE_ITEM_CNT" val="4"/>
  <p:tag name="KSO_WM_SLIDE_INDEX" val="9"/>
  <p:tag name="KSO_WM_SLIDE_SIZE" val="820*459"/>
  <p:tag name="KSO_WM_SLIDE_POSITION" val="70*40"/>
  <p:tag name="KSO_WM_TAG_VERSION" val="1.0"/>
  <p:tag name="KSO_WM_BEAUTIFY_FLAG" val="#wm#"/>
  <p:tag name="KSO_WM_TEMPLATE_CATEGORY" val="custom"/>
  <p:tag name="KSO_WM_TEMPLATE_INDEX" val="20186617"/>
  <p:tag name="KSO_WM_SLIDE_LAYOUT" val="a_d_f"/>
  <p:tag name="KSO_WM_SLIDE_LAYOUT_CNT" val="1_1_1"/>
</p:tagLst>
</file>

<file path=ppt/tags/tag207.xml><?xml version="1.0" encoding="utf-8"?>
<p:tagLst xmlns:p="http://schemas.openxmlformats.org/presentationml/2006/main">
  <p:tag name="KSO_WM_TEMPLATE_CATEGORY" val="custom"/>
  <p:tag name="KSO_WM_TEMPLATE_INDEX" val="20186617"/>
  <p:tag name="KSO_WM_UNIT_TYPE" val="a"/>
  <p:tag name="KSO_WM_UNIT_INDEX" val="1"/>
  <p:tag name="KSO_WM_UNIT_ID" val="custom20186617_9*a*1"/>
  <p:tag name="KSO_WM_UNIT_LAYERLEVEL" val="1"/>
  <p:tag name="KSO_WM_UNIT_VALUE" val="14"/>
  <p:tag name="KSO_WM_UNIT_ISCONTENTSTITLE" val="0"/>
  <p:tag name="KSO_WM_UNIT_HIGHLIGHT" val="0"/>
  <p:tag name="KSO_WM_UNIT_COMPATIBLE" val="0"/>
  <p:tag name="KSO_WM_BEAUTIFY_FLAG" val="#wm#"/>
  <p:tag name="KSO_WM_TAG_VERSION" val="1.0"/>
  <p:tag name="KSO_WM_UNIT_PRESET_TEXT" val="单击此处添加标题"/>
  <p:tag name="KSO_WM_UNIT_DIAGRAM_ISNUMVISUAL" val="0"/>
  <p:tag name="KSO_WM_UNIT_DIAGRAM_ISREFERUNIT" val="0"/>
</p:tagLst>
</file>

<file path=ppt/tags/tag208.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p1-1"/>
  <p:tag name="KSO_WM_UNIT_TYPE" val="p_h_i"/>
  <p:tag name="KSO_WM_UNIT_INDEX" val="1_1_1"/>
  <p:tag name="KSO_WM_UNIT_ID" val="diagram20165054_1*p_h_i*1_1_1"/>
  <p:tag name="KSO_WM_TEMPLATE_CATEGORY" val="diagram"/>
  <p:tag name="KSO_WM_TEMPLATE_INDEX" val="20165054"/>
  <p:tag name="KSO_WM_UNIT_LAYERLEVEL" val="1_1_1"/>
  <p:tag name="KSO_WM_TAG_VERSION" val="1.0"/>
  <p:tag name="KSO_WM_BEAUTIFY_FLAG" val="#wm#"/>
  <p:tag name="KSO_WM_UNIT_USESOURCEFORMAT_APPLY" val="1"/>
  <p:tag name="KSO_WM_UNIT_TEXT_FILL_FORE_SCHEMECOLOR_INDEX" val="13"/>
  <p:tag name="KSO_WM_UNIT_TEXT_FILL_TYPE" val="1"/>
</p:tagLst>
</file>

<file path=ppt/tags/tag209.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p1-1"/>
  <p:tag name="KSO_WM_UNIT_TYPE" val="p_h_i"/>
  <p:tag name="KSO_WM_UNIT_INDEX" val="1_1_2"/>
  <p:tag name="KSO_WM_UNIT_ID" val="diagram20165054_1*p_h_i*1_1_2"/>
  <p:tag name="KSO_WM_TEMPLATE_CATEGORY" val="diagram"/>
  <p:tag name="KSO_WM_TEMPLATE_INDEX" val="20165054"/>
  <p:tag name="KSO_WM_UNIT_LAYERLEVEL" val="1_1_1"/>
  <p:tag name="KSO_WM_TAG_VERSION" val="1.0"/>
  <p:tag name="KSO_WM_BEAUTIFY_FLAG" val="#wm#"/>
  <p:tag name="KSO_WM_UNIT_USESOURCEFORMAT_APPLY" val="1"/>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0.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p1-1"/>
  <p:tag name="KSO_WM_UNIT_TYPE" val="p_h_i"/>
  <p:tag name="KSO_WM_UNIT_INDEX" val="1_1_3"/>
  <p:tag name="KSO_WM_UNIT_ID" val="diagram20165054_1*p_h_i*1_1_3"/>
  <p:tag name="KSO_WM_TEMPLATE_CATEGORY" val="diagram"/>
  <p:tag name="KSO_WM_TEMPLATE_INDEX" val="20165054"/>
  <p:tag name="KSO_WM_UNIT_LAYERLEVEL" val="1_1_1"/>
  <p:tag name="KSO_WM_TAG_VERSION" val="1.0"/>
  <p:tag name="KSO_WM_BEAUTIFY_FLAG" val="#wm#"/>
  <p:tag name="KSO_WM_UNIT_USESOURCEFORMAT_APPLY" val="1"/>
  <p:tag name="KSO_WM_UNIT_FILL_FORE_SCHEMECOLOR_INDEX" val="14"/>
  <p:tag name="KSO_WM_UNIT_FILL_TYPE" val="1"/>
  <p:tag name="KSO_WM_UNIT_SHADOW_SCHEMECOLOR_INDEX" val="15"/>
  <p:tag name="KSO_WM_UNIT_TEXT_FILL_FORE_SCHEMECOLOR_INDEX" val="13"/>
  <p:tag name="KSO_WM_UNIT_TEXT_FILL_TYPE" val="1"/>
</p:tagLst>
</file>

<file path=ppt/tags/tag211.xml><?xml version="1.0" encoding="utf-8"?>
<p:tagLst xmlns:p="http://schemas.openxmlformats.org/presentationml/2006/main">
  <p:tag name="KSO_WM_UNIT_BIND_DECORATION_IDS" val="diagram20165054_1*p_i*1_4;diagram20165054_1*p_i*1_3"/>
  <p:tag name="KSO_WM_UNIT_HIGHLIGHT" val="0"/>
  <p:tag name="KSO_WM_UNIT_COMPATIBLE" val="0"/>
  <p:tag name="KSO_WM_UNIT_DIAGRAM_ISNUMVISUAL" val="0"/>
  <p:tag name="KSO_WM_UNIT_DIAGRAM_ISREFERUNIT" val="0"/>
  <p:tag name="KSO_WM_DIAGRAM_GROUP_CODE" val="p1-1"/>
  <p:tag name="KSO_WM_UNIT_TYPE" val="p_h_i"/>
  <p:tag name="KSO_WM_UNIT_INDEX" val="1_1_4"/>
  <p:tag name="KSO_WM_UNIT_ID" val="diagram20165054_1*p_h_i*1_1_4"/>
  <p:tag name="KSO_WM_TEMPLATE_CATEGORY" val="diagram"/>
  <p:tag name="KSO_WM_TEMPLATE_INDEX" val="20165054"/>
  <p:tag name="KSO_WM_UNIT_LAYERLEVEL" val="1_1_1"/>
  <p:tag name="KSO_WM_TAG_VERSION" val="1.0"/>
  <p:tag name="KSO_WM_BEAUTIFY_FLAG" val="#wm#"/>
  <p:tag name="KSO_WM_UNIT_USESOURCEFORMAT_APPLY" val="1"/>
  <p:tag name="KSO_WM_UNIT_FILL_FORE_SCHEMECOLOR_INDEX" val="5"/>
  <p:tag name="KSO_WM_UNIT_FILL_TYPE" val="1"/>
  <p:tag name="KSO_WM_UNIT_TEXT_FILL_FORE_SCHEMECOLOR_INDEX" val="14"/>
  <p:tag name="KSO_WM_UNIT_TEXT_FILL_TYPE" val="1"/>
</p:tagLst>
</file>

<file path=ppt/tags/tag212.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p1-1"/>
  <p:tag name="KSO_WM_UNIT_TYPE" val="p_h_i"/>
  <p:tag name="KSO_WM_UNIT_INDEX" val="1_1_5"/>
  <p:tag name="KSO_WM_UNIT_ID" val="diagram20165054_1*p_h_i*1_1_5"/>
  <p:tag name="KSO_WM_TEMPLATE_CATEGORY" val="diagram"/>
  <p:tag name="KSO_WM_TEMPLATE_INDEX" val="20165054"/>
  <p:tag name="KSO_WM_UNIT_LAYERLEVEL" val="1_1_1"/>
  <p:tag name="KSO_WM_TAG_VERSION" val="1.0"/>
  <p:tag name="KSO_WM_BEAUTIFY_FLAG" val="#wm#"/>
  <p:tag name="KSO_WM_UNIT_USESOURCEFORMAT_APPLY" val="1"/>
  <p:tag name="KSO_WM_UNIT_FILL_FORE_SCHEMECOLOR_INDEX" val="14"/>
  <p:tag name="KSO_WM_UNIT_FILL_TYPE" val="1"/>
  <p:tag name="KSO_WM_UNIT_SHADOW_SCHEMECOLOR_INDEX" val="13"/>
  <p:tag name="KSO_WM_UNIT_TEXT_FILL_FORE_SCHEMECOLOR_INDEX" val="13"/>
  <p:tag name="KSO_WM_UNIT_TEXT_FILL_TYPE" val="1"/>
</p:tagLst>
</file>

<file path=ppt/tags/tag213.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p1-1"/>
  <p:tag name="KSO_WM_UNIT_TYPE" val="p_h_h_i"/>
  <p:tag name="KSO_WM_UNIT_INDEX" val="1_1_1_1"/>
  <p:tag name="KSO_WM_UNIT_ID" val="diagram20165054_1*p_h_h_i*1_1_1_1"/>
  <p:tag name="KSO_WM_TEMPLATE_CATEGORY" val="diagram"/>
  <p:tag name="KSO_WM_TEMPLATE_INDEX" val="20165054"/>
  <p:tag name="KSO_WM_UNIT_LAYERLEVEL" val="1_1_1_1"/>
  <p:tag name="KSO_WM_TAG_VERSION" val="1.0"/>
  <p:tag name="KSO_WM_BEAUTIFY_FLAG" val="#wm#"/>
  <p:tag name="KSO_WM_UNIT_USESOURCEFORMAT_APPLY" val="1"/>
  <p:tag name="KSO_WM_UNIT_FILL_FORE_SCHEMECOLOR_INDEX" val="14"/>
  <p:tag name="KSO_WM_UNIT_FILL_TYPE" val="1"/>
  <p:tag name="KSO_WM_UNIT_SHADOW_SCHEMECOLOR_INDEX" val="15"/>
  <p:tag name="KSO_WM_UNIT_TEXT_FILL_FORE_SCHEMECOLOR_INDEX" val="13"/>
  <p:tag name="KSO_WM_UNIT_TEXT_FILL_TYPE" val="1"/>
</p:tagLst>
</file>

<file path=ppt/tags/tag214.xml><?xml version="1.0" encoding="utf-8"?>
<p:tagLst xmlns:p="http://schemas.openxmlformats.org/presentationml/2006/main">
  <p:tag name="KSO_WM_UNIT_BIND_DECORATION_IDS" val="diagram20165054_1*p_i*1_5"/>
  <p:tag name="KSO_WM_UNIT_HIGHLIGHT" val="0"/>
  <p:tag name="KSO_WM_UNIT_COMPATIBLE" val="0"/>
  <p:tag name="KSO_WM_UNIT_DIAGRAM_ISNUMVISUAL" val="0"/>
  <p:tag name="KSO_WM_UNIT_DIAGRAM_ISREFERUNIT" val="0"/>
  <p:tag name="KSO_WM_DIAGRAM_GROUP_CODE" val="p1-1"/>
  <p:tag name="KSO_WM_UNIT_TYPE" val="p_h_h_i"/>
  <p:tag name="KSO_WM_UNIT_INDEX" val="1_1_1_2"/>
  <p:tag name="KSO_WM_UNIT_ID" val="diagram20165054_1*p_h_h_i*1_1_1_2"/>
  <p:tag name="KSO_WM_TEMPLATE_CATEGORY" val="diagram"/>
  <p:tag name="KSO_WM_TEMPLATE_INDEX" val="20165054"/>
  <p:tag name="KSO_WM_UNIT_LAYERLEVEL" val="1_1_1_1"/>
  <p:tag name="KSO_WM_TAG_VERSION" val="1.0"/>
  <p:tag name="KSO_WM_BEAUTIFY_FLAG" val="#wm#"/>
  <p:tag name="KSO_WM_UNIT_USESOURCEFORMAT_APPLY" val="1"/>
  <p:tag name="KSO_WM_UNIT_FILL_FORE_SCHEMECOLOR_INDEX" val="5"/>
  <p:tag name="KSO_WM_UNIT_FILL_TYPE" val="1"/>
  <p:tag name="KSO_WM_UNIT_SHADOW_SCHEMECOLOR_INDEX" val="13"/>
  <p:tag name="KSO_WM_UNIT_TEXT_FILL_FORE_SCHEMECOLOR_INDEX" val="14"/>
  <p:tag name="KSO_WM_UNIT_TEXT_FILL_TYPE" val="1"/>
</p:tagLst>
</file>

<file path=ppt/tags/tag215.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p1-1"/>
  <p:tag name="KSO_WM_UNIT_TYPE" val="p_h_h_i"/>
  <p:tag name="KSO_WM_UNIT_INDEX" val="1_1_2_1"/>
  <p:tag name="KSO_WM_UNIT_ID" val="diagram20165054_1*p_h_h_i*1_1_2_1"/>
  <p:tag name="KSO_WM_TEMPLATE_CATEGORY" val="diagram"/>
  <p:tag name="KSO_WM_TEMPLATE_INDEX" val="20165054"/>
  <p:tag name="KSO_WM_UNIT_LAYERLEVEL" val="1_1_1_1"/>
  <p:tag name="KSO_WM_TAG_VERSION" val="1.0"/>
  <p:tag name="KSO_WM_BEAUTIFY_FLAG" val="#wm#"/>
  <p:tag name="KSO_WM_UNIT_USESOURCEFORMAT_APPLY" val="1"/>
  <p:tag name="KSO_WM_UNIT_FILL_FORE_SCHEMECOLOR_INDEX" val="14"/>
  <p:tag name="KSO_WM_UNIT_FILL_TYPE" val="1"/>
  <p:tag name="KSO_WM_UNIT_SHADOW_SCHEMECOLOR_INDEX" val="15"/>
  <p:tag name="KSO_WM_UNIT_TEXT_FILL_FORE_SCHEMECOLOR_INDEX" val="13"/>
  <p:tag name="KSO_WM_UNIT_TEXT_FILL_TYPE" val="1"/>
</p:tagLst>
</file>

<file path=ppt/tags/tag216.xml><?xml version="1.0" encoding="utf-8"?>
<p:tagLst xmlns:p="http://schemas.openxmlformats.org/presentationml/2006/main">
  <p:tag name="KSO_WM_UNIT_BIND_DECORATION_IDS" val="diagram20165054_1*p_i*1_6"/>
  <p:tag name="KSO_WM_UNIT_HIGHLIGHT" val="0"/>
  <p:tag name="KSO_WM_UNIT_COMPATIBLE" val="0"/>
  <p:tag name="KSO_WM_UNIT_DIAGRAM_ISNUMVISUAL" val="0"/>
  <p:tag name="KSO_WM_UNIT_DIAGRAM_ISREFERUNIT" val="0"/>
  <p:tag name="KSO_WM_DIAGRAM_GROUP_CODE" val="p1-1"/>
  <p:tag name="KSO_WM_UNIT_TYPE" val="p_h_h_i"/>
  <p:tag name="KSO_WM_UNIT_INDEX" val="1_1_2_2"/>
  <p:tag name="KSO_WM_UNIT_ID" val="diagram20165054_1*p_h_h_i*1_1_2_2"/>
  <p:tag name="KSO_WM_TEMPLATE_CATEGORY" val="diagram"/>
  <p:tag name="KSO_WM_TEMPLATE_INDEX" val="20165054"/>
  <p:tag name="KSO_WM_UNIT_LAYERLEVEL" val="1_1_1_1"/>
  <p:tag name="KSO_WM_TAG_VERSION" val="1.0"/>
  <p:tag name="KSO_WM_BEAUTIFY_FLAG" val="#wm#"/>
  <p:tag name="KSO_WM_UNIT_USESOURCEFORMAT_APPLY" val="1"/>
  <p:tag name="KSO_WM_UNIT_FILL_FORE_SCHEMECOLOR_INDEX" val="5"/>
  <p:tag name="KSO_WM_UNIT_FILL_TYPE" val="1"/>
  <p:tag name="KSO_WM_UNIT_SHADOW_SCHEMECOLOR_INDEX" val="13"/>
  <p:tag name="KSO_WM_UNIT_TEXT_FILL_FORE_SCHEMECOLOR_INDEX" val="14"/>
  <p:tag name="KSO_WM_UNIT_TEXT_FILL_TYPE" val="1"/>
</p:tagLst>
</file>

<file path=ppt/tags/tag217.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p1-1"/>
  <p:tag name="KSO_WM_UNIT_TYPE" val="p_h_h_i"/>
  <p:tag name="KSO_WM_UNIT_INDEX" val="1_1_3_1"/>
  <p:tag name="KSO_WM_UNIT_ID" val="diagram20165054_1*p_h_h_i*1_1_3_1"/>
  <p:tag name="KSO_WM_TEMPLATE_CATEGORY" val="diagram"/>
  <p:tag name="KSO_WM_TEMPLATE_INDEX" val="20165054"/>
  <p:tag name="KSO_WM_UNIT_LAYERLEVEL" val="1_1_1_1"/>
  <p:tag name="KSO_WM_TAG_VERSION" val="1.0"/>
  <p:tag name="KSO_WM_BEAUTIFY_FLAG" val="#wm#"/>
  <p:tag name="KSO_WM_UNIT_USESOURCEFORMAT_APPLY" val="1"/>
  <p:tag name="KSO_WM_UNIT_FILL_FORE_SCHEMECOLOR_INDEX" val="14"/>
  <p:tag name="KSO_WM_UNIT_FILL_TYPE" val="1"/>
  <p:tag name="KSO_WM_UNIT_SHADOW_SCHEMECOLOR_INDEX" val="15"/>
  <p:tag name="KSO_WM_UNIT_TEXT_FILL_FORE_SCHEMECOLOR_INDEX" val="13"/>
  <p:tag name="KSO_WM_UNIT_TEXT_FILL_TYPE" val="1"/>
</p:tagLst>
</file>

<file path=ppt/tags/tag218.xml><?xml version="1.0" encoding="utf-8"?>
<p:tagLst xmlns:p="http://schemas.openxmlformats.org/presentationml/2006/main">
  <p:tag name="KSO_WM_UNIT_BIND_DECORATION_IDS" val="diagram20165054_1*p_i*1_7"/>
  <p:tag name="KSO_WM_UNIT_HIGHLIGHT" val="0"/>
  <p:tag name="KSO_WM_UNIT_COMPATIBLE" val="0"/>
  <p:tag name="KSO_WM_UNIT_DIAGRAM_ISNUMVISUAL" val="0"/>
  <p:tag name="KSO_WM_UNIT_DIAGRAM_ISREFERUNIT" val="0"/>
  <p:tag name="KSO_WM_DIAGRAM_GROUP_CODE" val="p1-1"/>
  <p:tag name="KSO_WM_UNIT_TYPE" val="p_h_h_i"/>
  <p:tag name="KSO_WM_UNIT_INDEX" val="1_1_3_2"/>
  <p:tag name="KSO_WM_UNIT_ID" val="diagram20165054_1*p_h_h_i*1_1_3_2"/>
  <p:tag name="KSO_WM_TEMPLATE_CATEGORY" val="diagram"/>
  <p:tag name="KSO_WM_TEMPLATE_INDEX" val="20165054"/>
  <p:tag name="KSO_WM_UNIT_LAYERLEVEL" val="1_1_1_1"/>
  <p:tag name="KSO_WM_TAG_VERSION" val="1.0"/>
  <p:tag name="KSO_WM_BEAUTIFY_FLAG" val="#wm#"/>
  <p:tag name="KSO_WM_UNIT_USESOURCEFORMAT_APPLY" val="1"/>
  <p:tag name="KSO_WM_UNIT_FILL_FORE_SCHEMECOLOR_INDEX" val="5"/>
  <p:tag name="KSO_WM_UNIT_FILL_TYPE" val="1"/>
  <p:tag name="KSO_WM_UNIT_SHADOW_SCHEMECOLOR_INDEX" val="13"/>
  <p:tag name="KSO_WM_UNIT_TEXT_FILL_FORE_SCHEMECOLOR_INDEX" val="14"/>
  <p:tag name="KSO_WM_UNIT_TEXT_FILL_TYPE" val="1"/>
</p:tagLst>
</file>

<file path=ppt/tags/tag219.xml><?xml version="1.0" encoding="utf-8"?>
<p:tagLst xmlns:p="http://schemas.openxmlformats.org/presentationml/2006/main">
  <p:tag name="KSO_WM_UNIT_SUBTYPE" val="a"/>
  <p:tag name="KSO_WM_UNIT_NOCLEAR" val="0"/>
  <p:tag name="KSO_WM_UNIT_VALUE" val="12"/>
  <p:tag name="KSO_WM_UNIT_HIGHLIGHT" val="0"/>
  <p:tag name="KSO_WM_UNIT_COMPATIBLE" val="0"/>
  <p:tag name="KSO_WM_UNIT_DIAGRAM_ISNUMVISUAL" val="0"/>
  <p:tag name="KSO_WM_UNIT_DIAGRAM_ISREFERUNIT" val="0"/>
  <p:tag name="KSO_WM_DIAGRAM_GROUP_CODE" val="p1-1"/>
  <p:tag name="KSO_WM_UNIT_TYPE" val="p_h_f"/>
  <p:tag name="KSO_WM_UNIT_INDEX" val="1_1_1"/>
  <p:tag name="KSO_WM_UNIT_ID" val="diagram20165054_1*p_h_f*1_1_1"/>
  <p:tag name="KSO_WM_TEMPLATE_CATEGORY" val="diagram"/>
  <p:tag name="KSO_WM_TEMPLATE_INDEX" val="20165054"/>
  <p:tag name="KSO_WM_UNIT_LAYERLEVEL" val="1_1_1"/>
  <p:tag name="KSO_WM_TAG_VERSION" val="1.0"/>
  <p:tag name="KSO_WM_BEAUTIFY_FLAG" val="#wm#"/>
  <p:tag name="KSO_WM_UNIT_PRESET_TEXT" val="添加标题"/>
  <p:tag name="KSO_WM_UNIT_USESOURCEFORMAT_APPLY" val="1"/>
  <p:tag name="KSO_WM_UNIT_TEXT_FILL_FORE_SCHEMECOLOR_INDEX" val="14"/>
  <p:tag name="KSO_WM_UNIT_TEXT_FILL_TYPE" val="1"/>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20.xml><?xml version="1.0" encoding="utf-8"?>
<p:tagLst xmlns:p="http://schemas.openxmlformats.org/presentationml/2006/main">
  <p:tag name="KSO_WM_UNIT_SUBTYPE" val="a"/>
  <p:tag name="KSO_WM_UNIT_NOCLEAR" val="0"/>
  <p:tag name="KSO_WM_UNIT_VALUE" val="12"/>
  <p:tag name="KSO_WM_UNIT_HIGHLIGHT" val="0"/>
  <p:tag name="KSO_WM_UNIT_COMPATIBLE" val="0"/>
  <p:tag name="KSO_WM_UNIT_DIAGRAM_ISNUMVISUAL" val="0"/>
  <p:tag name="KSO_WM_UNIT_DIAGRAM_ISREFERUNIT" val="0"/>
  <p:tag name="KSO_WM_DIAGRAM_GROUP_CODE" val="p1-1"/>
  <p:tag name="KSO_WM_UNIT_TYPE" val="p_h_h_f"/>
  <p:tag name="KSO_WM_UNIT_INDEX" val="1_1_1_1"/>
  <p:tag name="KSO_WM_UNIT_ID" val="diagram20165054_1*p_h_h_f*1_1_1_1"/>
  <p:tag name="KSO_WM_TEMPLATE_CATEGORY" val="diagram"/>
  <p:tag name="KSO_WM_TEMPLATE_INDEX" val="20165054"/>
  <p:tag name="KSO_WM_UNIT_LAYERLEVEL" val="1_1_1_1"/>
  <p:tag name="KSO_WM_TAG_VERSION" val="1.0"/>
  <p:tag name="KSO_WM_BEAUTIFY_FLAG" val="#wm#"/>
  <p:tag name="KSO_WM_UNIT_PRESET_TEXT" val="添加标题"/>
  <p:tag name="KSO_WM_UNIT_USESOURCEFORMAT_APPLY" val="1"/>
  <p:tag name="KSO_WM_UNIT_TEXT_FILL_FORE_SCHEMECOLOR_INDEX" val="14"/>
  <p:tag name="KSO_WM_UNIT_TEXT_FILL_TYPE" val="1"/>
</p:tagLst>
</file>

<file path=ppt/tags/tag221.xml><?xml version="1.0" encoding="utf-8"?>
<p:tagLst xmlns:p="http://schemas.openxmlformats.org/presentationml/2006/main">
  <p:tag name="KSO_WM_UNIT_SUBTYPE" val="a"/>
  <p:tag name="KSO_WM_UNIT_NOCLEAR" val="0"/>
  <p:tag name="KSO_WM_UNIT_VALUE" val="12"/>
  <p:tag name="KSO_WM_UNIT_HIGHLIGHT" val="0"/>
  <p:tag name="KSO_WM_UNIT_COMPATIBLE" val="0"/>
  <p:tag name="KSO_WM_UNIT_DIAGRAM_ISNUMVISUAL" val="0"/>
  <p:tag name="KSO_WM_UNIT_DIAGRAM_ISREFERUNIT" val="0"/>
  <p:tag name="KSO_WM_DIAGRAM_GROUP_CODE" val="p1-1"/>
  <p:tag name="KSO_WM_UNIT_TYPE" val="p_h_h_f"/>
  <p:tag name="KSO_WM_UNIT_INDEX" val="1_1_2_1"/>
  <p:tag name="KSO_WM_UNIT_ID" val="diagram20165054_1*p_h_h_f*1_1_2_1"/>
  <p:tag name="KSO_WM_TEMPLATE_CATEGORY" val="diagram"/>
  <p:tag name="KSO_WM_TEMPLATE_INDEX" val="20165054"/>
  <p:tag name="KSO_WM_UNIT_LAYERLEVEL" val="1_1_1_1"/>
  <p:tag name="KSO_WM_TAG_VERSION" val="1.0"/>
  <p:tag name="KSO_WM_BEAUTIFY_FLAG" val="#wm#"/>
  <p:tag name="KSO_WM_UNIT_PRESET_TEXT" val="添加标题"/>
  <p:tag name="KSO_WM_UNIT_USESOURCEFORMAT_APPLY" val="1"/>
  <p:tag name="KSO_WM_UNIT_TEXT_FILL_FORE_SCHEMECOLOR_INDEX" val="14"/>
  <p:tag name="KSO_WM_UNIT_TEXT_FILL_TYPE" val="1"/>
</p:tagLst>
</file>

<file path=ppt/tags/tag222.xml><?xml version="1.0" encoding="utf-8"?>
<p:tagLst xmlns:p="http://schemas.openxmlformats.org/presentationml/2006/main">
  <p:tag name="KSO_WM_UNIT_SUBTYPE" val="a"/>
  <p:tag name="KSO_WM_UNIT_NOCLEAR" val="0"/>
  <p:tag name="KSO_WM_UNIT_VALUE" val="12"/>
  <p:tag name="KSO_WM_UNIT_HIGHLIGHT" val="0"/>
  <p:tag name="KSO_WM_UNIT_COMPATIBLE" val="0"/>
  <p:tag name="KSO_WM_UNIT_DIAGRAM_ISNUMVISUAL" val="0"/>
  <p:tag name="KSO_WM_UNIT_DIAGRAM_ISREFERUNIT" val="0"/>
  <p:tag name="KSO_WM_DIAGRAM_GROUP_CODE" val="p1-1"/>
  <p:tag name="KSO_WM_UNIT_TYPE" val="p_h_h_f"/>
  <p:tag name="KSO_WM_UNIT_INDEX" val="1_1_3_1"/>
  <p:tag name="KSO_WM_UNIT_ID" val="diagram20165054_1*p_h_h_f*1_1_3_1"/>
  <p:tag name="KSO_WM_TEMPLATE_CATEGORY" val="diagram"/>
  <p:tag name="KSO_WM_TEMPLATE_INDEX" val="20165054"/>
  <p:tag name="KSO_WM_UNIT_LAYERLEVEL" val="1_1_1_1"/>
  <p:tag name="KSO_WM_TAG_VERSION" val="1.0"/>
  <p:tag name="KSO_WM_BEAUTIFY_FLAG" val="#wm#"/>
  <p:tag name="KSO_WM_UNIT_PRESET_TEXT" val="添加标题"/>
  <p:tag name="KSO_WM_UNIT_USESOURCEFORMAT_APPLY" val="1"/>
  <p:tag name="KSO_WM_UNIT_TEXT_FILL_FORE_SCHEMECOLOR_INDEX" val="14"/>
  <p:tag name="KSO_WM_UNIT_TEXT_FILL_TYPE" val="1"/>
</p:tagLst>
</file>

<file path=ppt/tags/tag223.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p1-1"/>
  <p:tag name="KSO_WM_UNIT_TYPE" val="p_h_i"/>
  <p:tag name="KSO_WM_UNIT_INDEX" val="1_1_6"/>
  <p:tag name="KSO_WM_UNIT_ID" val="diagram20165054_1*p_h_i*1_1_6"/>
  <p:tag name="KSO_WM_TEMPLATE_CATEGORY" val="diagram"/>
  <p:tag name="KSO_WM_TEMPLATE_INDEX" val="20165054"/>
  <p:tag name="KSO_WM_UNIT_LAYERLEVEL" val="1_1_1"/>
  <p:tag name="KSO_WM_TAG_VERSION" val="1.0"/>
  <p:tag name="KSO_WM_BEAUTIFY_FLAG" val="#wm#"/>
  <p:tag name="KSO_WM_UNIT_USESOURCEFORMAT_APPLY" val="1"/>
  <p:tag name="KSO_WM_UNIT_LINE_FORE_SCHEMECOLOR_INDEX" val="5"/>
  <p:tag name="KSO_WM_UNIT_LINE_FILL_TYPE" val="2"/>
</p:tagLst>
</file>

<file path=ppt/tags/tag224.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p1-1"/>
  <p:tag name="KSO_WM_UNIT_TYPE" val="p_h_i"/>
  <p:tag name="KSO_WM_UNIT_INDEX" val="1_1_7"/>
  <p:tag name="KSO_WM_UNIT_ID" val="diagram20165054_1*p_h_i*1_1_7"/>
  <p:tag name="KSO_WM_TEMPLATE_CATEGORY" val="diagram"/>
  <p:tag name="KSO_WM_TEMPLATE_INDEX" val="20165054"/>
  <p:tag name="KSO_WM_UNIT_LAYERLEVEL" val="1_1_1"/>
  <p:tag name="KSO_WM_TAG_VERSION" val="1.0"/>
  <p:tag name="KSO_WM_BEAUTIFY_FLAG" val="#wm#"/>
  <p:tag name="KSO_WM_UNIT_USESOURCEFORMAT_APPLY" val="1"/>
  <p:tag name="KSO_WM_UNIT_LINE_FORE_SCHEMECOLOR_INDEX" val="5"/>
  <p:tag name="KSO_WM_UNIT_LINE_FILL_TYPE" val="2"/>
</p:tagLst>
</file>

<file path=ppt/tags/tag225.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p1-1"/>
  <p:tag name="KSO_WM_UNIT_TYPE" val="p_h_i"/>
  <p:tag name="KSO_WM_UNIT_INDEX" val="1_1_8"/>
  <p:tag name="KSO_WM_UNIT_ID" val="diagram20165054_1*p_h_i*1_1_8"/>
  <p:tag name="KSO_WM_TEMPLATE_CATEGORY" val="diagram"/>
  <p:tag name="KSO_WM_TEMPLATE_INDEX" val="20165054"/>
  <p:tag name="KSO_WM_UNIT_LAYERLEVEL" val="1_1_1"/>
  <p:tag name="KSO_WM_TAG_VERSION" val="1.0"/>
  <p:tag name="KSO_WM_BEAUTIFY_FLAG" val="#wm#"/>
  <p:tag name="KSO_WM_UNIT_USESOURCEFORMAT_APPLY" val="1"/>
  <p:tag name="KSO_WM_UNIT_LINE_FORE_SCHEMECOLOR_INDEX" val="5"/>
  <p:tag name="KSO_WM_UNIT_LINE_FILL_TYPE" val="2"/>
</p:tagLst>
</file>

<file path=ppt/tags/tag226.xml><?xml version="1.0" encoding="utf-8"?>
<p:tagLst xmlns:p="http://schemas.openxmlformats.org/presentationml/2006/main">
  <p:tag name="KSO_WM_SLIDE_ID" val="custom20186617_9"/>
  <p:tag name="KSO_WM_SLIDE_TYPE" val="text"/>
  <p:tag name="KSO_WM_SLIDE_SUBTYPE" val="picTxt"/>
  <p:tag name="KSO_WM_SLIDE_ITEM_CNT" val="4"/>
  <p:tag name="KSO_WM_SLIDE_INDEX" val="9"/>
  <p:tag name="KSO_WM_SLIDE_SIZE" val="820*459"/>
  <p:tag name="KSO_WM_SLIDE_POSITION" val="70*40"/>
  <p:tag name="KSO_WM_TAG_VERSION" val="1.0"/>
  <p:tag name="KSO_WM_BEAUTIFY_FLAG" val="#wm#"/>
  <p:tag name="KSO_WM_TEMPLATE_CATEGORY" val="custom"/>
  <p:tag name="KSO_WM_TEMPLATE_INDEX" val="20186617"/>
  <p:tag name="KSO_WM_SLIDE_LAYOUT" val="a_d_f"/>
  <p:tag name="KSO_WM_SLIDE_LAYOUT_CNT" val="1_1_1"/>
</p:tagLst>
</file>

<file path=ppt/tags/tag227.xml><?xml version="1.0" encoding="utf-8"?>
<p:tagLst xmlns:p="http://schemas.openxmlformats.org/presentationml/2006/main">
  <p:tag name="KSO_WM_TEMPLATE_CATEGORY" val="custom"/>
  <p:tag name="KSO_WM_TEMPLATE_INDEX" val="20186617"/>
  <p:tag name="KSO_WM_UNIT_TYPE" val="a"/>
  <p:tag name="KSO_WM_UNIT_INDEX" val="1"/>
  <p:tag name="KSO_WM_UNIT_ID" val="custom20186617_9*a*1"/>
  <p:tag name="KSO_WM_UNIT_LAYERLEVEL" val="1"/>
  <p:tag name="KSO_WM_UNIT_VALUE" val="14"/>
  <p:tag name="KSO_WM_UNIT_ISCONTENTSTITLE" val="0"/>
  <p:tag name="KSO_WM_UNIT_HIGHLIGHT" val="0"/>
  <p:tag name="KSO_WM_UNIT_COMPATIBLE" val="0"/>
  <p:tag name="KSO_WM_BEAUTIFY_FLAG" val="#wm#"/>
  <p:tag name="KSO_WM_TAG_VERSION" val="1.0"/>
  <p:tag name="KSO_WM_UNIT_PRESET_TEXT" val="单击此处添加标题"/>
  <p:tag name="KSO_WM_UNIT_DIAGRAM_ISNUMVISUAL" val="0"/>
  <p:tag name="KSO_WM_UNIT_DIAGRAM_ISREFERUNIT" val="0"/>
</p:tagLst>
</file>

<file path=ppt/tags/tag228.xml><?xml version="1.0" encoding="utf-8"?>
<p:tagLst xmlns:p="http://schemas.openxmlformats.org/presentationml/2006/main">
  <p:tag name="KSO_WM_SLIDE_ID" val="custom20186617_9"/>
  <p:tag name="KSO_WM_SLIDE_TYPE" val="text"/>
  <p:tag name="KSO_WM_SLIDE_SUBTYPE" val="picTxt"/>
  <p:tag name="KSO_WM_SLIDE_ITEM_CNT" val="4"/>
  <p:tag name="KSO_WM_SLIDE_INDEX" val="9"/>
  <p:tag name="KSO_WM_SLIDE_SIZE" val="820*459"/>
  <p:tag name="KSO_WM_SLIDE_POSITION" val="70*40"/>
  <p:tag name="KSO_WM_TAG_VERSION" val="1.0"/>
  <p:tag name="KSO_WM_BEAUTIFY_FLAG" val="#wm#"/>
  <p:tag name="KSO_WM_TEMPLATE_CATEGORY" val="custom"/>
  <p:tag name="KSO_WM_TEMPLATE_INDEX" val="20186617"/>
  <p:tag name="KSO_WM_SLIDE_LAYOUT" val="a_d_f"/>
  <p:tag name="KSO_WM_SLIDE_LAYOUT_CNT" val="1_1_1"/>
</p:tagLst>
</file>

<file path=ppt/tags/tag229.xml><?xml version="1.0" encoding="utf-8"?>
<p:tagLst xmlns:p="http://schemas.openxmlformats.org/presentationml/2006/main">
  <p:tag name="KSO_WM_TEMPLATE_CATEGORY" val="custom"/>
  <p:tag name="KSO_WM_TEMPLATE_INDEX" val="20186617"/>
  <p:tag name="KSO_WM_TAG_VERSION" val="1.0"/>
  <p:tag name="KSO_WM_UNIT_TYPE" val="e"/>
  <p:tag name="KSO_WM_UNIT_INDEX" val="1"/>
  <p:tag name="KSO_WM_UNIT_ID" val="custom20186617_3*e*1"/>
  <p:tag name="KSO_WM_UNIT_LAYERLEVEL" val="1"/>
  <p:tag name="KSO_WM_UNIT_VALUE" val="2"/>
  <p:tag name="KSO_WM_UNIT_HIGHLIGHT" val="0"/>
  <p:tag name="KSO_WM_UNIT_COMPATIBLE" val="1"/>
  <p:tag name="KSO_WM_BEAUTIFY_FLAG" val="#wm#"/>
  <p:tag name="KSO_WM_UNIT_PRESET_TEXT" val="01"/>
  <p:tag name="KSO_WM_UNIT_DIAGRAM_ISNUMVISUAL" val="0"/>
  <p:tag name="KSO_WM_UNIT_DIAGRAM_ISREFERUNIT" val="0"/>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30.xml><?xml version="1.0" encoding="utf-8"?>
<p:tagLst xmlns:p="http://schemas.openxmlformats.org/presentationml/2006/main">
  <p:tag name="KSO_WM_UNIT_ISCONTENTSTITLE" val="0"/>
  <p:tag name="KSO_WM_UNIT_HIGHLIGHT" val="0"/>
  <p:tag name="KSO_WM_UNIT_COMPATIBLE" val="0"/>
  <p:tag name="KSO_WM_UNIT_TYPE" val="a"/>
  <p:tag name="KSO_WM_UNIT_INDEX" val="1"/>
  <p:tag name="KSO_WM_UNIT_ID" val="custom20186617_3*a*1"/>
  <p:tag name="KSO_WM_TEMPLATE_CATEGORY" val="custom"/>
  <p:tag name="KSO_WM_TEMPLATE_INDEX" val="20186617"/>
  <p:tag name="KSO_WM_UNIT_LAYERLEVEL" val="1"/>
  <p:tag name="KSO_WM_TAG_VERSION" val="1.0"/>
  <p:tag name="KSO_WM_BEAUTIFY_FLAG" val="#wm#"/>
  <p:tag name="KSO_WM_UNIT_PRESET_TEXT" val="单击此处添加标题"/>
  <p:tag name="KSO_WM_UNIT_VALUE" val="12"/>
  <p:tag name="KSO_WM_UNIT_DIAGRAM_ISNUMVISUAL" val="0"/>
  <p:tag name="KSO_WM_UNIT_DIAGRAM_ISREFERUNIT" val="0"/>
</p:tagLst>
</file>

<file path=ppt/tags/tag231.xml><?xml version="1.0" encoding="utf-8"?>
<p:tagLst xmlns:p="http://schemas.openxmlformats.org/presentationml/2006/main">
  <p:tag name="KSO_WM_TEMPLATE_CATEGORY" val="custom"/>
  <p:tag name="KSO_WM_TEMPLATE_INDEX" val="20186617"/>
  <p:tag name="KSO_WM_TAG_VERSION" val="1.0"/>
  <p:tag name="KSO_WM_SLIDE_ID" val="custom20186617_3"/>
  <p:tag name="KSO_WM_SLIDE_INDEX" val="3"/>
  <p:tag name="KSO_WM_SLIDE_ITEM_CNT" val="0"/>
  <p:tag name="KSO_WM_SLIDE_LAYOUT" val="a_b_e"/>
  <p:tag name="KSO_WM_SLIDE_LAYOUT_CNT" val="1_1_1"/>
  <p:tag name="KSO_WM_SLIDE_TYPE" val="sectionTitle"/>
  <p:tag name="KSO_WM_SLIDE_SUBTYPE" val="pureTxt"/>
  <p:tag name="KSO_WM_BEAUTIFY_FLAG" val="#wm#"/>
</p:tagLst>
</file>

<file path=ppt/tags/tag232.xml><?xml version="1.0" encoding="utf-8"?>
<p:tagLst xmlns:p="http://schemas.openxmlformats.org/presentationml/2006/main">
  <p:tag name="KSO_WM_TEMPLATE_CATEGORY" val="custom"/>
  <p:tag name="KSO_WM_TEMPLATE_INDEX" val="20186617"/>
  <p:tag name="KSO_WM_UNIT_TYPE" val="f"/>
  <p:tag name="KSO_WM_UNIT_INDEX" val="1"/>
  <p:tag name="KSO_WM_UNIT_ID" val="custom20186617_9*f*1"/>
  <p:tag name="KSO_WM_UNIT_LAYERLEVEL" val="1"/>
  <p:tag name="KSO_WM_UNIT_VALUE" val="190"/>
  <p:tag name="KSO_WM_UNIT_HIGHLIGHT" val="0"/>
  <p:tag name="KSO_WM_UNIT_COMPATIBLE" val="0"/>
  <p:tag name="KSO_WM_BEAUTIFY_FLAG" val="#wm#"/>
  <p:tag name="KSO_WM_TAG_VERSION" val="1.0"/>
  <p:tag name="KSO_WM_UNIT_PRESET_TEXT" val="单击此处添加文本具体内容，简明扼要的阐述您的观点。&#13;根据需要可酌情增减文字，以便观者准确的理解您传达的思想。"/>
  <p:tag name="KSO_WM_UNIT_DIAGRAM_ISNUMVISUAL" val="0"/>
  <p:tag name="KSO_WM_UNIT_DIAGRAM_ISREFERUNIT" val="0"/>
</p:tagLst>
</file>

<file path=ppt/tags/tag233.xml><?xml version="1.0" encoding="utf-8"?>
<p:tagLst xmlns:p="http://schemas.openxmlformats.org/presentationml/2006/main">
  <p:tag name="KSO_WM_TEMPLATE_CATEGORY" val="custom"/>
  <p:tag name="KSO_WM_TEMPLATE_INDEX" val="20186617"/>
  <p:tag name="KSO_WM_UNIT_TYPE" val="a"/>
  <p:tag name="KSO_WM_UNIT_INDEX" val="1"/>
  <p:tag name="KSO_WM_UNIT_ID" val="custom20186617_9*a*1"/>
  <p:tag name="KSO_WM_UNIT_LAYERLEVEL" val="1"/>
  <p:tag name="KSO_WM_UNIT_VALUE" val="14"/>
  <p:tag name="KSO_WM_UNIT_ISCONTENTSTITLE" val="0"/>
  <p:tag name="KSO_WM_UNIT_HIGHLIGHT" val="0"/>
  <p:tag name="KSO_WM_UNIT_COMPATIBLE" val="0"/>
  <p:tag name="KSO_WM_BEAUTIFY_FLAG" val="#wm#"/>
  <p:tag name="KSO_WM_TAG_VERSION" val="1.0"/>
  <p:tag name="KSO_WM_UNIT_PRESET_TEXT" val="单击此处添加标题"/>
  <p:tag name="KSO_WM_UNIT_DIAGRAM_ISNUMVISUAL" val="0"/>
  <p:tag name="KSO_WM_UNIT_DIAGRAM_ISREFERUNIT" val="0"/>
</p:tagLst>
</file>

<file path=ppt/tags/tag234.xml><?xml version="1.0" encoding="utf-8"?>
<p:tagLst xmlns:p="http://schemas.openxmlformats.org/presentationml/2006/main">
  <p:tag name="KSO_WM_SLIDE_ID" val="custom20186617_9"/>
  <p:tag name="KSO_WM_SLIDE_TYPE" val="text"/>
  <p:tag name="KSO_WM_SLIDE_SUBTYPE" val="picTxt"/>
  <p:tag name="KSO_WM_SLIDE_ITEM_CNT" val="0"/>
  <p:tag name="KSO_WM_SLIDE_INDEX" val="9"/>
  <p:tag name="KSO_WM_SLIDE_SIZE" val="820*459"/>
  <p:tag name="KSO_WM_SLIDE_POSITION" val="70*40"/>
  <p:tag name="KSO_WM_TAG_VERSION" val="1.0"/>
  <p:tag name="KSO_WM_BEAUTIFY_FLAG" val="#wm#"/>
  <p:tag name="KSO_WM_TEMPLATE_CATEGORY" val="custom"/>
  <p:tag name="KSO_WM_TEMPLATE_INDEX" val="20186617"/>
  <p:tag name="KSO_WM_SLIDE_LAYOUT" val="a_d_f"/>
  <p:tag name="KSO_WM_SLIDE_LAYOUT_CNT" val="1_1_1"/>
</p:tagLst>
</file>

<file path=ppt/tags/tag235.xml><?xml version="1.0" encoding="utf-8"?>
<p:tagLst xmlns:p="http://schemas.openxmlformats.org/presentationml/2006/main">
  <p:tag name="KSO_WM_TEMPLATE_CATEGORY" val="custom"/>
  <p:tag name="KSO_WM_TEMPLATE_INDEX" val="20186617"/>
  <p:tag name="KSO_WM_UNIT_TYPE" val="f"/>
  <p:tag name="KSO_WM_UNIT_INDEX" val="1"/>
  <p:tag name="KSO_WM_UNIT_ID" val="custom20186617_9*f*1"/>
  <p:tag name="KSO_WM_UNIT_LAYERLEVEL" val="1"/>
  <p:tag name="KSO_WM_UNIT_VALUE" val="190"/>
  <p:tag name="KSO_WM_UNIT_HIGHLIGHT" val="0"/>
  <p:tag name="KSO_WM_UNIT_COMPATIBLE" val="0"/>
  <p:tag name="KSO_WM_BEAUTIFY_FLAG" val="#wm#"/>
  <p:tag name="KSO_WM_TAG_VERSION" val="1.0"/>
  <p:tag name="KSO_WM_UNIT_PRESET_TEXT" val="单击此处添加文本具体内容，简明扼要的阐述您的观点。&#13;根据需要可酌情增减文字，以便观者准确的理解您传达的思想。"/>
  <p:tag name="KSO_WM_UNIT_DIAGRAM_ISNUMVISUAL" val="0"/>
  <p:tag name="KSO_WM_UNIT_DIAGRAM_ISREFERUNIT" val="0"/>
</p:tagLst>
</file>

<file path=ppt/tags/tag236.xml><?xml version="1.0" encoding="utf-8"?>
<p:tagLst xmlns:p="http://schemas.openxmlformats.org/presentationml/2006/main">
  <p:tag name="KSO_WM_TEMPLATE_CATEGORY" val="custom"/>
  <p:tag name="KSO_WM_TEMPLATE_INDEX" val="20186617"/>
  <p:tag name="KSO_WM_UNIT_TYPE" val="a"/>
  <p:tag name="KSO_WM_UNIT_INDEX" val="1"/>
  <p:tag name="KSO_WM_UNIT_ID" val="custom20186617_9*a*1"/>
  <p:tag name="KSO_WM_UNIT_LAYERLEVEL" val="1"/>
  <p:tag name="KSO_WM_UNIT_VALUE" val="14"/>
  <p:tag name="KSO_WM_UNIT_ISCONTENTSTITLE" val="0"/>
  <p:tag name="KSO_WM_UNIT_HIGHLIGHT" val="0"/>
  <p:tag name="KSO_WM_UNIT_COMPATIBLE" val="0"/>
  <p:tag name="KSO_WM_BEAUTIFY_FLAG" val="#wm#"/>
  <p:tag name="KSO_WM_TAG_VERSION" val="1.0"/>
  <p:tag name="KSO_WM_UNIT_PRESET_TEXT" val="单击此处添加标题"/>
  <p:tag name="KSO_WM_UNIT_DIAGRAM_ISNUMVISUAL" val="0"/>
  <p:tag name="KSO_WM_UNIT_DIAGRAM_ISREFERUNIT" val="0"/>
</p:tagLst>
</file>

<file path=ppt/tags/tag237.xml><?xml version="1.0" encoding="utf-8"?>
<p:tagLst xmlns:p="http://schemas.openxmlformats.org/presentationml/2006/main">
  <p:tag name="KSO_WM_SLIDE_ID" val="custom20186617_9"/>
  <p:tag name="KSO_WM_SLIDE_TYPE" val="text"/>
  <p:tag name="KSO_WM_SLIDE_SUBTYPE" val="picTxt"/>
  <p:tag name="KSO_WM_SLIDE_ITEM_CNT" val="0"/>
  <p:tag name="KSO_WM_SLIDE_INDEX" val="9"/>
  <p:tag name="KSO_WM_SLIDE_SIZE" val="820*459"/>
  <p:tag name="KSO_WM_SLIDE_POSITION" val="70*40"/>
  <p:tag name="KSO_WM_TAG_VERSION" val="1.0"/>
  <p:tag name="KSO_WM_BEAUTIFY_FLAG" val="#wm#"/>
  <p:tag name="KSO_WM_TEMPLATE_CATEGORY" val="custom"/>
  <p:tag name="KSO_WM_TEMPLATE_INDEX" val="20186617"/>
  <p:tag name="KSO_WM_SLIDE_LAYOUT" val="a_d_f"/>
  <p:tag name="KSO_WM_SLIDE_LAYOUT_CNT" val="1_1_1"/>
</p:tagLst>
</file>

<file path=ppt/tags/tag238.xml><?xml version="1.0" encoding="utf-8"?>
<p:tagLst xmlns:p="http://schemas.openxmlformats.org/presentationml/2006/main">
  <p:tag name="KSO_WM_TEMPLATE_CATEGORY" val="custom"/>
  <p:tag name="KSO_WM_TEMPLATE_INDEX" val="20186617"/>
  <p:tag name="KSO_WM_TAG_VERSION" val="1.0"/>
  <p:tag name="KSO_WM_UNIT_TYPE" val="a"/>
  <p:tag name="KSO_WM_UNIT_INDEX" val="1"/>
  <p:tag name="KSO_WM_UNIT_ID" val="custom20186617_15*a*1"/>
  <p:tag name="KSO_WM_UNIT_LAYERLEVEL" val="1"/>
  <p:tag name="KSO_WM_UNIT_VALUE" val="26"/>
  <p:tag name="KSO_WM_UNIT_ISCONTENTSTITLE" val="0"/>
  <p:tag name="KSO_WM_UNIT_HIGHLIGHT" val="0"/>
  <p:tag name="KSO_WM_UNIT_COMPATIBLE" val="0"/>
  <p:tag name="KSO_WM_BEAUTIFY_FLAG" val="#wm#"/>
  <p:tag name="KSO_WM_UNIT_PRESET_TEXT" val="Thanks."/>
  <p:tag name="KSO_WM_UNIT_DIAGRAM_ISNUMVISUAL" val="0"/>
  <p:tag name="KSO_WM_UNIT_DIAGRAM_ISREFERUNIT" val="0"/>
</p:tagLst>
</file>

<file path=ppt/tags/tag239.xml><?xml version="1.0" encoding="utf-8"?>
<p:tagLst xmlns:p="http://schemas.openxmlformats.org/presentationml/2006/main">
  <p:tag name="KSO_WM_TEMPLATE_CATEGORY" val="custom"/>
  <p:tag name="KSO_WM_TEMPLATE_INDEX" val="20186617"/>
  <p:tag name="KSO_WM_TAG_VERSION" val="1.0"/>
  <p:tag name="KSO_WM_SLIDE_ID" val="custom20186617_15"/>
  <p:tag name="KSO_WM_SLIDE_INDEX" val="15"/>
  <p:tag name="KSO_WM_SLIDE_ITEM_CNT" val="0"/>
  <p:tag name="KSO_WM_SLIDE_LAYOUT" val="a"/>
  <p:tag name="KSO_WM_SLIDE_LAYOUT_CNT" val="1"/>
  <p:tag name="KSO_WM_SLIDE_TYPE" val="endPage"/>
  <p:tag name="KSO_WM_SLIDE_SUBTYPE" val="pureTxt"/>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6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6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6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0.xml><?xml version="1.0" encoding="utf-8"?>
<p:tagLst xmlns:p="http://schemas.openxmlformats.org/presentationml/2006/main">
  <p:tag name="KSO_WM_TAG_VERSION" val="1.0"/>
  <p:tag name="KSO_WM_BEAUTIFY_FLAG" val="#wm#"/>
  <p:tag name="KSO_WM_UNIT_HIGHLIGHT" val="0"/>
  <p:tag name="KSO_WM_UNIT_COMPATIBLE" val="0"/>
  <p:tag name="KSO_WM_UNIT_DIAGRAM_ISNUMVISUAL" val="0"/>
  <p:tag name="KSO_WM_UNIT_DIAGRAM_ISREFERUNIT" val="0"/>
  <p:tag name="KSO_WM_UNIT_ID" val="_0**"/>
  <p:tag name="KSO_WM_UNIT_LAYERLEVEL" val="1"/>
  <p:tag name="KSO_WM_TEMPLATE_CATEGORY" val="custom"/>
  <p:tag name="KSO_WM_TEMPLATE_INDEX" val="20186617"/>
</p:tagLst>
</file>

<file path=ppt/tags/tag71.xml><?xml version="1.0" encoding="utf-8"?>
<p:tagLst xmlns:p="http://schemas.openxmlformats.org/presentationml/2006/main">
  <p:tag name="KSO_WM_TAG_VERSION" val="1.0"/>
  <p:tag name="KSO_WM_BEAUTIFY_FLAG" val="#wm#"/>
  <p:tag name="KSO_WM_UNIT_HIGHLIGHT" val="0"/>
  <p:tag name="KSO_WM_UNIT_COMPATIBLE" val="0"/>
  <p:tag name="KSO_WM_UNIT_DIAGRAM_ISNUMVISUAL" val="0"/>
  <p:tag name="KSO_WM_UNIT_DIAGRAM_ISREFERUNIT" val="0"/>
  <p:tag name="KSO_WM_UNIT_ID" val="_0**"/>
  <p:tag name="KSO_WM_UNIT_LAYERLEVEL" val="1"/>
  <p:tag name="KSO_WM_TEMPLATE_CATEGORY" val="custom"/>
  <p:tag name="KSO_WM_TEMPLATE_INDEX" val="20186617"/>
</p:tagLst>
</file>

<file path=ppt/tags/tag7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7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7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75.xml><?xml version="1.0" encoding="utf-8"?>
<p:tagLst xmlns:p="http://schemas.openxmlformats.org/presentationml/2006/main">
  <p:tag name="KSO_WM_BEAUTIFY_FLAG" val="#wm#"/>
  <p:tag name="KSO_WM_TAG_VERSION" val="1.0"/>
  <p:tag name="KSO_WM_TEMPLATE_INDEX" val="20186617"/>
  <p:tag name="KSO_WM_TEMPLATE_CATEGORY" val="custom"/>
  <p:tag name="KSO_WM_TEMPLATE_THUMBS_INDEX" val="1、2、3、4、5、6、7、8、9、10、11、12、13、14、15"/>
  <p:tag name="KSO_WM_TEMPLATE_TOPIC_ID" val="2869567"/>
  <p:tag name="KSO_WM_TEMPLATE_OUTLINE_ID" val="5"/>
  <p:tag name="KSO_WM_TEMPLATE_SCENE_ID" val="1"/>
  <p:tag name="KSO_WM_TEMPLATE_JOB_ID" val="5"/>
  <p:tag name="KSO_WM_TEMPLATE_TOPIC_DEFAULT" val="0"/>
</p:tagLst>
</file>

<file path=ppt/tags/tag7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9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9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9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9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9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heme/theme1.xml><?xml version="1.0" encoding="utf-8"?>
<a:theme xmlns:a="http://schemas.openxmlformats.org/drawingml/2006/main" name="2_Office 主题​​">
  <a:themeElements>
    <a:clrScheme name="20186615">
      <a:dk1>
        <a:srgbClr val="000000"/>
      </a:dk1>
      <a:lt1>
        <a:srgbClr val="FFFFFF"/>
      </a:lt1>
      <a:dk2>
        <a:srgbClr val="0BA0BD"/>
      </a:dk2>
      <a:lt2>
        <a:srgbClr val="E6E4E4"/>
      </a:lt2>
      <a:accent1>
        <a:srgbClr val="E85955"/>
      </a:accent1>
      <a:accent2>
        <a:srgbClr val="DE9138"/>
      </a:accent2>
      <a:accent3>
        <a:srgbClr val="F8B62D"/>
      </a:accent3>
      <a:accent4>
        <a:srgbClr val="B1BE4D"/>
      </a:accent4>
      <a:accent5>
        <a:srgbClr val="559DB4"/>
      </a:accent5>
      <a:accent6>
        <a:srgbClr val="C4AF8F"/>
      </a:accent6>
      <a:hlink>
        <a:srgbClr val="0563C1"/>
      </a:hlink>
      <a:folHlink>
        <a:srgbClr val="954D72"/>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主题​​">
  <a:themeElements>
    <a:clrScheme name="20186615">
      <a:dk1>
        <a:srgbClr val="000000"/>
      </a:dk1>
      <a:lt1>
        <a:srgbClr val="FFFFFF"/>
      </a:lt1>
      <a:dk2>
        <a:srgbClr val="0BA0BD"/>
      </a:dk2>
      <a:lt2>
        <a:srgbClr val="E6E4E4"/>
      </a:lt2>
      <a:accent1>
        <a:srgbClr val="E85955"/>
      </a:accent1>
      <a:accent2>
        <a:srgbClr val="DE9138"/>
      </a:accent2>
      <a:accent3>
        <a:srgbClr val="F8B62D"/>
      </a:accent3>
      <a:accent4>
        <a:srgbClr val="B1BE4D"/>
      </a:accent4>
      <a:accent5>
        <a:srgbClr val="559DB4"/>
      </a:accent5>
      <a:accent6>
        <a:srgbClr val="C4AF8F"/>
      </a:accent6>
      <a:hlink>
        <a:srgbClr val="0563C1"/>
      </a:hlink>
      <a:folHlink>
        <a:srgbClr val="954D72"/>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20186615">
    <a:dk1>
      <a:srgbClr val="000000"/>
    </a:dk1>
    <a:lt1>
      <a:srgbClr val="FFFFFF"/>
    </a:lt1>
    <a:dk2>
      <a:srgbClr val="0BA0BD"/>
    </a:dk2>
    <a:lt2>
      <a:srgbClr val="E6E4E4"/>
    </a:lt2>
    <a:accent1>
      <a:srgbClr val="E85955"/>
    </a:accent1>
    <a:accent2>
      <a:srgbClr val="DE9138"/>
    </a:accent2>
    <a:accent3>
      <a:srgbClr val="F8B62D"/>
    </a:accent3>
    <a:accent4>
      <a:srgbClr val="B1BE4D"/>
    </a:accent4>
    <a:accent5>
      <a:srgbClr val="559DB4"/>
    </a:accent5>
    <a:accent6>
      <a:srgbClr val="C4AF8F"/>
    </a:accent6>
    <a:hlink>
      <a:srgbClr val="0563C1"/>
    </a:hlink>
    <a:folHlink>
      <a:srgbClr val="954D72"/>
    </a:folHlink>
  </a:clrScheme>
</a:themeOverride>
</file>

<file path=ppt/theme/themeOverride2.xml><?xml version="1.0" encoding="utf-8"?>
<a:themeOverride xmlns:a="http://schemas.openxmlformats.org/drawingml/2006/main">
  <a:clrScheme name="20186615">
    <a:dk1>
      <a:srgbClr val="000000"/>
    </a:dk1>
    <a:lt1>
      <a:srgbClr val="FFFFFF"/>
    </a:lt1>
    <a:dk2>
      <a:srgbClr val="0BA0BD"/>
    </a:dk2>
    <a:lt2>
      <a:srgbClr val="E6E4E4"/>
    </a:lt2>
    <a:accent1>
      <a:srgbClr val="E85955"/>
    </a:accent1>
    <a:accent2>
      <a:srgbClr val="DE9138"/>
    </a:accent2>
    <a:accent3>
      <a:srgbClr val="F8B62D"/>
    </a:accent3>
    <a:accent4>
      <a:srgbClr val="B1BE4D"/>
    </a:accent4>
    <a:accent5>
      <a:srgbClr val="559DB4"/>
    </a:accent5>
    <a:accent6>
      <a:srgbClr val="C4AF8F"/>
    </a:accent6>
    <a:hlink>
      <a:srgbClr val="0563C1"/>
    </a:hlink>
    <a:folHlink>
      <a:srgbClr val="954D72"/>
    </a:folHlink>
  </a:clrScheme>
</a:themeOverride>
</file>

<file path=ppt/theme/themeOverride3.xml><?xml version="1.0" encoding="utf-8"?>
<a:themeOverride xmlns:a="http://schemas.openxmlformats.org/drawingml/2006/main">
  <a:clrScheme name="20186615">
    <a:dk1>
      <a:srgbClr val="000000"/>
    </a:dk1>
    <a:lt1>
      <a:srgbClr val="FFFFFF"/>
    </a:lt1>
    <a:dk2>
      <a:srgbClr val="0BA0BD"/>
    </a:dk2>
    <a:lt2>
      <a:srgbClr val="E6E4E4"/>
    </a:lt2>
    <a:accent1>
      <a:srgbClr val="E85955"/>
    </a:accent1>
    <a:accent2>
      <a:srgbClr val="DE9138"/>
    </a:accent2>
    <a:accent3>
      <a:srgbClr val="F8B62D"/>
    </a:accent3>
    <a:accent4>
      <a:srgbClr val="B1BE4D"/>
    </a:accent4>
    <a:accent5>
      <a:srgbClr val="559DB4"/>
    </a:accent5>
    <a:accent6>
      <a:srgbClr val="C4AF8F"/>
    </a:accent6>
    <a:hlink>
      <a:srgbClr val="0563C1"/>
    </a:hlink>
    <a:folHlink>
      <a:srgbClr val="954D72"/>
    </a:folHlink>
  </a:clrScheme>
</a:themeOverride>
</file>

<file path=ppt/theme/themeOverride4.xml><?xml version="1.0" encoding="utf-8"?>
<a:themeOverride xmlns:a="http://schemas.openxmlformats.org/drawingml/2006/main">
  <a:clrScheme name="20186615">
    <a:dk1>
      <a:srgbClr val="000000"/>
    </a:dk1>
    <a:lt1>
      <a:srgbClr val="FFFFFF"/>
    </a:lt1>
    <a:dk2>
      <a:srgbClr val="0BA0BD"/>
    </a:dk2>
    <a:lt2>
      <a:srgbClr val="E6E4E4"/>
    </a:lt2>
    <a:accent1>
      <a:srgbClr val="E85955"/>
    </a:accent1>
    <a:accent2>
      <a:srgbClr val="DE9138"/>
    </a:accent2>
    <a:accent3>
      <a:srgbClr val="F8B62D"/>
    </a:accent3>
    <a:accent4>
      <a:srgbClr val="B1BE4D"/>
    </a:accent4>
    <a:accent5>
      <a:srgbClr val="559DB4"/>
    </a:accent5>
    <a:accent6>
      <a:srgbClr val="C4AF8F"/>
    </a:accent6>
    <a:hlink>
      <a:srgbClr val="0563C1"/>
    </a:hlink>
    <a:folHlink>
      <a:srgbClr val="954D72"/>
    </a:folHlink>
  </a:clrScheme>
</a:themeOverride>
</file>

<file path=ppt/theme/themeOverride5.xml><?xml version="1.0" encoding="utf-8"?>
<a:themeOverride xmlns:a="http://schemas.openxmlformats.org/drawingml/2006/main">
  <a:clrScheme name="20186615">
    <a:dk1>
      <a:srgbClr val="000000"/>
    </a:dk1>
    <a:lt1>
      <a:srgbClr val="FFFFFF"/>
    </a:lt1>
    <a:dk2>
      <a:srgbClr val="0BA0BD"/>
    </a:dk2>
    <a:lt2>
      <a:srgbClr val="E6E4E4"/>
    </a:lt2>
    <a:accent1>
      <a:srgbClr val="E85955"/>
    </a:accent1>
    <a:accent2>
      <a:srgbClr val="DE9138"/>
    </a:accent2>
    <a:accent3>
      <a:srgbClr val="F8B62D"/>
    </a:accent3>
    <a:accent4>
      <a:srgbClr val="B1BE4D"/>
    </a:accent4>
    <a:accent5>
      <a:srgbClr val="559DB4"/>
    </a:accent5>
    <a:accent6>
      <a:srgbClr val="C4AF8F"/>
    </a:accent6>
    <a:hlink>
      <a:srgbClr val="0563C1"/>
    </a:hlink>
    <a:folHlink>
      <a:srgbClr val="954D72"/>
    </a:folHlink>
  </a:clrScheme>
</a:themeOverride>
</file>

<file path=docProps/app.xml><?xml version="1.0" encoding="utf-8"?>
<Properties xmlns="http://schemas.openxmlformats.org/officeDocument/2006/extended-properties" xmlns:vt="http://schemas.openxmlformats.org/officeDocument/2006/docPropsVTypes">
  <TotalTime>0</TotalTime>
  <Words>3366</Words>
  <Application>WPS 演示</Application>
  <PresentationFormat>自定义</PresentationFormat>
  <Paragraphs>100</Paragraphs>
  <Slides>14</Slides>
  <Notes>0</Notes>
  <HiddenSlides>0</HiddenSlides>
  <MMClips>0</MMClips>
  <ScaleCrop>false</ScaleCrop>
  <HeadingPairs>
    <vt:vector size="6" baseType="variant">
      <vt:variant>
        <vt:lpstr>已用的字体</vt:lpstr>
      </vt:variant>
      <vt:variant>
        <vt:i4>8</vt:i4>
      </vt:variant>
      <vt:variant>
        <vt:lpstr>主题</vt:lpstr>
      </vt:variant>
      <vt:variant>
        <vt:i4>2</vt:i4>
      </vt:variant>
      <vt:variant>
        <vt:lpstr>幻灯片标题</vt:lpstr>
      </vt:variant>
      <vt:variant>
        <vt:i4>14</vt:i4>
      </vt:variant>
    </vt:vector>
  </HeadingPairs>
  <TitlesOfParts>
    <vt:vector size="24" baseType="lpstr">
      <vt:lpstr>Arial</vt:lpstr>
      <vt:lpstr>宋体</vt:lpstr>
      <vt:lpstr>Wingdings</vt:lpstr>
      <vt:lpstr>微软雅黑</vt:lpstr>
      <vt:lpstr>Times New Roman</vt:lpstr>
      <vt:lpstr>隶书</vt:lpstr>
      <vt:lpstr>Calibri</vt:lpstr>
      <vt:lpstr>Arial Unicode MS</vt:lpstr>
      <vt:lpstr>2_Office 主题​​</vt:lpstr>
      <vt:lpstr>1_Office 主题​​</vt:lpstr>
      <vt:lpstr>Decoding and Recoding</vt:lpstr>
      <vt:lpstr>Definition</vt:lpstr>
      <vt:lpstr>PowerPoint 演示文稿</vt:lpstr>
      <vt:lpstr>Theoretical Foundation</vt:lpstr>
      <vt:lpstr>PowerPoint 演示文稿</vt:lpstr>
      <vt:lpstr>PowerPoint 演示文稿</vt:lpstr>
      <vt:lpstr> Applications </vt:lpstr>
      <vt:lpstr>PowerPoint 演示文稿</vt:lpstr>
      <vt:lpstr>PowerPoint 演示文稿</vt:lpstr>
      <vt:lpstr>PowerPoint 演示文稿</vt:lpstr>
      <vt:lpstr>Conclusion </vt:lpstr>
      <vt:lpstr>PowerPoint 演示文稿</vt:lpstr>
      <vt:lpstr>PowerPoint 演示文稿</vt:lpstr>
      <vt:lpstr>Thanks.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
  <cp:lastModifiedBy>메뚜기 (-^〇^-)</cp:lastModifiedBy>
  <cp:revision>28</cp:revision>
  <dcterms:created xsi:type="dcterms:W3CDTF">2020-09-21T14:48:00Z</dcterms:created>
  <dcterms:modified xsi:type="dcterms:W3CDTF">2020-11-23T04:02:16Z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2052-11.1.0.10132</vt:lpwstr>
  </property>
</Properties>
</file>