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80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C320EB-5352-40AA-A0A9-C13066E1373C}" type="doc">
      <dgm:prSet loTypeId="list" loCatId="list" qsTypeId="urn:microsoft.com/office/officeart/2005/8/quickstyle/simple1" qsCatId="simple" csTypeId="urn:microsoft.com/office/officeart/2005/8/colors/accent0_1" csCatId="accent1" phldr="0"/>
      <dgm:spPr/>
      <dgm:t>
        <a:bodyPr/>
        <a:p>
          <a:endParaRPr lang="zh-CN" altLang="en-US"/>
        </a:p>
      </dgm:t>
    </dgm:pt>
    <dgm:pt modelId="{773C5012-55F9-436E-B78B-2A38D8AAA0C0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rPr>
            <a:t>S</a:t>
          </a:r>
          <a:r>
            <a: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rPr>
            <a:t>ichuan </a:t>
          </a:r>
          <a:r>
            <a:rPr lang="en-US" altLang="zh-CN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rPr>
            <a:t>C</a:t>
          </a:r>
          <a:r>
            <a: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rPr>
            <a:t>uisine</a:t>
          </a:r>
          <a:r>
            <a:rPr lang="en-US" altLang="zh-CN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rPr>
            <a:t>s</a:t>
          </a:r>
          <a:r>
            <a:rPr lang="en-US" altLang="zh-CN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rPr>
            <a:t/>
          </a:r>
          <a:endParaRPr lang="en-US" altLang="zh-CN" b="1"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sym typeface="+mn-ea"/>
          </a:endParaRPr>
        </a:p>
      </dgm:t>
    </dgm:pt>
    <dgm:pt modelId="{E1399106-9BE2-43F4-9430-F473CB36780F}" cxnId="{C682A6BE-6D34-4DDA-8F4B-BFBDDD04E2AD}" type="parTrans">
      <dgm:prSet/>
      <dgm:spPr/>
      <dgm:t>
        <a:bodyPr/>
        <a:p>
          <a:endParaRPr lang="zh-CN" altLang="en-US"/>
        </a:p>
      </dgm:t>
    </dgm:pt>
    <dgm:pt modelId="{507A6FE3-4D55-4ED6-A973-429D64C5DF28}" cxnId="{C682A6BE-6D34-4DDA-8F4B-BFBDDD04E2AD}" type="sibTrans">
      <dgm:prSet/>
      <dgm:spPr/>
      <dgm:t>
        <a:bodyPr/>
        <a:p>
          <a:endParaRPr lang="zh-CN" altLang="en-US"/>
        </a:p>
      </dgm:t>
    </dgm:pt>
    <dgm:pt modelId="{0917A005-7E13-4D6F-BC7F-B2EFA3FAE451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rPr>
            <a:t>Shandong</a:t>
          </a:r>
          <a:r>
            <a: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rPr>
            <a:t> </a:t>
          </a:r>
          <a:r>
            <a:rPr lang="en-US" altLang="zh-CN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rPr>
            <a:t>Cuisines</a:t>
          </a:r>
          <a:r>
            <a:rPr lang="en-US" altLang="zh-CN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rPr>
            <a:t/>
          </a:r>
          <a:endParaRPr lang="en-US" altLang="zh-CN" b="1"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sym typeface="+mn-ea"/>
          </a:endParaRPr>
        </a:p>
      </dgm:t>
    </dgm:pt>
    <dgm:pt modelId="{DEEC83D8-0F69-4D4A-B5E8-4AC172FB3433}" cxnId="{DCAF1F64-BE94-40A4-9276-BDE2DE17D067}" type="parTrans">
      <dgm:prSet/>
      <dgm:spPr/>
    </dgm:pt>
    <dgm:pt modelId="{4D007788-DBAB-4A3F-99B4-B5CF22DD4993}" cxnId="{DCAF1F64-BE94-40A4-9276-BDE2DE17D067}" type="sibTrans">
      <dgm:prSet/>
      <dgm:spPr/>
    </dgm:pt>
    <dgm:pt modelId="{79B26609-517C-4C6B-B707-0405B1FCC1DF}">
      <dgm:prSet/>
      <dgm:spPr/>
      <dgm:t>
        <a:bodyPr/>
        <a:p>
          <a:endParaRPr altLang="en-US"/>
        </a:p>
      </dgm:t>
    </dgm:pt>
    <dgm:pt modelId="{22FAAB24-87C3-4619-9C27-31BB1BEC5453}" cxnId="{F3C3752C-77C6-4923-B8A5-6FBDF87389DB}" type="parTrans">
      <dgm:prSet/>
      <dgm:spPr/>
    </dgm:pt>
    <dgm:pt modelId="{AE92C70B-7D45-4C86-8A73-F5303DFD5066}" cxnId="{F3C3752C-77C6-4923-B8A5-6FBDF87389DB}" type="sibTrans">
      <dgm:prSet/>
      <dgm:spPr/>
    </dgm:pt>
    <dgm:pt modelId="{CA58FE74-4619-4E47-BA6C-E0CD35AF5AC2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rPr>
            <a:t>Guangdong </a:t>
          </a:r>
          <a:r>
            <a: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rPr>
            <a:t>(Cantonese) </a:t>
          </a:r>
          <a:r>
            <a:rPr lang="en-US" altLang="zh-CN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rPr>
            <a:t>C</a:t>
          </a:r>
          <a:r>
            <a: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rPr>
            <a:t>uisine</a:t>
          </a:r>
          <a:r>
            <a:rPr lang="en-US" altLang="zh-CN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rPr>
            <a:t>s</a:t>
          </a:r>
          <a:r>
            <a:rPr lang="en-US" altLang="zh-CN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rPr>
            <a:t/>
          </a:r>
          <a:endParaRPr lang="en-US" altLang="zh-CN" b="1"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sym typeface="+mn-ea"/>
          </a:endParaRPr>
        </a:p>
      </dgm:t>
    </dgm:pt>
    <dgm:pt modelId="{EBAD4DA7-135F-4F4E-9475-804E7DC205D2}" cxnId="{A42497D7-F911-435A-8595-95BC65D1F0C0}" type="parTrans">
      <dgm:prSet/>
      <dgm:spPr/>
      <dgm:t>
        <a:bodyPr/>
        <a:p>
          <a:endParaRPr lang="zh-CN" altLang="en-US"/>
        </a:p>
      </dgm:t>
    </dgm:pt>
    <dgm:pt modelId="{5723A07A-E737-45B0-B84E-97FB4DE86580}" cxnId="{A42497D7-F911-435A-8595-95BC65D1F0C0}" type="sibTrans">
      <dgm:prSet/>
      <dgm:spPr/>
      <dgm:t>
        <a:bodyPr/>
        <a:p>
          <a:endParaRPr lang="zh-CN" altLang="en-US"/>
        </a:p>
      </dgm:t>
    </dgm:pt>
    <dgm:pt modelId="{D3284563-CEAB-43B3-81C4-5F6C081CBB78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rPr>
            <a:t>Jiangsu-Zhejiang </a:t>
          </a:r>
          <a:r>
            <a:rPr lang="en-US" altLang="zh-CN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rPr>
            <a:t>C</a:t>
          </a:r>
          <a:r>
            <a: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rPr>
            <a:t>uisine</a:t>
          </a:r>
          <a:r>
            <a:rPr lang="en-US" altLang="zh-CN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rPr>
            <a:t>s</a:t>
          </a:r>
          <a:r>
            <a:rPr lang="en-US" altLang="zh-CN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rPr>
            <a:t/>
          </a:r>
          <a:endParaRPr lang="en-US" altLang="zh-CN" b="1"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sym typeface="+mn-ea"/>
          </a:endParaRPr>
        </a:p>
      </dgm:t>
    </dgm:pt>
    <dgm:pt modelId="{A2E240DA-ABFA-4A24-BE34-ABE926603D67}" cxnId="{8C253B1D-1AAB-497D-9692-1FE5A8A1FFB1}" type="parTrans">
      <dgm:prSet/>
      <dgm:spPr/>
      <dgm:t>
        <a:bodyPr/>
        <a:p>
          <a:endParaRPr lang="zh-CN" altLang="en-US"/>
        </a:p>
      </dgm:t>
    </dgm:pt>
    <dgm:pt modelId="{2E43EE94-FE21-4F90-81B3-CED5B1ECC8C9}" cxnId="{8C253B1D-1AAB-497D-9692-1FE5A8A1FFB1}" type="sibTrans">
      <dgm:prSet/>
      <dgm:spPr/>
      <dgm:t>
        <a:bodyPr/>
        <a:p>
          <a:endParaRPr lang="zh-CN" altLang="en-US"/>
        </a:p>
      </dgm:t>
    </dgm:pt>
    <dgm:pt modelId="{E5EECCA3-F875-4B71-92CC-9CCDFB7DBFEF}" type="pres">
      <dgm:prSet presAssocID="{26C320EB-5352-40AA-A0A9-C13066E1373C}" presName="linear" presStyleCnt="0">
        <dgm:presLayoutVars>
          <dgm:dir/>
          <dgm:animLvl val="lvl"/>
          <dgm:resizeHandles val="exact"/>
        </dgm:presLayoutVars>
      </dgm:prSet>
      <dgm:spPr/>
    </dgm:pt>
    <dgm:pt modelId="{667CAF5C-37C0-43B7-8B7E-02CCA3754DB9}" type="pres">
      <dgm:prSet presAssocID="{773C5012-55F9-436E-B78B-2A38D8AAA0C0}" presName="parentLin" presStyleCnt="0"/>
      <dgm:spPr/>
    </dgm:pt>
    <dgm:pt modelId="{58B158CB-C1D2-4676-88E6-6B3937A00A96}" type="pres">
      <dgm:prSet presAssocID="{773C5012-55F9-436E-B78B-2A38D8AAA0C0}" presName="parentLeftMargin" presStyleCnt="0"/>
      <dgm:spPr/>
    </dgm:pt>
    <dgm:pt modelId="{D0971512-D8E1-4E4B-89F4-FF2EB164C196}" type="pres">
      <dgm:prSet presAssocID="{773C5012-55F9-436E-B78B-2A38D8AAA0C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5E10EBB-C85A-471E-9935-B48B9C39A12E}" type="pres">
      <dgm:prSet presAssocID="{773C5012-55F9-436E-B78B-2A38D8AAA0C0}" presName="negativeSpace" presStyleCnt="0"/>
      <dgm:spPr/>
    </dgm:pt>
    <dgm:pt modelId="{1F055725-8984-42CB-98CB-8E7728DD5EAB}" type="pres">
      <dgm:prSet presAssocID="{773C5012-55F9-436E-B78B-2A38D8AAA0C0}" presName="childText" presStyleLbl="conFgAcc1" presStyleIdx="0" presStyleCnt="4">
        <dgm:presLayoutVars>
          <dgm:bulletEnabled val="1"/>
        </dgm:presLayoutVars>
      </dgm:prSet>
      <dgm:spPr/>
    </dgm:pt>
    <dgm:pt modelId="{5785404B-F53E-4CF2-A702-90A46E89CED8}" type="pres">
      <dgm:prSet presAssocID="{507A6FE3-4D55-4ED6-A973-429D64C5DF28}" presName="spaceBetweenRectangles" presStyleCnt="0"/>
      <dgm:spPr/>
    </dgm:pt>
    <dgm:pt modelId="{547B25BF-DB55-42F2-A143-32614C1E17B9}" type="pres">
      <dgm:prSet presAssocID="{0917A005-7E13-4D6F-BC7F-B2EFA3FAE451}" presName="parentLin" presStyleCnt="0"/>
      <dgm:spPr/>
    </dgm:pt>
    <dgm:pt modelId="{5E4E7AB4-8FB4-44A9-8DDC-23272384417E}" type="pres">
      <dgm:prSet presAssocID="{0917A005-7E13-4D6F-BC7F-B2EFA3FAE451}" presName="parentLeftMargin" presStyleCnt="0"/>
      <dgm:spPr/>
    </dgm:pt>
    <dgm:pt modelId="{780A4B7B-1654-4425-9D1A-2A05B034FDBF}" type="pres">
      <dgm:prSet presAssocID="{0917A005-7E13-4D6F-BC7F-B2EFA3FAE45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FE3067A-BAB9-4158-A903-9BE13AC948C0}" type="pres">
      <dgm:prSet presAssocID="{0917A005-7E13-4D6F-BC7F-B2EFA3FAE451}" presName="negativeSpace" presStyleCnt="0"/>
      <dgm:spPr/>
    </dgm:pt>
    <dgm:pt modelId="{2B84388F-71ED-417E-8203-3426005BDB77}" type="pres">
      <dgm:prSet presAssocID="{0917A005-7E13-4D6F-BC7F-B2EFA3FAE451}" presName="childText" presStyleLbl="conFgAcc1" presStyleIdx="1" presStyleCnt="4">
        <dgm:presLayoutVars>
          <dgm:bulletEnabled val="1"/>
        </dgm:presLayoutVars>
      </dgm:prSet>
      <dgm:spPr/>
    </dgm:pt>
    <dgm:pt modelId="{8E9A8B59-CA4C-4BFE-8DDD-30A6C6DF30DF}" type="pres">
      <dgm:prSet presAssocID="{4D007788-DBAB-4A3F-99B4-B5CF22DD4993}" presName="spaceBetweenRectangles" presStyleCnt="0"/>
      <dgm:spPr/>
    </dgm:pt>
    <dgm:pt modelId="{EF963990-07B7-4DBC-8CFE-C86D15B61BB6}" type="pres">
      <dgm:prSet presAssocID="{CA58FE74-4619-4E47-BA6C-E0CD35AF5AC2}" presName="parentLin" presStyleCnt="0"/>
      <dgm:spPr/>
    </dgm:pt>
    <dgm:pt modelId="{AEA4B341-6C57-43B8-BC42-9813D43D1335}" type="pres">
      <dgm:prSet presAssocID="{CA58FE74-4619-4E47-BA6C-E0CD35AF5AC2}" presName="parentLeftMargin" presStyleCnt="0"/>
      <dgm:spPr/>
    </dgm:pt>
    <dgm:pt modelId="{DD07B078-3354-4F1B-9438-E4F95C4B43A6}" type="pres">
      <dgm:prSet presAssocID="{CA58FE74-4619-4E47-BA6C-E0CD35AF5AC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8F9047E-C8BE-4990-B6F7-84F4581E1FEA}" type="pres">
      <dgm:prSet presAssocID="{CA58FE74-4619-4E47-BA6C-E0CD35AF5AC2}" presName="negativeSpace" presStyleCnt="0"/>
      <dgm:spPr/>
    </dgm:pt>
    <dgm:pt modelId="{FB20FF5F-D131-4A8A-AEBC-01A2B84D6655}" type="pres">
      <dgm:prSet presAssocID="{CA58FE74-4619-4E47-BA6C-E0CD35AF5AC2}" presName="childText" presStyleLbl="conFgAcc1" presStyleIdx="2" presStyleCnt="4">
        <dgm:presLayoutVars>
          <dgm:bulletEnabled val="1"/>
        </dgm:presLayoutVars>
      </dgm:prSet>
      <dgm:spPr/>
    </dgm:pt>
    <dgm:pt modelId="{AC1FEB9E-7ED9-4E44-9D47-B63AE5862158}" type="pres">
      <dgm:prSet presAssocID="{5723A07A-E737-45B0-B84E-97FB4DE86580}" presName="spaceBetweenRectangles" presStyleCnt="0"/>
      <dgm:spPr/>
    </dgm:pt>
    <dgm:pt modelId="{04A221FB-3A34-4804-9E1E-FAA254BEF819}" type="pres">
      <dgm:prSet presAssocID="{D3284563-CEAB-43B3-81C4-5F6C081CBB78}" presName="parentLin" presStyleCnt="0"/>
      <dgm:spPr/>
    </dgm:pt>
    <dgm:pt modelId="{09CBCBA7-E2EE-4654-BCFB-AB2C2D77E66B}" type="pres">
      <dgm:prSet presAssocID="{D3284563-CEAB-43B3-81C4-5F6C081CBB78}" presName="parentLeftMargin" presStyleCnt="0"/>
      <dgm:spPr/>
    </dgm:pt>
    <dgm:pt modelId="{F8B30F84-9FC1-4455-B8FC-CA5DC2189586}" type="pres">
      <dgm:prSet presAssocID="{D3284563-CEAB-43B3-81C4-5F6C081CBB7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75AF99AA-34AA-4169-A0AA-91E0CC0C2D15}" type="pres">
      <dgm:prSet presAssocID="{D3284563-CEAB-43B3-81C4-5F6C081CBB78}" presName="negativeSpace" presStyleCnt="0"/>
      <dgm:spPr/>
    </dgm:pt>
    <dgm:pt modelId="{F855875C-E8B4-4273-8C6C-6A8EC3091B3C}" type="pres">
      <dgm:prSet presAssocID="{D3284563-CEAB-43B3-81C4-5F6C081CBB7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682A6BE-6D34-4DDA-8F4B-BFBDDD04E2AD}" srcId="{26C320EB-5352-40AA-A0A9-C13066E1373C}" destId="{773C5012-55F9-436E-B78B-2A38D8AAA0C0}" srcOrd="0" destOrd="0" parTransId="{E1399106-9BE2-43F4-9430-F473CB36780F}" sibTransId="{507A6FE3-4D55-4ED6-A973-429D64C5DF28}"/>
    <dgm:cxn modelId="{DCAF1F64-BE94-40A4-9276-BDE2DE17D067}" srcId="{26C320EB-5352-40AA-A0A9-C13066E1373C}" destId="{0917A005-7E13-4D6F-BC7F-B2EFA3FAE451}" srcOrd="1" destOrd="0" parTransId="{DEEC83D8-0F69-4D4A-B5E8-4AC172FB3433}" sibTransId="{4D007788-DBAB-4A3F-99B4-B5CF22DD4993}"/>
    <dgm:cxn modelId="{F3C3752C-77C6-4923-B8A5-6FBDF87389DB}" srcId="{0917A005-7E13-4D6F-BC7F-B2EFA3FAE451}" destId="{79B26609-517C-4C6B-B707-0405B1FCC1DF}" srcOrd="0" destOrd="1" parTransId="{22FAAB24-87C3-4619-9C27-31BB1BEC5453}" sibTransId="{AE92C70B-7D45-4C86-8A73-F5303DFD5066}"/>
    <dgm:cxn modelId="{A42497D7-F911-435A-8595-95BC65D1F0C0}" srcId="{26C320EB-5352-40AA-A0A9-C13066E1373C}" destId="{CA58FE74-4619-4E47-BA6C-E0CD35AF5AC2}" srcOrd="2" destOrd="0" parTransId="{EBAD4DA7-135F-4F4E-9475-804E7DC205D2}" sibTransId="{5723A07A-E737-45B0-B84E-97FB4DE86580}"/>
    <dgm:cxn modelId="{8C253B1D-1AAB-497D-9692-1FE5A8A1FFB1}" srcId="{26C320EB-5352-40AA-A0A9-C13066E1373C}" destId="{D3284563-CEAB-43B3-81C4-5F6C081CBB78}" srcOrd="3" destOrd="0" parTransId="{A2E240DA-ABFA-4A24-BE34-ABE926603D67}" sibTransId="{2E43EE94-FE21-4F90-81B3-CED5B1ECC8C9}"/>
    <dgm:cxn modelId="{662D3C24-8D24-4B3D-A6AC-3F40A5CF001C}" type="presOf" srcId="{26C320EB-5352-40AA-A0A9-C13066E1373C}" destId="{E5EECCA3-F875-4B71-92CC-9CCDFB7DBFEF}" srcOrd="0" destOrd="0" presId="urn:microsoft.com/office/officeart/2005/8/layout/list1"/>
    <dgm:cxn modelId="{28A4BA8C-57C9-42C0-B438-618A51E0F9C7}" type="presParOf" srcId="{E5EECCA3-F875-4B71-92CC-9CCDFB7DBFEF}" destId="{667CAF5C-37C0-43B7-8B7E-02CCA3754DB9}" srcOrd="0" destOrd="0" presId="urn:microsoft.com/office/officeart/2005/8/layout/list1"/>
    <dgm:cxn modelId="{C33A126B-4709-47AF-B7A1-F6B57560486B}" type="presParOf" srcId="{667CAF5C-37C0-43B7-8B7E-02CCA3754DB9}" destId="{58B158CB-C1D2-4676-88E6-6B3937A00A96}" srcOrd="0" destOrd="0" presId="urn:microsoft.com/office/officeart/2005/8/layout/list1"/>
    <dgm:cxn modelId="{D463B35A-52CC-407E-B292-A1B12C73821A}" type="presOf" srcId="{773C5012-55F9-436E-B78B-2A38D8AAA0C0}" destId="{58B158CB-C1D2-4676-88E6-6B3937A00A96}" srcOrd="0" destOrd="0" presId="urn:microsoft.com/office/officeart/2005/8/layout/list1"/>
    <dgm:cxn modelId="{53DB5706-57DF-43CE-9F1C-89543400C4B4}" type="presParOf" srcId="{667CAF5C-37C0-43B7-8B7E-02CCA3754DB9}" destId="{D0971512-D8E1-4E4B-89F4-FF2EB164C196}" srcOrd="1" destOrd="0" presId="urn:microsoft.com/office/officeart/2005/8/layout/list1"/>
    <dgm:cxn modelId="{AE0BBD47-3AF8-456A-9A2D-138F68E73E93}" type="presOf" srcId="{773C5012-55F9-436E-B78B-2A38D8AAA0C0}" destId="{D0971512-D8E1-4E4B-89F4-FF2EB164C196}" srcOrd="0" destOrd="0" presId="urn:microsoft.com/office/officeart/2005/8/layout/list1"/>
    <dgm:cxn modelId="{076D467F-A47B-4D01-A1B8-A1341C8EEB15}" type="presParOf" srcId="{E5EECCA3-F875-4B71-92CC-9CCDFB7DBFEF}" destId="{05E10EBB-C85A-471E-9935-B48B9C39A12E}" srcOrd="1" destOrd="0" presId="urn:microsoft.com/office/officeart/2005/8/layout/list1"/>
    <dgm:cxn modelId="{FB4BF735-C09E-4BB2-846C-0B97E973295A}" type="presParOf" srcId="{E5EECCA3-F875-4B71-92CC-9CCDFB7DBFEF}" destId="{1F055725-8984-42CB-98CB-8E7728DD5EAB}" srcOrd="2" destOrd="0" presId="urn:microsoft.com/office/officeart/2005/8/layout/list1"/>
    <dgm:cxn modelId="{E0E309F4-38DA-42A3-A93B-3F05D608B341}" type="presParOf" srcId="{E5EECCA3-F875-4B71-92CC-9CCDFB7DBFEF}" destId="{5785404B-F53E-4CF2-A702-90A46E89CED8}" srcOrd="3" destOrd="0" presId="urn:microsoft.com/office/officeart/2005/8/layout/list1"/>
    <dgm:cxn modelId="{3F037CAD-BD0E-45A5-9D52-ADEBCBC4C1DE}" type="presParOf" srcId="{E5EECCA3-F875-4B71-92CC-9CCDFB7DBFEF}" destId="{547B25BF-DB55-42F2-A143-32614C1E17B9}" srcOrd="4" destOrd="0" presId="urn:microsoft.com/office/officeart/2005/8/layout/list1"/>
    <dgm:cxn modelId="{8C50D37E-B06B-4994-8908-C940CAEA7745}" type="presParOf" srcId="{547B25BF-DB55-42F2-A143-32614C1E17B9}" destId="{5E4E7AB4-8FB4-44A9-8DDC-23272384417E}" srcOrd="0" destOrd="4" presId="urn:microsoft.com/office/officeart/2005/8/layout/list1"/>
    <dgm:cxn modelId="{F9897446-6852-4538-AB64-C7C2AFF15A33}" type="presOf" srcId="{0917A005-7E13-4D6F-BC7F-B2EFA3FAE451}" destId="{5E4E7AB4-8FB4-44A9-8DDC-23272384417E}" srcOrd="0" destOrd="0" presId="urn:microsoft.com/office/officeart/2005/8/layout/list1"/>
    <dgm:cxn modelId="{6731E157-37B3-4F43-B517-DB84961435E8}" type="presParOf" srcId="{547B25BF-DB55-42F2-A143-32614C1E17B9}" destId="{780A4B7B-1654-4425-9D1A-2A05B034FDBF}" srcOrd="1" destOrd="4" presId="urn:microsoft.com/office/officeart/2005/8/layout/list1"/>
    <dgm:cxn modelId="{F2D19496-47EC-429B-83AF-76451DE2E709}" type="presOf" srcId="{0917A005-7E13-4D6F-BC7F-B2EFA3FAE451}" destId="{780A4B7B-1654-4425-9D1A-2A05B034FDBF}" srcOrd="0" destOrd="0" presId="urn:microsoft.com/office/officeart/2005/8/layout/list1"/>
    <dgm:cxn modelId="{D0F3071C-A4C8-47A9-9AD2-D13B8A3284C7}" type="presParOf" srcId="{E5EECCA3-F875-4B71-92CC-9CCDFB7DBFEF}" destId="{9FE3067A-BAB9-4158-A903-9BE13AC948C0}" srcOrd="5" destOrd="0" presId="urn:microsoft.com/office/officeart/2005/8/layout/list1"/>
    <dgm:cxn modelId="{A25C1772-285B-46DE-86D3-78DB66895F9B}" type="presParOf" srcId="{E5EECCA3-F875-4B71-92CC-9CCDFB7DBFEF}" destId="{2B84388F-71ED-417E-8203-3426005BDB77}" srcOrd="6" destOrd="0" presId="urn:microsoft.com/office/officeart/2005/8/layout/list1"/>
    <dgm:cxn modelId="{E15416A3-1FCE-41C0-8F5F-4EFE0CB93753}" type="presOf" srcId="{79B26609-517C-4C6B-B707-0405B1FCC1DF}" destId="{2B84388F-71ED-417E-8203-3426005BDB77}" srcOrd="0" destOrd="0" presId="urn:microsoft.com/office/officeart/2005/8/layout/list1"/>
    <dgm:cxn modelId="{0B474041-649A-4ECB-BD04-33FF607A1526}" type="presParOf" srcId="{E5EECCA3-F875-4B71-92CC-9CCDFB7DBFEF}" destId="{8E9A8B59-CA4C-4BFE-8DDD-30A6C6DF30DF}" srcOrd="7" destOrd="0" presId="urn:microsoft.com/office/officeart/2005/8/layout/list1"/>
    <dgm:cxn modelId="{225B5667-FCF5-4C30-9DFB-8BA60A681A83}" type="presParOf" srcId="{E5EECCA3-F875-4B71-92CC-9CCDFB7DBFEF}" destId="{EF963990-07B7-4DBC-8CFE-C86D15B61BB6}" srcOrd="8" destOrd="0" presId="urn:microsoft.com/office/officeart/2005/8/layout/list1"/>
    <dgm:cxn modelId="{3572213F-9E4E-47AB-8877-7CFE0F9A2538}" type="presParOf" srcId="{EF963990-07B7-4DBC-8CFE-C86D15B61BB6}" destId="{AEA4B341-6C57-43B8-BC42-9813D43D1335}" srcOrd="0" destOrd="8" presId="urn:microsoft.com/office/officeart/2005/8/layout/list1"/>
    <dgm:cxn modelId="{1822EAD1-31E2-4427-9191-D30C93DDD8A6}" type="presOf" srcId="{CA58FE74-4619-4E47-BA6C-E0CD35AF5AC2}" destId="{AEA4B341-6C57-43B8-BC42-9813D43D1335}" srcOrd="0" destOrd="0" presId="urn:microsoft.com/office/officeart/2005/8/layout/list1"/>
    <dgm:cxn modelId="{82B9EEC0-C37E-46D7-AA80-1C47A4AFF8FC}" type="presParOf" srcId="{EF963990-07B7-4DBC-8CFE-C86D15B61BB6}" destId="{DD07B078-3354-4F1B-9438-E4F95C4B43A6}" srcOrd="1" destOrd="8" presId="urn:microsoft.com/office/officeart/2005/8/layout/list1"/>
    <dgm:cxn modelId="{646438CF-8A80-434E-8D25-0C414E14D221}" type="presOf" srcId="{CA58FE74-4619-4E47-BA6C-E0CD35AF5AC2}" destId="{DD07B078-3354-4F1B-9438-E4F95C4B43A6}" srcOrd="0" destOrd="0" presId="urn:microsoft.com/office/officeart/2005/8/layout/list1"/>
    <dgm:cxn modelId="{ECC54D09-BE90-4904-B325-7F5F86262C05}" type="presParOf" srcId="{E5EECCA3-F875-4B71-92CC-9CCDFB7DBFEF}" destId="{98F9047E-C8BE-4990-B6F7-84F4581E1FEA}" srcOrd="9" destOrd="0" presId="urn:microsoft.com/office/officeart/2005/8/layout/list1"/>
    <dgm:cxn modelId="{E0516716-0D57-4D08-AA75-9E458493C771}" type="presParOf" srcId="{E5EECCA3-F875-4B71-92CC-9CCDFB7DBFEF}" destId="{FB20FF5F-D131-4A8A-AEBC-01A2B84D6655}" srcOrd="10" destOrd="0" presId="urn:microsoft.com/office/officeart/2005/8/layout/list1"/>
    <dgm:cxn modelId="{C7C7FDDF-0D25-40B4-90F5-EF99095BEABC}" type="presParOf" srcId="{E5EECCA3-F875-4B71-92CC-9CCDFB7DBFEF}" destId="{AC1FEB9E-7ED9-4E44-9D47-B63AE5862158}" srcOrd="11" destOrd="0" presId="urn:microsoft.com/office/officeart/2005/8/layout/list1"/>
    <dgm:cxn modelId="{00638725-2213-4267-BA18-3952B9DA510E}" type="presParOf" srcId="{E5EECCA3-F875-4B71-92CC-9CCDFB7DBFEF}" destId="{04A221FB-3A34-4804-9E1E-FAA254BEF819}" srcOrd="12" destOrd="0" presId="urn:microsoft.com/office/officeart/2005/8/layout/list1"/>
    <dgm:cxn modelId="{3FB67514-CC20-4431-8914-05530CA267D4}" type="presParOf" srcId="{04A221FB-3A34-4804-9E1E-FAA254BEF819}" destId="{09CBCBA7-E2EE-4654-BCFB-AB2C2D77E66B}" srcOrd="0" destOrd="12" presId="urn:microsoft.com/office/officeart/2005/8/layout/list1"/>
    <dgm:cxn modelId="{D792040F-6228-4ECD-A074-64B30C849F93}" type="presOf" srcId="{D3284563-CEAB-43B3-81C4-5F6C081CBB78}" destId="{09CBCBA7-E2EE-4654-BCFB-AB2C2D77E66B}" srcOrd="0" destOrd="0" presId="urn:microsoft.com/office/officeart/2005/8/layout/list1"/>
    <dgm:cxn modelId="{AB7B6D1D-DB13-430E-BD0B-7FCA7E6629EC}" type="presParOf" srcId="{04A221FB-3A34-4804-9E1E-FAA254BEF819}" destId="{F8B30F84-9FC1-4455-B8FC-CA5DC2189586}" srcOrd="1" destOrd="12" presId="urn:microsoft.com/office/officeart/2005/8/layout/list1"/>
    <dgm:cxn modelId="{BCED8906-CFB2-4DC7-A1CD-A8BAD6C15829}" type="presOf" srcId="{D3284563-CEAB-43B3-81C4-5F6C081CBB78}" destId="{F8B30F84-9FC1-4455-B8FC-CA5DC2189586}" srcOrd="0" destOrd="0" presId="urn:microsoft.com/office/officeart/2005/8/layout/list1"/>
    <dgm:cxn modelId="{A129C61B-8DC0-454F-8D8C-FC4F5C4B949F}" type="presParOf" srcId="{E5EECCA3-F875-4B71-92CC-9CCDFB7DBFEF}" destId="{75AF99AA-34AA-4169-A0AA-91E0CC0C2D15}" srcOrd="13" destOrd="0" presId="urn:microsoft.com/office/officeart/2005/8/layout/list1"/>
    <dgm:cxn modelId="{516D5B30-0378-448E-B656-47A0A63AD71E}" type="presParOf" srcId="{E5EECCA3-F875-4B71-92CC-9CCDFB7DBFEF}" destId="{F855875C-E8B4-4273-8C6C-6A8EC3091B3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128000" cy="5418455"/>
        <a:chOff x="0" y="0"/>
        <a:chExt cx="8128000" cy="5418455"/>
      </a:xfrm>
    </dsp:grpSpPr>
    <dsp:sp modelId="{1F055725-8984-42CB-98CB-8E7728DD5EAB}">
      <dsp:nvSpPr>
        <dsp:cNvPr id="5" name="矩形 4"/>
        <dsp:cNvSpPr/>
      </dsp:nvSpPr>
      <dsp:spPr bwMode="white">
        <a:xfrm>
          <a:off x="0" y="877727"/>
          <a:ext cx="8128000" cy="630000"/>
        </a:xfrm>
        <a:prstGeom prst="rect">
          <a:avLst/>
        </a:prstGeom>
      </dsp:spPr>
      <dsp:style>
        <a:lnRef idx="2">
          <a:schemeClr val="dk1"/>
        </a:lnRef>
        <a:fillRef idx="1">
          <a:schemeClr val="dk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630823" tIns="520700" rIns="630823" bIns="177800" anchor="t"/>
        <a:lstStyle>
          <a:lvl1pPr algn="l">
            <a:defRPr sz="2500"/>
          </a:lvl1pPr>
          <a:lvl2pPr marL="228600" indent="-228600" algn="l">
            <a:defRPr sz="2500"/>
          </a:lvl2pPr>
          <a:lvl3pPr marL="457200" indent="-228600" algn="l">
            <a:defRPr sz="2500"/>
          </a:lvl3pPr>
          <a:lvl4pPr marL="685800" indent="-228600" algn="l">
            <a:defRPr sz="2500"/>
          </a:lvl4pPr>
          <a:lvl5pPr marL="914400" indent="-228600" algn="l">
            <a:defRPr sz="2500"/>
          </a:lvl5pPr>
          <a:lvl6pPr marL="1143000" indent="-228600" algn="l">
            <a:defRPr sz="2500"/>
          </a:lvl6pPr>
          <a:lvl7pPr marL="1371600" indent="-228600" algn="l">
            <a:defRPr sz="2500"/>
          </a:lvl7pPr>
          <a:lvl8pPr marL="1600200" indent="-228600" algn="l">
            <a:defRPr sz="2500"/>
          </a:lvl8pPr>
          <a:lvl9pPr marL="1828800" indent="-228600" algn="l">
            <a:defRPr sz="25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877727"/>
        <a:ext cx="8128000" cy="630000"/>
      </dsp:txXfrm>
    </dsp:sp>
    <dsp:sp modelId="{D0971512-D8E1-4E4B-89F4-FF2EB164C196}">
      <dsp:nvSpPr>
        <dsp:cNvPr id="4" name="圆角矩形 3"/>
        <dsp:cNvSpPr/>
      </dsp:nvSpPr>
      <dsp:spPr bwMode="white">
        <a:xfrm>
          <a:off x="406400" y="508727"/>
          <a:ext cx="5689600" cy="738000"/>
        </a:xfrm>
        <a:prstGeom prst="roundRect">
          <a:avLst/>
        </a:prstGeom>
      </dsp:spPr>
      <dsp:style>
        <a:lnRef idx="2">
          <a:schemeClr val="dk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15053" tIns="0" rIns="215053" bIns="0" anchor="ctr"/>
        <a:lstStyle>
          <a:lvl1pPr algn="l">
            <a:defRPr sz="25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rPr>
            <a:t>S</a:t>
          </a:r>
          <a:r>
            <a: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rPr>
            <a:t>ichuan </a:t>
          </a:r>
          <a:r>
            <a:rPr lang="en-US" altLang="zh-CN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rPr>
            <a:t>C</a:t>
          </a:r>
          <a:r>
            <a: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rPr>
            <a:t>uisine</a:t>
          </a:r>
          <a:r>
            <a:rPr lang="en-US" altLang="zh-CN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rPr>
            <a:t>s</a:t>
          </a:r>
          <a:endParaRPr lang="en-US" altLang="zh-CN" b="1"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sym typeface="+mn-ea"/>
          </a:endParaRPr>
        </a:p>
      </dsp:txBody>
      <dsp:txXfrm>
        <a:off x="406400" y="508727"/>
        <a:ext cx="5689600" cy="738000"/>
      </dsp:txXfrm>
    </dsp:sp>
    <dsp:sp modelId="{2B84388F-71ED-417E-8203-3426005BDB77}">
      <dsp:nvSpPr>
        <dsp:cNvPr id="8" name="矩形 7"/>
        <dsp:cNvSpPr/>
      </dsp:nvSpPr>
      <dsp:spPr bwMode="white">
        <a:xfrm>
          <a:off x="0" y="2011727"/>
          <a:ext cx="8128000" cy="630000"/>
        </a:xfrm>
        <a:prstGeom prst="rect">
          <a:avLst/>
        </a:prstGeom>
      </dsp:spPr>
      <dsp:style>
        <a:lnRef idx="2">
          <a:schemeClr val="dk1"/>
        </a:lnRef>
        <a:fillRef idx="1">
          <a:schemeClr val="dk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630823" tIns="520700" rIns="630823" bIns="177800" anchor="t"/>
        <a:lstStyle>
          <a:lvl1pPr algn="l">
            <a:defRPr sz="2500"/>
          </a:lvl1pPr>
          <a:lvl2pPr marL="228600" indent="-228600" algn="l">
            <a:defRPr sz="2500"/>
          </a:lvl2pPr>
          <a:lvl3pPr marL="457200" indent="-228600" algn="l">
            <a:defRPr sz="2500"/>
          </a:lvl3pPr>
          <a:lvl4pPr marL="685800" indent="-228600" algn="l">
            <a:defRPr sz="2500"/>
          </a:lvl4pPr>
          <a:lvl5pPr marL="914400" indent="-228600" algn="l">
            <a:defRPr sz="2500"/>
          </a:lvl5pPr>
          <a:lvl6pPr marL="1143000" indent="-228600" algn="l">
            <a:defRPr sz="2500"/>
          </a:lvl6pPr>
          <a:lvl7pPr marL="1371600" indent="-228600" algn="l">
            <a:defRPr sz="2500"/>
          </a:lvl7pPr>
          <a:lvl8pPr marL="1600200" indent="-228600" algn="l">
            <a:defRPr sz="2500"/>
          </a:lvl8pPr>
          <a:lvl9pPr marL="1828800" indent="-228600" algn="l">
            <a:defRPr sz="25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altLang="en-US">
            <a:solidFill>
              <a:schemeClr val="dk1"/>
            </a:solidFill>
          </a:endParaRPr>
        </a:p>
      </dsp:txBody>
      <dsp:txXfrm>
        <a:off x="0" y="2011727"/>
        <a:ext cx="8128000" cy="630000"/>
      </dsp:txXfrm>
    </dsp:sp>
    <dsp:sp modelId="{780A4B7B-1654-4425-9D1A-2A05B034FDBF}">
      <dsp:nvSpPr>
        <dsp:cNvPr id="7" name="圆角矩形 6"/>
        <dsp:cNvSpPr/>
      </dsp:nvSpPr>
      <dsp:spPr bwMode="white">
        <a:xfrm>
          <a:off x="406400" y="1642727"/>
          <a:ext cx="5689600" cy="738000"/>
        </a:xfrm>
        <a:prstGeom prst="roundRect">
          <a:avLst/>
        </a:prstGeom>
      </dsp:spPr>
      <dsp:style>
        <a:lnRef idx="2">
          <a:schemeClr val="dk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15053" tIns="0" rIns="215053" bIns="0" anchor="ctr"/>
        <a:lstStyle>
          <a:lvl1pPr algn="l">
            <a:defRPr sz="25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rPr>
            <a:t>Shandong</a:t>
          </a:r>
          <a:r>
            <a: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rPr>
            <a:t> </a:t>
          </a:r>
          <a:r>
            <a:rPr lang="en-US" altLang="zh-CN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rPr>
            <a:t>Cuisines</a:t>
          </a:r>
          <a:endParaRPr lang="en-US" altLang="zh-CN" b="1"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sym typeface="+mn-ea"/>
          </a:endParaRPr>
        </a:p>
      </dsp:txBody>
      <dsp:txXfrm>
        <a:off x="406400" y="1642727"/>
        <a:ext cx="5689600" cy="738000"/>
      </dsp:txXfrm>
    </dsp:sp>
    <dsp:sp modelId="{FB20FF5F-D131-4A8A-AEBC-01A2B84D6655}">
      <dsp:nvSpPr>
        <dsp:cNvPr id="11" name="矩形 10"/>
        <dsp:cNvSpPr/>
      </dsp:nvSpPr>
      <dsp:spPr bwMode="white">
        <a:xfrm>
          <a:off x="0" y="3145728"/>
          <a:ext cx="8128000" cy="630000"/>
        </a:xfrm>
        <a:prstGeom prst="rect">
          <a:avLst/>
        </a:prstGeom>
      </dsp:spPr>
      <dsp:style>
        <a:lnRef idx="2">
          <a:schemeClr val="dk1"/>
        </a:lnRef>
        <a:fillRef idx="1">
          <a:schemeClr val="dk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630823" tIns="520700" rIns="630823" bIns="177800" anchor="t"/>
        <a:lstStyle>
          <a:lvl1pPr algn="l">
            <a:defRPr sz="2500"/>
          </a:lvl1pPr>
          <a:lvl2pPr marL="228600" indent="-228600" algn="l">
            <a:defRPr sz="2500"/>
          </a:lvl2pPr>
          <a:lvl3pPr marL="457200" indent="-228600" algn="l">
            <a:defRPr sz="2500"/>
          </a:lvl3pPr>
          <a:lvl4pPr marL="685800" indent="-228600" algn="l">
            <a:defRPr sz="2500"/>
          </a:lvl4pPr>
          <a:lvl5pPr marL="914400" indent="-228600" algn="l">
            <a:defRPr sz="2500"/>
          </a:lvl5pPr>
          <a:lvl6pPr marL="1143000" indent="-228600" algn="l">
            <a:defRPr sz="2500"/>
          </a:lvl6pPr>
          <a:lvl7pPr marL="1371600" indent="-228600" algn="l">
            <a:defRPr sz="2500"/>
          </a:lvl7pPr>
          <a:lvl8pPr marL="1600200" indent="-228600" algn="l">
            <a:defRPr sz="2500"/>
          </a:lvl8pPr>
          <a:lvl9pPr marL="1828800" indent="-228600" algn="l">
            <a:defRPr sz="25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3145728"/>
        <a:ext cx="8128000" cy="630000"/>
      </dsp:txXfrm>
    </dsp:sp>
    <dsp:sp modelId="{DD07B078-3354-4F1B-9438-E4F95C4B43A6}">
      <dsp:nvSpPr>
        <dsp:cNvPr id="10" name="圆角矩形 9"/>
        <dsp:cNvSpPr/>
      </dsp:nvSpPr>
      <dsp:spPr bwMode="white">
        <a:xfrm>
          <a:off x="406400" y="2776727"/>
          <a:ext cx="5689600" cy="738000"/>
        </a:xfrm>
        <a:prstGeom prst="roundRect">
          <a:avLst/>
        </a:prstGeom>
      </dsp:spPr>
      <dsp:style>
        <a:lnRef idx="2">
          <a:schemeClr val="dk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15053" tIns="0" rIns="215053" bIns="0" anchor="ctr"/>
        <a:lstStyle>
          <a:lvl1pPr algn="l">
            <a:defRPr sz="25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rPr>
            <a:t>Guangdong </a:t>
          </a:r>
          <a:r>
            <a: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rPr>
            <a:t>(Cantonese) </a:t>
          </a:r>
          <a:r>
            <a:rPr lang="en-US" altLang="zh-CN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rPr>
            <a:t>C</a:t>
          </a:r>
          <a:r>
            <a: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rPr>
            <a:t>uisine</a:t>
          </a:r>
          <a:r>
            <a:rPr lang="en-US" altLang="zh-CN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rPr>
            <a:t>s</a:t>
          </a:r>
          <a:endParaRPr lang="en-US" altLang="zh-CN" b="1"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sym typeface="+mn-ea"/>
          </a:endParaRPr>
        </a:p>
      </dsp:txBody>
      <dsp:txXfrm>
        <a:off x="406400" y="2776727"/>
        <a:ext cx="5689600" cy="738000"/>
      </dsp:txXfrm>
    </dsp:sp>
    <dsp:sp modelId="{F855875C-E8B4-4273-8C6C-6A8EC3091B3C}">
      <dsp:nvSpPr>
        <dsp:cNvPr id="14" name="矩形 13"/>
        <dsp:cNvSpPr/>
      </dsp:nvSpPr>
      <dsp:spPr bwMode="white">
        <a:xfrm>
          <a:off x="0" y="4279728"/>
          <a:ext cx="8128000" cy="630000"/>
        </a:xfrm>
        <a:prstGeom prst="rect">
          <a:avLst/>
        </a:prstGeom>
      </dsp:spPr>
      <dsp:style>
        <a:lnRef idx="2">
          <a:schemeClr val="dk1"/>
        </a:lnRef>
        <a:fillRef idx="1">
          <a:schemeClr val="dk1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630823" tIns="520700" rIns="630823" bIns="177800" anchor="t"/>
        <a:lstStyle>
          <a:lvl1pPr algn="l">
            <a:defRPr sz="2500"/>
          </a:lvl1pPr>
          <a:lvl2pPr marL="228600" indent="-228600" algn="l">
            <a:defRPr sz="2500"/>
          </a:lvl2pPr>
          <a:lvl3pPr marL="457200" indent="-228600" algn="l">
            <a:defRPr sz="2500"/>
          </a:lvl3pPr>
          <a:lvl4pPr marL="685800" indent="-228600" algn="l">
            <a:defRPr sz="2500"/>
          </a:lvl4pPr>
          <a:lvl5pPr marL="914400" indent="-228600" algn="l">
            <a:defRPr sz="2500"/>
          </a:lvl5pPr>
          <a:lvl6pPr marL="1143000" indent="-228600" algn="l">
            <a:defRPr sz="2500"/>
          </a:lvl6pPr>
          <a:lvl7pPr marL="1371600" indent="-228600" algn="l">
            <a:defRPr sz="2500"/>
          </a:lvl7pPr>
          <a:lvl8pPr marL="1600200" indent="-228600" algn="l">
            <a:defRPr sz="2500"/>
          </a:lvl8pPr>
          <a:lvl9pPr marL="1828800" indent="-228600" algn="l">
            <a:defRPr sz="25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4279728"/>
        <a:ext cx="8128000" cy="630000"/>
      </dsp:txXfrm>
    </dsp:sp>
    <dsp:sp modelId="{F8B30F84-9FC1-4455-B8FC-CA5DC2189586}">
      <dsp:nvSpPr>
        <dsp:cNvPr id="13" name="圆角矩形 12"/>
        <dsp:cNvSpPr/>
      </dsp:nvSpPr>
      <dsp:spPr bwMode="white">
        <a:xfrm>
          <a:off x="406400" y="3910728"/>
          <a:ext cx="5689600" cy="738000"/>
        </a:xfrm>
        <a:prstGeom prst="roundRect">
          <a:avLst/>
        </a:prstGeom>
      </dsp:spPr>
      <dsp:style>
        <a:lnRef idx="2">
          <a:schemeClr val="dk1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15053" tIns="0" rIns="215053" bIns="0" anchor="ctr"/>
        <a:lstStyle>
          <a:lvl1pPr algn="l">
            <a:defRPr sz="25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rPr>
            <a:t>Jiangsu-Zhejiang </a:t>
          </a:r>
          <a:r>
            <a:rPr lang="en-US" altLang="zh-CN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rPr>
            <a:t>C</a:t>
          </a:r>
          <a:r>
            <a: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rPr>
            <a:t>uisine</a:t>
          </a:r>
          <a:r>
            <a:rPr lang="en-US" altLang="zh-CN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rPr>
            <a:t>s</a:t>
          </a:r>
          <a:endParaRPr lang="en-US" altLang="zh-CN" b="1"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sym typeface="+mn-ea"/>
          </a:endParaRPr>
        </a:p>
      </dsp:txBody>
      <dsp:txXfrm>
        <a:off x="406400" y="3910728"/>
        <a:ext cx="5689600" cy="738000"/>
      </dsp:txXfrm>
    </dsp:sp>
    <dsp:sp modelId="{58B158CB-C1D2-4676-88E6-6B3937A00A96}">
      <dsp:nvSpPr>
        <dsp:cNvPr id="3" name="矩形 2" hidden="1"/>
        <dsp:cNvSpPr/>
      </dsp:nvSpPr>
      <dsp:spPr>
        <a:xfrm>
          <a:off x="0" y="508727"/>
          <a:ext cx="406400" cy="738000"/>
        </a:xfrm>
        <a:prstGeom prst="rect">
          <a:avLst/>
        </a:prstGeom>
      </dsp:spPr>
      <dsp:txXfrm>
        <a:off x="0" y="508727"/>
        <a:ext cx="406400" cy="738000"/>
      </dsp:txXfrm>
    </dsp:sp>
    <dsp:sp modelId="{5E4E7AB4-8FB4-44A9-8DDC-23272384417E}">
      <dsp:nvSpPr>
        <dsp:cNvPr id="6" name="矩形 5" hidden="1"/>
        <dsp:cNvSpPr/>
      </dsp:nvSpPr>
      <dsp:spPr>
        <a:xfrm>
          <a:off x="0" y="1642727"/>
          <a:ext cx="406400" cy="738000"/>
        </a:xfrm>
        <a:prstGeom prst="rect">
          <a:avLst/>
        </a:prstGeom>
      </dsp:spPr>
      <dsp:txXfrm>
        <a:off x="0" y="1642727"/>
        <a:ext cx="406400" cy="738000"/>
      </dsp:txXfrm>
    </dsp:sp>
    <dsp:sp modelId="{AEA4B341-6C57-43B8-BC42-9813D43D1335}">
      <dsp:nvSpPr>
        <dsp:cNvPr id="9" name="矩形 8" hidden="1"/>
        <dsp:cNvSpPr/>
      </dsp:nvSpPr>
      <dsp:spPr>
        <a:xfrm>
          <a:off x="0" y="2776727"/>
          <a:ext cx="406400" cy="738000"/>
        </a:xfrm>
        <a:prstGeom prst="rect">
          <a:avLst/>
        </a:prstGeom>
      </dsp:spPr>
      <dsp:txXfrm>
        <a:off x="0" y="2776727"/>
        <a:ext cx="406400" cy="738000"/>
      </dsp:txXfrm>
    </dsp:sp>
    <dsp:sp modelId="{09CBCBA7-E2EE-4654-BCFB-AB2C2D77E66B}">
      <dsp:nvSpPr>
        <dsp:cNvPr id="12" name="矩形 11" hidden="1"/>
        <dsp:cNvSpPr/>
      </dsp:nvSpPr>
      <dsp:spPr>
        <a:xfrm>
          <a:off x="0" y="3910728"/>
          <a:ext cx="406400" cy="738000"/>
        </a:xfrm>
        <a:prstGeom prst="rect">
          <a:avLst/>
        </a:prstGeom>
      </dsp:spPr>
      <dsp:txXfrm>
        <a:off x="0" y="3910728"/>
        <a:ext cx="406400" cy="73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65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66.xm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image" Target="../media/image7.png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image" Target="../media/image6.jpeg"/><Relationship Id="rId4" Type="http://schemas.openxmlformats.org/officeDocument/2006/relationships/tags" Target="../tags/tag68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6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75.xml"/><Relationship Id="rId3" Type="http://schemas.openxmlformats.org/officeDocument/2006/relationships/image" Target="../media/image9.png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88950" y="942340"/>
            <a:ext cx="11102975" cy="2570480"/>
          </a:xfrm>
        </p:spPr>
        <p:txBody>
          <a:bodyPr/>
          <a:p>
            <a:r>
              <a:rPr lang="zh-CN" altLang="zh-CN" sz="4800"/>
              <a:t> Traditional Cuisine</a:t>
            </a:r>
            <a:r>
              <a:rPr lang="en-US" altLang="zh-CN" sz="4800"/>
              <a:t>s</a:t>
            </a:r>
            <a:r>
              <a:rPr lang="zh-CN" altLang="zh-CN" sz="4800"/>
              <a:t>: </a:t>
            </a:r>
            <a:br>
              <a:rPr lang="zh-CN" altLang="zh-CN" sz="4800"/>
            </a:br>
            <a:r>
              <a:rPr lang="zh-CN" altLang="zh-CN" sz="4800"/>
              <a:t>Four Distinct Regional Cuisines</a:t>
            </a:r>
            <a:endParaRPr lang="zh-CN" altLang="zh-CN" sz="4800"/>
          </a:p>
        </p:txBody>
      </p:sp>
      <p:sp>
        <p:nvSpPr>
          <p:cNvPr id="4" name="矩形 3"/>
          <p:cNvSpPr/>
          <p:nvPr/>
        </p:nvSpPr>
        <p:spPr>
          <a:xfrm>
            <a:off x="9210040" y="5003165"/>
            <a:ext cx="2769870" cy="8591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 Ying 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何颖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" name="图示 2"/>
          <p:cNvGraphicFramePr/>
          <p:nvPr/>
        </p:nvGraphicFramePr>
        <p:xfrm>
          <a:off x="2240280" y="1143635"/>
          <a:ext cx="8128000" cy="5418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972820" y="418465"/>
            <a:ext cx="9780270" cy="82994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zh-CN" sz="480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Four Distinct Regional Cuisines</a:t>
            </a:r>
            <a:r>
              <a:rPr lang="en-US" altLang="zh-CN" sz="480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:</a:t>
            </a:r>
            <a:endParaRPr lang="en-US" altLang="zh-CN" sz="480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sym typeface="+mn-ea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08623" y="446405"/>
            <a:ext cx="5828665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</a:t>
            </a:r>
            <a:r>
              <a:rPr lang="zh-CN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Sichu</a:t>
            </a:r>
            <a:r>
              <a:rPr lang="en-US" altLang="zh-CN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zh-CN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 cuisine</a:t>
            </a:r>
            <a:r>
              <a:rPr lang="en-US" altLang="zh-CN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--</a:t>
            </a:r>
            <a:r>
              <a:rPr lang="zh-CN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川菜</a:t>
            </a:r>
            <a:endParaRPr lang="zh-CN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3505" y="1200785"/>
            <a:ext cx="8459470" cy="421703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just"/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Sichun cuisine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 perhaps the most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popular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one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It is well-known for its hot and 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pungent flavoring. Sichuan cuisine boasts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altLang="zh-CN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variety of flavors and different methods of 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cooking.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Sichuan dish may be hot, sweet, 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sour, salty or tongue-numbing. 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847725" y="3540760"/>
            <a:ext cx="2580005" cy="37820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290" y="226695"/>
            <a:ext cx="4537710" cy="62045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39472" b="4324"/>
          <a:stretch>
            <a:fillRect/>
          </a:stretch>
        </p:blipFill>
        <p:spPr>
          <a:xfrm>
            <a:off x="4112895" y="4142105"/>
            <a:ext cx="3375660" cy="252984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408623" y="446405"/>
            <a:ext cx="5828665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</a:t>
            </a:r>
            <a:r>
              <a:rPr lang="zh-CN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Sichu</a:t>
            </a:r>
            <a:r>
              <a:rPr lang="en-US" altLang="zh-CN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zh-CN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 cuisine</a:t>
            </a:r>
            <a:r>
              <a:rPr lang="en-US" altLang="zh-CN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--</a:t>
            </a:r>
            <a:r>
              <a:rPr lang="zh-CN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川菜</a:t>
            </a:r>
            <a:endParaRPr lang="zh-CN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796030" y="1567815"/>
            <a:ext cx="4295140" cy="4756150"/>
            <a:chOff x="5978" y="2472"/>
            <a:chExt cx="6764" cy="749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35" y="2472"/>
              <a:ext cx="5650" cy="7490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5978" y="8449"/>
              <a:ext cx="6764" cy="13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p>
              <a:pPr algn="ctr"/>
              <a:r>
                <a:rPr lang="zh-CN" altLang="en-US" sz="2400" b="1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Twice Cooked Pork Slice</a:t>
              </a:r>
              <a:endParaRPr lang="zh-CN" altLang="en-US" sz="24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zh-CN" altLang="en-US" sz="2400" b="1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回锅肉</a:t>
              </a:r>
              <a:endParaRPr lang="zh-CN" altLang="en-US" sz="24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33045" y="1569720"/>
            <a:ext cx="4149725" cy="4756150"/>
            <a:chOff x="327" y="2319"/>
            <a:chExt cx="7052" cy="800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6" y="2319"/>
              <a:ext cx="6013" cy="8007"/>
            </a:xfrm>
            <a:prstGeom prst="rect">
              <a:avLst/>
            </a:prstGeom>
          </p:spPr>
        </p:pic>
        <p:sp>
          <p:nvSpPr>
            <p:cNvPr id="3" name="矩形 2"/>
            <p:cNvSpPr/>
            <p:nvPr>
              <p:custDataLst>
                <p:tags r:id="rId4"/>
              </p:custDataLst>
            </p:nvPr>
          </p:nvSpPr>
          <p:spPr>
            <a:xfrm>
              <a:off x="327" y="7973"/>
              <a:ext cx="7052" cy="14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noAutofit/>
            </a:bodyPr>
            <a:p>
              <a:pPr algn="ctr"/>
              <a:r>
                <a:rPr lang="zh-CN" altLang="en-US" sz="2800" b="1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Spicy Diced Chicken with</a:t>
              </a:r>
              <a:r>
                <a:rPr lang="en-US" altLang="zh-CN" sz="2800" b="1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zh-CN" altLang="en-US" sz="2800" b="1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Peanuts</a:t>
              </a:r>
              <a:endParaRPr lang="zh-CN" altLang="en-US" sz="2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zh-CN" altLang="en-US" sz="2800" b="1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宫保鸡丁</a:t>
              </a:r>
              <a:endParaRPr lang="zh-CN" altLang="en-US" sz="2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480175" y="1567815"/>
            <a:ext cx="6480810" cy="4757420"/>
            <a:chOff x="10205" y="2469"/>
            <a:chExt cx="10206" cy="7492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375" y="2469"/>
              <a:ext cx="5866" cy="7493"/>
            </a:xfrm>
            <a:prstGeom prst="rect">
              <a:avLst/>
            </a:prstGeom>
          </p:spPr>
        </p:pic>
        <p:sp>
          <p:nvSpPr>
            <p:cNvPr id="6" name="矩形 5"/>
            <p:cNvSpPr/>
            <p:nvPr>
              <p:custDataLst>
                <p:tags r:id="rId6"/>
              </p:custDataLst>
            </p:nvPr>
          </p:nvSpPr>
          <p:spPr>
            <a:xfrm>
              <a:off x="10205" y="8594"/>
              <a:ext cx="10207" cy="13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p>
              <a:pPr algn="ctr"/>
              <a:r>
                <a:rPr lang="zh-CN" altLang="en-US" sz="2400" b="1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Fish-flavored Pork Shred</a:t>
              </a:r>
              <a:endParaRPr lang="zh-CN" altLang="en-US" sz="24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zh-CN" altLang="en-US" sz="2400" b="1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鱼香肉丝</a:t>
              </a:r>
              <a:endParaRPr lang="zh-CN" altLang="en-US" sz="24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560195" y="1494155"/>
            <a:ext cx="10544175" cy="4700905"/>
            <a:chOff x="2457" y="2353"/>
            <a:chExt cx="16605" cy="7403"/>
          </a:xfrm>
        </p:grpSpPr>
        <p:sp>
          <p:nvSpPr>
            <p:cNvPr id="7" name="矩形 6"/>
            <p:cNvSpPr/>
            <p:nvPr>
              <p:custDataLst>
                <p:tags r:id="rId7"/>
              </p:custDataLst>
            </p:nvPr>
          </p:nvSpPr>
          <p:spPr>
            <a:xfrm>
              <a:off x="7582" y="4455"/>
              <a:ext cx="11480" cy="15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p>
              <a:pPr algn="ctr"/>
              <a:r>
                <a:rPr lang="zh-CN" altLang="en-US" sz="2800" b="1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Pockmarked </a:t>
              </a:r>
              <a:r>
                <a:rPr lang="en-US" altLang="zh-CN" sz="2800" b="1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zh-CN" altLang="en-US" sz="2800" b="1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Woman</a:t>
              </a:r>
              <a:r>
                <a:rPr lang="en-US" altLang="zh-CN" sz="2800" b="1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’</a:t>
              </a:r>
              <a:r>
                <a:rPr lang="zh-CN" altLang="en-US" sz="2800" b="1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 Bean Curd</a:t>
              </a:r>
              <a:endParaRPr lang="zh-CN" altLang="en-US" sz="2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zh-CN" altLang="en-US" sz="2800" b="1"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麻婆豆腐</a:t>
              </a:r>
              <a:endParaRPr lang="zh-CN" altLang="en-US" sz="2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57" y="2353"/>
              <a:ext cx="5552" cy="7403"/>
            </a:xfrm>
            <a:prstGeom prst="rect">
              <a:avLst/>
            </a:prstGeom>
          </p:spPr>
        </p:pic>
      </p:grp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416243" y="448310"/>
            <a:ext cx="6336665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</a:t>
            </a:r>
            <a:r>
              <a:rPr lang="zh-CN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Shandong cuisine</a:t>
            </a:r>
            <a:r>
              <a:rPr lang="en-US" altLang="zh-CN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--</a:t>
            </a:r>
            <a:r>
              <a:rPr lang="zh-CN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鲁菜</a:t>
            </a:r>
            <a:endParaRPr lang="zh-CN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1635" y="3475355"/>
            <a:ext cx="11457305" cy="304609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just"/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Shandong dishes are usually fresh, tasty but not greasy. 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Dezhou Braised Chicken（德州扒鸡） is known throughout the country. The chicken is so well cooked that the meat easily separates from the bone although the shape of the chicken is preserved. 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7147" b="12447"/>
          <a:stretch>
            <a:fillRect/>
          </a:stretch>
        </p:blipFill>
        <p:spPr>
          <a:xfrm>
            <a:off x="7433310" y="386080"/>
            <a:ext cx="4293235" cy="30429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6560" y="1538605"/>
            <a:ext cx="6336665" cy="15532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/>
            <a:r>
              <a:rPr lang="zh-CN" altLang="en-US" sz="32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The most representative of Shandong cuisine is, perhaps, Peking Roast Duck. </a:t>
            </a:r>
            <a:endParaRPr lang="zh-CN" altLang="en-US" sz="32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04140" y="1595755"/>
            <a:ext cx="6649085" cy="396938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just"/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As an important part of Chinese food culture, the </a:t>
            </a:r>
            <a:r>
              <a:rPr lang="zh-CN" altLang="en-US" sz="2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Confucius Family Dishes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is a special high-level banquet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 the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reception of distinguished guests, the appointment of a Lord,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anniversary, birthday, wedding and funeral. 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fter hundreds of years of continuous development and enrichment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it becomes a unique family feast.</a:t>
            </a:r>
            <a:endParaRPr lang="en-US" altLang="zh-CN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416243" y="448310"/>
            <a:ext cx="6336665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</a:t>
            </a:r>
            <a:r>
              <a:rPr lang="zh-CN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Shandong cuisine</a:t>
            </a:r>
            <a:r>
              <a:rPr lang="en-US" altLang="zh-CN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--</a:t>
            </a:r>
            <a:r>
              <a:rPr lang="zh-CN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鲁菜</a:t>
            </a:r>
            <a:endParaRPr lang="zh-CN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918960" y="1457960"/>
            <a:ext cx="5133975" cy="42951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753225" y="5904865"/>
            <a:ext cx="537400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the </a:t>
            </a:r>
            <a:r>
              <a:rPr lang="zh-CN" altLang="en-US" sz="2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Confucius Family Dishes</a:t>
            </a:r>
            <a:r>
              <a:rPr lang="zh-CN" altLang="en-US" sz="2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endParaRPr lang="zh-CN" altLang="en-US" sz="28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algn="ctr"/>
            <a:r>
              <a:rPr lang="zh-CN" altLang="en-US" sz="2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孔府家宴</a:t>
            </a:r>
            <a:endParaRPr lang="zh-CN" altLang="en-US" sz="28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8302625" y="1609090"/>
            <a:ext cx="3732530" cy="4759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" name="图片 99"/>
          <p:cNvPicPr/>
          <p:nvPr/>
        </p:nvPicPr>
        <p:blipFill>
          <a:blip r:embed="rId2"/>
          <a:stretch>
            <a:fillRect/>
          </a:stretch>
        </p:blipFill>
        <p:spPr>
          <a:xfrm>
            <a:off x="4102735" y="1493520"/>
            <a:ext cx="4067175" cy="4937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" y="1493520"/>
            <a:ext cx="3850005" cy="4990465"/>
          </a:xfrm>
          <a:prstGeom prst="rect">
            <a:avLst/>
          </a:prstGeom>
        </p:spPr>
      </p:pic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416243" y="448310"/>
            <a:ext cx="6336665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</a:t>
            </a:r>
            <a:r>
              <a:rPr lang="zh-CN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Shandong cuisine</a:t>
            </a:r>
            <a:r>
              <a:rPr lang="en-US" altLang="zh-CN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--</a:t>
            </a:r>
            <a:r>
              <a:rPr lang="zh-CN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鲁菜</a:t>
            </a:r>
            <a:endParaRPr lang="zh-CN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-452755" y="5328920"/>
            <a:ext cx="5155565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24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Deep-Fried Red-Scale</a:t>
            </a:r>
            <a:r>
              <a:rPr lang="en-US" altLang="zh-CN" sz="24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CN" altLang="en-US" sz="24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Fish</a:t>
            </a:r>
            <a:endParaRPr lang="zh-CN" altLang="en-US" sz="24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24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干炸赤鳞鱼</a:t>
            </a:r>
            <a:endParaRPr lang="zh-CN" altLang="en-US" sz="24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7711440" y="1774825"/>
            <a:ext cx="5155565" cy="7067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Sautéed Pickled Fish Slice</a:t>
            </a:r>
            <a:endParaRPr sz="20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sz="20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糟溜鱼片</a:t>
            </a:r>
            <a:endParaRPr sz="20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3518535" y="1708150"/>
            <a:ext cx="5155565" cy="9531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Stewed Sea Cucumber</a:t>
            </a:r>
            <a:endParaRPr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红烧海参</a:t>
            </a:r>
            <a:endParaRPr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COMMONDATA" val="eyJoZGlkIjoiODY2ODY4MmM5YzQwNTRlMmVlNTYyYmQ0NDI4MTVmYTc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1330</Words>
  <Application>WPS 演示</Application>
  <PresentationFormat>宽屏</PresentationFormat>
  <Paragraphs>55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Arial Unicode MS</vt:lpstr>
      <vt:lpstr>Calibri</vt:lpstr>
      <vt:lpstr>微软雅黑</vt:lpstr>
      <vt:lpstr>Wingdings</vt:lpstr>
      <vt:lpstr>Office 主题​​</vt:lpstr>
      <vt:lpstr> Traditional Cuisines:  Four Distinct Regional Cuisines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HY</cp:lastModifiedBy>
  <cp:revision>2</cp:revision>
  <dcterms:created xsi:type="dcterms:W3CDTF">2023-03-10T07:32:00Z</dcterms:created>
  <dcterms:modified xsi:type="dcterms:W3CDTF">2023-03-10T07:35:28Z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5E2DEE76BB1144F2B2C15F7CFE2C1D63</vt:lpwstr>
  </property>
  <property fmtid="{D5CDD505-2E9C-101B-9397-08002B2CF9AE}" pid="3" name="KSOProductBuildVer">
    <vt:lpwstr>2052-11.1.0.13703</vt:lpwstr>
  </property>
</Properties>
</file>