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6" r:id="rId3"/>
    <p:sldId id="291" r:id="rId5"/>
    <p:sldId id="293" r:id="rId6"/>
    <p:sldId id="294" r:id="rId7"/>
    <p:sldId id="267" r:id="rId8"/>
    <p:sldId id="268" r:id="rId9"/>
    <p:sldId id="269" r:id="rId10"/>
    <p:sldId id="270" r:id="rId11"/>
    <p:sldId id="272" r:id="rId12"/>
    <p:sldId id="271" r:id="rId13"/>
    <p:sldId id="260" r:id="rId14"/>
    <p:sldId id="273" r:id="rId15"/>
    <p:sldId id="274" r:id="rId16"/>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4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45"/>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0" Type="http://schemas.openxmlformats.org/officeDocument/2006/relationships/tags" Target="tags/tag77.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579763-EA5B-4600-88D6-44F75B8AE41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579763-EA5B-4600-88D6-44F75B8AE41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579763-EA5B-4600-88D6-44F75B8AE41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579763-EA5B-4600-88D6-44F75B8AE41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579763-EA5B-4600-88D6-44F75B8AE41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579763-EA5B-4600-88D6-44F75B8AE41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579763-EA5B-4600-88D6-44F75B8AE41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B579763-EA5B-4600-88D6-44F75B8AE41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image" Target="../media/image11.png"/><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11.png"/><Relationship Id="rId2" Type="http://schemas.openxmlformats.org/officeDocument/2006/relationships/tags" Target="../tags/tag63.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72.xml"/><Relationship Id="rId7" Type="http://schemas.openxmlformats.org/officeDocument/2006/relationships/image" Target="../media/image14.png"/><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11.png"/><Relationship Id="rId2" Type="http://schemas.openxmlformats.org/officeDocument/2006/relationships/tags" Target="../tags/tag68.xml"/><Relationship Id="rId10" Type="http://schemas.openxmlformats.org/officeDocument/2006/relationships/notesSlide" Target="../notesSlides/notesSlide8.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矩形 2"/>
          <p:cNvSpPr/>
          <p:nvPr/>
        </p:nvSpPr>
        <p:spPr>
          <a:xfrm>
            <a:off x="0" y="1976120"/>
            <a:ext cx="5963920" cy="4170680"/>
          </a:xfrm>
          <a:prstGeom prst="rect">
            <a:avLst/>
          </a:prstGeom>
        </p:spPr>
        <p:txBody>
          <a:bodyPr vert="horz" wrap="square" lIns="91440" tIns="45720" rIns="91440" bIns="45720" anchor="t" anchorCtr="0">
            <a:noAutofit/>
          </a:bodyPr>
          <a:lstStyle/>
          <a:p>
            <a:pPr marL="457200" lvl="0" indent="-457200" algn="l">
              <a:lnSpc>
                <a:spcPct val="150000"/>
              </a:lnSpc>
              <a:buClrTx/>
              <a:buSzTx/>
              <a:buFont typeface="Arial" panose="020B0604020202020204" pitchFamily="34" charset="0"/>
              <a:buChar char="•"/>
            </a:pPr>
            <a:r>
              <a:rPr lang="en-US" sz="2400" dirty="0">
                <a:solidFill>
                  <a:schemeClr val="tx1"/>
                </a:solidFill>
                <a:latin typeface="华文新魏" panose="02010800040101010101" charset="-122"/>
                <a:ea typeface="华文新魏" panose="02010800040101010101" charset="-122"/>
                <a:cs typeface="华文新魏" panose="02010800040101010101" charset="-122"/>
                <a:sym typeface="+mn-ea"/>
              </a:rPr>
              <a:t>A true depiction of the villagers' daily life of "</a:t>
            </a:r>
            <a:r>
              <a:rPr lang="en-US" sz="2400" b="1" u="sng" dirty="0">
                <a:solidFill>
                  <a:schemeClr val="tx1"/>
                </a:solidFill>
                <a:latin typeface="华文新魏" panose="02010800040101010101" charset="-122"/>
                <a:ea typeface="华文新魏" panose="02010800040101010101" charset="-122"/>
                <a:cs typeface="华文新魏" panose="02010800040101010101" charset="-122"/>
                <a:sym typeface="+mn-ea"/>
              </a:rPr>
              <a:t>working at sunrise and resting at sunset.</a:t>
            </a:r>
            <a:r>
              <a:rPr lang="en-US" sz="2400" dirty="0">
                <a:solidFill>
                  <a:schemeClr val="tx1"/>
                </a:solidFill>
                <a:latin typeface="华文新魏" panose="02010800040101010101" charset="-122"/>
                <a:ea typeface="华文新魏" panose="02010800040101010101" charset="-122"/>
                <a:cs typeface="华文新魏" panose="02010800040101010101" charset="-122"/>
                <a:sym typeface="+mn-ea"/>
              </a:rPr>
              <a:t>" </a:t>
            </a:r>
            <a:endParaRPr lang="en-US" sz="2400" dirty="0">
              <a:solidFill>
                <a:schemeClr val="tx1"/>
              </a:solidFill>
              <a:latin typeface="华文新魏" panose="02010800040101010101" charset="-122"/>
              <a:ea typeface="华文新魏" panose="02010800040101010101" charset="-122"/>
              <a:cs typeface="华文新魏" panose="02010800040101010101" charset="-122"/>
              <a:sym typeface="+mn-ea"/>
            </a:endParaRPr>
          </a:p>
          <a:p>
            <a:pPr marL="457200" lvl="0" indent="-457200" algn="l">
              <a:lnSpc>
                <a:spcPct val="150000"/>
              </a:lnSpc>
              <a:buClrTx/>
              <a:buSzTx/>
              <a:buFont typeface="Arial" panose="020B0604020202020204" pitchFamily="34" charset="0"/>
              <a:buChar char="•"/>
            </a:pPr>
            <a:r>
              <a:rPr sz="2400" dirty="0">
                <a:solidFill>
                  <a:schemeClr val="tx1"/>
                </a:solidFill>
                <a:latin typeface="华文新魏" panose="02010800040101010101" charset="-122"/>
                <a:ea typeface="华文新魏" panose="02010800040101010101" charset="-122"/>
                <a:cs typeface="华文新魏" panose="02010800040101010101" charset="-122"/>
                <a:sym typeface="+mn-ea"/>
              </a:rPr>
              <a:t> It showcases how contemporary Chinese farmers have transitioned</a:t>
            </a:r>
            <a:r>
              <a:rPr sz="2800" dirty="0">
                <a:solidFill>
                  <a:schemeClr val="tx1"/>
                </a:solidFill>
                <a:latin typeface="华文新魏" panose="02010800040101010101" charset="-122"/>
                <a:ea typeface="华文新魏" panose="02010800040101010101" charset="-122"/>
                <a:cs typeface="华文新魏" panose="02010800040101010101" charset="-122"/>
                <a:sym typeface="+mn-ea"/>
              </a:rPr>
              <a:t> </a:t>
            </a:r>
            <a:r>
              <a:rPr sz="2400" b="1" u="sng" dirty="0">
                <a:solidFill>
                  <a:schemeClr val="tx1"/>
                </a:solidFill>
                <a:latin typeface="华文新魏" panose="02010800040101010101" charset="-122"/>
                <a:ea typeface="华文新魏" panose="02010800040101010101" charset="-122"/>
                <a:cs typeface="华文新魏" panose="02010800040101010101" charset="-122"/>
                <a:sym typeface="+mn-ea"/>
              </a:rPr>
              <a:t>from "relying on the weather for their livelihood" to "earning money through technology,"</a:t>
            </a:r>
            <a:endParaRPr sz="2400" b="1" u="sng" dirty="0">
              <a:solidFill>
                <a:schemeClr val="tx1"/>
              </a:solidFill>
              <a:latin typeface="华文新魏" panose="02010800040101010101" charset="-122"/>
              <a:ea typeface="华文新魏" panose="02010800040101010101" charset="-122"/>
              <a:cs typeface="华文新魏" panose="02010800040101010101" charset="-122"/>
              <a:sym typeface="+mn-ea"/>
            </a:endParaRPr>
          </a:p>
        </p:txBody>
      </p:sp>
      <p:grpSp>
        <p:nvGrpSpPr>
          <p:cNvPr id="7" name="组合 6"/>
          <p:cNvGrpSpPr/>
          <p:nvPr/>
        </p:nvGrpSpPr>
        <p:grpSpPr>
          <a:xfrm>
            <a:off x="516255" y="347345"/>
            <a:ext cx="5280025" cy="2061210"/>
            <a:chOff x="813" y="547"/>
            <a:chExt cx="8315" cy="3246"/>
          </a:xfrm>
        </p:grpSpPr>
        <p:sp>
          <p:nvSpPr>
            <p:cNvPr id="10" name="文本框 9"/>
            <p:cNvSpPr txBox="1"/>
            <p:nvPr/>
          </p:nvSpPr>
          <p:spPr>
            <a:xfrm>
              <a:off x="2309" y="547"/>
              <a:ext cx="6819" cy="3246"/>
            </a:xfrm>
            <a:prstGeom prst="rect">
              <a:avLst/>
            </a:prstGeom>
            <a:noFill/>
          </p:spPr>
          <p:txBody>
            <a:bodyPr wrap="square" rtlCol="0">
              <a:spAutoFit/>
            </a:bodyPr>
            <a:p>
              <a:pPr lvl="0" algn="l">
                <a:buClrTx/>
                <a:buSzTx/>
                <a:buFontTx/>
              </a:pPr>
              <a:r>
                <a:rPr lang="en-US" altLang="zh-CN" sz="3200" b="1" dirty="0">
                  <a:solidFill>
                    <a:schemeClr val="bg1"/>
                  </a:solidFill>
                  <a:latin typeface="华文细黑" panose="02010600040101010101" pitchFamily="2" charset="-122"/>
                  <a:ea typeface="华文细黑" panose="02010600040101010101" pitchFamily="2" charset="-122"/>
                  <a:sym typeface="+mn-ea"/>
                </a:rPr>
                <a:t>02/</a:t>
              </a:r>
              <a:r>
                <a:rPr lang="zh-CN" altLang="en-US" sz="3200" b="1" dirty="0">
                  <a:solidFill>
                    <a:schemeClr val="bg1"/>
                  </a:solidFill>
                  <a:latin typeface="华文新魏" panose="02010800040101010101" charset="-122"/>
                  <a:ea typeface="华文新魏" panose="02010800040101010101" charset="-122"/>
                  <a:cs typeface="华文新魏" panose="02010800040101010101" charset="-122"/>
                  <a:sym typeface="+mn-ea"/>
                </a:rPr>
                <a:t>Introduction</a:t>
              </a:r>
              <a:endParaRPr lang="zh-CN" altLang="en-US" sz="3200" b="1" dirty="0">
                <a:solidFill>
                  <a:schemeClr val="bg1"/>
                </a:solidFill>
                <a:latin typeface="华文新魏" panose="02010800040101010101" charset="-122"/>
                <a:ea typeface="华文新魏" panose="02010800040101010101" charset="-122"/>
                <a:cs typeface="华文新魏" panose="02010800040101010101" charset="-122"/>
                <a:sym typeface="+mn-lt"/>
              </a:endParaRPr>
            </a:p>
            <a:p>
              <a:pPr lvl="0" algn="l">
                <a:buClrTx/>
                <a:buSzTx/>
                <a:buFontTx/>
              </a:pPr>
              <a:endParaRPr lang="zh-CN" altLang="en-US" sz="3200" b="1" dirty="0">
                <a:solidFill>
                  <a:schemeClr val="bg1"/>
                </a:solidFill>
                <a:latin typeface="华文新魏" panose="02010800040101010101" charset="-122"/>
                <a:ea typeface="华文新魏" panose="02010800040101010101" charset="-122"/>
                <a:cs typeface="华文新魏" panose="02010800040101010101" charset="-122"/>
                <a:sym typeface="+mn-ea"/>
              </a:endParaRPr>
            </a:p>
            <a:p>
              <a:pPr algn="ctr">
                <a:buClrTx/>
                <a:buSzTx/>
                <a:buFontTx/>
              </a:pPr>
              <a:endParaRPr lang="zh-CN" altLang="en-US" sz="3200" b="1" dirty="0">
                <a:solidFill>
                  <a:schemeClr val="tx1"/>
                </a:solidFill>
                <a:latin typeface="华文细黑" panose="02010600040101010101" pitchFamily="2" charset="-122"/>
                <a:ea typeface="华文细黑" panose="02010600040101010101" pitchFamily="2" charset="-122"/>
              </a:endParaRPr>
            </a:p>
            <a:p>
              <a:pPr algn="ctr"/>
              <a:endParaRPr lang="zh-CN" altLang="en-US" sz="3200" b="1" dirty="0">
                <a:solidFill>
                  <a:schemeClr val="tx1"/>
                </a:solidFill>
                <a:latin typeface="华文细黑" panose="02010600040101010101" pitchFamily="2" charset="-122"/>
                <a:ea typeface="华文细黑" panose="02010600040101010101" pitchFamily="2" charset="-122"/>
              </a:endParaRPr>
            </a:p>
          </p:txBody>
        </p:sp>
        <p:sp>
          <p:nvSpPr>
            <p:cNvPr id="12" name="椭圆 11"/>
            <p:cNvSpPr>
              <a:spLocks noChangeAspect="1"/>
            </p:cNvSpPr>
            <p:nvPr/>
          </p:nvSpPr>
          <p:spPr>
            <a:xfrm>
              <a:off x="1459" y="547"/>
              <a:ext cx="952" cy="952"/>
            </a:xfrm>
            <a:prstGeom prst="ellipse">
              <a:avLst/>
            </a:prstGeom>
            <a:gradFill>
              <a:gsLst>
                <a:gs pos="0">
                  <a:srgbClr val="8FB4E1">
                    <a:alpha val="90000"/>
                  </a:srgbClr>
                </a:gs>
                <a:gs pos="33000">
                  <a:srgbClr val="306BB2">
                    <a:alpha val="81000"/>
                  </a:srgbClr>
                </a:gs>
                <a:gs pos="100000">
                  <a:srgbClr val="275791"/>
                </a:gs>
              </a:gsLst>
              <a:lin ang="6000000" scaled="0"/>
            </a:gra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a:spLocks noChangeAspect="1"/>
            </p:cNvSpPr>
            <p:nvPr/>
          </p:nvSpPr>
          <p:spPr>
            <a:xfrm>
              <a:off x="813" y="547"/>
              <a:ext cx="952" cy="952"/>
            </a:xfrm>
            <a:prstGeom prst="ellipse">
              <a:avLst/>
            </a:prstGeom>
            <a:solidFill>
              <a:srgbClr val="B0DCEA"/>
            </a:soli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3282950"/>
            <a:ext cx="5729605" cy="3575050"/>
          </a:xfrm>
          <a:prstGeom prst="rect">
            <a:avLst/>
          </a:prstGeom>
          <a:solidFill>
            <a:schemeClr val="bg1">
              <a:alpha val="66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0" y="3282950"/>
            <a:ext cx="5812155" cy="2828925"/>
          </a:xfrm>
          <a:prstGeom prst="rect">
            <a:avLst/>
          </a:prstGeom>
        </p:spPr>
        <p:txBody>
          <a:bodyPr vert="horz" wrap="square" lIns="91440" tIns="45720" rIns="91440" bIns="45720" anchor="t" anchorCtr="0">
            <a:noAutofit/>
          </a:bodyPr>
          <a:lstStyle/>
          <a:p>
            <a:pPr marL="457200" lvl="0" indent="-457200" algn="l">
              <a:lnSpc>
                <a:spcPct val="150000"/>
              </a:lnSpc>
              <a:buClrTx/>
              <a:buSzTx/>
              <a:buFont typeface="Arial" panose="020B0604020202020204" pitchFamily="34" charset="0"/>
              <a:buChar char="•"/>
            </a:pPr>
            <a:r>
              <a:rPr sz="2400" dirty="0">
                <a:latin typeface="华文新魏" panose="02010800040101010101" charset="-122"/>
                <a:ea typeface="华文新魏" panose="02010800040101010101" charset="-122"/>
                <a:cs typeface="华文新魏" panose="02010800040101010101" charset="-122"/>
                <a:sym typeface="+mn-ea"/>
              </a:rPr>
              <a:t>entertainment and relaxation</a:t>
            </a:r>
            <a:endParaRPr sz="2400" dirty="0">
              <a:latin typeface="华文新魏" panose="02010800040101010101" charset="-122"/>
              <a:ea typeface="华文新魏" panose="02010800040101010101" charset="-122"/>
              <a:cs typeface="华文新魏" panose="02010800040101010101" charset="-122"/>
              <a:sym typeface="+mn-ea"/>
            </a:endParaRPr>
          </a:p>
          <a:p>
            <a:pPr marL="457200" lvl="0" indent="-457200" algn="l">
              <a:lnSpc>
                <a:spcPct val="150000"/>
              </a:lnSpc>
              <a:buClrTx/>
              <a:buSzTx/>
              <a:buFont typeface="Arial" panose="020B0604020202020204" pitchFamily="34" charset="0"/>
              <a:buChar char="•"/>
            </a:pPr>
            <a:r>
              <a:rPr lang="en-US" sz="2400" dirty="0">
                <a:latin typeface="华文新魏" panose="02010800040101010101" charset="-122"/>
                <a:ea typeface="华文新魏" panose="02010800040101010101" charset="-122"/>
                <a:cs typeface="华文新魏" panose="02010800040101010101" charset="-122"/>
                <a:sym typeface="+mn-ea"/>
              </a:rPr>
              <a:t>persevering spirit</a:t>
            </a:r>
            <a:endParaRPr lang="en-US" sz="2400" dirty="0">
              <a:latin typeface="华文新魏" panose="02010800040101010101" charset="-122"/>
              <a:ea typeface="华文新魏" panose="02010800040101010101" charset="-122"/>
              <a:cs typeface="华文新魏" panose="02010800040101010101" charset="-122"/>
              <a:sym typeface="+mn-ea"/>
            </a:endParaRPr>
          </a:p>
          <a:p>
            <a:pPr marL="457200" lvl="0" indent="-457200" algn="l">
              <a:lnSpc>
                <a:spcPct val="150000"/>
              </a:lnSpc>
              <a:buClrTx/>
              <a:buSzTx/>
              <a:buFont typeface="Arial" panose="020B0604020202020204" pitchFamily="34" charset="0"/>
              <a:buChar char="•"/>
            </a:pPr>
            <a:r>
              <a:rPr lang="en-US" sz="2400" dirty="0">
                <a:latin typeface="华文新魏" panose="02010800040101010101" charset="-122"/>
                <a:ea typeface="华文新魏" panose="02010800040101010101" charset="-122"/>
                <a:cs typeface="华文新魏" panose="02010800040101010101" charset="-122"/>
                <a:sym typeface="+mn-ea"/>
              </a:rPr>
              <a:t>the mutual assistance and teamwork</a:t>
            </a:r>
            <a:endParaRPr lang="en-US" sz="2400" dirty="0">
              <a:latin typeface="华文新魏" panose="02010800040101010101" charset="-122"/>
              <a:ea typeface="华文新魏" panose="02010800040101010101" charset="-122"/>
              <a:cs typeface="华文新魏" panose="02010800040101010101" charset="-122"/>
              <a:sym typeface="+mn-ea"/>
            </a:endParaRPr>
          </a:p>
          <a:p>
            <a:pPr marL="457200" lvl="0" indent="-457200" algn="l">
              <a:lnSpc>
                <a:spcPct val="150000"/>
              </a:lnSpc>
              <a:buClrTx/>
              <a:buSzTx/>
              <a:buFont typeface="Arial" panose="020B0604020202020204" pitchFamily="34" charset="0"/>
              <a:buChar char="•"/>
            </a:pPr>
            <a:r>
              <a:rPr lang="en-US" sz="2400" dirty="0">
                <a:latin typeface="华文新魏" panose="02010800040101010101" charset="-122"/>
                <a:ea typeface="华文新魏" panose="02010800040101010101" charset="-122"/>
                <a:cs typeface="华文新魏" panose="02010800040101010101" charset="-122"/>
                <a:sym typeface="+mn-ea"/>
              </a:rPr>
              <a:t>Their strong and optimistic attitude in the face of failure</a:t>
            </a:r>
            <a:endParaRPr lang="en-US" sz="2400" dirty="0">
              <a:latin typeface="华文新魏" panose="02010800040101010101" charset="-122"/>
              <a:ea typeface="华文新魏" panose="02010800040101010101" charset="-122"/>
              <a:cs typeface="华文新魏" panose="02010800040101010101" charset="-122"/>
              <a:sym typeface="+mn-ea"/>
            </a:endParaRPr>
          </a:p>
          <a:p>
            <a:pPr marL="457200" lvl="0" indent="-457200" algn="l">
              <a:lnSpc>
                <a:spcPct val="150000"/>
              </a:lnSpc>
              <a:buClrTx/>
              <a:buSzTx/>
              <a:buFont typeface="Arial" panose="020B0604020202020204" pitchFamily="34" charset="0"/>
              <a:buChar char="•"/>
            </a:pPr>
            <a:endParaRPr lang="en-US" sz="2400" dirty="0">
              <a:latin typeface="华文新魏" panose="02010800040101010101" charset="-122"/>
              <a:ea typeface="华文新魏" panose="02010800040101010101" charset="-122"/>
              <a:cs typeface="华文新魏" panose="02010800040101010101" charset="-122"/>
              <a:sym typeface="+mn-ea"/>
            </a:endParaRPr>
          </a:p>
        </p:txBody>
      </p:sp>
      <p:grpSp>
        <p:nvGrpSpPr>
          <p:cNvPr id="30" name="组合 29"/>
          <p:cNvGrpSpPr/>
          <p:nvPr/>
        </p:nvGrpSpPr>
        <p:grpSpPr>
          <a:xfrm>
            <a:off x="516255" y="347345"/>
            <a:ext cx="5107305" cy="604520"/>
            <a:chOff x="813" y="547"/>
            <a:chExt cx="8043" cy="952"/>
          </a:xfrm>
        </p:grpSpPr>
        <p:sp>
          <p:nvSpPr>
            <p:cNvPr id="31" name="文本框 30"/>
            <p:cNvSpPr txBox="1"/>
            <p:nvPr/>
          </p:nvSpPr>
          <p:spPr>
            <a:xfrm>
              <a:off x="1459" y="547"/>
              <a:ext cx="7397" cy="919"/>
            </a:xfrm>
            <a:prstGeom prst="rect">
              <a:avLst/>
            </a:prstGeom>
            <a:noFill/>
          </p:spPr>
          <p:txBody>
            <a:bodyPr wrap="square" rtlCol="0">
              <a:spAutoFit/>
            </a:bodyPr>
            <a:p>
              <a:pPr lvl="0" algn="ctr">
                <a:buClrTx/>
                <a:buSzTx/>
                <a:buFontTx/>
              </a:pPr>
              <a:r>
                <a:rPr lang="en-US" altLang="zh-CN" sz="3200" b="1" dirty="0">
                  <a:solidFill>
                    <a:schemeClr val="bg1"/>
                  </a:solidFill>
                  <a:latin typeface="华文新魏" panose="02010800040101010101" charset="-122"/>
                  <a:ea typeface="华文新魏" panose="02010800040101010101" charset="-122"/>
                  <a:cs typeface="华文新魏" panose="02010800040101010101" charset="-122"/>
                  <a:sym typeface="+mn-ea"/>
                </a:rPr>
                <a:t>04/</a:t>
              </a:r>
              <a:r>
                <a:rPr lang="en-US" altLang="zh-CN" sz="3200" b="1" dirty="0">
                  <a:solidFill>
                    <a:schemeClr val="bg1"/>
                  </a:solidFill>
                  <a:latin typeface="华文新魏" panose="02010800040101010101" charset="-122"/>
                  <a:ea typeface="华文新魏" panose="02010800040101010101" charset="-122"/>
                  <a:cs typeface="华文新魏" panose="02010800040101010101" charset="-122"/>
                  <a:sym typeface="+mn-ea"/>
                </a:rPr>
                <a:t>My Viewpoint </a:t>
              </a:r>
              <a:endParaRPr lang="en-US" altLang="zh-CN" sz="3200" b="1" dirty="0">
                <a:solidFill>
                  <a:schemeClr val="tx1"/>
                </a:solidFill>
                <a:latin typeface="华文新魏" panose="02010800040101010101" charset="-122"/>
                <a:ea typeface="华文新魏" panose="02010800040101010101" charset="-122"/>
                <a:cs typeface="华文新魏" panose="02010800040101010101" charset="-122"/>
                <a:sym typeface="+mn-ea"/>
              </a:endParaRPr>
            </a:p>
          </p:txBody>
        </p:sp>
        <p:sp>
          <p:nvSpPr>
            <p:cNvPr id="32" name="椭圆 31"/>
            <p:cNvSpPr>
              <a:spLocks noChangeAspect="1"/>
            </p:cNvSpPr>
            <p:nvPr/>
          </p:nvSpPr>
          <p:spPr>
            <a:xfrm>
              <a:off x="1459" y="547"/>
              <a:ext cx="952" cy="952"/>
            </a:xfrm>
            <a:prstGeom prst="ellipse">
              <a:avLst/>
            </a:prstGeom>
            <a:gradFill>
              <a:gsLst>
                <a:gs pos="0">
                  <a:srgbClr val="8FB4E1">
                    <a:alpha val="90000"/>
                  </a:srgbClr>
                </a:gs>
                <a:gs pos="33000">
                  <a:srgbClr val="306BB2">
                    <a:alpha val="81000"/>
                  </a:srgbClr>
                </a:gs>
                <a:gs pos="100000">
                  <a:srgbClr val="275791"/>
                </a:gs>
              </a:gsLst>
              <a:lin ang="6000000" scaled="0"/>
            </a:gra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tx1"/>
                </a:solidFill>
              </a:endParaRPr>
            </a:p>
          </p:txBody>
        </p:sp>
        <p:sp>
          <p:nvSpPr>
            <p:cNvPr id="33" name="椭圆 32"/>
            <p:cNvSpPr>
              <a:spLocks noChangeAspect="1"/>
            </p:cNvSpPr>
            <p:nvPr/>
          </p:nvSpPr>
          <p:spPr>
            <a:xfrm>
              <a:off x="813" y="547"/>
              <a:ext cx="952" cy="952"/>
            </a:xfrm>
            <a:prstGeom prst="ellipse">
              <a:avLst/>
            </a:prstGeom>
            <a:solidFill>
              <a:srgbClr val="B0DCEA"/>
            </a:soli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bldLst>
      <p:bldP spid="8" grpId="0" bldLvl="0" animBg="1"/>
      <p:bldP spid="8" grpId="1" animBg="1"/>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Tree>
    <p:custDataLst>
      <p:tags r:id="rId2"/>
    </p:custDataLst>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10160" y="3344545"/>
            <a:ext cx="6419215" cy="3513455"/>
          </a:xfrm>
          <a:prstGeom prst="rect">
            <a:avLst/>
          </a:prstGeom>
          <a:solidFill>
            <a:srgbClr val="22385C"/>
          </a:solidFill>
          <a:ln w="19050">
            <a:noFill/>
          </a:ln>
        </p:spPr>
        <p:txBody>
          <a:bodyPr rtlCol="0" anchor="ctr"/>
          <a:p>
            <a:pPr algn="ctr"/>
            <a:endParaRPr lang="zh-CN" altLang="en-US" sz="2400">
              <a:solidFill>
                <a:schemeClr val="bg1"/>
              </a:solidFill>
            </a:endParaRPr>
          </a:p>
        </p:txBody>
      </p:sp>
      <p:sp>
        <p:nvSpPr>
          <p:cNvPr id="17" name="矩形 16"/>
          <p:cNvSpPr/>
          <p:nvPr/>
        </p:nvSpPr>
        <p:spPr>
          <a:xfrm>
            <a:off x="40005" y="3429000"/>
            <a:ext cx="6360795" cy="3220085"/>
          </a:xfrm>
          <a:prstGeom prst="rect">
            <a:avLst/>
          </a:prstGeom>
        </p:spPr>
        <p:txBody>
          <a:bodyPr vert="horz" wrap="square" lIns="91440" tIns="45720" rIns="91440" bIns="45720" anchor="t" anchorCtr="0">
            <a:noAutofit/>
          </a:bodyPr>
          <a:lstStyle/>
          <a:p>
            <a:pPr lvl="0" algn="l">
              <a:lnSpc>
                <a:spcPct val="150000"/>
              </a:lnSpc>
              <a:buClrTx/>
              <a:buSzTx/>
              <a:buFontTx/>
            </a:pPr>
            <a:r>
              <a:rPr lang="en-US" sz="2800" dirty="0">
                <a:solidFill>
                  <a:schemeClr val="bg1"/>
                </a:solidFill>
                <a:latin typeface="华文新魏" panose="02010800040101010101" charset="-122"/>
                <a:ea typeface="华文新魏" panose="02010800040101010101" charset="-122"/>
                <a:cs typeface="华文新魏" panose="02010800040101010101" charset="-122"/>
                <a:sym typeface="+mn-ea"/>
              </a:rPr>
              <a:t>Finally</a:t>
            </a:r>
            <a:r>
              <a:rPr sz="2800" dirty="0">
                <a:solidFill>
                  <a:schemeClr val="bg1"/>
                </a:solidFill>
                <a:latin typeface="华文新魏" panose="02010800040101010101" charset="-122"/>
                <a:ea typeface="华文新魏" panose="02010800040101010101" charset="-122"/>
                <a:cs typeface="华文新魏" panose="02010800040101010101" charset="-122"/>
                <a:sym typeface="+mn-ea"/>
              </a:rPr>
              <a:t>, I </a:t>
            </a:r>
            <a:r>
              <a:rPr lang="en-US" sz="2800" dirty="0">
                <a:solidFill>
                  <a:schemeClr val="bg1"/>
                </a:solidFill>
                <a:latin typeface="华文新魏" panose="02010800040101010101" charset="-122"/>
                <a:ea typeface="华文新魏" panose="02010800040101010101" charset="-122"/>
                <a:cs typeface="华文新魏" panose="02010800040101010101" charset="-122"/>
                <a:sym typeface="+mn-ea"/>
              </a:rPr>
              <a:t>really</a:t>
            </a:r>
            <a:r>
              <a:rPr sz="2800" dirty="0">
                <a:solidFill>
                  <a:schemeClr val="bg1"/>
                </a:solidFill>
                <a:latin typeface="华文新魏" panose="02010800040101010101" charset="-122"/>
                <a:ea typeface="华文新魏" panose="02010800040101010101" charset="-122"/>
                <a:cs typeface="华文新魏" panose="02010800040101010101" charset="-122"/>
                <a:sym typeface="+mn-ea"/>
              </a:rPr>
              <a:t> recommend this program to you. When you feel down or lost, </a:t>
            </a:r>
            <a:r>
              <a:rPr lang="en-US" sz="2800" dirty="0">
                <a:solidFill>
                  <a:schemeClr val="bg1"/>
                </a:solidFill>
                <a:latin typeface="华文新魏" panose="02010800040101010101" charset="-122"/>
                <a:ea typeface="华文新魏" panose="02010800040101010101" charset="-122"/>
                <a:cs typeface="华文新魏" panose="02010800040101010101" charset="-122"/>
                <a:sym typeface="+mn-ea"/>
              </a:rPr>
              <a:t>maybe</a:t>
            </a:r>
            <a:r>
              <a:rPr sz="2800" dirty="0">
                <a:solidFill>
                  <a:schemeClr val="bg1"/>
                </a:solidFill>
                <a:latin typeface="华文新魏" panose="02010800040101010101" charset="-122"/>
                <a:ea typeface="华文新魏" panose="02010800040101010101" charset="-122"/>
                <a:cs typeface="华文新魏" panose="02010800040101010101" charset="-122"/>
                <a:sym typeface="+mn-ea"/>
              </a:rPr>
              <a:t> you can find answers in this </a:t>
            </a:r>
            <a:r>
              <a:rPr lang="en-US" sz="2800" dirty="0">
                <a:solidFill>
                  <a:schemeClr val="bg1"/>
                </a:solidFill>
                <a:latin typeface="华文新魏" panose="02010800040101010101" charset="-122"/>
                <a:ea typeface="华文新魏" panose="02010800040101010101" charset="-122"/>
                <a:cs typeface="华文新魏" panose="02010800040101010101" charset="-122"/>
                <a:sym typeface="+mn-ea"/>
              </a:rPr>
              <a:t>program</a:t>
            </a:r>
            <a:r>
              <a:rPr sz="2800" dirty="0">
                <a:solidFill>
                  <a:schemeClr val="bg1"/>
                </a:solidFill>
                <a:latin typeface="华文新魏" panose="02010800040101010101" charset="-122"/>
                <a:ea typeface="华文新魏" panose="02010800040101010101" charset="-122"/>
                <a:cs typeface="华文新魏" panose="02010800040101010101" charset="-122"/>
                <a:sym typeface="+mn-ea"/>
              </a:rPr>
              <a:t>.</a:t>
            </a:r>
            <a:endParaRPr sz="2800" dirty="0">
              <a:solidFill>
                <a:schemeClr val="bg1"/>
              </a:solidFill>
              <a:latin typeface="华文新魏" panose="02010800040101010101" charset="-122"/>
              <a:ea typeface="华文新魏" panose="02010800040101010101" charset="-122"/>
              <a:cs typeface="华文新魏" panose="02010800040101010101" charset="-122"/>
              <a:sym typeface="+mn-ea"/>
            </a:endParaRPr>
          </a:p>
        </p:txBody>
      </p:sp>
      <p:grpSp>
        <p:nvGrpSpPr>
          <p:cNvPr id="30" name="组合 29"/>
          <p:cNvGrpSpPr/>
          <p:nvPr/>
        </p:nvGrpSpPr>
        <p:grpSpPr>
          <a:xfrm>
            <a:off x="516255" y="347345"/>
            <a:ext cx="5107305" cy="604520"/>
            <a:chOff x="813" y="547"/>
            <a:chExt cx="8043" cy="952"/>
          </a:xfrm>
        </p:grpSpPr>
        <p:sp>
          <p:nvSpPr>
            <p:cNvPr id="31" name="文本框 30"/>
            <p:cNvSpPr txBox="1"/>
            <p:nvPr/>
          </p:nvSpPr>
          <p:spPr>
            <a:xfrm>
              <a:off x="1459" y="547"/>
              <a:ext cx="7397" cy="919"/>
            </a:xfrm>
            <a:prstGeom prst="rect">
              <a:avLst/>
            </a:prstGeom>
            <a:noFill/>
          </p:spPr>
          <p:txBody>
            <a:bodyPr wrap="square" rtlCol="0">
              <a:spAutoFit/>
            </a:bodyPr>
            <a:p>
              <a:pPr lvl="0" algn="ctr">
                <a:buClrTx/>
                <a:buSzTx/>
                <a:buFontTx/>
              </a:pPr>
              <a:r>
                <a:rPr lang="en-US" altLang="zh-CN" sz="3200" b="1" dirty="0">
                  <a:solidFill>
                    <a:schemeClr val="tx1"/>
                  </a:solidFill>
                  <a:latin typeface="华文新魏" panose="02010800040101010101" charset="-122"/>
                  <a:ea typeface="华文新魏" panose="02010800040101010101" charset="-122"/>
                  <a:cs typeface="华文新魏" panose="02010800040101010101" charset="-122"/>
                  <a:sym typeface="+mn-ea"/>
                </a:rPr>
                <a:t>04/My Viewpoint </a:t>
              </a:r>
              <a:endParaRPr lang="en-US" altLang="zh-CN" sz="3200" b="1" dirty="0">
                <a:solidFill>
                  <a:schemeClr val="tx1"/>
                </a:solidFill>
                <a:latin typeface="华文新魏" panose="02010800040101010101" charset="-122"/>
                <a:ea typeface="华文新魏" panose="02010800040101010101" charset="-122"/>
                <a:cs typeface="华文新魏" panose="02010800040101010101" charset="-122"/>
                <a:sym typeface="+mn-ea"/>
              </a:endParaRPr>
            </a:p>
          </p:txBody>
        </p:sp>
        <p:sp>
          <p:nvSpPr>
            <p:cNvPr id="32" name="椭圆 31"/>
            <p:cNvSpPr>
              <a:spLocks noChangeAspect="1"/>
            </p:cNvSpPr>
            <p:nvPr/>
          </p:nvSpPr>
          <p:spPr>
            <a:xfrm>
              <a:off x="1459" y="547"/>
              <a:ext cx="952" cy="952"/>
            </a:xfrm>
            <a:prstGeom prst="ellipse">
              <a:avLst/>
            </a:prstGeom>
            <a:gradFill>
              <a:gsLst>
                <a:gs pos="0">
                  <a:srgbClr val="8FB4E1">
                    <a:alpha val="90000"/>
                  </a:srgbClr>
                </a:gs>
                <a:gs pos="33000">
                  <a:srgbClr val="306BB2">
                    <a:alpha val="81000"/>
                  </a:srgbClr>
                </a:gs>
                <a:gs pos="100000">
                  <a:srgbClr val="275791"/>
                </a:gs>
              </a:gsLst>
              <a:lin ang="6000000" scaled="0"/>
            </a:gra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tx1"/>
                </a:solidFill>
              </a:endParaRPr>
            </a:p>
          </p:txBody>
        </p:sp>
        <p:sp>
          <p:nvSpPr>
            <p:cNvPr id="33" name="椭圆 32"/>
            <p:cNvSpPr>
              <a:spLocks noChangeAspect="1"/>
            </p:cNvSpPr>
            <p:nvPr/>
          </p:nvSpPr>
          <p:spPr>
            <a:xfrm>
              <a:off x="813" y="547"/>
              <a:ext cx="952" cy="952"/>
            </a:xfrm>
            <a:prstGeom prst="ellipse">
              <a:avLst/>
            </a:prstGeom>
            <a:solidFill>
              <a:srgbClr val="B0DCEA"/>
            </a:soli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bldLst>
      <p:bldP spid="13" grpId="0" bldLvl="0" animBg="1"/>
      <p:bldP spid="13" grpId="1" animBg="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1769110" y="2393950"/>
            <a:ext cx="8653780" cy="4606290"/>
            <a:chOff x="2786" y="1821"/>
            <a:chExt cx="13628" cy="7254"/>
          </a:xfrm>
          <a:effectLst>
            <a:outerShdw blurRad="63500" sx="102000" sy="102000" algn="ctr" rotWithShape="0">
              <a:prstClr val="black">
                <a:alpha val="40000"/>
              </a:prstClr>
            </a:outerShdw>
          </a:effectLst>
        </p:grpSpPr>
        <p:pic>
          <p:nvPicPr>
            <p:cNvPr id="7" name="图片 6" descr="zzzzz_0000s_0003_矩形-1"/>
            <p:cNvPicPr>
              <a:picLocks noChangeAspect="1"/>
            </p:cNvPicPr>
            <p:nvPr/>
          </p:nvPicPr>
          <p:blipFill>
            <a:blip r:embed="rId2"/>
            <a:stretch>
              <a:fillRect/>
            </a:stretch>
          </p:blipFill>
          <p:spPr>
            <a:xfrm rot="5400000">
              <a:off x="5973" y="-1366"/>
              <a:ext cx="7254" cy="13628"/>
            </a:xfrm>
            <a:prstGeom prst="rect">
              <a:avLst/>
            </a:prstGeom>
          </p:spPr>
        </p:pic>
        <p:sp>
          <p:nvSpPr>
            <p:cNvPr id="8" name="矩形 7"/>
            <p:cNvSpPr/>
            <p:nvPr/>
          </p:nvSpPr>
          <p:spPr>
            <a:xfrm>
              <a:off x="5191" y="3768"/>
              <a:ext cx="8381" cy="3094"/>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custDataLst>
              <p:tags r:id="rId3"/>
            </p:custDataLst>
          </p:nvPr>
        </p:nvSpPr>
        <p:spPr>
          <a:xfrm>
            <a:off x="3093085" y="3734435"/>
            <a:ext cx="6167755" cy="1861185"/>
          </a:xfrm>
          <a:prstGeom prst="rect">
            <a:avLst/>
          </a:prstGeom>
          <a:noFill/>
        </p:spPr>
        <p:txBody>
          <a:bodyPr wrap="square" rtlCol="0">
            <a:spAutoFit/>
          </a:bodyPr>
          <a:p>
            <a:pPr algn="ctr" fontAlgn="auto">
              <a:lnSpc>
                <a:spcPct val="100000"/>
              </a:lnSpc>
            </a:pPr>
            <a:r>
              <a:rPr lang="en-US" altLang="zh-CN" sz="11500" dirty="0">
                <a:solidFill>
                  <a:schemeClr val="tx2">
                    <a:lumMod val="75000"/>
                  </a:schemeClr>
                </a:solidFill>
                <a:latin typeface="华文新魏" panose="02010800040101010101" charset="-122"/>
                <a:ea typeface="华文新魏" panose="02010800040101010101" charset="-122"/>
                <a:sym typeface="+mn-ea"/>
              </a:rPr>
              <a:t>THANKS!</a:t>
            </a:r>
            <a:endParaRPr lang="en-US" altLang="zh-CN" sz="11500" dirty="0">
              <a:solidFill>
                <a:schemeClr val="tx2">
                  <a:lumMod val="75000"/>
                </a:schemeClr>
              </a:solidFill>
              <a:latin typeface="华文新魏" panose="02010800040101010101" charset="-122"/>
              <a:ea typeface="华文新魏" panose="02010800040101010101"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rotWithShape="1">
          <a:blip r:embed="rId1">
            <a:alphaModFix amt="30000"/>
          </a:blip>
          <a:srcRect r="16318"/>
          <a:stretch>
            <a:fillRect/>
          </a:stretch>
        </p:blipFill>
        <p:spPr>
          <a:xfrm rot="16200000">
            <a:off x="2667001" y="-2667001"/>
            <a:ext cx="6858000" cy="12191999"/>
          </a:xfrm>
          <a:prstGeom prst="rect">
            <a:avLst/>
          </a:prstGeom>
        </p:spPr>
      </p:pic>
      <p:sp>
        <p:nvSpPr>
          <p:cNvPr id="8" name="文本框 7"/>
          <p:cNvSpPr txBox="1"/>
          <p:nvPr/>
        </p:nvSpPr>
        <p:spPr>
          <a:xfrm>
            <a:off x="107315" y="215900"/>
            <a:ext cx="6261100" cy="6487795"/>
          </a:xfrm>
          <a:prstGeom prst="rect">
            <a:avLst/>
          </a:prstGeom>
          <a:noFill/>
        </p:spPr>
        <p:txBody>
          <a:bodyPr wrap="square" rtlCol="0" anchor="t">
            <a:noAutofit/>
          </a:bodyPr>
          <a:p>
            <a:pPr fontAlgn="auto">
              <a:lnSpc>
                <a:spcPct val="150000"/>
              </a:lnSpc>
            </a:pPr>
            <a:r>
              <a:rPr lang="en-US" altLang="zh-CN" sz="3600" b="1">
                <a:latin typeface="PingFang SC Semibold" panose="020B0400000000000000" charset="-122"/>
                <a:ea typeface="PingFang SC Semibold" panose="020B0400000000000000" charset="-122"/>
                <a:cs typeface="PingFang SC Regular" panose="020B0400000000000000" charset="-122"/>
              </a:rPr>
              <a:t>1.</a:t>
            </a:r>
            <a:r>
              <a:rPr lang="zh-CN" altLang="en-US" sz="3600" b="1">
                <a:latin typeface="PingFang SC Semibold" panose="020B0400000000000000" charset="-122"/>
                <a:ea typeface="PingFang SC Semibold" panose="020B0400000000000000" charset="-122"/>
                <a:cs typeface="PingFang SC Regular" panose="020B0400000000000000" charset="-122"/>
              </a:rPr>
              <a:t>Planting Group: </a:t>
            </a:r>
            <a:endParaRPr lang="zh-CN" altLang="en-US" sz="2400">
              <a:latin typeface="PingFang SC Regular" panose="020B0400000000000000" charset="-122"/>
              <a:ea typeface="PingFang SC Regular" panose="020B0400000000000000" charset="-122"/>
              <a:cs typeface="PingFang SC Regular" panose="020B0400000000000000" charset="-122"/>
            </a:endParaRPr>
          </a:p>
          <a:p>
            <a:pPr fontAlgn="auto">
              <a:lnSpc>
                <a:spcPct val="150000"/>
              </a:lnSpc>
            </a:pPr>
            <a:r>
              <a:rPr lang="zh-CN" altLang="en-US" sz="2400">
                <a:latin typeface="PingFang SC Regular" panose="020B0400000000000000" charset="-122"/>
                <a:ea typeface="PingFang SC Regular" panose="020B0400000000000000" charset="-122"/>
                <a:cs typeface="PingFang SC Regular" panose="020B0400000000000000" charset="-122"/>
              </a:rPr>
              <a:t>This group is in charge of growing plants like hydroponic lettuce</a:t>
            </a:r>
            <a:r>
              <a:rPr lang="en-US" altLang="zh-CN" sz="2400">
                <a:latin typeface="PingFang SC Regular" panose="020B0400000000000000" charset="-122"/>
                <a:ea typeface="PingFang SC Regular" panose="020B0400000000000000" charset="-122"/>
                <a:cs typeface="PingFang SC Regular" panose="020B0400000000000000" charset="-122"/>
              </a:rPr>
              <a:t>, </a:t>
            </a:r>
            <a:r>
              <a:rPr lang="zh-CN" altLang="en-US" sz="2400">
                <a:latin typeface="PingFang SC Regular" panose="020B0400000000000000" charset="-122"/>
                <a:ea typeface="PingFang SC Regular" panose="020B0400000000000000" charset="-122"/>
                <a:cs typeface="PingFang SC Regular" panose="020B0400000000000000" charset="-122"/>
              </a:rPr>
              <a:t> cherry radishes,</a:t>
            </a:r>
            <a:r>
              <a:rPr lang="zh-CN" altLang="en-US" sz="2400">
                <a:latin typeface="PingFang SC Regular" panose="020B0400000000000000" charset="-122"/>
                <a:ea typeface="PingFang SC Regular" panose="020B0400000000000000" charset="-122"/>
                <a:cs typeface="PingFang SC Regular" panose="020B0400000000000000" charset="-122"/>
                <a:sym typeface="+mn-ea"/>
              </a:rPr>
              <a:t>chili peppers,as well as roses</a:t>
            </a:r>
            <a:r>
              <a:rPr lang="zh-CN" altLang="en-US" sz="2400">
                <a:latin typeface="PingFang SC Regular" panose="020B0400000000000000" charset="-122"/>
                <a:ea typeface="PingFang SC Regular" panose="020B0400000000000000" charset="-122"/>
                <a:cs typeface="PingFang SC Regular" panose="020B0400000000000000" charset="-122"/>
              </a:rPr>
              <a:t> . The roses aren’t just pretty to look at; they also use them to make rose products. The team has to take care of watering, feeding, and keeping bugs away. They need to check the plants every day to make sure they grow well.</a:t>
            </a:r>
            <a:endParaRPr lang="zh-CN" altLang="en-US" sz="2400">
              <a:latin typeface="PingFang SC Regular" panose="020B0400000000000000" charset="-122"/>
              <a:ea typeface="PingFang SC Regular" panose="020B0400000000000000" charset="-122"/>
              <a:cs typeface="PingFang SC Regular" panose="020B0400000000000000" charset="-122"/>
            </a:endParaRPr>
          </a:p>
        </p:txBody>
      </p:sp>
      <p:pic>
        <p:nvPicPr>
          <p:cNvPr id="10" name="图片 9" descr="07747d87e273abee8445b56782298918"/>
          <p:cNvPicPr>
            <a:picLocks noChangeAspect="1"/>
          </p:cNvPicPr>
          <p:nvPr/>
        </p:nvPicPr>
        <p:blipFill>
          <a:blip r:embed="rId2"/>
          <a:stretch>
            <a:fillRect/>
          </a:stretch>
        </p:blipFill>
        <p:spPr>
          <a:xfrm>
            <a:off x="6293485" y="0"/>
            <a:ext cx="3871595" cy="3871595"/>
          </a:xfrm>
          <a:prstGeom prst="rect">
            <a:avLst/>
          </a:prstGeom>
        </p:spPr>
      </p:pic>
      <p:pic>
        <p:nvPicPr>
          <p:cNvPr id="11" name="图片 10" descr="b5783e49228cebb7d90a8fb13d82fb6e"/>
          <p:cNvPicPr>
            <a:picLocks noChangeAspect="1"/>
          </p:cNvPicPr>
          <p:nvPr/>
        </p:nvPicPr>
        <p:blipFill>
          <a:blip r:embed="rId3"/>
          <a:stretch>
            <a:fillRect/>
          </a:stretch>
        </p:blipFill>
        <p:spPr>
          <a:xfrm>
            <a:off x="7792720" y="3476625"/>
            <a:ext cx="4399280" cy="3381375"/>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rotWithShape="1">
          <a:blip r:embed="rId1">
            <a:alphaModFix amt="30000"/>
          </a:blip>
          <a:srcRect r="16318"/>
          <a:stretch>
            <a:fillRect/>
          </a:stretch>
        </p:blipFill>
        <p:spPr>
          <a:xfrm rot="16200000">
            <a:off x="2667001" y="-2667001"/>
            <a:ext cx="6858000" cy="12191999"/>
          </a:xfrm>
          <a:prstGeom prst="rect">
            <a:avLst/>
          </a:prstGeom>
        </p:spPr>
      </p:pic>
      <p:sp>
        <p:nvSpPr>
          <p:cNvPr id="8" name="文本框 7"/>
          <p:cNvSpPr txBox="1"/>
          <p:nvPr/>
        </p:nvSpPr>
        <p:spPr>
          <a:xfrm>
            <a:off x="132715" y="633095"/>
            <a:ext cx="5490845" cy="5646420"/>
          </a:xfrm>
          <a:prstGeom prst="rect">
            <a:avLst/>
          </a:prstGeom>
          <a:noFill/>
        </p:spPr>
        <p:txBody>
          <a:bodyPr wrap="square" rtlCol="0" anchor="t">
            <a:noAutofit/>
          </a:bodyPr>
          <a:p>
            <a:pPr fontAlgn="auto">
              <a:lnSpc>
                <a:spcPct val="150000"/>
              </a:lnSpc>
            </a:pPr>
            <a:r>
              <a:rPr lang="en-US" altLang="zh-CN" sz="3600" b="1">
                <a:latin typeface="PingFang SC Semibold" panose="020B0400000000000000" charset="-122"/>
                <a:ea typeface="PingFang SC Semibold" panose="020B0400000000000000" charset="-122"/>
                <a:cs typeface="PingFang SC Regular" panose="020B0400000000000000" charset="-122"/>
              </a:rPr>
              <a:t>2.</a:t>
            </a:r>
            <a:r>
              <a:rPr lang="zh-CN" altLang="en-US" sz="3600" b="1">
                <a:latin typeface="PingFang SC Semibold" panose="020B0400000000000000" charset="-122"/>
                <a:ea typeface="PingFang SC Semibold" panose="020B0400000000000000" charset="-122"/>
                <a:cs typeface="PingFang SC Regular" panose="020B0400000000000000" charset="-122"/>
              </a:rPr>
              <a:t>Animal Group: </a:t>
            </a:r>
            <a:endParaRPr lang="zh-CN" altLang="en-US" sz="2400">
              <a:latin typeface="PingFang SC Regular" panose="020B0400000000000000" charset="-122"/>
              <a:ea typeface="PingFang SC Regular" panose="020B0400000000000000" charset="-122"/>
              <a:cs typeface="PingFang SC Regular" panose="020B0400000000000000" charset="-122"/>
            </a:endParaRPr>
          </a:p>
          <a:p>
            <a:pPr fontAlgn="auto">
              <a:lnSpc>
                <a:spcPct val="150000"/>
              </a:lnSpc>
            </a:pPr>
            <a:r>
              <a:rPr lang="zh-CN" altLang="en-US" sz="2400">
                <a:latin typeface="PingFang SC Regular" panose="020B0400000000000000" charset="-122"/>
                <a:ea typeface="PingFang SC Regular" panose="020B0400000000000000" charset="-122"/>
                <a:cs typeface="PingFang SC Regular" panose="020B0400000000000000" charset="-122"/>
              </a:rPr>
              <a:t>The animal group takes care of the farm animals, like chickens, ducks, and sheep. These animals give the team eggs and meat. The team has to feed them, clean their areas, and make sure they stay healthy and happy.</a:t>
            </a:r>
            <a:endParaRPr lang="zh-CN" altLang="en-US" sz="2400">
              <a:latin typeface="PingFang SC Regular" panose="020B0400000000000000" charset="-122"/>
              <a:ea typeface="PingFang SC Regular" panose="020B0400000000000000" charset="-122"/>
              <a:cs typeface="PingFang SC Regular" panose="020B0400000000000000" charset="-122"/>
            </a:endParaRPr>
          </a:p>
        </p:txBody>
      </p:sp>
      <p:pic>
        <p:nvPicPr>
          <p:cNvPr id="2" name="图片 1" descr="dd7ca0011ced84dfd7eac70e4092537b"/>
          <p:cNvPicPr>
            <a:picLocks noChangeAspect="1"/>
          </p:cNvPicPr>
          <p:nvPr/>
        </p:nvPicPr>
        <p:blipFill>
          <a:blip r:embed="rId2"/>
          <a:stretch>
            <a:fillRect/>
          </a:stretch>
        </p:blipFill>
        <p:spPr>
          <a:xfrm>
            <a:off x="7844155" y="123190"/>
            <a:ext cx="4206875" cy="2804795"/>
          </a:xfrm>
          <a:prstGeom prst="rect">
            <a:avLst/>
          </a:prstGeom>
        </p:spPr>
      </p:pic>
      <p:pic>
        <p:nvPicPr>
          <p:cNvPr id="3" name="图片 2" descr="19de090a91060180f567beb5ed3e64f6"/>
          <p:cNvPicPr>
            <a:picLocks noChangeAspect="1"/>
          </p:cNvPicPr>
          <p:nvPr/>
        </p:nvPicPr>
        <p:blipFill>
          <a:blip r:embed="rId3"/>
          <a:stretch>
            <a:fillRect/>
          </a:stretch>
        </p:blipFill>
        <p:spPr>
          <a:xfrm>
            <a:off x="5623560" y="3685540"/>
            <a:ext cx="2926080" cy="2926080"/>
          </a:xfrm>
          <a:prstGeom prst="rect">
            <a:avLst/>
          </a:prstGeom>
        </p:spPr>
      </p:pic>
      <p:pic>
        <p:nvPicPr>
          <p:cNvPr id="5" name="图片 4" descr="766e51e2890622a4a83ee8c4486e37ff"/>
          <p:cNvPicPr>
            <a:picLocks noChangeAspect="1"/>
          </p:cNvPicPr>
          <p:nvPr/>
        </p:nvPicPr>
        <p:blipFill>
          <a:blip r:embed="rId4"/>
          <a:stretch>
            <a:fillRect/>
          </a:stretch>
        </p:blipFill>
        <p:spPr>
          <a:xfrm>
            <a:off x="9201785" y="2700020"/>
            <a:ext cx="2990215" cy="3809365"/>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rotWithShape="1">
          <a:blip r:embed="rId1">
            <a:alphaModFix amt="30000"/>
          </a:blip>
          <a:srcRect r="16318"/>
          <a:stretch>
            <a:fillRect/>
          </a:stretch>
        </p:blipFill>
        <p:spPr>
          <a:xfrm rot="16200000">
            <a:off x="2667001" y="-2667001"/>
            <a:ext cx="6858000" cy="12191999"/>
          </a:xfrm>
          <a:prstGeom prst="rect">
            <a:avLst/>
          </a:prstGeom>
        </p:spPr>
      </p:pic>
      <p:sp>
        <p:nvSpPr>
          <p:cNvPr id="8" name="文本框 7"/>
          <p:cNvSpPr txBox="1"/>
          <p:nvPr/>
        </p:nvSpPr>
        <p:spPr>
          <a:xfrm>
            <a:off x="301625" y="212090"/>
            <a:ext cx="5275580" cy="6462395"/>
          </a:xfrm>
          <a:prstGeom prst="rect">
            <a:avLst/>
          </a:prstGeom>
          <a:noFill/>
        </p:spPr>
        <p:txBody>
          <a:bodyPr wrap="square" rtlCol="0" anchor="t">
            <a:spAutoFit/>
          </a:bodyPr>
          <a:p>
            <a:pPr fontAlgn="auto">
              <a:lnSpc>
                <a:spcPct val="150000"/>
              </a:lnSpc>
            </a:pPr>
            <a:r>
              <a:rPr lang="en-US" altLang="zh-CN" sz="3600" b="1">
                <a:latin typeface="PingFang SC Semibold" panose="020B0400000000000000" charset="-122"/>
                <a:ea typeface="PingFang SC Semibold" panose="020B0400000000000000" charset="-122"/>
                <a:cs typeface="PingFang SC Regular" panose="020B0400000000000000" charset="-122"/>
              </a:rPr>
              <a:t>3.</a:t>
            </a:r>
            <a:r>
              <a:rPr lang="zh-CN" altLang="en-US" sz="3600" b="1">
                <a:latin typeface="PingFang SC Semibold" panose="020B0400000000000000" charset="-122"/>
                <a:ea typeface="PingFang SC Semibold" panose="020B0400000000000000" charset="-122"/>
                <a:cs typeface="PingFang SC Regular" panose="020B0400000000000000" charset="-122"/>
              </a:rPr>
              <a:t>Building Group: </a:t>
            </a:r>
            <a:endParaRPr lang="zh-CN" altLang="en-US" sz="3600" b="1">
              <a:latin typeface="PingFang SC Semibold" panose="020B0400000000000000" charset="-122"/>
              <a:ea typeface="PingFang SC Semibold" panose="020B0400000000000000" charset="-122"/>
              <a:cs typeface="PingFang SC Regular" panose="020B0400000000000000" charset="-122"/>
            </a:endParaRPr>
          </a:p>
          <a:p>
            <a:pPr fontAlgn="auto">
              <a:lnSpc>
                <a:spcPct val="150000"/>
              </a:lnSpc>
            </a:pPr>
            <a:r>
              <a:rPr lang="zh-CN" altLang="en-US" sz="2400">
                <a:latin typeface="PingFang SC Regular" panose="020B0400000000000000" charset="-122"/>
                <a:ea typeface="PingFang SC Regular" panose="020B0400000000000000" charset="-122"/>
                <a:cs typeface="PingFang SC Regular" panose="020B0400000000000000" charset="-122"/>
              </a:rPr>
              <a:t>This group builds things around the farm, They painted walls, laid floor tiles, built tables, constructed a kitchen, repaired fences, built flower beds, drew a basketball court, and painted murals. In the end, they also gave us a pond with lotus flowers and a swing where we can watch the sunset at Hou Dou Men.</a:t>
            </a:r>
            <a:endParaRPr lang="zh-CN" altLang="en-US" sz="2400">
              <a:latin typeface="PingFang SC Regular" panose="020B0400000000000000" charset="-122"/>
              <a:ea typeface="PingFang SC Regular" panose="020B0400000000000000" charset="-122"/>
              <a:cs typeface="PingFang SC Regular" panose="020B0400000000000000" charset="-122"/>
            </a:endParaRPr>
          </a:p>
        </p:txBody>
      </p:sp>
      <p:pic>
        <p:nvPicPr>
          <p:cNvPr id="6" name="图片 5" descr="ff27a2644dc00e0fb8c6dd0020440abc"/>
          <p:cNvPicPr>
            <a:picLocks noChangeAspect="1"/>
          </p:cNvPicPr>
          <p:nvPr/>
        </p:nvPicPr>
        <p:blipFill>
          <a:blip r:embed="rId2"/>
          <a:stretch>
            <a:fillRect/>
          </a:stretch>
        </p:blipFill>
        <p:spPr>
          <a:xfrm>
            <a:off x="6934200" y="3070860"/>
            <a:ext cx="5257800" cy="3787140"/>
          </a:xfrm>
          <a:prstGeom prst="rect">
            <a:avLst/>
          </a:prstGeom>
        </p:spPr>
      </p:pic>
      <p:pic>
        <p:nvPicPr>
          <p:cNvPr id="3" name="图片 2" descr="d626e0bb018855db4a8b407acdd3a93bf6cf7d20"/>
          <p:cNvPicPr>
            <a:picLocks noChangeAspect="1"/>
          </p:cNvPicPr>
          <p:nvPr/>
        </p:nvPicPr>
        <p:blipFill>
          <a:blip r:embed="rId3"/>
          <a:stretch>
            <a:fillRect/>
          </a:stretch>
        </p:blipFill>
        <p:spPr>
          <a:xfrm>
            <a:off x="5782945" y="129540"/>
            <a:ext cx="5968365" cy="3299460"/>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22676" y="1157605"/>
            <a:ext cx="7034545" cy="5405120"/>
            <a:chOff x="4435" y="1821"/>
            <a:chExt cx="13590" cy="8512"/>
          </a:xfrm>
          <a:effectLst>
            <a:outerShdw blurRad="63500" sx="102000" sy="102000" algn="ctr" rotWithShape="0">
              <a:prstClr val="black">
                <a:alpha val="40000"/>
              </a:prstClr>
            </a:outerShdw>
          </a:effectLst>
        </p:grpSpPr>
        <p:pic>
          <p:nvPicPr>
            <p:cNvPr id="4" name="图片 3" descr="zzzzz_0000s_0003_矩形-1"/>
            <p:cNvPicPr>
              <a:picLocks noChangeAspect="1"/>
            </p:cNvPicPr>
            <p:nvPr>
              <p:custDataLst>
                <p:tags r:id="rId2"/>
              </p:custDataLst>
            </p:nvPr>
          </p:nvPicPr>
          <p:blipFill>
            <a:blip r:embed="rId3"/>
            <a:stretch>
              <a:fillRect/>
            </a:stretch>
          </p:blipFill>
          <p:spPr>
            <a:xfrm rot="5400000">
              <a:off x="2503" y="3753"/>
              <a:ext cx="8512" cy="4648"/>
            </a:xfrm>
            <a:prstGeom prst="rect">
              <a:avLst/>
            </a:prstGeom>
          </p:spPr>
        </p:pic>
        <p:sp>
          <p:nvSpPr>
            <p:cNvPr id="5" name="矩形 4"/>
            <p:cNvSpPr/>
            <p:nvPr>
              <p:custDataLst>
                <p:tags r:id="rId4"/>
              </p:custDataLst>
            </p:nvPr>
          </p:nvSpPr>
          <p:spPr>
            <a:xfrm>
              <a:off x="7111" y="4414"/>
              <a:ext cx="10914" cy="427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6" name="文本框 5"/>
          <p:cNvSpPr txBox="1"/>
          <p:nvPr>
            <p:custDataLst>
              <p:tags r:id="rId5"/>
            </p:custDataLst>
          </p:nvPr>
        </p:nvSpPr>
        <p:spPr>
          <a:xfrm>
            <a:off x="3937534" y="3350445"/>
            <a:ext cx="5679904" cy="2651125"/>
          </a:xfrm>
          <a:prstGeom prst="rect">
            <a:avLst/>
          </a:prstGeom>
          <a:noFill/>
        </p:spPr>
        <p:txBody>
          <a:bodyPr wrap="square" rtlCol="0">
            <a:spAutoFit/>
          </a:bodyPr>
          <a:p>
            <a:pPr algn="ctr">
              <a:lnSpc>
                <a:spcPts val="7000"/>
              </a:lnSpc>
            </a:pPr>
            <a:r>
              <a:rPr lang="en-US" altLang="zh-CN" sz="9000" b="1" dirty="0">
                <a:solidFill>
                  <a:schemeClr val="tx1"/>
                </a:solidFill>
                <a:latin typeface="华文细黑" panose="02010600040101010101" pitchFamily="2" charset="-122"/>
                <a:ea typeface="华文细黑" panose="02010600040101010101" pitchFamily="2" charset="-122"/>
              </a:rPr>
              <a:t>03</a:t>
            </a:r>
            <a:endParaRPr lang="en-US" altLang="zh-CN" sz="9000" b="1" dirty="0">
              <a:solidFill>
                <a:schemeClr val="tx1"/>
              </a:solidFill>
              <a:latin typeface="华文细黑" panose="02010600040101010101" pitchFamily="2" charset="-122"/>
              <a:ea typeface="华文细黑" panose="02010600040101010101" pitchFamily="2" charset="-122"/>
            </a:endParaRPr>
          </a:p>
          <a:p>
            <a:pPr lvl="0" algn="ctr">
              <a:buClrTx/>
              <a:buSzTx/>
              <a:buFontTx/>
            </a:pPr>
            <a:r>
              <a:rPr lang="en-US" altLang="zh-CN" sz="5400" b="1" dirty="0">
                <a:solidFill>
                  <a:schemeClr val="tx1"/>
                </a:solidFill>
                <a:latin typeface="华文新魏" panose="02010800040101010101" charset="-122"/>
                <a:ea typeface="华文新魏" panose="02010800040101010101" charset="-122"/>
                <a:cs typeface="华文新魏" panose="02010800040101010101" charset="-122"/>
                <a:sym typeface="+mn-ea"/>
              </a:rPr>
              <a:t>The Reason</a:t>
            </a:r>
            <a:endParaRPr lang="en-US" altLang="zh-CN" sz="5400" b="1" dirty="0">
              <a:solidFill>
                <a:schemeClr val="tx1"/>
              </a:solidFill>
              <a:latin typeface="华文新魏" panose="02010800040101010101" charset="-122"/>
              <a:ea typeface="华文新魏" panose="02010800040101010101" charset="-122"/>
              <a:cs typeface="华文新魏" panose="02010800040101010101" charset="-122"/>
              <a:sym typeface="+mn-ea"/>
            </a:endParaRPr>
          </a:p>
          <a:p>
            <a:pPr lvl="0" algn="ctr">
              <a:buClrTx/>
              <a:buSzTx/>
              <a:buFontTx/>
            </a:pPr>
            <a:endParaRPr lang="en-US" altLang="zh-CN" sz="5400" b="1" dirty="0">
              <a:solidFill>
                <a:schemeClr val="tx1"/>
              </a:solidFill>
              <a:latin typeface="华文新魏" panose="02010800040101010101" charset="-122"/>
              <a:ea typeface="华文新魏" panose="02010800040101010101" charset="-122"/>
              <a:cs typeface="华文新魏" panose="02010800040101010101" charset="-122"/>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0" name="组合 29"/>
          <p:cNvGrpSpPr/>
          <p:nvPr/>
        </p:nvGrpSpPr>
        <p:grpSpPr>
          <a:xfrm>
            <a:off x="516255" y="347345"/>
            <a:ext cx="5107305" cy="1076325"/>
            <a:chOff x="813" y="547"/>
            <a:chExt cx="8043" cy="1695"/>
          </a:xfrm>
        </p:grpSpPr>
        <p:sp>
          <p:nvSpPr>
            <p:cNvPr id="31" name="文本框 30"/>
            <p:cNvSpPr txBox="1"/>
            <p:nvPr/>
          </p:nvSpPr>
          <p:spPr>
            <a:xfrm>
              <a:off x="1459" y="547"/>
              <a:ext cx="7397" cy="1695"/>
            </a:xfrm>
            <a:prstGeom prst="rect">
              <a:avLst/>
            </a:prstGeom>
            <a:noFill/>
          </p:spPr>
          <p:txBody>
            <a:bodyPr wrap="square" rtlCol="0">
              <a:spAutoFit/>
            </a:bodyPr>
            <a:lstStyle/>
            <a:p>
              <a:pPr lvl="0" algn="ctr">
                <a:buClrTx/>
                <a:buSzTx/>
                <a:buFontTx/>
              </a:pPr>
              <a:r>
                <a:rPr lang="en-US" altLang="zh-CN" sz="3200" b="1" dirty="0">
                  <a:solidFill>
                    <a:schemeClr val="bg1"/>
                  </a:solidFill>
                  <a:latin typeface="华文细黑" panose="02010600040101010101" pitchFamily="2" charset="-122"/>
                  <a:ea typeface="华文细黑" panose="02010600040101010101" pitchFamily="2" charset="-122"/>
                  <a:sym typeface="+mn-ea"/>
                </a:rPr>
                <a:t>03/</a:t>
              </a:r>
              <a:r>
                <a:rPr lang="en-US" altLang="zh-CN" sz="3200" b="1" dirty="0">
                  <a:solidFill>
                    <a:schemeClr val="bg1"/>
                  </a:solidFill>
                  <a:latin typeface="华文新魏" panose="02010800040101010101" charset="-122"/>
                  <a:ea typeface="华文新魏" panose="02010800040101010101" charset="-122"/>
                  <a:cs typeface="华文新魏" panose="02010800040101010101" charset="-122"/>
                  <a:sym typeface="+mn-ea"/>
                </a:rPr>
                <a:t>The Reason</a:t>
              </a:r>
              <a:endParaRPr lang="en-US" altLang="zh-CN" sz="3200" b="1" dirty="0">
                <a:solidFill>
                  <a:schemeClr val="bg1"/>
                </a:solidFill>
                <a:latin typeface="华文新魏" panose="02010800040101010101" charset="-122"/>
                <a:ea typeface="华文新魏" panose="02010800040101010101" charset="-122"/>
                <a:cs typeface="华文新魏" panose="02010800040101010101" charset="-122"/>
                <a:sym typeface="+mn-ea"/>
              </a:endParaRPr>
            </a:p>
            <a:p>
              <a:pPr lvl="0" algn="ctr">
                <a:buClrTx/>
                <a:buSzTx/>
                <a:buFontTx/>
              </a:pPr>
              <a:endParaRPr lang="zh-CN" altLang="en-US" sz="3200" b="1" dirty="0">
                <a:solidFill>
                  <a:schemeClr val="bg1"/>
                </a:solidFill>
                <a:latin typeface="华文新魏" panose="02010800040101010101" charset="-122"/>
                <a:ea typeface="华文新魏" panose="02010800040101010101" charset="-122"/>
                <a:cs typeface="华文新魏" panose="02010800040101010101" charset="-122"/>
                <a:sym typeface="+mn-ea"/>
              </a:endParaRPr>
            </a:p>
          </p:txBody>
        </p:sp>
        <p:sp>
          <p:nvSpPr>
            <p:cNvPr id="32" name="椭圆 31"/>
            <p:cNvSpPr>
              <a:spLocks noChangeAspect="1"/>
            </p:cNvSpPr>
            <p:nvPr/>
          </p:nvSpPr>
          <p:spPr>
            <a:xfrm>
              <a:off x="1459" y="547"/>
              <a:ext cx="952" cy="952"/>
            </a:xfrm>
            <a:prstGeom prst="ellipse">
              <a:avLst/>
            </a:prstGeom>
            <a:gradFill>
              <a:gsLst>
                <a:gs pos="0">
                  <a:srgbClr val="8FB4E1">
                    <a:alpha val="90000"/>
                  </a:srgbClr>
                </a:gs>
                <a:gs pos="33000">
                  <a:srgbClr val="306BB2">
                    <a:alpha val="81000"/>
                  </a:srgbClr>
                </a:gs>
                <a:gs pos="100000">
                  <a:srgbClr val="275791"/>
                </a:gs>
              </a:gsLst>
              <a:lin ang="6000000" scaled="0"/>
            </a:gra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sp>
          <p:nvSpPr>
            <p:cNvPr id="33" name="椭圆 32"/>
            <p:cNvSpPr>
              <a:spLocks noChangeAspect="1"/>
            </p:cNvSpPr>
            <p:nvPr/>
          </p:nvSpPr>
          <p:spPr>
            <a:xfrm>
              <a:off x="813" y="547"/>
              <a:ext cx="952" cy="952"/>
            </a:xfrm>
            <a:prstGeom prst="ellipse">
              <a:avLst/>
            </a:prstGeom>
            <a:solidFill>
              <a:srgbClr val="B0DCEA"/>
            </a:soli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endParaRPr>
            </a:p>
          </p:txBody>
        </p:sp>
      </p:grpSp>
      <p:sp>
        <p:nvSpPr>
          <p:cNvPr id="100" name="文本框 99"/>
          <p:cNvSpPr txBox="1"/>
          <p:nvPr/>
        </p:nvSpPr>
        <p:spPr>
          <a:xfrm>
            <a:off x="653415" y="2367915"/>
            <a:ext cx="10328275" cy="3415030"/>
          </a:xfrm>
          <a:prstGeom prst="rect">
            <a:avLst/>
          </a:prstGeom>
          <a:noFill/>
          <a:ln w="9525">
            <a:noFill/>
          </a:ln>
        </p:spPr>
        <p:txBody>
          <a:bodyPr wrap="square">
            <a:spAutoFit/>
          </a:bodyPr>
          <a:p>
            <a:pPr marL="342900" indent="-342900" fontAlgn="auto">
              <a:lnSpc>
                <a:spcPct val="200000"/>
              </a:lnSpc>
              <a:buFont typeface="Arial" panose="020B0604020202020204" pitchFamily="34" charset="0"/>
              <a:buChar char="•"/>
            </a:pPr>
            <a:r>
              <a:rPr lang="en-US" altLang="zh-CN" sz="2400">
                <a:solidFill>
                  <a:schemeClr val="bg1"/>
                </a:solidFill>
                <a:latin typeface="华文新魏" panose="02010800040101010101" charset="-122"/>
                <a:ea typeface="华文新魏" panose="02010800040101010101" charset="-122"/>
                <a:cs typeface="华文新魏" panose="02010800040101010101" charset="-122"/>
              </a:rPr>
              <a:t> It focus on </a:t>
            </a:r>
            <a:r>
              <a:rPr lang="en-US" altLang="zh-CN" sz="2800" b="1" u="sng">
                <a:solidFill>
                  <a:schemeClr val="bg1"/>
                </a:solidFill>
                <a:latin typeface="华文新魏" panose="02010800040101010101" charset="-122"/>
                <a:ea typeface="华文新魏" panose="02010800040101010101" charset="-122"/>
                <a:cs typeface="华文新魏" panose="02010800040101010101" charset="-122"/>
              </a:rPr>
              <a:t>hard farm work and meeting actual targets.</a:t>
            </a:r>
            <a:endParaRPr lang="en-US" altLang="zh-CN" sz="2800" b="1" u="sng">
              <a:solidFill>
                <a:schemeClr val="bg1"/>
              </a:solidFill>
              <a:latin typeface="华文新魏" panose="02010800040101010101" charset="-122"/>
              <a:ea typeface="华文新魏" panose="02010800040101010101" charset="-122"/>
              <a:cs typeface="华文新魏" panose="02010800040101010101" charset="-122"/>
            </a:endParaRPr>
          </a:p>
          <a:p>
            <a:pPr marL="342900" indent="-342900" fontAlgn="auto">
              <a:lnSpc>
                <a:spcPct val="200000"/>
              </a:lnSpc>
              <a:buFont typeface="Arial" panose="020B0604020202020204" pitchFamily="34" charset="0"/>
              <a:buChar char="•"/>
            </a:pPr>
            <a:r>
              <a:rPr lang="en-US" altLang="zh-CN" sz="2400">
                <a:solidFill>
                  <a:schemeClr val="bg1"/>
                </a:solidFill>
                <a:latin typeface="华文新魏" panose="02010800040101010101" charset="-122"/>
                <a:ea typeface="华文新魏" panose="02010800040101010101" charset="-122"/>
                <a:cs typeface="华文新魏" panose="02010800040101010101" charset="-122"/>
              </a:rPr>
              <a:t>Y</a:t>
            </a:r>
            <a:r>
              <a:rPr lang="zh-CN" sz="2400">
                <a:solidFill>
                  <a:schemeClr val="bg1"/>
                </a:solidFill>
                <a:latin typeface="华文新魏" panose="02010800040101010101" charset="-122"/>
                <a:ea typeface="华文新魏" panose="02010800040101010101" charset="-122"/>
                <a:cs typeface="华文新魏" panose="02010800040101010101" charset="-122"/>
              </a:rPr>
              <a:t>oung Chinese viewers appreciate the show’s </a:t>
            </a:r>
            <a:r>
              <a:rPr lang="zh-CN" sz="2800" b="1" u="sng">
                <a:solidFill>
                  <a:schemeClr val="bg1"/>
                </a:solidFill>
                <a:latin typeface="华文新魏" panose="02010800040101010101" charset="-122"/>
                <a:ea typeface="华文新魏" panose="02010800040101010101" charset="-122"/>
                <a:cs typeface="华文新魏" panose="02010800040101010101" charset="-122"/>
              </a:rPr>
              <a:t>authenticity and the calmness of the rural scenes</a:t>
            </a:r>
            <a:r>
              <a:rPr lang="zh-CN" sz="2400">
                <a:solidFill>
                  <a:schemeClr val="bg1"/>
                </a:solidFill>
                <a:latin typeface="华文新魏" panose="02010800040101010101" charset="-122"/>
                <a:ea typeface="华文新魏" panose="02010800040101010101" charset="-122"/>
                <a:cs typeface="华文新魏" panose="02010800040101010101" charset="-122"/>
              </a:rPr>
              <a:t> that pose a stark contrast with stressful urban life.</a:t>
            </a:r>
            <a:endParaRPr lang="zh-CN" sz="2400">
              <a:solidFill>
                <a:schemeClr val="bg1"/>
              </a:solidFill>
              <a:latin typeface="华文新魏" panose="02010800040101010101" charset="-122"/>
              <a:ea typeface="华文新魏" panose="02010800040101010101" charset="-122"/>
              <a:cs typeface="华文新魏" panose="020108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9" name="文本框 8"/>
          <p:cNvSpPr txBox="1"/>
          <p:nvPr>
            <p:custDataLst>
              <p:tags r:id="rId2"/>
            </p:custDataLst>
          </p:nvPr>
        </p:nvSpPr>
        <p:spPr bwMode="auto">
          <a:xfrm>
            <a:off x="285750" y="4697095"/>
            <a:ext cx="9979660" cy="1846580"/>
          </a:xfrm>
          <a:prstGeom prst="rect">
            <a:avLst/>
          </a:prstGeom>
        </p:spPr>
        <p:txBody>
          <a:bodyPr vert="horz" wrap="square" lIns="480000" tIns="45720" rIns="91440" bIns="45720" anchor="t" anchorCtr="0">
            <a:noAutofit/>
          </a:bodyPr>
          <a:lstStyle>
            <a:defPPr>
              <a:defRPr lang="zh-CN"/>
            </a:defPPr>
            <a:lvl1pPr>
              <a:lnSpc>
                <a:spcPct val="120000"/>
              </a:lnSpc>
              <a:defRPr sz="900">
                <a:solidFill>
                  <a:schemeClr val="tx1">
                    <a:lumMod val="75000"/>
                    <a:lumOff val="25000"/>
                  </a:schemeClr>
                </a:solidFill>
                <a:latin typeface="微软雅黑 Light" panose="020B0502040204020203" pitchFamily="34" charset="-122"/>
                <a:ea typeface="微软雅黑 Light" panose="020B0502040204020203" pitchFamily="34" charset="-122"/>
              </a:defRPr>
            </a:lvl1pPr>
          </a:lstStyle>
          <a:p>
            <a:pPr marL="342900" lvl="0" indent="-342900" algn="l">
              <a:lnSpc>
                <a:spcPct val="150000"/>
              </a:lnSpc>
              <a:buClrTx/>
              <a:buSzTx/>
              <a:buFont typeface="Arial" panose="020B0604020202020204" pitchFamily="34" charset="0"/>
              <a:buChar char="•"/>
            </a:pPr>
            <a:r>
              <a:rPr sz="2400" dirty="0">
                <a:solidFill>
                  <a:schemeClr val="bg1"/>
                </a:solidFill>
                <a:latin typeface="华文新魏" panose="02010800040101010101" charset="-122"/>
                <a:ea typeface="华文新魏" panose="02010800040101010101" charset="-122"/>
                <a:cs typeface="华文新魏" panose="02010800040101010101" charset="-122"/>
                <a:sym typeface="+mn-ea"/>
              </a:rPr>
              <a:t>Factors such as </a:t>
            </a:r>
            <a:r>
              <a:rPr sz="2800" b="1" u="sng" dirty="0">
                <a:solidFill>
                  <a:schemeClr val="bg1"/>
                </a:solidFill>
                <a:latin typeface="华文新魏" panose="02010800040101010101" charset="-122"/>
                <a:ea typeface="华文新魏" panose="02010800040101010101" charset="-122"/>
                <a:cs typeface="华文新魏" panose="02010800040101010101" charset="-122"/>
                <a:sym typeface="+mn-ea"/>
              </a:rPr>
              <a:t>a slower pace of life, lower pressure, and reduced costs </a:t>
            </a:r>
            <a:r>
              <a:rPr sz="2400" dirty="0">
                <a:solidFill>
                  <a:schemeClr val="bg1"/>
                </a:solidFill>
                <a:latin typeface="华文新魏" panose="02010800040101010101" charset="-122"/>
                <a:ea typeface="华文新魏" panose="02010800040101010101" charset="-122"/>
                <a:cs typeface="华文新魏" panose="02010800040101010101" charset="-122"/>
                <a:sym typeface="+mn-ea"/>
              </a:rPr>
              <a:t>were cited as the main reasons why young people find rural areas appealing.</a:t>
            </a:r>
            <a:endParaRPr sz="2400" dirty="0">
              <a:solidFill>
                <a:schemeClr val="bg1"/>
              </a:solidFill>
              <a:latin typeface="华文新魏" panose="02010800040101010101" charset="-122"/>
              <a:ea typeface="华文新魏" panose="02010800040101010101" charset="-122"/>
              <a:cs typeface="华文新魏" panose="02010800040101010101" charset="-122"/>
              <a:sym typeface="+mn-ea"/>
            </a:endParaRPr>
          </a:p>
        </p:txBody>
      </p:sp>
      <p:grpSp>
        <p:nvGrpSpPr>
          <p:cNvPr id="30" name="组合 29"/>
          <p:cNvGrpSpPr/>
          <p:nvPr/>
        </p:nvGrpSpPr>
        <p:grpSpPr>
          <a:xfrm>
            <a:off x="516255" y="347345"/>
            <a:ext cx="5107305" cy="1076325"/>
            <a:chOff x="813" y="547"/>
            <a:chExt cx="8043" cy="1695"/>
          </a:xfrm>
        </p:grpSpPr>
        <p:sp>
          <p:nvSpPr>
            <p:cNvPr id="31" name="文本框 30"/>
            <p:cNvSpPr txBox="1"/>
            <p:nvPr/>
          </p:nvSpPr>
          <p:spPr>
            <a:xfrm>
              <a:off x="1459" y="547"/>
              <a:ext cx="7397" cy="1695"/>
            </a:xfrm>
            <a:prstGeom prst="rect">
              <a:avLst/>
            </a:prstGeom>
            <a:noFill/>
          </p:spPr>
          <p:txBody>
            <a:bodyPr wrap="square" rtlCol="0">
              <a:spAutoFit/>
            </a:bodyPr>
            <a:p>
              <a:pPr lvl="0" algn="ctr">
                <a:buClrTx/>
                <a:buSzTx/>
                <a:buFontTx/>
              </a:pPr>
              <a:r>
                <a:rPr lang="en-US" altLang="zh-CN" sz="3200" b="1" dirty="0">
                  <a:solidFill>
                    <a:schemeClr val="tx1"/>
                  </a:solidFill>
                  <a:latin typeface="华文细黑" panose="02010600040101010101" pitchFamily="2" charset="-122"/>
                  <a:ea typeface="华文细黑" panose="02010600040101010101" pitchFamily="2" charset="-122"/>
                  <a:sym typeface="+mn-ea"/>
                </a:rPr>
                <a:t>03/</a:t>
              </a:r>
              <a:r>
                <a:rPr lang="en-US" altLang="zh-CN" sz="3200" b="1" dirty="0">
                  <a:solidFill>
                    <a:schemeClr val="tx1"/>
                  </a:solidFill>
                  <a:latin typeface="华文新魏" panose="02010800040101010101" charset="-122"/>
                  <a:ea typeface="华文新魏" panose="02010800040101010101" charset="-122"/>
                  <a:cs typeface="华文新魏" panose="02010800040101010101" charset="-122"/>
                  <a:sym typeface="+mn-ea"/>
                </a:rPr>
                <a:t>The Reason</a:t>
              </a:r>
              <a:endParaRPr lang="en-US" altLang="zh-CN" sz="3200" b="1" dirty="0">
                <a:solidFill>
                  <a:schemeClr val="tx1"/>
                </a:solidFill>
                <a:latin typeface="华文新魏" panose="02010800040101010101" charset="-122"/>
                <a:ea typeface="华文新魏" panose="02010800040101010101" charset="-122"/>
                <a:cs typeface="华文新魏" panose="02010800040101010101" charset="-122"/>
                <a:sym typeface="+mn-ea"/>
              </a:endParaRPr>
            </a:p>
            <a:p>
              <a:pPr lvl="0" algn="ctr">
                <a:buClrTx/>
                <a:buSzTx/>
                <a:buFontTx/>
              </a:pPr>
              <a:endParaRPr lang="en-US" altLang="zh-CN" sz="3200" b="1" dirty="0">
                <a:solidFill>
                  <a:schemeClr val="tx1"/>
                </a:solidFill>
                <a:latin typeface="华文新魏" panose="02010800040101010101" charset="-122"/>
                <a:ea typeface="华文新魏" panose="02010800040101010101" charset="-122"/>
                <a:cs typeface="华文新魏" panose="02010800040101010101" charset="-122"/>
                <a:sym typeface="+mn-ea"/>
              </a:endParaRPr>
            </a:p>
          </p:txBody>
        </p:sp>
        <p:sp>
          <p:nvSpPr>
            <p:cNvPr id="32" name="椭圆 31"/>
            <p:cNvSpPr>
              <a:spLocks noChangeAspect="1"/>
            </p:cNvSpPr>
            <p:nvPr/>
          </p:nvSpPr>
          <p:spPr>
            <a:xfrm>
              <a:off x="1459" y="547"/>
              <a:ext cx="952" cy="952"/>
            </a:xfrm>
            <a:prstGeom prst="ellipse">
              <a:avLst/>
            </a:prstGeom>
            <a:gradFill>
              <a:gsLst>
                <a:gs pos="0">
                  <a:srgbClr val="8FB4E1">
                    <a:alpha val="90000"/>
                  </a:srgbClr>
                </a:gs>
                <a:gs pos="33000">
                  <a:srgbClr val="306BB2">
                    <a:alpha val="81000"/>
                  </a:srgbClr>
                </a:gs>
                <a:gs pos="100000">
                  <a:srgbClr val="275791"/>
                </a:gs>
              </a:gsLst>
              <a:lin ang="6000000" scaled="0"/>
            </a:gra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tx1"/>
                </a:solidFill>
              </a:endParaRPr>
            </a:p>
          </p:txBody>
        </p:sp>
        <p:sp>
          <p:nvSpPr>
            <p:cNvPr id="33" name="椭圆 32"/>
            <p:cNvSpPr>
              <a:spLocks noChangeAspect="1"/>
            </p:cNvSpPr>
            <p:nvPr/>
          </p:nvSpPr>
          <p:spPr>
            <a:xfrm>
              <a:off x="813" y="547"/>
              <a:ext cx="952" cy="952"/>
            </a:xfrm>
            <a:prstGeom prst="ellipse">
              <a:avLst/>
            </a:prstGeom>
            <a:solidFill>
              <a:srgbClr val="B0DCEA"/>
            </a:soli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2622676" y="1068705"/>
            <a:ext cx="7034545" cy="5405120"/>
            <a:chOff x="4435" y="1821"/>
            <a:chExt cx="13590" cy="8512"/>
          </a:xfrm>
          <a:effectLst>
            <a:outerShdw blurRad="63500" sx="102000" sy="102000" algn="ctr" rotWithShape="0">
              <a:prstClr val="black">
                <a:alpha val="40000"/>
              </a:prstClr>
            </a:outerShdw>
          </a:effectLst>
        </p:grpSpPr>
        <p:pic>
          <p:nvPicPr>
            <p:cNvPr id="5" name="图片 4" descr="zzzzz_0000s_0003_矩形-1"/>
            <p:cNvPicPr>
              <a:picLocks noChangeAspect="1"/>
            </p:cNvPicPr>
            <p:nvPr>
              <p:custDataLst>
                <p:tags r:id="rId2"/>
              </p:custDataLst>
            </p:nvPr>
          </p:nvPicPr>
          <p:blipFill>
            <a:blip r:embed="rId3"/>
            <a:stretch>
              <a:fillRect/>
            </a:stretch>
          </p:blipFill>
          <p:spPr>
            <a:xfrm rot="5400000">
              <a:off x="2503" y="3753"/>
              <a:ext cx="8512" cy="4648"/>
            </a:xfrm>
            <a:prstGeom prst="rect">
              <a:avLst/>
            </a:prstGeom>
          </p:spPr>
        </p:pic>
        <p:sp>
          <p:nvSpPr>
            <p:cNvPr id="6" name="矩形 5"/>
            <p:cNvSpPr/>
            <p:nvPr>
              <p:custDataLst>
                <p:tags r:id="rId4"/>
              </p:custDataLst>
            </p:nvPr>
          </p:nvSpPr>
          <p:spPr>
            <a:xfrm>
              <a:off x="7111" y="4414"/>
              <a:ext cx="10914" cy="4272"/>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custDataLst>
              <p:tags r:id="rId5"/>
            </p:custDataLst>
          </p:nvPr>
        </p:nvSpPr>
        <p:spPr>
          <a:xfrm>
            <a:off x="3937534" y="3261545"/>
            <a:ext cx="5679904" cy="1819910"/>
          </a:xfrm>
          <a:prstGeom prst="rect">
            <a:avLst/>
          </a:prstGeom>
          <a:noFill/>
        </p:spPr>
        <p:txBody>
          <a:bodyPr wrap="square" rtlCol="0">
            <a:spAutoFit/>
          </a:bodyPr>
          <a:p>
            <a:pPr algn="ctr">
              <a:lnSpc>
                <a:spcPts val="7000"/>
              </a:lnSpc>
            </a:pPr>
            <a:r>
              <a:rPr lang="en-US" altLang="zh-CN" sz="9000" b="1" dirty="0">
                <a:solidFill>
                  <a:schemeClr val="tx1"/>
                </a:solidFill>
                <a:latin typeface="华文细黑" panose="02010600040101010101" pitchFamily="2" charset="-122"/>
                <a:ea typeface="华文细黑" panose="02010600040101010101" pitchFamily="2" charset="-122"/>
              </a:rPr>
              <a:t>04</a:t>
            </a:r>
            <a:endParaRPr lang="en-US" altLang="zh-CN" sz="9000" b="1" dirty="0">
              <a:solidFill>
                <a:schemeClr val="tx1"/>
              </a:solidFill>
              <a:latin typeface="华文细黑" panose="02010600040101010101" pitchFamily="2" charset="-122"/>
              <a:ea typeface="华文细黑" panose="02010600040101010101" pitchFamily="2" charset="-122"/>
            </a:endParaRPr>
          </a:p>
          <a:p>
            <a:pPr lvl="0" algn="ctr">
              <a:buClrTx/>
              <a:buSzTx/>
              <a:buFontTx/>
            </a:pPr>
            <a:r>
              <a:rPr lang="en-US" altLang="zh-CN" sz="5400" b="1" dirty="0">
                <a:solidFill>
                  <a:schemeClr val="tx1"/>
                </a:solidFill>
                <a:latin typeface="华文新魏" panose="02010800040101010101" charset="-122"/>
                <a:ea typeface="华文新魏" panose="02010800040101010101" charset="-122"/>
                <a:cs typeface="华文新魏" panose="02010800040101010101" charset="-122"/>
                <a:sym typeface="+mn-ea"/>
              </a:rPr>
              <a:t>My Viewpoint </a:t>
            </a:r>
            <a:endParaRPr lang="en-US" altLang="zh-CN" sz="5400" b="1" dirty="0">
              <a:solidFill>
                <a:schemeClr val="tx1"/>
              </a:solidFill>
              <a:latin typeface="华文新魏" panose="02010800040101010101" charset="-122"/>
              <a:ea typeface="华文新魏" panose="02010800040101010101" charset="-122"/>
              <a:cs typeface="华文新魏" panose="02010800040101010101" charset="-122"/>
              <a:sym typeface="+mn-ea"/>
            </a:endParaRPr>
          </a:p>
        </p:txBody>
      </p:sp>
      <p:pic>
        <p:nvPicPr>
          <p:cNvPr id="11" name="图片 10"/>
          <p:cNvPicPr>
            <a:picLocks noChangeAspect="1"/>
          </p:cNvPicPr>
          <p:nvPr>
            <p:custDataLst>
              <p:tags r:id="rId6"/>
            </p:custDataLst>
          </p:nvPr>
        </p:nvPicPr>
        <p:blipFill>
          <a:blip r:embed="rId7"/>
          <a:stretch>
            <a:fillRect/>
          </a:stretch>
        </p:blipFill>
        <p:spPr>
          <a:xfrm>
            <a:off x="7185025" y="5516880"/>
            <a:ext cx="847725" cy="22161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p14:ripple/>
      </p:transition>
    </mc:Choice>
    <mc:Fallback>
      <p:transition spd="slow">
        <p:fade/>
      </p:transition>
    </mc:Fallback>
  </mc:AlternateContent>
  <p:timing>
    <p:tnLst>
      <p:par>
        <p:cTn id="1" dur="indefinite" restart="never" nodeType="tmRoot"/>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65405" y="3221990"/>
            <a:ext cx="6425565" cy="3357880"/>
          </a:xfrm>
          <a:prstGeom prst="rect">
            <a:avLst/>
          </a:prstGeom>
          <a:solidFill>
            <a:srgbClr val="22385C"/>
          </a:solidFill>
          <a:ln w="19050">
            <a:noFill/>
          </a:ln>
        </p:spPr>
        <p:txBody>
          <a:bodyPr rtlCol="0" anchor="ctr"/>
          <a:lstStyle/>
          <a:p>
            <a:pPr algn="ctr"/>
            <a:endParaRPr lang="zh-CN" altLang="en-US" sz="2400">
              <a:solidFill>
                <a:schemeClr val="bg1"/>
              </a:solidFill>
            </a:endParaRPr>
          </a:p>
        </p:txBody>
      </p:sp>
      <p:sp>
        <p:nvSpPr>
          <p:cNvPr id="9" name="矩形 8"/>
          <p:cNvSpPr/>
          <p:nvPr/>
        </p:nvSpPr>
        <p:spPr>
          <a:xfrm>
            <a:off x="65405" y="3138170"/>
            <a:ext cx="6778625" cy="4523105"/>
          </a:xfrm>
          <a:prstGeom prst="rect">
            <a:avLst/>
          </a:prstGeom>
        </p:spPr>
        <p:txBody>
          <a:bodyPr wrap="square">
            <a:spAutoFit/>
          </a:bodyPr>
          <a:lstStyle/>
          <a:p>
            <a:pPr lvl="0" algn="l">
              <a:lnSpc>
                <a:spcPct val="150000"/>
              </a:lnSpc>
              <a:buClrTx/>
              <a:buSzTx/>
              <a:buFontTx/>
            </a:pPr>
            <a:r>
              <a:rPr lang="en-US" sz="2400" dirty="0">
                <a:solidFill>
                  <a:schemeClr val="bg1"/>
                </a:solidFill>
                <a:latin typeface="华文新魏" panose="02010800040101010101" charset="-122"/>
                <a:ea typeface="华文新魏" panose="02010800040101010101" charset="-122"/>
                <a:sym typeface="+mn-ea"/>
              </a:rPr>
              <a:t>·</a:t>
            </a:r>
            <a:r>
              <a:rPr sz="2400" dirty="0">
                <a:solidFill>
                  <a:schemeClr val="bg1"/>
                </a:solidFill>
                <a:latin typeface="华文新魏" panose="02010800040101010101" charset="-122"/>
                <a:ea typeface="华文新魏" panose="02010800040101010101" charset="-122"/>
                <a:sym typeface="+mn-ea"/>
              </a:rPr>
              <a:t>the practice of rural revitalization in China</a:t>
            </a:r>
            <a:endParaRPr sz="2400" dirty="0">
              <a:solidFill>
                <a:schemeClr val="bg1"/>
              </a:solidFill>
              <a:latin typeface="华文新魏" panose="02010800040101010101" charset="-122"/>
              <a:ea typeface="华文新魏" panose="02010800040101010101" charset="-122"/>
              <a:sym typeface="+mn-ea"/>
            </a:endParaRPr>
          </a:p>
          <a:p>
            <a:pPr lvl="0" algn="l">
              <a:lnSpc>
                <a:spcPct val="150000"/>
              </a:lnSpc>
              <a:buClrTx/>
              <a:buSzTx/>
              <a:buFontTx/>
            </a:pPr>
            <a:r>
              <a:rPr lang="en-US" altLang="zh-CN" sz="2400" dirty="0">
                <a:solidFill>
                  <a:schemeClr val="bg1"/>
                </a:solidFill>
                <a:latin typeface="华文新魏" panose="02010800040101010101" charset="-122"/>
                <a:ea typeface="华文新魏" panose="02010800040101010101" charset="-122"/>
                <a:cs typeface="华文新魏" panose="02010800040101010101" charset="-122"/>
                <a:sym typeface="+mn-ea"/>
              </a:rPr>
              <a:t>·food security and agricultural development</a:t>
            </a:r>
            <a:endParaRPr lang="en-US" altLang="zh-CN" sz="2400" dirty="0">
              <a:solidFill>
                <a:schemeClr val="bg1"/>
              </a:solidFill>
              <a:latin typeface="华文新魏" panose="02010800040101010101" charset="-122"/>
              <a:ea typeface="华文新魏" panose="02010800040101010101" charset="-122"/>
              <a:cs typeface="华文新魏" panose="02010800040101010101" charset="-122"/>
              <a:sym typeface="+mn-ea"/>
            </a:endParaRPr>
          </a:p>
          <a:p>
            <a:pPr lvl="0" algn="l">
              <a:lnSpc>
                <a:spcPct val="150000"/>
              </a:lnSpc>
              <a:buClrTx/>
              <a:buSzTx/>
              <a:buFontTx/>
            </a:pPr>
            <a:r>
              <a:rPr lang="en-US" altLang="zh-CN" sz="2400" dirty="0">
                <a:solidFill>
                  <a:schemeClr val="bg1"/>
                </a:solidFill>
                <a:latin typeface="华文新魏" panose="02010800040101010101" charset="-122"/>
                <a:ea typeface="华文新魏" panose="02010800040101010101" charset="-122"/>
                <a:cs typeface="华文新魏" panose="02010800040101010101" charset="-122"/>
                <a:sym typeface="+mn-ea"/>
              </a:rPr>
              <a:t>· important lessons about life skills, teamwork, and self-challenge.</a:t>
            </a:r>
            <a:endParaRPr lang="en-US" altLang="zh-CN" sz="2400" dirty="0">
              <a:solidFill>
                <a:schemeClr val="bg1"/>
              </a:solidFill>
              <a:latin typeface="华文新魏" panose="02010800040101010101" charset="-122"/>
              <a:ea typeface="华文新魏" panose="02010800040101010101" charset="-122"/>
              <a:cs typeface="华文新魏" panose="02010800040101010101" charset="-122"/>
              <a:sym typeface="+mn-ea"/>
            </a:endParaRPr>
          </a:p>
          <a:p>
            <a:pPr lvl="0" algn="l">
              <a:lnSpc>
                <a:spcPct val="150000"/>
              </a:lnSpc>
              <a:buClrTx/>
              <a:buSzTx/>
              <a:buFontTx/>
            </a:pPr>
            <a:endParaRPr sz="2400" dirty="0">
              <a:solidFill>
                <a:schemeClr val="bg1"/>
              </a:solidFill>
              <a:latin typeface="华文新魏" panose="02010800040101010101" charset="-122"/>
              <a:ea typeface="华文新魏" panose="02010800040101010101" charset="-122"/>
              <a:sym typeface="+mn-ea"/>
            </a:endParaRPr>
          </a:p>
          <a:p>
            <a:pPr lvl="0" algn="l">
              <a:lnSpc>
                <a:spcPct val="150000"/>
              </a:lnSpc>
              <a:buClrTx/>
              <a:buSzTx/>
              <a:buFontTx/>
            </a:pPr>
            <a:endParaRPr sz="2400" dirty="0">
              <a:solidFill>
                <a:schemeClr val="bg1"/>
              </a:solidFill>
              <a:latin typeface="华文新魏" panose="02010800040101010101" charset="-122"/>
              <a:ea typeface="华文新魏" panose="02010800040101010101" charset="-122"/>
              <a:sym typeface="+mn-ea"/>
            </a:endParaRPr>
          </a:p>
        </p:txBody>
      </p:sp>
      <p:grpSp>
        <p:nvGrpSpPr>
          <p:cNvPr id="30" name="组合 29"/>
          <p:cNvGrpSpPr/>
          <p:nvPr/>
        </p:nvGrpSpPr>
        <p:grpSpPr>
          <a:xfrm>
            <a:off x="516255" y="347345"/>
            <a:ext cx="5107305" cy="604520"/>
            <a:chOff x="813" y="547"/>
            <a:chExt cx="8043" cy="952"/>
          </a:xfrm>
        </p:grpSpPr>
        <p:sp>
          <p:nvSpPr>
            <p:cNvPr id="2" name="文本框 1"/>
            <p:cNvSpPr txBox="1"/>
            <p:nvPr/>
          </p:nvSpPr>
          <p:spPr>
            <a:xfrm>
              <a:off x="1459" y="547"/>
              <a:ext cx="7397" cy="919"/>
            </a:xfrm>
            <a:prstGeom prst="rect">
              <a:avLst/>
            </a:prstGeom>
            <a:noFill/>
          </p:spPr>
          <p:txBody>
            <a:bodyPr wrap="square" rtlCol="0">
              <a:spAutoFit/>
            </a:bodyPr>
            <a:p>
              <a:pPr lvl="0" algn="ctr">
                <a:buClrTx/>
                <a:buSzTx/>
                <a:buFontTx/>
              </a:pPr>
              <a:r>
                <a:rPr lang="en-US" altLang="zh-CN" sz="3200" b="1" dirty="0">
                  <a:solidFill>
                    <a:schemeClr val="bg1"/>
                  </a:solidFill>
                  <a:latin typeface="华文新魏" panose="02010800040101010101" charset="-122"/>
                  <a:ea typeface="华文新魏" panose="02010800040101010101" charset="-122"/>
                  <a:cs typeface="华文新魏" panose="02010800040101010101" charset="-122"/>
                  <a:sym typeface="+mn-ea"/>
                </a:rPr>
                <a:t>04/</a:t>
              </a:r>
              <a:r>
                <a:rPr lang="en-US" altLang="zh-CN" sz="3200" b="1" dirty="0">
                  <a:solidFill>
                    <a:schemeClr val="bg1"/>
                  </a:solidFill>
                  <a:latin typeface="华文新魏" panose="02010800040101010101" charset="-122"/>
                  <a:ea typeface="华文新魏" panose="02010800040101010101" charset="-122"/>
                  <a:cs typeface="华文新魏" panose="02010800040101010101" charset="-122"/>
                  <a:sym typeface="+mn-ea"/>
                </a:rPr>
                <a:t>My Viewpoint </a:t>
              </a:r>
              <a:endParaRPr lang="en-US" altLang="zh-CN" sz="3200" b="1" dirty="0">
                <a:solidFill>
                  <a:schemeClr val="tx1"/>
                </a:solidFill>
                <a:latin typeface="华文新魏" panose="02010800040101010101" charset="-122"/>
                <a:ea typeface="华文新魏" panose="02010800040101010101" charset="-122"/>
                <a:cs typeface="华文新魏" panose="02010800040101010101" charset="-122"/>
                <a:sym typeface="+mn-ea"/>
              </a:endParaRPr>
            </a:p>
          </p:txBody>
        </p:sp>
        <p:sp>
          <p:nvSpPr>
            <p:cNvPr id="32" name="椭圆 31"/>
            <p:cNvSpPr>
              <a:spLocks noChangeAspect="1"/>
            </p:cNvSpPr>
            <p:nvPr/>
          </p:nvSpPr>
          <p:spPr>
            <a:xfrm>
              <a:off x="1459" y="547"/>
              <a:ext cx="952" cy="952"/>
            </a:xfrm>
            <a:prstGeom prst="ellipse">
              <a:avLst/>
            </a:prstGeom>
            <a:gradFill>
              <a:gsLst>
                <a:gs pos="0">
                  <a:srgbClr val="8FB4E1">
                    <a:alpha val="90000"/>
                  </a:srgbClr>
                </a:gs>
                <a:gs pos="33000">
                  <a:srgbClr val="306BB2">
                    <a:alpha val="81000"/>
                  </a:srgbClr>
                </a:gs>
                <a:gs pos="100000">
                  <a:srgbClr val="275791"/>
                </a:gs>
              </a:gsLst>
              <a:lin ang="6000000" scaled="0"/>
            </a:gra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tx1"/>
                </a:solidFill>
              </a:endParaRPr>
            </a:p>
          </p:txBody>
        </p:sp>
        <p:sp>
          <p:nvSpPr>
            <p:cNvPr id="33" name="椭圆 32"/>
            <p:cNvSpPr>
              <a:spLocks noChangeAspect="1"/>
            </p:cNvSpPr>
            <p:nvPr/>
          </p:nvSpPr>
          <p:spPr>
            <a:xfrm>
              <a:off x="813" y="547"/>
              <a:ext cx="952" cy="952"/>
            </a:xfrm>
            <a:prstGeom prst="ellipse">
              <a:avLst/>
            </a:prstGeom>
            <a:solidFill>
              <a:srgbClr val="B0DCEA"/>
            </a:solidFill>
            <a:ln>
              <a:noFill/>
            </a:ln>
            <a:effectLst>
              <a:outerShdw blurRad="190500" dist="38100" dir="2700000" sx="101000" sy="101000" algn="tl"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solidFill>
                  <a:schemeClr val="tx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184553"/>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wm#"/>
  <p:tag name="KSO_WM_TEMPLATE_CATEGORY" val="custom"/>
  <p:tag name="KSO_WM_TEMPLATE_INDEX" val="20184553"/>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184553"/>
</p:tagLst>
</file>

<file path=ppt/tags/tag77.xml><?xml version="1.0" encoding="utf-8"?>
<p:tagLst xmlns:p="http://schemas.openxmlformats.org/presentationml/2006/main">
  <p:tag name="commondata" val="eyJoZGlkIjoiOGI4NjI5OTBmMDM1ODFlMDkzNDFlZTFiMWNhZWU5ZTMi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2051</Words>
  <Application>WPS 演示</Application>
  <PresentationFormat>宽屏</PresentationFormat>
  <Paragraphs>57</Paragraphs>
  <Slides>13</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13</vt:i4>
      </vt:variant>
    </vt:vector>
  </HeadingPairs>
  <TitlesOfParts>
    <vt:vector size="29" baseType="lpstr">
      <vt:lpstr>Arial</vt:lpstr>
      <vt:lpstr>宋体</vt:lpstr>
      <vt:lpstr>Wingdings</vt:lpstr>
      <vt:lpstr>Wingdings</vt:lpstr>
      <vt:lpstr>华文新魏</vt:lpstr>
      <vt:lpstr>华文细黑</vt:lpstr>
      <vt:lpstr>微软雅黑</vt:lpstr>
      <vt:lpstr>Cinzel</vt:lpstr>
      <vt:lpstr>华文新魏</vt:lpstr>
      <vt:lpstr>Segoe Print</vt:lpstr>
      <vt:lpstr>Arial Unicode MS</vt:lpstr>
      <vt:lpstr>Calibri</vt:lpstr>
      <vt:lpstr>PingFang SC Semibold</vt:lpstr>
      <vt:lpstr>PingFang SC Regular</vt:lpstr>
      <vt:lpstr>微软雅黑 Light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reika</cp:lastModifiedBy>
  <cp:revision>164</cp:revision>
  <dcterms:created xsi:type="dcterms:W3CDTF">2024-11-12T12:18:00Z</dcterms:created>
  <dcterms:modified xsi:type="dcterms:W3CDTF">2024-11-21T10:59:55Z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2052-12.1.0.18372</vt:lpwstr>
  </property>
  <property fmtid="{D5CDD505-2E9C-101B-9397-08002B2CF9AE}" pid="3" name="ICV">
    <vt:lpwstr>CA7601910FE2456C85CEBA350E56FD17_12</vt:lpwstr>
  </property>
</Properties>
</file>