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gif" ContentType="image/gif"/>
  <Default Extension="m4a" ContentType="audi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 id="2147483666" r:id="rId4"/>
  </p:sldMasterIdLst>
  <p:notesMasterIdLst>
    <p:notesMasterId r:id="rId6"/>
  </p:notesMasterIdLst>
  <p:sldIdLst>
    <p:sldId id="258" r:id="rId5"/>
    <p:sldId id="259" r:id="rId7"/>
    <p:sldId id="260" r:id="rId8"/>
    <p:sldId id="261" r:id="rId9"/>
    <p:sldId id="262" r:id="rId10"/>
    <p:sldId id="263" r:id="rId11"/>
    <p:sldId id="266" r:id="rId12"/>
    <p:sldId id="28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12192000" cy="6858000" type="screen16x9"/>
  <p:notesSz cx="6858000" cy="9144000"/>
  <p:embeddedFontLst>
    <p:embeddedFont>
      <p:font typeface="优设标题黑" panose="00000500000000000000" pitchFamily="2" charset="-122"/>
      <p:regular r:id="rId36"/>
    </p:embeddedFont>
    <p:embeddedFont>
      <p:font typeface="微软雅黑" panose="020B0503020204020204" pitchFamily="34" charset="-122"/>
      <p:regular r:id="rId37"/>
    </p:embeddedFont>
    <p:embeddedFont>
      <p:font typeface="楷体" panose="02010609060101010101" charset="-122"/>
      <p:regular r:id="rId38"/>
    </p:embeddedFont>
    <p:embeddedFont>
      <p:font typeface="Calibri" panose="020F0502020204030204" pitchFamily="34" charset="0"/>
      <p:regular r:id="rId39"/>
      <p:bold r:id="rId40"/>
      <p:italic r:id="rId41"/>
      <p:boldItalic r:id="rId42"/>
    </p:embeddedFont>
    <p:embeddedFont>
      <p:font typeface="黑体" panose="02010609060101010101" pitchFamily="49" charset="-122"/>
      <p:regular r:id="rId43"/>
    </p:embeddedFont>
    <p:embeddedFont>
      <p:font typeface="Arial Black" panose="020B0A04020102020204" pitchFamily="34" charset="0"/>
      <p:bold r:id="rId44"/>
    </p:embeddedFont>
    <p:embeddedFont>
      <p:font typeface="Calibri" panose="020F0502020204030204"/>
      <p:regular r:id="rId45"/>
      <p:bold r:id="rId46"/>
      <p:italic r:id="rId47"/>
      <p:boldItalic r:id="rId48"/>
    </p:embeddedFont>
    <p:embeddedFont>
      <p:font typeface="等线" panose="02010600030101010101" pitchFamily="2" charset="-122"/>
      <p:regular r:id="rId49"/>
    </p:embeddedFont>
    <p:embeddedFont>
      <p:font typeface="Calibri Light" panose="020F0302020204030204" charset="0"/>
      <p:regular r:id="rId50"/>
      <p:italic r:id="rId51"/>
    </p:embeddedFont>
    <p:embeddedFont>
      <p:font typeface="等线 Light" panose="02010600030101010101" charset="-122"/>
      <p:regular r:id="rId52"/>
    </p:embeddedFont>
  </p:embeddedFontLst>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clrMru>
    <a:srgbClr val="000000"/>
    <a:srgbClr val="237825"/>
    <a:srgbClr val="FCD5B5"/>
    <a:srgbClr val="262626"/>
    <a:srgbClr val="DEA004"/>
    <a:srgbClr val="E3AF2C"/>
    <a:srgbClr val="FFD038"/>
    <a:srgbClr val="E6E6E6"/>
    <a:srgbClr val="FBB370"/>
    <a:srgbClr val="FB56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7" autoAdjust="0"/>
    <p:restoredTop sz="95576" autoAdjust="0"/>
  </p:normalViewPr>
  <p:slideViewPr>
    <p:cSldViewPr showGuides="1">
      <p:cViewPr varScale="1">
        <p:scale>
          <a:sx n="110" d="100"/>
          <a:sy n="110" d="100"/>
        </p:scale>
        <p:origin x="138" y="558"/>
      </p:cViewPr>
      <p:guideLst>
        <p:guide orient="horz" pos="2205"/>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3" Type="http://schemas.openxmlformats.org/officeDocument/2006/relationships/tags" Target="tags/tag47.xml"/><Relationship Id="rId52" Type="http://schemas.openxmlformats.org/officeDocument/2006/relationships/font" Target="fonts/font17.fntdata"/><Relationship Id="rId51" Type="http://schemas.openxmlformats.org/officeDocument/2006/relationships/font" Target="fonts/font16.fntdata"/><Relationship Id="rId50" Type="http://schemas.openxmlformats.org/officeDocument/2006/relationships/font" Target="fonts/font15.fntdata"/><Relationship Id="rId5" Type="http://schemas.openxmlformats.org/officeDocument/2006/relationships/slide" Target="slides/slide1.xml"/><Relationship Id="rId49" Type="http://schemas.openxmlformats.org/officeDocument/2006/relationships/font" Target="fonts/font14.fntdata"/><Relationship Id="rId48" Type="http://schemas.openxmlformats.org/officeDocument/2006/relationships/font" Target="fonts/font13.fntdata"/><Relationship Id="rId47" Type="http://schemas.openxmlformats.org/officeDocument/2006/relationships/font" Target="fonts/font12.fntdata"/><Relationship Id="rId46" Type="http://schemas.openxmlformats.org/officeDocument/2006/relationships/font" Target="fonts/font11.fntdata"/><Relationship Id="rId45" Type="http://schemas.openxmlformats.org/officeDocument/2006/relationships/font" Target="fonts/font10.fntdata"/><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Master" Target="slideMasters/slideMaster3.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72" name=""/>
        <p:cNvGrpSpPr/>
        <p:nvPr/>
      </p:nvGrpSpPr>
      <p:grpSpPr>
        <a:xfrm>
          <a:off x="0" y="0"/>
          <a:ext cx="0" cy="0"/>
          <a:chOff x="0" y="0"/>
          <a:chExt cx="0" cy="0"/>
        </a:xfrm>
      </p:grpSpPr>
      <p:sp>
        <p:nvSpPr>
          <p:cNvPr id="104913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104913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54B379-6A76-4DFA-8D5A-8E3160F72611}" type="datetimeFigureOut">
              <a:rPr lang="zh-CN" altLang="en-US" smtClean="0"/>
            </a:fld>
            <a:endParaRPr lang="zh-CN" altLang="en-US"/>
          </a:p>
        </p:txBody>
      </p:sp>
      <p:sp>
        <p:nvSpPr>
          <p:cNvPr id="104913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p>
            <a:endParaRPr lang="zh-CN" altLang="en-US"/>
          </a:p>
        </p:txBody>
      </p:sp>
      <p:sp>
        <p:nvSpPr>
          <p:cNvPr id="104913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13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104913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449EB8-C0B4-4FF1-88DB-12040EE2BB4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53" name=""/>
        <p:cNvGrpSpPr/>
        <p:nvPr/>
      </p:nvGrpSpPr>
      <p:grpSpPr>
        <a:xfrm>
          <a:off x="0" y="0"/>
          <a:ext cx="0" cy="0"/>
          <a:chOff x="0" y="0"/>
          <a:chExt cx="0" cy="0"/>
        </a:xfrm>
      </p:grpSpPr>
      <p:sp>
        <p:nvSpPr>
          <p:cNvPr id="1048587" name="幻灯片图像占位符 1"/>
          <p:cNvSpPr>
            <a:spLocks noGrp="1" noRot="1" noChangeAspect="1"/>
          </p:cNvSpPr>
          <p:nvPr>
            <p:ph type="sldImg"/>
          </p:nvPr>
        </p:nvSpPr>
        <p:spPr>
          <a:xfrm>
            <a:off x="381000" y="685800"/>
            <a:ext cx="6096000" cy="3429000"/>
          </a:xfrm>
        </p:spPr>
      </p:sp>
      <p:sp>
        <p:nvSpPr>
          <p:cNvPr id="1048588" name="备注占位符 2"/>
          <p:cNvSpPr>
            <a:spLocks noGrp="1"/>
          </p:cNvSpPr>
          <p:nvPr>
            <p:ph type="body" idx="1"/>
          </p:nvPr>
        </p:nvSpPr>
        <p:spPr/>
        <p:txBody>
          <a:bodyPr/>
          <a:p>
            <a:endParaRPr lang="zh-CN" altLang="en-US" dirty="0"/>
          </a:p>
        </p:txBody>
      </p:sp>
      <p:sp>
        <p:nvSpPr>
          <p:cNvPr id="1048589" name="灯片编号占位符 3"/>
          <p:cNvSpPr>
            <a:spLocks noGrp="1"/>
          </p:cNvSpPr>
          <p:nvPr>
            <p:ph type="sldNum" sz="quarter" idx="10"/>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8768" name="幻灯片图像占位符 1"/>
          <p:cNvSpPr>
            <a:spLocks noGrp="1" noRot="1" noChangeAspect="1"/>
          </p:cNvSpPr>
          <p:nvPr>
            <p:ph type="sldImg"/>
          </p:nvPr>
        </p:nvSpPr>
        <p:spPr/>
      </p:sp>
      <p:sp>
        <p:nvSpPr>
          <p:cNvPr id="1048769" name="备注占位符 2"/>
          <p:cNvSpPr>
            <a:spLocks noGrp="1"/>
          </p:cNvSpPr>
          <p:nvPr>
            <p:ph type="body" idx="1"/>
          </p:nvPr>
        </p:nvSpPr>
        <p:spPr/>
        <p:txBody>
          <a:bodyPr/>
          <a:p>
            <a:endParaRPr lang="zh-CN" altLang="en-US" dirty="0"/>
          </a:p>
        </p:txBody>
      </p:sp>
      <p:sp>
        <p:nvSpPr>
          <p:cNvPr id="1048770"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30" name=""/>
        <p:cNvGrpSpPr/>
        <p:nvPr/>
      </p:nvGrpSpPr>
      <p:grpSpPr>
        <a:xfrm>
          <a:off x="0" y="0"/>
          <a:ext cx="0" cy="0"/>
          <a:chOff x="0" y="0"/>
          <a:chExt cx="0" cy="0"/>
        </a:xfrm>
      </p:grpSpPr>
      <p:sp>
        <p:nvSpPr>
          <p:cNvPr id="1048773" name="幻灯片图像占位符 1"/>
          <p:cNvSpPr>
            <a:spLocks noGrp="1" noRot="1" noChangeAspect="1"/>
          </p:cNvSpPr>
          <p:nvPr>
            <p:ph type="sldImg"/>
          </p:nvPr>
        </p:nvSpPr>
        <p:spPr>
          <a:xfrm>
            <a:off x="381000" y="685800"/>
            <a:ext cx="6096000" cy="3429000"/>
          </a:xfrm>
        </p:spPr>
      </p:sp>
      <p:sp>
        <p:nvSpPr>
          <p:cNvPr id="1048774" name="备注占位符 2"/>
          <p:cNvSpPr>
            <a:spLocks noGrp="1"/>
          </p:cNvSpPr>
          <p:nvPr>
            <p:ph type="body" idx="1"/>
          </p:nvPr>
        </p:nvSpPr>
        <p:spPr/>
        <p:txBody>
          <a:bodyPr/>
          <a:p>
            <a:endParaRPr lang="zh-CN" altLang="en-US" dirty="0"/>
          </a:p>
        </p:txBody>
      </p:sp>
      <p:sp>
        <p:nvSpPr>
          <p:cNvPr id="1048775"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E1449EB8-C0B4-4FF1-88DB-12040EE2BB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59" name=""/>
        <p:cNvGrpSpPr/>
        <p:nvPr/>
      </p:nvGrpSpPr>
      <p:grpSpPr>
        <a:xfrm>
          <a:off x="0" y="0"/>
          <a:ext cx="0" cy="0"/>
          <a:chOff x="0" y="0"/>
          <a:chExt cx="0" cy="0"/>
        </a:xfrm>
      </p:grpSpPr>
      <p:sp>
        <p:nvSpPr>
          <p:cNvPr id="1048831" name="幻灯片图像占位符 1"/>
          <p:cNvSpPr>
            <a:spLocks noGrp="1" noRot="1" noChangeAspect="1"/>
          </p:cNvSpPr>
          <p:nvPr>
            <p:ph type="sldImg"/>
          </p:nvPr>
        </p:nvSpPr>
        <p:spPr/>
      </p:sp>
      <p:sp>
        <p:nvSpPr>
          <p:cNvPr id="1048832" name="备注占位符 2"/>
          <p:cNvSpPr>
            <a:spLocks noGrp="1"/>
          </p:cNvSpPr>
          <p:nvPr>
            <p:ph type="body" idx="1"/>
          </p:nvPr>
        </p:nvSpPr>
        <p:spPr/>
        <p:txBody>
          <a:bodyPr/>
          <a:p>
            <a:endParaRPr lang="zh-CN" altLang="en-US" dirty="0"/>
          </a:p>
        </p:txBody>
      </p:sp>
      <p:sp>
        <p:nvSpPr>
          <p:cNvPr id="1048833"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72" name=""/>
        <p:cNvGrpSpPr/>
        <p:nvPr/>
      </p:nvGrpSpPr>
      <p:grpSpPr>
        <a:xfrm>
          <a:off x="0" y="0"/>
          <a:ext cx="0" cy="0"/>
          <a:chOff x="0" y="0"/>
          <a:chExt cx="0" cy="0"/>
        </a:xfrm>
      </p:grpSpPr>
      <p:sp>
        <p:nvSpPr>
          <p:cNvPr id="1048874" name="幻灯片图像占位符 1"/>
          <p:cNvSpPr>
            <a:spLocks noGrp="1" noRot="1" noChangeAspect="1"/>
          </p:cNvSpPr>
          <p:nvPr>
            <p:ph type="sldImg"/>
          </p:nvPr>
        </p:nvSpPr>
        <p:spPr>
          <a:xfrm>
            <a:off x="381000" y="685800"/>
            <a:ext cx="6096000" cy="3429000"/>
          </a:xfrm>
        </p:spPr>
      </p:sp>
      <p:sp>
        <p:nvSpPr>
          <p:cNvPr id="1048875" name="备注占位符 2"/>
          <p:cNvSpPr>
            <a:spLocks noGrp="1"/>
          </p:cNvSpPr>
          <p:nvPr>
            <p:ph type="body" idx="1"/>
          </p:nvPr>
        </p:nvSpPr>
        <p:spPr/>
        <p:txBody>
          <a:bodyPr/>
          <a:p>
            <a:endParaRPr lang="zh-CN" altLang="en-US" dirty="0"/>
          </a:p>
        </p:txBody>
      </p:sp>
      <p:sp>
        <p:nvSpPr>
          <p:cNvPr id="1048876" name="灯片编号占位符 3"/>
          <p:cNvSpPr>
            <a:spLocks noGrp="1"/>
          </p:cNvSpPr>
          <p:nvPr>
            <p:ph type="sldNum" sz="quarter" idx="10"/>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85" name=""/>
        <p:cNvGrpSpPr/>
        <p:nvPr/>
      </p:nvGrpSpPr>
      <p:grpSpPr>
        <a:xfrm>
          <a:off x="0" y="0"/>
          <a:ext cx="0" cy="0"/>
          <a:chOff x="0" y="0"/>
          <a:chExt cx="0" cy="0"/>
        </a:xfrm>
      </p:grpSpPr>
      <p:sp>
        <p:nvSpPr>
          <p:cNvPr id="1048918" name="幻灯片图像占位符 1"/>
          <p:cNvSpPr>
            <a:spLocks noGrp="1" noRot="1" noChangeAspect="1"/>
          </p:cNvSpPr>
          <p:nvPr>
            <p:ph type="sldImg"/>
          </p:nvPr>
        </p:nvSpPr>
        <p:spPr>
          <a:xfrm>
            <a:off x="381000" y="685800"/>
            <a:ext cx="6096000" cy="3429000"/>
          </a:xfrm>
        </p:spPr>
      </p:sp>
      <p:sp>
        <p:nvSpPr>
          <p:cNvPr id="1048919" name="备注占位符 2"/>
          <p:cNvSpPr>
            <a:spLocks noGrp="1"/>
          </p:cNvSpPr>
          <p:nvPr>
            <p:ph type="body" idx="1"/>
          </p:nvPr>
        </p:nvSpPr>
        <p:spPr/>
        <p:txBody>
          <a:bodyPr/>
          <a:p>
            <a:endParaRPr lang="zh-CN" altLang="en-US" dirty="0"/>
          </a:p>
        </p:txBody>
      </p:sp>
      <p:sp>
        <p:nvSpPr>
          <p:cNvPr id="1048920" name="灯片编号占位符 3"/>
          <p:cNvSpPr>
            <a:spLocks noGrp="1"/>
          </p:cNvSpPr>
          <p:nvPr>
            <p:ph type="sldNum" sz="quarter" idx="10"/>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89" name=""/>
        <p:cNvGrpSpPr/>
        <p:nvPr/>
      </p:nvGrpSpPr>
      <p:grpSpPr>
        <a:xfrm>
          <a:off x="0" y="0"/>
          <a:ext cx="0" cy="0"/>
          <a:chOff x="0" y="0"/>
          <a:chExt cx="0" cy="0"/>
        </a:xfrm>
      </p:grpSpPr>
      <p:sp>
        <p:nvSpPr>
          <p:cNvPr id="1048926" name="幻灯片图像占位符 1"/>
          <p:cNvSpPr>
            <a:spLocks noGrp="1" noRot="1" noChangeAspect="1"/>
          </p:cNvSpPr>
          <p:nvPr>
            <p:ph type="sldImg"/>
          </p:nvPr>
        </p:nvSpPr>
        <p:spPr/>
      </p:sp>
      <p:sp>
        <p:nvSpPr>
          <p:cNvPr id="1048927" name="备注占位符 2"/>
          <p:cNvSpPr>
            <a:spLocks noGrp="1"/>
          </p:cNvSpPr>
          <p:nvPr>
            <p:ph type="body" idx="1"/>
          </p:nvPr>
        </p:nvSpPr>
        <p:spPr/>
        <p:txBody>
          <a:bodyPr/>
          <a:p>
            <a:endParaRPr lang="zh-CN" altLang="en-US" dirty="0"/>
          </a:p>
        </p:txBody>
      </p:sp>
      <p:sp>
        <p:nvSpPr>
          <p:cNvPr id="1048928"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93" name=""/>
        <p:cNvGrpSpPr/>
        <p:nvPr/>
      </p:nvGrpSpPr>
      <p:grpSpPr>
        <a:xfrm>
          <a:off x="0" y="0"/>
          <a:ext cx="0" cy="0"/>
          <a:chOff x="0" y="0"/>
          <a:chExt cx="0" cy="0"/>
        </a:xfrm>
      </p:grpSpPr>
      <p:sp>
        <p:nvSpPr>
          <p:cNvPr id="1048934" name="幻灯片图像占位符 1"/>
          <p:cNvSpPr>
            <a:spLocks noGrp="1" noRot="1" noChangeAspect="1"/>
          </p:cNvSpPr>
          <p:nvPr>
            <p:ph type="sldImg"/>
          </p:nvPr>
        </p:nvSpPr>
        <p:spPr/>
      </p:sp>
      <p:sp>
        <p:nvSpPr>
          <p:cNvPr id="1048935" name="备注占位符 2"/>
          <p:cNvSpPr>
            <a:spLocks noGrp="1"/>
          </p:cNvSpPr>
          <p:nvPr>
            <p:ph type="body" idx="1"/>
          </p:nvPr>
        </p:nvSpPr>
        <p:spPr/>
        <p:txBody>
          <a:bodyPr/>
          <a:p>
            <a:endParaRPr lang="zh-CN" altLang="en-US" dirty="0"/>
          </a:p>
        </p:txBody>
      </p:sp>
      <p:sp>
        <p:nvSpPr>
          <p:cNvPr id="1048936"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97" name=""/>
        <p:cNvGrpSpPr/>
        <p:nvPr/>
      </p:nvGrpSpPr>
      <p:grpSpPr>
        <a:xfrm>
          <a:off x="0" y="0"/>
          <a:ext cx="0" cy="0"/>
          <a:chOff x="0" y="0"/>
          <a:chExt cx="0" cy="0"/>
        </a:xfrm>
      </p:grpSpPr>
      <p:sp>
        <p:nvSpPr>
          <p:cNvPr id="1048942" name="幻灯片图像占位符 1"/>
          <p:cNvSpPr>
            <a:spLocks noGrp="1" noRot="1" noChangeAspect="1"/>
          </p:cNvSpPr>
          <p:nvPr>
            <p:ph type="sldImg"/>
          </p:nvPr>
        </p:nvSpPr>
        <p:spPr/>
      </p:sp>
      <p:sp>
        <p:nvSpPr>
          <p:cNvPr id="1048943" name="备注占位符 2"/>
          <p:cNvSpPr>
            <a:spLocks noGrp="1"/>
          </p:cNvSpPr>
          <p:nvPr>
            <p:ph type="body" idx="1"/>
          </p:nvPr>
        </p:nvSpPr>
        <p:spPr/>
        <p:txBody>
          <a:bodyPr/>
          <a:p>
            <a:endParaRPr lang="zh-CN" altLang="en-US" dirty="0"/>
          </a:p>
        </p:txBody>
      </p:sp>
      <p:sp>
        <p:nvSpPr>
          <p:cNvPr id="1048944"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208" name=""/>
        <p:cNvGrpSpPr/>
        <p:nvPr/>
      </p:nvGrpSpPr>
      <p:grpSpPr>
        <a:xfrm>
          <a:off x="0" y="0"/>
          <a:ext cx="0" cy="0"/>
          <a:chOff x="0" y="0"/>
          <a:chExt cx="0" cy="0"/>
        </a:xfrm>
      </p:grpSpPr>
      <p:sp>
        <p:nvSpPr>
          <p:cNvPr id="1048984" name="幻灯片图像占位符 1"/>
          <p:cNvSpPr>
            <a:spLocks noGrp="1" noRot="1" noChangeAspect="1"/>
          </p:cNvSpPr>
          <p:nvPr>
            <p:ph type="sldImg"/>
          </p:nvPr>
        </p:nvSpPr>
        <p:spPr>
          <a:xfrm>
            <a:off x="381000" y="685800"/>
            <a:ext cx="6096000" cy="3429000"/>
          </a:xfrm>
        </p:spPr>
      </p:sp>
      <p:sp>
        <p:nvSpPr>
          <p:cNvPr id="1048985" name="备注占位符 2"/>
          <p:cNvSpPr>
            <a:spLocks noGrp="1"/>
          </p:cNvSpPr>
          <p:nvPr>
            <p:ph type="body" idx="1"/>
          </p:nvPr>
        </p:nvSpPr>
        <p:spPr/>
        <p:txBody>
          <a:bodyPr/>
          <a:p>
            <a:endParaRPr lang="zh-CN" altLang="en-US" dirty="0"/>
          </a:p>
        </p:txBody>
      </p:sp>
      <p:sp>
        <p:nvSpPr>
          <p:cNvPr id="1048986" name="灯片编号占位符 3"/>
          <p:cNvSpPr>
            <a:spLocks noGrp="1"/>
          </p:cNvSpPr>
          <p:nvPr>
            <p:ph type="sldNum" sz="quarter" idx="10"/>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212" name=""/>
        <p:cNvGrpSpPr/>
        <p:nvPr/>
      </p:nvGrpSpPr>
      <p:grpSpPr>
        <a:xfrm>
          <a:off x="0" y="0"/>
          <a:ext cx="0" cy="0"/>
          <a:chOff x="0" y="0"/>
          <a:chExt cx="0" cy="0"/>
        </a:xfrm>
      </p:grpSpPr>
      <p:sp>
        <p:nvSpPr>
          <p:cNvPr id="1048992" name="幻灯片图像占位符 1"/>
          <p:cNvSpPr>
            <a:spLocks noGrp="1" noRot="1" noChangeAspect="1"/>
          </p:cNvSpPr>
          <p:nvPr>
            <p:ph type="sldImg"/>
          </p:nvPr>
        </p:nvSpPr>
        <p:spPr/>
      </p:sp>
      <p:sp>
        <p:nvSpPr>
          <p:cNvPr id="1048993" name="备注占位符 2"/>
          <p:cNvSpPr>
            <a:spLocks noGrp="1"/>
          </p:cNvSpPr>
          <p:nvPr>
            <p:ph type="body" idx="1"/>
          </p:nvPr>
        </p:nvSpPr>
        <p:spPr/>
        <p:txBody>
          <a:bodyPr/>
          <a:p>
            <a:endParaRPr lang="zh-CN" altLang="en-US" dirty="0"/>
          </a:p>
        </p:txBody>
      </p:sp>
      <p:sp>
        <p:nvSpPr>
          <p:cNvPr id="1048994"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629" name="幻灯片图像占位符 1"/>
          <p:cNvSpPr>
            <a:spLocks noGrp="1" noRot="1" noChangeAspect="1"/>
          </p:cNvSpPr>
          <p:nvPr>
            <p:ph type="sldImg"/>
          </p:nvPr>
        </p:nvSpPr>
        <p:spPr>
          <a:xfrm>
            <a:off x="381000" y="685800"/>
            <a:ext cx="6096000" cy="3429000"/>
          </a:xfrm>
        </p:spPr>
      </p:sp>
      <p:sp>
        <p:nvSpPr>
          <p:cNvPr id="1048630" name="备注占位符 2"/>
          <p:cNvSpPr>
            <a:spLocks noGrp="1"/>
          </p:cNvSpPr>
          <p:nvPr>
            <p:ph type="body" idx="1"/>
          </p:nvPr>
        </p:nvSpPr>
        <p:spPr/>
        <p:txBody>
          <a:bodyPr/>
          <a:p>
            <a:endParaRPr lang="zh-CN" altLang="en-US" dirty="0"/>
          </a:p>
        </p:txBody>
      </p:sp>
      <p:sp>
        <p:nvSpPr>
          <p:cNvPr id="1048631" name="灯片编号占位符 3"/>
          <p:cNvSpPr>
            <a:spLocks noGrp="1"/>
          </p:cNvSpPr>
          <p:nvPr>
            <p:ph type="sldNum" sz="quarter" idx="10"/>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216" name=""/>
        <p:cNvGrpSpPr/>
        <p:nvPr/>
      </p:nvGrpSpPr>
      <p:grpSpPr>
        <a:xfrm>
          <a:off x="0" y="0"/>
          <a:ext cx="0" cy="0"/>
          <a:chOff x="0" y="0"/>
          <a:chExt cx="0" cy="0"/>
        </a:xfrm>
      </p:grpSpPr>
      <p:sp>
        <p:nvSpPr>
          <p:cNvPr id="1049000" name="幻灯片图像占位符 1"/>
          <p:cNvSpPr>
            <a:spLocks noGrp="1" noRot="1" noChangeAspect="1"/>
          </p:cNvSpPr>
          <p:nvPr>
            <p:ph type="sldImg"/>
          </p:nvPr>
        </p:nvSpPr>
        <p:spPr/>
      </p:sp>
      <p:sp>
        <p:nvSpPr>
          <p:cNvPr id="1049001" name="备注占位符 2"/>
          <p:cNvSpPr>
            <a:spLocks noGrp="1"/>
          </p:cNvSpPr>
          <p:nvPr>
            <p:ph type="body" idx="1"/>
          </p:nvPr>
        </p:nvSpPr>
        <p:spPr/>
        <p:txBody>
          <a:bodyPr/>
          <a:p>
            <a:endParaRPr lang="zh-CN" altLang="en-US" dirty="0"/>
          </a:p>
        </p:txBody>
      </p:sp>
      <p:sp>
        <p:nvSpPr>
          <p:cNvPr id="1049002"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220" name=""/>
        <p:cNvGrpSpPr/>
        <p:nvPr/>
      </p:nvGrpSpPr>
      <p:grpSpPr>
        <a:xfrm>
          <a:off x="0" y="0"/>
          <a:ext cx="0" cy="0"/>
          <a:chOff x="0" y="0"/>
          <a:chExt cx="0" cy="0"/>
        </a:xfrm>
      </p:grpSpPr>
      <p:sp>
        <p:nvSpPr>
          <p:cNvPr id="1049008" name="幻灯片图像占位符 1"/>
          <p:cNvSpPr>
            <a:spLocks noGrp="1" noRot="1" noChangeAspect="1"/>
          </p:cNvSpPr>
          <p:nvPr>
            <p:ph type="sldImg"/>
          </p:nvPr>
        </p:nvSpPr>
        <p:spPr/>
      </p:sp>
      <p:sp>
        <p:nvSpPr>
          <p:cNvPr id="1049009" name="备注占位符 2"/>
          <p:cNvSpPr>
            <a:spLocks noGrp="1"/>
          </p:cNvSpPr>
          <p:nvPr>
            <p:ph type="body" idx="1"/>
          </p:nvPr>
        </p:nvSpPr>
        <p:spPr/>
        <p:txBody>
          <a:bodyPr/>
          <a:p>
            <a:endParaRPr lang="zh-CN" altLang="en-US" dirty="0"/>
          </a:p>
        </p:txBody>
      </p:sp>
      <p:sp>
        <p:nvSpPr>
          <p:cNvPr id="1049010"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34" name="幻灯片图像占位符 1"/>
          <p:cNvSpPr>
            <a:spLocks noGrp="1" noRot="1" noChangeAspect="1"/>
          </p:cNvSpPr>
          <p:nvPr>
            <p:ph type="sldImg"/>
          </p:nvPr>
        </p:nvSpPr>
        <p:spPr/>
      </p:sp>
      <p:sp>
        <p:nvSpPr>
          <p:cNvPr id="1048635" name="备注占位符 2"/>
          <p:cNvSpPr>
            <a:spLocks noGrp="1"/>
          </p:cNvSpPr>
          <p:nvPr>
            <p:ph type="body" idx="1"/>
          </p:nvPr>
        </p:nvSpPr>
        <p:spPr/>
        <p:txBody>
          <a:bodyPr/>
          <a:p>
            <a:endParaRPr lang="zh-CN" altLang="en-US" dirty="0"/>
          </a:p>
        </p:txBody>
      </p:sp>
      <p:sp>
        <p:nvSpPr>
          <p:cNvPr id="1048636"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sp>
        <p:nvSpPr>
          <p:cNvPr id="1048642" name="幻灯片图像占位符 1"/>
          <p:cNvSpPr>
            <a:spLocks noGrp="1" noRot="1" noChangeAspect="1"/>
          </p:cNvSpPr>
          <p:nvPr>
            <p:ph type="sldImg"/>
          </p:nvPr>
        </p:nvSpPr>
        <p:spPr/>
      </p:sp>
      <p:sp>
        <p:nvSpPr>
          <p:cNvPr id="1048643" name="备注占位符 2"/>
          <p:cNvSpPr>
            <a:spLocks noGrp="1"/>
          </p:cNvSpPr>
          <p:nvPr>
            <p:ph type="body" idx="1"/>
          </p:nvPr>
        </p:nvSpPr>
        <p:spPr/>
        <p:txBody>
          <a:bodyPr/>
          <a:p>
            <a:endParaRPr lang="zh-CN" altLang="en-US" dirty="0"/>
          </a:p>
        </p:txBody>
      </p:sp>
      <p:sp>
        <p:nvSpPr>
          <p:cNvPr id="1048644"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93" name=""/>
        <p:cNvGrpSpPr/>
        <p:nvPr/>
      </p:nvGrpSpPr>
      <p:grpSpPr>
        <a:xfrm>
          <a:off x="0" y="0"/>
          <a:ext cx="0" cy="0"/>
          <a:chOff x="0" y="0"/>
          <a:chExt cx="0" cy="0"/>
        </a:xfrm>
      </p:grpSpPr>
      <p:sp>
        <p:nvSpPr>
          <p:cNvPr id="1048685" name="幻灯片图像占位符 1"/>
          <p:cNvSpPr>
            <a:spLocks noGrp="1" noRot="1" noChangeAspect="1"/>
          </p:cNvSpPr>
          <p:nvPr>
            <p:ph type="sldImg"/>
          </p:nvPr>
        </p:nvSpPr>
        <p:spPr>
          <a:xfrm>
            <a:off x="381000" y="685800"/>
            <a:ext cx="6096000" cy="3429000"/>
          </a:xfrm>
        </p:spPr>
      </p:sp>
      <p:sp>
        <p:nvSpPr>
          <p:cNvPr id="1048686" name="备注占位符 2"/>
          <p:cNvSpPr>
            <a:spLocks noGrp="1"/>
          </p:cNvSpPr>
          <p:nvPr>
            <p:ph type="body" idx="1"/>
          </p:nvPr>
        </p:nvSpPr>
        <p:spPr/>
        <p:txBody>
          <a:bodyPr/>
          <a:p>
            <a:endParaRPr lang="zh-CN" altLang="en-US" dirty="0"/>
          </a:p>
        </p:txBody>
      </p:sp>
      <p:sp>
        <p:nvSpPr>
          <p:cNvPr id="1048687" name="灯片编号占位符 3"/>
          <p:cNvSpPr>
            <a:spLocks noGrp="1"/>
          </p:cNvSpPr>
          <p:nvPr>
            <p:ph type="sldNum" sz="quarter" idx="10"/>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sp>
        <p:nvSpPr>
          <p:cNvPr id="1048693" name="幻灯片图像占位符 1"/>
          <p:cNvSpPr>
            <a:spLocks noGrp="1" noRot="1" noChangeAspect="1"/>
          </p:cNvSpPr>
          <p:nvPr>
            <p:ph type="sldImg"/>
          </p:nvPr>
        </p:nvSpPr>
        <p:spPr/>
      </p:sp>
      <p:sp>
        <p:nvSpPr>
          <p:cNvPr id="1048694" name="备注占位符 2"/>
          <p:cNvSpPr>
            <a:spLocks noGrp="1"/>
          </p:cNvSpPr>
          <p:nvPr>
            <p:ph type="body" idx="1"/>
          </p:nvPr>
        </p:nvSpPr>
        <p:spPr/>
        <p:txBody>
          <a:bodyPr/>
          <a:p>
            <a:endParaRPr lang="zh-CN" altLang="en-US" dirty="0"/>
          </a:p>
        </p:txBody>
      </p:sp>
      <p:sp>
        <p:nvSpPr>
          <p:cNvPr id="1048695"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8717" name="幻灯片图像占位符 1"/>
          <p:cNvSpPr>
            <a:spLocks noGrp="1" noRot="1" noChangeAspect="1"/>
          </p:cNvSpPr>
          <p:nvPr>
            <p:ph type="sldImg"/>
          </p:nvPr>
        </p:nvSpPr>
        <p:spPr/>
      </p:sp>
      <p:sp>
        <p:nvSpPr>
          <p:cNvPr id="1048718" name="备注占位符 2"/>
          <p:cNvSpPr>
            <a:spLocks noGrp="1"/>
          </p:cNvSpPr>
          <p:nvPr>
            <p:ph type="body" idx="1"/>
          </p:nvPr>
        </p:nvSpPr>
        <p:spPr/>
        <p:txBody>
          <a:bodyPr/>
          <a:p>
            <a:endParaRPr lang="zh-CN" altLang="en-US" dirty="0"/>
          </a:p>
        </p:txBody>
      </p:sp>
      <p:sp>
        <p:nvSpPr>
          <p:cNvPr id="1048719"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8717" name="幻灯片图像占位符 1"/>
          <p:cNvSpPr>
            <a:spLocks noGrp="1" noRot="1" noChangeAspect="1"/>
          </p:cNvSpPr>
          <p:nvPr>
            <p:ph type="sldImg"/>
          </p:nvPr>
        </p:nvSpPr>
        <p:spPr/>
      </p:sp>
      <p:sp>
        <p:nvSpPr>
          <p:cNvPr id="1048718" name="备注占位符 2"/>
          <p:cNvSpPr>
            <a:spLocks noGrp="1"/>
          </p:cNvSpPr>
          <p:nvPr>
            <p:ph type="body" idx="1"/>
          </p:nvPr>
        </p:nvSpPr>
        <p:spPr/>
        <p:txBody>
          <a:bodyPr/>
          <a:p>
            <a:endParaRPr lang="zh-CN" altLang="en-US" dirty="0"/>
          </a:p>
        </p:txBody>
      </p:sp>
      <p:sp>
        <p:nvSpPr>
          <p:cNvPr id="1048719" name="灯片编号占位符 3"/>
          <p:cNvSpPr>
            <a:spLocks noGrp="1"/>
          </p:cNvSpPr>
          <p:nvPr>
            <p:ph type="sldNum" sz="quarter" idx="5"/>
          </p:nvPr>
        </p:nvSpPr>
        <p:spPr/>
        <p:txBody>
          <a:bodyPr/>
          <a:p>
            <a:fld id="{E1449EB8-C0B4-4FF1-88DB-12040EE2BB4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sp>
        <p:nvSpPr>
          <p:cNvPr id="1048760" name="幻灯片图像占位符 1"/>
          <p:cNvSpPr>
            <a:spLocks noGrp="1" noRot="1" noChangeAspect="1"/>
          </p:cNvSpPr>
          <p:nvPr>
            <p:ph type="sldImg"/>
          </p:nvPr>
        </p:nvSpPr>
        <p:spPr>
          <a:xfrm>
            <a:off x="381000" y="685800"/>
            <a:ext cx="6096000" cy="3429000"/>
          </a:xfrm>
        </p:spPr>
      </p:sp>
      <p:sp>
        <p:nvSpPr>
          <p:cNvPr id="1048761" name="备注占位符 2"/>
          <p:cNvSpPr>
            <a:spLocks noGrp="1"/>
          </p:cNvSpPr>
          <p:nvPr>
            <p:ph type="body" idx="1"/>
          </p:nvPr>
        </p:nvSpPr>
        <p:spPr/>
        <p:txBody>
          <a:bodyPr/>
          <a:p>
            <a:endParaRPr lang="zh-CN" altLang="en-US" dirty="0"/>
          </a:p>
        </p:txBody>
      </p:sp>
      <p:sp>
        <p:nvSpPr>
          <p:cNvPr id="1048762" name="灯片编号占位符 3"/>
          <p:cNvSpPr>
            <a:spLocks noGrp="1"/>
          </p:cNvSpPr>
          <p:nvPr>
            <p:ph type="sldNum" sz="quarter" idx="10"/>
          </p:nvPr>
        </p:nvSpPr>
        <p:spPr/>
        <p:txBody>
          <a:bodyPr/>
          <a:p>
            <a:fld id="{E1449EB8-C0B4-4FF1-88DB-12040EE2BB4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248" name=""/>
        <p:cNvGrpSpPr/>
        <p:nvPr/>
      </p:nvGrpSpPr>
      <p:grpSpPr>
        <a:xfrm>
          <a:off x="0" y="0"/>
          <a:ext cx="0" cy="0"/>
          <a:chOff x="0" y="0"/>
          <a:chExt cx="0" cy="0"/>
        </a:xfrm>
      </p:grpSpPr>
      <p:sp>
        <p:nvSpPr>
          <p:cNvPr id="1049025" name="日期占位符 3"/>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26" name="页脚占位符 4"/>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27" name="灯片编号占位符 5"/>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253" name=""/>
        <p:cNvGrpSpPr/>
        <p:nvPr/>
      </p:nvGrpSpPr>
      <p:grpSpPr>
        <a:xfrm>
          <a:off x="0" y="0"/>
          <a:ext cx="0" cy="0"/>
          <a:chOff x="0" y="0"/>
          <a:chExt cx="0" cy="0"/>
        </a:xfrm>
      </p:grpSpPr>
      <p:sp>
        <p:nvSpPr>
          <p:cNvPr id="1049047" name="标题 1"/>
          <p:cNvSpPr>
            <a:spLocks noGrp="1"/>
          </p:cNvSpPr>
          <p:nvPr>
            <p:ph type="title"/>
          </p:nvPr>
        </p:nvSpPr>
        <p:spPr>
          <a:xfrm>
            <a:off x="609600" y="274638"/>
            <a:ext cx="10972800" cy="1143000"/>
          </a:xfrm>
          <a:prstGeom prst="rect">
            <a:avLst/>
          </a:prstGeom>
        </p:spPr>
        <p:txBody>
          <a:bodyPr/>
          <a:p>
            <a:r>
              <a:rPr lang="zh-CN" altLang="en-US"/>
              <a:t>单击此处编辑母版标题样式</a:t>
            </a:r>
            <a:endParaRPr lang="zh-CN" altLang="en-US"/>
          </a:p>
        </p:txBody>
      </p:sp>
      <p:sp>
        <p:nvSpPr>
          <p:cNvPr id="1049048" name="竖排文字占位符 2"/>
          <p:cNvSpPr>
            <a:spLocks noGrp="1"/>
          </p:cNvSpPr>
          <p:nvPr>
            <p:ph type="body" orient="vert" idx="1"/>
          </p:nvPr>
        </p:nvSpPr>
        <p:spPr>
          <a:xfrm>
            <a:off x="609600" y="1600201"/>
            <a:ext cx="10972800" cy="4525963"/>
          </a:xfrm>
          <a:prstGeom prst="rect">
            <a:avLst/>
          </a:prstGeom>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49" name="日期占位符 3"/>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50" name="页脚占位符 4"/>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51" name="灯片编号占位符 5"/>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251" name=""/>
        <p:cNvGrpSpPr/>
        <p:nvPr/>
      </p:nvGrpSpPr>
      <p:grpSpPr>
        <a:xfrm>
          <a:off x="0" y="0"/>
          <a:ext cx="0" cy="0"/>
          <a:chOff x="0" y="0"/>
          <a:chExt cx="0" cy="0"/>
        </a:xfrm>
      </p:grpSpPr>
      <p:sp>
        <p:nvSpPr>
          <p:cNvPr id="1049036" name="竖排标题 1"/>
          <p:cNvSpPr>
            <a:spLocks noGrp="1"/>
          </p:cNvSpPr>
          <p:nvPr>
            <p:ph type="title" orient="vert"/>
          </p:nvPr>
        </p:nvSpPr>
        <p:spPr>
          <a:xfrm>
            <a:off x="8839200" y="274639"/>
            <a:ext cx="2743200" cy="5851525"/>
          </a:xfrm>
          <a:prstGeom prst="rect">
            <a:avLst/>
          </a:prstGeom>
        </p:spPr>
        <p:txBody>
          <a:bodyPr vert="eaVert"/>
          <a:p>
            <a:r>
              <a:rPr lang="zh-CN" altLang="en-US"/>
              <a:t>单击此处编辑母版标题样式</a:t>
            </a:r>
            <a:endParaRPr lang="zh-CN" altLang="en-US"/>
          </a:p>
        </p:txBody>
      </p:sp>
      <p:sp>
        <p:nvSpPr>
          <p:cNvPr id="1049037" name="竖排文字占位符 2"/>
          <p:cNvSpPr>
            <a:spLocks noGrp="1"/>
          </p:cNvSpPr>
          <p:nvPr>
            <p:ph type="body" orient="vert" idx="1"/>
          </p:nvPr>
        </p:nvSpPr>
        <p:spPr>
          <a:xfrm>
            <a:off x="609600" y="274639"/>
            <a:ext cx="8026400" cy="5851525"/>
          </a:xfrm>
          <a:prstGeom prst="rect">
            <a:avLst/>
          </a:prstGeom>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38" name="日期占位符 3"/>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39" name="页脚占位符 4"/>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40" name="灯片编号占位符 5"/>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showMasterSp="0">
  <p:cSld name="1_标题幻灯片">
    <p:spTree>
      <p:nvGrpSpPr>
        <p:cNvPr id="250" name=""/>
        <p:cNvGrpSpPr/>
        <p:nvPr/>
      </p:nvGrpSpPr>
      <p:grpSpPr>
        <a:xfrm>
          <a:off x="0" y="0"/>
          <a:ext cx="0" cy="0"/>
          <a:chOff x="0" y="0"/>
          <a:chExt cx="0" cy="0"/>
        </a:xfrm>
      </p:grpSpPr>
      <p:sp>
        <p:nvSpPr>
          <p:cNvPr id="1049031" name="标题 1"/>
          <p:cNvSpPr>
            <a:spLocks noGrp="1"/>
          </p:cNvSpPr>
          <p:nvPr>
            <p:ph type="ctrTitle"/>
          </p:nvPr>
        </p:nvSpPr>
        <p:spPr>
          <a:xfrm>
            <a:off x="2930747" y="4357694"/>
            <a:ext cx="8516803" cy="584194"/>
          </a:xfrm>
          <a:prstGeom prst="rect">
            <a:avLst/>
          </a:prstGeom>
        </p:spPr>
        <p:txBody>
          <a:bodyPr/>
          <a:lstStyle>
            <a:lvl1pPr algn="r">
              <a:defRPr b="1"/>
            </a:lvl1pPr>
          </a:lstStyle>
          <a:p>
            <a:r>
              <a:rPr lang="zh-CN" altLang="en-US"/>
              <a:t>单击此处编辑母版标题样式</a:t>
            </a:r>
            <a:endParaRPr lang="zh-CN" altLang="en-US"/>
          </a:p>
        </p:txBody>
      </p:sp>
      <p:sp>
        <p:nvSpPr>
          <p:cNvPr id="1049032" name="副标题 2"/>
          <p:cNvSpPr>
            <a:spLocks noGrp="1"/>
          </p:cNvSpPr>
          <p:nvPr>
            <p:ph type="subTitle" idx="1"/>
          </p:nvPr>
        </p:nvSpPr>
        <p:spPr>
          <a:xfrm>
            <a:off x="2930747" y="4955326"/>
            <a:ext cx="8534400" cy="344127"/>
          </a:xfrm>
          <a:prstGeom prst="rect">
            <a:avLst/>
          </a:prstGeom>
        </p:spPr>
        <p:txBody>
          <a:bodyPr>
            <a:normAutofit/>
          </a:bodyPr>
          <a:lstStyle>
            <a:lvl1pPr marL="0" indent="0" algn="r">
              <a:buNone/>
              <a:defRPr sz="16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1049033" name="日期占位符 3"/>
          <p:cNvSpPr>
            <a:spLocks noGrp="1"/>
          </p:cNvSpPr>
          <p:nvPr>
            <p:ph type="dt" sz="half" idx="10"/>
          </p:nvPr>
        </p:nvSpPr>
        <p:spPr>
          <a:xfrm>
            <a:off x="609600" y="6356351"/>
            <a:ext cx="2844800" cy="365125"/>
          </a:xfrm>
          <a:prstGeom prst="rect">
            <a:avLst/>
          </a:prstGeom>
        </p:spPr>
        <p:txBody>
          <a:bodyPr/>
          <a:p>
            <a:fld id="{F69DAD11-B9FF-4C43-B0F5-07A642CDC144}" type="datetimeFigureOut">
              <a:rPr lang="zh-CN" altLang="en-US">
                <a:solidFill>
                  <a:prstClr val="black">
                    <a:tint val="75000"/>
                  </a:prstClr>
                </a:solidFill>
              </a:rPr>
            </a:fld>
            <a:endParaRPr lang="zh-CN" altLang="en-US">
              <a:solidFill>
                <a:prstClr val="black">
                  <a:tint val="75000"/>
                </a:prstClr>
              </a:solidFill>
            </a:endParaRPr>
          </a:p>
        </p:txBody>
      </p:sp>
      <p:sp>
        <p:nvSpPr>
          <p:cNvPr id="1049034" name="页脚占位符 4"/>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35" name="灯片编号占位符 5"/>
          <p:cNvSpPr>
            <a:spLocks noGrp="1"/>
          </p:cNvSpPr>
          <p:nvPr>
            <p:ph type="sldNum" sz="quarter" idx="12"/>
          </p:nvPr>
        </p:nvSpPr>
        <p:spPr>
          <a:xfrm>
            <a:off x="8737600" y="6356351"/>
            <a:ext cx="2844800" cy="365125"/>
          </a:xfrm>
          <a:prstGeom prst="rect">
            <a:avLst/>
          </a:prstGeom>
        </p:spPr>
        <p:txBody>
          <a:bodyPr/>
          <a:p>
            <a:fld id="{43DEC9F6-63E5-4FF7-B021-AD98255870F6}"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tx1"/>
        </a:solidFill>
        <a:effectLst/>
      </p:bgPr>
    </p:bg>
    <p:spTree>
      <p:nvGrpSpPr>
        <p:cNvPr id="244"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246"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245"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247"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266" name=""/>
        <p:cNvGrpSpPr/>
        <p:nvPr/>
      </p:nvGrpSpPr>
      <p:grpSpPr>
        <a:xfrm>
          <a:off x="0" y="0"/>
          <a:ext cx="0" cy="0"/>
          <a:chOff x="0" y="0"/>
          <a:chExt cx="0" cy="0"/>
        </a:xfrm>
      </p:grpSpPr>
      <p:sp>
        <p:nvSpPr>
          <p:cNvPr id="1049110"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1049111"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1049112" name="Date Placeholder 3"/>
          <p:cNvSpPr>
            <a:spLocks noGrp="1"/>
          </p:cNvSpPr>
          <p:nvPr>
            <p:ph type="dt" sz="half" idx="10"/>
          </p:nvPr>
        </p:nvSpPr>
        <p:spPr/>
        <p:txBody>
          <a:bodyPr/>
          <a:p>
            <a:fld id="{C764DE79-268F-4C1A-8933-263129D2AF90}" type="datetimeFigureOut">
              <a:rPr lang="en-US" dirty="0"/>
            </a:fld>
            <a:endParaRPr lang="en-US" dirty="0"/>
          </a:p>
        </p:txBody>
      </p:sp>
      <p:sp>
        <p:nvSpPr>
          <p:cNvPr id="1049113" name="Footer Placeholder 4"/>
          <p:cNvSpPr>
            <a:spLocks noGrp="1"/>
          </p:cNvSpPr>
          <p:nvPr>
            <p:ph type="ftr" sz="quarter" idx="11"/>
          </p:nvPr>
        </p:nvSpPr>
        <p:spPr/>
        <p:txBody>
          <a:bodyPr/>
          <a:p>
            <a:endParaRPr lang="en-US" dirty="0"/>
          </a:p>
        </p:txBody>
      </p:sp>
      <p:sp>
        <p:nvSpPr>
          <p:cNvPr id="1049114" name="Slide Number Placeholder 5"/>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258" name=""/>
        <p:cNvGrpSpPr/>
        <p:nvPr/>
      </p:nvGrpSpPr>
      <p:grpSpPr>
        <a:xfrm>
          <a:off x="0" y="0"/>
          <a:ext cx="0" cy="0"/>
          <a:chOff x="0" y="0"/>
          <a:chExt cx="0" cy="0"/>
        </a:xfrm>
      </p:grpSpPr>
      <p:sp>
        <p:nvSpPr>
          <p:cNvPr id="1049077" name="Title 1"/>
          <p:cNvSpPr>
            <a:spLocks noGrp="1"/>
          </p:cNvSpPr>
          <p:nvPr>
            <p:ph type="title"/>
          </p:nvPr>
        </p:nvSpPr>
        <p:spPr/>
        <p:txBody>
          <a:bodyPr/>
          <a:p>
            <a:r>
              <a:rPr lang="zh-CN" altLang="en-US"/>
              <a:t>单击此处编辑母版标题样式</a:t>
            </a:r>
            <a:endParaRPr lang="en-US" dirty="0"/>
          </a:p>
        </p:txBody>
      </p:sp>
      <p:sp>
        <p:nvSpPr>
          <p:cNvPr id="1049078" name="Content Placeholder 2"/>
          <p:cNvSpPr>
            <a:spLocks noGrp="1"/>
          </p:cNvSpPr>
          <p:nvPr>
            <p:ph idx="1"/>
          </p:nvPr>
        </p:nvSpPr>
        <p:spPr/>
        <p:txBody>
          <a:bodyPr/>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079" name="Date Placeholder 3"/>
          <p:cNvSpPr>
            <a:spLocks noGrp="1"/>
          </p:cNvSpPr>
          <p:nvPr>
            <p:ph type="dt" sz="half" idx="10"/>
          </p:nvPr>
        </p:nvSpPr>
        <p:spPr/>
        <p:txBody>
          <a:bodyPr/>
          <a:p>
            <a:fld id="{C764DE79-268F-4C1A-8933-263129D2AF90}" type="datetimeFigureOut">
              <a:rPr lang="en-US" dirty="0"/>
            </a:fld>
            <a:endParaRPr lang="en-US" dirty="0"/>
          </a:p>
        </p:txBody>
      </p:sp>
      <p:sp>
        <p:nvSpPr>
          <p:cNvPr id="1049080" name="Footer Placeholder 4"/>
          <p:cNvSpPr>
            <a:spLocks noGrp="1"/>
          </p:cNvSpPr>
          <p:nvPr>
            <p:ph type="ftr" sz="quarter" idx="11"/>
          </p:nvPr>
        </p:nvSpPr>
        <p:spPr/>
        <p:txBody>
          <a:bodyPr/>
          <a:p>
            <a:endParaRPr lang="en-US" dirty="0"/>
          </a:p>
        </p:txBody>
      </p:sp>
      <p:sp>
        <p:nvSpPr>
          <p:cNvPr id="1049081" name="Slide Number Placeholder 5"/>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263" name=""/>
        <p:cNvGrpSpPr/>
        <p:nvPr/>
      </p:nvGrpSpPr>
      <p:grpSpPr>
        <a:xfrm>
          <a:off x="0" y="0"/>
          <a:ext cx="0" cy="0"/>
          <a:chOff x="0" y="0"/>
          <a:chExt cx="0" cy="0"/>
        </a:xfrm>
      </p:grpSpPr>
      <p:sp>
        <p:nvSpPr>
          <p:cNvPr id="1049105"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1049106"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1049107" name="Date Placeholder 3"/>
          <p:cNvSpPr>
            <a:spLocks noGrp="1"/>
          </p:cNvSpPr>
          <p:nvPr>
            <p:ph type="dt" sz="half" idx="10"/>
          </p:nvPr>
        </p:nvSpPr>
        <p:spPr/>
        <p:txBody>
          <a:bodyPr/>
          <a:p>
            <a:fld id="{C764DE79-268F-4C1A-8933-263129D2AF90}" type="datetimeFigureOut">
              <a:rPr lang="en-US" dirty="0"/>
            </a:fld>
            <a:endParaRPr lang="en-US" dirty="0"/>
          </a:p>
        </p:txBody>
      </p:sp>
      <p:sp>
        <p:nvSpPr>
          <p:cNvPr id="1049108" name="Footer Placeholder 4"/>
          <p:cNvSpPr>
            <a:spLocks noGrp="1"/>
          </p:cNvSpPr>
          <p:nvPr>
            <p:ph type="ftr" sz="quarter" idx="11"/>
          </p:nvPr>
        </p:nvSpPr>
        <p:spPr/>
        <p:txBody>
          <a:bodyPr/>
          <a:p>
            <a:endParaRPr lang="en-US" dirty="0"/>
          </a:p>
        </p:txBody>
      </p:sp>
      <p:sp>
        <p:nvSpPr>
          <p:cNvPr id="1049109" name="Slide Number Placeholder 5"/>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27" name=""/>
        <p:cNvGrpSpPr/>
        <p:nvPr/>
      </p:nvGrpSpPr>
      <p:grpSpPr>
        <a:xfrm>
          <a:off x="0" y="0"/>
          <a:ext cx="0" cy="0"/>
          <a:chOff x="0" y="0"/>
          <a:chExt cx="0" cy="0"/>
        </a:xfrm>
      </p:grpSpPr>
      <p:sp>
        <p:nvSpPr>
          <p:cNvPr id="1048576" name="标题 1"/>
          <p:cNvSpPr>
            <a:spLocks noGrp="1"/>
          </p:cNvSpPr>
          <p:nvPr>
            <p:ph type="title"/>
          </p:nvPr>
        </p:nvSpPr>
        <p:spPr>
          <a:xfrm>
            <a:off x="609600" y="274638"/>
            <a:ext cx="10972800" cy="1143000"/>
          </a:xfrm>
          <a:prstGeom prst="rect">
            <a:avLst/>
          </a:prstGeom>
        </p:spPr>
        <p:txBody>
          <a:bodyPr/>
          <a:p>
            <a:r>
              <a:rPr lang="zh-CN" altLang="en-US"/>
              <a:t>单击此处编辑母版标题样式</a:t>
            </a:r>
            <a:endParaRPr lang="zh-CN" altLang="en-US"/>
          </a:p>
        </p:txBody>
      </p:sp>
      <p:sp>
        <p:nvSpPr>
          <p:cNvPr id="1048577" name="内容占位符 2"/>
          <p:cNvSpPr>
            <a:spLocks noGrp="1"/>
          </p:cNvSpPr>
          <p:nvPr>
            <p:ph idx="1"/>
          </p:nvPr>
        </p:nvSpPr>
        <p:spPr>
          <a:xfrm>
            <a:off x="609600" y="1600201"/>
            <a:ext cx="10972800" cy="4525963"/>
          </a:xfrm>
          <a:prstGeom prst="rect">
            <a:avLst/>
          </a:prstGeo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579" name="页脚占位符 4"/>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8580" name="灯片编号占位符 5"/>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270" name=""/>
        <p:cNvGrpSpPr/>
        <p:nvPr/>
      </p:nvGrpSpPr>
      <p:grpSpPr>
        <a:xfrm>
          <a:off x="0" y="0"/>
          <a:ext cx="0" cy="0"/>
          <a:chOff x="0" y="0"/>
          <a:chExt cx="0" cy="0"/>
        </a:xfrm>
      </p:grpSpPr>
      <p:sp>
        <p:nvSpPr>
          <p:cNvPr id="1049126" name="Title 1"/>
          <p:cNvSpPr>
            <a:spLocks noGrp="1"/>
          </p:cNvSpPr>
          <p:nvPr>
            <p:ph type="title"/>
          </p:nvPr>
        </p:nvSpPr>
        <p:spPr/>
        <p:txBody>
          <a:bodyPr/>
          <a:p>
            <a:r>
              <a:rPr lang="zh-CN" altLang="en-US"/>
              <a:t>单击此处编辑母版标题样式</a:t>
            </a:r>
            <a:endParaRPr lang="en-US" dirty="0"/>
          </a:p>
        </p:txBody>
      </p:sp>
      <p:sp>
        <p:nvSpPr>
          <p:cNvPr id="1049127" name="Content Placeholder 2"/>
          <p:cNvSpPr>
            <a:spLocks noGrp="1"/>
          </p:cNvSpPr>
          <p:nvPr>
            <p:ph sz="half" idx="1"/>
          </p:nvPr>
        </p:nvSpPr>
        <p:spPr>
          <a:xfrm>
            <a:off x="838200" y="1825625"/>
            <a:ext cx="5181600" cy="4351338"/>
          </a:xfrm>
        </p:spPr>
        <p:txBody>
          <a:bodyPr/>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128" name="Content Placeholder 3"/>
          <p:cNvSpPr>
            <a:spLocks noGrp="1"/>
          </p:cNvSpPr>
          <p:nvPr>
            <p:ph sz="half" idx="2"/>
          </p:nvPr>
        </p:nvSpPr>
        <p:spPr>
          <a:xfrm>
            <a:off x="6172200" y="1825625"/>
            <a:ext cx="5181600" cy="4351338"/>
          </a:xfrm>
        </p:spPr>
        <p:txBody>
          <a:bodyPr/>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129" name="Date Placeholder 4"/>
          <p:cNvSpPr>
            <a:spLocks noGrp="1"/>
          </p:cNvSpPr>
          <p:nvPr>
            <p:ph type="dt" sz="half" idx="10"/>
          </p:nvPr>
        </p:nvSpPr>
        <p:spPr/>
        <p:txBody>
          <a:bodyPr/>
          <a:p>
            <a:fld id="{C764DE79-268F-4C1A-8933-263129D2AF90}" type="datetimeFigureOut">
              <a:rPr lang="en-US" dirty="0"/>
            </a:fld>
            <a:endParaRPr lang="en-US" dirty="0"/>
          </a:p>
        </p:txBody>
      </p:sp>
      <p:sp>
        <p:nvSpPr>
          <p:cNvPr id="1049130" name="Footer Placeholder 5"/>
          <p:cNvSpPr>
            <a:spLocks noGrp="1"/>
          </p:cNvSpPr>
          <p:nvPr>
            <p:ph type="ftr" sz="quarter" idx="11"/>
          </p:nvPr>
        </p:nvSpPr>
        <p:spPr/>
        <p:txBody>
          <a:bodyPr/>
          <a:p>
            <a:endParaRPr lang="en-US" dirty="0"/>
          </a:p>
        </p:txBody>
      </p:sp>
      <p:sp>
        <p:nvSpPr>
          <p:cNvPr id="1049131" name="Slide Number Placeholder 6"/>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260" name=""/>
        <p:cNvGrpSpPr/>
        <p:nvPr/>
      </p:nvGrpSpPr>
      <p:grpSpPr>
        <a:xfrm>
          <a:off x="0" y="0"/>
          <a:ext cx="0" cy="0"/>
          <a:chOff x="0" y="0"/>
          <a:chExt cx="0" cy="0"/>
        </a:xfrm>
      </p:grpSpPr>
      <p:sp>
        <p:nvSpPr>
          <p:cNvPr id="1049088" name="Title 1"/>
          <p:cNvSpPr>
            <a:spLocks noGrp="1"/>
          </p:cNvSpPr>
          <p:nvPr>
            <p:ph type="title"/>
          </p:nvPr>
        </p:nvSpPr>
        <p:spPr>
          <a:xfrm>
            <a:off x="839788" y="365125"/>
            <a:ext cx="10515600" cy="1325563"/>
          </a:xfrm>
        </p:spPr>
        <p:txBody>
          <a:bodyPr/>
          <a:p>
            <a:r>
              <a:rPr lang="zh-CN" altLang="en-US"/>
              <a:t>单击此处编辑母版标题样式</a:t>
            </a:r>
            <a:endParaRPr lang="en-US" dirty="0"/>
          </a:p>
        </p:txBody>
      </p:sp>
      <p:sp>
        <p:nvSpPr>
          <p:cNvPr id="1049089"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090" name="Content Placeholder 3"/>
          <p:cNvSpPr>
            <a:spLocks noGrp="1"/>
          </p:cNvSpPr>
          <p:nvPr>
            <p:ph sz="half" idx="2"/>
          </p:nvPr>
        </p:nvSpPr>
        <p:spPr>
          <a:xfrm>
            <a:off x="839788" y="2505075"/>
            <a:ext cx="5157787" cy="3684588"/>
          </a:xfrm>
        </p:spPr>
        <p:txBody>
          <a:bodyPr/>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091"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092" name="Content Placeholder 5"/>
          <p:cNvSpPr>
            <a:spLocks noGrp="1"/>
          </p:cNvSpPr>
          <p:nvPr>
            <p:ph sz="quarter" idx="4"/>
          </p:nvPr>
        </p:nvSpPr>
        <p:spPr>
          <a:xfrm>
            <a:off x="6172200" y="2505075"/>
            <a:ext cx="5183188" cy="3684588"/>
          </a:xfrm>
        </p:spPr>
        <p:txBody>
          <a:bodyPr/>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093" name="Date Placeholder 6"/>
          <p:cNvSpPr>
            <a:spLocks noGrp="1"/>
          </p:cNvSpPr>
          <p:nvPr>
            <p:ph type="dt" sz="half" idx="10"/>
          </p:nvPr>
        </p:nvSpPr>
        <p:spPr/>
        <p:txBody>
          <a:bodyPr/>
          <a:p>
            <a:fld id="{C764DE79-268F-4C1A-8933-263129D2AF90}" type="datetimeFigureOut">
              <a:rPr lang="en-US" dirty="0"/>
            </a:fld>
            <a:endParaRPr lang="en-US" dirty="0"/>
          </a:p>
        </p:txBody>
      </p:sp>
      <p:sp>
        <p:nvSpPr>
          <p:cNvPr id="1049094" name="Footer Placeholder 7"/>
          <p:cNvSpPr>
            <a:spLocks noGrp="1"/>
          </p:cNvSpPr>
          <p:nvPr>
            <p:ph type="ftr" sz="quarter" idx="11"/>
          </p:nvPr>
        </p:nvSpPr>
        <p:spPr/>
        <p:txBody>
          <a:bodyPr/>
          <a:p>
            <a:endParaRPr lang="en-US" dirty="0"/>
          </a:p>
        </p:txBody>
      </p:sp>
      <p:sp>
        <p:nvSpPr>
          <p:cNvPr id="1049095" name="Slide Number Placeholder 8"/>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261" name=""/>
        <p:cNvGrpSpPr/>
        <p:nvPr/>
      </p:nvGrpSpPr>
      <p:grpSpPr>
        <a:xfrm>
          <a:off x="0" y="0"/>
          <a:ext cx="0" cy="0"/>
          <a:chOff x="0" y="0"/>
          <a:chExt cx="0" cy="0"/>
        </a:xfrm>
      </p:grpSpPr>
      <p:sp>
        <p:nvSpPr>
          <p:cNvPr id="1049096" name="Title 1"/>
          <p:cNvSpPr>
            <a:spLocks noGrp="1"/>
          </p:cNvSpPr>
          <p:nvPr>
            <p:ph type="title"/>
          </p:nvPr>
        </p:nvSpPr>
        <p:spPr/>
        <p:txBody>
          <a:bodyPr/>
          <a:p>
            <a:r>
              <a:rPr lang="zh-CN" altLang="en-US"/>
              <a:t>单击此处编辑母版标题样式</a:t>
            </a:r>
            <a:endParaRPr lang="en-US" dirty="0"/>
          </a:p>
        </p:txBody>
      </p:sp>
      <p:sp>
        <p:nvSpPr>
          <p:cNvPr id="1049097" name="Date Placeholder 2"/>
          <p:cNvSpPr>
            <a:spLocks noGrp="1"/>
          </p:cNvSpPr>
          <p:nvPr>
            <p:ph type="dt" sz="half" idx="10"/>
          </p:nvPr>
        </p:nvSpPr>
        <p:spPr/>
        <p:txBody>
          <a:bodyPr/>
          <a:p>
            <a:fld id="{C764DE79-268F-4C1A-8933-263129D2AF90}" type="datetimeFigureOut">
              <a:rPr lang="en-US" dirty="0"/>
            </a:fld>
            <a:endParaRPr lang="en-US" dirty="0"/>
          </a:p>
        </p:txBody>
      </p:sp>
      <p:sp>
        <p:nvSpPr>
          <p:cNvPr id="1049098" name="Footer Placeholder 3"/>
          <p:cNvSpPr>
            <a:spLocks noGrp="1"/>
          </p:cNvSpPr>
          <p:nvPr>
            <p:ph type="ftr" sz="quarter" idx="11"/>
          </p:nvPr>
        </p:nvSpPr>
        <p:spPr/>
        <p:txBody>
          <a:bodyPr/>
          <a:p>
            <a:endParaRPr lang="en-US" dirty="0"/>
          </a:p>
        </p:txBody>
      </p:sp>
      <p:sp>
        <p:nvSpPr>
          <p:cNvPr id="1049099" name="Slide Number Placeholder 4"/>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269" name=""/>
        <p:cNvGrpSpPr/>
        <p:nvPr/>
      </p:nvGrpSpPr>
      <p:grpSpPr>
        <a:xfrm>
          <a:off x="0" y="0"/>
          <a:ext cx="0" cy="0"/>
          <a:chOff x="0" y="0"/>
          <a:chExt cx="0" cy="0"/>
        </a:xfrm>
      </p:grpSpPr>
      <p:sp>
        <p:nvSpPr>
          <p:cNvPr id="1049120"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1049121"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122"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9123" name="Date Placeholder 4"/>
          <p:cNvSpPr>
            <a:spLocks noGrp="1"/>
          </p:cNvSpPr>
          <p:nvPr>
            <p:ph type="dt" sz="half" idx="10"/>
          </p:nvPr>
        </p:nvSpPr>
        <p:spPr/>
        <p:txBody>
          <a:bodyPr/>
          <a:p>
            <a:fld id="{C764DE79-268F-4C1A-8933-263129D2AF90}" type="datetimeFigureOut">
              <a:rPr lang="en-US" dirty="0"/>
            </a:fld>
            <a:endParaRPr lang="en-US" dirty="0"/>
          </a:p>
        </p:txBody>
      </p:sp>
      <p:sp>
        <p:nvSpPr>
          <p:cNvPr id="1049124" name="Footer Placeholder 5"/>
          <p:cNvSpPr>
            <a:spLocks noGrp="1"/>
          </p:cNvSpPr>
          <p:nvPr>
            <p:ph type="ftr" sz="quarter" idx="11"/>
          </p:nvPr>
        </p:nvSpPr>
        <p:spPr/>
        <p:txBody>
          <a:bodyPr/>
          <a:p>
            <a:endParaRPr lang="en-US" dirty="0"/>
          </a:p>
        </p:txBody>
      </p:sp>
      <p:sp>
        <p:nvSpPr>
          <p:cNvPr id="1049125" name="Slide Number Placeholder 6"/>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259" name=""/>
        <p:cNvGrpSpPr/>
        <p:nvPr/>
      </p:nvGrpSpPr>
      <p:grpSpPr>
        <a:xfrm>
          <a:off x="0" y="0"/>
          <a:ext cx="0" cy="0"/>
          <a:chOff x="0" y="0"/>
          <a:chExt cx="0" cy="0"/>
        </a:xfrm>
      </p:grpSpPr>
      <p:sp>
        <p:nvSpPr>
          <p:cNvPr id="104908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104908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104908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9085" name="Date Placeholder 4"/>
          <p:cNvSpPr>
            <a:spLocks noGrp="1"/>
          </p:cNvSpPr>
          <p:nvPr>
            <p:ph type="dt" sz="half" idx="10"/>
          </p:nvPr>
        </p:nvSpPr>
        <p:spPr/>
        <p:txBody>
          <a:bodyPr/>
          <a:p>
            <a:fld id="{C764DE79-268F-4C1A-8933-263129D2AF90}" type="datetimeFigureOut">
              <a:rPr lang="en-US" dirty="0"/>
            </a:fld>
            <a:endParaRPr lang="en-US" dirty="0"/>
          </a:p>
        </p:txBody>
      </p:sp>
      <p:sp>
        <p:nvSpPr>
          <p:cNvPr id="1049086" name="Footer Placeholder 5"/>
          <p:cNvSpPr>
            <a:spLocks noGrp="1"/>
          </p:cNvSpPr>
          <p:nvPr>
            <p:ph type="ftr" sz="quarter" idx="11"/>
          </p:nvPr>
        </p:nvSpPr>
        <p:spPr/>
        <p:txBody>
          <a:bodyPr/>
          <a:p>
            <a:endParaRPr lang="en-US" dirty="0"/>
          </a:p>
        </p:txBody>
      </p:sp>
      <p:sp>
        <p:nvSpPr>
          <p:cNvPr id="1049087" name="Slide Number Placeholder 6"/>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268" name=""/>
        <p:cNvGrpSpPr/>
        <p:nvPr/>
      </p:nvGrpSpPr>
      <p:grpSpPr>
        <a:xfrm>
          <a:off x="0" y="0"/>
          <a:ext cx="0" cy="0"/>
          <a:chOff x="0" y="0"/>
          <a:chExt cx="0" cy="0"/>
        </a:xfrm>
      </p:grpSpPr>
      <p:sp>
        <p:nvSpPr>
          <p:cNvPr id="1049115" name="Title 1"/>
          <p:cNvSpPr>
            <a:spLocks noGrp="1"/>
          </p:cNvSpPr>
          <p:nvPr>
            <p:ph type="title"/>
          </p:nvPr>
        </p:nvSpPr>
        <p:spPr/>
        <p:txBody>
          <a:bodyPr/>
          <a:p>
            <a:r>
              <a:rPr lang="zh-CN" altLang="en-US"/>
              <a:t>单击此处编辑母版标题样式</a:t>
            </a:r>
            <a:endParaRPr lang="en-US" dirty="0"/>
          </a:p>
        </p:txBody>
      </p:sp>
      <p:sp>
        <p:nvSpPr>
          <p:cNvPr id="1049116" name="Vertical Text Placeholder 2"/>
          <p:cNvSpPr>
            <a:spLocks noGrp="1"/>
          </p:cNvSpPr>
          <p:nvPr>
            <p:ph type="body" orient="vert" idx="1"/>
          </p:nvPr>
        </p:nvSpPr>
        <p:spPr/>
        <p:txBody>
          <a:bodyPr vert="eaVert"/>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117" name="Date Placeholder 3"/>
          <p:cNvSpPr>
            <a:spLocks noGrp="1"/>
          </p:cNvSpPr>
          <p:nvPr>
            <p:ph type="dt" sz="half" idx="10"/>
          </p:nvPr>
        </p:nvSpPr>
        <p:spPr/>
        <p:txBody>
          <a:bodyPr/>
          <a:p>
            <a:fld id="{C764DE79-268F-4C1A-8933-263129D2AF90}" type="datetimeFigureOut">
              <a:rPr lang="en-US" dirty="0"/>
            </a:fld>
            <a:endParaRPr lang="en-US" dirty="0"/>
          </a:p>
        </p:txBody>
      </p:sp>
      <p:sp>
        <p:nvSpPr>
          <p:cNvPr id="1049118" name="Footer Placeholder 4"/>
          <p:cNvSpPr>
            <a:spLocks noGrp="1"/>
          </p:cNvSpPr>
          <p:nvPr>
            <p:ph type="ftr" sz="quarter" idx="11"/>
          </p:nvPr>
        </p:nvSpPr>
        <p:spPr/>
        <p:txBody>
          <a:bodyPr/>
          <a:p>
            <a:endParaRPr lang="en-US" dirty="0"/>
          </a:p>
        </p:txBody>
      </p:sp>
      <p:sp>
        <p:nvSpPr>
          <p:cNvPr id="1049119" name="Slide Number Placeholder 5"/>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262" name=""/>
        <p:cNvGrpSpPr/>
        <p:nvPr/>
      </p:nvGrpSpPr>
      <p:grpSpPr>
        <a:xfrm>
          <a:off x="0" y="0"/>
          <a:ext cx="0" cy="0"/>
          <a:chOff x="0" y="0"/>
          <a:chExt cx="0" cy="0"/>
        </a:xfrm>
      </p:grpSpPr>
      <p:sp>
        <p:nvSpPr>
          <p:cNvPr id="1049100" name="Vertical Title 1"/>
          <p:cNvSpPr>
            <a:spLocks noGrp="1"/>
          </p:cNvSpPr>
          <p:nvPr>
            <p:ph type="title" orient="vert"/>
          </p:nvPr>
        </p:nvSpPr>
        <p:spPr>
          <a:xfrm>
            <a:off x="8724900" y="365125"/>
            <a:ext cx="2628900" cy="5811838"/>
          </a:xfrm>
        </p:spPr>
        <p:txBody>
          <a:bodyPr vert="eaVert"/>
          <a:p>
            <a:r>
              <a:rPr lang="zh-CN" altLang="en-US"/>
              <a:t>单击此处编辑母版标题样式</a:t>
            </a:r>
            <a:endParaRPr lang="en-US" dirty="0"/>
          </a:p>
        </p:txBody>
      </p:sp>
      <p:sp>
        <p:nvSpPr>
          <p:cNvPr id="1049101" name="Vertical Text Placeholder 2"/>
          <p:cNvSpPr>
            <a:spLocks noGrp="1"/>
          </p:cNvSpPr>
          <p:nvPr>
            <p:ph type="body" orient="vert" idx="1"/>
          </p:nvPr>
        </p:nvSpPr>
        <p:spPr>
          <a:xfrm>
            <a:off x="838200" y="365125"/>
            <a:ext cx="7734300" cy="5811838"/>
          </a:xfrm>
        </p:spPr>
        <p:txBody>
          <a:bodyPr vert="eaVert"/>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102" name="Date Placeholder 3"/>
          <p:cNvSpPr>
            <a:spLocks noGrp="1"/>
          </p:cNvSpPr>
          <p:nvPr>
            <p:ph type="dt" sz="half" idx="10"/>
          </p:nvPr>
        </p:nvSpPr>
        <p:spPr/>
        <p:txBody>
          <a:bodyPr/>
          <a:p>
            <a:fld id="{C764DE79-268F-4C1A-8933-263129D2AF90}" type="datetimeFigureOut">
              <a:rPr lang="en-US" dirty="0"/>
            </a:fld>
            <a:endParaRPr lang="en-US" dirty="0"/>
          </a:p>
        </p:txBody>
      </p:sp>
      <p:sp>
        <p:nvSpPr>
          <p:cNvPr id="1049103" name="Footer Placeholder 4"/>
          <p:cNvSpPr>
            <a:spLocks noGrp="1"/>
          </p:cNvSpPr>
          <p:nvPr>
            <p:ph type="ftr" sz="quarter" idx="11"/>
          </p:nvPr>
        </p:nvSpPr>
        <p:spPr/>
        <p:txBody>
          <a:bodyPr/>
          <a:p>
            <a:endParaRPr lang="en-US" dirty="0"/>
          </a:p>
        </p:txBody>
      </p:sp>
      <p:sp>
        <p:nvSpPr>
          <p:cNvPr id="1049104" name="Slide Number Placeholder 5"/>
          <p:cNvSpPr>
            <a:spLocks noGrp="1"/>
          </p:cNvSpPr>
          <p:nvPr>
            <p:ph type="sldNum" sz="quarter" idx="12"/>
          </p:nvPr>
        </p:nvSpPr>
        <p:spPr/>
        <p:txBody>
          <a:bodyPr/>
          <a:p>
            <a:fld id="{48F63A3B-78C7-47BE-AE5E-E10140E04643}" type="slidenum">
              <a:rPr lang="en-US" dirty="0"/>
            </a:fld>
            <a:endParaRPr lang="en-US" dirty="0"/>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237" name=""/>
        <p:cNvGrpSpPr/>
        <p:nvPr/>
      </p:nvGrpSpPr>
      <p:grpSpPr>
        <a:xfrm>
          <a:off x="0" y="0"/>
          <a:ext cx="0" cy="0"/>
          <a:chOff x="0" y="0"/>
          <a:chExt cx="0" cy="0"/>
        </a:xfrm>
      </p:grpSpPr>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264" name=""/>
        <p:cNvGrpSpPr/>
        <p:nvPr/>
      </p:nvGrpSpPr>
      <p:grpSpPr>
        <a:xfrm>
          <a:off x="0" y="0"/>
          <a:ext cx="0" cy="0"/>
          <a:chOff x="0" y="0"/>
          <a:chExt cx="0" cy="0"/>
        </a:xfrm>
      </p:grpSpPr>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271" name=""/>
        <p:cNvGrpSpPr/>
        <p:nvPr/>
      </p:nvGrpSpPr>
      <p:grpSpPr>
        <a:xfrm>
          <a:off x="0" y="0"/>
          <a:ext cx="0" cy="0"/>
          <a:chOff x="0" y="0"/>
          <a:chExt cx="0" cy="0"/>
        </a:xfrm>
      </p:grpSpPr>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254" name=""/>
        <p:cNvGrpSpPr/>
        <p:nvPr/>
      </p:nvGrpSpPr>
      <p:grpSpPr>
        <a:xfrm>
          <a:off x="0" y="0"/>
          <a:ext cx="0" cy="0"/>
          <a:chOff x="0" y="0"/>
          <a:chExt cx="0" cy="0"/>
        </a:xfrm>
      </p:grpSpPr>
      <p:sp>
        <p:nvSpPr>
          <p:cNvPr id="104905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104905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1049054" name="日期占位符 3"/>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55" name="页脚占位符 4"/>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56" name="灯片编号占位符 5"/>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265" name=""/>
        <p:cNvGrpSpPr/>
        <p:nvPr/>
      </p:nvGrpSpPr>
      <p:grpSpPr>
        <a:xfrm>
          <a:off x="0" y="0"/>
          <a:ext cx="0" cy="0"/>
          <a:chOff x="0" y="0"/>
          <a:chExt cx="0" cy="0"/>
        </a:xfrm>
      </p:grpSpPr>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267" name=""/>
        <p:cNvGrpSpPr/>
        <p:nvPr/>
      </p:nvGrpSpPr>
      <p:grpSpPr>
        <a:xfrm>
          <a:off x="0" y="0"/>
          <a:ext cx="0" cy="0"/>
          <a:chOff x="0" y="0"/>
          <a:chExt cx="0" cy="0"/>
        </a:xfrm>
      </p:grpSpPr>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255" name=""/>
        <p:cNvGrpSpPr/>
        <p:nvPr/>
      </p:nvGrpSpPr>
      <p:grpSpPr>
        <a:xfrm>
          <a:off x="0" y="0"/>
          <a:ext cx="0" cy="0"/>
          <a:chOff x="0" y="0"/>
          <a:chExt cx="0" cy="0"/>
        </a:xfrm>
      </p:grpSpPr>
      <p:sp>
        <p:nvSpPr>
          <p:cNvPr id="1049057" name="标题 1"/>
          <p:cNvSpPr>
            <a:spLocks noGrp="1"/>
          </p:cNvSpPr>
          <p:nvPr>
            <p:ph type="title"/>
          </p:nvPr>
        </p:nvSpPr>
        <p:spPr>
          <a:xfrm>
            <a:off x="609600" y="274638"/>
            <a:ext cx="10972800" cy="1143000"/>
          </a:xfrm>
          <a:prstGeom prst="rect">
            <a:avLst/>
          </a:prstGeom>
        </p:spPr>
        <p:txBody>
          <a:bodyPr/>
          <a:p>
            <a:r>
              <a:rPr lang="zh-CN" altLang="en-US"/>
              <a:t>单击此处编辑母版标题样式</a:t>
            </a:r>
            <a:endParaRPr lang="zh-CN" altLang="en-US"/>
          </a:p>
        </p:txBody>
      </p:sp>
      <p:sp>
        <p:nvSpPr>
          <p:cNvPr id="1049058"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59"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60" name="日期占位符 4"/>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61" name="页脚占位符 5"/>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62" name="灯片编号占位符 6"/>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256" name=""/>
        <p:cNvGrpSpPr/>
        <p:nvPr/>
      </p:nvGrpSpPr>
      <p:grpSpPr>
        <a:xfrm>
          <a:off x="0" y="0"/>
          <a:ext cx="0" cy="0"/>
          <a:chOff x="0" y="0"/>
          <a:chExt cx="0" cy="0"/>
        </a:xfrm>
      </p:grpSpPr>
      <p:sp>
        <p:nvSpPr>
          <p:cNvPr id="1049063" name="标题 1"/>
          <p:cNvSpPr>
            <a:spLocks noGrp="1"/>
          </p:cNvSpPr>
          <p:nvPr>
            <p:ph type="title"/>
          </p:nvPr>
        </p:nvSpPr>
        <p:spPr>
          <a:xfrm>
            <a:off x="609600" y="274638"/>
            <a:ext cx="10972800" cy="1143000"/>
          </a:xfrm>
          <a:prstGeom prst="rect">
            <a:avLst/>
          </a:prstGeom>
        </p:spPr>
        <p:txBody>
          <a:bodyPr/>
          <a:p>
            <a:r>
              <a:rPr lang="zh-CN" altLang="en-US"/>
              <a:t>单击此处编辑母版标题样式</a:t>
            </a:r>
            <a:endParaRPr lang="zh-CN" altLang="en-US"/>
          </a:p>
        </p:txBody>
      </p:sp>
      <p:sp>
        <p:nvSpPr>
          <p:cNvPr id="1049064"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065"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66"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067"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68" name="日期占位符 6"/>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69" name="页脚占位符 7"/>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70" name="灯片编号占位符 8"/>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249" name=""/>
        <p:cNvGrpSpPr/>
        <p:nvPr/>
      </p:nvGrpSpPr>
      <p:grpSpPr>
        <a:xfrm>
          <a:off x="0" y="0"/>
          <a:ext cx="0" cy="0"/>
          <a:chOff x="0" y="0"/>
          <a:chExt cx="0" cy="0"/>
        </a:xfrm>
      </p:grpSpPr>
      <p:sp>
        <p:nvSpPr>
          <p:cNvPr id="1049028" name="日期占位符 2"/>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29" name="页脚占位符 3"/>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30" name="灯片编号占位符 4"/>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48" name=""/>
        <p:cNvGrpSpPr/>
        <p:nvPr/>
      </p:nvGrpSpPr>
      <p:grpSpPr>
        <a:xfrm>
          <a:off x="0" y="0"/>
          <a:ext cx="0" cy="0"/>
          <a:chOff x="0" y="0"/>
          <a:chExt cx="0" cy="0"/>
        </a:xfrm>
      </p:grpSpPr>
      <p:sp>
        <p:nvSpPr>
          <p:cNvPr id="1048581" name="日期占位符 1"/>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582" name="页脚占位符 2"/>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8583" name="灯片编号占位符 3"/>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257" name=""/>
        <p:cNvGrpSpPr/>
        <p:nvPr/>
      </p:nvGrpSpPr>
      <p:grpSpPr>
        <a:xfrm>
          <a:off x="0" y="0"/>
          <a:ext cx="0" cy="0"/>
          <a:chOff x="0" y="0"/>
          <a:chExt cx="0" cy="0"/>
        </a:xfrm>
      </p:grpSpPr>
      <p:sp>
        <p:nvSpPr>
          <p:cNvPr id="1049071"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1049072"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73"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49074" name="日期占位符 4"/>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75" name="页脚占位符 5"/>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76" name="灯片编号占位符 6"/>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252" name=""/>
        <p:cNvGrpSpPr/>
        <p:nvPr/>
      </p:nvGrpSpPr>
      <p:grpSpPr>
        <a:xfrm>
          <a:off x="0" y="0"/>
          <a:ext cx="0" cy="0"/>
          <a:chOff x="0" y="0"/>
          <a:chExt cx="0" cy="0"/>
        </a:xfrm>
      </p:grpSpPr>
      <p:sp>
        <p:nvSpPr>
          <p:cNvPr id="1049041"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1049042"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9043"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49044" name="日期占位符 4"/>
          <p:cNvSpPr>
            <a:spLocks noGrp="1"/>
          </p:cNvSpPr>
          <p:nvPr>
            <p:ph type="dt" sz="half" idx="10"/>
          </p:nvPr>
        </p:nvSpPr>
        <p:spPr>
          <a:xfrm>
            <a:off x="609600" y="6356351"/>
            <a:ext cx="2844800" cy="365125"/>
          </a:xfrm>
          <a:prstGeom prst="rect">
            <a:avLst/>
          </a:prstGeom>
        </p:spPr>
        <p:txBody>
          <a:bodyPr/>
          <a:p>
            <a:fld id="{62E411AE-AC1C-432B-8B6F-F940C21018D6}"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45" name="页脚占位符 5"/>
          <p:cNvSpPr>
            <a:spLocks noGrp="1"/>
          </p:cNvSpPr>
          <p:nvPr>
            <p:ph type="ftr" sz="quarter" idx="11"/>
          </p:nvPr>
        </p:nvSpPr>
        <p:spPr>
          <a:xfrm>
            <a:off x="4165600" y="6356351"/>
            <a:ext cx="3860800" cy="365125"/>
          </a:xfrm>
          <a:prstGeom prst="rect">
            <a:avLst/>
          </a:prstGeom>
        </p:spPr>
        <p:txBody>
          <a:bodyPr/>
          <a:p>
            <a:endParaRPr lang="zh-CN" altLang="en-US">
              <a:solidFill>
                <a:prstClr val="black">
                  <a:tint val="75000"/>
                </a:prstClr>
              </a:solidFill>
            </a:endParaRPr>
          </a:p>
        </p:txBody>
      </p:sp>
      <p:sp>
        <p:nvSpPr>
          <p:cNvPr id="1049046" name="灯片编号占位符 6"/>
          <p:cNvSpPr>
            <a:spLocks noGrp="1"/>
          </p:cNvSpPr>
          <p:nvPr>
            <p:ph type="sldNum" sz="quarter" idx="12"/>
          </p:nvPr>
        </p:nvSpPr>
        <p:spPr>
          <a:xfrm>
            <a:off x="8737600" y="6356351"/>
            <a:ext cx="2844800" cy="365125"/>
          </a:xfrm>
          <a:prstGeom prst="rect">
            <a:avLst/>
          </a:prstGeom>
        </p:spPr>
        <p:txBody>
          <a:bodyPr/>
          <a:p>
            <a:fld id="{A6ADEE00-618D-4001-B085-C9262B9D6E2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6" Type="http://schemas.openxmlformats.org/officeDocument/2006/relationships/theme" Target="../theme/theme3.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4"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239"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221" name=""/>
        <p:cNvGrpSpPr/>
        <p:nvPr/>
      </p:nvGrpSpPr>
      <p:grpSpPr>
        <a:xfrm>
          <a:off x="0" y="0"/>
          <a:ext cx="0" cy="0"/>
          <a:chOff x="0" y="0"/>
          <a:chExt cx="0" cy="0"/>
        </a:xfrm>
      </p:grpSpPr>
      <p:sp>
        <p:nvSpPr>
          <p:cNvPr id="1049011"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p>
            <a:r>
              <a:rPr lang="zh-CN" altLang="en-US"/>
              <a:t>单击此处编辑母版标题样式</a:t>
            </a:r>
            <a:endParaRPr lang="en-US" dirty="0"/>
          </a:p>
        </p:txBody>
      </p:sp>
      <p:sp>
        <p:nvSpPr>
          <p:cNvPr id="1049012"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49013"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1049014"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49015"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image" Target="../media/image27.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6.GIF"/><Relationship Id="rId4" Type="http://schemas.openxmlformats.org/officeDocument/2006/relationships/image" Target="../media/image8.png"/><Relationship Id="rId3" Type="http://schemas.microsoft.com/office/2007/relationships/media" Target="../media/media1.m4a"/><Relationship Id="rId2" Type="http://schemas.openxmlformats.org/officeDocument/2006/relationships/audio" Target="../media/media1.m4a"/><Relationship Id="rId11" Type="http://schemas.openxmlformats.org/officeDocument/2006/relationships/notesSlide" Target="../notesSlides/notesSlide13.xml"/><Relationship Id="rId10" Type="http://schemas.openxmlformats.org/officeDocument/2006/relationships/slideLayout" Target="../slideLayouts/slideLayout7.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9" Type="http://schemas.openxmlformats.org/officeDocument/2006/relationships/audio" Target="../media/media1.m4a"/><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39.png"/><Relationship Id="rId3" Type="http://schemas.openxmlformats.org/officeDocument/2006/relationships/tags" Target="../tags/tag1.xml"/><Relationship Id="rId2" Type="http://schemas.openxmlformats.org/officeDocument/2006/relationships/image" Target="../media/image38.png"/><Relationship Id="rId18" Type="http://schemas.openxmlformats.org/officeDocument/2006/relationships/slideLayout" Target="../slideLayouts/slideLayout7.xml"/><Relationship Id="rId17" Type="http://schemas.openxmlformats.org/officeDocument/2006/relationships/image" Target="../media/image17.png"/><Relationship Id="rId16" Type="http://schemas.microsoft.com/office/2007/relationships/media" Target="../media/audio3.wav"/><Relationship Id="rId15" Type="http://schemas.openxmlformats.org/officeDocument/2006/relationships/audio" Target="../media/audio3.wav"/><Relationship Id="rId14" Type="http://schemas.openxmlformats.org/officeDocument/2006/relationships/image" Target="../media/image11.png"/><Relationship Id="rId13" Type="http://schemas.microsoft.com/office/2007/relationships/media" Target="../media/media3.m4a"/><Relationship Id="rId12" Type="http://schemas.openxmlformats.org/officeDocument/2006/relationships/audio" Target="../media/media3.m4a"/><Relationship Id="rId11" Type="http://schemas.openxmlformats.org/officeDocument/2006/relationships/image" Target="../media/image8.png"/><Relationship Id="rId10" Type="http://schemas.microsoft.com/office/2007/relationships/media" Target="../media/media1.m4a"/><Relationship Id="rId1" Type="http://schemas.openxmlformats.org/officeDocument/2006/relationships/image" Target="../media/image6.GIF"/></Relationships>
</file>

<file path=ppt/slides/_rels/slide19.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4" Type="http://schemas.openxmlformats.org/officeDocument/2006/relationships/notesSlide" Target="../notesSlides/notesSlide14.xml"/><Relationship Id="rId53" Type="http://schemas.openxmlformats.org/officeDocument/2006/relationships/slideLayout" Target="../slideLayouts/slideLayout7.xml"/><Relationship Id="rId52" Type="http://schemas.openxmlformats.org/officeDocument/2006/relationships/audio" Target="../media/audio1.wav"/><Relationship Id="rId51" Type="http://schemas.openxmlformats.org/officeDocument/2006/relationships/tags" Target="../tags/tag44.xml"/><Relationship Id="rId50" Type="http://schemas.openxmlformats.org/officeDocument/2006/relationships/image" Target="../media/image11.png"/><Relationship Id="rId5" Type="http://schemas.openxmlformats.org/officeDocument/2006/relationships/tags" Target="../tags/tag4.xml"/><Relationship Id="rId49" Type="http://schemas.openxmlformats.org/officeDocument/2006/relationships/image" Target="../media/image10.png"/><Relationship Id="rId48" Type="http://schemas.openxmlformats.org/officeDocument/2006/relationships/image" Target="../media/image9.png"/><Relationship Id="rId47" Type="http://schemas.openxmlformats.org/officeDocument/2006/relationships/tags" Target="../tags/tag43.xml"/><Relationship Id="rId46" Type="http://schemas.openxmlformats.org/officeDocument/2006/relationships/tags" Target="../tags/tag42.xml"/><Relationship Id="rId45" Type="http://schemas.microsoft.com/office/2007/relationships/media" Target="../media/media3.m4a"/><Relationship Id="rId44" Type="http://schemas.openxmlformats.org/officeDocument/2006/relationships/audio" Target="../media/media3.m4a"/><Relationship Id="rId43" Type="http://schemas.openxmlformats.org/officeDocument/2006/relationships/image" Target="../media/image6.GIF"/><Relationship Id="rId42" Type="http://schemas.openxmlformats.org/officeDocument/2006/relationships/tags" Target="../tags/tag41.xml"/><Relationship Id="rId41" Type="http://schemas.openxmlformats.org/officeDocument/2006/relationships/tags" Target="../tags/tag40.xml"/><Relationship Id="rId40" Type="http://schemas.openxmlformats.org/officeDocument/2006/relationships/tags" Target="../tags/tag39.xml"/><Relationship Id="rId4" Type="http://schemas.openxmlformats.org/officeDocument/2006/relationships/image" Target="../media/image8.png"/><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tags" Target="../tags/tag34.xml"/><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microsoft.com/office/2007/relationships/media" Target="../media/media1.m4a"/><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audio" Target="../media/media1.m4a"/><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media" Target="../media/media1.m4a"/><Relationship Id="rId3" Type="http://schemas.openxmlformats.org/officeDocument/2006/relationships/audio" Target="../media/media1.m4a"/><Relationship Id="rId2" Type="http://schemas.openxmlformats.org/officeDocument/2006/relationships/image" Target="../media/image7.png"/><Relationship Id="rId13" Type="http://schemas.openxmlformats.org/officeDocument/2006/relationships/notesSlide" Target="../notesSlides/notesSlide2.xml"/><Relationship Id="rId12" Type="http://schemas.openxmlformats.org/officeDocument/2006/relationships/slideLayout" Target="../slideLayouts/slideLayout7.xml"/><Relationship Id="rId11" Type="http://schemas.openxmlformats.org/officeDocument/2006/relationships/audio" Target="../media/audio1.wav"/><Relationship Id="rId10" Type="http://schemas.microsoft.com/office/2007/relationships/media" Target="../media/media2.mp3"/><Relationship Id="rId1" Type="http://schemas.openxmlformats.org/officeDocument/2006/relationships/image" Target="../media/image6.GIF"/></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42.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42.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43.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42.jpeg"/></Relationships>
</file>

<file path=ppt/slides/_rels/slide2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microsoft.com/office/2007/relationships/media" Target="../media/media3.m4a"/><Relationship Id="rId6" Type="http://schemas.openxmlformats.org/officeDocument/2006/relationships/audio" Target="../media/media3.m4a"/><Relationship Id="rId5" Type="http://schemas.openxmlformats.org/officeDocument/2006/relationships/image" Target="../media/image6.GIF"/><Relationship Id="rId4" Type="http://schemas.openxmlformats.org/officeDocument/2006/relationships/image" Target="../media/image8.png"/><Relationship Id="rId3" Type="http://schemas.microsoft.com/office/2007/relationships/media" Target="../media/media1.m4a"/><Relationship Id="rId2" Type="http://schemas.openxmlformats.org/officeDocument/2006/relationships/audio" Target="../media/media1.m4a"/><Relationship Id="rId14" Type="http://schemas.openxmlformats.org/officeDocument/2006/relationships/notesSlide" Target="../notesSlides/notesSlide18.xml"/><Relationship Id="rId13" Type="http://schemas.openxmlformats.org/officeDocument/2006/relationships/slideLayout" Target="../slideLayouts/slideLayout7.xml"/><Relationship Id="rId12" Type="http://schemas.openxmlformats.org/officeDocument/2006/relationships/audio" Target="../media/audio1.wav"/><Relationship Id="rId11" Type="http://schemas.openxmlformats.org/officeDocument/2006/relationships/tags" Target="../tags/tag45.xml"/><Relationship Id="rId10" Type="http://schemas.openxmlformats.org/officeDocument/2006/relationships/image" Target="../media/image11.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44.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44.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44.jpeg"/></Relationships>
</file>

<file path=ppt/slides/_rels/slide27.xml.rels><?xml version="1.0" encoding="UTF-8" standalone="yes"?>
<Relationships xmlns="http://schemas.openxmlformats.org/package/2006/relationships"><Relationship Id="rId9" Type="http://schemas.microsoft.com/office/2007/relationships/media" Target="../media/audio5.wav"/><Relationship Id="rId8" Type="http://schemas.openxmlformats.org/officeDocument/2006/relationships/audio" Target="../media/audio5.wav"/><Relationship Id="rId7" Type="http://schemas.openxmlformats.org/officeDocument/2006/relationships/image" Target="../media/image50.png"/><Relationship Id="rId6" Type="http://schemas.microsoft.com/office/2007/relationships/media" Target="../media/audio4.wav"/><Relationship Id="rId5" Type="http://schemas.openxmlformats.org/officeDocument/2006/relationships/audio" Target="../media/audio4.wav"/><Relationship Id="rId4" Type="http://schemas.openxmlformats.org/officeDocument/2006/relationships/image" Target="../media/image49.GIF"/><Relationship Id="rId3" Type="http://schemas.openxmlformats.org/officeDocument/2006/relationships/image" Target="../media/image6.GIF"/><Relationship Id="rId2" Type="http://schemas.openxmlformats.org/officeDocument/2006/relationships/image" Target="../media/image48.GIF"/><Relationship Id="rId15" Type="http://schemas.openxmlformats.org/officeDocument/2006/relationships/slideLayout" Target="../slideLayouts/slideLayout27.xml"/><Relationship Id="rId14" Type="http://schemas.openxmlformats.org/officeDocument/2006/relationships/audio" Target="../media/audio7.wav"/><Relationship Id="rId13" Type="http://schemas.openxmlformats.org/officeDocument/2006/relationships/audio" Target="../media/audio6.wav"/><Relationship Id="rId12" Type="http://schemas.openxmlformats.org/officeDocument/2006/relationships/tags" Target="../tags/tag46.xml"/><Relationship Id="rId11" Type="http://schemas.openxmlformats.org/officeDocument/2006/relationships/image" Target="../media/image51.jpeg"/><Relationship Id="rId10" Type="http://schemas.openxmlformats.org/officeDocument/2006/relationships/image" Target="../media/image8.png"/><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7.png"/><Relationship Id="rId7" Type="http://schemas.microsoft.com/office/2007/relationships/media" Target="../media/audio2.wav"/><Relationship Id="rId6" Type="http://schemas.openxmlformats.org/officeDocument/2006/relationships/audio" Target="../media/audio2.wav"/><Relationship Id="rId5" Type="http://schemas.openxmlformats.org/officeDocument/2006/relationships/image" Target="../media/image16.jpeg"/><Relationship Id="rId4" Type="http://schemas.openxmlformats.org/officeDocument/2006/relationships/image" Target="../media/image11.png"/><Relationship Id="rId3" Type="http://schemas.openxmlformats.org/officeDocument/2006/relationships/image" Target="../media/image14.png"/><Relationship Id="rId2" Type="http://schemas.openxmlformats.org/officeDocument/2006/relationships/image" Target="../media/image13.png"/><Relationship Id="rId10" Type="http://schemas.openxmlformats.org/officeDocument/2006/relationships/notesSlide" Target="../notesSlides/notesSlide4.xml"/><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6.GIF"/><Relationship Id="rId4" Type="http://schemas.openxmlformats.org/officeDocument/2006/relationships/image" Target="../media/image8.png"/><Relationship Id="rId3" Type="http://schemas.microsoft.com/office/2007/relationships/media" Target="../media/media1.m4a"/><Relationship Id="rId2" Type="http://schemas.openxmlformats.org/officeDocument/2006/relationships/audio" Target="../media/media1.m4a"/><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7.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25.jpe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6.GIF"/><Relationship Id="rId4" Type="http://schemas.openxmlformats.org/officeDocument/2006/relationships/image" Target="../media/image8.png"/><Relationship Id="rId3" Type="http://schemas.microsoft.com/office/2007/relationships/media" Target="../media/media1.m4a"/><Relationship Id="rId2" Type="http://schemas.openxmlformats.org/officeDocument/2006/relationships/audio" Target="../media/media1.m4a"/><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pic>
        <p:nvPicPr>
          <p:cNvPr id="2097153" name="图片 14"/>
          <p:cNvPicPr>
            <a:picLocks noChangeAspect="1"/>
          </p:cNvPicPr>
          <p:nvPr/>
        </p:nvPicPr>
        <p:blipFill rotWithShape="1">
          <a:blip r:embed="rId1">
            <a:clrChange>
              <a:clrFrom>
                <a:srgbClr val="000000">
                  <a:alpha val="0"/>
                </a:srgbClr>
              </a:clrFrom>
              <a:clrTo>
                <a:srgbClr val="000000">
                  <a:alpha val="0"/>
                </a:srgbClr>
              </a:clrTo>
            </a:clrChange>
          </a:blip>
          <a:srcRect t="24184"/>
          <a:stretch>
            <a:fillRect/>
          </a:stretch>
        </p:blipFill>
        <p:spPr>
          <a:xfrm>
            <a:off x="0" y="0"/>
            <a:ext cx="12191365" cy="6857365"/>
          </a:xfrm>
          <a:prstGeom prst="rect">
            <a:avLst/>
          </a:prstGeom>
        </p:spPr>
      </p:pic>
      <p:sp>
        <p:nvSpPr>
          <p:cNvPr id="1048584" name="矩形 8"/>
          <p:cNvSpPr/>
          <p:nvPr/>
        </p:nvSpPr>
        <p:spPr>
          <a:xfrm>
            <a:off x="984294" y="881425"/>
            <a:ext cx="8443040" cy="624840"/>
          </a:xfrm>
          <a:prstGeom prst="rect">
            <a:avLst/>
          </a:prstGeom>
        </p:spPr>
        <p:txBody>
          <a:bodyPr wrap="none">
            <a:spAutoFit/>
          </a:bodyPr>
          <a:p>
            <a:pPr algn="l"/>
            <a:r>
              <a:rPr lang="en-US" altLang="zh-CN" sz="3600" dirty="0">
                <a:solidFill>
                  <a:schemeClr val="tx1">
                    <a:lumMod val="85000"/>
                    <a:lumOff val="15000"/>
                  </a:schemeClr>
                </a:solidFill>
                <a:latin typeface="优设标题黑" panose="00000500000000000000" pitchFamily="2" charset="-122"/>
                <a:ea typeface="优设标题黑" panose="00000500000000000000" pitchFamily="2" charset="-122"/>
              </a:rPr>
              <a:t>Mahjong</a:t>
            </a:r>
            <a:r>
              <a:rPr lang="zh-CN" altLang="en-US" sz="3600" dirty="0">
                <a:solidFill>
                  <a:schemeClr val="tx1">
                    <a:lumMod val="85000"/>
                    <a:lumOff val="15000"/>
                  </a:schemeClr>
                </a:solidFill>
                <a:latin typeface="优设标题黑" panose="00000500000000000000" pitchFamily="2" charset="-122"/>
                <a:ea typeface="优设标题黑" panose="00000500000000000000" pitchFamily="2" charset="-122"/>
              </a:rPr>
              <a:t>：An Ancient Chinese Card Play</a:t>
            </a:r>
            <a:endParaRPr lang="zh-CN" altLang="en-US" sz="3600" dirty="0">
              <a:solidFill>
                <a:schemeClr val="tx1">
                  <a:lumMod val="85000"/>
                  <a:lumOff val="15000"/>
                </a:schemeClr>
              </a:solidFill>
              <a:latin typeface="优设标题黑" panose="00000500000000000000" pitchFamily="2" charset="-122"/>
              <a:ea typeface="优设标题黑" panose="00000500000000000000" pitchFamily="2" charset="-122"/>
            </a:endParaRPr>
          </a:p>
        </p:txBody>
      </p:sp>
      <p:pic>
        <p:nvPicPr>
          <p:cNvPr id="2097154" name="图片 2"/>
          <p:cNvPicPr>
            <a:picLocks noChangeAspect="1"/>
          </p:cNvPicPr>
          <p:nvPr/>
        </p:nvPicPr>
        <p:blipFill>
          <a:blip r:embed="rId2"/>
          <a:stretch>
            <a:fillRect/>
          </a:stretch>
        </p:blipFill>
        <p:spPr>
          <a:xfrm>
            <a:off x="9828050" y="3717033"/>
            <a:ext cx="1365238" cy="2598885"/>
          </a:xfrm>
          <a:prstGeom prst="rect">
            <a:avLst/>
          </a:prstGeom>
        </p:spPr>
      </p:pic>
      <p:pic>
        <p:nvPicPr>
          <p:cNvPr id="2097155" name="图片 3"/>
          <p:cNvPicPr>
            <a:picLocks noChangeAspect="1"/>
          </p:cNvPicPr>
          <p:nvPr/>
        </p:nvPicPr>
        <p:blipFill>
          <a:blip r:embed="rId3"/>
          <a:stretch>
            <a:fillRect/>
          </a:stretch>
        </p:blipFill>
        <p:spPr>
          <a:xfrm flipH="1">
            <a:off x="691227" y="3645024"/>
            <a:ext cx="1372325" cy="2622910"/>
          </a:xfrm>
          <a:prstGeom prst="rect">
            <a:avLst/>
          </a:prstGeom>
        </p:spPr>
      </p:pic>
      <p:grpSp>
        <p:nvGrpSpPr>
          <p:cNvPr id="50" name="组合 19"/>
          <p:cNvGrpSpPr/>
          <p:nvPr/>
        </p:nvGrpSpPr>
        <p:grpSpPr>
          <a:xfrm>
            <a:off x="-393701" y="-10795"/>
            <a:ext cx="12664440" cy="6777355"/>
            <a:chOff x="-3087567" y="4755212"/>
            <a:chExt cx="12850005" cy="6619587"/>
          </a:xfrm>
        </p:grpSpPr>
        <p:grpSp>
          <p:nvGrpSpPr>
            <p:cNvPr id="51" name="组合 5"/>
            <p:cNvGrpSpPr/>
            <p:nvPr/>
          </p:nvGrpSpPr>
          <p:grpSpPr>
            <a:xfrm>
              <a:off x="-3087567" y="4755212"/>
              <a:ext cx="12850005" cy="6619587"/>
              <a:chOff x="-2354270" y="5631208"/>
              <a:chExt cx="9683457" cy="4988362"/>
            </a:xfrm>
          </p:grpSpPr>
          <p:pic>
            <p:nvPicPr>
              <p:cNvPr id="2097156" name="Picture 2"/>
              <p:cNvPicPr>
                <a:picLocks noChangeAspect="1" noChangeArrowheads="1"/>
              </p:cNvPicPr>
              <p:nvPr/>
            </p:nvPicPr>
            <p:blipFill rotWithShape="1">
              <a:blip r:embed="rId4"/>
              <a:srcRect t="31580"/>
              <a:stretch>
                <a:fillRect/>
              </a:stretch>
            </p:blipFill>
            <p:spPr bwMode="auto">
              <a:xfrm>
                <a:off x="-2354270" y="5631208"/>
                <a:ext cx="9683457" cy="4988362"/>
              </a:xfrm>
              <a:prstGeom prst="rect">
                <a:avLst/>
              </a:prstGeom>
              <a:noFill/>
            </p:spPr>
          </p:pic>
          <p:sp>
            <p:nvSpPr>
              <p:cNvPr id="1048585" name="TextBox 7"/>
              <p:cNvSpPr txBox="1"/>
              <p:nvPr/>
            </p:nvSpPr>
            <p:spPr>
              <a:xfrm rot="21239937">
                <a:off x="-11791" y="8890166"/>
                <a:ext cx="2358246" cy="1039457"/>
              </a:xfrm>
              <a:prstGeom prst="rect">
                <a:avLst/>
              </a:prstGeom>
              <a:noFill/>
            </p:spPr>
            <p:txBody>
              <a:bodyPr wrap="square" rtlCol="0">
                <a:spAutoFit/>
              </a:bodyPr>
              <a:p>
                <a:pPr algn="ctr"/>
                <a:r>
                  <a:rPr lang="zh-CN" altLang="en-US" sz="4400" b="1" dirty="0">
                    <a:solidFill>
                      <a:schemeClr val="bg1"/>
                    </a:solidFill>
                    <a:latin typeface="微软雅黑" panose="020B0503020204020204" pitchFamily="34" charset="-122"/>
                    <a:ea typeface="微软雅黑" panose="020B0503020204020204" pitchFamily="34" charset="-122"/>
                  </a:rPr>
                  <a:t>麻将</a:t>
                </a:r>
                <a:r>
                  <a:rPr lang="en-US" altLang="zh-CN" sz="4400" b="1" dirty="0">
                    <a:solidFill>
                      <a:schemeClr val="bg1"/>
                    </a:solidFill>
                    <a:latin typeface="微软雅黑" panose="020B0503020204020204" pitchFamily="34" charset="-122"/>
                    <a:ea typeface="微软雅黑" panose="020B0503020204020204" pitchFamily="34" charset="-122"/>
                  </a:rPr>
                  <a:t>Mahjong</a:t>
                </a:r>
                <a:endParaRPr lang="en-US" altLang="zh-CN" sz="4400" b="1" dirty="0">
                  <a:solidFill>
                    <a:schemeClr val="bg1"/>
                  </a:solidFill>
                  <a:latin typeface="微软雅黑" panose="020B0503020204020204" pitchFamily="34" charset="-122"/>
                  <a:ea typeface="微软雅黑" panose="020B0503020204020204" pitchFamily="34" charset="-122"/>
                </a:endParaRPr>
              </a:p>
            </p:txBody>
          </p:sp>
        </p:grpSp>
        <p:pic>
          <p:nvPicPr>
            <p:cNvPr id="2097157" name="图片 15" descr="C:/Users/18484/Desktop/微信图片_20240915140932.jpg微信图片_20240915140932"/>
            <p:cNvPicPr>
              <a:picLocks noChangeAspect="1"/>
            </p:cNvPicPr>
            <p:nvPr/>
          </p:nvPicPr>
          <p:blipFill>
            <a:blip r:embed="rId5"/>
            <a:srcRect t="4557" b="4557"/>
            <a:stretch>
              <a:fillRect/>
            </a:stretch>
          </p:blipFill>
          <p:spPr>
            <a:xfrm>
              <a:off x="2766558" y="6145664"/>
              <a:ext cx="1267390" cy="1152123"/>
            </a:xfrm>
            <a:prstGeom prst="rect">
              <a:avLst/>
            </a:prstGeom>
          </p:spPr>
        </p:pic>
      </p:grpSp>
      <p:sp>
        <p:nvSpPr>
          <p:cNvPr id="1048586" name="文本框 4"/>
          <p:cNvSpPr txBox="1"/>
          <p:nvPr/>
        </p:nvSpPr>
        <p:spPr>
          <a:xfrm>
            <a:off x="9201785" y="6176645"/>
            <a:ext cx="2989580" cy="715645"/>
          </a:xfrm>
          <a:prstGeom prst="rect">
            <a:avLst/>
          </a:prstGeom>
          <a:noFill/>
        </p:spPr>
        <p:txBody>
          <a:bodyPr wrap="square" rtlCol="0">
            <a:noAutofit/>
          </a:bodyPr>
          <a:p>
            <a:pPr algn="r"/>
            <a:r>
              <a:rPr lang="en-US" altLang="zh-CN" sz="2000">
                <a:latin typeface="楷体" panose="02010609060101010101" charset="-122"/>
                <a:ea typeface="楷体" panose="02010609060101010101" charset="-122"/>
                <a:cs typeface="楷体" panose="02010609060101010101" charset="-122"/>
              </a:rPr>
              <a:t>2023</a:t>
            </a:r>
            <a:r>
              <a:rPr lang="zh-CN" altLang="en-US" sz="2000">
                <a:latin typeface="楷体" panose="02010609060101010101" charset="-122"/>
                <a:ea typeface="楷体" panose="02010609060101010101" charset="-122"/>
                <a:cs typeface="楷体" panose="02010609060101010101" charset="-122"/>
              </a:rPr>
              <a:t>英语笔译</a:t>
            </a:r>
            <a:r>
              <a:rPr lang="en-US" altLang="zh-CN" sz="2000">
                <a:latin typeface="楷体" panose="02010609060101010101" charset="-122"/>
                <a:ea typeface="楷体" panose="02010609060101010101" charset="-122"/>
                <a:cs typeface="楷体" panose="02010609060101010101" charset="-122"/>
              </a:rPr>
              <a:t> </a:t>
            </a:r>
            <a:r>
              <a:rPr lang="zh-CN" altLang="en-US" sz="2000">
                <a:latin typeface="楷体" panose="02010609060101010101" charset="-122"/>
                <a:ea typeface="楷体" panose="02010609060101010101" charset="-122"/>
                <a:cs typeface="楷体" panose="02010609060101010101" charset="-122"/>
              </a:rPr>
              <a:t>曾文静</a:t>
            </a:r>
            <a:endParaRPr lang="zh-CN" altLang="en-US" sz="2000">
              <a:latin typeface="楷体" panose="02010609060101010101" charset="-122"/>
              <a:ea typeface="楷体" panose="02010609060101010101" charset="-122"/>
              <a:cs typeface="楷体" panose="02010609060101010101" charset="-122"/>
            </a:endParaRPr>
          </a:p>
          <a:p>
            <a:pPr algn="r"/>
            <a:r>
              <a:rPr lang="en-US" altLang="zh-CN" sz="2000">
                <a:latin typeface="楷体" panose="02010609060101010101" charset="-122"/>
                <a:ea typeface="楷体" panose="02010609060101010101" charset="-122"/>
                <a:cs typeface="楷体" panose="02010609060101010101" charset="-122"/>
              </a:rPr>
              <a:t>2024.9.19</a:t>
            </a:r>
            <a:endParaRPr lang="en-US" altLang="zh-CN" sz="200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50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8763" name="矩形 1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209"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210" name="图片 11"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grpSp>
        <p:nvGrpSpPr>
          <p:cNvPr id="125" name="组合 34"/>
          <p:cNvGrpSpPr/>
          <p:nvPr/>
        </p:nvGrpSpPr>
        <p:grpSpPr>
          <a:xfrm>
            <a:off x="0" y="1372870"/>
            <a:ext cx="9505315" cy="5296535"/>
            <a:chOff x="-24679" y="1553713"/>
            <a:chExt cx="9505039" cy="4032000"/>
          </a:xfrm>
          <a:solidFill>
            <a:srgbClr val="00B050"/>
          </a:solidFill>
        </p:grpSpPr>
        <p:sp>
          <p:nvSpPr>
            <p:cNvPr id="1048764" name="矩形 31"/>
            <p:cNvSpPr/>
            <p:nvPr/>
          </p:nvSpPr>
          <p:spPr>
            <a:xfrm>
              <a:off x="-24679" y="1553713"/>
              <a:ext cx="9209098" cy="4019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7CB00"/>
                </a:solidFill>
                <a:highlight>
                  <a:srgbClr val="008000"/>
                </a:highlight>
              </a:endParaRPr>
            </a:p>
          </p:txBody>
        </p:sp>
        <p:sp>
          <p:nvSpPr>
            <p:cNvPr id="1048765" name="矩形 32"/>
            <p:cNvSpPr/>
            <p:nvPr/>
          </p:nvSpPr>
          <p:spPr>
            <a:xfrm flipH="1">
              <a:off x="9336360" y="1553713"/>
              <a:ext cx="144000" cy="4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highlight>
                  <a:srgbClr val="008000"/>
                </a:highlight>
              </a:endParaRPr>
            </a:p>
          </p:txBody>
        </p:sp>
      </p:grpSp>
      <p:sp>
        <p:nvSpPr>
          <p:cNvPr id="1048766" name="矩形 16"/>
          <p:cNvSpPr/>
          <p:nvPr/>
        </p:nvSpPr>
        <p:spPr>
          <a:xfrm>
            <a:off x="261620" y="1503045"/>
            <a:ext cx="9062720" cy="4714240"/>
          </a:xfrm>
          <a:prstGeom prst="rect">
            <a:avLst/>
          </a:prstGeom>
        </p:spPr>
        <p:txBody>
          <a:bodyPr wrap="square">
            <a:spAutoFit/>
          </a:bodyPr>
          <a:p>
            <a:pPr indent="0" fontAlgn="auto">
              <a:lnSpc>
                <a:spcPct val="100000"/>
              </a:lnSpc>
            </a:pPr>
            <a:r>
              <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Tiles（麻将牌）: A full set of Mahjong tiles consists of </a:t>
            </a:r>
            <a:r>
              <a:rPr lang="zh-CN" altLang="en-US" sz="2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144 </a:t>
            </a:r>
            <a:r>
              <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pieces, divided into different suits: (9+9+9+7)x4+8=144</a:t>
            </a:r>
            <a:endPar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4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Numerical Tiles</a:t>
            </a:r>
            <a:r>
              <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（序数牌）: These include the Circles/Dots/Wheels（饼/筒）, Bamboo（条/索）, and Characters（万）, each numbered from 1 to 9.</a:t>
            </a:r>
            <a:endPar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4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Honor Tiles</a:t>
            </a:r>
            <a:r>
              <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（字牌）: These are the Wind tiles（风） (East, South, West, North) and Dragon tiles (Red/红中, Green/发财, White/白板).</a:t>
            </a:r>
            <a:endPar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4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Bonus Tiles</a:t>
            </a:r>
            <a:r>
              <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（花牌）: These are the Flower tiles（Spring、Summer、Autumn\Winter；Plum、Orchid、chrysanthemum、bamboo）, which are extra and can score points.</a:t>
            </a:r>
            <a:endPar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4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Dice</a:t>
            </a:r>
            <a:r>
              <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（骰子）: Used to determine the starting player and where to draw tiles from.</a:t>
            </a:r>
            <a:endPar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4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Chips</a:t>
            </a:r>
            <a:r>
              <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（筹码）: Used for scoring.</a:t>
            </a:r>
            <a:endPar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767"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766">
                                            <p:txEl>
                                              <p:pRg st="1" end="1"/>
                                            </p:txEl>
                                          </p:spTgt>
                                        </p:tgtEl>
                                        <p:attrNameLst>
                                          <p:attrName>style.visibility</p:attrName>
                                        </p:attrNameLst>
                                      </p:cBhvr>
                                      <p:to>
                                        <p:strVal val="visible"/>
                                      </p:to>
                                    </p:set>
                                    <p:anim calcmode="lin" valueType="num">
                                      <p:cBhvr additive="base">
                                        <p:cTn id="7" dur="500" fill="hold"/>
                                        <p:tgtEl>
                                          <p:spTgt spid="104876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7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8766">
                                            <p:txEl>
                                              <p:pRg st="2" end="2"/>
                                            </p:txEl>
                                          </p:spTgt>
                                        </p:tgtEl>
                                        <p:attrNameLst>
                                          <p:attrName>style.visibility</p:attrName>
                                        </p:attrNameLst>
                                      </p:cBhvr>
                                      <p:to>
                                        <p:strVal val="visible"/>
                                      </p:to>
                                    </p:set>
                                    <p:anim calcmode="lin" valueType="num">
                                      <p:cBhvr additive="base">
                                        <p:cTn id="13" dur="500" fill="hold"/>
                                        <p:tgtEl>
                                          <p:spTgt spid="104876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87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48766">
                                            <p:txEl>
                                              <p:pRg st="3" end="3"/>
                                            </p:txEl>
                                          </p:spTgt>
                                        </p:tgtEl>
                                        <p:attrNameLst>
                                          <p:attrName>style.visibility</p:attrName>
                                        </p:attrNameLst>
                                      </p:cBhvr>
                                      <p:to>
                                        <p:strVal val="visible"/>
                                      </p:to>
                                    </p:set>
                                    <p:anim calcmode="lin" valueType="num">
                                      <p:cBhvr additive="base">
                                        <p:cTn id="19" dur="500" fill="hold"/>
                                        <p:tgtEl>
                                          <p:spTgt spid="104876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87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48766">
                                            <p:txEl>
                                              <p:pRg st="4" end="4"/>
                                            </p:txEl>
                                          </p:spTgt>
                                        </p:tgtEl>
                                        <p:attrNameLst>
                                          <p:attrName>style.visibility</p:attrName>
                                        </p:attrNameLst>
                                      </p:cBhvr>
                                      <p:to>
                                        <p:strVal val="visible"/>
                                      </p:to>
                                    </p:set>
                                    <p:anim calcmode="lin" valueType="num">
                                      <p:cBhvr additive="base">
                                        <p:cTn id="25" dur="500" fill="hold"/>
                                        <p:tgtEl>
                                          <p:spTgt spid="104876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876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48766">
                                            <p:txEl>
                                              <p:pRg st="5" end="5"/>
                                            </p:txEl>
                                          </p:spTgt>
                                        </p:tgtEl>
                                        <p:attrNameLst>
                                          <p:attrName>style.visibility</p:attrName>
                                        </p:attrNameLst>
                                      </p:cBhvr>
                                      <p:to>
                                        <p:strVal val="visible"/>
                                      </p:to>
                                    </p:set>
                                    <p:anim calcmode="lin" valueType="num">
                                      <p:cBhvr additive="base">
                                        <p:cTn id="29" dur="500" fill="hold"/>
                                        <p:tgtEl>
                                          <p:spTgt spid="104876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4876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28" name=""/>
        <p:cNvGrpSpPr/>
        <p:nvPr/>
      </p:nvGrpSpPr>
      <p:grpSpPr>
        <a:xfrm>
          <a:off x="0" y="0"/>
          <a:ext cx="0" cy="0"/>
          <a:chOff x="0" y="0"/>
          <a:chExt cx="0" cy="0"/>
        </a:xfrm>
      </p:grpSpPr>
      <p:sp>
        <p:nvSpPr>
          <p:cNvPr id="1048771" name="矩形 6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2097212" name="图片 117" descr="图片包含 游戏机, 电脑&#10;&#10;描述已自动生成"/>
          <p:cNvPicPr>
            <a:picLocks noChangeAspect="1"/>
          </p:cNvPicPr>
          <p:nvPr/>
        </p:nvPicPr>
        <p:blipFill>
          <a:blip r:embed="rId2"/>
          <a:stretch>
            <a:fillRect/>
          </a:stretch>
        </p:blipFill>
        <p:spPr>
          <a:xfrm>
            <a:off x="350520" y="278765"/>
            <a:ext cx="1062355" cy="1062355"/>
          </a:xfrm>
          <a:prstGeom prst="rect">
            <a:avLst/>
          </a:prstGeom>
        </p:spPr>
      </p:pic>
      <p:pic>
        <p:nvPicPr>
          <p:cNvPr id="2097213" name="图片 10" descr="卡通人物&#10;&#10;描述已自动生成"/>
          <p:cNvPicPr>
            <a:picLocks noChangeAspect="1"/>
          </p:cNvPicPr>
          <p:nvPr/>
        </p:nvPicPr>
        <p:blipFill>
          <a:blip r:embed="rId3" cstate="print"/>
          <a:stretch>
            <a:fillRect/>
          </a:stretch>
        </p:blipFill>
        <p:spPr>
          <a:xfrm flipH="1">
            <a:off x="10025949" y="3861048"/>
            <a:ext cx="2694787" cy="2694787"/>
          </a:xfrm>
          <a:prstGeom prst="rect">
            <a:avLst/>
          </a:prstGeom>
        </p:spPr>
      </p:pic>
      <p:sp>
        <p:nvSpPr>
          <p:cNvPr id="1048772" name="文本框 1"/>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97214" name="图片 3" descr="微信图片_20240916211344"/>
          <p:cNvPicPr>
            <a:picLocks noChangeAspect="1"/>
          </p:cNvPicPr>
          <p:nvPr/>
        </p:nvPicPr>
        <p:blipFill>
          <a:blip r:embed="rId4"/>
          <a:stretch>
            <a:fillRect/>
          </a:stretch>
        </p:blipFill>
        <p:spPr>
          <a:xfrm>
            <a:off x="1919605" y="-27305"/>
            <a:ext cx="615124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776" name="矩形 35"/>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nvGrpSpPr>
          <p:cNvPr id="132" name="组合 22"/>
          <p:cNvGrpSpPr/>
          <p:nvPr/>
        </p:nvGrpSpPr>
        <p:grpSpPr>
          <a:xfrm>
            <a:off x="1812159" y="4921371"/>
            <a:ext cx="8521370" cy="926071"/>
            <a:chOff x="1403648" y="1628801"/>
            <a:chExt cx="8521370" cy="980928"/>
          </a:xfrm>
        </p:grpSpPr>
        <p:grpSp>
          <p:nvGrpSpPr>
            <p:cNvPr id="133" name="组合 24"/>
            <p:cNvGrpSpPr/>
            <p:nvPr/>
          </p:nvGrpSpPr>
          <p:grpSpPr>
            <a:xfrm>
              <a:off x="1403648" y="1628801"/>
              <a:ext cx="8521370" cy="980928"/>
              <a:chOff x="2339752" y="1772816"/>
              <a:chExt cx="8521370" cy="980928"/>
            </a:xfrm>
          </p:grpSpPr>
          <p:sp>
            <p:nvSpPr>
              <p:cNvPr id="1048777" name="圆角矩形 4"/>
              <p:cNvSpPr/>
              <p:nvPr/>
            </p:nvSpPr>
            <p:spPr>
              <a:xfrm>
                <a:off x="2339752" y="1772816"/>
                <a:ext cx="8521370" cy="98092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pic>
            <p:nvPicPr>
              <p:cNvPr id="2097215" name="图片 27"/>
              <p:cNvPicPr/>
              <p:nvPr/>
            </p:nvPicPr>
            <p:blipFill>
              <a:blip r:embed="rId2" cstate="print"/>
              <a:stretch>
                <a:fillRect/>
              </a:stretch>
            </p:blipFill>
            <p:spPr>
              <a:xfrm>
                <a:off x="2555777" y="1849088"/>
                <a:ext cx="900000" cy="838915"/>
              </a:xfrm>
              <a:prstGeom prst="rect">
                <a:avLst/>
              </a:prstGeom>
            </p:spPr>
          </p:pic>
        </p:grpSp>
        <p:sp>
          <p:nvSpPr>
            <p:cNvPr id="1048778" name="矩形 25"/>
            <p:cNvSpPr/>
            <p:nvPr/>
          </p:nvSpPr>
          <p:spPr>
            <a:xfrm>
              <a:off x="2843808" y="1857620"/>
              <a:ext cx="184731" cy="489012"/>
            </a:xfrm>
            <a:prstGeom prst="rect">
              <a:avLst/>
            </a:prstGeom>
          </p:spPr>
          <p:txBody>
            <a:bodyPr wrap="none">
              <a:spAutoFit/>
            </a:bodyPr>
            <a:p>
              <a:endParaRPr lang="zh-CN" altLang="en-US" sz="2400" dirty="0">
                <a:latin typeface="微软雅黑" panose="020B0503020204020204" pitchFamily="34" charset="-122"/>
                <a:ea typeface="微软雅黑" panose="020B0503020204020204" pitchFamily="34" charset="-122"/>
              </a:endParaRPr>
            </a:p>
          </p:txBody>
        </p:sp>
      </p:grpSp>
      <p:grpSp>
        <p:nvGrpSpPr>
          <p:cNvPr id="134" name="组合 6"/>
          <p:cNvGrpSpPr/>
          <p:nvPr/>
        </p:nvGrpSpPr>
        <p:grpSpPr>
          <a:xfrm>
            <a:off x="1827475" y="3642186"/>
            <a:ext cx="8521370" cy="994052"/>
            <a:chOff x="2339752" y="3789040"/>
            <a:chExt cx="8521370" cy="1052936"/>
          </a:xfrm>
        </p:grpSpPr>
        <p:sp>
          <p:nvSpPr>
            <p:cNvPr id="1048779" name="圆角矩形 6"/>
            <p:cNvSpPr/>
            <p:nvPr/>
          </p:nvSpPr>
          <p:spPr>
            <a:xfrm>
              <a:off x="2339752" y="3861048"/>
              <a:ext cx="8521370" cy="980928"/>
            </a:xfrm>
            <a:prstGeom prst="round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16" name="图片 9"/>
            <p:cNvPicPr/>
            <p:nvPr/>
          </p:nvPicPr>
          <p:blipFill>
            <a:blip r:embed="rId3" cstate="print"/>
            <a:stretch>
              <a:fillRect/>
            </a:stretch>
          </p:blipFill>
          <p:spPr>
            <a:xfrm>
              <a:off x="2411760" y="3789040"/>
              <a:ext cx="1044000" cy="1044000"/>
            </a:xfrm>
            <a:prstGeom prst="rect">
              <a:avLst/>
            </a:prstGeom>
          </p:spPr>
        </p:pic>
      </p:grpSp>
      <p:grpSp>
        <p:nvGrpSpPr>
          <p:cNvPr id="135" name="组合 11"/>
          <p:cNvGrpSpPr/>
          <p:nvPr/>
        </p:nvGrpSpPr>
        <p:grpSpPr>
          <a:xfrm>
            <a:off x="1835315" y="2535074"/>
            <a:ext cx="8521370" cy="926071"/>
            <a:chOff x="2339752" y="2852936"/>
            <a:chExt cx="8521370" cy="980928"/>
          </a:xfrm>
        </p:grpSpPr>
        <p:sp>
          <p:nvSpPr>
            <p:cNvPr id="1048780" name="圆角矩形 5"/>
            <p:cNvSpPr/>
            <p:nvPr/>
          </p:nvSpPr>
          <p:spPr>
            <a:xfrm>
              <a:off x="2339752" y="2852936"/>
              <a:ext cx="8521370" cy="98092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17" name="图片 14"/>
            <p:cNvPicPr>
              <a:picLocks noChangeAspect="1"/>
            </p:cNvPicPr>
            <p:nvPr/>
          </p:nvPicPr>
          <p:blipFill>
            <a:blip r:embed="rId4" cstate="print"/>
            <a:stretch>
              <a:fillRect/>
            </a:stretch>
          </p:blipFill>
          <p:spPr>
            <a:xfrm>
              <a:off x="2532620" y="2867830"/>
              <a:ext cx="835892" cy="836445"/>
            </a:xfrm>
            <a:prstGeom prst="rect">
              <a:avLst/>
            </a:prstGeom>
          </p:spPr>
        </p:pic>
      </p:grpSp>
      <p:grpSp>
        <p:nvGrpSpPr>
          <p:cNvPr id="136" name="组合 16"/>
          <p:cNvGrpSpPr/>
          <p:nvPr/>
        </p:nvGrpSpPr>
        <p:grpSpPr>
          <a:xfrm>
            <a:off x="1835315" y="1340768"/>
            <a:ext cx="8521370" cy="926071"/>
            <a:chOff x="1426804" y="4392288"/>
            <a:chExt cx="8521370" cy="980928"/>
          </a:xfrm>
        </p:grpSpPr>
        <p:grpSp>
          <p:nvGrpSpPr>
            <p:cNvPr id="137" name="组合 17"/>
            <p:cNvGrpSpPr/>
            <p:nvPr/>
          </p:nvGrpSpPr>
          <p:grpSpPr>
            <a:xfrm>
              <a:off x="1426804" y="4392288"/>
              <a:ext cx="8521370" cy="980928"/>
              <a:chOff x="2339752" y="2852935"/>
              <a:chExt cx="8521370" cy="980928"/>
            </a:xfrm>
          </p:grpSpPr>
          <p:sp>
            <p:nvSpPr>
              <p:cNvPr id="1048781" name="圆角矩形 21"/>
              <p:cNvSpPr/>
              <p:nvPr/>
            </p:nvSpPr>
            <p:spPr>
              <a:xfrm>
                <a:off x="2339752" y="2852935"/>
                <a:ext cx="8521370" cy="98092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pic>
            <p:nvPicPr>
              <p:cNvPr id="2097218" name="图片 20"/>
              <p:cNvPicPr/>
              <p:nvPr/>
            </p:nvPicPr>
            <p:blipFill>
              <a:blip r:embed="rId5" cstate="print"/>
              <a:stretch>
                <a:fillRect/>
              </a:stretch>
            </p:blipFill>
            <p:spPr>
              <a:xfrm>
                <a:off x="2586948" y="2994856"/>
                <a:ext cx="727200" cy="709418"/>
              </a:xfrm>
              <a:prstGeom prst="rect">
                <a:avLst/>
              </a:prstGeom>
            </p:spPr>
          </p:pic>
        </p:grpSp>
        <p:sp>
          <p:nvSpPr>
            <p:cNvPr id="1048782" name="矩形 18"/>
            <p:cNvSpPr/>
            <p:nvPr/>
          </p:nvSpPr>
          <p:spPr>
            <a:xfrm>
              <a:off x="2593169" y="4589510"/>
              <a:ext cx="7035176" cy="540783"/>
            </a:xfrm>
            <a:prstGeom prst="rect">
              <a:avLst/>
            </a:prstGeom>
          </p:spPr>
          <p:txBody>
            <a:bodyPr wrap="none">
              <a:spAutoFit/>
            </a:bodyPr>
            <a:p>
              <a:pPr indent="0" algn="l" fontAlgn="auto">
                <a:lnSpc>
                  <a:spcPct val="100000"/>
                </a:lnSpc>
              </a:pPr>
              <a:r>
                <a:rPr lang="zh-CN" altLang="en-US" sz="2800" dirty="0">
                  <a:solidFill>
                    <a:schemeClr val="bg1"/>
                  </a:solidFill>
                  <a:latin typeface="微软雅黑" panose="020B0503020204020204" pitchFamily="34" charset="-122"/>
                  <a:ea typeface="微软雅黑" panose="020B0503020204020204" pitchFamily="34" charset="-122"/>
                  <a:sym typeface="+mn-ea"/>
                </a:rPr>
                <a:t>Shuffling and Building Walls（洗牌和砌墙）</a:t>
              </a:r>
              <a:endParaRPr lang="zh-CN" altLang="en-US" sz="2800" dirty="0">
                <a:latin typeface="微软雅黑" panose="020B0503020204020204" pitchFamily="34" charset="-122"/>
                <a:ea typeface="微软雅黑" panose="020B0503020204020204" pitchFamily="34" charset="-122"/>
              </a:endParaRPr>
            </a:p>
          </p:txBody>
        </p:sp>
      </p:grpSp>
      <p:sp>
        <p:nvSpPr>
          <p:cNvPr id="1048783" name="圆角矩形 26"/>
          <p:cNvSpPr/>
          <p:nvPr/>
        </p:nvSpPr>
        <p:spPr>
          <a:xfrm>
            <a:off x="1827475" y="3704686"/>
            <a:ext cx="8521370" cy="948450"/>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048784" name="圆角矩形 27"/>
          <p:cNvSpPr/>
          <p:nvPr/>
        </p:nvSpPr>
        <p:spPr>
          <a:xfrm>
            <a:off x="1815262" y="4928822"/>
            <a:ext cx="8529210" cy="918620"/>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19" name="图片 33" descr="图片包含 游戏机, 电脑&#10;&#10;描述已自动生成"/>
          <p:cNvPicPr>
            <a:picLocks noChangeAspect="1"/>
          </p:cNvPicPr>
          <p:nvPr/>
        </p:nvPicPr>
        <p:blipFill>
          <a:blip r:embed="rId6"/>
          <a:stretch>
            <a:fillRect/>
          </a:stretch>
        </p:blipFill>
        <p:spPr>
          <a:xfrm>
            <a:off x="350520" y="278765"/>
            <a:ext cx="1062355" cy="1062355"/>
          </a:xfrm>
          <a:prstGeom prst="rect">
            <a:avLst/>
          </a:prstGeom>
        </p:spPr>
      </p:pic>
      <p:sp>
        <p:nvSpPr>
          <p:cNvPr id="1048785" name="圆角矩形 16"/>
          <p:cNvSpPr/>
          <p:nvPr/>
        </p:nvSpPr>
        <p:spPr>
          <a:xfrm>
            <a:off x="1835315" y="2522728"/>
            <a:ext cx="8521370" cy="948450"/>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
        <p:nvSpPr>
          <p:cNvPr id="1048786"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a:xfrm>
          <a:off x="0" y="0"/>
          <a:ext cx="0" cy="0"/>
          <a:chOff x="0" y="0"/>
          <a:chExt cx="0" cy="0"/>
        </a:xfrm>
      </p:grpSpPr>
      <p:sp>
        <p:nvSpPr>
          <p:cNvPr id="1048787" name="矩形 35"/>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nvGrpSpPr>
          <p:cNvPr id="139" name="组合 22"/>
          <p:cNvGrpSpPr/>
          <p:nvPr/>
        </p:nvGrpSpPr>
        <p:grpSpPr>
          <a:xfrm>
            <a:off x="1812159" y="4921371"/>
            <a:ext cx="8521370" cy="926071"/>
            <a:chOff x="1403648" y="1628801"/>
            <a:chExt cx="8521370" cy="980928"/>
          </a:xfrm>
        </p:grpSpPr>
        <p:grpSp>
          <p:nvGrpSpPr>
            <p:cNvPr id="140" name="组合 24"/>
            <p:cNvGrpSpPr/>
            <p:nvPr/>
          </p:nvGrpSpPr>
          <p:grpSpPr>
            <a:xfrm>
              <a:off x="1403648" y="1628801"/>
              <a:ext cx="8521370" cy="980928"/>
              <a:chOff x="2339752" y="1772816"/>
              <a:chExt cx="8521370" cy="980928"/>
            </a:xfrm>
          </p:grpSpPr>
          <p:sp>
            <p:nvSpPr>
              <p:cNvPr id="1048788" name="圆角矩形 4"/>
              <p:cNvSpPr/>
              <p:nvPr/>
            </p:nvSpPr>
            <p:spPr>
              <a:xfrm>
                <a:off x="2339752" y="1772816"/>
                <a:ext cx="8521370" cy="98092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20" name="图片 27"/>
              <p:cNvPicPr/>
              <p:nvPr/>
            </p:nvPicPr>
            <p:blipFill>
              <a:blip r:embed="rId2" cstate="print"/>
              <a:stretch>
                <a:fillRect/>
              </a:stretch>
            </p:blipFill>
            <p:spPr>
              <a:xfrm>
                <a:off x="2555777" y="1849088"/>
                <a:ext cx="900000" cy="838915"/>
              </a:xfrm>
              <a:prstGeom prst="rect">
                <a:avLst/>
              </a:prstGeom>
            </p:spPr>
          </p:pic>
        </p:grpSp>
        <p:sp>
          <p:nvSpPr>
            <p:cNvPr id="1048789" name="矩形 25"/>
            <p:cNvSpPr/>
            <p:nvPr/>
          </p:nvSpPr>
          <p:spPr>
            <a:xfrm>
              <a:off x="2843808" y="1857620"/>
              <a:ext cx="184731" cy="489012"/>
            </a:xfrm>
            <a:prstGeom prst="rect">
              <a:avLst/>
            </a:prstGeom>
          </p:spPr>
          <p:txBody>
            <a:bodyPr wrap="none">
              <a:spAutoFit/>
            </a:bodyPr>
            <a:p>
              <a:endParaRPr lang="zh-CN" altLang="en-US" sz="2400" dirty="0">
                <a:latin typeface="微软雅黑" panose="020B0503020204020204" pitchFamily="34" charset="-122"/>
                <a:ea typeface="微软雅黑" panose="020B0503020204020204" pitchFamily="34" charset="-122"/>
              </a:endParaRPr>
            </a:p>
          </p:txBody>
        </p:sp>
      </p:grpSp>
      <p:grpSp>
        <p:nvGrpSpPr>
          <p:cNvPr id="141" name="组合 6"/>
          <p:cNvGrpSpPr/>
          <p:nvPr/>
        </p:nvGrpSpPr>
        <p:grpSpPr>
          <a:xfrm>
            <a:off x="1827475" y="3642186"/>
            <a:ext cx="8521370" cy="994052"/>
            <a:chOff x="2339752" y="3789040"/>
            <a:chExt cx="8521370" cy="1052936"/>
          </a:xfrm>
        </p:grpSpPr>
        <p:sp>
          <p:nvSpPr>
            <p:cNvPr id="1048790" name="圆角矩形 6"/>
            <p:cNvSpPr/>
            <p:nvPr/>
          </p:nvSpPr>
          <p:spPr>
            <a:xfrm>
              <a:off x="2339752" y="3861048"/>
              <a:ext cx="8521370" cy="980928"/>
            </a:xfrm>
            <a:prstGeom prst="round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21" name="图片 9"/>
            <p:cNvPicPr/>
            <p:nvPr/>
          </p:nvPicPr>
          <p:blipFill>
            <a:blip r:embed="rId3" cstate="print"/>
            <a:stretch>
              <a:fillRect/>
            </a:stretch>
          </p:blipFill>
          <p:spPr>
            <a:xfrm>
              <a:off x="2411760" y="3789040"/>
              <a:ext cx="1044000" cy="1044000"/>
            </a:xfrm>
            <a:prstGeom prst="rect">
              <a:avLst/>
            </a:prstGeom>
          </p:spPr>
        </p:pic>
      </p:grpSp>
      <p:grpSp>
        <p:nvGrpSpPr>
          <p:cNvPr id="142" name="组合 11"/>
          <p:cNvGrpSpPr/>
          <p:nvPr/>
        </p:nvGrpSpPr>
        <p:grpSpPr>
          <a:xfrm>
            <a:off x="1835315" y="2535074"/>
            <a:ext cx="8521370" cy="926071"/>
            <a:chOff x="2339752" y="2852936"/>
            <a:chExt cx="8521370" cy="980928"/>
          </a:xfrm>
        </p:grpSpPr>
        <p:sp>
          <p:nvSpPr>
            <p:cNvPr id="1048791" name="圆角矩形 5"/>
            <p:cNvSpPr/>
            <p:nvPr/>
          </p:nvSpPr>
          <p:spPr>
            <a:xfrm>
              <a:off x="2339752" y="2852936"/>
              <a:ext cx="8521370" cy="98092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22" name="图片 14"/>
            <p:cNvPicPr>
              <a:picLocks noChangeAspect="1"/>
            </p:cNvPicPr>
            <p:nvPr/>
          </p:nvPicPr>
          <p:blipFill>
            <a:blip r:embed="rId4" cstate="print"/>
            <a:stretch>
              <a:fillRect/>
            </a:stretch>
          </p:blipFill>
          <p:spPr>
            <a:xfrm>
              <a:off x="2532620" y="2867830"/>
              <a:ext cx="835892" cy="836445"/>
            </a:xfrm>
            <a:prstGeom prst="rect">
              <a:avLst/>
            </a:prstGeom>
          </p:spPr>
        </p:pic>
      </p:grpSp>
      <p:grpSp>
        <p:nvGrpSpPr>
          <p:cNvPr id="143" name="组合 17"/>
          <p:cNvGrpSpPr/>
          <p:nvPr/>
        </p:nvGrpSpPr>
        <p:grpSpPr>
          <a:xfrm>
            <a:off x="1835315" y="1340768"/>
            <a:ext cx="8521370" cy="926071"/>
            <a:chOff x="2339752" y="2852935"/>
            <a:chExt cx="8521370" cy="980928"/>
          </a:xfrm>
        </p:grpSpPr>
        <p:sp>
          <p:nvSpPr>
            <p:cNvPr id="1048792" name="圆角矩形 21"/>
            <p:cNvSpPr/>
            <p:nvPr/>
          </p:nvSpPr>
          <p:spPr>
            <a:xfrm>
              <a:off x="2339752" y="2852935"/>
              <a:ext cx="8521370" cy="98092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23" name="图片 20"/>
            <p:cNvPicPr/>
            <p:nvPr/>
          </p:nvPicPr>
          <p:blipFill>
            <a:blip r:embed="rId5" cstate="print"/>
            <a:stretch>
              <a:fillRect/>
            </a:stretch>
          </p:blipFill>
          <p:spPr>
            <a:xfrm>
              <a:off x="2586948" y="2994856"/>
              <a:ext cx="727200" cy="709418"/>
            </a:xfrm>
            <a:prstGeom prst="rect">
              <a:avLst/>
            </a:prstGeom>
          </p:spPr>
        </p:pic>
      </p:grpSp>
      <p:sp>
        <p:nvSpPr>
          <p:cNvPr id="1048793" name="矩形 30"/>
          <p:cNvSpPr/>
          <p:nvPr/>
        </p:nvSpPr>
        <p:spPr>
          <a:xfrm>
            <a:off x="3001680" y="2739067"/>
            <a:ext cx="4411980" cy="510540"/>
          </a:xfrm>
          <a:prstGeom prst="rect">
            <a:avLst/>
          </a:prstGeom>
        </p:spPr>
        <p:txBody>
          <a:bodyPr wrap="none">
            <a:spAutoFit/>
          </a:bodyPr>
          <a:p>
            <a:pPr algn="l"/>
            <a:r>
              <a:rPr lang="zh-CN" altLang="en-US" sz="2800" dirty="0">
                <a:solidFill>
                  <a:schemeClr val="bg1"/>
                </a:solidFill>
                <a:latin typeface="微软雅黑" panose="020B0503020204020204" pitchFamily="34" charset="-122"/>
                <a:ea typeface="微软雅黑" panose="020B0503020204020204" pitchFamily="34" charset="-122"/>
                <a:sym typeface="+mn-ea"/>
              </a:rPr>
              <a:t>Rolling the Dice（掷骰子）</a:t>
            </a:r>
            <a:endParaRPr lang="zh-CN" altLang="en-US" sz="2800" dirty="0">
              <a:latin typeface="微软雅黑" panose="020B0503020204020204" pitchFamily="34" charset="-122"/>
              <a:ea typeface="微软雅黑" panose="020B0503020204020204" pitchFamily="34" charset="-122"/>
            </a:endParaRPr>
          </a:p>
        </p:txBody>
      </p:sp>
      <p:sp>
        <p:nvSpPr>
          <p:cNvPr id="1048794" name="圆角矩形 26"/>
          <p:cNvSpPr/>
          <p:nvPr/>
        </p:nvSpPr>
        <p:spPr>
          <a:xfrm>
            <a:off x="1827530" y="3728085"/>
            <a:ext cx="8521065" cy="925195"/>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
        <p:nvSpPr>
          <p:cNvPr id="1048795" name="圆角矩形 27"/>
          <p:cNvSpPr/>
          <p:nvPr/>
        </p:nvSpPr>
        <p:spPr>
          <a:xfrm>
            <a:off x="1815465" y="4932045"/>
            <a:ext cx="8529320" cy="915670"/>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24" name="图片 33" descr="图片包含 游戏机, 电脑&#10;&#10;描述已自动生成"/>
          <p:cNvPicPr>
            <a:picLocks noChangeAspect="1"/>
          </p:cNvPicPr>
          <p:nvPr/>
        </p:nvPicPr>
        <p:blipFill>
          <a:blip r:embed="rId6"/>
          <a:stretch>
            <a:fillRect/>
          </a:stretch>
        </p:blipFill>
        <p:spPr>
          <a:xfrm>
            <a:off x="350520" y="278765"/>
            <a:ext cx="1062355" cy="1062355"/>
          </a:xfrm>
          <a:prstGeom prst="rect">
            <a:avLst/>
          </a:prstGeom>
        </p:spPr>
      </p:pic>
      <p:sp>
        <p:nvSpPr>
          <p:cNvPr id="1048796" name="矩形 40"/>
          <p:cNvSpPr/>
          <p:nvPr/>
        </p:nvSpPr>
        <p:spPr>
          <a:xfrm>
            <a:off x="3001645" y="1527175"/>
            <a:ext cx="7454265" cy="487045"/>
          </a:xfrm>
          <a:prstGeom prst="rect">
            <a:avLst/>
          </a:prstGeom>
        </p:spPr>
        <p:txBody>
          <a:bodyPr wrap="none">
            <a:noAutofit/>
          </a:bodyPr>
          <a:p>
            <a:pPr algn="l"/>
            <a:r>
              <a:rPr lang="zh-CN" altLang="en-US" sz="2800" dirty="0">
                <a:solidFill>
                  <a:schemeClr val="bg1"/>
                </a:solidFill>
                <a:latin typeface="微软雅黑" panose="020B0503020204020204" pitchFamily="34" charset="-122"/>
                <a:ea typeface="微软雅黑" panose="020B0503020204020204" pitchFamily="34" charset="-122"/>
                <a:sym typeface="+mn-ea"/>
              </a:rPr>
              <a:t>Shuffling and Building Walls（洗牌和砌墙）</a:t>
            </a:r>
            <a:endParaRPr lang="zh-CN" altLang="en-US" sz="2800" dirty="0">
              <a:latin typeface="微软雅黑" panose="020B0503020204020204" pitchFamily="34" charset="-122"/>
              <a:ea typeface="微软雅黑" panose="020B0503020204020204" pitchFamily="34" charset="-122"/>
            </a:endParaRPr>
          </a:p>
        </p:txBody>
      </p:sp>
      <p:sp>
        <p:nvSpPr>
          <p:cNvPr id="1048797" name="圆角矩形 16"/>
          <p:cNvSpPr/>
          <p:nvPr/>
        </p:nvSpPr>
        <p:spPr>
          <a:xfrm>
            <a:off x="1835150" y="1366520"/>
            <a:ext cx="8521065" cy="910590"/>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
        <p:nvSpPr>
          <p:cNvPr id="1048798"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44" name=""/>
        <p:cNvGrpSpPr/>
        <p:nvPr/>
      </p:nvGrpSpPr>
      <p:grpSpPr>
        <a:xfrm>
          <a:off x="0" y="0"/>
          <a:ext cx="0" cy="0"/>
          <a:chOff x="0" y="0"/>
          <a:chExt cx="0" cy="0"/>
        </a:xfrm>
      </p:grpSpPr>
      <p:sp>
        <p:nvSpPr>
          <p:cNvPr id="1048799" name="矩形 35"/>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grpSp>
        <p:nvGrpSpPr>
          <p:cNvPr id="145" name="组合 22"/>
          <p:cNvGrpSpPr/>
          <p:nvPr/>
        </p:nvGrpSpPr>
        <p:grpSpPr>
          <a:xfrm>
            <a:off x="1812159" y="4921371"/>
            <a:ext cx="8521370" cy="926071"/>
            <a:chOff x="1403648" y="1628801"/>
            <a:chExt cx="8521370" cy="980928"/>
          </a:xfrm>
        </p:grpSpPr>
        <p:grpSp>
          <p:nvGrpSpPr>
            <p:cNvPr id="146" name="组合 24"/>
            <p:cNvGrpSpPr/>
            <p:nvPr/>
          </p:nvGrpSpPr>
          <p:grpSpPr>
            <a:xfrm>
              <a:off x="1403648" y="1628801"/>
              <a:ext cx="8521370" cy="980928"/>
              <a:chOff x="2339752" y="1772816"/>
              <a:chExt cx="8521370" cy="980928"/>
            </a:xfrm>
          </p:grpSpPr>
          <p:sp>
            <p:nvSpPr>
              <p:cNvPr id="1048800" name="圆角矩形 4"/>
              <p:cNvSpPr/>
              <p:nvPr/>
            </p:nvSpPr>
            <p:spPr>
              <a:xfrm>
                <a:off x="2339752" y="1772816"/>
                <a:ext cx="8521370" cy="98092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25" name="图片 27"/>
              <p:cNvPicPr/>
              <p:nvPr/>
            </p:nvPicPr>
            <p:blipFill>
              <a:blip r:embed="rId2" cstate="print"/>
              <a:stretch>
                <a:fillRect/>
              </a:stretch>
            </p:blipFill>
            <p:spPr>
              <a:xfrm>
                <a:off x="2555777" y="1849088"/>
                <a:ext cx="900000" cy="838915"/>
              </a:xfrm>
              <a:prstGeom prst="rect">
                <a:avLst/>
              </a:prstGeom>
            </p:spPr>
          </p:pic>
        </p:grpSp>
        <p:sp>
          <p:nvSpPr>
            <p:cNvPr id="1048801" name="矩形 25"/>
            <p:cNvSpPr/>
            <p:nvPr/>
          </p:nvSpPr>
          <p:spPr>
            <a:xfrm>
              <a:off x="2843808" y="1857620"/>
              <a:ext cx="184731" cy="489012"/>
            </a:xfrm>
            <a:prstGeom prst="rect">
              <a:avLst/>
            </a:prstGeom>
          </p:spPr>
          <p:txBody>
            <a:bodyPr wrap="none">
              <a:spAutoFit/>
            </a:bodyPr>
            <a:p>
              <a:endParaRPr lang="zh-CN" altLang="en-US" sz="2400" dirty="0">
                <a:latin typeface="微软雅黑" panose="020B0503020204020204" pitchFamily="34" charset="-122"/>
                <a:ea typeface="微软雅黑" panose="020B0503020204020204" pitchFamily="34" charset="-122"/>
              </a:endParaRPr>
            </a:p>
          </p:txBody>
        </p:sp>
      </p:grpSp>
      <p:grpSp>
        <p:nvGrpSpPr>
          <p:cNvPr id="147" name="组合 6"/>
          <p:cNvGrpSpPr/>
          <p:nvPr/>
        </p:nvGrpSpPr>
        <p:grpSpPr>
          <a:xfrm>
            <a:off x="1827475" y="3642186"/>
            <a:ext cx="8521370" cy="994052"/>
            <a:chOff x="2339752" y="3789040"/>
            <a:chExt cx="8521370" cy="1052936"/>
          </a:xfrm>
        </p:grpSpPr>
        <p:sp>
          <p:nvSpPr>
            <p:cNvPr id="1048802" name="圆角矩形 6"/>
            <p:cNvSpPr/>
            <p:nvPr/>
          </p:nvSpPr>
          <p:spPr>
            <a:xfrm>
              <a:off x="2339752" y="3861048"/>
              <a:ext cx="8521370" cy="980928"/>
            </a:xfrm>
            <a:prstGeom prst="round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26" name="图片 9"/>
            <p:cNvPicPr/>
            <p:nvPr/>
          </p:nvPicPr>
          <p:blipFill>
            <a:blip r:embed="rId3" cstate="print"/>
            <a:stretch>
              <a:fillRect/>
            </a:stretch>
          </p:blipFill>
          <p:spPr>
            <a:xfrm>
              <a:off x="2411760" y="3789040"/>
              <a:ext cx="1044000" cy="1044000"/>
            </a:xfrm>
            <a:prstGeom prst="rect">
              <a:avLst/>
            </a:prstGeom>
          </p:spPr>
        </p:pic>
      </p:grpSp>
      <p:grpSp>
        <p:nvGrpSpPr>
          <p:cNvPr id="148" name="组合 11"/>
          <p:cNvGrpSpPr/>
          <p:nvPr/>
        </p:nvGrpSpPr>
        <p:grpSpPr>
          <a:xfrm>
            <a:off x="1835315" y="2535074"/>
            <a:ext cx="8521370" cy="926071"/>
            <a:chOff x="2339752" y="2852936"/>
            <a:chExt cx="8521370" cy="980928"/>
          </a:xfrm>
        </p:grpSpPr>
        <p:sp>
          <p:nvSpPr>
            <p:cNvPr id="1048803" name="圆角矩形 5"/>
            <p:cNvSpPr/>
            <p:nvPr/>
          </p:nvSpPr>
          <p:spPr>
            <a:xfrm>
              <a:off x="2339752" y="2852936"/>
              <a:ext cx="8521370" cy="98092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27" name="图片 14"/>
            <p:cNvPicPr>
              <a:picLocks noChangeAspect="1"/>
            </p:cNvPicPr>
            <p:nvPr/>
          </p:nvPicPr>
          <p:blipFill>
            <a:blip r:embed="rId4" cstate="print"/>
            <a:stretch>
              <a:fillRect/>
            </a:stretch>
          </p:blipFill>
          <p:spPr>
            <a:xfrm>
              <a:off x="2532620" y="2867830"/>
              <a:ext cx="835892" cy="836445"/>
            </a:xfrm>
            <a:prstGeom prst="rect">
              <a:avLst/>
            </a:prstGeom>
          </p:spPr>
        </p:pic>
      </p:grpSp>
      <p:grpSp>
        <p:nvGrpSpPr>
          <p:cNvPr id="149" name="组合 17"/>
          <p:cNvGrpSpPr/>
          <p:nvPr/>
        </p:nvGrpSpPr>
        <p:grpSpPr>
          <a:xfrm>
            <a:off x="1835315" y="1340768"/>
            <a:ext cx="8521370" cy="926071"/>
            <a:chOff x="2339752" y="2852935"/>
            <a:chExt cx="8521370" cy="980928"/>
          </a:xfrm>
        </p:grpSpPr>
        <p:sp>
          <p:nvSpPr>
            <p:cNvPr id="1048804" name="圆角矩形 21"/>
            <p:cNvSpPr/>
            <p:nvPr/>
          </p:nvSpPr>
          <p:spPr>
            <a:xfrm>
              <a:off x="2339752" y="2852935"/>
              <a:ext cx="8521370" cy="98092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28" name="图片 20"/>
            <p:cNvPicPr/>
            <p:nvPr/>
          </p:nvPicPr>
          <p:blipFill>
            <a:blip r:embed="rId5" cstate="print"/>
            <a:stretch>
              <a:fillRect/>
            </a:stretch>
          </p:blipFill>
          <p:spPr>
            <a:xfrm>
              <a:off x="2586948" y="2994856"/>
              <a:ext cx="727200" cy="709418"/>
            </a:xfrm>
            <a:prstGeom prst="rect">
              <a:avLst/>
            </a:prstGeom>
          </p:spPr>
        </p:pic>
      </p:grpSp>
      <p:pic>
        <p:nvPicPr>
          <p:cNvPr id="2097229" name="图片 33" descr="图片包含 游戏机, 电脑&#10;&#10;描述已自动生成"/>
          <p:cNvPicPr>
            <a:picLocks noChangeAspect="1"/>
          </p:cNvPicPr>
          <p:nvPr/>
        </p:nvPicPr>
        <p:blipFill>
          <a:blip r:embed="rId6"/>
          <a:stretch>
            <a:fillRect/>
          </a:stretch>
        </p:blipFill>
        <p:spPr>
          <a:xfrm>
            <a:off x="350520" y="278765"/>
            <a:ext cx="1062355" cy="1062355"/>
          </a:xfrm>
          <a:prstGeom prst="rect">
            <a:avLst/>
          </a:prstGeom>
        </p:spPr>
      </p:pic>
      <p:sp>
        <p:nvSpPr>
          <p:cNvPr id="1048805" name="矩形 30"/>
          <p:cNvSpPr/>
          <p:nvPr/>
        </p:nvSpPr>
        <p:spPr>
          <a:xfrm>
            <a:off x="3001645" y="1527175"/>
            <a:ext cx="7454265" cy="449580"/>
          </a:xfrm>
          <a:prstGeom prst="rect">
            <a:avLst/>
          </a:prstGeom>
        </p:spPr>
        <p:txBody>
          <a:bodyPr wrap="none">
            <a:noAutofit/>
          </a:bodyPr>
          <a:p>
            <a:pPr algn="l"/>
            <a:r>
              <a:rPr lang="zh-CN" altLang="en-US" sz="2800" dirty="0">
                <a:solidFill>
                  <a:schemeClr val="bg1"/>
                </a:solidFill>
                <a:latin typeface="微软雅黑" panose="020B0503020204020204" pitchFamily="34" charset="-122"/>
                <a:ea typeface="微软雅黑" panose="020B0503020204020204" pitchFamily="34" charset="-122"/>
                <a:sym typeface="+mn-ea"/>
              </a:rPr>
              <a:t>Shuffling and Building Walls（洗牌和砌墙）</a:t>
            </a:r>
            <a:endParaRPr lang="zh-CN" altLang="en-US" sz="2800" dirty="0">
              <a:latin typeface="微软雅黑" panose="020B0503020204020204" pitchFamily="34" charset="-122"/>
              <a:ea typeface="微软雅黑" panose="020B0503020204020204" pitchFamily="34" charset="-122"/>
            </a:endParaRPr>
          </a:p>
        </p:txBody>
      </p:sp>
      <p:sp>
        <p:nvSpPr>
          <p:cNvPr id="1048806" name="矩形 38"/>
          <p:cNvSpPr/>
          <p:nvPr/>
        </p:nvSpPr>
        <p:spPr>
          <a:xfrm>
            <a:off x="3073435" y="2739067"/>
            <a:ext cx="4411981" cy="510540"/>
          </a:xfrm>
          <a:prstGeom prst="rect">
            <a:avLst/>
          </a:prstGeom>
        </p:spPr>
        <p:txBody>
          <a:bodyPr wrap="none">
            <a:spAutoFit/>
          </a:bodyPr>
          <a:p>
            <a:pPr algn="l"/>
            <a:r>
              <a:rPr lang="zh-CN" altLang="en-US" sz="2800" dirty="0">
                <a:solidFill>
                  <a:schemeClr val="bg1"/>
                </a:solidFill>
                <a:latin typeface="微软雅黑" panose="020B0503020204020204" pitchFamily="34" charset="-122"/>
                <a:ea typeface="微软雅黑" panose="020B0503020204020204" pitchFamily="34" charset="-122"/>
                <a:sym typeface="+mn-ea"/>
              </a:rPr>
              <a:t>Rolling the Dice（掷骰子）</a:t>
            </a:r>
            <a:endParaRPr lang="zh-CN" altLang="en-US" sz="2800" dirty="0">
              <a:latin typeface="微软雅黑" panose="020B0503020204020204" pitchFamily="34" charset="-122"/>
              <a:ea typeface="微软雅黑" panose="020B0503020204020204" pitchFamily="34" charset="-122"/>
            </a:endParaRPr>
          </a:p>
        </p:txBody>
      </p:sp>
      <p:sp>
        <p:nvSpPr>
          <p:cNvPr id="1048807" name="矩形 39"/>
          <p:cNvSpPr/>
          <p:nvPr/>
        </p:nvSpPr>
        <p:spPr>
          <a:xfrm>
            <a:off x="3073435" y="3896827"/>
            <a:ext cx="6382961" cy="510540"/>
          </a:xfrm>
          <a:prstGeom prst="rect">
            <a:avLst/>
          </a:prstGeom>
        </p:spPr>
        <p:txBody>
          <a:bodyPr wrap="none">
            <a:spAutoFit/>
          </a:bodyPr>
          <a:p>
            <a:pPr algn="l"/>
            <a:r>
              <a:rPr lang="zh-CN" altLang="en-US" sz="2800" dirty="0">
                <a:solidFill>
                  <a:schemeClr val="bg1"/>
                </a:solidFill>
                <a:latin typeface="微软雅黑" panose="020B0503020204020204" pitchFamily="34" charset="-122"/>
                <a:ea typeface="微软雅黑" panose="020B0503020204020204" pitchFamily="34" charset="-122"/>
                <a:sym typeface="+mn-ea"/>
              </a:rPr>
              <a:t>Drawing and Discarding（摸牌和打牌）</a:t>
            </a:r>
            <a:endParaRPr lang="zh-CN" altLang="en-US" sz="2800" dirty="0">
              <a:latin typeface="微软雅黑" panose="020B0503020204020204" pitchFamily="34" charset="-122"/>
              <a:ea typeface="微软雅黑" panose="020B0503020204020204" pitchFamily="34" charset="-122"/>
            </a:endParaRPr>
          </a:p>
        </p:txBody>
      </p:sp>
      <p:sp>
        <p:nvSpPr>
          <p:cNvPr id="1048808" name="圆角矩形 26"/>
          <p:cNvSpPr/>
          <p:nvPr/>
        </p:nvSpPr>
        <p:spPr>
          <a:xfrm>
            <a:off x="1827530" y="1331595"/>
            <a:ext cx="8521065" cy="945515"/>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
        <p:nvSpPr>
          <p:cNvPr id="1048809" name="圆角矩形 27"/>
          <p:cNvSpPr/>
          <p:nvPr/>
        </p:nvSpPr>
        <p:spPr>
          <a:xfrm>
            <a:off x="1815465" y="4931410"/>
            <a:ext cx="8529320" cy="916305"/>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
        <p:nvSpPr>
          <p:cNvPr id="1048810" name="圆角矩形 16"/>
          <p:cNvSpPr/>
          <p:nvPr/>
        </p:nvSpPr>
        <p:spPr>
          <a:xfrm>
            <a:off x="1835150" y="2550160"/>
            <a:ext cx="8521065" cy="921385"/>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048811"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50" name=""/>
        <p:cNvGrpSpPr/>
        <p:nvPr/>
      </p:nvGrpSpPr>
      <p:grpSpPr>
        <a:xfrm>
          <a:off x="0" y="0"/>
          <a:ext cx="0" cy="0"/>
          <a:chOff x="0" y="0"/>
          <a:chExt cx="0" cy="0"/>
        </a:xfrm>
      </p:grpSpPr>
      <p:sp>
        <p:nvSpPr>
          <p:cNvPr id="1048812" name="矩形 35"/>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grpSp>
        <p:nvGrpSpPr>
          <p:cNvPr id="151" name="组合 22"/>
          <p:cNvGrpSpPr/>
          <p:nvPr/>
        </p:nvGrpSpPr>
        <p:grpSpPr>
          <a:xfrm>
            <a:off x="1812159" y="4921371"/>
            <a:ext cx="8521370" cy="926071"/>
            <a:chOff x="1403648" y="1628801"/>
            <a:chExt cx="8521370" cy="980928"/>
          </a:xfrm>
        </p:grpSpPr>
        <p:grpSp>
          <p:nvGrpSpPr>
            <p:cNvPr id="152" name="组合 24"/>
            <p:cNvGrpSpPr/>
            <p:nvPr/>
          </p:nvGrpSpPr>
          <p:grpSpPr>
            <a:xfrm>
              <a:off x="1403648" y="1628801"/>
              <a:ext cx="8521370" cy="980928"/>
              <a:chOff x="2339752" y="1772816"/>
              <a:chExt cx="8521370" cy="980928"/>
            </a:xfrm>
          </p:grpSpPr>
          <p:sp>
            <p:nvSpPr>
              <p:cNvPr id="1048813" name="圆角矩形 4"/>
              <p:cNvSpPr/>
              <p:nvPr/>
            </p:nvSpPr>
            <p:spPr>
              <a:xfrm>
                <a:off x="2339752" y="1772816"/>
                <a:ext cx="8521370" cy="98092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pic>
            <p:nvPicPr>
              <p:cNvPr id="2097230" name="图片 27"/>
              <p:cNvPicPr/>
              <p:nvPr/>
            </p:nvPicPr>
            <p:blipFill>
              <a:blip r:embed="rId2" cstate="print"/>
              <a:stretch>
                <a:fillRect/>
              </a:stretch>
            </p:blipFill>
            <p:spPr>
              <a:xfrm>
                <a:off x="2555777" y="1849088"/>
                <a:ext cx="900000" cy="838915"/>
              </a:xfrm>
              <a:prstGeom prst="rect">
                <a:avLst/>
              </a:prstGeom>
            </p:spPr>
          </p:pic>
        </p:grpSp>
        <p:sp>
          <p:nvSpPr>
            <p:cNvPr id="1048814" name="矩形 25"/>
            <p:cNvSpPr/>
            <p:nvPr/>
          </p:nvSpPr>
          <p:spPr>
            <a:xfrm>
              <a:off x="2843808" y="1857620"/>
              <a:ext cx="184731" cy="489012"/>
            </a:xfrm>
            <a:prstGeom prst="rect">
              <a:avLst/>
            </a:prstGeom>
          </p:spPr>
          <p:txBody>
            <a:bodyPr wrap="none">
              <a:spAutoFit/>
            </a:bodyPr>
            <a:p>
              <a:endParaRPr lang="zh-CN" altLang="en-US" sz="2400" dirty="0">
                <a:latin typeface="微软雅黑" panose="020B0503020204020204" pitchFamily="34" charset="-122"/>
                <a:ea typeface="微软雅黑" panose="020B0503020204020204" pitchFamily="34" charset="-122"/>
              </a:endParaRPr>
            </a:p>
          </p:txBody>
        </p:sp>
      </p:grpSp>
      <p:grpSp>
        <p:nvGrpSpPr>
          <p:cNvPr id="153" name="组合 6"/>
          <p:cNvGrpSpPr/>
          <p:nvPr/>
        </p:nvGrpSpPr>
        <p:grpSpPr>
          <a:xfrm>
            <a:off x="1827475" y="3642186"/>
            <a:ext cx="8521370" cy="994052"/>
            <a:chOff x="2339752" y="3789040"/>
            <a:chExt cx="8521370" cy="1052936"/>
          </a:xfrm>
        </p:grpSpPr>
        <p:sp>
          <p:nvSpPr>
            <p:cNvPr id="1048815" name="圆角矩形 6"/>
            <p:cNvSpPr/>
            <p:nvPr/>
          </p:nvSpPr>
          <p:spPr>
            <a:xfrm>
              <a:off x="2339752" y="3861048"/>
              <a:ext cx="8521370" cy="980928"/>
            </a:xfrm>
            <a:prstGeom prst="round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31" name="图片 9"/>
            <p:cNvPicPr/>
            <p:nvPr/>
          </p:nvPicPr>
          <p:blipFill>
            <a:blip r:embed="rId3" cstate="print"/>
            <a:stretch>
              <a:fillRect/>
            </a:stretch>
          </p:blipFill>
          <p:spPr>
            <a:xfrm>
              <a:off x="2411760" y="3789040"/>
              <a:ext cx="1044000" cy="1044000"/>
            </a:xfrm>
            <a:prstGeom prst="rect">
              <a:avLst/>
            </a:prstGeom>
          </p:spPr>
        </p:pic>
      </p:grpSp>
      <p:grpSp>
        <p:nvGrpSpPr>
          <p:cNvPr id="154" name="组合 11"/>
          <p:cNvGrpSpPr/>
          <p:nvPr/>
        </p:nvGrpSpPr>
        <p:grpSpPr>
          <a:xfrm>
            <a:off x="1835315" y="2535074"/>
            <a:ext cx="8521370" cy="926071"/>
            <a:chOff x="2339752" y="2852936"/>
            <a:chExt cx="8521370" cy="980928"/>
          </a:xfrm>
        </p:grpSpPr>
        <p:sp>
          <p:nvSpPr>
            <p:cNvPr id="1048816" name="圆角矩形 5"/>
            <p:cNvSpPr/>
            <p:nvPr/>
          </p:nvSpPr>
          <p:spPr>
            <a:xfrm>
              <a:off x="2339752" y="2852936"/>
              <a:ext cx="8521370" cy="98092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pic>
          <p:nvPicPr>
            <p:cNvPr id="2097232" name="图片 14"/>
            <p:cNvPicPr>
              <a:picLocks noChangeAspect="1"/>
            </p:cNvPicPr>
            <p:nvPr/>
          </p:nvPicPr>
          <p:blipFill>
            <a:blip r:embed="rId4" cstate="print"/>
            <a:stretch>
              <a:fillRect/>
            </a:stretch>
          </p:blipFill>
          <p:spPr>
            <a:xfrm>
              <a:off x="2532620" y="2867830"/>
              <a:ext cx="835892" cy="836445"/>
            </a:xfrm>
            <a:prstGeom prst="rect">
              <a:avLst/>
            </a:prstGeom>
          </p:spPr>
        </p:pic>
      </p:grpSp>
      <p:grpSp>
        <p:nvGrpSpPr>
          <p:cNvPr id="155" name="组合 17"/>
          <p:cNvGrpSpPr/>
          <p:nvPr/>
        </p:nvGrpSpPr>
        <p:grpSpPr>
          <a:xfrm>
            <a:off x="1835315" y="1340768"/>
            <a:ext cx="8521370" cy="926071"/>
            <a:chOff x="2339752" y="2852935"/>
            <a:chExt cx="8521370" cy="980928"/>
          </a:xfrm>
        </p:grpSpPr>
        <p:sp>
          <p:nvSpPr>
            <p:cNvPr id="1048817" name="圆角矩形 21"/>
            <p:cNvSpPr/>
            <p:nvPr/>
          </p:nvSpPr>
          <p:spPr>
            <a:xfrm>
              <a:off x="2339752" y="2852935"/>
              <a:ext cx="8521370" cy="98092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pic>
          <p:nvPicPr>
            <p:cNvPr id="2097233" name="图片 20"/>
            <p:cNvPicPr/>
            <p:nvPr/>
          </p:nvPicPr>
          <p:blipFill>
            <a:blip r:embed="rId5" cstate="print"/>
            <a:stretch>
              <a:fillRect/>
            </a:stretch>
          </p:blipFill>
          <p:spPr>
            <a:xfrm>
              <a:off x="2586948" y="2994856"/>
              <a:ext cx="727200" cy="709418"/>
            </a:xfrm>
            <a:prstGeom prst="rect">
              <a:avLst/>
            </a:prstGeom>
          </p:spPr>
        </p:pic>
      </p:grpSp>
      <p:pic>
        <p:nvPicPr>
          <p:cNvPr id="2097234" name="图片 33" descr="图片包含 游戏机, 电脑&#10;&#10;描述已自动生成"/>
          <p:cNvPicPr>
            <a:picLocks noChangeAspect="1"/>
          </p:cNvPicPr>
          <p:nvPr/>
        </p:nvPicPr>
        <p:blipFill>
          <a:blip r:embed="rId6"/>
          <a:stretch>
            <a:fillRect/>
          </a:stretch>
        </p:blipFill>
        <p:spPr>
          <a:xfrm>
            <a:off x="350520" y="278765"/>
            <a:ext cx="1062355" cy="1062355"/>
          </a:xfrm>
          <a:prstGeom prst="rect">
            <a:avLst/>
          </a:prstGeom>
        </p:spPr>
      </p:pic>
      <p:sp>
        <p:nvSpPr>
          <p:cNvPr id="1048818" name="矩形 30"/>
          <p:cNvSpPr/>
          <p:nvPr/>
        </p:nvSpPr>
        <p:spPr>
          <a:xfrm>
            <a:off x="3073435" y="2739067"/>
            <a:ext cx="4411981" cy="510540"/>
          </a:xfrm>
          <a:prstGeom prst="rect">
            <a:avLst/>
          </a:prstGeom>
        </p:spPr>
        <p:txBody>
          <a:bodyPr wrap="none">
            <a:spAutoFit/>
          </a:bodyPr>
          <a:p>
            <a:pPr algn="l"/>
            <a:r>
              <a:rPr lang="zh-CN" altLang="en-US" sz="2800" dirty="0">
                <a:solidFill>
                  <a:schemeClr val="bg1"/>
                </a:solidFill>
                <a:latin typeface="微软雅黑" panose="020B0503020204020204" pitchFamily="34" charset="-122"/>
                <a:ea typeface="微软雅黑" panose="020B0503020204020204" pitchFamily="34" charset="-122"/>
                <a:sym typeface="+mn-ea"/>
              </a:rPr>
              <a:t>Rolling the Dice（掷骰子）</a:t>
            </a:r>
            <a:endParaRPr lang="zh-CN" altLang="en-US" sz="2800" dirty="0">
              <a:latin typeface="微软雅黑" panose="020B0503020204020204" pitchFamily="34" charset="-122"/>
              <a:ea typeface="微软雅黑" panose="020B0503020204020204" pitchFamily="34" charset="-122"/>
            </a:endParaRPr>
          </a:p>
        </p:txBody>
      </p:sp>
      <p:sp>
        <p:nvSpPr>
          <p:cNvPr id="1048819" name="矩形 38"/>
          <p:cNvSpPr/>
          <p:nvPr/>
        </p:nvSpPr>
        <p:spPr>
          <a:xfrm>
            <a:off x="3073435" y="3896827"/>
            <a:ext cx="6382961" cy="510540"/>
          </a:xfrm>
          <a:prstGeom prst="rect">
            <a:avLst/>
          </a:prstGeom>
        </p:spPr>
        <p:txBody>
          <a:bodyPr wrap="none">
            <a:spAutoFit/>
          </a:bodyPr>
          <a:p>
            <a:pPr algn="l"/>
            <a:r>
              <a:rPr lang="zh-CN" altLang="en-US" sz="2800" dirty="0">
                <a:solidFill>
                  <a:schemeClr val="bg1"/>
                </a:solidFill>
                <a:latin typeface="微软雅黑" panose="020B0503020204020204" pitchFamily="34" charset="-122"/>
                <a:ea typeface="微软雅黑" panose="020B0503020204020204" pitchFamily="34" charset="-122"/>
                <a:sym typeface="+mn-ea"/>
              </a:rPr>
              <a:t>Drawing and Discarding（摸牌和打牌）</a:t>
            </a:r>
            <a:endParaRPr lang="zh-CN" altLang="en-US" sz="2800" dirty="0">
              <a:latin typeface="微软雅黑" panose="020B0503020204020204" pitchFamily="34" charset="-122"/>
              <a:ea typeface="微软雅黑" panose="020B0503020204020204" pitchFamily="34" charset="-122"/>
            </a:endParaRPr>
          </a:p>
        </p:txBody>
      </p:sp>
      <p:sp>
        <p:nvSpPr>
          <p:cNvPr id="1048820" name="矩形 39"/>
          <p:cNvSpPr/>
          <p:nvPr/>
        </p:nvSpPr>
        <p:spPr>
          <a:xfrm>
            <a:off x="3088760" y="5106343"/>
            <a:ext cx="4551680" cy="510540"/>
          </a:xfrm>
          <a:prstGeom prst="rect">
            <a:avLst/>
          </a:prstGeom>
        </p:spPr>
        <p:txBody>
          <a:bodyPr wrap="none">
            <a:spAutoFit/>
          </a:bodyPr>
          <a:p>
            <a:pPr algn="l"/>
            <a:r>
              <a:rPr lang="zh-CN" altLang="en-US" sz="2800" dirty="0">
                <a:solidFill>
                  <a:schemeClr val="bg1"/>
                </a:solidFill>
                <a:latin typeface="微软雅黑" panose="020B0503020204020204" pitchFamily="34" charset="-122"/>
                <a:ea typeface="微软雅黑" panose="020B0503020204020204" pitchFamily="34" charset="-122"/>
                <a:sym typeface="+mn-ea"/>
              </a:rPr>
              <a:t>Claiming Tiles</a:t>
            </a:r>
            <a:r>
              <a:rPr lang="en-US" altLang="zh-CN" sz="2800" dirty="0">
                <a:solidFill>
                  <a:schemeClr val="bg1"/>
                </a:solidFill>
                <a:latin typeface="微软雅黑" panose="020B0503020204020204" pitchFamily="34" charset="-122"/>
                <a:ea typeface="微软雅黑" panose="020B0503020204020204" pitchFamily="34" charset="-122"/>
                <a:sym typeface="+mn-ea"/>
              </a:rPr>
              <a:t> (</a:t>
            </a:r>
            <a:r>
              <a:rPr lang="zh-CN" altLang="en-US" sz="2800" dirty="0">
                <a:solidFill>
                  <a:schemeClr val="bg1"/>
                </a:solidFill>
                <a:latin typeface="微软雅黑" panose="020B0503020204020204" pitchFamily="34" charset="-122"/>
                <a:ea typeface="微软雅黑" panose="020B0503020204020204" pitchFamily="34" charset="-122"/>
                <a:sym typeface="+mn-ea"/>
              </a:rPr>
              <a:t>吃、碰、杠</a:t>
            </a:r>
            <a:r>
              <a:rPr lang="en-US" altLang="zh-CN" sz="2800" dirty="0">
                <a:solidFill>
                  <a:schemeClr val="bg1"/>
                </a:solidFill>
                <a:latin typeface="微软雅黑" panose="020B0503020204020204" pitchFamily="34" charset="-122"/>
                <a:ea typeface="微软雅黑" panose="020B0503020204020204" pitchFamily="34" charset="-122"/>
                <a:sym typeface="+mn-ea"/>
              </a:rPr>
              <a:t>)</a:t>
            </a:r>
            <a:endParaRPr lang="en-US" altLang="zh-CN" sz="2800" dirty="0">
              <a:solidFill>
                <a:schemeClr val="bg1"/>
              </a:solidFill>
              <a:latin typeface="微软雅黑" panose="020B0503020204020204" pitchFamily="34" charset="-122"/>
              <a:ea typeface="微软雅黑" panose="020B0503020204020204" pitchFamily="34" charset="-122"/>
              <a:sym typeface="+mn-ea"/>
            </a:endParaRPr>
          </a:p>
        </p:txBody>
      </p:sp>
      <p:sp>
        <p:nvSpPr>
          <p:cNvPr id="1048821" name="矩形 40"/>
          <p:cNvSpPr/>
          <p:nvPr/>
        </p:nvSpPr>
        <p:spPr>
          <a:xfrm>
            <a:off x="3001680" y="1526961"/>
            <a:ext cx="7035176" cy="510540"/>
          </a:xfrm>
          <a:prstGeom prst="rect">
            <a:avLst/>
          </a:prstGeom>
        </p:spPr>
        <p:txBody>
          <a:bodyPr wrap="none">
            <a:spAutoFit/>
          </a:bodyPr>
          <a:p>
            <a:pPr algn="l"/>
            <a:r>
              <a:rPr lang="zh-CN" altLang="en-US" sz="2800" dirty="0">
                <a:solidFill>
                  <a:schemeClr val="bg1"/>
                </a:solidFill>
                <a:latin typeface="微软雅黑" panose="020B0503020204020204" pitchFamily="34" charset="-122"/>
                <a:ea typeface="微软雅黑" panose="020B0503020204020204" pitchFamily="34" charset="-122"/>
                <a:sym typeface="+mn-ea"/>
              </a:rPr>
              <a:t>Shuffling and Building Walls（洗牌和砌墙）</a:t>
            </a:r>
            <a:endParaRPr lang="zh-CN" altLang="en-US" sz="2800" dirty="0">
              <a:latin typeface="微软雅黑" panose="020B0503020204020204" pitchFamily="34" charset="-122"/>
              <a:ea typeface="微软雅黑" panose="020B0503020204020204" pitchFamily="34" charset="-122"/>
            </a:endParaRPr>
          </a:p>
        </p:txBody>
      </p:sp>
      <p:sp>
        <p:nvSpPr>
          <p:cNvPr id="1048822" name="圆角矩形 26"/>
          <p:cNvSpPr/>
          <p:nvPr/>
        </p:nvSpPr>
        <p:spPr>
          <a:xfrm>
            <a:off x="1827530" y="3725545"/>
            <a:ext cx="8521065" cy="927735"/>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048823" name="圆角矩形 27"/>
          <p:cNvSpPr/>
          <p:nvPr/>
        </p:nvSpPr>
        <p:spPr>
          <a:xfrm>
            <a:off x="1827530" y="1350645"/>
            <a:ext cx="8529320" cy="926465"/>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sp>
        <p:nvSpPr>
          <p:cNvPr id="1048824" name="圆角矩形 16"/>
          <p:cNvSpPr/>
          <p:nvPr/>
        </p:nvSpPr>
        <p:spPr>
          <a:xfrm>
            <a:off x="1835150" y="2555875"/>
            <a:ext cx="8521065" cy="915670"/>
          </a:xfrm>
          <a:prstGeom prst="roundRect">
            <a:avLst/>
          </a:prstGeom>
          <a:solidFill>
            <a:schemeClr val="bg1">
              <a:lumMod val="65000"/>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048825"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56" name=""/>
        <p:cNvGrpSpPr/>
        <p:nvPr/>
      </p:nvGrpSpPr>
      <p:grpSpPr>
        <a:xfrm>
          <a:off x="0" y="0"/>
          <a:ext cx="0" cy="0"/>
          <a:chOff x="0" y="0"/>
          <a:chExt cx="0" cy="0"/>
        </a:xfrm>
      </p:grpSpPr>
      <p:sp>
        <p:nvSpPr>
          <p:cNvPr id="1048826" name="矩形 1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235"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236" name="图片 11"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pic>
        <p:nvPicPr>
          <p:cNvPr id="2097237" name="图片 6" descr="图片包含 游戏机, 钟表&#10;&#10;描述已自动生成"/>
          <p:cNvPicPr>
            <a:picLocks noChangeAspect="1"/>
          </p:cNvPicPr>
          <p:nvPr/>
        </p:nvPicPr>
        <p:blipFill>
          <a:blip r:embed="rId4" cstate="print"/>
          <a:stretch>
            <a:fillRect/>
          </a:stretch>
        </p:blipFill>
        <p:spPr>
          <a:xfrm>
            <a:off x="9885694" y="1242030"/>
            <a:ext cx="1826930" cy="1826930"/>
          </a:xfrm>
          <a:prstGeom prst="rect">
            <a:avLst/>
          </a:prstGeom>
        </p:spPr>
      </p:pic>
      <p:grpSp>
        <p:nvGrpSpPr>
          <p:cNvPr id="157" name="组合 34"/>
          <p:cNvGrpSpPr/>
          <p:nvPr/>
        </p:nvGrpSpPr>
        <p:grpSpPr>
          <a:xfrm>
            <a:off x="0" y="1301115"/>
            <a:ext cx="9505315" cy="5296535"/>
            <a:chOff x="-24679" y="1553713"/>
            <a:chExt cx="9505039" cy="4032000"/>
          </a:xfrm>
          <a:solidFill>
            <a:srgbClr val="00B050"/>
          </a:solidFill>
        </p:grpSpPr>
        <p:sp>
          <p:nvSpPr>
            <p:cNvPr id="1048827" name="矩形 31"/>
            <p:cNvSpPr/>
            <p:nvPr/>
          </p:nvSpPr>
          <p:spPr>
            <a:xfrm>
              <a:off x="-24679" y="1553713"/>
              <a:ext cx="9209098" cy="4019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7CB00"/>
                </a:solidFill>
              </a:endParaRPr>
            </a:p>
          </p:txBody>
        </p:sp>
        <p:sp>
          <p:nvSpPr>
            <p:cNvPr id="1048828" name="矩形 32"/>
            <p:cNvSpPr/>
            <p:nvPr/>
          </p:nvSpPr>
          <p:spPr>
            <a:xfrm flipH="1">
              <a:off x="9336360" y="1553713"/>
              <a:ext cx="144000" cy="4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048829" name="矩形 16"/>
          <p:cNvSpPr/>
          <p:nvPr/>
        </p:nvSpPr>
        <p:spPr>
          <a:xfrm>
            <a:off x="62230" y="1216025"/>
            <a:ext cx="9298940" cy="4545965"/>
          </a:xfrm>
          <a:prstGeom prst="rect">
            <a:avLst/>
          </a:prstGeom>
        </p:spPr>
        <p:txBody>
          <a:bodyPr wrap="square">
            <a:noAutofit/>
          </a:bodyPr>
          <a:p>
            <a:pPr indent="0" fontAlgn="auto">
              <a:lnSpc>
                <a:spcPct val="100000"/>
              </a:lnSpc>
            </a:pP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Claiming Tiles:</a:t>
            </a:r>
            <a:endPar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en-US" altLang="zh-CN"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Chow</a:t>
            </a:r>
            <a:r>
              <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（吃）: If a player's tile matches two tiles in your hand to </a:t>
            </a:r>
            <a:r>
              <a:rPr lang="zh-CN" altLang="en-US" sz="28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form a sequence</a:t>
            </a:r>
            <a:r>
              <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you can claim it.</a:t>
            </a:r>
            <a:r>
              <a:rPr lang="en-US" altLang="zh-CN" sz="2800" u="sng"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(only opponent on the left)</a:t>
            </a:r>
            <a:endParaRPr lang="zh-CN" altLang="en-US" sz="2800" u="sng"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Pung（碰）: If another player discards a tile that </a:t>
            </a:r>
            <a:r>
              <a:rPr lang="zh-CN" altLang="en-US" sz="28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matches two</a:t>
            </a:r>
            <a:r>
              <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in your hand, you can claim it to form a set of three.</a:t>
            </a:r>
            <a:endPar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Kong（杠）: If you have </a:t>
            </a:r>
            <a:r>
              <a:rPr lang="zh-CN" altLang="en-US" sz="28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three identical tiles</a:t>
            </a:r>
            <a:r>
              <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you can claim an additional tile from the wall to form a set of four.</a:t>
            </a:r>
            <a:endPar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endPar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HOW to WIN</a:t>
            </a: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You win by being the first to have </a:t>
            </a:r>
            <a:r>
              <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four sets of tiles and a pair</a:t>
            </a:r>
            <a:r>
              <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830"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97238" name="图片 1" descr="微信图片_20240916211515"/>
          <p:cNvPicPr>
            <a:picLocks noChangeAspect="1"/>
          </p:cNvPicPr>
          <p:nvPr/>
        </p:nvPicPr>
        <p:blipFill>
          <a:blip r:embed="rId5"/>
          <a:stretch>
            <a:fillRect/>
          </a:stretch>
        </p:blipFill>
        <p:spPr>
          <a:xfrm>
            <a:off x="119380" y="5589270"/>
            <a:ext cx="5874385" cy="1014730"/>
          </a:xfrm>
          <a:prstGeom prst="rect">
            <a:avLst/>
          </a:prstGeom>
        </p:spPr>
      </p:pic>
      <p:pic>
        <p:nvPicPr>
          <p:cNvPr id="2097239" name="图片 2" descr="微信图片_20240916211247"/>
          <p:cNvPicPr>
            <a:picLocks noChangeAspect="1"/>
          </p:cNvPicPr>
          <p:nvPr/>
        </p:nvPicPr>
        <p:blipFill>
          <a:blip r:embed="rId6"/>
          <a:stretch>
            <a:fillRect/>
          </a:stretch>
        </p:blipFill>
        <p:spPr>
          <a:xfrm>
            <a:off x="9696450" y="908685"/>
            <a:ext cx="2106930" cy="2106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829">
                                            <p:txEl>
                                              <p:pRg st="5" end="5"/>
                                            </p:txEl>
                                          </p:spTgt>
                                        </p:tgtEl>
                                        <p:attrNameLst>
                                          <p:attrName>style.visibility</p:attrName>
                                        </p:attrNameLst>
                                      </p:cBhvr>
                                      <p:to>
                                        <p:strVal val="visible"/>
                                      </p:to>
                                    </p:set>
                                    <p:anim calcmode="lin" valueType="num">
                                      <p:cBhvr additive="base">
                                        <p:cTn id="7" dur="500" fill="hold"/>
                                        <p:tgtEl>
                                          <p:spTgt spid="1048829">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82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8829">
                                            <p:txEl>
                                              <p:pRg st="6" end="6"/>
                                            </p:txEl>
                                          </p:spTgt>
                                        </p:tgtEl>
                                        <p:attrNameLst>
                                          <p:attrName>style.visibility</p:attrName>
                                        </p:attrNameLst>
                                      </p:cBhvr>
                                      <p:to>
                                        <p:strVal val="visible"/>
                                      </p:to>
                                    </p:set>
                                    <p:anim calcmode="lin" valueType="num">
                                      <p:cBhvr additive="base">
                                        <p:cTn id="13" dur="500" fill="hold"/>
                                        <p:tgtEl>
                                          <p:spTgt spid="1048829">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882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97238"/>
                                        </p:tgtEl>
                                        <p:attrNameLst>
                                          <p:attrName>style.visibility</p:attrName>
                                        </p:attrNameLst>
                                      </p:cBhvr>
                                      <p:to>
                                        <p:strVal val="visible"/>
                                      </p:to>
                                    </p:set>
                                    <p:anim calcmode="lin" valueType="num">
                                      <p:cBhvr additive="base">
                                        <p:cTn id="19" dur="500" fill="hold"/>
                                        <p:tgtEl>
                                          <p:spTgt spid="2097238"/>
                                        </p:tgtEl>
                                        <p:attrNameLst>
                                          <p:attrName>ppt_x</p:attrName>
                                        </p:attrNameLst>
                                      </p:cBhvr>
                                      <p:tavLst>
                                        <p:tav tm="0">
                                          <p:val>
                                            <p:strVal val="#ppt_x"/>
                                          </p:val>
                                        </p:tav>
                                        <p:tav tm="100000">
                                          <p:val>
                                            <p:strVal val="#ppt_x"/>
                                          </p:val>
                                        </p:tav>
                                      </p:tavLst>
                                    </p:anim>
                                    <p:anim calcmode="lin" valueType="num">
                                      <p:cBhvr additive="base">
                                        <p:cTn id="20" dur="500" fill="hold"/>
                                        <p:tgtEl>
                                          <p:spTgt spid="20972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60" name=""/>
        <p:cNvGrpSpPr/>
        <p:nvPr/>
      </p:nvGrpSpPr>
      <p:grpSpPr>
        <a:xfrm>
          <a:off x="0" y="0"/>
          <a:ext cx="0" cy="0"/>
          <a:chOff x="0" y="0"/>
          <a:chExt cx="0" cy="0"/>
        </a:xfrm>
      </p:grpSpPr>
      <p:sp>
        <p:nvSpPr>
          <p:cNvPr id="1048834" name="图形 4"/>
          <p:cNvSpPr/>
          <p:nvPr/>
        </p:nvSpPr>
        <p:spPr>
          <a:xfrm>
            <a:off x="0" y="-3699792"/>
            <a:ext cx="12192000" cy="12192000"/>
          </a:xfrm>
          <a:custGeom>
            <a:avLst/>
            <a:gdLst>
              <a:gd name="connsiteX0" fmla="*/ 1768642 w 12192000"/>
              <a:gd name="connsiteY0" fmla="*/ 8983579 h 12192000"/>
              <a:gd name="connsiteX1" fmla="*/ 2005223 w 12192000"/>
              <a:gd name="connsiteY1" fmla="*/ 8827208 h 12192000"/>
              <a:gd name="connsiteX2" fmla="*/ 2161594 w 12192000"/>
              <a:gd name="connsiteY2" fmla="*/ 9063789 h 12192000"/>
              <a:gd name="connsiteX3" fmla="*/ 1925013 w 12192000"/>
              <a:gd name="connsiteY3" fmla="*/ 9220160 h 12192000"/>
              <a:gd name="connsiteX4" fmla="*/ 1768642 w 12192000"/>
              <a:gd name="connsiteY4" fmla="*/ 9063789 h 12192000"/>
              <a:gd name="connsiteX5" fmla="*/ 0 w 12192000"/>
              <a:gd name="connsiteY5" fmla="*/ 9063789 h 12192000"/>
              <a:gd name="connsiteX6" fmla="*/ 0 w 12192000"/>
              <a:gd name="connsiteY6" fmla="*/ 8983579 h 12192000"/>
              <a:gd name="connsiteX7" fmla="*/ 1768642 w 12192000"/>
              <a:gd name="connsiteY7" fmla="*/ 8983579 h 12192000"/>
              <a:gd name="connsiteX8" fmla="*/ 8185485 w 12192000"/>
              <a:gd name="connsiteY8" fmla="*/ 10908632 h 12192000"/>
              <a:gd name="connsiteX9" fmla="*/ 8422065 w 12192000"/>
              <a:gd name="connsiteY9" fmla="*/ 10752262 h 12192000"/>
              <a:gd name="connsiteX10" fmla="*/ 8578435 w 12192000"/>
              <a:gd name="connsiteY10" fmla="*/ 10988842 h 12192000"/>
              <a:gd name="connsiteX11" fmla="*/ 8341855 w 12192000"/>
              <a:gd name="connsiteY11" fmla="*/ 11145212 h 12192000"/>
              <a:gd name="connsiteX12" fmla="*/ 8185485 w 12192000"/>
              <a:gd name="connsiteY12" fmla="*/ 10988842 h 12192000"/>
              <a:gd name="connsiteX13" fmla="*/ 3288632 w 12192000"/>
              <a:gd name="connsiteY13" fmla="*/ 10988842 h 12192000"/>
              <a:gd name="connsiteX14" fmla="*/ 3288632 w 12192000"/>
              <a:gd name="connsiteY14" fmla="*/ 10908632 h 12192000"/>
              <a:gd name="connsiteX15" fmla="*/ 8185485 w 12192000"/>
              <a:gd name="connsiteY15" fmla="*/ 10908632 h 12192000"/>
              <a:gd name="connsiteX16" fmla="*/ 10503568 w 12192000"/>
              <a:gd name="connsiteY16" fmla="*/ 9063789 h 12192000"/>
              <a:gd name="connsiteX17" fmla="*/ 10266988 w 12192000"/>
              <a:gd name="connsiteY17" fmla="*/ 9220160 h 12192000"/>
              <a:gd name="connsiteX18" fmla="*/ 10110617 w 12192000"/>
              <a:gd name="connsiteY18" fmla="*/ 8983579 h 12192000"/>
              <a:gd name="connsiteX19" fmla="*/ 10347198 w 12192000"/>
              <a:gd name="connsiteY19" fmla="*/ 8827208 h 12192000"/>
              <a:gd name="connsiteX20" fmla="*/ 10503568 w 12192000"/>
              <a:gd name="connsiteY20" fmla="*/ 8983579 h 12192000"/>
              <a:gd name="connsiteX21" fmla="*/ 12192000 w 12192000"/>
              <a:gd name="connsiteY21" fmla="*/ 8983579 h 12192000"/>
              <a:gd name="connsiteX22" fmla="*/ 12192000 w 12192000"/>
              <a:gd name="connsiteY22" fmla="*/ 9063789 h 12192000"/>
              <a:gd name="connsiteX23" fmla="*/ 10503568 w 12192000"/>
              <a:gd name="connsiteY23" fmla="*/ 9063789 h 12192000"/>
              <a:gd name="connsiteX24" fmla="*/ 10503568 w 12192000"/>
              <a:gd name="connsiteY24" fmla="*/ 9705474 h 12192000"/>
              <a:gd name="connsiteX25" fmla="*/ 10266988 w 12192000"/>
              <a:gd name="connsiteY25" fmla="*/ 9861844 h 12192000"/>
              <a:gd name="connsiteX26" fmla="*/ 10110617 w 12192000"/>
              <a:gd name="connsiteY26" fmla="*/ 9625263 h 12192000"/>
              <a:gd name="connsiteX27" fmla="*/ 10347198 w 12192000"/>
              <a:gd name="connsiteY27" fmla="*/ 9468893 h 12192000"/>
              <a:gd name="connsiteX28" fmla="*/ 10503568 w 12192000"/>
              <a:gd name="connsiteY28" fmla="*/ 9625263 h 12192000"/>
              <a:gd name="connsiteX29" fmla="*/ 12192000 w 12192000"/>
              <a:gd name="connsiteY29" fmla="*/ 9625263 h 12192000"/>
              <a:gd name="connsiteX30" fmla="*/ 12192000 w 12192000"/>
              <a:gd name="connsiteY30" fmla="*/ 9705474 h 12192000"/>
              <a:gd name="connsiteX31" fmla="*/ 10503568 w 12192000"/>
              <a:gd name="connsiteY31" fmla="*/ 9705474 h 12192000"/>
              <a:gd name="connsiteX32" fmla="*/ 10752221 w 12192000"/>
              <a:gd name="connsiteY32" fmla="*/ 5133474 h 12192000"/>
              <a:gd name="connsiteX33" fmla="*/ 10988802 w 12192000"/>
              <a:gd name="connsiteY33" fmla="*/ 4977103 h 12192000"/>
              <a:gd name="connsiteX34" fmla="*/ 11145173 w 12192000"/>
              <a:gd name="connsiteY34" fmla="*/ 5213684 h 12192000"/>
              <a:gd name="connsiteX35" fmla="*/ 10908591 w 12192000"/>
              <a:gd name="connsiteY35" fmla="*/ 5370055 h 12192000"/>
              <a:gd name="connsiteX36" fmla="*/ 10752221 w 12192000"/>
              <a:gd name="connsiteY36" fmla="*/ 5213684 h 12192000"/>
              <a:gd name="connsiteX37" fmla="*/ 7295147 w 12192000"/>
              <a:gd name="connsiteY37" fmla="*/ 5213684 h 12192000"/>
              <a:gd name="connsiteX38" fmla="*/ 7058567 w 12192000"/>
              <a:gd name="connsiteY38" fmla="*/ 5370055 h 12192000"/>
              <a:gd name="connsiteX39" fmla="*/ 6902196 w 12192000"/>
              <a:gd name="connsiteY39" fmla="*/ 5133474 h 12192000"/>
              <a:gd name="connsiteX40" fmla="*/ 7138777 w 12192000"/>
              <a:gd name="connsiteY40" fmla="*/ 4977103 h 12192000"/>
              <a:gd name="connsiteX41" fmla="*/ 7295147 w 12192000"/>
              <a:gd name="connsiteY41" fmla="*/ 5133474 h 12192000"/>
              <a:gd name="connsiteX42" fmla="*/ 10752221 w 12192000"/>
              <a:gd name="connsiteY42" fmla="*/ 5133474 h 12192000"/>
              <a:gd name="connsiteX43" fmla="*/ 485274 w 12192000"/>
              <a:gd name="connsiteY43" fmla="*/ 3208421 h 12192000"/>
              <a:gd name="connsiteX44" fmla="*/ 721855 w 12192000"/>
              <a:gd name="connsiteY44" fmla="*/ 3052051 h 12192000"/>
              <a:gd name="connsiteX45" fmla="*/ 878225 w 12192000"/>
              <a:gd name="connsiteY45" fmla="*/ 3288632 h 12192000"/>
              <a:gd name="connsiteX46" fmla="*/ 641644 w 12192000"/>
              <a:gd name="connsiteY46" fmla="*/ 3445002 h 12192000"/>
              <a:gd name="connsiteX47" fmla="*/ 485274 w 12192000"/>
              <a:gd name="connsiteY47" fmla="*/ 3288632 h 12192000"/>
              <a:gd name="connsiteX48" fmla="*/ 0 w 12192000"/>
              <a:gd name="connsiteY48" fmla="*/ 3288632 h 12192000"/>
              <a:gd name="connsiteX49" fmla="*/ 0 w 12192000"/>
              <a:gd name="connsiteY49" fmla="*/ 3208421 h 12192000"/>
              <a:gd name="connsiteX50" fmla="*/ 485274 w 12192000"/>
              <a:gd name="connsiteY50" fmla="*/ 3208421 h 12192000"/>
              <a:gd name="connsiteX51" fmla="*/ 7936832 w 12192000"/>
              <a:gd name="connsiteY51" fmla="*/ 4572000 h 12192000"/>
              <a:gd name="connsiteX52" fmla="*/ 7700251 w 12192000"/>
              <a:gd name="connsiteY52" fmla="*/ 4728371 h 12192000"/>
              <a:gd name="connsiteX53" fmla="*/ 7543881 w 12192000"/>
              <a:gd name="connsiteY53" fmla="*/ 4491790 h 12192000"/>
              <a:gd name="connsiteX54" fmla="*/ 7780462 w 12192000"/>
              <a:gd name="connsiteY54" fmla="*/ 4335419 h 12192000"/>
              <a:gd name="connsiteX55" fmla="*/ 7936832 w 12192000"/>
              <a:gd name="connsiteY55" fmla="*/ 4491790 h 12192000"/>
              <a:gd name="connsiteX56" fmla="*/ 11393906 w 12192000"/>
              <a:gd name="connsiteY56" fmla="*/ 4491790 h 12192000"/>
              <a:gd name="connsiteX57" fmla="*/ 11630486 w 12192000"/>
              <a:gd name="connsiteY57" fmla="*/ 4335419 h 12192000"/>
              <a:gd name="connsiteX58" fmla="*/ 11786857 w 12192000"/>
              <a:gd name="connsiteY58" fmla="*/ 4572000 h 12192000"/>
              <a:gd name="connsiteX59" fmla="*/ 11550275 w 12192000"/>
              <a:gd name="connsiteY59" fmla="*/ 4728371 h 12192000"/>
              <a:gd name="connsiteX60" fmla="*/ 11393906 w 12192000"/>
              <a:gd name="connsiteY60" fmla="*/ 4572000 h 12192000"/>
              <a:gd name="connsiteX61" fmla="*/ 7936832 w 12192000"/>
              <a:gd name="connsiteY61" fmla="*/ 4572000 h 12192000"/>
              <a:gd name="connsiteX62" fmla="*/ 10347158 w 12192000"/>
              <a:gd name="connsiteY62" fmla="*/ 485274 h 12192000"/>
              <a:gd name="connsiteX63" fmla="*/ 10503528 w 12192000"/>
              <a:gd name="connsiteY63" fmla="*/ 721855 h 12192000"/>
              <a:gd name="connsiteX64" fmla="*/ 10266947 w 12192000"/>
              <a:gd name="connsiteY64" fmla="*/ 878225 h 12192000"/>
              <a:gd name="connsiteX65" fmla="*/ 10110577 w 12192000"/>
              <a:gd name="connsiteY65" fmla="*/ 641644 h 12192000"/>
              <a:gd name="connsiteX66" fmla="*/ 10266947 w 12192000"/>
              <a:gd name="connsiteY66" fmla="*/ 485274 h 12192000"/>
              <a:gd name="connsiteX67" fmla="*/ 10266947 w 12192000"/>
              <a:gd name="connsiteY67" fmla="*/ 0 h 12192000"/>
              <a:gd name="connsiteX68" fmla="*/ 10347158 w 12192000"/>
              <a:gd name="connsiteY68" fmla="*/ 0 h 12192000"/>
              <a:gd name="connsiteX69" fmla="*/ 10347158 w 12192000"/>
              <a:gd name="connsiteY69" fmla="*/ 485274 h 12192000"/>
              <a:gd name="connsiteX70" fmla="*/ 7780421 w 12192000"/>
              <a:gd name="connsiteY70" fmla="*/ 8827169 h 12192000"/>
              <a:gd name="connsiteX71" fmla="*/ 7936792 w 12192000"/>
              <a:gd name="connsiteY71" fmla="*/ 9063749 h 12192000"/>
              <a:gd name="connsiteX72" fmla="*/ 7700211 w 12192000"/>
              <a:gd name="connsiteY72" fmla="*/ 9220120 h 12192000"/>
              <a:gd name="connsiteX73" fmla="*/ 7543840 w 12192000"/>
              <a:gd name="connsiteY73" fmla="*/ 8983539 h 12192000"/>
              <a:gd name="connsiteX74" fmla="*/ 7700211 w 12192000"/>
              <a:gd name="connsiteY74" fmla="*/ 8827169 h 12192000"/>
              <a:gd name="connsiteX75" fmla="*/ 7700211 w 12192000"/>
              <a:gd name="connsiteY75" fmla="*/ 6653463 h 12192000"/>
              <a:gd name="connsiteX76" fmla="*/ 7543840 w 12192000"/>
              <a:gd name="connsiteY76" fmla="*/ 6416883 h 12192000"/>
              <a:gd name="connsiteX77" fmla="*/ 7780421 w 12192000"/>
              <a:gd name="connsiteY77" fmla="*/ 6260512 h 12192000"/>
              <a:gd name="connsiteX78" fmla="*/ 7936792 w 12192000"/>
              <a:gd name="connsiteY78" fmla="*/ 6497093 h 12192000"/>
              <a:gd name="connsiteX79" fmla="*/ 7780421 w 12192000"/>
              <a:gd name="connsiteY79" fmla="*/ 6653463 h 12192000"/>
              <a:gd name="connsiteX80" fmla="*/ 7780421 w 12192000"/>
              <a:gd name="connsiteY80" fmla="*/ 8827169 h 12192000"/>
              <a:gd name="connsiteX81" fmla="*/ 9705474 w 12192000"/>
              <a:gd name="connsiteY81" fmla="*/ 878305 h 12192000"/>
              <a:gd name="connsiteX82" fmla="*/ 9705474 w 12192000"/>
              <a:gd name="connsiteY82" fmla="*/ 3208421 h 12192000"/>
              <a:gd name="connsiteX83" fmla="*/ 12192000 w 12192000"/>
              <a:gd name="connsiteY83" fmla="*/ 3208421 h 12192000"/>
              <a:gd name="connsiteX84" fmla="*/ 12192000 w 12192000"/>
              <a:gd name="connsiteY84" fmla="*/ 3288632 h 12192000"/>
              <a:gd name="connsiteX85" fmla="*/ 9625263 w 12192000"/>
              <a:gd name="connsiteY85" fmla="*/ 3288632 h 12192000"/>
              <a:gd name="connsiteX86" fmla="*/ 9625263 w 12192000"/>
              <a:gd name="connsiteY86" fmla="*/ 878305 h 12192000"/>
              <a:gd name="connsiteX87" fmla="*/ 9468893 w 12192000"/>
              <a:gd name="connsiteY87" fmla="*/ 641724 h 12192000"/>
              <a:gd name="connsiteX88" fmla="*/ 9705474 w 12192000"/>
              <a:gd name="connsiteY88" fmla="*/ 485354 h 12192000"/>
              <a:gd name="connsiteX89" fmla="*/ 9861844 w 12192000"/>
              <a:gd name="connsiteY89" fmla="*/ 721935 h 12192000"/>
              <a:gd name="connsiteX90" fmla="*/ 9705474 w 12192000"/>
              <a:gd name="connsiteY90" fmla="*/ 878305 h 12192000"/>
              <a:gd name="connsiteX91" fmla="*/ 10347158 w 12192000"/>
              <a:gd name="connsiteY91" fmla="*/ 1519990 h 12192000"/>
              <a:gd name="connsiteX92" fmla="*/ 10347158 w 12192000"/>
              <a:gd name="connsiteY92" fmla="*/ 2566737 h 12192000"/>
              <a:gd name="connsiteX93" fmla="*/ 12192000 w 12192000"/>
              <a:gd name="connsiteY93" fmla="*/ 2566737 h 12192000"/>
              <a:gd name="connsiteX94" fmla="*/ 12192000 w 12192000"/>
              <a:gd name="connsiteY94" fmla="*/ 2646948 h 12192000"/>
              <a:gd name="connsiteX95" fmla="*/ 10266947 w 12192000"/>
              <a:gd name="connsiteY95" fmla="*/ 2646948 h 12192000"/>
              <a:gd name="connsiteX96" fmla="*/ 10266947 w 12192000"/>
              <a:gd name="connsiteY96" fmla="*/ 1519990 h 12192000"/>
              <a:gd name="connsiteX97" fmla="*/ 10110577 w 12192000"/>
              <a:gd name="connsiteY97" fmla="*/ 1283409 h 12192000"/>
              <a:gd name="connsiteX98" fmla="*/ 10347158 w 12192000"/>
              <a:gd name="connsiteY98" fmla="*/ 1127038 h 12192000"/>
              <a:gd name="connsiteX99" fmla="*/ 10503528 w 12192000"/>
              <a:gd name="connsiteY99" fmla="*/ 1363619 h 12192000"/>
              <a:gd name="connsiteX100" fmla="*/ 10347158 w 12192000"/>
              <a:gd name="connsiteY100" fmla="*/ 1519990 h 12192000"/>
              <a:gd name="connsiteX101" fmla="*/ 5213684 w 12192000"/>
              <a:gd name="connsiteY101" fmla="*/ 5370095 h 12192000"/>
              <a:gd name="connsiteX102" fmla="*/ 5213684 w 12192000"/>
              <a:gd name="connsiteY102" fmla="*/ 8341895 h 12192000"/>
              <a:gd name="connsiteX103" fmla="*/ 5855369 w 12192000"/>
              <a:gd name="connsiteY103" fmla="*/ 8341895 h 12192000"/>
              <a:gd name="connsiteX104" fmla="*/ 5855369 w 12192000"/>
              <a:gd name="connsiteY104" fmla="*/ 8827169 h 12192000"/>
              <a:gd name="connsiteX105" fmla="*/ 6011739 w 12192000"/>
              <a:gd name="connsiteY105" fmla="*/ 9063749 h 12192000"/>
              <a:gd name="connsiteX106" fmla="*/ 5775158 w 12192000"/>
              <a:gd name="connsiteY106" fmla="*/ 9220120 h 12192000"/>
              <a:gd name="connsiteX107" fmla="*/ 5618788 w 12192000"/>
              <a:gd name="connsiteY107" fmla="*/ 8983539 h 12192000"/>
              <a:gd name="connsiteX108" fmla="*/ 5775158 w 12192000"/>
              <a:gd name="connsiteY108" fmla="*/ 8827169 h 12192000"/>
              <a:gd name="connsiteX109" fmla="*/ 5775158 w 12192000"/>
              <a:gd name="connsiteY109" fmla="*/ 8422105 h 12192000"/>
              <a:gd name="connsiteX110" fmla="*/ 5133474 w 12192000"/>
              <a:gd name="connsiteY110" fmla="*/ 8422105 h 12192000"/>
              <a:gd name="connsiteX111" fmla="*/ 5133474 w 12192000"/>
              <a:gd name="connsiteY111" fmla="*/ 5370095 h 12192000"/>
              <a:gd name="connsiteX112" fmla="*/ 4977103 w 12192000"/>
              <a:gd name="connsiteY112" fmla="*/ 5133514 h 12192000"/>
              <a:gd name="connsiteX113" fmla="*/ 5213684 w 12192000"/>
              <a:gd name="connsiteY113" fmla="*/ 4977144 h 12192000"/>
              <a:gd name="connsiteX114" fmla="*/ 5370055 w 12192000"/>
              <a:gd name="connsiteY114" fmla="*/ 5213725 h 12192000"/>
              <a:gd name="connsiteX115" fmla="*/ 5213684 w 12192000"/>
              <a:gd name="connsiteY115" fmla="*/ 5370095 h 12192000"/>
              <a:gd name="connsiteX116" fmla="*/ 4977063 w 12192000"/>
              <a:gd name="connsiteY116" fmla="*/ 4491790 h 12192000"/>
              <a:gd name="connsiteX117" fmla="*/ 5213644 w 12192000"/>
              <a:gd name="connsiteY117" fmla="*/ 4335419 h 12192000"/>
              <a:gd name="connsiteX118" fmla="*/ 5370015 w 12192000"/>
              <a:gd name="connsiteY118" fmla="*/ 4572000 h 12192000"/>
              <a:gd name="connsiteX119" fmla="*/ 5133434 w 12192000"/>
              <a:gd name="connsiteY119" fmla="*/ 4728371 h 12192000"/>
              <a:gd name="connsiteX120" fmla="*/ 4977063 w 12192000"/>
              <a:gd name="connsiteY120" fmla="*/ 4572000 h 12192000"/>
              <a:gd name="connsiteX121" fmla="*/ 4572000 w 12192000"/>
              <a:gd name="connsiteY121" fmla="*/ 4572000 h 12192000"/>
              <a:gd name="connsiteX122" fmla="*/ 4572000 w 12192000"/>
              <a:gd name="connsiteY122" fmla="*/ 6497053 h 12192000"/>
              <a:gd name="connsiteX123" fmla="*/ 3445042 w 12192000"/>
              <a:gd name="connsiteY123" fmla="*/ 6497053 h 12192000"/>
              <a:gd name="connsiteX124" fmla="*/ 3208461 w 12192000"/>
              <a:gd name="connsiteY124" fmla="*/ 6653423 h 12192000"/>
              <a:gd name="connsiteX125" fmla="*/ 3052091 w 12192000"/>
              <a:gd name="connsiteY125" fmla="*/ 6416842 h 12192000"/>
              <a:gd name="connsiteX126" fmla="*/ 3288672 w 12192000"/>
              <a:gd name="connsiteY126" fmla="*/ 6260472 h 12192000"/>
              <a:gd name="connsiteX127" fmla="*/ 3445042 w 12192000"/>
              <a:gd name="connsiteY127" fmla="*/ 6416842 h 12192000"/>
              <a:gd name="connsiteX128" fmla="*/ 4491790 w 12192000"/>
              <a:gd name="connsiteY128" fmla="*/ 6416842 h 12192000"/>
              <a:gd name="connsiteX129" fmla="*/ 4491790 w 12192000"/>
              <a:gd name="connsiteY129" fmla="*/ 4491790 h 12192000"/>
              <a:gd name="connsiteX130" fmla="*/ 4977063 w 12192000"/>
              <a:gd name="connsiteY130" fmla="*/ 4491790 h 12192000"/>
              <a:gd name="connsiteX131" fmla="*/ 4728411 w 12192000"/>
              <a:gd name="connsiteY131" fmla="*/ 9705474 h 12192000"/>
              <a:gd name="connsiteX132" fmla="*/ 4491830 w 12192000"/>
              <a:gd name="connsiteY132" fmla="*/ 9861844 h 12192000"/>
              <a:gd name="connsiteX133" fmla="*/ 4335459 w 12192000"/>
              <a:gd name="connsiteY133" fmla="*/ 9625263 h 12192000"/>
              <a:gd name="connsiteX134" fmla="*/ 4572040 w 12192000"/>
              <a:gd name="connsiteY134" fmla="*/ 9468893 h 12192000"/>
              <a:gd name="connsiteX135" fmla="*/ 4728411 w 12192000"/>
              <a:gd name="connsiteY135" fmla="*/ 9625263 h 12192000"/>
              <a:gd name="connsiteX136" fmla="*/ 7058527 w 12192000"/>
              <a:gd name="connsiteY136" fmla="*/ 9625263 h 12192000"/>
              <a:gd name="connsiteX137" fmla="*/ 7058527 w 12192000"/>
              <a:gd name="connsiteY137" fmla="*/ 6653463 h 12192000"/>
              <a:gd name="connsiteX138" fmla="*/ 6902156 w 12192000"/>
              <a:gd name="connsiteY138" fmla="*/ 6416883 h 12192000"/>
              <a:gd name="connsiteX139" fmla="*/ 7138737 w 12192000"/>
              <a:gd name="connsiteY139" fmla="*/ 6260512 h 12192000"/>
              <a:gd name="connsiteX140" fmla="*/ 7295108 w 12192000"/>
              <a:gd name="connsiteY140" fmla="*/ 6497093 h 12192000"/>
              <a:gd name="connsiteX141" fmla="*/ 7138737 w 12192000"/>
              <a:gd name="connsiteY141" fmla="*/ 6653463 h 12192000"/>
              <a:gd name="connsiteX142" fmla="*/ 7138737 w 12192000"/>
              <a:gd name="connsiteY142" fmla="*/ 9705474 h 12192000"/>
              <a:gd name="connsiteX143" fmla="*/ 4728411 w 12192000"/>
              <a:gd name="connsiteY143" fmla="*/ 9705474 h 12192000"/>
              <a:gd name="connsiteX144" fmla="*/ 4086727 w 12192000"/>
              <a:gd name="connsiteY144" fmla="*/ 7138737 h 12192000"/>
              <a:gd name="connsiteX145" fmla="*/ 3850145 w 12192000"/>
              <a:gd name="connsiteY145" fmla="*/ 7295108 h 12192000"/>
              <a:gd name="connsiteX146" fmla="*/ 3693775 w 12192000"/>
              <a:gd name="connsiteY146" fmla="*/ 7058527 h 12192000"/>
              <a:gd name="connsiteX147" fmla="*/ 3930356 w 12192000"/>
              <a:gd name="connsiteY147" fmla="*/ 6902156 h 12192000"/>
              <a:gd name="connsiteX148" fmla="*/ 4086727 w 12192000"/>
              <a:gd name="connsiteY148" fmla="*/ 7058527 h 12192000"/>
              <a:gd name="connsiteX149" fmla="*/ 4572000 w 12192000"/>
              <a:gd name="connsiteY149" fmla="*/ 7058527 h 12192000"/>
              <a:gd name="connsiteX150" fmla="*/ 4572000 w 12192000"/>
              <a:gd name="connsiteY150" fmla="*/ 8983579 h 12192000"/>
              <a:gd name="connsiteX151" fmla="*/ 4977063 w 12192000"/>
              <a:gd name="connsiteY151" fmla="*/ 8983579 h 12192000"/>
              <a:gd name="connsiteX152" fmla="*/ 5213644 w 12192000"/>
              <a:gd name="connsiteY152" fmla="*/ 8827208 h 12192000"/>
              <a:gd name="connsiteX153" fmla="*/ 5370015 w 12192000"/>
              <a:gd name="connsiteY153" fmla="*/ 9063789 h 12192000"/>
              <a:gd name="connsiteX154" fmla="*/ 5133434 w 12192000"/>
              <a:gd name="connsiteY154" fmla="*/ 9220160 h 12192000"/>
              <a:gd name="connsiteX155" fmla="*/ 4977063 w 12192000"/>
              <a:gd name="connsiteY155" fmla="*/ 9063789 h 12192000"/>
              <a:gd name="connsiteX156" fmla="*/ 4491790 w 12192000"/>
              <a:gd name="connsiteY156" fmla="*/ 9063789 h 12192000"/>
              <a:gd name="connsiteX157" fmla="*/ 4491790 w 12192000"/>
              <a:gd name="connsiteY157" fmla="*/ 7138737 h 12192000"/>
              <a:gd name="connsiteX158" fmla="*/ 4086727 w 12192000"/>
              <a:gd name="connsiteY158" fmla="*/ 7138737 h 12192000"/>
              <a:gd name="connsiteX159" fmla="*/ 2646947 w 12192000"/>
              <a:gd name="connsiteY159" fmla="*/ 11393906 h 12192000"/>
              <a:gd name="connsiteX160" fmla="*/ 2803318 w 12192000"/>
              <a:gd name="connsiteY160" fmla="*/ 11630486 h 12192000"/>
              <a:gd name="connsiteX161" fmla="*/ 2566737 w 12192000"/>
              <a:gd name="connsiteY161" fmla="*/ 11786857 h 12192000"/>
              <a:gd name="connsiteX162" fmla="*/ 2410367 w 12192000"/>
              <a:gd name="connsiteY162" fmla="*/ 11550275 h 12192000"/>
              <a:gd name="connsiteX163" fmla="*/ 2566737 w 12192000"/>
              <a:gd name="connsiteY163" fmla="*/ 11393906 h 12192000"/>
              <a:gd name="connsiteX164" fmla="*/ 2566737 w 12192000"/>
              <a:gd name="connsiteY164" fmla="*/ 10988842 h 12192000"/>
              <a:gd name="connsiteX165" fmla="*/ 2005263 w 12192000"/>
              <a:gd name="connsiteY165" fmla="*/ 10988842 h 12192000"/>
              <a:gd name="connsiteX166" fmla="*/ 2005263 w 12192000"/>
              <a:gd name="connsiteY166" fmla="*/ 12192000 h 12192000"/>
              <a:gd name="connsiteX167" fmla="*/ 1925053 w 12192000"/>
              <a:gd name="connsiteY167" fmla="*/ 12192000 h 12192000"/>
              <a:gd name="connsiteX168" fmla="*/ 1925053 w 12192000"/>
              <a:gd name="connsiteY168" fmla="*/ 10908632 h 12192000"/>
              <a:gd name="connsiteX169" fmla="*/ 2646947 w 12192000"/>
              <a:gd name="connsiteY169" fmla="*/ 10908632 h 12192000"/>
              <a:gd name="connsiteX170" fmla="*/ 2646947 w 12192000"/>
              <a:gd name="connsiteY170" fmla="*/ 11393906 h 12192000"/>
              <a:gd name="connsiteX171" fmla="*/ 9468853 w 12192000"/>
              <a:gd name="connsiteY171" fmla="*/ 7058527 h 12192000"/>
              <a:gd name="connsiteX172" fmla="*/ 9705433 w 12192000"/>
              <a:gd name="connsiteY172" fmla="*/ 6902156 h 12192000"/>
              <a:gd name="connsiteX173" fmla="*/ 9861804 w 12192000"/>
              <a:gd name="connsiteY173" fmla="*/ 7138737 h 12192000"/>
              <a:gd name="connsiteX174" fmla="*/ 9625223 w 12192000"/>
              <a:gd name="connsiteY174" fmla="*/ 7295108 h 12192000"/>
              <a:gd name="connsiteX175" fmla="*/ 9468853 w 12192000"/>
              <a:gd name="connsiteY175" fmla="*/ 7138737 h 12192000"/>
              <a:gd name="connsiteX176" fmla="*/ 9063789 w 12192000"/>
              <a:gd name="connsiteY176" fmla="*/ 7138737 h 12192000"/>
              <a:gd name="connsiteX177" fmla="*/ 9063789 w 12192000"/>
              <a:gd name="connsiteY177" fmla="*/ 10908632 h 12192000"/>
              <a:gd name="connsiteX178" fmla="*/ 10988842 w 12192000"/>
              <a:gd name="connsiteY178" fmla="*/ 10908632 h 12192000"/>
              <a:gd name="connsiteX179" fmla="*/ 10988842 w 12192000"/>
              <a:gd name="connsiteY179" fmla="*/ 12192000 h 12192000"/>
              <a:gd name="connsiteX180" fmla="*/ 10908632 w 12192000"/>
              <a:gd name="connsiteY180" fmla="*/ 12192000 h 12192000"/>
              <a:gd name="connsiteX181" fmla="*/ 10908632 w 12192000"/>
              <a:gd name="connsiteY181" fmla="*/ 10988842 h 12192000"/>
              <a:gd name="connsiteX182" fmla="*/ 8983579 w 12192000"/>
              <a:gd name="connsiteY182" fmla="*/ 10988842 h 12192000"/>
              <a:gd name="connsiteX183" fmla="*/ 8983579 w 12192000"/>
              <a:gd name="connsiteY183" fmla="*/ 7058527 h 12192000"/>
              <a:gd name="connsiteX184" fmla="*/ 9468853 w 12192000"/>
              <a:gd name="connsiteY184" fmla="*/ 7058527 h 12192000"/>
              <a:gd name="connsiteX185" fmla="*/ 10503568 w 12192000"/>
              <a:gd name="connsiteY185" fmla="*/ 5855369 h 12192000"/>
              <a:gd name="connsiteX186" fmla="*/ 10266988 w 12192000"/>
              <a:gd name="connsiteY186" fmla="*/ 6011739 h 12192000"/>
              <a:gd name="connsiteX187" fmla="*/ 10110617 w 12192000"/>
              <a:gd name="connsiteY187" fmla="*/ 5775158 h 12192000"/>
              <a:gd name="connsiteX188" fmla="*/ 10347198 w 12192000"/>
              <a:gd name="connsiteY188" fmla="*/ 5618788 h 12192000"/>
              <a:gd name="connsiteX189" fmla="*/ 10503568 w 12192000"/>
              <a:gd name="connsiteY189" fmla="*/ 5775158 h 12192000"/>
              <a:gd name="connsiteX190" fmla="*/ 10988842 w 12192000"/>
              <a:gd name="connsiteY190" fmla="*/ 5775158 h 12192000"/>
              <a:gd name="connsiteX191" fmla="*/ 10988842 w 12192000"/>
              <a:gd name="connsiteY191" fmla="*/ 7543801 h 12192000"/>
              <a:gd name="connsiteX192" fmla="*/ 11145212 w 12192000"/>
              <a:gd name="connsiteY192" fmla="*/ 7780381 h 12192000"/>
              <a:gd name="connsiteX193" fmla="*/ 10908632 w 12192000"/>
              <a:gd name="connsiteY193" fmla="*/ 7936751 h 12192000"/>
              <a:gd name="connsiteX194" fmla="*/ 10752262 w 12192000"/>
              <a:gd name="connsiteY194" fmla="*/ 7700170 h 12192000"/>
              <a:gd name="connsiteX195" fmla="*/ 10908632 w 12192000"/>
              <a:gd name="connsiteY195" fmla="*/ 7543801 h 12192000"/>
              <a:gd name="connsiteX196" fmla="*/ 10908632 w 12192000"/>
              <a:gd name="connsiteY196" fmla="*/ 5855369 h 12192000"/>
              <a:gd name="connsiteX197" fmla="*/ 10503568 w 12192000"/>
              <a:gd name="connsiteY197" fmla="*/ 5855369 h 12192000"/>
              <a:gd name="connsiteX198" fmla="*/ 7936832 w 12192000"/>
              <a:gd name="connsiteY198" fmla="*/ 9705474 h 12192000"/>
              <a:gd name="connsiteX199" fmla="*/ 7700251 w 12192000"/>
              <a:gd name="connsiteY199" fmla="*/ 9861844 h 12192000"/>
              <a:gd name="connsiteX200" fmla="*/ 7543881 w 12192000"/>
              <a:gd name="connsiteY200" fmla="*/ 9625263 h 12192000"/>
              <a:gd name="connsiteX201" fmla="*/ 7780462 w 12192000"/>
              <a:gd name="connsiteY201" fmla="*/ 9468893 h 12192000"/>
              <a:gd name="connsiteX202" fmla="*/ 7936832 w 12192000"/>
              <a:gd name="connsiteY202" fmla="*/ 9625263 h 12192000"/>
              <a:gd name="connsiteX203" fmla="*/ 8341895 w 12192000"/>
              <a:gd name="connsiteY203" fmla="*/ 9625263 h 12192000"/>
              <a:gd name="connsiteX204" fmla="*/ 8341895 w 12192000"/>
              <a:gd name="connsiteY204" fmla="*/ 6416842 h 12192000"/>
              <a:gd name="connsiteX205" fmla="*/ 8983579 w 12192000"/>
              <a:gd name="connsiteY205" fmla="*/ 6416842 h 12192000"/>
              <a:gd name="connsiteX206" fmla="*/ 8983579 w 12192000"/>
              <a:gd name="connsiteY206" fmla="*/ 5855369 h 12192000"/>
              <a:gd name="connsiteX207" fmla="*/ 7295147 w 12192000"/>
              <a:gd name="connsiteY207" fmla="*/ 5855369 h 12192000"/>
              <a:gd name="connsiteX208" fmla="*/ 7058567 w 12192000"/>
              <a:gd name="connsiteY208" fmla="*/ 6011739 h 12192000"/>
              <a:gd name="connsiteX209" fmla="*/ 6902196 w 12192000"/>
              <a:gd name="connsiteY209" fmla="*/ 5775158 h 12192000"/>
              <a:gd name="connsiteX210" fmla="*/ 7138777 w 12192000"/>
              <a:gd name="connsiteY210" fmla="*/ 5618788 h 12192000"/>
              <a:gd name="connsiteX211" fmla="*/ 7295147 w 12192000"/>
              <a:gd name="connsiteY211" fmla="*/ 5775158 h 12192000"/>
              <a:gd name="connsiteX212" fmla="*/ 9063789 w 12192000"/>
              <a:gd name="connsiteY212" fmla="*/ 5775158 h 12192000"/>
              <a:gd name="connsiteX213" fmla="*/ 9063789 w 12192000"/>
              <a:gd name="connsiteY213" fmla="*/ 6497053 h 12192000"/>
              <a:gd name="connsiteX214" fmla="*/ 8422105 w 12192000"/>
              <a:gd name="connsiteY214" fmla="*/ 6497053 h 12192000"/>
              <a:gd name="connsiteX215" fmla="*/ 8422105 w 12192000"/>
              <a:gd name="connsiteY215" fmla="*/ 9705474 h 12192000"/>
              <a:gd name="connsiteX216" fmla="*/ 7936832 w 12192000"/>
              <a:gd name="connsiteY216" fmla="*/ 9705474 h 12192000"/>
              <a:gd name="connsiteX217" fmla="*/ 11393906 w 12192000"/>
              <a:gd name="connsiteY217" fmla="*/ 1283368 h 12192000"/>
              <a:gd name="connsiteX218" fmla="*/ 11630486 w 12192000"/>
              <a:gd name="connsiteY218" fmla="*/ 1126998 h 12192000"/>
              <a:gd name="connsiteX219" fmla="*/ 11786857 w 12192000"/>
              <a:gd name="connsiteY219" fmla="*/ 1363579 h 12192000"/>
              <a:gd name="connsiteX220" fmla="*/ 11550275 w 12192000"/>
              <a:gd name="connsiteY220" fmla="*/ 1519949 h 12192000"/>
              <a:gd name="connsiteX221" fmla="*/ 11393906 w 12192000"/>
              <a:gd name="connsiteY221" fmla="*/ 1363579 h 12192000"/>
              <a:gd name="connsiteX222" fmla="*/ 10908632 w 12192000"/>
              <a:gd name="connsiteY222" fmla="*/ 1363579 h 12192000"/>
              <a:gd name="connsiteX223" fmla="*/ 10908632 w 12192000"/>
              <a:gd name="connsiteY223" fmla="*/ 0 h 12192000"/>
              <a:gd name="connsiteX224" fmla="*/ 10988842 w 12192000"/>
              <a:gd name="connsiteY224" fmla="*/ 0 h 12192000"/>
              <a:gd name="connsiteX225" fmla="*/ 10988842 w 12192000"/>
              <a:gd name="connsiteY225" fmla="*/ 1283368 h 12192000"/>
              <a:gd name="connsiteX226" fmla="*/ 11393906 w 12192000"/>
              <a:gd name="connsiteY226" fmla="*/ 1283368 h 12192000"/>
              <a:gd name="connsiteX227" fmla="*/ 3930316 w 12192000"/>
              <a:gd name="connsiteY227" fmla="*/ 4086727 h 12192000"/>
              <a:gd name="connsiteX228" fmla="*/ 3930316 w 12192000"/>
              <a:gd name="connsiteY228" fmla="*/ 5855369 h 12192000"/>
              <a:gd name="connsiteX229" fmla="*/ 2161674 w 12192000"/>
              <a:gd name="connsiteY229" fmla="*/ 5855369 h 12192000"/>
              <a:gd name="connsiteX230" fmla="*/ 1925093 w 12192000"/>
              <a:gd name="connsiteY230" fmla="*/ 6011739 h 12192000"/>
              <a:gd name="connsiteX231" fmla="*/ 1768722 w 12192000"/>
              <a:gd name="connsiteY231" fmla="*/ 5775158 h 12192000"/>
              <a:gd name="connsiteX232" fmla="*/ 2005303 w 12192000"/>
              <a:gd name="connsiteY232" fmla="*/ 5618788 h 12192000"/>
              <a:gd name="connsiteX233" fmla="*/ 2161674 w 12192000"/>
              <a:gd name="connsiteY233" fmla="*/ 5775158 h 12192000"/>
              <a:gd name="connsiteX234" fmla="*/ 3850105 w 12192000"/>
              <a:gd name="connsiteY234" fmla="*/ 5775158 h 12192000"/>
              <a:gd name="connsiteX235" fmla="*/ 3850105 w 12192000"/>
              <a:gd name="connsiteY235" fmla="*/ 4086727 h 12192000"/>
              <a:gd name="connsiteX236" fmla="*/ 3693735 w 12192000"/>
              <a:gd name="connsiteY236" fmla="*/ 3850145 h 12192000"/>
              <a:gd name="connsiteX237" fmla="*/ 3930316 w 12192000"/>
              <a:gd name="connsiteY237" fmla="*/ 3693775 h 12192000"/>
              <a:gd name="connsiteX238" fmla="*/ 4086686 w 12192000"/>
              <a:gd name="connsiteY238" fmla="*/ 3930356 h 12192000"/>
              <a:gd name="connsiteX239" fmla="*/ 3930316 w 12192000"/>
              <a:gd name="connsiteY239" fmla="*/ 4086727 h 12192000"/>
              <a:gd name="connsiteX240" fmla="*/ 2161674 w 12192000"/>
              <a:gd name="connsiteY240" fmla="*/ 1363579 h 12192000"/>
              <a:gd name="connsiteX241" fmla="*/ 1925093 w 12192000"/>
              <a:gd name="connsiteY241" fmla="*/ 1519949 h 12192000"/>
              <a:gd name="connsiteX242" fmla="*/ 1768722 w 12192000"/>
              <a:gd name="connsiteY242" fmla="*/ 1283368 h 12192000"/>
              <a:gd name="connsiteX243" fmla="*/ 2005303 w 12192000"/>
              <a:gd name="connsiteY243" fmla="*/ 1126998 h 12192000"/>
              <a:gd name="connsiteX244" fmla="*/ 2161674 w 12192000"/>
              <a:gd name="connsiteY244" fmla="*/ 1283368 h 12192000"/>
              <a:gd name="connsiteX245" fmla="*/ 3208421 w 12192000"/>
              <a:gd name="connsiteY245" fmla="*/ 1283368 h 12192000"/>
              <a:gd name="connsiteX246" fmla="*/ 3208421 w 12192000"/>
              <a:gd name="connsiteY246" fmla="*/ 0 h 12192000"/>
              <a:gd name="connsiteX247" fmla="*/ 3288632 w 12192000"/>
              <a:gd name="connsiteY247" fmla="*/ 0 h 12192000"/>
              <a:gd name="connsiteX248" fmla="*/ 3288632 w 12192000"/>
              <a:gd name="connsiteY248" fmla="*/ 1363579 h 12192000"/>
              <a:gd name="connsiteX249" fmla="*/ 2161674 w 12192000"/>
              <a:gd name="connsiteY249" fmla="*/ 1363579 h 12192000"/>
              <a:gd name="connsiteX250" fmla="*/ 4572000 w 12192000"/>
              <a:gd name="connsiteY250" fmla="*/ 1519990 h 12192000"/>
              <a:gd name="connsiteX251" fmla="*/ 4572000 w 12192000"/>
              <a:gd name="connsiteY251" fmla="*/ 2646948 h 12192000"/>
              <a:gd name="connsiteX252" fmla="*/ 3288632 w 12192000"/>
              <a:gd name="connsiteY252" fmla="*/ 2646948 h 12192000"/>
              <a:gd name="connsiteX253" fmla="*/ 3288632 w 12192000"/>
              <a:gd name="connsiteY253" fmla="*/ 5213684 h 12192000"/>
              <a:gd name="connsiteX254" fmla="*/ 2803358 w 12192000"/>
              <a:gd name="connsiteY254" fmla="*/ 5213684 h 12192000"/>
              <a:gd name="connsiteX255" fmla="*/ 2566777 w 12192000"/>
              <a:gd name="connsiteY255" fmla="*/ 5370055 h 12192000"/>
              <a:gd name="connsiteX256" fmla="*/ 2410407 w 12192000"/>
              <a:gd name="connsiteY256" fmla="*/ 5133474 h 12192000"/>
              <a:gd name="connsiteX257" fmla="*/ 2646988 w 12192000"/>
              <a:gd name="connsiteY257" fmla="*/ 4977103 h 12192000"/>
              <a:gd name="connsiteX258" fmla="*/ 2803358 w 12192000"/>
              <a:gd name="connsiteY258" fmla="*/ 5133474 h 12192000"/>
              <a:gd name="connsiteX259" fmla="*/ 3208421 w 12192000"/>
              <a:gd name="connsiteY259" fmla="*/ 5133474 h 12192000"/>
              <a:gd name="connsiteX260" fmla="*/ 3208421 w 12192000"/>
              <a:gd name="connsiteY260" fmla="*/ 2566737 h 12192000"/>
              <a:gd name="connsiteX261" fmla="*/ 4491790 w 12192000"/>
              <a:gd name="connsiteY261" fmla="*/ 2566737 h 12192000"/>
              <a:gd name="connsiteX262" fmla="*/ 4491790 w 12192000"/>
              <a:gd name="connsiteY262" fmla="*/ 1519990 h 12192000"/>
              <a:gd name="connsiteX263" fmla="*/ 4335419 w 12192000"/>
              <a:gd name="connsiteY263" fmla="*/ 1283409 h 12192000"/>
              <a:gd name="connsiteX264" fmla="*/ 4572000 w 12192000"/>
              <a:gd name="connsiteY264" fmla="*/ 1127038 h 12192000"/>
              <a:gd name="connsiteX265" fmla="*/ 4728371 w 12192000"/>
              <a:gd name="connsiteY265" fmla="*/ 1363619 h 12192000"/>
              <a:gd name="connsiteX266" fmla="*/ 4572000 w 12192000"/>
              <a:gd name="connsiteY266" fmla="*/ 1519990 h 12192000"/>
              <a:gd name="connsiteX267" fmla="*/ 4086727 w 12192000"/>
              <a:gd name="connsiteY267" fmla="*/ 3288632 h 12192000"/>
              <a:gd name="connsiteX268" fmla="*/ 3850145 w 12192000"/>
              <a:gd name="connsiteY268" fmla="*/ 3445002 h 12192000"/>
              <a:gd name="connsiteX269" fmla="*/ 3693775 w 12192000"/>
              <a:gd name="connsiteY269" fmla="*/ 3208421 h 12192000"/>
              <a:gd name="connsiteX270" fmla="*/ 3930356 w 12192000"/>
              <a:gd name="connsiteY270" fmla="*/ 3052051 h 12192000"/>
              <a:gd name="connsiteX271" fmla="*/ 4086727 w 12192000"/>
              <a:gd name="connsiteY271" fmla="*/ 3208421 h 12192000"/>
              <a:gd name="connsiteX272" fmla="*/ 5133474 w 12192000"/>
              <a:gd name="connsiteY272" fmla="*/ 3208421 h 12192000"/>
              <a:gd name="connsiteX273" fmla="*/ 5133474 w 12192000"/>
              <a:gd name="connsiteY273" fmla="*/ 1519990 h 12192000"/>
              <a:gd name="connsiteX274" fmla="*/ 4977103 w 12192000"/>
              <a:gd name="connsiteY274" fmla="*/ 1283409 h 12192000"/>
              <a:gd name="connsiteX275" fmla="*/ 5213684 w 12192000"/>
              <a:gd name="connsiteY275" fmla="*/ 1127038 h 12192000"/>
              <a:gd name="connsiteX276" fmla="*/ 5370055 w 12192000"/>
              <a:gd name="connsiteY276" fmla="*/ 1363619 h 12192000"/>
              <a:gd name="connsiteX277" fmla="*/ 5213684 w 12192000"/>
              <a:gd name="connsiteY277" fmla="*/ 1519990 h 12192000"/>
              <a:gd name="connsiteX278" fmla="*/ 5213684 w 12192000"/>
              <a:gd name="connsiteY278" fmla="*/ 3288632 h 12192000"/>
              <a:gd name="connsiteX279" fmla="*/ 4086727 w 12192000"/>
              <a:gd name="connsiteY279" fmla="*/ 3288632 h 12192000"/>
              <a:gd name="connsiteX280" fmla="*/ 4728411 w 12192000"/>
              <a:gd name="connsiteY280" fmla="*/ 721895 h 12192000"/>
              <a:gd name="connsiteX281" fmla="*/ 4491830 w 12192000"/>
              <a:gd name="connsiteY281" fmla="*/ 878265 h 12192000"/>
              <a:gd name="connsiteX282" fmla="*/ 4335459 w 12192000"/>
              <a:gd name="connsiteY282" fmla="*/ 641684 h 12192000"/>
              <a:gd name="connsiteX283" fmla="*/ 4572040 w 12192000"/>
              <a:gd name="connsiteY283" fmla="*/ 485314 h 12192000"/>
              <a:gd name="connsiteX284" fmla="*/ 4728411 w 12192000"/>
              <a:gd name="connsiteY284" fmla="*/ 641684 h 12192000"/>
              <a:gd name="connsiteX285" fmla="*/ 5855369 w 12192000"/>
              <a:gd name="connsiteY285" fmla="*/ 641684 h 12192000"/>
              <a:gd name="connsiteX286" fmla="*/ 5855369 w 12192000"/>
              <a:gd name="connsiteY286" fmla="*/ 2410326 h 12192000"/>
              <a:gd name="connsiteX287" fmla="*/ 6011739 w 12192000"/>
              <a:gd name="connsiteY287" fmla="*/ 2646907 h 12192000"/>
              <a:gd name="connsiteX288" fmla="*/ 5775158 w 12192000"/>
              <a:gd name="connsiteY288" fmla="*/ 2803278 h 12192000"/>
              <a:gd name="connsiteX289" fmla="*/ 5618788 w 12192000"/>
              <a:gd name="connsiteY289" fmla="*/ 2566697 h 12192000"/>
              <a:gd name="connsiteX290" fmla="*/ 5775158 w 12192000"/>
              <a:gd name="connsiteY290" fmla="*/ 2410326 h 12192000"/>
              <a:gd name="connsiteX291" fmla="*/ 5775158 w 12192000"/>
              <a:gd name="connsiteY291" fmla="*/ 721895 h 12192000"/>
              <a:gd name="connsiteX292" fmla="*/ 4728411 w 12192000"/>
              <a:gd name="connsiteY292" fmla="*/ 721895 h 12192000"/>
              <a:gd name="connsiteX293" fmla="*/ 8827169 w 12192000"/>
              <a:gd name="connsiteY293" fmla="*/ 11550316 h 12192000"/>
              <a:gd name="connsiteX294" fmla="*/ 9063749 w 12192000"/>
              <a:gd name="connsiteY294" fmla="*/ 11393946 h 12192000"/>
              <a:gd name="connsiteX295" fmla="*/ 9220120 w 12192000"/>
              <a:gd name="connsiteY295" fmla="*/ 11630526 h 12192000"/>
              <a:gd name="connsiteX296" fmla="*/ 8983539 w 12192000"/>
              <a:gd name="connsiteY296" fmla="*/ 11786896 h 12192000"/>
              <a:gd name="connsiteX297" fmla="*/ 8827169 w 12192000"/>
              <a:gd name="connsiteY297" fmla="*/ 11630526 h 12192000"/>
              <a:gd name="connsiteX298" fmla="*/ 3930316 w 12192000"/>
              <a:gd name="connsiteY298" fmla="*/ 11630526 h 12192000"/>
              <a:gd name="connsiteX299" fmla="*/ 3930316 w 12192000"/>
              <a:gd name="connsiteY299" fmla="*/ 12192000 h 12192000"/>
              <a:gd name="connsiteX300" fmla="*/ 3850105 w 12192000"/>
              <a:gd name="connsiteY300" fmla="*/ 12192000 h 12192000"/>
              <a:gd name="connsiteX301" fmla="*/ 3850105 w 12192000"/>
              <a:gd name="connsiteY301" fmla="*/ 11550316 h 12192000"/>
              <a:gd name="connsiteX302" fmla="*/ 8827169 w 12192000"/>
              <a:gd name="connsiteY302" fmla="*/ 11550316 h 12192000"/>
              <a:gd name="connsiteX303" fmla="*/ 9705474 w 12192000"/>
              <a:gd name="connsiteY303" fmla="*/ 6011779 h 12192000"/>
              <a:gd name="connsiteX304" fmla="*/ 9705474 w 12192000"/>
              <a:gd name="connsiteY304" fmla="*/ 6416842 h 12192000"/>
              <a:gd name="connsiteX305" fmla="*/ 10347158 w 12192000"/>
              <a:gd name="connsiteY305" fmla="*/ 6416842 h 12192000"/>
              <a:gd name="connsiteX306" fmla="*/ 10347158 w 12192000"/>
              <a:gd name="connsiteY306" fmla="*/ 7780421 h 12192000"/>
              <a:gd name="connsiteX307" fmla="*/ 9705474 w 12192000"/>
              <a:gd name="connsiteY307" fmla="*/ 7780421 h 12192000"/>
              <a:gd name="connsiteX308" fmla="*/ 9705474 w 12192000"/>
              <a:gd name="connsiteY308" fmla="*/ 10266947 h 12192000"/>
              <a:gd name="connsiteX309" fmla="*/ 11630526 w 12192000"/>
              <a:gd name="connsiteY309" fmla="*/ 10266947 h 12192000"/>
              <a:gd name="connsiteX310" fmla="*/ 11630526 w 12192000"/>
              <a:gd name="connsiteY310" fmla="*/ 12192000 h 12192000"/>
              <a:gd name="connsiteX311" fmla="*/ 11550316 w 12192000"/>
              <a:gd name="connsiteY311" fmla="*/ 12192000 h 12192000"/>
              <a:gd name="connsiteX312" fmla="*/ 11550316 w 12192000"/>
              <a:gd name="connsiteY312" fmla="*/ 10347158 h 12192000"/>
              <a:gd name="connsiteX313" fmla="*/ 9625263 w 12192000"/>
              <a:gd name="connsiteY313" fmla="*/ 10347158 h 12192000"/>
              <a:gd name="connsiteX314" fmla="*/ 9625263 w 12192000"/>
              <a:gd name="connsiteY314" fmla="*/ 7700211 h 12192000"/>
              <a:gd name="connsiteX315" fmla="*/ 10266947 w 12192000"/>
              <a:gd name="connsiteY315" fmla="*/ 7700211 h 12192000"/>
              <a:gd name="connsiteX316" fmla="*/ 10266947 w 12192000"/>
              <a:gd name="connsiteY316" fmla="*/ 6497053 h 12192000"/>
              <a:gd name="connsiteX317" fmla="*/ 9625263 w 12192000"/>
              <a:gd name="connsiteY317" fmla="*/ 6497053 h 12192000"/>
              <a:gd name="connsiteX318" fmla="*/ 9625263 w 12192000"/>
              <a:gd name="connsiteY318" fmla="*/ 6011779 h 12192000"/>
              <a:gd name="connsiteX319" fmla="*/ 9468893 w 12192000"/>
              <a:gd name="connsiteY319" fmla="*/ 5775199 h 12192000"/>
              <a:gd name="connsiteX320" fmla="*/ 9705474 w 12192000"/>
              <a:gd name="connsiteY320" fmla="*/ 5618828 h 12192000"/>
              <a:gd name="connsiteX321" fmla="*/ 9861844 w 12192000"/>
              <a:gd name="connsiteY321" fmla="*/ 5855409 h 12192000"/>
              <a:gd name="connsiteX322" fmla="*/ 9705474 w 12192000"/>
              <a:gd name="connsiteY322" fmla="*/ 6011779 h 12192000"/>
              <a:gd name="connsiteX323" fmla="*/ 2161674 w 12192000"/>
              <a:gd name="connsiteY323" fmla="*/ 721895 h 12192000"/>
              <a:gd name="connsiteX324" fmla="*/ 1925093 w 12192000"/>
              <a:gd name="connsiteY324" fmla="*/ 878265 h 12192000"/>
              <a:gd name="connsiteX325" fmla="*/ 1768722 w 12192000"/>
              <a:gd name="connsiteY325" fmla="*/ 641684 h 12192000"/>
              <a:gd name="connsiteX326" fmla="*/ 2005303 w 12192000"/>
              <a:gd name="connsiteY326" fmla="*/ 485314 h 12192000"/>
              <a:gd name="connsiteX327" fmla="*/ 2161674 w 12192000"/>
              <a:gd name="connsiteY327" fmla="*/ 641684 h 12192000"/>
              <a:gd name="connsiteX328" fmla="*/ 2566737 w 12192000"/>
              <a:gd name="connsiteY328" fmla="*/ 641684 h 12192000"/>
              <a:gd name="connsiteX329" fmla="*/ 2566737 w 12192000"/>
              <a:gd name="connsiteY329" fmla="*/ 80211 h 12192000"/>
              <a:gd name="connsiteX330" fmla="*/ 1925053 w 12192000"/>
              <a:gd name="connsiteY330" fmla="*/ 80211 h 12192000"/>
              <a:gd name="connsiteX331" fmla="*/ 1925053 w 12192000"/>
              <a:gd name="connsiteY331" fmla="*/ 0 h 12192000"/>
              <a:gd name="connsiteX332" fmla="*/ 2646947 w 12192000"/>
              <a:gd name="connsiteY332" fmla="*/ 0 h 12192000"/>
              <a:gd name="connsiteX333" fmla="*/ 2646947 w 12192000"/>
              <a:gd name="connsiteY333" fmla="*/ 721895 h 12192000"/>
              <a:gd name="connsiteX334" fmla="*/ 2161674 w 12192000"/>
              <a:gd name="connsiteY334" fmla="*/ 721895 h 12192000"/>
              <a:gd name="connsiteX335" fmla="*/ 6653463 w 12192000"/>
              <a:gd name="connsiteY335" fmla="*/ 2005263 h 12192000"/>
              <a:gd name="connsiteX336" fmla="*/ 6416883 w 12192000"/>
              <a:gd name="connsiteY336" fmla="*/ 2161634 h 12192000"/>
              <a:gd name="connsiteX337" fmla="*/ 6260512 w 12192000"/>
              <a:gd name="connsiteY337" fmla="*/ 1925053 h 12192000"/>
              <a:gd name="connsiteX338" fmla="*/ 6497093 w 12192000"/>
              <a:gd name="connsiteY338" fmla="*/ 1768682 h 12192000"/>
              <a:gd name="connsiteX339" fmla="*/ 6653463 w 12192000"/>
              <a:gd name="connsiteY339" fmla="*/ 1925053 h 12192000"/>
              <a:gd name="connsiteX340" fmla="*/ 7700211 w 12192000"/>
              <a:gd name="connsiteY340" fmla="*/ 1925053 h 12192000"/>
              <a:gd name="connsiteX341" fmla="*/ 7700211 w 12192000"/>
              <a:gd name="connsiteY341" fmla="*/ 0 h 12192000"/>
              <a:gd name="connsiteX342" fmla="*/ 9705474 w 12192000"/>
              <a:gd name="connsiteY342" fmla="*/ 0 h 12192000"/>
              <a:gd name="connsiteX343" fmla="*/ 9705474 w 12192000"/>
              <a:gd name="connsiteY343" fmla="*/ 80211 h 12192000"/>
              <a:gd name="connsiteX344" fmla="*/ 7780421 w 12192000"/>
              <a:gd name="connsiteY344" fmla="*/ 80211 h 12192000"/>
              <a:gd name="connsiteX345" fmla="*/ 7780421 w 12192000"/>
              <a:gd name="connsiteY345" fmla="*/ 2005263 h 12192000"/>
              <a:gd name="connsiteX346" fmla="*/ 6653463 w 12192000"/>
              <a:gd name="connsiteY346" fmla="*/ 2005263 h 12192000"/>
              <a:gd name="connsiteX347" fmla="*/ 4728411 w 12192000"/>
              <a:gd name="connsiteY347" fmla="*/ 80211 h 12192000"/>
              <a:gd name="connsiteX348" fmla="*/ 4491790 w 12192000"/>
              <a:gd name="connsiteY348" fmla="*/ 236621 h 12192000"/>
              <a:gd name="connsiteX349" fmla="*/ 4335379 w 12192000"/>
              <a:gd name="connsiteY349" fmla="*/ 0 h 12192000"/>
              <a:gd name="connsiteX350" fmla="*/ 4418397 w 12192000"/>
              <a:gd name="connsiteY350" fmla="*/ 0 h 12192000"/>
              <a:gd name="connsiteX351" fmla="*/ 4491950 w 12192000"/>
              <a:gd name="connsiteY351" fmla="*/ 153424 h 12192000"/>
              <a:gd name="connsiteX352" fmla="*/ 4645393 w 12192000"/>
              <a:gd name="connsiteY352" fmla="*/ 79853 h 12192000"/>
              <a:gd name="connsiteX353" fmla="*/ 4645393 w 12192000"/>
              <a:gd name="connsiteY353" fmla="*/ 0 h 12192000"/>
              <a:gd name="connsiteX354" fmla="*/ 7138737 w 12192000"/>
              <a:gd name="connsiteY354" fmla="*/ 0 h 12192000"/>
              <a:gd name="connsiteX355" fmla="*/ 7138737 w 12192000"/>
              <a:gd name="connsiteY355" fmla="*/ 1363579 h 12192000"/>
              <a:gd name="connsiteX356" fmla="*/ 6416842 w 12192000"/>
              <a:gd name="connsiteY356" fmla="*/ 1363579 h 12192000"/>
              <a:gd name="connsiteX357" fmla="*/ 6416842 w 12192000"/>
              <a:gd name="connsiteY357" fmla="*/ 878305 h 12192000"/>
              <a:gd name="connsiteX358" fmla="*/ 6260472 w 12192000"/>
              <a:gd name="connsiteY358" fmla="*/ 641724 h 12192000"/>
              <a:gd name="connsiteX359" fmla="*/ 6497053 w 12192000"/>
              <a:gd name="connsiteY359" fmla="*/ 485354 h 12192000"/>
              <a:gd name="connsiteX360" fmla="*/ 6653423 w 12192000"/>
              <a:gd name="connsiteY360" fmla="*/ 721935 h 12192000"/>
              <a:gd name="connsiteX361" fmla="*/ 6497053 w 12192000"/>
              <a:gd name="connsiteY361" fmla="*/ 878305 h 12192000"/>
              <a:gd name="connsiteX362" fmla="*/ 6497053 w 12192000"/>
              <a:gd name="connsiteY362" fmla="*/ 1283368 h 12192000"/>
              <a:gd name="connsiteX363" fmla="*/ 7058527 w 12192000"/>
              <a:gd name="connsiteY363" fmla="*/ 1283368 h 12192000"/>
              <a:gd name="connsiteX364" fmla="*/ 7058527 w 12192000"/>
              <a:gd name="connsiteY364" fmla="*/ 80211 h 12192000"/>
              <a:gd name="connsiteX365" fmla="*/ 4728411 w 12192000"/>
              <a:gd name="connsiteY365" fmla="*/ 80211 h 12192000"/>
              <a:gd name="connsiteX366" fmla="*/ 4728411 w 12192000"/>
              <a:gd name="connsiteY366" fmla="*/ 3930316 h 12192000"/>
              <a:gd name="connsiteX367" fmla="*/ 4491830 w 12192000"/>
              <a:gd name="connsiteY367" fmla="*/ 4086686 h 12192000"/>
              <a:gd name="connsiteX368" fmla="*/ 4335459 w 12192000"/>
              <a:gd name="connsiteY368" fmla="*/ 3850105 h 12192000"/>
              <a:gd name="connsiteX369" fmla="*/ 4572040 w 12192000"/>
              <a:gd name="connsiteY369" fmla="*/ 3693735 h 12192000"/>
              <a:gd name="connsiteX370" fmla="*/ 4728411 w 12192000"/>
              <a:gd name="connsiteY370" fmla="*/ 3850105 h 12192000"/>
              <a:gd name="connsiteX371" fmla="*/ 5494421 w 12192000"/>
              <a:gd name="connsiteY371" fmla="*/ 3850105 h 12192000"/>
              <a:gd name="connsiteX372" fmla="*/ 6777790 w 12192000"/>
              <a:gd name="connsiteY372" fmla="*/ 2566737 h 12192000"/>
              <a:gd name="connsiteX373" fmla="*/ 8341895 w 12192000"/>
              <a:gd name="connsiteY373" fmla="*/ 2566737 h 12192000"/>
              <a:gd name="connsiteX374" fmla="*/ 8341895 w 12192000"/>
              <a:gd name="connsiteY374" fmla="*/ 878305 h 12192000"/>
              <a:gd name="connsiteX375" fmla="*/ 8185524 w 12192000"/>
              <a:gd name="connsiteY375" fmla="*/ 641724 h 12192000"/>
              <a:gd name="connsiteX376" fmla="*/ 8422105 w 12192000"/>
              <a:gd name="connsiteY376" fmla="*/ 485354 h 12192000"/>
              <a:gd name="connsiteX377" fmla="*/ 8578476 w 12192000"/>
              <a:gd name="connsiteY377" fmla="*/ 721935 h 12192000"/>
              <a:gd name="connsiteX378" fmla="*/ 8422105 w 12192000"/>
              <a:gd name="connsiteY378" fmla="*/ 878305 h 12192000"/>
              <a:gd name="connsiteX379" fmla="*/ 8422105 w 12192000"/>
              <a:gd name="connsiteY379" fmla="*/ 2646948 h 12192000"/>
              <a:gd name="connsiteX380" fmla="*/ 6811077 w 12192000"/>
              <a:gd name="connsiteY380" fmla="*/ 2646948 h 12192000"/>
              <a:gd name="connsiteX381" fmla="*/ 5527709 w 12192000"/>
              <a:gd name="connsiteY381" fmla="*/ 3930316 h 12192000"/>
              <a:gd name="connsiteX382" fmla="*/ 4728411 w 12192000"/>
              <a:gd name="connsiteY382" fmla="*/ 3930316 h 12192000"/>
              <a:gd name="connsiteX383" fmla="*/ 5855369 w 12192000"/>
              <a:gd name="connsiteY383" fmla="*/ 7543801 h 12192000"/>
              <a:gd name="connsiteX384" fmla="*/ 6011739 w 12192000"/>
              <a:gd name="connsiteY384" fmla="*/ 7780381 h 12192000"/>
              <a:gd name="connsiteX385" fmla="*/ 5775158 w 12192000"/>
              <a:gd name="connsiteY385" fmla="*/ 7936751 h 12192000"/>
              <a:gd name="connsiteX386" fmla="*/ 5618788 w 12192000"/>
              <a:gd name="connsiteY386" fmla="*/ 7700170 h 12192000"/>
              <a:gd name="connsiteX387" fmla="*/ 5775158 w 12192000"/>
              <a:gd name="connsiteY387" fmla="*/ 7543801 h 12192000"/>
              <a:gd name="connsiteX388" fmla="*/ 5775158 w 12192000"/>
              <a:gd name="connsiteY388" fmla="*/ 4475346 h 12192000"/>
              <a:gd name="connsiteX389" fmla="*/ 7042083 w 12192000"/>
              <a:gd name="connsiteY389" fmla="*/ 3208421 h 12192000"/>
              <a:gd name="connsiteX390" fmla="*/ 8983579 w 12192000"/>
              <a:gd name="connsiteY390" fmla="*/ 3208421 h 12192000"/>
              <a:gd name="connsiteX391" fmla="*/ 8983579 w 12192000"/>
              <a:gd name="connsiteY391" fmla="*/ 878305 h 12192000"/>
              <a:gd name="connsiteX392" fmla="*/ 8827208 w 12192000"/>
              <a:gd name="connsiteY392" fmla="*/ 641724 h 12192000"/>
              <a:gd name="connsiteX393" fmla="*/ 9063789 w 12192000"/>
              <a:gd name="connsiteY393" fmla="*/ 485354 h 12192000"/>
              <a:gd name="connsiteX394" fmla="*/ 9220160 w 12192000"/>
              <a:gd name="connsiteY394" fmla="*/ 721935 h 12192000"/>
              <a:gd name="connsiteX395" fmla="*/ 9063789 w 12192000"/>
              <a:gd name="connsiteY395" fmla="*/ 878305 h 12192000"/>
              <a:gd name="connsiteX396" fmla="*/ 9063789 w 12192000"/>
              <a:gd name="connsiteY396" fmla="*/ 3288632 h 12192000"/>
              <a:gd name="connsiteX397" fmla="*/ 7074970 w 12192000"/>
              <a:gd name="connsiteY397" fmla="*/ 3288632 h 12192000"/>
              <a:gd name="connsiteX398" fmla="*/ 5855369 w 12192000"/>
              <a:gd name="connsiteY398" fmla="*/ 4508233 h 12192000"/>
              <a:gd name="connsiteX399" fmla="*/ 5855369 w 12192000"/>
              <a:gd name="connsiteY399" fmla="*/ 7543801 h 12192000"/>
              <a:gd name="connsiteX400" fmla="*/ 6497053 w 12192000"/>
              <a:gd name="connsiteY400" fmla="*/ 8827169 h 12192000"/>
              <a:gd name="connsiteX401" fmla="*/ 6653423 w 12192000"/>
              <a:gd name="connsiteY401" fmla="*/ 9063749 h 12192000"/>
              <a:gd name="connsiteX402" fmla="*/ 6416842 w 12192000"/>
              <a:gd name="connsiteY402" fmla="*/ 9220120 h 12192000"/>
              <a:gd name="connsiteX403" fmla="*/ 6260472 w 12192000"/>
              <a:gd name="connsiteY403" fmla="*/ 8983539 h 12192000"/>
              <a:gd name="connsiteX404" fmla="*/ 6416842 w 12192000"/>
              <a:gd name="connsiteY404" fmla="*/ 8827169 h 12192000"/>
              <a:gd name="connsiteX405" fmla="*/ 6416842 w 12192000"/>
              <a:gd name="connsiteY405" fmla="*/ 4836294 h 12192000"/>
              <a:gd name="connsiteX406" fmla="*/ 7403031 w 12192000"/>
              <a:gd name="connsiteY406" fmla="*/ 3850105 h 12192000"/>
              <a:gd name="connsiteX407" fmla="*/ 12035590 w 12192000"/>
              <a:gd name="connsiteY407" fmla="*/ 3850105 h 12192000"/>
              <a:gd name="connsiteX408" fmla="*/ 12192000 w 12192000"/>
              <a:gd name="connsiteY408" fmla="*/ 3693695 h 12192000"/>
              <a:gd name="connsiteX409" fmla="*/ 12192000 w 12192000"/>
              <a:gd name="connsiteY409" fmla="*/ 3776713 h 12192000"/>
              <a:gd name="connsiteX410" fmla="*/ 12118446 w 12192000"/>
              <a:gd name="connsiteY410" fmla="*/ 3930135 h 12192000"/>
              <a:gd name="connsiteX411" fmla="*/ 12192000 w 12192000"/>
              <a:gd name="connsiteY411" fmla="*/ 4003709 h 12192000"/>
              <a:gd name="connsiteX412" fmla="*/ 12192000 w 12192000"/>
              <a:gd name="connsiteY412" fmla="*/ 4086727 h 12192000"/>
              <a:gd name="connsiteX413" fmla="*/ 12035590 w 12192000"/>
              <a:gd name="connsiteY413" fmla="*/ 3930316 h 12192000"/>
              <a:gd name="connsiteX414" fmla="*/ 7435917 w 12192000"/>
              <a:gd name="connsiteY414" fmla="*/ 3930316 h 12192000"/>
              <a:gd name="connsiteX415" fmla="*/ 6497053 w 12192000"/>
              <a:gd name="connsiteY415" fmla="*/ 4869180 h 12192000"/>
              <a:gd name="connsiteX416" fmla="*/ 6497053 w 12192000"/>
              <a:gd name="connsiteY416" fmla="*/ 8827169 h 12192000"/>
              <a:gd name="connsiteX417" fmla="*/ 721895 w 12192000"/>
              <a:gd name="connsiteY417" fmla="*/ 6260432 h 12192000"/>
              <a:gd name="connsiteX418" fmla="*/ 878265 w 12192000"/>
              <a:gd name="connsiteY418" fmla="*/ 6497012 h 12192000"/>
              <a:gd name="connsiteX419" fmla="*/ 641684 w 12192000"/>
              <a:gd name="connsiteY419" fmla="*/ 6653383 h 12192000"/>
              <a:gd name="connsiteX420" fmla="*/ 485314 w 12192000"/>
              <a:gd name="connsiteY420" fmla="*/ 6416802 h 12192000"/>
              <a:gd name="connsiteX421" fmla="*/ 641684 w 12192000"/>
              <a:gd name="connsiteY421" fmla="*/ 6260432 h 12192000"/>
              <a:gd name="connsiteX422" fmla="*/ 641684 w 12192000"/>
              <a:gd name="connsiteY422" fmla="*/ 6119662 h 12192000"/>
              <a:gd name="connsiteX423" fmla="*/ 2566737 w 12192000"/>
              <a:gd name="connsiteY423" fmla="*/ 4194610 h 12192000"/>
              <a:gd name="connsiteX424" fmla="*/ 2566737 w 12192000"/>
              <a:gd name="connsiteY424" fmla="*/ 1925053 h 12192000"/>
              <a:gd name="connsiteX425" fmla="*/ 3850105 w 12192000"/>
              <a:gd name="connsiteY425" fmla="*/ 1925053 h 12192000"/>
              <a:gd name="connsiteX426" fmla="*/ 3850105 w 12192000"/>
              <a:gd name="connsiteY426" fmla="*/ 0 h 12192000"/>
              <a:gd name="connsiteX427" fmla="*/ 3930316 w 12192000"/>
              <a:gd name="connsiteY427" fmla="*/ 0 h 12192000"/>
              <a:gd name="connsiteX428" fmla="*/ 3930316 w 12192000"/>
              <a:gd name="connsiteY428" fmla="*/ 2005263 h 12192000"/>
              <a:gd name="connsiteX429" fmla="*/ 2646947 w 12192000"/>
              <a:gd name="connsiteY429" fmla="*/ 2005263 h 12192000"/>
              <a:gd name="connsiteX430" fmla="*/ 2646947 w 12192000"/>
              <a:gd name="connsiteY430" fmla="*/ 4227496 h 12192000"/>
              <a:gd name="connsiteX431" fmla="*/ 721895 w 12192000"/>
              <a:gd name="connsiteY431" fmla="*/ 6152549 h 12192000"/>
              <a:gd name="connsiteX432" fmla="*/ 721895 w 12192000"/>
              <a:gd name="connsiteY432" fmla="*/ 6260432 h 12192000"/>
              <a:gd name="connsiteX433" fmla="*/ 2005263 w 12192000"/>
              <a:gd name="connsiteY433" fmla="*/ 2161674 h 12192000"/>
              <a:gd name="connsiteX434" fmla="*/ 2005263 w 12192000"/>
              <a:gd name="connsiteY434" fmla="*/ 3906654 h 12192000"/>
              <a:gd name="connsiteX435" fmla="*/ 80211 w 12192000"/>
              <a:gd name="connsiteY435" fmla="*/ 5831707 h 12192000"/>
              <a:gd name="connsiteX436" fmla="*/ 80211 w 12192000"/>
              <a:gd name="connsiteY436" fmla="*/ 8341895 h 12192000"/>
              <a:gd name="connsiteX437" fmla="*/ 1126958 w 12192000"/>
              <a:gd name="connsiteY437" fmla="*/ 8341895 h 12192000"/>
              <a:gd name="connsiteX438" fmla="*/ 1363539 w 12192000"/>
              <a:gd name="connsiteY438" fmla="*/ 8185524 h 12192000"/>
              <a:gd name="connsiteX439" fmla="*/ 1519909 w 12192000"/>
              <a:gd name="connsiteY439" fmla="*/ 8422105 h 12192000"/>
              <a:gd name="connsiteX440" fmla="*/ 1283328 w 12192000"/>
              <a:gd name="connsiteY440" fmla="*/ 8578476 h 12192000"/>
              <a:gd name="connsiteX441" fmla="*/ 1126958 w 12192000"/>
              <a:gd name="connsiteY441" fmla="*/ 8422105 h 12192000"/>
              <a:gd name="connsiteX442" fmla="*/ 0 w 12192000"/>
              <a:gd name="connsiteY442" fmla="*/ 8422105 h 12192000"/>
              <a:gd name="connsiteX443" fmla="*/ 0 w 12192000"/>
              <a:gd name="connsiteY443" fmla="*/ 5798820 h 12192000"/>
              <a:gd name="connsiteX444" fmla="*/ 1925053 w 12192000"/>
              <a:gd name="connsiteY444" fmla="*/ 3873767 h 12192000"/>
              <a:gd name="connsiteX445" fmla="*/ 1925053 w 12192000"/>
              <a:gd name="connsiteY445" fmla="*/ 2161674 h 12192000"/>
              <a:gd name="connsiteX446" fmla="*/ 1768682 w 12192000"/>
              <a:gd name="connsiteY446" fmla="*/ 1925093 h 12192000"/>
              <a:gd name="connsiteX447" fmla="*/ 2005263 w 12192000"/>
              <a:gd name="connsiteY447" fmla="*/ 1768722 h 12192000"/>
              <a:gd name="connsiteX448" fmla="*/ 2161634 w 12192000"/>
              <a:gd name="connsiteY448" fmla="*/ 2005303 h 12192000"/>
              <a:gd name="connsiteX449" fmla="*/ 2005263 w 12192000"/>
              <a:gd name="connsiteY449" fmla="*/ 2161674 h 12192000"/>
              <a:gd name="connsiteX450" fmla="*/ 1363579 w 12192000"/>
              <a:gd name="connsiteY450" fmla="*/ 2803358 h 12192000"/>
              <a:gd name="connsiteX451" fmla="*/ 1363579 w 12192000"/>
              <a:gd name="connsiteY451" fmla="*/ 3585812 h 12192000"/>
              <a:gd name="connsiteX452" fmla="*/ 0 w 12192000"/>
              <a:gd name="connsiteY452" fmla="*/ 4949391 h 12192000"/>
              <a:gd name="connsiteX453" fmla="*/ 0 w 12192000"/>
              <a:gd name="connsiteY453" fmla="*/ 4836294 h 12192000"/>
              <a:gd name="connsiteX454" fmla="*/ 1283368 w 12192000"/>
              <a:gd name="connsiteY454" fmla="*/ 3552925 h 12192000"/>
              <a:gd name="connsiteX455" fmla="*/ 1283368 w 12192000"/>
              <a:gd name="connsiteY455" fmla="*/ 2803358 h 12192000"/>
              <a:gd name="connsiteX456" fmla="*/ 1126998 w 12192000"/>
              <a:gd name="connsiteY456" fmla="*/ 2566777 h 12192000"/>
              <a:gd name="connsiteX457" fmla="*/ 1363579 w 12192000"/>
              <a:gd name="connsiteY457" fmla="*/ 2410407 h 12192000"/>
              <a:gd name="connsiteX458" fmla="*/ 1519949 w 12192000"/>
              <a:gd name="connsiteY458" fmla="*/ 2646988 h 12192000"/>
              <a:gd name="connsiteX459" fmla="*/ 1363579 w 12192000"/>
              <a:gd name="connsiteY459" fmla="*/ 2803358 h 12192000"/>
              <a:gd name="connsiteX460" fmla="*/ 485274 w 12192000"/>
              <a:gd name="connsiteY460" fmla="*/ 1283368 h 12192000"/>
              <a:gd name="connsiteX461" fmla="*/ 721855 w 12192000"/>
              <a:gd name="connsiteY461" fmla="*/ 1126998 h 12192000"/>
              <a:gd name="connsiteX462" fmla="*/ 878225 w 12192000"/>
              <a:gd name="connsiteY462" fmla="*/ 1363579 h 12192000"/>
              <a:gd name="connsiteX463" fmla="*/ 641644 w 12192000"/>
              <a:gd name="connsiteY463" fmla="*/ 1519949 h 12192000"/>
              <a:gd name="connsiteX464" fmla="*/ 485274 w 12192000"/>
              <a:gd name="connsiteY464" fmla="*/ 1363579 h 12192000"/>
              <a:gd name="connsiteX465" fmla="*/ 377391 w 12192000"/>
              <a:gd name="connsiteY465" fmla="*/ 1363579 h 12192000"/>
              <a:gd name="connsiteX466" fmla="*/ 0 w 12192000"/>
              <a:gd name="connsiteY466" fmla="*/ 1740970 h 12192000"/>
              <a:gd name="connsiteX467" fmla="*/ 0 w 12192000"/>
              <a:gd name="connsiteY467" fmla="*/ 1628274 h 12192000"/>
              <a:gd name="connsiteX468" fmla="*/ 344504 w 12192000"/>
              <a:gd name="connsiteY468" fmla="*/ 1283368 h 12192000"/>
              <a:gd name="connsiteX469" fmla="*/ 485274 w 12192000"/>
              <a:gd name="connsiteY469" fmla="*/ 1283368 h 12192000"/>
              <a:gd name="connsiteX470" fmla="*/ 11145252 w 12192000"/>
              <a:gd name="connsiteY470" fmla="*/ 2005263 h 12192000"/>
              <a:gd name="connsiteX471" fmla="*/ 10908672 w 12192000"/>
              <a:gd name="connsiteY471" fmla="*/ 2161634 h 12192000"/>
              <a:gd name="connsiteX472" fmla="*/ 10752301 w 12192000"/>
              <a:gd name="connsiteY472" fmla="*/ 1925053 h 12192000"/>
              <a:gd name="connsiteX473" fmla="*/ 10988882 w 12192000"/>
              <a:gd name="connsiteY473" fmla="*/ 1768682 h 12192000"/>
              <a:gd name="connsiteX474" fmla="*/ 11145252 w 12192000"/>
              <a:gd name="connsiteY474" fmla="*/ 1925053 h 12192000"/>
              <a:gd name="connsiteX475" fmla="*/ 11894820 w 12192000"/>
              <a:gd name="connsiteY475" fmla="*/ 1925053 h 12192000"/>
              <a:gd name="connsiteX476" fmla="*/ 12192000 w 12192000"/>
              <a:gd name="connsiteY476" fmla="*/ 1627873 h 12192000"/>
              <a:gd name="connsiteX477" fmla="*/ 12192000 w 12192000"/>
              <a:gd name="connsiteY477" fmla="*/ 1740970 h 12192000"/>
              <a:gd name="connsiteX478" fmla="*/ 11927706 w 12192000"/>
              <a:gd name="connsiteY478" fmla="*/ 2005263 h 12192000"/>
              <a:gd name="connsiteX479" fmla="*/ 11145252 w 12192000"/>
              <a:gd name="connsiteY479" fmla="*/ 2005263 h 12192000"/>
              <a:gd name="connsiteX480" fmla="*/ 10503568 w 12192000"/>
              <a:gd name="connsiteY480" fmla="*/ 8422105 h 12192000"/>
              <a:gd name="connsiteX481" fmla="*/ 10266988 w 12192000"/>
              <a:gd name="connsiteY481" fmla="*/ 8578476 h 12192000"/>
              <a:gd name="connsiteX482" fmla="*/ 10110617 w 12192000"/>
              <a:gd name="connsiteY482" fmla="*/ 8341895 h 12192000"/>
              <a:gd name="connsiteX483" fmla="*/ 10347198 w 12192000"/>
              <a:gd name="connsiteY483" fmla="*/ 8185524 h 12192000"/>
              <a:gd name="connsiteX484" fmla="*/ 10503568 w 12192000"/>
              <a:gd name="connsiteY484" fmla="*/ 8341895 h 12192000"/>
              <a:gd name="connsiteX485" fmla="*/ 11550316 w 12192000"/>
              <a:gd name="connsiteY485" fmla="*/ 8341895 h 12192000"/>
              <a:gd name="connsiteX486" fmla="*/ 11550316 w 12192000"/>
              <a:gd name="connsiteY486" fmla="*/ 5477978 h 12192000"/>
              <a:gd name="connsiteX487" fmla="*/ 12192000 w 12192000"/>
              <a:gd name="connsiteY487" fmla="*/ 4836294 h 12192000"/>
              <a:gd name="connsiteX488" fmla="*/ 12192000 w 12192000"/>
              <a:gd name="connsiteY488" fmla="*/ 4949391 h 12192000"/>
              <a:gd name="connsiteX489" fmla="*/ 11630526 w 12192000"/>
              <a:gd name="connsiteY489" fmla="*/ 5510865 h 12192000"/>
              <a:gd name="connsiteX490" fmla="*/ 11630526 w 12192000"/>
              <a:gd name="connsiteY490" fmla="*/ 8422105 h 12192000"/>
              <a:gd name="connsiteX491" fmla="*/ 10503568 w 12192000"/>
              <a:gd name="connsiteY491" fmla="*/ 8422105 h 12192000"/>
              <a:gd name="connsiteX492" fmla="*/ 2161674 w 12192000"/>
              <a:gd name="connsiteY492" fmla="*/ 9705474 h 12192000"/>
              <a:gd name="connsiteX493" fmla="*/ 1925093 w 12192000"/>
              <a:gd name="connsiteY493" fmla="*/ 9861844 h 12192000"/>
              <a:gd name="connsiteX494" fmla="*/ 1768722 w 12192000"/>
              <a:gd name="connsiteY494" fmla="*/ 9625263 h 12192000"/>
              <a:gd name="connsiteX495" fmla="*/ 2005303 w 12192000"/>
              <a:gd name="connsiteY495" fmla="*/ 9468893 h 12192000"/>
              <a:gd name="connsiteX496" fmla="*/ 2161674 w 12192000"/>
              <a:gd name="connsiteY496" fmla="*/ 9625263 h 12192000"/>
              <a:gd name="connsiteX497" fmla="*/ 2566737 w 12192000"/>
              <a:gd name="connsiteY497" fmla="*/ 9625263 h 12192000"/>
              <a:gd name="connsiteX498" fmla="*/ 2566737 w 12192000"/>
              <a:gd name="connsiteY498" fmla="*/ 8719285 h 12192000"/>
              <a:gd name="connsiteX499" fmla="*/ 1627873 w 12192000"/>
              <a:gd name="connsiteY499" fmla="*/ 7780421 h 12192000"/>
              <a:gd name="connsiteX500" fmla="*/ 878305 w 12192000"/>
              <a:gd name="connsiteY500" fmla="*/ 7780421 h 12192000"/>
              <a:gd name="connsiteX501" fmla="*/ 641724 w 12192000"/>
              <a:gd name="connsiteY501" fmla="*/ 7936792 h 12192000"/>
              <a:gd name="connsiteX502" fmla="*/ 485354 w 12192000"/>
              <a:gd name="connsiteY502" fmla="*/ 7700211 h 12192000"/>
              <a:gd name="connsiteX503" fmla="*/ 721935 w 12192000"/>
              <a:gd name="connsiteY503" fmla="*/ 7543840 h 12192000"/>
              <a:gd name="connsiteX504" fmla="*/ 878305 w 12192000"/>
              <a:gd name="connsiteY504" fmla="*/ 7700211 h 12192000"/>
              <a:gd name="connsiteX505" fmla="*/ 1660759 w 12192000"/>
              <a:gd name="connsiteY505" fmla="*/ 7700211 h 12192000"/>
              <a:gd name="connsiteX506" fmla="*/ 2646947 w 12192000"/>
              <a:gd name="connsiteY506" fmla="*/ 8686399 h 12192000"/>
              <a:gd name="connsiteX507" fmla="*/ 2646947 w 12192000"/>
              <a:gd name="connsiteY507" fmla="*/ 9705474 h 12192000"/>
              <a:gd name="connsiteX508" fmla="*/ 2161674 w 12192000"/>
              <a:gd name="connsiteY508" fmla="*/ 9705474 h 12192000"/>
              <a:gd name="connsiteX509" fmla="*/ 8185485 w 12192000"/>
              <a:gd name="connsiteY509" fmla="*/ 10266947 h 12192000"/>
              <a:gd name="connsiteX510" fmla="*/ 8422065 w 12192000"/>
              <a:gd name="connsiteY510" fmla="*/ 10110577 h 12192000"/>
              <a:gd name="connsiteX511" fmla="*/ 8578435 w 12192000"/>
              <a:gd name="connsiteY511" fmla="*/ 10347158 h 12192000"/>
              <a:gd name="connsiteX512" fmla="*/ 8341855 w 12192000"/>
              <a:gd name="connsiteY512" fmla="*/ 10503528 h 12192000"/>
              <a:gd name="connsiteX513" fmla="*/ 8185485 w 12192000"/>
              <a:gd name="connsiteY513" fmla="*/ 10347158 h 12192000"/>
              <a:gd name="connsiteX514" fmla="*/ 3850105 w 12192000"/>
              <a:gd name="connsiteY514" fmla="*/ 10347158 h 12192000"/>
              <a:gd name="connsiteX515" fmla="*/ 3850105 w 12192000"/>
              <a:gd name="connsiteY515" fmla="*/ 8077200 h 12192000"/>
              <a:gd name="connsiteX516" fmla="*/ 2269958 w 12192000"/>
              <a:gd name="connsiteY516" fmla="*/ 6497053 h 12192000"/>
              <a:gd name="connsiteX517" fmla="*/ 1519990 w 12192000"/>
              <a:gd name="connsiteY517" fmla="*/ 6497053 h 12192000"/>
              <a:gd name="connsiteX518" fmla="*/ 1283409 w 12192000"/>
              <a:gd name="connsiteY518" fmla="*/ 6653423 h 12192000"/>
              <a:gd name="connsiteX519" fmla="*/ 1127038 w 12192000"/>
              <a:gd name="connsiteY519" fmla="*/ 6416842 h 12192000"/>
              <a:gd name="connsiteX520" fmla="*/ 1363619 w 12192000"/>
              <a:gd name="connsiteY520" fmla="*/ 6260472 h 12192000"/>
              <a:gd name="connsiteX521" fmla="*/ 1519990 w 12192000"/>
              <a:gd name="connsiteY521" fmla="*/ 6416842 h 12192000"/>
              <a:gd name="connsiteX522" fmla="*/ 2302042 w 12192000"/>
              <a:gd name="connsiteY522" fmla="*/ 6416842 h 12192000"/>
              <a:gd name="connsiteX523" fmla="*/ 3930316 w 12192000"/>
              <a:gd name="connsiteY523" fmla="*/ 8045116 h 12192000"/>
              <a:gd name="connsiteX524" fmla="*/ 3930316 w 12192000"/>
              <a:gd name="connsiteY524" fmla="*/ 10266947 h 12192000"/>
              <a:gd name="connsiteX525" fmla="*/ 8185485 w 12192000"/>
              <a:gd name="connsiteY525" fmla="*/ 10266947 h 12192000"/>
              <a:gd name="connsiteX526" fmla="*/ 2161674 w 12192000"/>
              <a:gd name="connsiteY526" fmla="*/ 10347158 h 12192000"/>
              <a:gd name="connsiteX527" fmla="*/ 1925093 w 12192000"/>
              <a:gd name="connsiteY527" fmla="*/ 10503528 h 12192000"/>
              <a:gd name="connsiteX528" fmla="*/ 1768722 w 12192000"/>
              <a:gd name="connsiteY528" fmla="*/ 10266947 h 12192000"/>
              <a:gd name="connsiteX529" fmla="*/ 2005303 w 12192000"/>
              <a:gd name="connsiteY529" fmla="*/ 10110577 h 12192000"/>
              <a:gd name="connsiteX530" fmla="*/ 2161674 w 12192000"/>
              <a:gd name="connsiteY530" fmla="*/ 10266947 h 12192000"/>
              <a:gd name="connsiteX531" fmla="*/ 3208421 w 12192000"/>
              <a:gd name="connsiteY531" fmla="*/ 10266947 h 12192000"/>
              <a:gd name="connsiteX532" fmla="*/ 3208421 w 12192000"/>
              <a:gd name="connsiteY532" fmla="*/ 8398443 h 12192000"/>
              <a:gd name="connsiteX533" fmla="*/ 1948715 w 12192000"/>
              <a:gd name="connsiteY533" fmla="*/ 7138737 h 12192000"/>
              <a:gd name="connsiteX534" fmla="*/ 878305 w 12192000"/>
              <a:gd name="connsiteY534" fmla="*/ 7138737 h 12192000"/>
              <a:gd name="connsiteX535" fmla="*/ 641724 w 12192000"/>
              <a:gd name="connsiteY535" fmla="*/ 7295108 h 12192000"/>
              <a:gd name="connsiteX536" fmla="*/ 485354 w 12192000"/>
              <a:gd name="connsiteY536" fmla="*/ 7058527 h 12192000"/>
              <a:gd name="connsiteX537" fmla="*/ 721935 w 12192000"/>
              <a:gd name="connsiteY537" fmla="*/ 6902156 h 12192000"/>
              <a:gd name="connsiteX538" fmla="*/ 878305 w 12192000"/>
              <a:gd name="connsiteY538" fmla="*/ 7058527 h 12192000"/>
              <a:gd name="connsiteX539" fmla="*/ 1981601 w 12192000"/>
              <a:gd name="connsiteY539" fmla="*/ 7058527 h 12192000"/>
              <a:gd name="connsiteX540" fmla="*/ 3288632 w 12192000"/>
              <a:gd name="connsiteY540" fmla="*/ 8365557 h 12192000"/>
              <a:gd name="connsiteX541" fmla="*/ 3288632 w 12192000"/>
              <a:gd name="connsiteY541" fmla="*/ 10347158 h 12192000"/>
              <a:gd name="connsiteX542" fmla="*/ 2161674 w 12192000"/>
              <a:gd name="connsiteY542" fmla="*/ 10347158 h 12192000"/>
              <a:gd name="connsiteX543" fmla="*/ 1363579 w 12192000"/>
              <a:gd name="connsiteY543" fmla="*/ 1596190 h 12192000"/>
              <a:gd name="connsiteX544" fmla="*/ 1363579 w 12192000"/>
              <a:gd name="connsiteY544" fmla="*/ 1660759 h 12192000"/>
              <a:gd name="connsiteX545" fmla="*/ 377391 w 12192000"/>
              <a:gd name="connsiteY545" fmla="*/ 2646948 h 12192000"/>
              <a:gd name="connsiteX546" fmla="*/ 0 w 12192000"/>
              <a:gd name="connsiteY546" fmla="*/ 2646948 h 12192000"/>
              <a:gd name="connsiteX547" fmla="*/ 0 w 12192000"/>
              <a:gd name="connsiteY547" fmla="*/ 2566737 h 12192000"/>
              <a:gd name="connsiteX548" fmla="*/ 344504 w 12192000"/>
              <a:gd name="connsiteY548" fmla="*/ 2566737 h 12192000"/>
              <a:gd name="connsiteX549" fmla="*/ 1283368 w 12192000"/>
              <a:gd name="connsiteY549" fmla="*/ 1627873 h 12192000"/>
              <a:gd name="connsiteX550" fmla="*/ 1283368 w 12192000"/>
              <a:gd name="connsiteY550" fmla="*/ 0 h 12192000"/>
              <a:gd name="connsiteX551" fmla="*/ 1363579 w 12192000"/>
              <a:gd name="connsiteY551" fmla="*/ 0 h 12192000"/>
              <a:gd name="connsiteX552" fmla="*/ 1363579 w 12192000"/>
              <a:gd name="connsiteY552" fmla="*/ 1596190 h 12192000"/>
              <a:gd name="connsiteX553" fmla="*/ 80211 w 12192000"/>
              <a:gd name="connsiteY553" fmla="*/ 12035590 h 12192000"/>
              <a:gd name="connsiteX554" fmla="*/ 236621 w 12192000"/>
              <a:gd name="connsiteY554" fmla="*/ 12192000 h 12192000"/>
              <a:gd name="connsiteX555" fmla="*/ 153603 w 12192000"/>
              <a:gd name="connsiteY555" fmla="*/ 12192000 h 12192000"/>
              <a:gd name="connsiteX556" fmla="*/ 112 w 12192000"/>
              <a:gd name="connsiteY556" fmla="*/ 12118568 h 12192000"/>
              <a:gd name="connsiteX557" fmla="*/ 0 w 12192000"/>
              <a:gd name="connsiteY557" fmla="*/ 12118608 h 12192000"/>
              <a:gd name="connsiteX558" fmla="*/ 0 w 12192000"/>
              <a:gd name="connsiteY558" fmla="*/ 10266947 h 12192000"/>
              <a:gd name="connsiteX559" fmla="*/ 721895 w 12192000"/>
              <a:gd name="connsiteY559" fmla="*/ 10266947 h 12192000"/>
              <a:gd name="connsiteX560" fmla="*/ 721895 w 12192000"/>
              <a:gd name="connsiteY560" fmla="*/ 12192000 h 12192000"/>
              <a:gd name="connsiteX561" fmla="*/ 641684 w 12192000"/>
              <a:gd name="connsiteY561" fmla="*/ 12192000 h 12192000"/>
              <a:gd name="connsiteX562" fmla="*/ 641684 w 12192000"/>
              <a:gd name="connsiteY562" fmla="*/ 10347158 h 12192000"/>
              <a:gd name="connsiteX563" fmla="*/ 80211 w 12192000"/>
              <a:gd name="connsiteY563" fmla="*/ 10347158 h 12192000"/>
              <a:gd name="connsiteX564" fmla="*/ 80211 w 12192000"/>
              <a:gd name="connsiteY564" fmla="*/ 12035590 h 12192000"/>
              <a:gd name="connsiteX565" fmla="*/ 1363579 w 12192000"/>
              <a:gd name="connsiteY565" fmla="*/ 9665368 h 12192000"/>
              <a:gd name="connsiteX566" fmla="*/ 1363579 w 12192000"/>
              <a:gd name="connsiteY566" fmla="*/ 12192000 h 12192000"/>
              <a:gd name="connsiteX567" fmla="*/ 1283368 w 12192000"/>
              <a:gd name="connsiteY567" fmla="*/ 12192000 h 12192000"/>
              <a:gd name="connsiteX568" fmla="*/ 1283368 w 12192000"/>
              <a:gd name="connsiteY568" fmla="*/ 9705474 h 12192000"/>
              <a:gd name="connsiteX569" fmla="*/ 0 w 12192000"/>
              <a:gd name="connsiteY569" fmla="*/ 9705474 h 12192000"/>
              <a:gd name="connsiteX570" fmla="*/ 0 w 12192000"/>
              <a:gd name="connsiteY570" fmla="*/ 9625263 h 12192000"/>
              <a:gd name="connsiteX571" fmla="*/ 1363579 w 12192000"/>
              <a:gd name="connsiteY571" fmla="*/ 9625263 h 12192000"/>
              <a:gd name="connsiteX572" fmla="*/ 1363579 w 12192000"/>
              <a:gd name="connsiteY572" fmla="*/ 9665368 h 12192000"/>
              <a:gd name="connsiteX573" fmla="*/ 681790 w 12192000"/>
              <a:gd name="connsiteY573" fmla="*/ 721895 h 12192000"/>
              <a:gd name="connsiteX574" fmla="*/ 0 w 12192000"/>
              <a:gd name="connsiteY574" fmla="*/ 721895 h 12192000"/>
              <a:gd name="connsiteX575" fmla="*/ 0 w 12192000"/>
              <a:gd name="connsiteY575" fmla="*/ 641684 h 12192000"/>
              <a:gd name="connsiteX576" fmla="*/ 641684 w 12192000"/>
              <a:gd name="connsiteY576" fmla="*/ 641684 h 12192000"/>
              <a:gd name="connsiteX577" fmla="*/ 641684 w 12192000"/>
              <a:gd name="connsiteY577" fmla="*/ 0 h 12192000"/>
              <a:gd name="connsiteX578" fmla="*/ 721895 w 12192000"/>
              <a:gd name="connsiteY578" fmla="*/ 0 h 12192000"/>
              <a:gd name="connsiteX579" fmla="*/ 721895 w 12192000"/>
              <a:gd name="connsiteY579" fmla="*/ 721895 h 12192000"/>
              <a:gd name="connsiteX580" fmla="*/ 681790 w 12192000"/>
              <a:gd name="connsiteY580" fmla="*/ 721895 h 12192000"/>
              <a:gd name="connsiteX581" fmla="*/ 11630526 w 12192000"/>
              <a:gd name="connsiteY581" fmla="*/ 641684 h 12192000"/>
              <a:gd name="connsiteX582" fmla="*/ 12192000 w 12192000"/>
              <a:gd name="connsiteY582" fmla="*/ 641684 h 12192000"/>
              <a:gd name="connsiteX583" fmla="*/ 12192000 w 12192000"/>
              <a:gd name="connsiteY583" fmla="*/ 721895 h 12192000"/>
              <a:gd name="connsiteX584" fmla="*/ 11550316 w 12192000"/>
              <a:gd name="connsiteY584" fmla="*/ 721895 h 12192000"/>
              <a:gd name="connsiteX585" fmla="*/ 11550316 w 12192000"/>
              <a:gd name="connsiteY585" fmla="*/ 0 h 12192000"/>
              <a:gd name="connsiteX586" fmla="*/ 11630526 w 12192000"/>
              <a:gd name="connsiteY586" fmla="*/ 0 h 12192000"/>
              <a:gd name="connsiteX587" fmla="*/ 11630526 w 12192000"/>
              <a:gd name="connsiteY587" fmla="*/ 641684 h 12192000"/>
              <a:gd name="connsiteX588" fmla="*/ 10347158 w 12192000"/>
              <a:gd name="connsiteY588" fmla="*/ 11590421 h 12192000"/>
              <a:gd name="connsiteX589" fmla="*/ 10347158 w 12192000"/>
              <a:gd name="connsiteY589" fmla="*/ 12192000 h 12192000"/>
              <a:gd name="connsiteX590" fmla="*/ 10266947 w 12192000"/>
              <a:gd name="connsiteY590" fmla="*/ 12192000 h 12192000"/>
              <a:gd name="connsiteX591" fmla="*/ 10266947 w 12192000"/>
              <a:gd name="connsiteY591" fmla="*/ 11630526 h 12192000"/>
              <a:gd name="connsiteX592" fmla="*/ 9705474 w 12192000"/>
              <a:gd name="connsiteY592" fmla="*/ 11630526 h 12192000"/>
              <a:gd name="connsiteX593" fmla="*/ 9705474 w 12192000"/>
              <a:gd name="connsiteY593" fmla="*/ 12192000 h 12192000"/>
              <a:gd name="connsiteX594" fmla="*/ 9625263 w 12192000"/>
              <a:gd name="connsiteY594" fmla="*/ 12192000 h 12192000"/>
              <a:gd name="connsiteX595" fmla="*/ 9625263 w 12192000"/>
              <a:gd name="connsiteY595" fmla="*/ 11550316 h 12192000"/>
              <a:gd name="connsiteX596" fmla="*/ 10347158 w 12192000"/>
              <a:gd name="connsiteY596" fmla="*/ 11550316 h 12192000"/>
              <a:gd name="connsiteX597" fmla="*/ 10347158 w 12192000"/>
              <a:gd name="connsiteY597" fmla="*/ 11590421 h 12192000"/>
              <a:gd name="connsiteX598" fmla="*/ 0 w 12192000"/>
              <a:gd name="connsiteY598" fmla="*/ 3693695 h 12192000"/>
              <a:gd name="connsiteX599" fmla="*/ 236760 w 12192000"/>
              <a:gd name="connsiteY599" fmla="*/ 3851846 h 12192000"/>
              <a:gd name="connsiteX600" fmla="*/ 240632 w 12192000"/>
              <a:gd name="connsiteY600" fmla="*/ 3890211 h 12192000"/>
              <a:gd name="connsiteX601" fmla="*/ 40146 w 12192000"/>
              <a:gd name="connsiteY601" fmla="*/ 4090777 h 12192000"/>
              <a:gd name="connsiteX602" fmla="*/ 0 w 12192000"/>
              <a:gd name="connsiteY602" fmla="*/ 4086727 h 12192000"/>
              <a:gd name="connsiteX603" fmla="*/ 0 w 12192000"/>
              <a:gd name="connsiteY603" fmla="*/ 4003709 h 12192000"/>
              <a:gd name="connsiteX604" fmla="*/ 153424 w 12192000"/>
              <a:gd name="connsiteY604" fmla="*/ 3930135 h 12192000"/>
              <a:gd name="connsiteX605" fmla="*/ 79853 w 12192000"/>
              <a:gd name="connsiteY605" fmla="*/ 3776713 h 12192000"/>
              <a:gd name="connsiteX606" fmla="*/ 0 w 12192000"/>
              <a:gd name="connsiteY606" fmla="*/ 3776713 h 12192000"/>
              <a:gd name="connsiteX607" fmla="*/ 0 w 12192000"/>
              <a:gd name="connsiteY607" fmla="*/ 3693695 h 12192000"/>
              <a:gd name="connsiteX608" fmla="*/ 3208421 w 12192000"/>
              <a:gd name="connsiteY608" fmla="*/ 10908632 h 12192000"/>
              <a:gd name="connsiteX609" fmla="*/ 3288632 w 12192000"/>
              <a:gd name="connsiteY609" fmla="*/ 10908632 h 12192000"/>
              <a:gd name="connsiteX610" fmla="*/ 3288632 w 12192000"/>
              <a:gd name="connsiteY610" fmla="*/ 12192000 h 12192000"/>
              <a:gd name="connsiteX611" fmla="*/ 3208421 w 12192000"/>
              <a:gd name="connsiteY611" fmla="*/ 12192000 h 12192000"/>
              <a:gd name="connsiteX612" fmla="*/ 3208421 w 12192000"/>
              <a:gd name="connsiteY612" fmla="*/ 10908632 h 12192000"/>
              <a:gd name="connsiteX613" fmla="*/ 4728411 w 12192000"/>
              <a:gd name="connsiteY613" fmla="*/ 12192000 h 12192000"/>
              <a:gd name="connsiteX614" fmla="*/ 4645393 w 12192000"/>
              <a:gd name="connsiteY614" fmla="*/ 12192000 h 12192000"/>
              <a:gd name="connsiteX615" fmla="*/ 4491950 w 12192000"/>
              <a:gd name="connsiteY615" fmla="*/ 12118446 h 12192000"/>
              <a:gd name="connsiteX616" fmla="*/ 4418397 w 12192000"/>
              <a:gd name="connsiteY616" fmla="*/ 12192000 h 12192000"/>
              <a:gd name="connsiteX617" fmla="*/ 4335379 w 12192000"/>
              <a:gd name="connsiteY617" fmla="*/ 12192000 h 12192000"/>
              <a:gd name="connsiteX618" fmla="*/ 4571800 w 12192000"/>
              <a:gd name="connsiteY618" fmla="*/ 12035389 h 12192000"/>
              <a:gd name="connsiteX619" fmla="*/ 4728411 w 12192000"/>
              <a:gd name="connsiteY619" fmla="*/ 12192000 h 12192000"/>
              <a:gd name="connsiteX620" fmla="*/ 236621 w 12192000"/>
              <a:gd name="connsiteY620" fmla="*/ 0 h 12192000"/>
              <a:gd name="connsiteX621" fmla="*/ 78265 w 12192000"/>
              <a:gd name="connsiteY621" fmla="*/ 236621 h 12192000"/>
              <a:gd name="connsiteX622" fmla="*/ 0 w 12192000"/>
              <a:gd name="connsiteY622" fmla="*/ 236621 h 12192000"/>
              <a:gd name="connsiteX623" fmla="*/ 0 w 12192000"/>
              <a:gd name="connsiteY623" fmla="*/ 153603 h 12192000"/>
              <a:gd name="connsiteX624" fmla="*/ 153603 w 12192000"/>
              <a:gd name="connsiteY624" fmla="*/ 80406 h 12192000"/>
              <a:gd name="connsiteX625" fmla="*/ 153603 w 12192000"/>
              <a:gd name="connsiteY625" fmla="*/ 0 h 12192000"/>
              <a:gd name="connsiteX626" fmla="*/ 236621 w 12192000"/>
              <a:gd name="connsiteY626" fmla="*/ 0 h 12192000"/>
              <a:gd name="connsiteX627" fmla="*/ 12035590 w 12192000"/>
              <a:gd name="connsiteY627" fmla="*/ 0 h 12192000"/>
              <a:gd name="connsiteX628" fmla="*/ 12118608 w 12192000"/>
              <a:gd name="connsiteY628" fmla="*/ 0 h 12192000"/>
              <a:gd name="connsiteX629" fmla="*/ 12191880 w 12192000"/>
              <a:gd name="connsiteY629" fmla="*/ 153563 h 12192000"/>
              <a:gd name="connsiteX630" fmla="*/ 12192000 w 12192000"/>
              <a:gd name="connsiteY630" fmla="*/ 153603 h 12192000"/>
              <a:gd name="connsiteX631" fmla="*/ 12192000 w 12192000"/>
              <a:gd name="connsiteY631" fmla="*/ 236621 h 12192000"/>
              <a:gd name="connsiteX632" fmla="*/ 12035590 w 12192000"/>
              <a:gd name="connsiteY632" fmla="*/ 79 h 12192000"/>
              <a:gd name="connsiteX633" fmla="*/ 12035590 w 12192000"/>
              <a:gd name="connsiteY633" fmla="*/ 0 h 12192000"/>
              <a:gd name="connsiteX634" fmla="*/ 12192000 w 12192000"/>
              <a:gd name="connsiteY634" fmla="*/ 12035590 h 12192000"/>
              <a:gd name="connsiteX635" fmla="*/ 12192000 w 12192000"/>
              <a:gd name="connsiteY635" fmla="*/ 12118608 h 12192000"/>
              <a:gd name="connsiteX636" fmla="*/ 12118608 w 12192000"/>
              <a:gd name="connsiteY636" fmla="*/ 12192000 h 12192000"/>
              <a:gd name="connsiteX637" fmla="*/ 12035590 w 12192000"/>
              <a:gd name="connsiteY637" fmla="*/ 12192000 h 12192000"/>
              <a:gd name="connsiteX638" fmla="*/ 12192000 w 12192000"/>
              <a:gd name="connsiteY638" fmla="*/ 12035590 h 12192000"/>
              <a:gd name="connsiteX639" fmla="*/ 3890211 w 12192000"/>
              <a:gd name="connsiteY639" fmla="*/ 4010526 h 12192000"/>
              <a:gd name="connsiteX640" fmla="*/ 4010526 w 12192000"/>
              <a:gd name="connsiteY640" fmla="*/ 3890211 h 12192000"/>
              <a:gd name="connsiteX641" fmla="*/ 3890211 w 12192000"/>
              <a:gd name="connsiteY641" fmla="*/ 3769895 h 12192000"/>
              <a:gd name="connsiteX642" fmla="*/ 3769895 w 12192000"/>
              <a:gd name="connsiteY642" fmla="*/ 3890211 h 12192000"/>
              <a:gd name="connsiteX643" fmla="*/ 3890211 w 12192000"/>
              <a:gd name="connsiteY643" fmla="*/ 4010526 h 12192000"/>
              <a:gd name="connsiteX644" fmla="*/ 3890211 w 12192000"/>
              <a:gd name="connsiteY644" fmla="*/ 3368842 h 12192000"/>
              <a:gd name="connsiteX645" fmla="*/ 4010526 w 12192000"/>
              <a:gd name="connsiteY645" fmla="*/ 3248526 h 12192000"/>
              <a:gd name="connsiteX646" fmla="*/ 3890211 w 12192000"/>
              <a:gd name="connsiteY646" fmla="*/ 3128211 h 12192000"/>
              <a:gd name="connsiteX647" fmla="*/ 3769895 w 12192000"/>
              <a:gd name="connsiteY647" fmla="*/ 3248526 h 12192000"/>
              <a:gd name="connsiteX648" fmla="*/ 3890211 w 12192000"/>
              <a:gd name="connsiteY648" fmla="*/ 3368842 h 12192000"/>
              <a:gd name="connsiteX649" fmla="*/ 4531895 w 12192000"/>
              <a:gd name="connsiteY649" fmla="*/ 4010526 h 12192000"/>
              <a:gd name="connsiteX650" fmla="*/ 4652211 w 12192000"/>
              <a:gd name="connsiteY650" fmla="*/ 3890211 h 12192000"/>
              <a:gd name="connsiteX651" fmla="*/ 4531895 w 12192000"/>
              <a:gd name="connsiteY651" fmla="*/ 3769895 h 12192000"/>
              <a:gd name="connsiteX652" fmla="*/ 4411579 w 12192000"/>
              <a:gd name="connsiteY652" fmla="*/ 3890211 h 12192000"/>
              <a:gd name="connsiteX653" fmla="*/ 4531895 w 12192000"/>
              <a:gd name="connsiteY653" fmla="*/ 4010526 h 12192000"/>
              <a:gd name="connsiteX654" fmla="*/ 5173579 w 12192000"/>
              <a:gd name="connsiteY654" fmla="*/ 4652211 h 12192000"/>
              <a:gd name="connsiteX655" fmla="*/ 5293895 w 12192000"/>
              <a:gd name="connsiteY655" fmla="*/ 4531895 h 12192000"/>
              <a:gd name="connsiteX656" fmla="*/ 5173579 w 12192000"/>
              <a:gd name="connsiteY656" fmla="*/ 4411579 h 12192000"/>
              <a:gd name="connsiteX657" fmla="*/ 5053263 w 12192000"/>
              <a:gd name="connsiteY657" fmla="*/ 4531895 h 12192000"/>
              <a:gd name="connsiteX658" fmla="*/ 5173579 w 12192000"/>
              <a:gd name="connsiteY658" fmla="*/ 4652211 h 12192000"/>
              <a:gd name="connsiteX659" fmla="*/ 5173579 w 12192000"/>
              <a:gd name="connsiteY659" fmla="*/ 5293895 h 12192000"/>
              <a:gd name="connsiteX660" fmla="*/ 5293895 w 12192000"/>
              <a:gd name="connsiteY660" fmla="*/ 5173579 h 12192000"/>
              <a:gd name="connsiteX661" fmla="*/ 5173579 w 12192000"/>
              <a:gd name="connsiteY661" fmla="*/ 5053263 h 12192000"/>
              <a:gd name="connsiteX662" fmla="*/ 5053263 w 12192000"/>
              <a:gd name="connsiteY662" fmla="*/ 5173579 h 12192000"/>
              <a:gd name="connsiteX663" fmla="*/ 5173579 w 12192000"/>
              <a:gd name="connsiteY663" fmla="*/ 5293895 h 12192000"/>
              <a:gd name="connsiteX664" fmla="*/ 3248526 w 12192000"/>
              <a:gd name="connsiteY664" fmla="*/ 6577263 h 12192000"/>
              <a:gd name="connsiteX665" fmla="*/ 3368842 w 12192000"/>
              <a:gd name="connsiteY665" fmla="*/ 6456948 h 12192000"/>
              <a:gd name="connsiteX666" fmla="*/ 3248526 w 12192000"/>
              <a:gd name="connsiteY666" fmla="*/ 6336632 h 12192000"/>
              <a:gd name="connsiteX667" fmla="*/ 3128211 w 12192000"/>
              <a:gd name="connsiteY667" fmla="*/ 6456948 h 12192000"/>
              <a:gd name="connsiteX668" fmla="*/ 3248526 w 12192000"/>
              <a:gd name="connsiteY668" fmla="*/ 6577263 h 12192000"/>
              <a:gd name="connsiteX669" fmla="*/ 3890211 w 12192000"/>
              <a:gd name="connsiteY669" fmla="*/ 7218948 h 12192000"/>
              <a:gd name="connsiteX670" fmla="*/ 4010526 w 12192000"/>
              <a:gd name="connsiteY670" fmla="*/ 7098632 h 12192000"/>
              <a:gd name="connsiteX671" fmla="*/ 3890211 w 12192000"/>
              <a:gd name="connsiteY671" fmla="*/ 6978316 h 12192000"/>
              <a:gd name="connsiteX672" fmla="*/ 3769895 w 12192000"/>
              <a:gd name="connsiteY672" fmla="*/ 7098632 h 12192000"/>
              <a:gd name="connsiteX673" fmla="*/ 3890211 w 12192000"/>
              <a:gd name="connsiteY673" fmla="*/ 7218948 h 12192000"/>
              <a:gd name="connsiteX674" fmla="*/ 5173579 w 12192000"/>
              <a:gd name="connsiteY674" fmla="*/ 9144000 h 12192000"/>
              <a:gd name="connsiteX675" fmla="*/ 5293895 w 12192000"/>
              <a:gd name="connsiteY675" fmla="*/ 9023684 h 12192000"/>
              <a:gd name="connsiteX676" fmla="*/ 5173579 w 12192000"/>
              <a:gd name="connsiteY676" fmla="*/ 8903368 h 12192000"/>
              <a:gd name="connsiteX677" fmla="*/ 5053263 w 12192000"/>
              <a:gd name="connsiteY677" fmla="*/ 9023684 h 12192000"/>
              <a:gd name="connsiteX678" fmla="*/ 5173579 w 12192000"/>
              <a:gd name="connsiteY678" fmla="*/ 9144000 h 12192000"/>
              <a:gd name="connsiteX679" fmla="*/ 4531895 w 12192000"/>
              <a:gd name="connsiteY679" fmla="*/ 9785684 h 12192000"/>
              <a:gd name="connsiteX680" fmla="*/ 4652211 w 12192000"/>
              <a:gd name="connsiteY680" fmla="*/ 9665368 h 12192000"/>
              <a:gd name="connsiteX681" fmla="*/ 4531895 w 12192000"/>
              <a:gd name="connsiteY681" fmla="*/ 9545053 h 12192000"/>
              <a:gd name="connsiteX682" fmla="*/ 4411579 w 12192000"/>
              <a:gd name="connsiteY682" fmla="*/ 9665368 h 12192000"/>
              <a:gd name="connsiteX683" fmla="*/ 4531895 w 12192000"/>
              <a:gd name="connsiteY683" fmla="*/ 9785684 h 12192000"/>
              <a:gd name="connsiteX684" fmla="*/ 5815263 w 12192000"/>
              <a:gd name="connsiteY684" fmla="*/ 9144000 h 12192000"/>
              <a:gd name="connsiteX685" fmla="*/ 5935579 w 12192000"/>
              <a:gd name="connsiteY685" fmla="*/ 9023684 h 12192000"/>
              <a:gd name="connsiteX686" fmla="*/ 5815263 w 12192000"/>
              <a:gd name="connsiteY686" fmla="*/ 8903368 h 12192000"/>
              <a:gd name="connsiteX687" fmla="*/ 5694948 w 12192000"/>
              <a:gd name="connsiteY687" fmla="*/ 9023684 h 12192000"/>
              <a:gd name="connsiteX688" fmla="*/ 5815263 w 12192000"/>
              <a:gd name="connsiteY688" fmla="*/ 9144000 h 12192000"/>
              <a:gd name="connsiteX689" fmla="*/ 5815263 w 12192000"/>
              <a:gd name="connsiteY689" fmla="*/ 7860632 h 12192000"/>
              <a:gd name="connsiteX690" fmla="*/ 5935579 w 12192000"/>
              <a:gd name="connsiteY690" fmla="*/ 7740316 h 12192000"/>
              <a:gd name="connsiteX691" fmla="*/ 5815263 w 12192000"/>
              <a:gd name="connsiteY691" fmla="*/ 7620000 h 12192000"/>
              <a:gd name="connsiteX692" fmla="*/ 5694948 w 12192000"/>
              <a:gd name="connsiteY692" fmla="*/ 7740316 h 12192000"/>
              <a:gd name="connsiteX693" fmla="*/ 5815263 w 12192000"/>
              <a:gd name="connsiteY693" fmla="*/ 7860632 h 12192000"/>
              <a:gd name="connsiteX694" fmla="*/ 6456948 w 12192000"/>
              <a:gd name="connsiteY694" fmla="*/ 9144000 h 12192000"/>
              <a:gd name="connsiteX695" fmla="*/ 6577263 w 12192000"/>
              <a:gd name="connsiteY695" fmla="*/ 9023684 h 12192000"/>
              <a:gd name="connsiteX696" fmla="*/ 6456948 w 12192000"/>
              <a:gd name="connsiteY696" fmla="*/ 8903368 h 12192000"/>
              <a:gd name="connsiteX697" fmla="*/ 6336632 w 12192000"/>
              <a:gd name="connsiteY697" fmla="*/ 9023684 h 12192000"/>
              <a:gd name="connsiteX698" fmla="*/ 6456948 w 12192000"/>
              <a:gd name="connsiteY698" fmla="*/ 9144000 h 12192000"/>
              <a:gd name="connsiteX699" fmla="*/ 7740316 w 12192000"/>
              <a:gd name="connsiteY699" fmla="*/ 9785684 h 12192000"/>
              <a:gd name="connsiteX700" fmla="*/ 7860632 w 12192000"/>
              <a:gd name="connsiteY700" fmla="*/ 9665368 h 12192000"/>
              <a:gd name="connsiteX701" fmla="*/ 7740316 w 12192000"/>
              <a:gd name="connsiteY701" fmla="*/ 9545053 h 12192000"/>
              <a:gd name="connsiteX702" fmla="*/ 7620000 w 12192000"/>
              <a:gd name="connsiteY702" fmla="*/ 9665368 h 12192000"/>
              <a:gd name="connsiteX703" fmla="*/ 7740316 w 12192000"/>
              <a:gd name="connsiteY703" fmla="*/ 9785684 h 12192000"/>
              <a:gd name="connsiteX704" fmla="*/ 7740316 w 12192000"/>
              <a:gd name="connsiteY704" fmla="*/ 9144000 h 12192000"/>
              <a:gd name="connsiteX705" fmla="*/ 7860632 w 12192000"/>
              <a:gd name="connsiteY705" fmla="*/ 9023684 h 12192000"/>
              <a:gd name="connsiteX706" fmla="*/ 7740316 w 12192000"/>
              <a:gd name="connsiteY706" fmla="*/ 8903368 h 12192000"/>
              <a:gd name="connsiteX707" fmla="*/ 7620000 w 12192000"/>
              <a:gd name="connsiteY707" fmla="*/ 9023684 h 12192000"/>
              <a:gd name="connsiteX708" fmla="*/ 7740316 w 12192000"/>
              <a:gd name="connsiteY708" fmla="*/ 9144000 h 12192000"/>
              <a:gd name="connsiteX709" fmla="*/ 7098632 w 12192000"/>
              <a:gd name="connsiteY709" fmla="*/ 6577263 h 12192000"/>
              <a:gd name="connsiteX710" fmla="*/ 7218948 w 12192000"/>
              <a:gd name="connsiteY710" fmla="*/ 6456948 h 12192000"/>
              <a:gd name="connsiteX711" fmla="*/ 7098632 w 12192000"/>
              <a:gd name="connsiteY711" fmla="*/ 6336632 h 12192000"/>
              <a:gd name="connsiteX712" fmla="*/ 6978316 w 12192000"/>
              <a:gd name="connsiteY712" fmla="*/ 6456948 h 12192000"/>
              <a:gd name="connsiteX713" fmla="*/ 7098632 w 12192000"/>
              <a:gd name="connsiteY713" fmla="*/ 6577263 h 12192000"/>
              <a:gd name="connsiteX714" fmla="*/ 7740316 w 12192000"/>
              <a:gd name="connsiteY714" fmla="*/ 6577263 h 12192000"/>
              <a:gd name="connsiteX715" fmla="*/ 7860632 w 12192000"/>
              <a:gd name="connsiteY715" fmla="*/ 6456948 h 12192000"/>
              <a:gd name="connsiteX716" fmla="*/ 7740316 w 12192000"/>
              <a:gd name="connsiteY716" fmla="*/ 6336632 h 12192000"/>
              <a:gd name="connsiteX717" fmla="*/ 7620000 w 12192000"/>
              <a:gd name="connsiteY717" fmla="*/ 6456948 h 12192000"/>
              <a:gd name="connsiteX718" fmla="*/ 7740316 w 12192000"/>
              <a:gd name="connsiteY718" fmla="*/ 6577263 h 12192000"/>
              <a:gd name="connsiteX719" fmla="*/ 8382000 w 12192000"/>
              <a:gd name="connsiteY719" fmla="*/ 10427368 h 12192000"/>
              <a:gd name="connsiteX720" fmla="*/ 8502316 w 12192000"/>
              <a:gd name="connsiteY720" fmla="*/ 10307053 h 12192000"/>
              <a:gd name="connsiteX721" fmla="*/ 8382000 w 12192000"/>
              <a:gd name="connsiteY721" fmla="*/ 10186737 h 12192000"/>
              <a:gd name="connsiteX722" fmla="*/ 8261684 w 12192000"/>
              <a:gd name="connsiteY722" fmla="*/ 10307053 h 12192000"/>
              <a:gd name="connsiteX723" fmla="*/ 8382000 w 12192000"/>
              <a:gd name="connsiteY723" fmla="*/ 10427368 h 12192000"/>
              <a:gd name="connsiteX724" fmla="*/ 8382000 w 12192000"/>
              <a:gd name="connsiteY724" fmla="*/ 11069053 h 12192000"/>
              <a:gd name="connsiteX725" fmla="*/ 8502316 w 12192000"/>
              <a:gd name="connsiteY725" fmla="*/ 10948737 h 12192000"/>
              <a:gd name="connsiteX726" fmla="*/ 8382000 w 12192000"/>
              <a:gd name="connsiteY726" fmla="*/ 10828421 h 12192000"/>
              <a:gd name="connsiteX727" fmla="*/ 8261684 w 12192000"/>
              <a:gd name="connsiteY727" fmla="*/ 10948737 h 12192000"/>
              <a:gd name="connsiteX728" fmla="*/ 8382000 w 12192000"/>
              <a:gd name="connsiteY728" fmla="*/ 11069053 h 12192000"/>
              <a:gd name="connsiteX729" fmla="*/ 9023684 w 12192000"/>
              <a:gd name="connsiteY729" fmla="*/ 11710737 h 12192000"/>
              <a:gd name="connsiteX730" fmla="*/ 9144000 w 12192000"/>
              <a:gd name="connsiteY730" fmla="*/ 11590421 h 12192000"/>
              <a:gd name="connsiteX731" fmla="*/ 9023684 w 12192000"/>
              <a:gd name="connsiteY731" fmla="*/ 11470105 h 12192000"/>
              <a:gd name="connsiteX732" fmla="*/ 8903368 w 12192000"/>
              <a:gd name="connsiteY732" fmla="*/ 11590421 h 12192000"/>
              <a:gd name="connsiteX733" fmla="*/ 9023684 w 12192000"/>
              <a:gd name="connsiteY733" fmla="*/ 11710737 h 12192000"/>
              <a:gd name="connsiteX734" fmla="*/ 9665368 w 12192000"/>
              <a:gd name="connsiteY734" fmla="*/ 5935579 h 12192000"/>
              <a:gd name="connsiteX735" fmla="*/ 9785684 w 12192000"/>
              <a:gd name="connsiteY735" fmla="*/ 5815263 h 12192000"/>
              <a:gd name="connsiteX736" fmla="*/ 9665368 w 12192000"/>
              <a:gd name="connsiteY736" fmla="*/ 5694948 h 12192000"/>
              <a:gd name="connsiteX737" fmla="*/ 9545053 w 12192000"/>
              <a:gd name="connsiteY737" fmla="*/ 5815263 h 12192000"/>
              <a:gd name="connsiteX738" fmla="*/ 9665368 w 12192000"/>
              <a:gd name="connsiteY738" fmla="*/ 5935579 h 12192000"/>
              <a:gd name="connsiteX739" fmla="*/ 9665368 w 12192000"/>
              <a:gd name="connsiteY739" fmla="*/ 7218948 h 12192000"/>
              <a:gd name="connsiteX740" fmla="*/ 9785684 w 12192000"/>
              <a:gd name="connsiteY740" fmla="*/ 7098632 h 12192000"/>
              <a:gd name="connsiteX741" fmla="*/ 9665368 w 12192000"/>
              <a:gd name="connsiteY741" fmla="*/ 6978316 h 12192000"/>
              <a:gd name="connsiteX742" fmla="*/ 9545053 w 12192000"/>
              <a:gd name="connsiteY742" fmla="*/ 7098632 h 12192000"/>
              <a:gd name="connsiteX743" fmla="*/ 9665368 w 12192000"/>
              <a:gd name="connsiteY743" fmla="*/ 7218948 h 12192000"/>
              <a:gd name="connsiteX744" fmla="*/ 10307053 w 12192000"/>
              <a:gd name="connsiteY744" fmla="*/ 5935579 h 12192000"/>
              <a:gd name="connsiteX745" fmla="*/ 10427368 w 12192000"/>
              <a:gd name="connsiteY745" fmla="*/ 5815263 h 12192000"/>
              <a:gd name="connsiteX746" fmla="*/ 10307053 w 12192000"/>
              <a:gd name="connsiteY746" fmla="*/ 5694948 h 12192000"/>
              <a:gd name="connsiteX747" fmla="*/ 10186737 w 12192000"/>
              <a:gd name="connsiteY747" fmla="*/ 5815263 h 12192000"/>
              <a:gd name="connsiteX748" fmla="*/ 10307053 w 12192000"/>
              <a:gd name="connsiteY748" fmla="*/ 5935579 h 12192000"/>
              <a:gd name="connsiteX749" fmla="*/ 10948737 w 12192000"/>
              <a:gd name="connsiteY749" fmla="*/ 5293895 h 12192000"/>
              <a:gd name="connsiteX750" fmla="*/ 11069053 w 12192000"/>
              <a:gd name="connsiteY750" fmla="*/ 5173579 h 12192000"/>
              <a:gd name="connsiteX751" fmla="*/ 10948737 w 12192000"/>
              <a:gd name="connsiteY751" fmla="*/ 5053263 h 12192000"/>
              <a:gd name="connsiteX752" fmla="*/ 10828421 w 12192000"/>
              <a:gd name="connsiteY752" fmla="*/ 5173579 h 12192000"/>
              <a:gd name="connsiteX753" fmla="*/ 10948737 w 12192000"/>
              <a:gd name="connsiteY753" fmla="*/ 5293895 h 12192000"/>
              <a:gd name="connsiteX754" fmla="*/ 7098632 w 12192000"/>
              <a:gd name="connsiteY754" fmla="*/ 5293895 h 12192000"/>
              <a:gd name="connsiteX755" fmla="*/ 7218948 w 12192000"/>
              <a:gd name="connsiteY755" fmla="*/ 5173579 h 12192000"/>
              <a:gd name="connsiteX756" fmla="*/ 7098632 w 12192000"/>
              <a:gd name="connsiteY756" fmla="*/ 5053263 h 12192000"/>
              <a:gd name="connsiteX757" fmla="*/ 6978316 w 12192000"/>
              <a:gd name="connsiteY757" fmla="*/ 5173579 h 12192000"/>
              <a:gd name="connsiteX758" fmla="*/ 7098632 w 12192000"/>
              <a:gd name="connsiteY758" fmla="*/ 5293895 h 12192000"/>
              <a:gd name="connsiteX759" fmla="*/ 7098632 w 12192000"/>
              <a:gd name="connsiteY759" fmla="*/ 5935579 h 12192000"/>
              <a:gd name="connsiteX760" fmla="*/ 7218948 w 12192000"/>
              <a:gd name="connsiteY760" fmla="*/ 5815263 h 12192000"/>
              <a:gd name="connsiteX761" fmla="*/ 7098632 w 12192000"/>
              <a:gd name="connsiteY761" fmla="*/ 5694948 h 12192000"/>
              <a:gd name="connsiteX762" fmla="*/ 6978316 w 12192000"/>
              <a:gd name="connsiteY762" fmla="*/ 5815263 h 12192000"/>
              <a:gd name="connsiteX763" fmla="*/ 7098632 w 12192000"/>
              <a:gd name="connsiteY763" fmla="*/ 5935579 h 12192000"/>
              <a:gd name="connsiteX764" fmla="*/ 7740316 w 12192000"/>
              <a:gd name="connsiteY764" fmla="*/ 4652211 h 12192000"/>
              <a:gd name="connsiteX765" fmla="*/ 7860632 w 12192000"/>
              <a:gd name="connsiteY765" fmla="*/ 4531895 h 12192000"/>
              <a:gd name="connsiteX766" fmla="*/ 7740316 w 12192000"/>
              <a:gd name="connsiteY766" fmla="*/ 4411579 h 12192000"/>
              <a:gd name="connsiteX767" fmla="*/ 7620000 w 12192000"/>
              <a:gd name="connsiteY767" fmla="*/ 4531895 h 12192000"/>
              <a:gd name="connsiteX768" fmla="*/ 7740316 w 12192000"/>
              <a:gd name="connsiteY768" fmla="*/ 4652211 h 12192000"/>
              <a:gd name="connsiteX769" fmla="*/ 11590421 w 12192000"/>
              <a:gd name="connsiteY769" fmla="*/ 4652211 h 12192000"/>
              <a:gd name="connsiteX770" fmla="*/ 11710737 w 12192000"/>
              <a:gd name="connsiteY770" fmla="*/ 4531895 h 12192000"/>
              <a:gd name="connsiteX771" fmla="*/ 11590421 w 12192000"/>
              <a:gd name="connsiteY771" fmla="*/ 4411579 h 12192000"/>
              <a:gd name="connsiteX772" fmla="*/ 11470105 w 12192000"/>
              <a:gd name="connsiteY772" fmla="*/ 4531895 h 12192000"/>
              <a:gd name="connsiteX773" fmla="*/ 11590421 w 12192000"/>
              <a:gd name="connsiteY773" fmla="*/ 4652211 h 12192000"/>
              <a:gd name="connsiteX774" fmla="*/ 10948737 w 12192000"/>
              <a:gd name="connsiteY774" fmla="*/ 2085474 h 12192000"/>
              <a:gd name="connsiteX775" fmla="*/ 11069053 w 12192000"/>
              <a:gd name="connsiteY775" fmla="*/ 1965158 h 12192000"/>
              <a:gd name="connsiteX776" fmla="*/ 10948737 w 12192000"/>
              <a:gd name="connsiteY776" fmla="*/ 1844842 h 12192000"/>
              <a:gd name="connsiteX777" fmla="*/ 10828421 w 12192000"/>
              <a:gd name="connsiteY777" fmla="*/ 1965158 h 12192000"/>
              <a:gd name="connsiteX778" fmla="*/ 10948737 w 12192000"/>
              <a:gd name="connsiteY778" fmla="*/ 2085474 h 12192000"/>
              <a:gd name="connsiteX779" fmla="*/ 11590421 w 12192000"/>
              <a:gd name="connsiteY779" fmla="*/ 1443790 h 12192000"/>
              <a:gd name="connsiteX780" fmla="*/ 11710737 w 12192000"/>
              <a:gd name="connsiteY780" fmla="*/ 1323474 h 12192000"/>
              <a:gd name="connsiteX781" fmla="*/ 11590421 w 12192000"/>
              <a:gd name="connsiteY781" fmla="*/ 1203158 h 12192000"/>
              <a:gd name="connsiteX782" fmla="*/ 11470105 w 12192000"/>
              <a:gd name="connsiteY782" fmla="*/ 1323474 h 12192000"/>
              <a:gd name="connsiteX783" fmla="*/ 11590421 w 12192000"/>
              <a:gd name="connsiteY783" fmla="*/ 1443790 h 12192000"/>
              <a:gd name="connsiteX784" fmla="*/ 10307053 w 12192000"/>
              <a:gd name="connsiteY784" fmla="*/ 1443790 h 12192000"/>
              <a:gd name="connsiteX785" fmla="*/ 10427368 w 12192000"/>
              <a:gd name="connsiteY785" fmla="*/ 1323474 h 12192000"/>
              <a:gd name="connsiteX786" fmla="*/ 10307053 w 12192000"/>
              <a:gd name="connsiteY786" fmla="*/ 1203158 h 12192000"/>
              <a:gd name="connsiteX787" fmla="*/ 10186737 w 12192000"/>
              <a:gd name="connsiteY787" fmla="*/ 1323474 h 12192000"/>
              <a:gd name="connsiteX788" fmla="*/ 10307053 w 12192000"/>
              <a:gd name="connsiteY788" fmla="*/ 1443790 h 12192000"/>
              <a:gd name="connsiteX789" fmla="*/ 10307053 w 12192000"/>
              <a:gd name="connsiteY789" fmla="*/ 802105 h 12192000"/>
              <a:gd name="connsiteX790" fmla="*/ 10427368 w 12192000"/>
              <a:gd name="connsiteY790" fmla="*/ 681790 h 12192000"/>
              <a:gd name="connsiteX791" fmla="*/ 10307053 w 12192000"/>
              <a:gd name="connsiteY791" fmla="*/ 561474 h 12192000"/>
              <a:gd name="connsiteX792" fmla="*/ 10186737 w 12192000"/>
              <a:gd name="connsiteY792" fmla="*/ 681790 h 12192000"/>
              <a:gd name="connsiteX793" fmla="*/ 10307053 w 12192000"/>
              <a:gd name="connsiteY793" fmla="*/ 802105 h 12192000"/>
              <a:gd name="connsiteX794" fmla="*/ 9665368 w 12192000"/>
              <a:gd name="connsiteY794" fmla="*/ 802105 h 12192000"/>
              <a:gd name="connsiteX795" fmla="*/ 9785684 w 12192000"/>
              <a:gd name="connsiteY795" fmla="*/ 681790 h 12192000"/>
              <a:gd name="connsiteX796" fmla="*/ 9665368 w 12192000"/>
              <a:gd name="connsiteY796" fmla="*/ 561474 h 12192000"/>
              <a:gd name="connsiteX797" fmla="*/ 9545053 w 12192000"/>
              <a:gd name="connsiteY797" fmla="*/ 681790 h 12192000"/>
              <a:gd name="connsiteX798" fmla="*/ 9665368 w 12192000"/>
              <a:gd name="connsiteY798" fmla="*/ 802105 h 12192000"/>
              <a:gd name="connsiteX799" fmla="*/ 9023684 w 12192000"/>
              <a:gd name="connsiteY799" fmla="*/ 802105 h 12192000"/>
              <a:gd name="connsiteX800" fmla="*/ 9144000 w 12192000"/>
              <a:gd name="connsiteY800" fmla="*/ 681790 h 12192000"/>
              <a:gd name="connsiteX801" fmla="*/ 9023684 w 12192000"/>
              <a:gd name="connsiteY801" fmla="*/ 561474 h 12192000"/>
              <a:gd name="connsiteX802" fmla="*/ 8903368 w 12192000"/>
              <a:gd name="connsiteY802" fmla="*/ 681790 h 12192000"/>
              <a:gd name="connsiteX803" fmla="*/ 9023684 w 12192000"/>
              <a:gd name="connsiteY803" fmla="*/ 802105 h 12192000"/>
              <a:gd name="connsiteX804" fmla="*/ 8382000 w 12192000"/>
              <a:gd name="connsiteY804" fmla="*/ 802105 h 12192000"/>
              <a:gd name="connsiteX805" fmla="*/ 8502316 w 12192000"/>
              <a:gd name="connsiteY805" fmla="*/ 681790 h 12192000"/>
              <a:gd name="connsiteX806" fmla="*/ 8382000 w 12192000"/>
              <a:gd name="connsiteY806" fmla="*/ 561474 h 12192000"/>
              <a:gd name="connsiteX807" fmla="*/ 8261684 w 12192000"/>
              <a:gd name="connsiteY807" fmla="*/ 681790 h 12192000"/>
              <a:gd name="connsiteX808" fmla="*/ 8382000 w 12192000"/>
              <a:gd name="connsiteY808" fmla="*/ 802105 h 12192000"/>
              <a:gd name="connsiteX809" fmla="*/ 1965158 w 12192000"/>
              <a:gd name="connsiteY809" fmla="*/ 1443790 h 12192000"/>
              <a:gd name="connsiteX810" fmla="*/ 2085474 w 12192000"/>
              <a:gd name="connsiteY810" fmla="*/ 1323474 h 12192000"/>
              <a:gd name="connsiteX811" fmla="*/ 1965158 w 12192000"/>
              <a:gd name="connsiteY811" fmla="*/ 1203158 h 12192000"/>
              <a:gd name="connsiteX812" fmla="*/ 1844842 w 12192000"/>
              <a:gd name="connsiteY812" fmla="*/ 1323474 h 12192000"/>
              <a:gd name="connsiteX813" fmla="*/ 1965158 w 12192000"/>
              <a:gd name="connsiteY813" fmla="*/ 1443790 h 12192000"/>
              <a:gd name="connsiteX814" fmla="*/ 681790 w 12192000"/>
              <a:gd name="connsiteY814" fmla="*/ 1443790 h 12192000"/>
              <a:gd name="connsiteX815" fmla="*/ 802105 w 12192000"/>
              <a:gd name="connsiteY815" fmla="*/ 1323474 h 12192000"/>
              <a:gd name="connsiteX816" fmla="*/ 681790 w 12192000"/>
              <a:gd name="connsiteY816" fmla="*/ 1203158 h 12192000"/>
              <a:gd name="connsiteX817" fmla="*/ 561474 w 12192000"/>
              <a:gd name="connsiteY817" fmla="*/ 1323474 h 12192000"/>
              <a:gd name="connsiteX818" fmla="*/ 681790 w 12192000"/>
              <a:gd name="connsiteY818" fmla="*/ 1443790 h 12192000"/>
              <a:gd name="connsiteX819" fmla="*/ 1965158 w 12192000"/>
              <a:gd name="connsiteY819" fmla="*/ 2085474 h 12192000"/>
              <a:gd name="connsiteX820" fmla="*/ 2085474 w 12192000"/>
              <a:gd name="connsiteY820" fmla="*/ 1965158 h 12192000"/>
              <a:gd name="connsiteX821" fmla="*/ 1965158 w 12192000"/>
              <a:gd name="connsiteY821" fmla="*/ 1844842 h 12192000"/>
              <a:gd name="connsiteX822" fmla="*/ 1844842 w 12192000"/>
              <a:gd name="connsiteY822" fmla="*/ 1965158 h 12192000"/>
              <a:gd name="connsiteX823" fmla="*/ 1965158 w 12192000"/>
              <a:gd name="connsiteY823" fmla="*/ 2085474 h 12192000"/>
              <a:gd name="connsiteX824" fmla="*/ 1323474 w 12192000"/>
              <a:gd name="connsiteY824" fmla="*/ 2727158 h 12192000"/>
              <a:gd name="connsiteX825" fmla="*/ 1443790 w 12192000"/>
              <a:gd name="connsiteY825" fmla="*/ 2606842 h 12192000"/>
              <a:gd name="connsiteX826" fmla="*/ 1323474 w 12192000"/>
              <a:gd name="connsiteY826" fmla="*/ 2486526 h 12192000"/>
              <a:gd name="connsiteX827" fmla="*/ 1203158 w 12192000"/>
              <a:gd name="connsiteY827" fmla="*/ 2606842 h 12192000"/>
              <a:gd name="connsiteX828" fmla="*/ 1323474 w 12192000"/>
              <a:gd name="connsiteY828" fmla="*/ 2727158 h 12192000"/>
              <a:gd name="connsiteX829" fmla="*/ 1965158 w 12192000"/>
              <a:gd name="connsiteY829" fmla="*/ 802105 h 12192000"/>
              <a:gd name="connsiteX830" fmla="*/ 2085474 w 12192000"/>
              <a:gd name="connsiteY830" fmla="*/ 681790 h 12192000"/>
              <a:gd name="connsiteX831" fmla="*/ 1965158 w 12192000"/>
              <a:gd name="connsiteY831" fmla="*/ 561474 h 12192000"/>
              <a:gd name="connsiteX832" fmla="*/ 1844842 w 12192000"/>
              <a:gd name="connsiteY832" fmla="*/ 681790 h 12192000"/>
              <a:gd name="connsiteX833" fmla="*/ 1965158 w 12192000"/>
              <a:gd name="connsiteY833" fmla="*/ 802105 h 12192000"/>
              <a:gd name="connsiteX834" fmla="*/ 1965158 w 12192000"/>
              <a:gd name="connsiteY834" fmla="*/ 10427368 h 12192000"/>
              <a:gd name="connsiteX835" fmla="*/ 2085474 w 12192000"/>
              <a:gd name="connsiteY835" fmla="*/ 10307053 h 12192000"/>
              <a:gd name="connsiteX836" fmla="*/ 1965158 w 12192000"/>
              <a:gd name="connsiteY836" fmla="*/ 10186737 h 12192000"/>
              <a:gd name="connsiteX837" fmla="*/ 1844842 w 12192000"/>
              <a:gd name="connsiteY837" fmla="*/ 10307053 h 12192000"/>
              <a:gd name="connsiteX838" fmla="*/ 1965158 w 12192000"/>
              <a:gd name="connsiteY838" fmla="*/ 10427368 h 12192000"/>
              <a:gd name="connsiteX839" fmla="*/ 2606842 w 12192000"/>
              <a:gd name="connsiteY839" fmla="*/ 11710737 h 12192000"/>
              <a:gd name="connsiteX840" fmla="*/ 2727158 w 12192000"/>
              <a:gd name="connsiteY840" fmla="*/ 11590421 h 12192000"/>
              <a:gd name="connsiteX841" fmla="*/ 2606842 w 12192000"/>
              <a:gd name="connsiteY841" fmla="*/ 11470105 h 12192000"/>
              <a:gd name="connsiteX842" fmla="*/ 2486526 w 12192000"/>
              <a:gd name="connsiteY842" fmla="*/ 11590421 h 12192000"/>
              <a:gd name="connsiteX843" fmla="*/ 2606842 w 12192000"/>
              <a:gd name="connsiteY843" fmla="*/ 11710737 h 12192000"/>
              <a:gd name="connsiteX844" fmla="*/ 1965158 w 12192000"/>
              <a:gd name="connsiteY844" fmla="*/ 9144000 h 12192000"/>
              <a:gd name="connsiteX845" fmla="*/ 2085474 w 12192000"/>
              <a:gd name="connsiteY845" fmla="*/ 9023684 h 12192000"/>
              <a:gd name="connsiteX846" fmla="*/ 1965158 w 12192000"/>
              <a:gd name="connsiteY846" fmla="*/ 8903368 h 12192000"/>
              <a:gd name="connsiteX847" fmla="*/ 1844842 w 12192000"/>
              <a:gd name="connsiteY847" fmla="*/ 9023684 h 12192000"/>
              <a:gd name="connsiteX848" fmla="*/ 1965158 w 12192000"/>
              <a:gd name="connsiteY848" fmla="*/ 9144000 h 12192000"/>
              <a:gd name="connsiteX849" fmla="*/ 1965158 w 12192000"/>
              <a:gd name="connsiteY849" fmla="*/ 9785684 h 12192000"/>
              <a:gd name="connsiteX850" fmla="*/ 2085474 w 12192000"/>
              <a:gd name="connsiteY850" fmla="*/ 9665368 h 12192000"/>
              <a:gd name="connsiteX851" fmla="*/ 1965158 w 12192000"/>
              <a:gd name="connsiteY851" fmla="*/ 9545053 h 12192000"/>
              <a:gd name="connsiteX852" fmla="*/ 1844842 w 12192000"/>
              <a:gd name="connsiteY852" fmla="*/ 9665368 h 12192000"/>
              <a:gd name="connsiteX853" fmla="*/ 1965158 w 12192000"/>
              <a:gd name="connsiteY853" fmla="*/ 9785684 h 12192000"/>
              <a:gd name="connsiteX854" fmla="*/ 1323474 w 12192000"/>
              <a:gd name="connsiteY854" fmla="*/ 8502316 h 12192000"/>
              <a:gd name="connsiteX855" fmla="*/ 1443790 w 12192000"/>
              <a:gd name="connsiteY855" fmla="*/ 8382000 h 12192000"/>
              <a:gd name="connsiteX856" fmla="*/ 1323474 w 12192000"/>
              <a:gd name="connsiteY856" fmla="*/ 8261684 h 12192000"/>
              <a:gd name="connsiteX857" fmla="*/ 1203158 w 12192000"/>
              <a:gd name="connsiteY857" fmla="*/ 8382000 h 12192000"/>
              <a:gd name="connsiteX858" fmla="*/ 1323474 w 12192000"/>
              <a:gd name="connsiteY858" fmla="*/ 8502316 h 12192000"/>
              <a:gd name="connsiteX859" fmla="*/ 4531895 w 12192000"/>
              <a:gd name="connsiteY859" fmla="*/ 1443790 h 12192000"/>
              <a:gd name="connsiteX860" fmla="*/ 4652211 w 12192000"/>
              <a:gd name="connsiteY860" fmla="*/ 1323474 h 12192000"/>
              <a:gd name="connsiteX861" fmla="*/ 4531895 w 12192000"/>
              <a:gd name="connsiteY861" fmla="*/ 1203158 h 12192000"/>
              <a:gd name="connsiteX862" fmla="*/ 4411579 w 12192000"/>
              <a:gd name="connsiteY862" fmla="*/ 1323474 h 12192000"/>
              <a:gd name="connsiteX863" fmla="*/ 4531895 w 12192000"/>
              <a:gd name="connsiteY863" fmla="*/ 1443790 h 12192000"/>
              <a:gd name="connsiteX864" fmla="*/ 5173579 w 12192000"/>
              <a:gd name="connsiteY864" fmla="*/ 1443790 h 12192000"/>
              <a:gd name="connsiteX865" fmla="*/ 5293895 w 12192000"/>
              <a:gd name="connsiteY865" fmla="*/ 1323474 h 12192000"/>
              <a:gd name="connsiteX866" fmla="*/ 5173579 w 12192000"/>
              <a:gd name="connsiteY866" fmla="*/ 1203158 h 12192000"/>
              <a:gd name="connsiteX867" fmla="*/ 5053263 w 12192000"/>
              <a:gd name="connsiteY867" fmla="*/ 1323474 h 12192000"/>
              <a:gd name="connsiteX868" fmla="*/ 5173579 w 12192000"/>
              <a:gd name="connsiteY868" fmla="*/ 1443790 h 12192000"/>
              <a:gd name="connsiteX869" fmla="*/ 4531895 w 12192000"/>
              <a:gd name="connsiteY869" fmla="*/ 802105 h 12192000"/>
              <a:gd name="connsiteX870" fmla="*/ 4652211 w 12192000"/>
              <a:gd name="connsiteY870" fmla="*/ 681790 h 12192000"/>
              <a:gd name="connsiteX871" fmla="*/ 4531895 w 12192000"/>
              <a:gd name="connsiteY871" fmla="*/ 561474 h 12192000"/>
              <a:gd name="connsiteX872" fmla="*/ 4411579 w 12192000"/>
              <a:gd name="connsiteY872" fmla="*/ 681790 h 12192000"/>
              <a:gd name="connsiteX873" fmla="*/ 4531895 w 12192000"/>
              <a:gd name="connsiteY873" fmla="*/ 802105 h 12192000"/>
              <a:gd name="connsiteX874" fmla="*/ 5815263 w 12192000"/>
              <a:gd name="connsiteY874" fmla="*/ 2727158 h 12192000"/>
              <a:gd name="connsiteX875" fmla="*/ 5935579 w 12192000"/>
              <a:gd name="connsiteY875" fmla="*/ 2606842 h 12192000"/>
              <a:gd name="connsiteX876" fmla="*/ 5815263 w 12192000"/>
              <a:gd name="connsiteY876" fmla="*/ 2486526 h 12192000"/>
              <a:gd name="connsiteX877" fmla="*/ 5694948 w 12192000"/>
              <a:gd name="connsiteY877" fmla="*/ 2606842 h 12192000"/>
              <a:gd name="connsiteX878" fmla="*/ 5815263 w 12192000"/>
              <a:gd name="connsiteY878" fmla="*/ 2727158 h 12192000"/>
              <a:gd name="connsiteX879" fmla="*/ 6456948 w 12192000"/>
              <a:gd name="connsiteY879" fmla="*/ 2085474 h 12192000"/>
              <a:gd name="connsiteX880" fmla="*/ 6577263 w 12192000"/>
              <a:gd name="connsiteY880" fmla="*/ 1965158 h 12192000"/>
              <a:gd name="connsiteX881" fmla="*/ 6456948 w 12192000"/>
              <a:gd name="connsiteY881" fmla="*/ 1844842 h 12192000"/>
              <a:gd name="connsiteX882" fmla="*/ 6336632 w 12192000"/>
              <a:gd name="connsiteY882" fmla="*/ 1965158 h 12192000"/>
              <a:gd name="connsiteX883" fmla="*/ 6456948 w 12192000"/>
              <a:gd name="connsiteY883" fmla="*/ 2085474 h 12192000"/>
              <a:gd name="connsiteX884" fmla="*/ 6456948 w 12192000"/>
              <a:gd name="connsiteY884" fmla="*/ 802105 h 12192000"/>
              <a:gd name="connsiteX885" fmla="*/ 6577263 w 12192000"/>
              <a:gd name="connsiteY885" fmla="*/ 681790 h 12192000"/>
              <a:gd name="connsiteX886" fmla="*/ 6456948 w 12192000"/>
              <a:gd name="connsiteY886" fmla="*/ 561474 h 12192000"/>
              <a:gd name="connsiteX887" fmla="*/ 6336632 w 12192000"/>
              <a:gd name="connsiteY887" fmla="*/ 681790 h 12192000"/>
              <a:gd name="connsiteX888" fmla="*/ 6456948 w 12192000"/>
              <a:gd name="connsiteY888" fmla="*/ 802105 h 12192000"/>
              <a:gd name="connsiteX889" fmla="*/ 10948737 w 12192000"/>
              <a:gd name="connsiteY889" fmla="*/ 7860632 h 12192000"/>
              <a:gd name="connsiteX890" fmla="*/ 11069053 w 12192000"/>
              <a:gd name="connsiteY890" fmla="*/ 7740316 h 12192000"/>
              <a:gd name="connsiteX891" fmla="*/ 10948737 w 12192000"/>
              <a:gd name="connsiteY891" fmla="*/ 7620000 h 12192000"/>
              <a:gd name="connsiteX892" fmla="*/ 10828421 w 12192000"/>
              <a:gd name="connsiteY892" fmla="*/ 7740316 h 12192000"/>
              <a:gd name="connsiteX893" fmla="*/ 10948737 w 12192000"/>
              <a:gd name="connsiteY893" fmla="*/ 7860632 h 12192000"/>
              <a:gd name="connsiteX894" fmla="*/ 10307053 w 12192000"/>
              <a:gd name="connsiteY894" fmla="*/ 8502316 h 12192000"/>
              <a:gd name="connsiteX895" fmla="*/ 10427368 w 12192000"/>
              <a:gd name="connsiteY895" fmla="*/ 8382000 h 12192000"/>
              <a:gd name="connsiteX896" fmla="*/ 10307053 w 12192000"/>
              <a:gd name="connsiteY896" fmla="*/ 8261684 h 12192000"/>
              <a:gd name="connsiteX897" fmla="*/ 10186737 w 12192000"/>
              <a:gd name="connsiteY897" fmla="*/ 8382000 h 12192000"/>
              <a:gd name="connsiteX898" fmla="*/ 10307053 w 12192000"/>
              <a:gd name="connsiteY898" fmla="*/ 8502316 h 12192000"/>
              <a:gd name="connsiteX899" fmla="*/ 10307053 w 12192000"/>
              <a:gd name="connsiteY899" fmla="*/ 9144000 h 12192000"/>
              <a:gd name="connsiteX900" fmla="*/ 10427368 w 12192000"/>
              <a:gd name="connsiteY900" fmla="*/ 9023684 h 12192000"/>
              <a:gd name="connsiteX901" fmla="*/ 10307053 w 12192000"/>
              <a:gd name="connsiteY901" fmla="*/ 8903368 h 12192000"/>
              <a:gd name="connsiteX902" fmla="*/ 10186737 w 12192000"/>
              <a:gd name="connsiteY902" fmla="*/ 9023684 h 12192000"/>
              <a:gd name="connsiteX903" fmla="*/ 10307053 w 12192000"/>
              <a:gd name="connsiteY903" fmla="*/ 9144000 h 12192000"/>
              <a:gd name="connsiteX904" fmla="*/ 10307053 w 12192000"/>
              <a:gd name="connsiteY904" fmla="*/ 9785684 h 12192000"/>
              <a:gd name="connsiteX905" fmla="*/ 10427368 w 12192000"/>
              <a:gd name="connsiteY905" fmla="*/ 9665368 h 12192000"/>
              <a:gd name="connsiteX906" fmla="*/ 10307053 w 12192000"/>
              <a:gd name="connsiteY906" fmla="*/ 9545053 h 12192000"/>
              <a:gd name="connsiteX907" fmla="*/ 10186737 w 12192000"/>
              <a:gd name="connsiteY907" fmla="*/ 9665368 h 12192000"/>
              <a:gd name="connsiteX908" fmla="*/ 10307053 w 12192000"/>
              <a:gd name="connsiteY908" fmla="*/ 9785684 h 12192000"/>
              <a:gd name="connsiteX909" fmla="*/ 681790 w 12192000"/>
              <a:gd name="connsiteY909" fmla="*/ 7218948 h 12192000"/>
              <a:gd name="connsiteX910" fmla="*/ 802105 w 12192000"/>
              <a:gd name="connsiteY910" fmla="*/ 7098632 h 12192000"/>
              <a:gd name="connsiteX911" fmla="*/ 681790 w 12192000"/>
              <a:gd name="connsiteY911" fmla="*/ 6978316 h 12192000"/>
              <a:gd name="connsiteX912" fmla="*/ 561474 w 12192000"/>
              <a:gd name="connsiteY912" fmla="*/ 7098632 h 12192000"/>
              <a:gd name="connsiteX913" fmla="*/ 681790 w 12192000"/>
              <a:gd name="connsiteY913" fmla="*/ 7218948 h 12192000"/>
              <a:gd name="connsiteX914" fmla="*/ 681790 w 12192000"/>
              <a:gd name="connsiteY914" fmla="*/ 7860632 h 12192000"/>
              <a:gd name="connsiteX915" fmla="*/ 802105 w 12192000"/>
              <a:gd name="connsiteY915" fmla="*/ 7740316 h 12192000"/>
              <a:gd name="connsiteX916" fmla="*/ 681790 w 12192000"/>
              <a:gd name="connsiteY916" fmla="*/ 7620000 h 12192000"/>
              <a:gd name="connsiteX917" fmla="*/ 561474 w 12192000"/>
              <a:gd name="connsiteY917" fmla="*/ 7740316 h 12192000"/>
              <a:gd name="connsiteX918" fmla="*/ 681790 w 12192000"/>
              <a:gd name="connsiteY918" fmla="*/ 7860632 h 12192000"/>
              <a:gd name="connsiteX919" fmla="*/ 681790 w 12192000"/>
              <a:gd name="connsiteY919" fmla="*/ 6577263 h 12192000"/>
              <a:gd name="connsiteX920" fmla="*/ 802105 w 12192000"/>
              <a:gd name="connsiteY920" fmla="*/ 6456948 h 12192000"/>
              <a:gd name="connsiteX921" fmla="*/ 681790 w 12192000"/>
              <a:gd name="connsiteY921" fmla="*/ 6336632 h 12192000"/>
              <a:gd name="connsiteX922" fmla="*/ 561474 w 12192000"/>
              <a:gd name="connsiteY922" fmla="*/ 6456948 h 12192000"/>
              <a:gd name="connsiteX923" fmla="*/ 681790 w 12192000"/>
              <a:gd name="connsiteY923" fmla="*/ 6577263 h 12192000"/>
              <a:gd name="connsiteX924" fmla="*/ 1323474 w 12192000"/>
              <a:gd name="connsiteY924" fmla="*/ 6577263 h 12192000"/>
              <a:gd name="connsiteX925" fmla="*/ 1443790 w 12192000"/>
              <a:gd name="connsiteY925" fmla="*/ 6456948 h 12192000"/>
              <a:gd name="connsiteX926" fmla="*/ 1323474 w 12192000"/>
              <a:gd name="connsiteY926" fmla="*/ 6336632 h 12192000"/>
              <a:gd name="connsiteX927" fmla="*/ 1203158 w 12192000"/>
              <a:gd name="connsiteY927" fmla="*/ 6456948 h 12192000"/>
              <a:gd name="connsiteX928" fmla="*/ 1323474 w 12192000"/>
              <a:gd name="connsiteY928" fmla="*/ 6577263 h 12192000"/>
              <a:gd name="connsiteX929" fmla="*/ 681790 w 12192000"/>
              <a:gd name="connsiteY929" fmla="*/ 3368842 h 12192000"/>
              <a:gd name="connsiteX930" fmla="*/ 802105 w 12192000"/>
              <a:gd name="connsiteY930" fmla="*/ 3248526 h 12192000"/>
              <a:gd name="connsiteX931" fmla="*/ 681790 w 12192000"/>
              <a:gd name="connsiteY931" fmla="*/ 3128211 h 12192000"/>
              <a:gd name="connsiteX932" fmla="*/ 561474 w 12192000"/>
              <a:gd name="connsiteY932" fmla="*/ 3248526 h 12192000"/>
              <a:gd name="connsiteX933" fmla="*/ 681790 w 12192000"/>
              <a:gd name="connsiteY933" fmla="*/ 3368842 h 12192000"/>
              <a:gd name="connsiteX934" fmla="*/ 1965158 w 12192000"/>
              <a:gd name="connsiteY934" fmla="*/ 5935579 h 12192000"/>
              <a:gd name="connsiteX935" fmla="*/ 2085474 w 12192000"/>
              <a:gd name="connsiteY935" fmla="*/ 5815263 h 12192000"/>
              <a:gd name="connsiteX936" fmla="*/ 1965158 w 12192000"/>
              <a:gd name="connsiteY936" fmla="*/ 5694948 h 12192000"/>
              <a:gd name="connsiteX937" fmla="*/ 1844842 w 12192000"/>
              <a:gd name="connsiteY937" fmla="*/ 5815263 h 12192000"/>
              <a:gd name="connsiteX938" fmla="*/ 1965158 w 12192000"/>
              <a:gd name="connsiteY938" fmla="*/ 5935579 h 12192000"/>
              <a:gd name="connsiteX939" fmla="*/ 2606842 w 12192000"/>
              <a:gd name="connsiteY939" fmla="*/ 5293895 h 12192000"/>
              <a:gd name="connsiteX940" fmla="*/ 2727158 w 12192000"/>
              <a:gd name="connsiteY940" fmla="*/ 5173579 h 12192000"/>
              <a:gd name="connsiteX941" fmla="*/ 2606842 w 12192000"/>
              <a:gd name="connsiteY941" fmla="*/ 5053263 h 12192000"/>
              <a:gd name="connsiteX942" fmla="*/ 2486526 w 12192000"/>
              <a:gd name="connsiteY942" fmla="*/ 5173579 h 12192000"/>
              <a:gd name="connsiteX943" fmla="*/ 2606842 w 12192000"/>
              <a:gd name="connsiteY943" fmla="*/ 5293895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Lst>
            <a:rect l="l" t="t" r="r" b="b"/>
            <a:pathLst>
              <a:path w="12192000" h="12192000">
                <a:moveTo>
                  <a:pt x="1768642" y="8983579"/>
                </a:moveTo>
                <a:cubicBezTo>
                  <a:pt x="1790792" y="8875054"/>
                  <a:pt x="1896710" y="8805070"/>
                  <a:pt x="2005223" y="8827208"/>
                </a:cubicBezTo>
                <a:cubicBezTo>
                  <a:pt x="2113732" y="8849347"/>
                  <a:pt x="2183740" y="8955265"/>
                  <a:pt x="2161594" y="9063789"/>
                </a:cubicBezTo>
                <a:cubicBezTo>
                  <a:pt x="2139443" y="9172314"/>
                  <a:pt x="2033521" y="9242298"/>
                  <a:pt x="1925013" y="9220160"/>
                </a:cubicBezTo>
                <a:cubicBezTo>
                  <a:pt x="1846262" y="9204078"/>
                  <a:pt x="1784716" y="9142556"/>
                  <a:pt x="1768642" y="9063789"/>
                </a:cubicBezTo>
                <a:lnTo>
                  <a:pt x="0" y="9063789"/>
                </a:lnTo>
                <a:lnTo>
                  <a:pt x="0" y="8983579"/>
                </a:lnTo>
                <a:lnTo>
                  <a:pt x="1768642" y="8983579"/>
                </a:lnTo>
                <a:close/>
                <a:moveTo>
                  <a:pt x="8185485" y="10908632"/>
                </a:moveTo>
                <a:cubicBezTo>
                  <a:pt x="8207622" y="10800107"/>
                  <a:pt x="8313541" y="10730124"/>
                  <a:pt x="8422065" y="10752262"/>
                </a:cubicBezTo>
                <a:cubicBezTo>
                  <a:pt x="8530590" y="10774400"/>
                  <a:pt x="8600574" y="10880318"/>
                  <a:pt x="8578435" y="10988842"/>
                </a:cubicBezTo>
                <a:cubicBezTo>
                  <a:pt x="8556297" y="11097367"/>
                  <a:pt x="8450380" y="11167350"/>
                  <a:pt x="8341855" y="11145212"/>
                </a:cubicBezTo>
                <a:cubicBezTo>
                  <a:pt x="8263088" y="11129130"/>
                  <a:pt x="8201567" y="11067608"/>
                  <a:pt x="8185485" y="10988842"/>
                </a:cubicBezTo>
                <a:lnTo>
                  <a:pt x="3288632" y="10988842"/>
                </a:lnTo>
                <a:lnTo>
                  <a:pt x="3288632" y="10908632"/>
                </a:lnTo>
                <a:lnTo>
                  <a:pt x="8185485" y="10908632"/>
                </a:lnTo>
                <a:close/>
                <a:moveTo>
                  <a:pt x="10503568" y="9063789"/>
                </a:moveTo>
                <a:cubicBezTo>
                  <a:pt x="10481430" y="9172314"/>
                  <a:pt x="10375512" y="9242298"/>
                  <a:pt x="10266988" y="9220160"/>
                </a:cubicBezTo>
                <a:cubicBezTo>
                  <a:pt x="10158463" y="9198022"/>
                  <a:pt x="10088479" y="9092104"/>
                  <a:pt x="10110617" y="8983579"/>
                </a:cubicBezTo>
                <a:cubicBezTo>
                  <a:pt x="10132755" y="8875054"/>
                  <a:pt x="10238673" y="8805070"/>
                  <a:pt x="10347198" y="8827208"/>
                </a:cubicBezTo>
                <a:cubicBezTo>
                  <a:pt x="10425965" y="8843291"/>
                  <a:pt x="10487486" y="8904812"/>
                  <a:pt x="10503568" y="8983579"/>
                </a:cubicBezTo>
                <a:lnTo>
                  <a:pt x="12192000" y="8983579"/>
                </a:lnTo>
                <a:lnTo>
                  <a:pt x="12192000" y="9063789"/>
                </a:lnTo>
                <a:lnTo>
                  <a:pt x="10503568" y="9063789"/>
                </a:lnTo>
                <a:close/>
                <a:moveTo>
                  <a:pt x="10503568" y="9705474"/>
                </a:moveTo>
                <a:cubicBezTo>
                  <a:pt x="10481430" y="9813998"/>
                  <a:pt x="10375512" y="9883982"/>
                  <a:pt x="10266988" y="9861844"/>
                </a:cubicBezTo>
                <a:cubicBezTo>
                  <a:pt x="10158463" y="9839706"/>
                  <a:pt x="10088479" y="9733788"/>
                  <a:pt x="10110617" y="9625263"/>
                </a:cubicBezTo>
                <a:cubicBezTo>
                  <a:pt x="10132755" y="9516739"/>
                  <a:pt x="10238673" y="9446754"/>
                  <a:pt x="10347198" y="9468893"/>
                </a:cubicBezTo>
                <a:cubicBezTo>
                  <a:pt x="10425965" y="9484975"/>
                  <a:pt x="10487486" y="9546496"/>
                  <a:pt x="10503568" y="9625263"/>
                </a:cubicBezTo>
                <a:lnTo>
                  <a:pt x="12192000" y="9625263"/>
                </a:lnTo>
                <a:lnTo>
                  <a:pt x="12192000" y="9705474"/>
                </a:lnTo>
                <a:lnTo>
                  <a:pt x="10503568" y="9705474"/>
                </a:lnTo>
                <a:close/>
                <a:moveTo>
                  <a:pt x="10752221" y="5133474"/>
                </a:moveTo>
                <a:cubicBezTo>
                  <a:pt x="10774359" y="5024949"/>
                  <a:pt x="10880277" y="4954966"/>
                  <a:pt x="10988802" y="4977103"/>
                </a:cubicBezTo>
                <a:cubicBezTo>
                  <a:pt x="11097326" y="4999242"/>
                  <a:pt x="11167311" y="5105160"/>
                  <a:pt x="11145173" y="5213684"/>
                </a:cubicBezTo>
                <a:cubicBezTo>
                  <a:pt x="11123035" y="5322209"/>
                  <a:pt x="11017116" y="5392193"/>
                  <a:pt x="10908591" y="5370055"/>
                </a:cubicBezTo>
                <a:cubicBezTo>
                  <a:pt x="10829825" y="5353973"/>
                  <a:pt x="10768304" y="5292451"/>
                  <a:pt x="10752221" y="5213684"/>
                </a:cubicBezTo>
                <a:lnTo>
                  <a:pt x="7295147" y="5213684"/>
                </a:lnTo>
                <a:cubicBezTo>
                  <a:pt x="7273010" y="5322209"/>
                  <a:pt x="7167092" y="5392193"/>
                  <a:pt x="7058567" y="5370055"/>
                </a:cubicBezTo>
                <a:cubicBezTo>
                  <a:pt x="6950042" y="5347917"/>
                  <a:pt x="6880058" y="5241999"/>
                  <a:pt x="6902196" y="5133474"/>
                </a:cubicBezTo>
                <a:cubicBezTo>
                  <a:pt x="6924335" y="5024949"/>
                  <a:pt x="7030252" y="4954966"/>
                  <a:pt x="7138777" y="4977103"/>
                </a:cubicBezTo>
                <a:cubicBezTo>
                  <a:pt x="7217544" y="4993186"/>
                  <a:pt x="7279065" y="5054707"/>
                  <a:pt x="7295147" y="5133474"/>
                </a:cubicBezTo>
                <a:lnTo>
                  <a:pt x="10752221" y="5133474"/>
                </a:lnTo>
                <a:close/>
                <a:moveTo>
                  <a:pt x="485274" y="3208421"/>
                </a:moveTo>
                <a:cubicBezTo>
                  <a:pt x="507424" y="3099913"/>
                  <a:pt x="613342" y="3029901"/>
                  <a:pt x="721855" y="3052051"/>
                </a:cubicBezTo>
                <a:cubicBezTo>
                  <a:pt x="830363" y="3074201"/>
                  <a:pt x="900371" y="3180123"/>
                  <a:pt x="878225" y="3288632"/>
                </a:cubicBezTo>
                <a:cubicBezTo>
                  <a:pt x="856075" y="3397140"/>
                  <a:pt x="750153" y="3467152"/>
                  <a:pt x="641644" y="3445002"/>
                </a:cubicBezTo>
                <a:cubicBezTo>
                  <a:pt x="562893" y="3428928"/>
                  <a:pt x="501348" y="3367382"/>
                  <a:pt x="485274" y="3288632"/>
                </a:cubicBezTo>
                <a:lnTo>
                  <a:pt x="0" y="3288632"/>
                </a:lnTo>
                <a:lnTo>
                  <a:pt x="0" y="3208421"/>
                </a:lnTo>
                <a:lnTo>
                  <a:pt x="485274" y="3208421"/>
                </a:lnTo>
                <a:close/>
                <a:moveTo>
                  <a:pt x="7936832" y="4572000"/>
                </a:moveTo>
                <a:cubicBezTo>
                  <a:pt x="7914694" y="4680525"/>
                  <a:pt x="7808776" y="4750509"/>
                  <a:pt x="7700251" y="4728371"/>
                </a:cubicBezTo>
                <a:cubicBezTo>
                  <a:pt x="7591726" y="4706233"/>
                  <a:pt x="7521742" y="4600315"/>
                  <a:pt x="7543881" y="4491790"/>
                </a:cubicBezTo>
                <a:cubicBezTo>
                  <a:pt x="7566019" y="4383265"/>
                  <a:pt x="7671936" y="4313281"/>
                  <a:pt x="7780462" y="4335419"/>
                </a:cubicBezTo>
                <a:cubicBezTo>
                  <a:pt x="7859228" y="4351501"/>
                  <a:pt x="7920749" y="4413023"/>
                  <a:pt x="7936832" y="4491790"/>
                </a:cubicBezTo>
                <a:lnTo>
                  <a:pt x="11393906" y="4491790"/>
                </a:lnTo>
                <a:cubicBezTo>
                  <a:pt x="11416044" y="4383265"/>
                  <a:pt x="11521961" y="4313281"/>
                  <a:pt x="11630486" y="4335419"/>
                </a:cubicBezTo>
                <a:cubicBezTo>
                  <a:pt x="11739011" y="4357557"/>
                  <a:pt x="11808995" y="4463475"/>
                  <a:pt x="11786857" y="4572000"/>
                </a:cubicBezTo>
                <a:cubicBezTo>
                  <a:pt x="11764719" y="4680525"/>
                  <a:pt x="11658800" y="4750509"/>
                  <a:pt x="11550275" y="4728371"/>
                </a:cubicBezTo>
                <a:cubicBezTo>
                  <a:pt x="11471509" y="4712289"/>
                  <a:pt x="11409988" y="4650767"/>
                  <a:pt x="11393906" y="4572000"/>
                </a:cubicBezTo>
                <a:lnTo>
                  <a:pt x="7936832" y="4572000"/>
                </a:lnTo>
                <a:close/>
                <a:moveTo>
                  <a:pt x="10347158" y="485274"/>
                </a:moveTo>
                <a:cubicBezTo>
                  <a:pt x="10455682" y="507424"/>
                  <a:pt x="10525666" y="613342"/>
                  <a:pt x="10503528" y="721855"/>
                </a:cubicBezTo>
                <a:cubicBezTo>
                  <a:pt x="10481390" y="830363"/>
                  <a:pt x="10375472" y="900371"/>
                  <a:pt x="10266947" y="878225"/>
                </a:cubicBezTo>
                <a:cubicBezTo>
                  <a:pt x="10158423" y="856075"/>
                  <a:pt x="10088439" y="750153"/>
                  <a:pt x="10110577" y="641644"/>
                </a:cubicBezTo>
                <a:cubicBezTo>
                  <a:pt x="10126659" y="562893"/>
                  <a:pt x="10188180" y="501348"/>
                  <a:pt x="10266947" y="485274"/>
                </a:cubicBezTo>
                <a:lnTo>
                  <a:pt x="10266947" y="0"/>
                </a:lnTo>
                <a:lnTo>
                  <a:pt x="10347158" y="0"/>
                </a:lnTo>
                <a:lnTo>
                  <a:pt x="10347158" y="485274"/>
                </a:lnTo>
                <a:close/>
                <a:moveTo>
                  <a:pt x="7780421" y="8827169"/>
                </a:moveTo>
                <a:cubicBezTo>
                  <a:pt x="7888946" y="8849306"/>
                  <a:pt x="7958930" y="8955225"/>
                  <a:pt x="7936792" y="9063749"/>
                </a:cubicBezTo>
                <a:cubicBezTo>
                  <a:pt x="7914654" y="9172274"/>
                  <a:pt x="7808735" y="9242258"/>
                  <a:pt x="7700211" y="9220120"/>
                </a:cubicBezTo>
                <a:cubicBezTo>
                  <a:pt x="7591686" y="9197981"/>
                  <a:pt x="7521702" y="9092064"/>
                  <a:pt x="7543840" y="8983539"/>
                </a:cubicBezTo>
                <a:cubicBezTo>
                  <a:pt x="7559923" y="8904772"/>
                  <a:pt x="7621444" y="8843251"/>
                  <a:pt x="7700211" y="8827169"/>
                </a:cubicBezTo>
                <a:lnTo>
                  <a:pt x="7700211" y="6653463"/>
                </a:lnTo>
                <a:cubicBezTo>
                  <a:pt x="7591686" y="6631326"/>
                  <a:pt x="7521702" y="6525407"/>
                  <a:pt x="7543840" y="6416883"/>
                </a:cubicBezTo>
                <a:cubicBezTo>
                  <a:pt x="7565978" y="6308358"/>
                  <a:pt x="7671897" y="6238374"/>
                  <a:pt x="7780421" y="6260512"/>
                </a:cubicBezTo>
                <a:cubicBezTo>
                  <a:pt x="7888946" y="6282650"/>
                  <a:pt x="7958930" y="6388568"/>
                  <a:pt x="7936792" y="6497093"/>
                </a:cubicBezTo>
                <a:cubicBezTo>
                  <a:pt x="7920710" y="6575860"/>
                  <a:pt x="7859188" y="6637381"/>
                  <a:pt x="7780421" y="6653463"/>
                </a:cubicBezTo>
                <a:lnTo>
                  <a:pt x="7780421" y="8827169"/>
                </a:lnTo>
                <a:close/>
                <a:moveTo>
                  <a:pt x="9705474" y="878305"/>
                </a:moveTo>
                <a:lnTo>
                  <a:pt x="9705474" y="3208421"/>
                </a:lnTo>
                <a:lnTo>
                  <a:pt x="12192000" y="3208421"/>
                </a:lnTo>
                <a:lnTo>
                  <a:pt x="12192000" y="3288632"/>
                </a:lnTo>
                <a:lnTo>
                  <a:pt x="9625263" y="3288632"/>
                </a:lnTo>
                <a:lnTo>
                  <a:pt x="9625263" y="878305"/>
                </a:lnTo>
                <a:cubicBezTo>
                  <a:pt x="9516739" y="856155"/>
                  <a:pt x="9446754" y="750237"/>
                  <a:pt x="9468893" y="641724"/>
                </a:cubicBezTo>
                <a:cubicBezTo>
                  <a:pt x="9491031" y="533216"/>
                  <a:pt x="9596949" y="463208"/>
                  <a:pt x="9705474" y="485354"/>
                </a:cubicBezTo>
                <a:cubicBezTo>
                  <a:pt x="9813998" y="507504"/>
                  <a:pt x="9883982" y="613426"/>
                  <a:pt x="9861844" y="721935"/>
                </a:cubicBezTo>
                <a:cubicBezTo>
                  <a:pt x="9845762" y="800686"/>
                  <a:pt x="9784241" y="862231"/>
                  <a:pt x="9705474" y="878305"/>
                </a:cubicBezTo>
                <a:close/>
                <a:moveTo>
                  <a:pt x="10347158" y="1519990"/>
                </a:moveTo>
                <a:lnTo>
                  <a:pt x="10347158" y="2566737"/>
                </a:lnTo>
                <a:lnTo>
                  <a:pt x="12192000" y="2566737"/>
                </a:lnTo>
                <a:lnTo>
                  <a:pt x="12192000" y="2646948"/>
                </a:lnTo>
                <a:lnTo>
                  <a:pt x="10266947" y="2646948"/>
                </a:lnTo>
                <a:lnTo>
                  <a:pt x="10266947" y="1519990"/>
                </a:lnTo>
                <a:cubicBezTo>
                  <a:pt x="10158423" y="1497839"/>
                  <a:pt x="10088439" y="1391921"/>
                  <a:pt x="10110577" y="1283409"/>
                </a:cubicBezTo>
                <a:cubicBezTo>
                  <a:pt x="10132715" y="1174900"/>
                  <a:pt x="10238633" y="1104892"/>
                  <a:pt x="10347158" y="1127038"/>
                </a:cubicBezTo>
                <a:cubicBezTo>
                  <a:pt x="10455682" y="1149188"/>
                  <a:pt x="10525666" y="1255110"/>
                  <a:pt x="10503528" y="1363619"/>
                </a:cubicBezTo>
                <a:cubicBezTo>
                  <a:pt x="10487446" y="1442370"/>
                  <a:pt x="10425924" y="1503915"/>
                  <a:pt x="10347158" y="1519990"/>
                </a:cubicBezTo>
                <a:close/>
                <a:moveTo>
                  <a:pt x="5213684" y="5370095"/>
                </a:moveTo>
                <a:lnTo>
                  <a:pt x="5213684" y="8341895"/>
                </a:lnTo>
                <a:lnTo>
                  <a:pt x="5855369" y="8341895"/>
                </a:lnTo>
                <a:lnTo>
                  <a:pt x="5855369" y="8827169"/>
                </a:lnTo>
                <a:cubicBezTo>
                  <a:pt x="5963893" y="8849306"/>
                  <a:pt x="6033877" y="8955225"/>
                  <a:pt x="6011739" y="9063749"/>
                </a:cubicBezTo>
                <a:cubicBezTo>
                  <a:pt x="5989601" y="9172274"/>
                  <a:pt x="5883683" y="9242258"/>
                  <a:pt x="5775158" y="9220120"/>
                </a:cubicBezTo>
                <a:cubicBezTo>
                  <a:pt x="5666634" y="9197981"/>
                  <a:pt x="5596649" y="9092064"/>
                  <a:pt x="5618788" y="8983539"/>
                </a:cubicBezTo>
                <a:cubicBezTo>
                  <a:pt x="5634870" y="8904772"/>
                  <a:pt x="5696391" y="8843251"/>
                  <a:pt x="5775158" y="8827169"/>
                </a:cubicBezTo>
                <a:lnTo>
                  <a:pt x="5775158" y="8422105"/>
                </a:lnTo>
                <a:lnTo>
                  <a:pt x="5133474" y="8422105"/>
                </a:lnTo>
                <a:lnTo>
                  <a:pt x="5133474" y="5370095"/>
                </a:lnTo>
                <a:cubicBezTo>
                  <a:pt x="5024949" y="5347957"/>
                  <a:pt x="4954966" y="5242039"/>
                  <a:pt x="4977103" y="5133514"/>
                </a:cubicBezTo>
                <a:cubicBezTo>
                  <a:pt x="4999242" y="5024989"/>
                  <a:pt x="5105160" y="4955006"/>
                  <a:pt x="5213684" y="4977144"/>
                </a:cubicBezTo>
                <a:cubicBezTo>
                  <a:pt x="5322209" y="4999282"/>
                  <a:pt x="5392193" y="5105200"/>
                  <a:pt x="5370055" y="5213725"/>
                </a:cubicBezTo>
                <a:cubicBezTo>
                  <a:pt x="5353973" y="5292491"/>
                  <a:pt x="5292451" y="5354012"/>
                  <a:pt x="5213684" y="5370095"/>
                </a:cubicBezTo>
                <a:close/>
                <a:moveTo>
                  <a:pt x="4977063" y="4491790"/>
                </a:moveTo>
                <a:cubicBezTo>
                  <a:pt x="4999202" y="4383265"/>
                  <a:pt x="5105119" y="4313281"/>
                  <a:pt x="5213644" y="4335419"/>
                </a:cubicBezTo>
                <a:cubicBezTo>
                  <a:pt x="5322169" y="4357557"/>
                  <a:pt x="5392153" y="4463475"/>
                  <a:pt x="5370015" y="4572000"/>
                </a:cubicBezTo>
                <a:cubicBezTo>
                  <a:pt x="5347876" y="4680525"/>
                  <a:pt x="5241959" y="4750509"/>
                  <a:pt x="5133434" y="4728371"/>
                </a:cubicBezTo>
                <a:cubicBezTo>
                  <a:pt x="5054667" y="4712289"/>
                  <a:pt x="4993146" y="4650767"/>
                  <a:pt x="4977063" y="4572000"/>
                </a:cubicBezTo>
                <a:lnTo>
                  <a:pt x="4572000" y="4572000"/>
                </a:lnTo>
                <a:lnTo>
                  <a:pt x="4572000" y="6497053"/>
                </a:lnTo>
                <a:lnTo>
                  <a:pt x="3445042" y="6497053"/>
                </a:lnTo>
                <a:cubicBezTo>
                  <a:pt x="3422892" y="6605577"/>
                  <a:pt x="3316974" y="6675562"/>
                  <a:pt x="3208461" y="6653423"/>
                </a:cubicBezTo>
                <a:cubicBezTo>
                  <a:pt x="3099953" y="6631285"/>
                  <a:pt x="3029945" y="6525367"/>
                  <a:pt x="3052091" y="6416842"/>
                </a:cubicBezTo>
                <a:cubicBezTo>
                  <a:pt x="3074241" y="6308318"/>
                  <a:pt x="3180163" y="6238334"/>
                  <a:pt x="3288672" y="6260472"/>
                </a:cubicBezTo>
                <a:cubicBezTo>
                  <a:pt x="3367422" y="6276554"/>
                  <a:pt x="3428968" y="6338075"/>
                  <a:pt x="3445042" y="6416842"/>
                </a:cubicBezTo>
                <a:lnTo>
                  <a:pt x="4491790" y="6416842"/>
                </a:lnTo>
                <a:lnTo>
                  <a:pt x="4491790" y="4491790"/>
                </a:lnTo>
                <a:lnTo>
                  <a:pt x="4977063" y="4491790"/>
                </a:lnTo>
                <a:close/>
                <a:moveTo>
                  <a:pt x="4728411" y="9705474"/>
                </a:moveTo>
                <a:cubicBezTo>
                  <a:pt x="4706273" y="9813998"/>
                  <a:pt x="4600355" y="9883982"/>
                  <a:pt x="4491830" y="9861844"/>
                </a:cubicBezTo>
                <a:cubicBezTo>
                  <a:pt x="4383305" y="9839706"/>
                  <a:pt x="4313321" y="9733788"/>
                  <a:pt x="4335459" y="9625263"/>
                </a:cubicBezTo>
                <a:cubicBezTo>
                  <a:pt x="4357597" y="9516739"/>
                  <a:pt x="4463515" y="9446754"/>
                  <a:pt x="4572040" y="9468893"/>
                </a:cubicBezTo>
                <a:cubicBezTo>
                  <a:pt x="4650807" y="9484975"/>
                  <a:pt x="4712329" y="9546496"/>
                  <a:pt x="4728411" y="9625263"/>
                </a:cubicBezTo>
                <a:lnTo>
                  <a:pt x="7058527" y="9625263"/>
                </a:lnTo>
                <a:lnTo>
                  <a:pt x="7058527" y="6653463"/>
                </a:lnTo>
                <a:cubicBezTo>
                  <a:pt x="6950002" y="6631326"/>
                  <a:pt x="6880018" y="6525407"/>
                  <a:pt x="6902156" y="6416883"/>
                </a:cubicBezTo>
                <a:cubicBezTo>
                  <a:pt x="6924294" y="6308358"/>
                  <a:pt x="7030213" y="6238374"/>
                  <a:pt x="7138737" y="6260512"/>
                </a:cubicBezTo>
                <a:cubicBezTo>
                  <a:pt x="7247262" y="6282650"/>
                  <a:pt x="7317246" y="6388568"/>
                  <a:pt x="7295108" y="6497093"/>
                </a:cubicBezTo>
                <a:cubicBezTo>
                  <a:pt x="7279025" y="6575860"/>
                  <a:pt x="7217504" y="6637381"/>
                  <a:pt x="7138737" y="6653463"/>
                </a:cubicBezTo>
                <a:lnTo>
                  <a:pt x="7138737" y="9705474"/>
                </a:lnTo>
                <a:lnTo>
                  <a:pt x="4728411" y="9705474"/>
                </a:lnTo>
                <a:close/>
                <a:moveTo>
                  <a:pt x="4086727" y="7138737"/>
                </a:moveTo>
                <a:cubicBezTo>
                  <a:pt x="4064588" y="7247262"/>
                  <a:pt x="3958658" y="7317246"/>
                  <a:pt x="3850145" y="7295108"/>
                </a:cubicBezTo>
                <a:cubicBezTo>
                  <a:pt x="3741637" y="7272969"/>
                  <a:pt x="3671629" y="7167051"/>
                  <a:pt x="3693775" y="7058527"/>
                </a:cubicBezTo>
                <a:cubicBezTo>
                  <a:pt x="3715925" y="6950002"/>
                  <a:pt x="3821847" y="6880018"/>
                  <a:pt x="3930356" y="6902156"/>
                </a:cubicBezTo>
                <a:cubicBezTo>
                  <a:pt x="4009107" y="6918238"/>
                  <a:pt x="4070644" y="6979760"/>
                  <a:pt x="4086727" y="7058527"/>
                </a:cubicBezTo>
                <a:lnTo>
                  <a:pt x="4572000" y="7058527"/>
                </a:lnTo>
                <a:lnTo>
                  <a:pt x="4572000" y="8983579"/>
                </a:lnTo>
                <a:lnTo>
                  <a:pt x="4977063" y="8983579"/>
                </a:lnTo>
                <a:cubicBezTo>
                  <a:pt x="4999202" y="8875054"/>
                  <a:pt x="5105119" y="8805070"/>
                  <a:pt x="5213644" y="8827208"/>
                </a:cubicBezTo>
                <a:cubicBezTo>
                  <a:pt x="5322169" y="8849347"/>
                  <a:pt x="5392153" y="8955265"/>
                  <a:pt x="5370015" y="9063789"/>
                </a:cubicBezTo>
                <a:cubicBezTo>
                  <a:pt x="5347876" y="9172314"/>
                  <a:pt x="5241959" y="9242298"/>
                  <a:pt x="5133434" y="9220160"/>
                </a:cubicBezTo>
                <a:cubicBezTo>
                  <a:pt x="5054667" y="9204078"/>
                  <a:pt x="4993146" y="9142556"/>
                  <a:pt x="4977063" y="9063789"/>
                </a:cubicBezTo>
                <a:lnTo>
                  <a:pt x="4491790" y="9063789"/>
                </a:lnTo>
                <a:lnTo>
                  <a:pt x="4491790" y="7138737"/>
                </a:lnTo>
                <a:lnTo>
                  <a:pt x="4086727" y="7138737"/>
                </a:lnTo>
                <a:close/>
                <a:moveTo>
                  <a:pt x="2646947" y="11393906"/>
                </a:moveTo>
                <a:cubicBezTo>
                  <a:pt x="2755456" y="11416044"/>
                  <a:pt x="2825468" y="11521961"/>
                  <a:pt x="2803318" y="11630486"/>
                </a:cubicBezTo>
                <a:cubicBezTo>
                  <a:pt x="2781168" y="11739011"/>
                  <a:pt x="2675246" y="11808995"/>
                  <a:pt x="2566737" y="11786857"/>
                </a:cubicBezTo>
                <a:cubicBezTo>
                  <a:pt x="2458228" y="11764719"/>
                  <a:pt x="2388216" y="11658800"/>
                  <a:pt x="2410367" y="11550275"/>
                </a:cubicBezTo>
                <a:cubicBezTo>
                  <a:pt x="2426441" y="11471509"/>
                  <a:pt x="2487986" y="11409988"/>
                  <a:pt x="2566737" y="11393906"/>
                </a:cubicBezTo>
                <a:lnTo>
                  <a:pt x="2566737" y="10988842"/>
                </a:lnTo>
                <a:lnTo>
                  <a:pt x="2005263" y="10988842"/>
                </a:lnTo>
                <a:lnTo>
                  <a:pt x="2005263" y="12192000"/>
                </a:lnTo>
                <a:lnTo>
                  <a:pt x="1925053" y="12192000"/>
                </a:lnTo>
                <a:lnTo>
                  <a:pt x="1925053" y="10908632"/>
                </a:lnTo>
                <a:lnTo>
                  <a:pt x="2646947" y="10908632"/>
                </a:lnTo>
                <a:lnTo>
                  <a:pt x="2646947" y="11393906"/>
                </a:lnTo>
                <a:close/>
                <a:moveTo>
                  <a:pt x="9468853" y="7058527"/>
                </a:moveTo>
                <a:cubicBezTo>
                  <a:pt x="9490990" y="6950002"/>
                  <a:pt x="9596909" y="6880018"/>
                  <a:pt x="9705433" y="6902156"/>
                </a:cubicBezTo>
                <a:cubicBezTo>
                  <a:pt x="9813958" y="6924294"/>
                  <a:pt x="9883942" y="7030213"/>
                  <a:pt x="9861804" y="7138737"/>
                </a:cubicBezTo>
                <a:cubicBezTo>
                  <a:pt x="9839666" y="7247262"/>
                  <a:pt x="9733748" y="7317246"/>
                  <a:pt x="9625223" y="7295108"/>
                </a:cubicBezTo>
                <a:cubicBezTo>
                  <a:pt x="9546456" y="7279025"/>
                  <a:pt x="9484935" y="7217504"/>
                  <a:pt x="9468853" y="7138737"/>
                </a:cubicBezTo>
                <a:lnTo>
                  <a:pt x="9063789" y="7138737"/>
                </a:lnTo>
                <a:lnTo>
                  <a:pt x="9063789" y="10908632"/>
                </a:lnTo>
                <a:lnTo>
                  <a:pt x="10988842" y="10908632"/>
                </a:lnTo>
                <a:lnTo>
                  <a:pt x="10988842" y="12192000"/>
                </a:lnTo>
                <a:lnTo>
                  <a:pt x="10908632" y="12192000"/>
                </a:lnTo>
                <a:lnTo>
                  <a:pt x="10908632" y="10988842"/>
                </a:lnTo>
                <a:lnTo>
                  <a:pt x="8983579" y="10988842"/>
                </a:lnTo>
                <a:lnTo>
                  <a:pt x="8983579" y="7058527"/>
                </a:lnTo>
                <a:lnTo>
                  <a:pt x="9468853" y="7058527"/>
                </a:lnTo>
                <a:close/>
                <a:moveTo>
                  <a:pt x="10503568" y="5855369"/>
                </a:moveTo>
                <a:cubicBezTo>
                  <a:pt x="10481430" y="5963893"/>
                  <a:pt x="10375512" y="6033877"/>
                  <a:pt x="10266988" y="6011739"/>
                </a:cubicBezTo>
                <a:cubicBezTo>
                  <a:pt x="10158463" y="5989601"/>
                  <a:pt x="10088479" y="5883683"/>
                  <a:pt x="10110617" y="5775158"/>
                </a:cubicBezTo>
                <a:cubicBezTo>
                  <a:pt x="10132755" y="5666634"/>
                  <a:pt x="10238673" y="5596649"/>
                  <a:pt x="10347198" y="5618788"/>
                </a:cubicBezTo>
                <a:cubicBezTo>
                  <a:pt x="10425965" y="5634870"/>
                  <a:pt x="10487486" y="5696391"/>
                  <a:pt x="10503568" y="5775158"/>
                </a:cubicBezTo>
                <a:lnTo>
                  <a:pt x="10988842" y="5775158"/>
                </a:lnTo>
                <a:lnTo>
                  <a:pt x="10988842" y="7543801"/>
                </a:lnTo>
                <a:cubicBezTo>
                  <a:pt x="11097367" y="7565938"/>
                  <a:pt x="11167350" y="7671856"/>
                  <a:pt x="11145212" y="7780381"/>
                </a:cubicBezTo>
                <a:cubicBezTo>
                  <a:pt x="11123074" y="7888906"/>
                  <a:pt x="11017156" y="7958890"/>
                  <a:pt x="10908632" y="7936751"/>
                </a:cubicBezTo>
                <a:cubicBezTo>
                  <a:pt x="10800107" y="7914613"/>
                  <a:pt x="10730124" y="7808696"/>
                  <a:pt x="10752262" y="7700170"/>
                </a:cubicBezTo>
                <a:cubicBezTo>
                  <a:pt x="10768344" y="7621404"/>
                  <a:pt x="10829865" y="7559883"/>
                  <a:pt x="10908632" y="7543801"/>
                </a:cubicBezTo>
                <a:lnTo>
                  <a:pt x="10908632" y="5855369"/>
                </a:lnTo>
                <a:lnTo>
                  <a:pt x="10503568" y="5855369"/>
                </a:lnTo>
                <a:close/>
                <a:moveTo>
                  <a:pt x="7936832" y="9705474"/>
                </a:moveTo>
                <a:cubicBezTo>
                  <a:pt x="7914694" y="9813998"/>
                  <a:pt x="7808776" y="9883982"/>
                  <a:pt x="7700251" y="9861844"/>
                </a:cubicBezTo>
                <a:cubicBezTo>
                  <a:pt x="7591726" y="9839706"/>
                  <a:pt x="7521742" y="9733788"/>
                  <a:pt x="7543881" y="9625263"/>
                </a:cubicBezTo>
                <a:cubicBezTo>
                  <a:pt x="7566019" y="9516739"/>
                  <a:pt x="7671936" y="9446754"/>
                  <a:pt x="7780462" y="9468893"/>
                </a:cubicBezTo>
                <a:cubicBezTo>
                  <a:pt x="7859228" y="9484975"/>
                  <a:pt x="7920749" y="9546496"/>
                  <a:pt x="7936832" y="9625263"/>
                </a:cubicBezTo>
                <a:lnTo>
                  <a:pt x="8341895" y="9625263"/>
                </a:lnTo>
                <a:lnTo>
                  <a:pt x="8341895" y="6416842"/>
                </a:lnTo>
                <a:lnTo>
                  <a:pt x="8983579" y="6416842"/>
                </a:lnTo>
                <a:lnTo>
                  <a:pt x="8983579" y="5855369"/>
                </a:lnTo>
                <a:lnTo>
                  <a:pt x="7295147" y="5855369"/>
                </a:lnTo>
                <a:cubicBezTo>
                  <a:pt x="7273010" y="5963893"/>
                  <a:pt x="7167092" y="6033877"/>
                  <a:pt x="7058567" y="6011739"/>
                </a:cubicBezTo>
                <a:cubicBezTo>
                  <a:pt x="6950042" y="5989601"/>
                  <a:pt x="6880058" y="5883683"/>
                  <a:pt x="6902196" y="5775158"/>
                </a:cubicBezTo>
                <a:cubicBezTo>
                  <a:pt x="6924335" y="5666634"/>
                  <a:pt x="7030252" y="5596649"/>
                  <a:pt x="7138777" y="5618788"/>
                </a:cubicBezTo>
                <a:cubicBezTo>
                  <a:pt x="7217544" y="5634870"/>
                  <a:pt x="7279065" y="5696391"/>
                  <a:pt x="7295147" y="5775158"/>
                </a:cubicBezTo>
                <a:lnTo>
                  <a:pt x="9063789" y="5775158"/>
                </a:lnTo>
                <a:lnTo>
                  <a:pt x="9063789" y="6497053"/>
                </a:lnTo>
                <a:lnTo>
                  <a:pt x="8422105" y="6497053"/>
                </a:lnTo>
                <a:lnTo>
                  <a:pt x="8422105" y="9705474"/>
                </a:lnTo>
                <a:lnTo>
                  <a:pt x="7936832" y="9705474"/>
                </a:lnTo>
                <a:close/>
                <a:moveTo>
                  <a:pt x="11393906" y="1283368"/>
                </a:moveTo>
                <a:cubicBezTo>
                  <a:pt x="11416044" y="1174860"/>
                  <a:pt x="11521961" y="1104848"/>
                  <a:pt x="11630486" y="1126998"/>
                </a:cubicBezTo>
                <a:cubicBezTo>
                  <a:pt x="11739011" y="1149148"/>
                  <a:pt x="11808995" y="1255070"/>
                  <a:pt x="11786857" y="1363579"/>
                </a:cubicBezTo>
                <a:cubicBezTo>
                  <a:pt x="11764719" y="1472088"/>
                  <a:pt x="11658800" y="1542100"/>
                  <a:pt x="11550275" y="1519949"/>
                </a:cubicBezTo>
                <a:cubicBezTo>
                  <a:pt x="11471509" y="1503875"/>
                  <a:pt x="11409988" y="1442330"/>
                  <a:pt x="11393906" y="1363579"/>
                </a:cubicBezTo>
                <a:lnTo>
                  <a:pt x="10908632" y="1363579"/>
                </a:lnTo>
                <a:lnTo>
                  <a:pt x="10908632" y="0"/>
                </a:lnTo>
                <a:lnTo>
                  <a:pt x="10988842" y="0"/>
                </a:lnTo>
                <a:lnTo>
                  <a:pt x="10988842" y="1283368"/>
                </a:lnTo>
                <a:lnTo>
                  <a:pt x="11393906" y="1283368"/>
                </a:lnTo>
                <a:close/>
                <a:moveTo>
                  <a:pt x="3930316" y="4086727"/>
                </a:moveTo>
                <a:lnTo>
                  <a:pt x="3930316" y="5855369"/>
                </a:lnTo>
                <a:lnTo>
                  <a:pt x="2161674" y="5855369"/>
                </a:lnTo>
                <a:cubicBezTo>
                  <a:pt x="2139524" y="5963893"/>
                  <a:pt x="2033606" y="6033877"/>
                  <a:pt x="1925093" y="6011739"/>
                </a:cubicBezTo>
                <a:cubicBezTo>
                  <a:pt x="1816584" y="5989601"/>
                  <a:pt x="1746576" y="5883683"/>
                  <a:pt x="1768722" y="5775158"/>
                </a:cubicBezTo>
                <a:cubicBezTo>
                  <a:pt x="1790873" y="5666634"/>
                  <a:pt x="1896794" y="5596649"/>
                  <a:pt x="2005303" y="5618788"/>
                </a:cubicBezTo>
                <a:cubicBezTo>
                  <a:pt x="2084054" y="5634870"/>
                  <a:pt x="2145600" y="5696391"/>
                  <a:pt x="2161674" y="5775158"/>
                </a:cubicBezTo>
                <a:lnTo>
                  <a:pt x="3850105" y="5775158"/>
                </a:lnTo>
                <a:lnTo>
                  <a:pt x="3850105" y="4086727"/>
                </a:lnTo>
                <a:cubicBezTo>
                  <a:pt x="3741597" y="4064588"/>
                  <a:pt x="3671585" y="3958658"/>
                  <a:pt x="3693735" y="3850145"/>
                </a:cubicBezTo>
                <a:cubicBezTo>
                  <a:pt x="3715885" y="3741637"/>
                  <a:pt x="3821807" y="3671629"/>
                  <a:pt x="3930316" y="3693775"/>
                </a:cubicBezTo>
                <a:cubicBezTo>
                  <a:pt x="4038841" y="3715925"/>
                  <a:pt x="4108824" y="3821847"/>
                  <a:pt x="4086686" y="3930356"/>
                </a:cubicBezTo>
                <a:cubicBezTo>
                  <a:pt x="4070604" y="4009107"/>
                  <a:pt x="4009067" y="4070644"/>
                  <a:pt x="3930316" y="4086727"/>
                </a:cubicBezTo>
                <a:close/>
                <a:moveTo>
                  <a:pt x="2161674" y="1363579"/>
                </a:moveTo>
                <a:cubicBezTo>
                  <a:pt x="2139524" y="1472088"/>
                  <a:pt x="2033606" y="1542100"/>
                  <a:pt x="1925093" y="1519949"/>
                </a:cubicBezTo>
                <a:cubicBezTo>
                  <a:pt x="1816584" y="1497799"/>
                  <a:pt x="1746576" y="1391877"/>
                  <a:pt x="1768722" y="1283368"/>
                </a:cubicBezTo>
                <a:cubicBezTo>
                  <a:pt x="1790873" y="1174860"/>
                  <a:pt x="1896794" y="1104848"/>
                  <a:pt x="2005303" y="1126998"/>
                </a:cubicBezTo>
                <a:cubicBezTo>
                  <a:pt x="2084054" y="1143072"/>
                  <a:pt x="2145600" y="1204618"/>
                  <a:pt x="2161674" y="1283368"/>
                </a:cubicBezTo>
                <a:lnTo>
                  <a:pt x="3208421" y="1283368"/>
                </a:lnTo>
                <a:lnTo>
                  <a:pt x="3208421" y="0"/>
                </a:lnTo>
                <a:lnTo>
                  <a:pt x="3288632" y="0"/>
                </a:lnTo>
                <a:lnTo>
                  <a:pt x="3288632" y="1363579"/>
                </a:lnTo>
                <a:lnTo>
                  <a:pt x="2161674" y="1363579"/>
                </a:lnTo>
                <a:close/>
                <a:moveTo>
                  <a:pt x="4572000" y="1519990"/>
                </a:moveTo>
                <a:lnTo>
                  <a:pt x="4572000" y="2646948"/>
                </a:lnTo>
                <a:lnTo>
                  <a:pt x="3288632" y="2646948"/>
                </a:lnTo>
                <a:lnTo>
                  <a:pt x="3288632" y="5213684"/>
                </a:lnTo>
                <a:lnTo>
                  <a:pt x="2803358" y="5213684"/>
                </a:lnTo>
                <a:cubicBezTo>
                  <a:pt x="2781208" y="5322209"/>
                  <a:pt x="2675290" y="5392193"/>
                  <a:pt x="2566777" y="5370055"/>
                </a:cubicBezTo>
                <a:cubicBezTo>
                  <a:pt x="2458268" y="5347917"/>
                  <a:pt x="2388261" y="5241999"/>
                  <a:pt x="2410407" y="5133474"/>
                </a:cubicBezTo>
                <a:cubicBezTo>
                  <a:pt x="2432557" y="5024949"/>
                  <a:pt x="2538479" y="4954966"/>
                  <a:pt x="2646988" y="4977103"/>
                </a:cubicBezTo>
                <a:cubicBezTo>
                  <a:pt x="2725738" y="4993186"/>
                  <a:pt x="2787284" y="5054707"/>
                  <a:pt x="2803358" y="5133474"/>
                </a:cubicBezTo>
                <a:lnTo>
                  <a:pt x="3208421" y="5133474"/>
                </a:lnTo>
                <a:lnTo>
                  <a:pt x="3208421" y="2566737"/>
                </a:lnTo>
                <a:lnTo>
                  <a:pt x="4491790" y="2566737"/>
                </a:lnTo>
                <a:lnTo>
                  <a:pt x="4491790" y="1519990"/>
                </a:lnTo>
                <a:cubicBezTo>
                  <a:pt x="4383265" y="1497839"/>
                  <a:pt x="4313281" y="1391921"/>
                  <a:pt x="4335419" y="1283409"/>
                </a:cubicBezTo>
                <a:cubicBezTo>
                  <a:pt x="4357557" y="1174900"/>
                  <a:pt x="4463475" y="1104892"/>
                  <a:pt x="4572000" y="1127038"/>
                </a:cubicBezTo>
                <a:cubicBezTo>
                  <a:pt x="4680525" y="1149188"/>
                  <a:pt x="4750509" y="1255110"/>
                  <a:pt x="4728371" y="1363619"/>
                </a:cubicBezTo>
                <a:cubicBezTo>
                  <a:pt x="4712289" y="1442370"/>
                  <a:pt x="4650767" y="1503915"/>
                  <a:pt x="4572000" y="1519990"/>
                </a:cubicBezTo>
                <a:close/>
                <a:moveTo>
                  <a:pt x="4086727" y="3288632"/>
                </a:moveTo>
                <a:cubicBezTo>
                  <a:pt x="4064588" y="3397140"/>
                  <a:pt x="3958658" y="3467152"/>
                  <a:pt x="3850145" y="3445002"/>
                </a:cubicBezTo>
                <a:cubicBezTo>
                  <a:pt x="3741637" y="3422852"/>
                  <a:pt x="3671629" y="3316930"/>
                  <a:pt x="3693775" y="3208421"/>
                </a:cubicBezTo>
                <a:cubicBezTo>
                  <a:pt x="3715925" y="3099913"/>
                  <a:pt x="3821847" y="3029901"/>
                  <a:pt x="3930356" y="3052051"/>
                </a:cubicBezTo>
                <a:cubicBezTo>
                  <a:pt x="4009107" y="3068125"/>
                  <a:pt x="4070644" y="3129670"/>
                  <a:pt x="4086727" y="3208421"/>
                </a:cubicBezTo>
                <a:lnTo>
                  <a:pt x="5133474" y="3208421"/>
                </a:lnTo>
                <a:lnTo>
                  <a:pt x="5133474" y="1519990"/>
                </a:lnTo>
                <a:cubicBezTo>
                  <a:pt x="5024949" y="1497839"/>
                  <a:pt x="4954966" y="1391921"/>
                  <a:pt x="4977103" y="1283409"/>
                </a:cubicBezTo>
                <a:cubicBezTo>
                  <a:pt x="4999242" y="1174900"/>
                  <a:pt x="5105160" y="1104892"/>
                  <a:pt x="5213684" y="1127038"/>
                </a:cubicBezTo>
                <a:cubicBezTo>
                  <a:pt x="5322209" y="1149188"/>
                  <a:pt x="5392193" y="1255110"/>
                  <a:pt x="5370055" y="1363619"/>
                </a:cubicBezTo>
                <a:cubicBezTo>
                  <a:pt x="5353973" y="1442370"/>
                  <a:pt x="5292451" y="1503915"/>
                  <a:pt x="5213684" y="1519990"/>
                </a:cubicBezTo>
                <a:lnTo>
                  <a:pt x="5213684" y="3288632"/>
                </a:lnTo>
                <a:lnTo>
                  <a:pt x="4086727" y="3288632"/>
                </a:lnTo>
                <a:close/>
                <a:moveTo>
                  <a:pt x="4728411" y="721895"/>
                </a:moveTo>
                <a:cubicBezTo>
                  <a:pt x="4706273" y="830404"/>
                  <a:pt x="4600355" y="900415"/>
                  <a:pt x="4491830" y="878265"/>
                </a:cubicBezTo>
                <a:cubicBezTo>
                  <a:pt x="4383305" y="856115"/>
                  <a:pt x="4313321" y="750193"/>
                  <a:pt x="4335459" y="641684"/>
                </a:cubicBezTo>
                <a:cubicBezTo>
                  <a:pt x="4357597" y="533175"/>
                  <a:pt x="4463515" y="463164"/>
                  <a:pt x="4572040" y="485314"/>
                </a:cubicBezTo>
                <a:cubicBezTo>
                  <a:pt x="4650807" y="501388"/>
                  <a:pt x="4712329" y="562934"/>
                  <a:pt x="4728411" y="641684"/>
                </a:cubicBezTo>
                <a:lnTo>
                  <a:pt x="5855369" y="641684"/>
                </a:lnTo>
                <a:lnTo>
                  <a:pt x="5855369" y="2410326"/>
                </a:lnTo>
                <a:cubicBezTo>
                  <a:pt x="5963893" y="2432477"/>
                  <a:pt x="6033877" y="2538395"/>
                  <a:pt x="6011739" y="2646907"/>
                </a:cubicBezTo>
                <a:cubicBezTo>
                  <a:pt x="5989601" y="2755416"/>
                  <a:pt x="5883683" y="2825424"/>
                  <a:pt x="5775158" y="2803278"/>
                </a:cubicBezTo>
                <a:cubicBezTo>
                  <a:pt x="5666634" y="2781128"/>
                  <a:pt x="5596649" y="2675206"/>
                  <a:pt x="5618788" y="2566697"/>
                </a:cubicBezTo>
                <a:cubicBezTo>
                  <a:pt x="5634870" y="2487946"/>
                  <a:pt x="5696391" y="2426401"/>
                  <a:pt x="5775158" y="2410326"/>
                </a:cubicBezTo>
                <a:lnTo>
                  <a:pt x="5775158" y="721895"/>
                </a:lnTo>
                <a:lnTo>
                  <a:pt x="4728411" y="721895"/>
                </a:lnTo>
                <a:close/>
                <a:moveTo>
                  <a:pt x="8827169" y="11550316"/>
                </a:moveTo>
                <a:cubicBezTo>
                  <a:pt x="8849306" y="11441791"/>
                  <a:pt x="8955224" y="11371808"/>
                  <a:pt x="9063749" y="11393946"/>
                </a:cubicBezTo>
                <a:cubicBezTo>
                  <a:pt x="9172274" y="11416084"/>
                  <a:pt x="9242258" y="11522002"/>
                  <a:pt x="9220120" y="11630526"/>
                </a:cubicBezTo>
                <a:cubicBezTo>
                  <a:pt x="9197981" y="11739051"/>
                  <a:pt x="9092064" y="11809034"/>
                  <a:pt x="8983539" y="11786896"/>
                </a:cubicBezTo>
                <a:cubicBezTo>
                  <a:pt x="8904772" y="11770814"/>
                  <a:pt x="8843251" y="11709293"/>
                  <a:pt x="8827169" y="11630526"/>
                </a:cubicBezTo>
                <a:lnTo>
                  <a:pt x="3930316" y="11630526"/>
                </a:lnTo>
                <a:lnTo>
                  <a:pt x="3930316" y="12192000"/>
                </a:lnTo>
                <a:lnTo>
                  <a:pt x="3850105" y="12192000"/>
                </a:lnTo>
                <a:lnTo>
                  <a:pt x="3850105" y="11550316"/>
                </a:lnTo>
                <a:lnTo>
                  <a:pt x="8827169" y="11550316"/>
                </a:lnTo>
                <a:close/>
                <a:moveTo>
                  <a:pt x="9705474" y="6011779"/>
                </a:moveTo>
                <a:lnTo>
                  <a:pt x="9705474" y="6416842"/>
                </a:lnTo>
                <a:lnTo>
                  <a:pt x="10347158" y="6416842"/>
                </a:lnTo>
                <a:lnTo>
                  <a:pt x="10347158" y="7780421"/>
                </a:lnTo>
                <a:lnTo>
                  <a:pt x="9705474" y="7780421"/>
                </a:lnTo>
                <a:lnTo>
                  <a:pt x="9705474" y="10266947"/>
                </a:lnTo>
                <a:lnTo>
                  <a:pt x="11630526" y="10266947"/>
                </a:lnTo>
                <a:lnTo>
                  <a:pt x="11630526" y="12192000"/>
                </a:lnTo>
                <a:lnTo>
                  <a:pt x="11550316" y="12192000"/>
                </a:lnTo>
                <a:lnTo>
                  <a:pt x="11550316" y="10347158"/>
                </a:lnTo>
                <a:lnTo>
                  <a:pt x="9625263" y="10347158"/>
                </a:lnTo>
                <a:lnTo>
                  <a:pt x="9625263" y="7700211"/>
                </a:lnTo>
                <a:lnTo>
                  <a:pt x="10266947" y="7700211"/>
                </a:lnTo>
                <a:lnTo>
                  <a:pt x="10266947" y="6497053"/>
                </a:lnTo>
                <a:lnTo>
                  <a:pt x="9625263" y="6497053"/>
                </a:lnTo>
                <a:lnTo>
                  <a:pt x="9625263" y="6011779"/>
                </a:lnTo>
                <a:cubicBezTo>
                  <a:pt x="9516739" y="5989641"/>
                  <a:pt x="9446754" y="5883723"/>
                  <a:pt x="9468893" y="5775199"/>
                </a:cubicBezTo>
                <a:cubicBezTo>
                  <a:pt x="9491031" y="5666673"/>
                  <a:pt x="9596949" y="5596690"/>
                  <a:pt x="9705474" y="5618828"/>
                </a:cubicBezTo>
                <a:cubicBezTo>
                  <a:pt x="9813998" y="5640966"/>
                  <a:pt x="9883982" y="5746884"/>
                  <a:pt x="9861844" y="5855409"/>
                </a:cubicBezTo>
                <a:cubicBezTo>
                  <a:pt x="9845762" y="5934175"/>
                  <a:pt x="9784241" y="5995697"/>
                  <a:pt x="9705474" y="6011779"/>
                </a:cubicBezTo>
                <a:close/>
                <a:moveTo>
                  <a:pt x="2161674" y="721895"/>
                </a:moveTo>
                <a:cubicBezTo>
                  <a:pt x="2139524" y="830404"/>
                  <a:pt x="2033606" y="900415"/>
                  <a:pt x="1925093" y="878265"/>
                </a:cubicBezTo>
                <a:cubicBezTo>
                  <a:pt x="1816584" y="856115"/>
                  <a:pt x="1746576" y="750193"/>
                  <a:pt x="1768722" y="641684"/>
                </a:cubicBezTo>
                <a:cubicBezTo>
                  <a:pt x="1790873" y="533175"/>
                  <a:pt x="1896794" y="463164"/>
                  <a:pt x="2005303" y="485314"/>
                </a:cubicBezTo>
                <a:cubicBezTo>
                  <a:pt x="2084054" y="501388"/>
                  <a:pt x="2145600" y="562934"/>
                  <a:pt x="2161674" y="641684"/>
                </a:cubicBezTo>
                <a:lnTo>
                  <a:pt x="2566737" y="641684"/>
                </a:lnTo>
                <a:lnTo>
                  <a:pt x="2566737" y="80211"/>
                </a:lnTo>
                <a:lnTo>
                  <a:pt x="1925053" y="80211"/>
                </a:lnTo>
                <a:lnTo>
                  <a:pt x="1925053" y="0"/>
                </a:lnTo>
                <a:lnTo>
                  <a:pt x="2646947" y="0"/>
                </a:lnTo>
                <a:lnTo>
                  <a:pt x="2646947" y="721895"/>
                </a:lnTo>
                <a:lnTo>
                  <a:pt x="2161674" y="721895"/>
                </a:lnTo>
                <a:close/>
                <a:moveTo>
                  <a:pt x="6653463" y="2005263"/>
                </a:moveTo>
                <a:cubicBezTo>
                  <a:pt x="6631326" y="2113772"/>
                  <a:pt x="6525407" y="2183784"/>
                  <a:pt x="6416883" y="2161634"/>
                </a:cubicBezTo>
                <a:cubicBezTo>
                  <a:pt x="6308358" y="2139484"/>
                  <a:pt x="6238374" y="2033562"/>
                  <a:pt x="6260512" y="1925053"/>
                </a:cubicBezTo>
                <a:cubicBezTo>
                  <a:pt x="6282650" y="1816544"/>
                  <a:pt x="6388568" y="1746532"/>
                  <a:pt x="6497093" y="1768682"/>
                </a:cubicBezTo>
                <a:cubicBezTo>
                  <a:pt x="6575860" y="1784756"/>
                  <a:pt x="6637381" y="1846302"/>
                  <a:pt x="6653463" y="1925053"/>
                </a:cubicBezTo>
                <a:lnTo>
                  <a:pt x="7700211" y="1925053"/>
                </a:lnTo>
                <a:lnTo>
                  <a:pt x="7700211" y="0"/>
                </a:lnTo>
                <a:lnTo>
                  <a:pt x="9705474" y="0"/>
                </a:lnTo>
                <a:lnTo>
                  <a:pt x="9705474" y="80211"/>
                </a:lnTo>
                <a:lnTo>
                  <a:pt x="7780421" y="80211"/>
                </a:lnTo>
                <a:lnTo>
                  <a:pt x="7780421" y="2005263"/>
                </a:lnTo>
                <a:lnTo>
                  <a:pt x="6653463" y="2005263"/>
                </a:lnTo>
                <a:close/>
                <a:moveTo>
                  <a:pt x="4728411" y="80211"/>
                </a:moveTo>
                <a:cubicBezTo>
                  <a:pt x="4706273" y="188743"/>
                  <a:pt x="4600315" y="258770"/>
                  <a:pt x="4491790" y="236621"/>
                </a:cubicBezTo>
                <a:cubicBezTo>
                  <a:pt x="4383265" y="214472"/>
                  <a:pt x="4313241" y="108533"/>
                  <a:pt x="4335379" y="0"/>
                </a:cubicBezTo>
                <a:lnTo>
                  <a:pt x="4418397" y="0"/>
                </a:lnTo>
                <a:cubicBezTo>
                  <a:pt x="4396339" y="62683"/>
                  <a:pt x="4429266" y="131374"/>
                  <a:pt x="4491950" y="153424"/>
                </a:cubicBezTo>
                <a:cubicBezTo>
                  <a:pt x="4554635" y="175475"/>
                  <a:pt x="4623335" y="142536"/>
                  <a:pt x="4645393" y="79853"/>
                </a:cubicBezTo>
                <a:cubicBezTo>
                  <a:pt x="4654497" y="54011"/>
                  <a:pt x="4654497" y="25841"/>
                  <a:pt x="4645393" y="0"/>
                </a:cubicBezTo>
                <a:lnTo>
                  <a:pt x="7138737" y="0"/>
                </a:lnTo>
                <a:lnTo>
                  <a:pt x="7138737" y="1363579"/>
                </a:lnTo>
                <a:lnTo>
                  <a:pt x="6416842" y="1363579"/>
                </a:lnTo>
                <a:lnTo>
                  <a:pt x="6416842" y="878305"/>
                </a:lnTo>
                <a:cubicBezTo>
                  <a:pt x="6308318" y="856155"/>
                  <a:pt x="6238334" y="750237"/>
                  <a:pt x="6260472" y="641724"/>
                </a:cubicBezTo>
                <a:cubicBezTo>
                  <a:pt x="6282610" y="533216"/>
                  <a:pt x="6388528" y="463208"/>
                  <a:pt x="6497053" y="485354"/>
                </a:cubicBezTo>
                <a:cubicBezTo>
                  <a:pt x="6605577" y="507504"/>
                  <a:pt x="6675562" y="613426"/>
                  <a:pt x="6653423" y="721935"/>
                </a:cubicBezTo>
                <a:cubicBezTo>
                  <a:pt x="6637341" y="800686"/>
                  <a:pt x="6575820" y="862231"/>
                  <a:pt x="6497053" y="878305"/>
                </a:cubicBezTo>
                <a:lnTo>
                  <a:pt x="6497053" y="1283368"/>
                </a:lnTo>
                <a:lnTo>
                  <a:pt x="7058527" y="1283368"/>
                </a:lnTo>
                <a:lnTo>
                  <a:pt x="7058527" y="80211"/>
                </a:lnTo>
                <a:lnTo>
                  <a:pt x="4728411" y="80211"/>
                </a:lnTo>
                <a:close/>
                <a:moveTo>
                  <a:pt x="4728411" y="3930316"/>
                </a:moveTo>
                <a:cubicBezTo>
                  <a:pt x="4706273" y="4038841"/>
                  <a:pt x="4600355" y="4108824"/>
                  <a:pt x="4491830" y="4086686"/>
                </a:cubicBezTo>
                <a:cubicBezTo>
                  <a:pt x="4383305" y="4064548"/>
                  <a:pt x="4313321" y="3958614"/>
                  <a:pt x="4335459" y="3850105"/>
                </a:cubicBezTo>
                <a:cubicBezTo>
                  <a:pt x="4357597" y="3741597"/>
                  <a:pt x="4463515" y="3671585"/>
                  <a:pt x="4572040" y="3693735"/>
                </a:cubicBezTo>
                <a:cubicBezTo>
                  <a:pt x="4650807" y="3709809"/>
                  <a:pt x="4712329" y="3771355"/>
                  <a:pt x="4728411" y="3850105"/>
                </a:cubicBezTo>
                <a:lnTo>
                  <a:pt x="5494421" y="3850105"/>
                </a:lnTo>
                <a:lnTo>
                  <a:pt x="6777790" y="2566737"/>
                </a:lnTo>
                <a:lnTo>
                  <a:pt x="8341895" y="2566737"/>
                </a:lnTo>
                <a:lnTo>
                  <a:pt x="8341895" y="878305"/>
                </a:lnTo>
                <a:cubicBezTo>
                  <a:pt x="8233370" y="856155"/>
                  <a:pt x="8163386" y="750237"/>
                  <a:pt x="8185524" y="641724"/>
                </a:cubicBezTo>
                <a:cubicBezTo>
                  <a:pt x="8207663" y="533216"/>
                  <a:pt x="8313581" y="463208"/>
                  <a:pt x="8422105" y="485354"/>
                </a:cubicBezTo>
                <a:cubicBezTo>
                  <a:pt x="8530630" y="507504"/>
                  <a:pt x="8600614" y="613426"/>
                  <a:pt x="8578476" y="721935"/>
                </a:cubicBezTo>
                <a:cubicBezTo>
                  <a:pt x="8562394" y="800686"/>
                  <a:pt x="8500872" y="862231"/>
                  <a:pt x="8422105" y="878305"/>
                </a:cubicBezTo>
                <a:lnTo>
                  <a:pt x="8422105" y="2646948"/>
                </a:lnTo>
                <a:lnTo>
                  <a:pt x="6811077" y="2646948"/>
                </a:lnTo>
                <a:lnTo>
                  <a:pt x="5527709" y="3930316"/>
                </a:lnTo>
                <a:lnTo>
                  <a:pt x="4728411" y="3930316"/>
                </a:lnTo>
                <a:close/>
                <a:moveTo>
                  <a:pt x="5855369" y="7543801"/>
                </a:moveTo>
                <a:cubicBezTo>
                  <a:pt x="5963893" y="7565938"/>
                  <a:pt x="6033877" y="7671856"/>
                  <a:pt x="6011739" y="7780381"/>
                </a:cubicBezTo>
                <a:cubicBezTo>
                  <a:pt x="5989601" y="7888906"/>
                  <a:pt x="5883683" y="7958890"/>
                  <a:pt x="5775158" y="7936751"/>
                </a:cubicBezTo>
                <a:cubicBezTo>
                  <a:pt x="5666634" y="7914613"/>
                  <a:pt x="5596649" y="7808696"/>
                  <a:pt x="5618788" y="7700170"/>
                </a:cubicBezTo>
                <a:cubicBezTo>
                  <a:pt x="5634870" y="7621404"/>
                  <a:pt x="5696391" y="7559883"/>
                  <a:pt x="5775158" y="7543801"/>
                </a:cubicBezTo>
                <a:lnTo>
                  <a:pt x="5775158" y="4475346"/>
                </a:lnTo>
                <a:lnTo>
                  <a:pt x="7042083" y="3208421"/>
                </a:lnTo>
                <a:lnTo>
                  <a:pt x="8983579" y="3208421"/>
                </a:lnTo>
                <a:lnTo>
                  <a:pt x="8983579" y="878305"/>
                </a:lnTo>
                <a:cubicBezTo>
                  <a:pt x="8875054" y="856155"/>
                  <a:pt x="8805070" y="750237"/>
                  <a:pt x="8827208" y="641724"/>
                </a:cubicBezTo>
                <a:cubicBezTo>
                  <a:pt x="8849347" y="533216"/>
                  <a:pt x="8955265" y="463208"/>
                  <a:pt x="9063789" y="485354"/>
                </a:cubicBezTo>
                <a:cubicBezTo>
                  <a:pt x="9172314" y="507504"/>
                  <a:pt x="9242298" y="613426"/>
                  <a:pt x="9220160" y="721935"/>
                </a:cubicBezTo>
                <a:cubicBezTo>
                  <a:pt x="9204078" y="800686"/>
                  <a:pt x="9142556" y="862231"/>
                  <a:pt x="9063789" y="878305"/>
                </a:cubicBezTo>
                <a:lnTo>
                  <a:pt x="9063789" y="3288632"/>
                </a:lnTo>
                <a:lnTo>
                  <a:pt x="7074970" y="3288632"/>
                </a:lnTo>
                <a:lnTo>
                  <a:pt x="5855369" y="4508233"/>
                </a:lnTo>
                <a:lnTo>
                  <a:pt x="5855369" y="7543801"/>
                </a:lnTo>
                <a:close/>
                <a:moveTo>
                  <a:pt x="6497053" y="8827169"/>
                </a:moveTo>
                <a:cubicBezTo>
                  <a:pt x="6605577" y="8849306"/>
                  <a:pt x="6675562" y="8955225"/>
                  <a:pt x="6653423" y="9063749"/>
                </a:cubicBezTo>
                <a:cubicBezTo>
                  <a:pt x="6631285" y="9172274"/>
                  <a:pt x="6525367" y="9242258"/>
                  <a:pt x="6416842" y="9220120"/>
                </a:cubicBezTo>
                <a:cubicBezTo>
                  <a:pt x="6308318" y="9197981"/>
                  <a:pt x="6238334" y="9092064"/>
                  <a:pt x="6260472" y="8983539"/>
                </a:cubicBezTo>
                <a:cubicBezTo>
                  <a:pt x="6276554" y="8904772"/>
                  <a:pt x="6338075" y="8843251"/>
                  <a:pt x="6416842" y="8827169"/>
                </a:cubicBezTo>
                <a:lnTo>
                  <a:pt x="6416842" y="4836294"/>
                </a:lnTo>
                <a:lnTo>
                  <a:pt x="7403031" y="3850105"/>
                </a:lnTo>
                <a:lnTo>
                  <a:pt x="12035590" y="3850105"/>
                </a:lnTo>
                <a:cubicBezTo>
                  <a:pt x="12051672" y="3771327"/>
                  <a:pt x="12113234" y="3709761"/>
                  <a:pt x="12192000" y="3693695"/>
                </a:cubicBezTo>
                <a:lnTo>
                  <a:pt x="12192000" y="3776713"/>
                </a:lnTo>
                <a:cubicBezTo>
                  <a:pt x="12129316" y="3798763"/>
                  <a:pt x="12096389" y="3867455"/>
                  <a:pt x="12118446" y="3930135"/>
                </a:cubicBezTo>
                <a:cubicBezTo>
                  <a:pt x="12130519" y="3964546"/>
                  <a:pt x="12157590" y="3991605"/>
                  <a:pt x="12192000" y="4003709"/>
                </a:cubicBezTo>
                <a:lnTo>
                  <a:pt x="12192000" y="4086727"/>
                </a:lnTo>
                <a:cubicBezTo>
                  <a:pt x="12113234" y="4070644"/>
                  <a:pt x="12051672" y="4009095"/>
                  <a:pt x="12035590" y="3930316"/>
                </a:cubicBezTo>
                <a:lnTo>
                  <a:pt x="7435917" y="3930316"/>
                </a:lnTo>
                <a:lnTo>
                  <a:pt x="6497053" y="4869180"/>
                </a:lnTo>
                <a:lnTo>
                  <a:pt x="6497053" y="8827169"/>
                </a:lnTo>
                <a:close/>
                <a:moveTo>
                  <a:pt x="721895" y="6260432"/>
                </a:moveTo>
                <a:cubicBezTo>
                  <a:pt x="830404" y="6282570"/>
                  <a:pt x="900415" y="6388488"/>
                  <a:pt x="878265" y="6497012"/>
                </a:cubicBezTo>
                <a:cubicBezTo>
                  <a:pt x="856115" y="6605538"/>
                  <a:pt x="750193" y="6675521"/>
                  <a:pt x="641684" y="6653383"/>
                </a:cubicBezTo>
                <a:cubicBezTo>
                  <a:pt x="533175" y="6631245"/>
                  <a:pt x="463164" y="6525327"/>
                  <a:pt x="485314" y="6416802"/>
                </a:cubicBezTo>
                <a:cubicBezTo>
                  <a:pt x="501388" y="6338036"/>
                  <a:pt x="562934" y="6276514"/>
                  <a:pt x="641684" y="6260432"/>
                </a:cubicBezTo>
                <a:lnTo>
                  <a:pt x="641684" y="6119662"/>
                </a:lnTo>
                <a:lnTo>
                  <a:pt x="2566737" y="4194610"/>
                </a:lnTo>
                <a:lnTo>
                  <a:pt x="2566737" y="1925053"/>
                </a:lnTo>
                <a:lnTo>
                  <a:pt x="3850105" y="1925053"/>
                </a:lnTo>
                <a:lnTo>
                  <a:pt x="3850105" y="0"/>
                </a:lnTo>
                <a:lnTo>
                  <a:pt x="3930316" y="0"/>
                </a:lnTo>
                <a:lnTo>
                  <a:pt x="3930316" y="2005263"/>
                </a:lnTo>
                <a:lnTo>
                  <a:pt x="2646947" y="2005263"/>
                </a:lnTo>
                <a:lnTo>
                  <a:pt x="2646947" y="4227496"/>
                </a:lnTo>
                <a:lnTo>
                  <a:pt x="721895" y="6152549"/>
                </a:lnTo>
                <a:lnTo>
                  <a:pt x="721895" y="6260432"/>
                </a:lnTo>
                <a:close/>
                <a:moveTo>
                  <a:pt x="2005263" y="2161674"/>
                </a:moveTo>
                <a:lnTo>
                  <a:pt x="2005263" y="3906654"/>
                </a:lnTo>
                <a:lnTo>
                  <a:pt x="80211" y="5831707"/>
                </a:lnTo>
                <a:lnTo>
                  <a:pt x="80211" y="8341895"/>
                </a:lnTo>
                <a:lnTo>
                  <a:pt x="1126958" y="8341895"/>
                </a:lnTo>
                <a:cubicBezTo>
                  <a:pt x="1149108" y="8233370"/>
                  <a:pt x="1255026" y="8163386"/>
                  <a:pt x="1363539" y="8185524"/>
                </a:cubicBezTo>
                <a:cubicBezTo>
                  <a:pt x="1472048" y="8207663"/>
                  <a:pt x="1542055" y="8313581"/>
                  <a:pt x="1519909" y="8422105"/>
                </a:cubicBezTo>
                <a:cubicBezTo>
                  <a:pt x="1497759" y="8530630"/>
                  <a:pt x="1391837" y="8600614"/>
                  <a:pt x="1283328" y="8578476"/>
                </a:cubicBezTo>
                <a:cubicBezTo>
                  <a:pt x="1204578" y="8562394"/>
                  <a:pt x="1143032" y="8500872"/>
                  <a:pt x="1126958" y="8422105"/>
                </a:cubicBezTo>
                <a:lnTo>
                  <a:pt x="0" y="8422105"/>
                </a:lnTo>
                <a:lnTo>
                  <a:pt x="0" y="5798820"/>
                </a:lnTo>
                <a:lnTo>
                  <a:pt x="1925053" y="3873767"/>
                </a:lnTo>
                <a:lnTo>
                  <a:pt x="1925053" y="2161674"/>
                </a:lnTo>
                <a:cubicBezTo>
                  <a:pt x="1816544" y="2139524"/>
                  <a:pt x="1746532" y="2033606"/>
                  <a:pt x="1768682" y="1925093"/>
                </a:cubicBezTo>
                <a:cubicBezTo>
                  <a:pt x="1790832" y="1816584"/>
                  <a:pt x="1896754" y="1746576"/>
                  <a:pt x="2005263" y="1768722"/>
                </a:cubicBezTo>
                <a:cubicBezTo>
                  <a:pt x="2113772" y="1790873"/>
                  <a:pt x="2183784" y="1896794"/>
                  <a:pt x="2161634" y="2005303"/>
                </a:cubicBezTo>
                <a:cubicBezTo>
                  <a:pt x="2145559" y="2084054"/>
                  <a:pt x="2084014" y="2145600"/>
                  <a:pt x="2005263" y="2161674"/>
                </a:cubicBezTo>
                <a:close/>
                <a:moveTo>
                  <a:pt x="1363579" y="2803358"/>
                </a:moveTo>
                <a:lnTo>
                  <a:pt x="1363579" y="3585812"/>
                </a:lnTo>
                <a:lnTo>
                  <a:pt x="0" y="4949391"/>
                </a:lnTo>
                <a:lnTo>
                  <a:pt x="0" y="4836294"/>
                </a:lnTo>
                <a:lnTo>
                  <a:pt x="1283368" y="3552925"/>
                </a:lnTo>
                <a:lnTo>
                  <a:pt x="1283368" y="2803358"/>
                </a:lnTo>
                <a:cubicBezTo>
                  <a:pt x="1174860" y="2781208"/>
                  <a:pt x="1104848" y="2675290"/>
                  <a:pt x="1126998" y="2566777"/>
                </a:cubicBezTo>
                <a:cubicBezTo>
                  <a:pt x="1149148" y="2458268"/>
                  <a:pt x="1255070" y="2388261"/>
                  <a:pt x="1363579" y="2410407"/>
                </a:cubicBezTo>
                <a:cubicBezTo>
                  <a:pt x="1472088" y="2432557"/>
                  <a:pt x="1542100" y="2538479"/>
                  <a:pt x="1519949" y="2646988"/>
                </a:cubicBezTo>
                <a:cubicBezTo>
                  <a:pt x="1503875" y="2725738"/>
                  <a:pt x="1442330" y="2787284"/>
                  <a:pt x="1363579" y="2803358"/>
                </a:cubicBezTo>
                <a:close/>
                <a:moveTo>
                  <a:pt x="485274" y="1283368"/>
                </a:moveTo>
                <a:cubicBezTo>
                  <a:pt x="507424" y="1174860"/>
                  <a:pt x="613342" y="1104848"/>
                  <a:pt x="721855" y="1126998"/>
                </a:cubicBezTo>
                <a:cubicBezTo>
                  <a:pt x="830363" y="1149148"/>
                  <a:pt x="900371" y="1255070"/>
                  <a:pt x="878225" y="1363579"/>
                </a:cubicBezTo>
                <a:cubicBezTo>
                  <a:pt x="856075" y="1472088"/>
                  <a:pt x="750153" y="1542100"/>
                  <a:pt x="641644" y="1519949"/>
                </a:cubicBezTo>
                <a:cubicBezTo>
                  <a:pt x="562893" y="1503875"/>
                  <a:pt x="501348" y="1442330"/>
                  <a:pt x="485274" y="1363579"/>
                </a:cubicBezTo>
                <a:lnTo>
                  <a:pt x="377391" y="1363579"/>
                </a:lnTo>
                <a:lnTo>
                  <a:pt x="0" y="1740970"/>
                </a:lnTo>
                <a:lnTo>
                  <a:pt x="0" y="1628274"/>
                </a:lnTo>
                <a:lnTo>
                  <a:pt x="344504" y="1283368"/>
                </a:lnTo>
                <a:lnTo>
                  <a:pt x="485274" y="1283368"/>
                </a:lnTo>
                <a:close/>
                <a:moveTo>
                  <a:pt x="11145252" y="2005263"/>
                </a:moveTo>
                <a:cubicBezTo>
                  <a:pt x="11123114" y="2113772"/>
                  <a:pt x="11017197" y="2183784"/>
                  <a:pt x="10908672" y="2161634"/>
                </a:cubicBezTo>
                <a:cubicBezTo>
                  <a:pt x="10800147" y="2139484"/>
                  <a:pt x="10730163" y="2033562"/>
                  <a:pt x="10752301" y="1925053"/>
                </a:cubicBezTo>
                <a:cubicBezTo>
                  <a:pt x="10774439" y="1816544"/>
                  <a:pt x="10880358" y="1746532"/>
                  <a:pt x="10988882" y="1768682"/>
                </a:cubicBezTo>
                <a:cubicBezTo>
                  <a:pt x="11067649" y="1784756"/>
                  <a:pt x="11129170" y="1846302"/>
                  <a:pt x="11145252" y="1925053"/>
                </a:cubicBezTo>
                <a:lnTo>
                  <a:pt x="11894820" y="1925053"/>
                </a:lnTo>
                <a:lnTo>
                  <a:pt x="12192000" y="1627873"/>
                </a:lnTo>
                <a:lnTo>
                  <a:pt x="12192000" y="1740970"/>
                </a:lnTo>
                <a:lnTo>
                  <a:pt x="11927706" y="2005263"/>
                </a:lnTo>
                <a:lnTo>
                  <a:pt x="11145252" y="2005263"/>
                </a:lnTo>
                <a:close/>
                <a:moveTo>
                  <a:pt x="10503568" y="8422105"/>
                </a:moveTo>
                <a:cubicBezTo>
                  <a:pt x="10481430" y="8530630"/>
                  <a:pt x="10375512" y="8600614"/>
                  <a:pt x="10266988" y="8578476"/>
                </a:cubicBezTo>
                <a:cubicBezTo>
                  <a:pt x="10158463" y="8556338"/>
                  <a:pt x="10088479" y="8450419"/>
                  <a:pt x="10110617" y="8341895"/>
                </a:cubicBezTo>
                <a:cubicBezTo>
                  <a:pt x="10132755" y="8233370"/>
                  <a:pt x="10238673" y="8163386"/>
                  <a:pt x="10347198" y="8185524"/>
                </a:cubicBezTo>
                <a:cubicBezTo>
                  <a:pt x="10425965" y="8201607"/>
                  <a:pt x="10487486" y="8263128"/>
                  <a:pt x="10503568" y="8341895"/>
                </a:cubicBezTo>
                <a:lnTo>
                  <a:pt x="11550316" y="8341895"/>
                </a:lnTo>
                <a:lnTo>
                  <a:pt x="11550316" y="5477978"/>
                </a:lnTo>
                <a:lnTo>
                  <a:pt x="12192000" y="4836294"/>
                </a:lnTo>
                <a:lnTo>
                  <a:pt x="12192000" y="4949391"/>
                </a:lnTo>
                <a:lnTo>
                  <a:pt x="11630526" y="5510865"/>
                </a:lnTo>
                <a:lnTo>
                  <a:pt x="11630526" y="8422105"/>
                </a:lnTo>
                <a:lnTo>
                  <a:pt x="10503568" y="8422105"/>
                </a:lnTo>
                <a:close/>
                <a:moveTo>
                  <a:pt x="2161674" y="9705474"/>
                </a:moveTo>
                <a:cubicBezTo>
                  <a:pt x="2139524" y="9813998"/>
                  <a:pt x="2033606" y="9883982"/>
                  <a:pt x="1925093" y="9861844"/>
                </a:cubicBezTo>
                <a:cubicBezTo>
                  <a:pt x="1816584" y="9839706"/>
                  <a:pt x="1746576" y="9733788"/>
                  <a:pt x="1768722" y="9625263"/>
                </a:cubicBezTo>
                <a:cubicBezTo>
                  <a:pt x="1790873" y="9516739"/>
                  <a:pt x="1896794" y="9446754"/>
                  <a:pt x="2005303" y="9468893"/>
                </a:cubicBezTo>
                <a:cubicBezTo>
                  <a:pt x="2084054" y="9484975"/>
                  <a:pt x="2145600" y="9546496"/>
                  <a:pt x="2161674" y="9625263"/>
                </a:cubicBezTo>
                <a:lnTo>
                  <a:pt x="2566737" y="9625263"/>
                </a:lnTo>
                <a:lnTo>
                  <a:pt x="2566737" y="8719285"/>
                </a:lnTo>
                <a:lnTo>
                  <a:pt x="1627873" y="7780421"/>
                </a:lnTo>
                <a:lnTo>
                  <a:pt x="878305" y="7780421"/>
                </a:lnTo>
                <a:cubicBezTo>
                  <a:pt x="856155" y="7888946"/>
                  <a:pt x="750237" y="7958930"/>
                  <a:pt x="641724" y="7936792"/>
                </a:cubicBezTo>
                <a:cubicBezTo>
                  <a:pt x="533216" y="7914654"/>
                  <a:pt x="463208" y="7808735"/>
                  <a:pt x="485354" y="7700211"/>
                </a:cubicBezTo>
                <a:cubicBezTo>
                  <a:pt x="507504" y="7591686"/>
                  <a:pt x="613426" y="7521702"/>
                  <a:pt x="721935" y="7543840"/>
                </a:cubicBezTo>
                <a:cubicBezTo>
                  <a:pt x="800686" y="7559923"/>
                  <a:pt x="862231" y="7621444"/>
                  <a:pt x="878305" y="7700211"/>
                </a:cubicBezTo>
                <a:lnTo>
                  <a:pt x="1660759" y="7700211"/>
                </a:lnTo>
                <a:lnTo>
                  <a:pt x="2646947" y="8686399"/>
                </a:lnTo>
                <a:lnTo>
                  <a:pt x="2646947" y="9705474"/>
                </a:lnTo>
                <a:lnTo>
                  <a:pt x="2161674" y="9705474"/>
                </a:lnTo>
                <a:close/>
                <a:moveTo>
                  <a:pt x="8185485" y="10266947"/>
                </a:moveTo>
                <a:cubicBezTo>
                  <a:pt x="8207622" y="10158423"/>
                  <a:pt x="8313541" y="10088439"/>
                  <a:pt x="8422065" y="10110577"/>
                </a:cubicBezTo>
                <a:cubicBezTo>
                  <a:pt x="8530590" y="10132715"/>
                  <a:pt x="8600574" y="10238633"/>
                  <a:pt x="8578435" y="10347158"/>
                </a:cubicBezTo>
                <a:cubicBezTo>
                  <a:pt x="8556297" y="10455682"/>
                  <a:pt x="8450380" y="10525666"/>
                  <a:pt x="8341855" y="10503528"/>
                </a:cubicBezTo>
                <a:cubicBezTo>
                  <a:pt x="8263088" y="10487446"/>
                  <a:pt x="8201567" y="10425924"/>
                  <a:pt x="8185485" y="10347158"/>
                </a:cubicBezTo>
                <a:lnTo>
                  <a:pt x="3850105" y="10347158"/>
                </a:lnTo>
                <a:lnTo>
                  <a:pt x="3850105" y="8077200"/>
                </a:lnTo>
                <a:lnTo>
                  <a:pt x="2269958" y="6497053"/>
                </a:lnTo>
                <a:lnTo>
                  <a:pt x="1519990" y="6497053"/>
                </a:lnTo>
                <a:cubicBezTo>
                  <a:pt x="1497839" y="6605577"/>
                  <a:pt x="1391921" y="6675562"/>
                  <a:pt x="1283409" y="6653423"/>
                </a:cubicBezTo>
                <a:cubicBezTo>
                  <a:pt x="1174900" y="6631285"/>
                  <a:pt x="1104892" y="6525367"/>
                  <a:pt x="1127038" y="6416842"/>
                </a:cubicBezTo>
                <a:cubicBezTo>
                  <a:pt x="1149188" y="6308318"/>
                  <a:pt x="1255110" y="6238334"/>
                  <a:pt x="1363619" y="6260472"/>
                </a:cubicBezTo>
                <a:cubicBezTo>
                  <a:pt x="1442370" y="6276554"/>
                  <a:pt x="1503915" y="6338075"/>
                  <a:pt x="1519990" y="6416842"/>
                </a:cubicBezTo>
                <a:lnTo>
                  <a:pt x="2302042" y="6416842"/>
                </a:lnTo>
                <a:lnTo>
                  <a:pt x="3930316" y="8045116"/>
                </a:lnTo>
                <a:lnTo>
                  <a:pt x="3930316" y="10266947"/>
                </a:lnTo>
                <a:lnTo>
                  <a:pt x="8185485" y="10266947"/>
                </a:lnTo>
                <a:close/>
                <a:moveTo>
                  <a:pt x="2161674" y="10347158"/>
                </a:moveTo>
                <a:cubicBezTo>
                  <a:pt x="2139524" y="10455682"/>
                  <a:pt x="2033606" y="10525666"/>
                  <a:pt x="1925093" y="10503528"/>
                </a:cubicBezTo>
                <a:cubicBezTo>
                  <a:pt x="1816584" y="10481390"/>
                  <a:pt x="1746576" y="10375472"/>
                  <a:pt x="1768722" y="10266947"/>
                </a:cubicBezTo>
                <a:cubicBezTo>
                  <a:pt x="1790873" y="10158423"/>
                  <a:pt x="1896794" y="10088439"/>
                  <a:pt x="2005303" y="10110577"/>
                </a:cubicBezTo>
                <a:cubicBezTo>
                  <a:pt x="2084054" y="10126659"/>
                  <a:pt x="2145600" y="10188180"/>
                  <a:pt x="2161674" y="10266947"/>
                </a:cubicBezTo>
                <a:lnTo>
                  <a:pt x="3208421" y="10266947"/>
                </a:lnTo>
                <a:lnTo>
                  <a:pt x="3208421" y="8398443"/>
                </a:lnTo>
                <a:lnTo>
                  <a:pt x="1948715" y="7138737"/>
                </a:lnTo>
                <a:lnTo>
                  <a:pt x="878305" y="7138737"/>
                </a:lnTo>
                <a:cubicBezTo>
                  <a:pt x="856155" y="7247262"/>
                  <a:pt x="750237" y="7317246"/>
                  <a:pt x="641724" y="7295108"/>
                </a:cubicBezTo>
                <a:cubicBezTo>
                  <a:pt x="533216" y="7272969"/>
                  <a:pt x="463208" y="7167051"/>
                  <a:pt x="485354" y="7058527"/>
                </a:cubicBezTo>
                <a:cubicBezTo>
                  <a:pt x="507504" y="6950002"/>
                  <a:pt x="613426" y="6880018"/>
                  <a:pt x="721935" y="6902156"/>
                </a:cubicBezTo>
                <a:cubicBezTo>
                  <a:pt x="800686" y="6918238"/>
                  <a:pt x="862231" y="6979760"/>
                  <a:pt x="878305" y="7058527"/>
                </a:cubicBezTo>
                <a:lnTo>
                  <a:pt x="1981601" y="7058527"/>
                </a:lnTo>
                <a:lnTo>
                  <a:pt x="3288632" y="8365557"/>
                </a:lnTo>
                <a:lnTo>
                  <a:pt x="3288632" y="10347158"/>
                </a:lnTo>
                <a:lnTo>
                  <a:pt x="2161674" y="10347158"/>
                </a:lnTo>
                <a:close/>
                <a:moveTo>
                  <a:pt x="1363579" y="1596190"/>
                </a:moveTo>
                <a:lnTo>
                  <a:pt x="1363579" y="1660759"/>
                </a:lnTo>
                <a:lnTo>
                  <a:pt x="377391" y="2646948"/>
                </a:lnTo>
                <a:lnTo>
                  <a:pt x="0" y="2646948"/>
                </a:lnTo>
                <a:lnTo>
                  <a:pt x="0" y="2566737"/>
                </a:lnTo>
                <a:lnTo>
                  <a:pt x="344504" y="2566737"/>
                </a:lnTo>
                <a:lnTo>
                  <a:pt x="1283368" y="1627873"/>
                </a:lnTo>
                <a:lnTo>
                  <a:pt x="1283368" y="0"/>
                </a:lnTo>
                <a:lnTo>
                  <a:pt x="1363579" y="0"/>
                </a:lnTo>
                <a:lnTo>
                  <a:pt x="1363579" y="1596190"/>
                </a:lnTo>
                <a:close/>
                <a:moveTo>
                  <a:pt x="80211" y="12035590"/>
                </a:moveTo>
                <a:cubicBezTo>
                  <a:pt x="158989" y="12051672"/>
                  <a:pt x="220555" y="12113234"/>
                  <a:pt x="236621" y="12192000"/>
                </a:cubicBezTo>
                <a:lnTo>
                  <a:pt x="153603" y="12192000"/>
                </a:lnTo>
                <a:cubicBezTo>
                  <a:pt x="131496" y="12129355"/>
                  <a:pt x="62775" y="12096470"/>
                  <a:pt x="112" y="12118568"/>
                </a:cubicBezTo>
                <a:cubicBezTo>
                  <a:pt x="75" y="12118568"/>
                  <a:pt x="37" y="12118608"/>
                  <a:pt x="0" y="12118608"/>
                </a:cubicBezTo>
                <a:lnTo>
                  <a:pt x="0" y="10266947"/>
                </a:lnTo>
                <a:lnTo>
                  <a:pt x="721895" y="10266947"/>
                </a:lnTo>
                <a:lnTo>
                  <a:pt x="721895" y="12192000"/>
                </a:lnTo>
                <a:lnTo>
                  <a:pt x="641684" y="12192000"/>
                </a:lnTo>
                <a:lnTo>
                  <a:pt x="641684" y="10347158"/>
                </a:lnTo>
                <a:lnTo>
                  <a:pt x="80211" y="10347158"/>
                </a:lnTo>
                <a:lnTo>
                  <a:pt x="80211" y="12035590"/>
                </a:lnTo>
                <a:close/>
                <a:moveTo>
                  <a:pt x="1363579" y="9665368"/>
                </a:moveTo>
                <a:lnTo>
                  <a:pt x="1363579" y="12192000"/>
                </a:lnTo>
                <a:lnTo>
                  <a:pt x="1283368" y="12192000"/>
                </a:lnTo>
                <a:lnTo>
                  <a:pt x="1283368" y="9705474"/>
                </a:lnTo>
                <a:lnTo>
                  <a:pt x="0" y="9705474"/>
                </a:lnTo>
                <a:lnTo>
                  <a:pt x="0" y="9625263"/>
                </a:lnTo>
                <a:lnTo>
                  <a:pt x="1363579" y="9625263"/>
                </a:lnTo>
                <a:lnTo>
                  <a:pt x="1363579" y="9665368"/>
                </a:lnTo>
                <a:close/>
                <a:moveTo>
                  <a:pt x="681790" y="721895"/>
                </a:moveTo>
                <a:lnTo>
                  <a:pt x="0" y="721895"/>
                </a:lnTo>
                <a:lnTo>
                  <a:pt x="0" y="641684"/>
                </a:lnTo>
                <a:lnTo>
                  <a:pt x="641684" y="641684"/>
                </a:lnTo>
                <a:lnTo>
                  <a:pt x="641684" y="0"/>
                </a:lnTo>
                <a:lnTo>
                  <a:pt x="721895" y="0"/>
                </a:lnTo>
                <a:lnTo>
                  <a:pt x="721895" y="721895"/>
                </a:lnTo>
                <a:lnTo>
                  <a:pt x="681790" y="721895"/>
                </a:lnTo>
                <a:close/>
                <a:moveTo>
                  <a:pt x="11630526" y="641684"/>
                </a:moveTo>
                <a:lnTo>
                  <a:pt x="12192000" y="641684"/>
                </a:lnTo>
                <a:lnTo>
                  <a:pt x="12192000" y="721895"/>
                </a:lnTo>
                <a:lnTo>
                  <a:pt x="11550316" y="721895"/>
                </a:lnTo>
                <a:lnTo>
                  <a:pt x="11550316" y="0"/>
                </a:lnTo>
                <a:lnTo>
                  <a:pt x="11630526" y="0"/>
                </a:lnTo>
                <a:lnTo>
                  <a:pt x="11630526" y="641684"/>
                </a:lnTo>
                <a:close/>
                <a:moveTo>
                  <a:pt x="10347158" y="11590421"/>
                </a:moveTo>
                <a:lnTo>
                  <a:pt x="10347158" y="12192000"/>
                </a:lnTo>
                <a:lnTo>
                  <a:pt x="10266947" y="12192000"/>
                </a:lnTo>
                <a:lnTo>
                  <a:pt x="10266947" y="11630526"/>
                </a:lnTo>
                <a:lnTo>
                  <a:pt x="9705474" y="11630526"/>
                </a:lnTo>
                <a:lnTo>
                  <a:pt x="9705474" y="12192000"/>
                </a:lnTo>
                <a:lnTo>
                  <a:pt x="9625263" y="12192000"/>
                </a:lnTo>
                <a:lnTo>
                  <a:pt x="9625263" y="11550316"/>
                </a:lnTo>
                <a:lnTo>
                  <a:pt x="10347158" y="11550316"/>
                </a:lnTo>
                <a:lnTo>
                  <a:pt x="10347158" y="11590421"/>
                </a:lnTo>
                <a:close/>
                <a:moveTo>
                  <a:pt x="0" y="3693695"/>
                </a:moveTo>
                <a:cubicBezTo>
                  <a:pt x="109051" y="3671986"/>
                  <a:pt x="215052" y="3742792"/>
                  <a:pt x="236760" y="3851846"/>
                </a:cubicBezTo>
                <a:cubicBezTo>
                  <a:pt x="239275" y="3864479"/>
                  <a:pt x="240571" y="3877329"/>
                  <a:pt x="240632" y="3890211"/>
                </a:cubicBezTo>
                <a:cubicBezTo>
                  <a:pt x="240654" y="4000957"/>
                  <a:pt x="150894" y="4090737"/>
                  <a:pt x="40146" y="4090777"/>
                </a:cubicBezTo>
                <a:cubicBezTo>
                  <a:pt x="26662" y="4090777"/>
                  <a:pt x="13212" y="4089414"/>
                  <a:pt x="0" y="4086727"/>
                </a:cubicBezTo>
                <a:lnTo>
                  <a:pt x="0" y="4003709"/>
                </a:lnTo>
                <a:cubicBezTo>
                  <a:pt x="62683" y="4025766"/>
                  <a:pt x="131374" y="3992820"/>
                  <a:pt x="153424" y="3930135"/>
                </a:cubicBezTo>
                <a:cubicBezTo>
                  <a:pt x="175475" y="3867455"/>
                  <a:pt x="142536" y="3798763"/>
                  <a:pt x="79853" y="3776713"/>
                </a:cubicBezTo>
                <a:cubicBezTo>
                  <a:pt x="54011" y="3767621"/>
                  <a:pt x="25841" y="3767621"/>
                  <a:pt x="0" y="3776713"/>
                </a:cubicBezTo>
                <a:lnTo>
                  <a:pt x="0" y="3693695"/>
                </a:lnTo>
                <a:close/>
                <a:moveTo>
                  <a:pt x="3208421" y="10908632"/>
                </a:moveTo>
                <a:lnTo>
                  <a:pt x="3288632" y="10908632"/>
                </a:lnTo>
                <a:lnTo>
                  <a:pt x="3288632" y="12192000"/>
                </a:lnTo>
                <a:lnTo>
                  <a:pt x="3208421" y="12192000"/>
                </a:lnTo>
                <a:lnTo>
                  <a:pt x="3208421" y="10908632"/>
                </a:lnTo>
                <a:close/>
                <a:moveTo>
                  <a:pt x="4728411" y="12192000"/>
                </a:moveTo>
                <a:lnTo>
                  <a:pt x="4645393" y="12192000"/>
                </a:lnTo>
                <a:cubicBezTo>
                  <a:pt x="4623335" y="12129316"/>
                  <a:pt x="4554635" y="12096389"/>
                  <a:pt x="4491950" y="12118446"/>
                </a:cubicBezTo>
                <a:cubicBezTo>
                  <a:pt x="4457580" y="12130519"/>
                  <a:pt x="4430509" y="12157590"/>
                  <a:pt x="4418397" y="12192000"/>
                </a:cubicBezTo>
                <a:lnTo>
                  <a:pt x="4335379" y="12192000"/>
                </a:lnTo>
                <a:cubicBezTo>
                  <a:pt x="4357437" y="12083475"/>
                  <a:pt x="4463275" y="12013332"/>
                  <a:pt x="4571800" y="12035389"/>
                </a:cubicBezTo>
                <a:cubicBezTo>
                  <a:pt x="4650727" y="12051431"/>
                  <a:pt x="4712369" y="12113073"/>
                  <a:pt x="4728411" y="12192000"/>
                </a:cubicBezTo>
                <a:close/>
                <a:moveTo>
                  <a:pt x="236621" y="0"/>
                </a:moveTo>
                <a:cubicBezTo>
                  <a:pt x="258233" y="109070"/>
                  <a:pt x="187335" y="215009"/>
                  <a:pt x="78265" y="236621"/>
                </a:cubicBezTo>
                <a:cubicBezTo>
                  <a:pt x="52428" y="241740"/>
                  <a:pt x="25837" y="241740"/>
                  <a:pt x="0" y="236621"/>
                </a:cubicBezTo>
                <a:lnTo>
                  <a:pt x="0" y="153603"/>
                </a:lnTo>
                <a:cubicBezTo>
                  <a:pt x="62629" y="175807"/>
                  <a:pt x="131400" y="143035"/>
                  <a:pt x="153603" y="80406"/>
                </a:cubicBezTo>
                <a:cubicBezTo>
                  <a:pt x="162824" y="54397"/>
                  <a:pt x="162824" y="26009"/>
                  <a:pt x="153603" y="0"/>
                </a:cubicBezTo>
                <a:lnTo>
                  <a:pt x="236621" y="0"/>
                </a:lnTo>
                <a:close/>
                <a:moveTo>
                  <a:pt x="12035590" y="0"/>
                </a:moveTo>
                <a:lnTo>
                  <a:pt x="12118608" y="0"/>
                </a:lnTo>
                <a:cubicBezTo>
                  <a:pt x="12096429" y="62641"/>
                  <a:pt x="12129235" y="131394"/>
                  <a:pt x="12191880" y="153563"/>
                </a:cubicBezTo>
                <a:cubicBezTo>
                  <a:pt x="12191919" y="153577"/>
                  <a:pt x="12191960" y="153590"/>
                  <a:pt x="12192000" y="153603"/>
                </a:cubicBezTo>
                <a:lnTo>
                  <a:pt x="12192000" y="236621"/>
                </a:lnTo>
                <a:cubicBezTo>
                  <a:pt x="12083475" y="214498"/>
                  <a:pt x="12013452" y="108594"/>
                  <a:pt x="12035590" y="79"/>
                </a:cubicBezTo>
                <a:cubicBezTo>
                  <a:pt x="12035590" y="52"/>
                  <a:pt x="12035590" y="26"/>
                  <a:pt x="12035590" y="0"/>
                </a:cubicBezTo>
                <a:close/>
                <a:moveTo>
                  <a:pt x="12192000" y="12035590"/>
                </a:moveTo>
                <a:lnTo>
                  <a:pt x="12192000" y="12118608"/>
                </a:lnTo>
                <a:cubicBezTo>
                  <a:pt x="12157710" y="12130719"/>
                  <a:pt x="12130719" y="12157710"/>
                  <a:pt x="12118608" y="12192000"/>
                </a:cubicBezTo>
                <a:lnTo>
                  <a:pt x="12035590" y="12192000"/>
                </a:lnTo>
                <a:cubicBezTo>
                  <a:pt x="12051672" y="12113234"/>
                  <a:pt x="12113234" y="12051672"/>
                  <a:pt x="12192000" y="12035590"/>
                </a:cubicBezTo>
                <a:close/>
                <a:moveTo>
                  <a:pt x="3890211" y="4010526"/>
                </a:moveTo>
                <a:cubicBezTo>
                  <a:pt x="3956661" y="4010526"/>
                  <a:pt x="4010526" y="3956661"/>
                  <a:pt x="4010526" y="3890211"/>
                </a:cubicBezTo>
                <a:cubicBezTo>
                  <a:pt x="4010526" y="3823760"/>
                  <a:pt x="3956661" y="3769895"/>
                  <a:pt x="3890211" y="3769895"/>
                </a:cubicBezTo>
                <a:cubicBezTo>
                  <a:pt x="3823760" y="3769895"/>
                  <a:pt x="3769895" y="3823760"/>
                  <a:pt x="3769895" y="3890211"/>
                </a:cubicBezTo>
                <a:cubicBezTo>
                  <a:pt x="3769895" y="3956661"/>
                  <a:pt x="3823760" y="4010526"/>
                  <a:pt x="3890211" y="4010526"/>
                </a:cubicBezTo>
                <a:close/>
                <a:moveTo>
                  <a:pt x="3890211" y="3368842"/>
                </a:moveTo>
                <a:cubicBezTo>
                  <a:pt x="3956661" y="3368842"/>
                  <a:pt x="4010526" y="3314977"/>
                  <a:pt x="4010526" y="3248526"/>
                </a:cubicBezTo>
                <a:cubicBezTo>
                  <a:pt x="4010526" y="3182076"/>
                  <a:pt x="3956661" y="3128211"/>
                  <a:pt x="3890211" y="3128211"/>
                </a:cubicBezTo>
                <a:cubicBezTo>
                  <a:pt x="3823760" y="3128211"/>
                  <a:pt x="3769895" y="3182076"/>
                  <a:pt x="3769895" y="3248526"/>
                </a:cubicBezTo>
                <a:cubicBezTo>
                  <a:pt x="3769895" y="3314977"/>
                  <a:pt x="3823760" y="3368842"/>
                  <a:pt x="3890211" y="3368842"/>
                </a:cubicBezTo>
                <a:close/>
                <a:moveTo>
                  <a:pt x="4531895" y="4010526"/>
                </a:moveTo>
                <a:cubicBezTo>
                  <a:pt x="4598349" y="4010526"/>
                  <a:pt x="4652211" y="3956661"/>
                  <a:pt x="4652211" y="3890211"/>
                </a:cubicBezTo>
                <a:cubicBezTo>
                  <a:pt x="4652211" y="3823760"/>
                  <a:pt x="4598349" y="3769895"/>
                  <a:pt x="4531895" y="3769895"/>
                </a:cubicBezTo>
                <a:cubicBezTo>
                  <a:pt x="4465441" y="3769895"/>
                  <a:pt x="4411579" y="3823760"/>
                  <a:pt x="4411579" y="3890211"/>
                </a:cubicBezTo>
                <a:cubicBezTo>
                  <a:pt x="4411579" y="3956661"/>
                  <a:pt x="4465441" y="4010526"/>
                  <a:pt x="4531895" y="4010526"/>
                </a:cubicBezTo>
                <a:close/>
                <a:moveTo>
                  <a:pt x="5173579" y="4652211"/>
                </a:moveTo>
                <a:cubicBezTo>
                  <a:pt x="5240034" y="4652211"/>
                  <a:pt x="5293895" y="4598349"/>
                  <a:pt x="5293895" y="4531895"/>
                </a:cubicBezTo>
                <a:cubicBezTo>
                  <a:pt x="5293895" y="4465441"/>
                  <a:pt x="5240034" y="4411579"/>
                  <a:pt x="5173579" y="4411579"/>
                </a:cubicBezTo>
                <a:cubicBezTo>
                  <a:pt x="5107125" y="4411579"/>
                  <a:pt x="5053263" y="4465441"/>
                  <a:pt x="5053263" y="4531895"/>
                </a:cubicBezTo>
                <a:cubicBezTo>
                  <a:pt x="5053263" y="4598349"/>
                  <a:pt x="5107125" y="4652211"/>
                  <a:pt x="5173579" y="4652211"/>
                </a:cubicBezTo>
                <a:close/>
                <a:moveTo>
                  <a:pt x="5173579" y="5293895"/>
                </a:moveTo>
                <a:cubicBezTo>
                  <a:pt x="5240034" y="5293895"/>
                  <a:pt x="5293895" y="5240034"/>
                  <a:pt x="5293895" y="5173579"/>
                </a:cubicBezTo>
                <a:cubicBezTo>
                  <a:pt x="5293895" y="5107125"/>
                  <a:pt x="5240034" y="5053263"/>
                  <a:pt x="5173579" y="5053263"/>
                </a:cubicBezTo>
                <a:cubicBezTo>
                  <a:pt x="5107125" y="5053263"/>
                  <a:pt x="5053263" y="5107125"/>
                  <a:pt x="5053263" y="5173579"/>
                </a:cubicBezTo>
                <a:cubicBezTo>
                  <a:pt x="5053263" y="5240034"/>
                  <a:pt x="5107125" y="5293895"/>
                  <a:pt x="5173579" y="5293895"/>
                </a:cubicBezTo>
                <a:close/>
                <a:moveTo>
                  <a:pt x="3248526" y="6577263"/>
                </a:moveTo>
                <a:cubicBezTo>
                  <a:pt x="3314977" y="6577263"/>
                  <a:pt x="3368842" y="6523402"/>
                  <a:pt x="3368842" y="6456948"/>
                </a:cubicBezTo>
                <a:cubicBezTo>
                  <a:pt x="3368842" y="6390493"/>
                  <a:pt x="3314977" y="6336632"/>
                  <a:pt x="3248526" y="6336632"/>
                </a:cubicBezTo>
                <a:cubicBezTo>
                  <a:pt x="3182076" y="6336632"/>
                  <a:pt x="3128211" y="6390493"/>
                  <a:pt x="3128211" y="6456948"/>
                </a:cubicBezTo>
                <a:cubicBezTo>
                  <a:pt x="3128211" y="6523402"/>
                  <a:pt x="3182076" y="6577263"/>
                  <a:pt x="3248526" y="6577263"/>
                </a:cubicBezTo>
                <a:close/>
                <a:moveTo>
                  <a:pt x="3890211" y="7218948"/>
                </a:moveTo>
                <a:cubicBezTo>
                  <a:pt x="3956661" y="7218948"/>
                  <a:pt x="4010526" y="7165086"/>
                  <a:pt x="4010526" y="7098632"/>
                </a:cubicBezTo>
                <a:cubicBezTo>
                  <a:pt x="4010526" y="7032178"/>
                  <a:pt x="3956661" y="6978316"/>
                  <a:pt x="3890211" y="6978316"/>
                </a:cubicBezTo>
                <a:cubicBezTo>
                  <a:pt x="3823760" y="6978316"/>
                  <a:pt x="3769895" y="7032178"/>
                  <a:pt x="3769895" y="7098632"/>
                </a:cubicBezTo>
                <a:cubicBezTo>
                  <a:pt x="3769895" y="7165086"/>
                  <a:pt x="3823760" y="7218948"/>
                  <a:pt x="3890211" y="7218948"/>
                </a:cubicBezTo>
                <a:close/>
                <a:moveTo>
                  <a:pt x="5173579" y="9144000"/>
                </a:moveTo>
                <a:cubicBezTo>
                  <a:pt x="5240034" y="9144000"/>
                  <a:pt x="5293895" y="9090139"/>
                  <a:pt x="5293895" y="9023684"/>
                </a:cubicBezTo>
                <a:cubicBezTo>
                  <a:pt x="5293895" y="8957230"/>
                  <a:pt x="5240034" y="8903368"/>
                  <a:pt x="5173579" y="8903368"/>
                </a:cubicBezTo>
                <a:cubicBezTo>
                  <a:pt x="5107125" y="8903368"/>
                  <a:pt x="5053263" y="8957230"/>
                  <a:pt x="5053263" y="9023684"/>
                </a:cubicBezTo>
                <a:cubicBezTo>
                  <a:pt x="5053263" y="9090139"/>
                  <a:pt x="5107125" y="9144000"/>
                  <a:pt x="5173579" y="9144000"/>
                </a:cubicBezTo>
                <a:close/>
                <a:moveTo>
                  <a:pt x="4531895" y="9785684"/>
                </a:moveTo>
                <a:cubicBezTo>
                  <a:pt x="4598349" y="9785684"/>
                  <a:pt x="4652211" y="9731823"/>
                  <a:pt x="4652211" y="9665368"/>
                </a:cubicBezTo>
                <a:cubicBezTo>
                  <a:pt x="4652211" y="9598914"/>
                  <a:pt x="4598349" y="9545053"/>
                  <a:pt x="4531895" y="9545053"/>
                </a:cubicBezTo>
                <a:cubicBezTo>
                  <a:pt x="4465441" y="9545053"/>
                  <a:pt x="4411579" y="9598914"/>
                  <a:pt x="4411579" y="9665368"/>
                </a:cubicBezTo>
                <a:cubicBezTo>
                  <a:pt x="4411579" y="9731823"/>
                  <a:pt x="4465441" y="9785684"/>
                  <a:pt x="4531895" y="9785684"/>
                </a:cubicBezTo>
                <a:close/>
                <a:moveTo>
                  <a:pt x="5815263" y="9144000"/>
                </a:moveTo>
                <a:cubicBezTo>
                  <a:pt x="5881718" y="9144000"/>
                  <a:pt x="5935579" y="9090139"/>
                  <a:pt x="5935579" y="9023684"/>
                </a:cubicBezTo>
                <a:cubicBezTo>
                  <a:pt x="5935579" y="8957230"/>
                  <a:pt x="5881718" y="8903368"/>
                  <a:pt x="5815263" y="8903368"/>
                </a:cubicBezTo>
                <a:cubicBezTo>
                  <a:pt x="5748809" y="8903368"/>
                  <a:pt x="5694948" y="8957230"/>
                  <a:pt x="5694948" y="9023684"/>
                </a:cubicBezTo>
                <a:cubicBezTo>
                  <a:pt x="5694948" y="9090139"/>
                  <a:pt x="5748809" y="9144000"/>
                  <a:pt x="5815263" y="9144000"/>
                </a:cubicBezTo>
                <a:close/>
                <a:moveTo>
                  <a:pt x="5815263" y="7860632"/>
                </a:moveTo>
                <a:cubicBezTo>
                  <a:pt x="5881718" y="7860632"/>
                  <a:pt x="5935579" y="7806770"/>
                  <a:pt x="5935579" y="7740316"/>
                </a:cubicBezTo>
                <a:cubicBezTo>
                  <a:pt x="5935579" y="7673862"/>
                  <a:pt x="5881718" y="7620000"/>
                  <a:pt x="5815263" y="7620000"/>
                </a:cubicBezTo>
                <a:cubicBezTo>
                  <a:pt x="5748809" y="7620000"/>
                  <a:pt x="5694948" y="7673862"/>
                  <a:pt x="5694948" y="7740316"/>
                </a:cubicBezTo>
                <a:cubicBezTo>
                  <a:pt x="5694948" y="7806770"/>
                  <a:pt x="5748809" y="7860632"/>
                  <a:pt x="5815263" y="7860632"/>
                </a:cubicBezTo>
                <a:close/>
                <a:moveTo>
                  <a:pt x="6456948" y="9144000"/>
                </a:moveTo>
                <a:cubicBezTo>
                  <a:pt x="6523402" y="9144000"/>
                  <a:pt x="6577263" y="9090139"/>
                  <a:pt x="6577263" y="9023684"/>
                </a:cubicBezTo>
                <a:cubicBezTo>
                  <a:pt x="6577263" y="8957230"/>
                  <a:pt x="6523402" y="8903368"/>
                  <a:pt x="6456948" y="8903368"/>
                </a:cubicBezTo>
                <a:cubicBezTo>
                  <a:pt x="6390493" y="8903368"/>
                  <a:pt x="6336632" y="8957230"/>
                  <a:pt x="6336632" y="9023684"/>
                </a:cubicBezTo>
                <a:cubicBezTo>
                  <a:pt x="6336632" y="9090139"/>
                  <a:pt x="6390493" y="9144000"/>
                  <a:pt x="6456948" y="9144000"/>
                </a:cubicBezTo>
                <a:close/>
                <a:moveTo>
                  <a:pt x="7740316" y="9785684"/>
                </a:moveTo>
                <a:cubicBezTo>
                  <a:pt x="7806770" y="9785684"/>
                  <a:pt x="7860632" y="9731823"/>
                  <a:pt x="7860632" y="9665368"/>
                </a:cubicBezTo>
                <a:cubicBezTo>
                  <a:pt x="7860632" y="9598914"/>
                  <a:pt x="7806770" y="9545053"/>
                  <a:pt x="7740316" y="9545053"/>
                </a:cubicBezTo>
                <a:cubicBezTo>
                  <a:pt x="7673862" y="9545053"/>
                  <a:pt x="7620000" y="9598914"/>
                  <a:pt x="7620000" y="9665368"/>
                </a:cubicBezTo>
                <a:cubicBezTo>
                  <a:pt x="7620000" y="9731823"/>
                  <a:pt x="7673862" y="9785684"/>
                  <a:pt x="7740316" y="9785684"/>
                </a:cubicBezTo>
                <a:close/>
                <a:moveTo>
                  <a:pt x="7740316" y="9144000"/>
                </a:moveTo>
                <a:cubicBezTo>
                  <a:pt x="7806770" y="9144000"/>
                  <a:pt x="7860632" y="9090139"/>
                  <a:pt x="7860632" y="9023684"/>
                </a:cubicBezTo>
                <a:cubicBezTo>
                  <a:pt x="7860632" y="8957230"/>
                  <a:pt x="7806770" y="8903368"/>
                  <a:pt x="7740316" y="8903368"/>
                </a:cubicBezTo>
                <a:cubicBezTo>
                  <a:pt x="7673862" y="8903368"/>
                  <a:pt x="7620000" y="8957230"/>
                  <a:pt x="7620000" y="9023684"/>
                </a:cubicBezTo>
                <a:cubicBezTo>
                  <a:pt x="7620000" y="9090139"/>
                  <a:pt x="7673862" y="9144000"/>
                  <a:pt x="7740316" y="9144000"/>
                </a:cubicBezTo>
                <a:close/>
                <a:moveTo>
                  <a:pt x="7098632" y="6577263"/>
                </a:moveTo>
                <a:cubicBezTo>
                  <a:pt x="7165086" y="6577263"/>
                  <a:pt x="7218948" y="6523402"/>
                  <a:pt x="7218948" y="6456948"/>
                </a:cubicBezTo>
                <a:cubicBezTo>
                  <a:pt x="7218948" y="6390493"/>
                  <a:pt x="7165086" y="6336632"/>
                  <a:pt x="7098632" y="6336632"/>
                </a:cubicBezTo>
                <a:cubicBezTo>
                  <a:pt x="7032178" y="6336632"/>
                  <a:pt x="6978316" y="6390493"/>
                  <a:pt x="6978316" y="6456948"/>
                </a:cubicBezTo>
                <a:cubicBezTo>
                  <a:pt x="6978316" y="6523402"/>
                  <a:pt x="7032178" y="6577263"/>
                  <a:pt x="7098632" y="6577263"/>
                </a:cubicBezTo>
                <a:close/>
                <a:moveTo>
                  <a:pt x="7740316" y="6577263"/>
                </a:moveTo>
                <a:cubicBezTo>
                  <a:pt x="7806770" y="6577263"/>
                  <a:pt x="7860632" y="6523402"/>
                  <a:pt x="7860632" y="6456948"/>
                </a:cubicBezTo>
                <a:cubicBezTo>
                  <a:pt x="7860632" y="6390493"/>
                  <a:pt x="7806770" y="6336632"/>
                  <a:pt x="7740316" y="6336632"/>
                </a:cubicBezTo>
                <a:cubicBezTo>
                  <a:pt x="7673862" y="6336632"/>
                  <a:pt x="7620000" y="6390493"/>
                  <a:pt x="7620000" y="6456948"/>
                </a:cubicBezTo>
                <a:cubicBezTo>
                  <a:pt x="7620000" y="6523402"/>
                  <a:pt x="7673862" y="6577263"/>
                  <a:pt x="7740316" y="6577263"/>
                </a:cubicBezTo>
                <a:close/>
                <a:moveTo>
                  <a:pt x="8382000" y="10427368"/>
                </a:moveTo>
                <a:cubicBezTo>
                  <a:pt x="8448454" y="10427368"/>
                  <a:pt x="8502316" y="10373508"/>
                  <a:pt x="8502316" y="10307053"/>
                </a:cubicBezTo>
                <a:cubicBezTo>
                  <a:pt x="8502316" y="10240598"/>
                  <a:pt x="8448454" y="10186737"/>
                  <a:pt x="8382000" y="10186737"/>
                </a:cubicBezTo>
                <a:cubicBezTo>
                  <a:pt x="8315546" y="10186737"/>
                  <a:pt x="8261684" y="10240598"/>
                  <a:pt x="8261684" y="10307053"/>
                </a:cubicBezTo>
                <a:cubicBezTo>
                  <a:pt x="8261684" y="10373508"/>
                  <a:pt x="8315546" y="10427368"/>
                  <a:pt x="8382000" y="10427368"/>
                </a:cubicBezTo>
                <a:close/>
                <a:moveTo>
                  <a:pt x="8382000" y="11069053"/>
                </a:moveTo>
                <a:cubicBezTo>
                  <a:pt x="8448454" y="11069053"/>
                  <a:pt x="8502316" y="11015192"/>
                  <a:pt x="8502316" y="10948737"/>
                </a:cubicBezTo>
                <a:cubicBezTo>
                  <a:pt x="8502316" y="10882282"/>
                  <a:pt x="8448454" y="10828421"/>
                  <a:pt x="8382000" y="10828421"/>
                </a:cubicBezTo>
                <a:cubicBezTo>
                  <a:pt x="8315546" y="10828421"/>
                  <a:pt x="8261684" y="10882282"/>
                  <a:pt x="8261684" y="10948737"/>
                </a:cubicBezTo>
                <a:cubicBezTo>
                  <a:pt x="8261684" y="11015192"/>
                  <a:pt x="8315546" y="11069053"/>
                  <a:pt x="8382000" y="11069053"/>
                </a:cubicBezTo>
                <a:close/>
                <a:moveTo>
                  <a:pt x="9023684" y="11710737"/>
                </a:moveTo>
                <a:cubicBezTo>
                  <a:pt x="9090139" y="11710737"/>
                  <a:pt x="9144000" y="11656876"/>
                  <a:pt x="9144000" y="11590421"/>
                </a:cubicBezTo>
                <a:cubicBezTo>
                  <a:pt x="9144000" y="11523966"/>
                  <a:pt x="9090139" y="11470105"/>
                  <a:pt x="9023684" y="11470105"/>
                </a:cubicBezTo>
                <a:cubicBezTo>
                  <a:pt x="8957230" y="11470105"/>
                  <a:pt x="8903368" y="11523966"/>
                  <a:pt x="8903368" y="11590421"/>
                </a:cubicBezTo>
                <a:cubicBezTo>
                  <a:pt x="8903368" y="11656876"/>
                  <a:pt x="8957230" y="11710737"/>
                  <a:pt x="9023684" y="11710737"/>
                </a:cubicBezTo>
                <a:close/>
                <a:moveTo>
                  <a:pt x="9665368" y="5935579"/>
                </a:moveTo>
                <a:cubicBezTo>
                  <a:pt x="9731823" y="5935579"/>
                  <a:pt x="9785684" y="5881718"/>
                  <a:pt x="9785684" y="5815263"/>
                </a:cubicBezTo>
                <a:cubicBezTo>
                  <a:pt x="9785684" y="5748809"/>
                  <a:pt x="9731823" y="5694948"/>
                  <a:pt x="9665368" y="5694948"/>
                </a:cubicBezTo>
                <a:cubicBezTo>
                  <a:pt x="9598914" y="5694948"/>
                  <a:pt x="9545053" y="5748809"/>
                  <a:pt x="9545053" y="5815263"/>
                </a:cubicBezTo>
                <a:cubicBezTo>
                  <a:pt x="9545053" y="5881718"/>
                  <a:pt x="9598914" y="5935579"/>
                  <a:pt x="9665368" y="5935579"/>
                </a:cubicBezTo>
                <a:close/>
                <a:moveTo>
                  <a:pt x="9665368" y="7218948"/>
                </a:moveTo>
                <a:cubicBezTo>
                  <a:pt x="9731823" y="7218948"/>
                  <a:pt x="9785684" y="7165086"/>
                  <a:pt x="9785684" y="7098632"/>
                </a:cubicBezTo>
                <a:cubicBezTo>
                  <a:pt x="9785684" y="7032178"/>
                  <a:pt x="9731823" y="6978316"/>
                  <a:pt x="9665368" y="6978316"/>
                </a:cubicBezTo>
                <a:cubicBezTo>
                  <a:pt x="9598914" y="6978316"/>
                  <a:pt x="9545053" y="7032178"/>
                  <a:pt x="9545053" y="7098632"/>
                </a:cubicBezTo>
                <a:cubicBezTo>
                  <a:pt x="9545053" y="7165086"/>
                  <a:pt x="9598914" y="7218948"/>
                  <a:pt x="9665368" y="7218948"/>
                </a:cubicBezTo>
                <a:close/>
                <a:moveTo>
                  <a:pt x="10307053" y="5935579"/>
                </a:moveTo>
                <a:cubicBezTo>
                  <a:pt x="10373508" y="5935579"/>
                  <a:pt x="10427368" y="5881718"/>
                  <a:pt x="10427368" y="5815263"/>
                </a:cubicBezTo>
                <a:cubicBezTo>
                  <a:pt x="10427368" y="5748809"/>
                  <a:pt x="10373508" y="5694948"/>
                  <a:pt x="10307053" y="5694948"/>
                </a:cubicBezTo>
                <a:cubicBezTo>
                  <a:pt x="10240598" y="5694948"/>
                  <a:pt x="10186737" y="5748809"/>
                  <a:pt x="10186737" y="5815263"/>
                </a:cubicBezTo>
                <a:cubicBezTo>
                  <a:pt x="10186737" y="5881718"/>
                  <a:pt x="10240598" y="5935579"/>
                  <a:pt x="10307053" y="5935579"/>
                </a:cubicBezTo>
                <a:close/>
                <a:moveTo>
                  <a:pt x="10948737" y="5293895"/>
                </a:moveTo>
                <a:cubicBezTo>
                  <a:pt x="11015192" y="5293895"/>
                  <a:pt x="11069053" y="5240034"/>
                  <a:pt x="11069053" y="5173579"/>
                </a:cubicBezTo>
                <a:cubicBezTo>
                  <a:pt x="11069053" y="5107125"/>
                  <a:pt x="11015192" y="5053263"/>
                  <a:pt x="10948737" y="5053263"/>
                </a:cubicBezTo>
                <a:cubicBezTo>
                  <a:pt x="10882282" y="5053263"/>
                  <a:pt x="10828421" y="5107125"/>
                  <a:pt x="10828421" y="5173579"/>
                </a:cubicBezTo>
                <a:cubicBezTo>
                  <a:pt x="10828421" y="5240034"/>
                  <a:pt x="10882282" y="5293895"/>
                  <a:pt x="10948737" y="5293895"/>
                </a:cubicBezTo>
                <a:close/>
                <a:moveTo>
                  <a:pt x="7098632" y="5293895"/>
                </a:moveTo>
                <a:cubicBezTo>
                  <a:pt x="7165086" y="5293895"/>
                  <a:pt x="7218948" y="5240034"/>
                  <a:pt x="7218948" y="5173579"/>
                </a:cubicBezTo>
                <a:cubicBezTo>
                  <a:pt x="7218948" y="5107125"/>
                  <a:pt x="7165086" y="5053263"/>
                  <a:pt x="7098632" y="5053263"/>
                </a:cubicBezTo>
                <a:cubicBezTo>
                  <a:pt x="7032178" y="5053263"/>
                  <a:pt x="6978316" y="5107125"/>
                  <a:pt x="6978316" y="5173579"/>
                </a:cubicBezTo>
                <a:cubicBezTo>
                  <a:pt x="6978316" y="5240034"/>
                  <a:pt x="7032178" y="5293895"/>
                  <a:pt x="7098632" y="5293895"/>
                </a:cubicBezTo>
                <a:close/>
                <a:moveTo>
                  <a:pt x="7098632" y="5935579"/>
                </a:moveTo>
                <a:cubicBezTo>
                  <a:pt x="7165086" y="5935579"/>
                  <a:pt x="7218948" y="5881718"/>
                  <a:pt x="7218948" y="5815263"/>
                </a:cubicBezTo>
                <a:cubicBezTo>
                  <a:pt x="7218948" y="5748809"/>
                  <a:pt x="7165086" y="5694948"/>
                  <a:pt x="7098632" y="5694948"/>
                </a:cubicBezTo>
                <a:cubicBezTo>
                  <a:pt x="7032178" y="5694948"/>
                  <a:pt x="6978316" y="5748809"/>
                  <a:pt x="6978316" y="5815263"/>
                </a:cubicBezTo>
                <a:cubicBezTo>
                  <a:pt x="6978316" y="5881718"/>
                  <a:pt x="7032178" y="5935579"/>
                  <a:pt x="7098632" y="5935579"/>
                </a:cubicBezTo>
                <a:close/>
                <a:moveTo>
                  <a:pt x="7740316" y="4652211"/>
                </a:moveTo>
                <a:cubicBezTo>
                  <a:pt x="7806770" y="4652211"/>
                  <a:pt x="7860632" y="4598349"/>
                  <a:pt x="7860632" y="4531895"/>
                </a:cubicBezTo>
                <a:cubicBezTo>
                  <a:pt x="7860632" y="4465441"/>
                  <a:pt x="7806770" y="4411579"/>
                  <a:pt x="7740316" y="4411579"/>
                </a:cubicBezTo>
                <a:cubicBezTo>
                  <a:pt x="7673862" y="4411579"/>
                  <a:pt x="7620000" y="4465441"/>
                  <a:pt x="7620000" y="4531895"/>
                </a:cubicBezTo>
                <a:cubicBezTo>
                  <a:pt x="7620000" y="4598349"/>
                  <a:pt x="7673862" y="4652211"/>
                  <a:pt x="7740316" y="4652211"/>
                </a:cubicBezTo>
                <a:close/>
                <a:moveTo>
                  <a:pt x="11590421" y="4652211"/>
                </a:moveTo>
                <a:cubicBezTo>
                  <a:pt x="11656876" y="4652211"/>
                  <a:pt x="11710737" y="4598349"/>
                  <a:pt x="11710737" y="4531895"/>
                </a:cubicBezTo>
                <a:cubicBezTo>
                  <a:pt x="11710737" y="4465441"/>
                  <a:pt x="11656876" y="4411579"/>
                  <a:pt x="11590421" y="4411579"/>
                </a:cubicBezTo>
                <a:cubicBezTo>
                  <a:pt x="11523966" y="4411579"/>
                  <a:pt x="11470105" y="4465441"/>
                  <a:pt x="11470105" y="4531895"/>
                </a:cubicBezTo>
                <a:cubicBezTo>
                  <a:pt x="11470105" y="4598349"/>
                  <a:pt x="11523966" y="4652211"/>
                  <a:pt x="11590421" y="4652211"/>
                </a:cubicBezTo>
                <a:close/>
                <a:moveTo>
                  <a:pt x="10948737" y="2085474"/>
                </a:moveTo>
                <a:cubicBezTo>
                  <a:pt x="11015192" y="2085474"/>
                  <a:pt x="11069053" y="2031608"/>
                  <a:pt x="11069053" y="1965158"/>
                </a:cubicBezTo>
                <a:cubicBezTo>
                  <a:pt x="11069053" y="1898708"/>
                  <a:pt x="11015192" y="1844842"/>
                  <a:pt x="10948737" y="1844842"/>
                </a:cubicBezTo>
                <a:cubicBezTo>
                  <a:pt x="10882282" y="1844842"/>
                  <a:pt x="10828421" y="1898708"/>
                  <a:pt x="10828421" y="1965158"/>
                </a:cubicBezTo>
                <a:cubicBezTo>
                  <a:pt x="10828421" y="2031608"/>
                  <a:pt x="10882282" y="2085474"/>
                  <a:pt x="10948737" y="2085474"/>
                </a:cubicBezTo>
                <a:close/>
                <a:moveTo>
                  <a:pt x="11590421" y="1443790"/>
                </a:moveTo>
                <a:cubicBezTo>
                  <a:pt x="11656876" y="1443790"/>
                  <a:pt x="11710737" y="1389924"/>
                  <a:pt x="11710737" y="1323474"/>
                </a:cubicBezTo>
                <a:cubicBezTo>
                  <a:pt x="11710737" y="1257023"/>
                  <a:pt x="11656876" y="1203158"/>
                  <a:pt x="11590421" y="1203158"/>
                </a:cubicBezTo>
                <a:cubicBezTo>
                  <a:pt x="11523966" y="1203158"/>
                  <a:pt x="11470105" y="1257023"/>
                  <a:pt x="11470105" y="1323474"/>
                </a:cubicBezTo>
                <a:cubicBezTo>
                  <a:pt x="11470105" y="1389924"/>
                  <a:pt x="11523966" y="1443790"/>
                  <a:pt x="11590421" y="1443790"/>
                </a:cubicBezTo>
                <a:close/>
                <a:moveTo>
                  <a:pt x="10307053" y="1443790"/>
                </a:moveTo>
                <a:cubicBezTo>
                  <a:pt x="10373508" y="1443790"/>
                  <a:pt x="10427368" y="1389924"/>
                  <a:pt x="10427368" y="1323474"/>
                </a:cubicBezTo>
                <a:cubicBezTo>
                  <a:pt x="10427368" y="1257023"/>
                  <a:pt x="10373508" y="1203158"/>
                  <a:pt x="10307053" y="1203158"/>
                </a:cubicBezTo>
                <a:cubicBezTo>
                  <a:pt x="10240598" y="1203158"/>
                  <a:pt x="10186737" y="1257023"/>
                  <a:pt x="10186737" y="1323474"/>
                </a:cubicBezTo>
                <a:cubicBezTo>
                  <a:pt x="10186737" y="1389924"/>
                  <a:pt x="10240598" y="1443790"/>
                  <a:pt x="10307053" y="1443790"/>
                </a:cubicBezTo>
                <a:close/>
                <a:moveTo>
                  <a:pt x="10307053" y="802105"/>
                </a:moveTo>
                <a:cubicBezTo>
                  <a:pt x="10373508" y="802105"/>
                  <a:pt x="10427368" y="748240"/>
                  <a:pt x="10427368" y="681790"/>
                </a:cubicBezTo>
                <a:cubicBezTo>
                  <a:pt x="10427368" y="615339"/>
                  <a:pt x="10373508" y="561474"/>
                  <a:pt x="10307053" y="561474"/>
                </a:cubicBezTo>
                <a:cubicBezTo>
                  <a:pt x="10240598" y="561474"/>
                  <a:pt x="10186737" y="615339"/>
                  <a:pt x="10186737" y="681790"/>
                </a:cubicBezTo>
                <a:cubicBezTo>
                  <a:pt x="10186737" y="748240"/>
                  <a:pt x="10240598" y="802105"/>
                  <a:pt x="10307053" y="802105"/>
                </a:cubicBezTo>
                <a:close/>
                <a:moveTo>
                  <a:pt x="9665368" y="802105"/>
                </a:moveTo>
                <a:cubicBezTo>
                  <a:pt x="9731823" y="802105"/>
                  <a:pt x="9785684" y="748240"/>
                  <a:pt x="9785684" y="681790"/>
                </a:cubicBezTo>
                <a:cubicBezTo>
                  <a:pt x="9785684" y="615339"/>
                  <a:pt x="9731823" y="561474"/>
                  <a:pt x="9665368" y="561474"/>
                </a:cubicBezTo>
                <a:cubicBezTo>
                  <a:pt x="9598914" y="561474"/>
                  <a:pt x="9545053" y="615339"/>
                  <a:pt x="9545053" y="681790"/>
                </a:cubicBezTo>
                <a:cubicBezTo>
                  <a:pt x="9545053" y="748240"/>
                  <a:pt x="9598914" y="802105"/>
                  <a:pt x="9665368" y="802105"/>
                </a:cubicBezTo>
                <a:close/>
                <a:moveTo>
                  <a:pt x="9023684" y="802105"/>
                </a:moveTo>
                <a:cubicBezTo>
                  <a:pt x="9090139" y="802105"/>
                  <a:pt x="9144000" y="748240"/>
                  <a:pt x="9144000" y="681790"/>
                </a:cubicBezTo>
                <a:cubicBezTo>
                  <a:pt x="9144000" y="615339"/>
                  <a:pt x="9090139" y="561474"/>
                  <a:pt x="9023684" y="561474"/>
                </a:cubicBezTo>
                <a:cubicBezTo>
                  <a:pt x="8957230" y="561474"/>
                  <a:pt x="8903368" y="615339"/>
                  <a:pt x="8903368" y="681790"/>
                </a:cubicBezTo>
                <a:cubicBezTo>
                  <a:pt x="8903368" y="748240"/>
                  <a:pt x="8957230" y="802105"/>
                  <a:pt x="9023684" y="802105"/>
                </a:cubicBezTo>
                <a:close/>
                <a:moveTo>
                  <a:pt x="8382000" y="802105"/>
                </a:moveTo>
                <a:cubicBezTo>
                  <a:pt x="8448454" y="802105"/>
                  <a:pt x="8502316" y="748240"/>
                  <a:pt x="8502316" y="681790"/>
                </a:cubicBezTo>
                <a:cubicBezTo>
                  <a:pt x="8502316" y="615339"/>
                  <a:pt x="8448454" y="561474"/>
                  <a:pt x="8382000" y="561474"/>
                </a:cubicBezTo>
                <a:cubicBezTo>
                  <a:pt x="8315546" y="561474"/>
                  <a:pt x="8261684" y="615339"/>
                  <a:pt x="8261684" y="681790"/>
                </a:cubicBezTo>
                <a:cubicBezTo>
                  <a:pt x="8261684" y="748240"/>
                  <a:pt x="8315546" y="802105"/>
                  <a:pt x="8382000" y="802105"/>
                </a:cubicBezTo>
                <a:close/>
                <a:moveTo>
                  <a:pt x="1965158" y="1443790"/>
                </a:moveTo>
                <a:cubicBezTo>
                  <a:pt x="2031608" y="1443790"/>
                  <a:pt x="2085474" y="1389924"/>
                  <a:pt x="2085474" y="1323474"/>
                </a:cubicBezTo>
                <a:cubicBezTo>
                  <a:pt x="2085474" y="1257023"/>
                  <a:pt x="2031608" y="1203158"/>
                  <a:pt x="1965158" y="1203158"/>
                </a:cubicBezTo>
                <a:cubicBezTo>
                  <a:pt x="1898708" y="1203158"/>
                  <a:pt x="1844842" y="1257023"/>
                  <a:pt x="1844842" y="1323474"/>
                </a:cubicBezTo>
                <a:cubicBezTo>
                  <a:pt x="1844842" y="1389924"/>
                  <a:pt x="1898708" y="1443790"/>
                  <a:pt x="1965158" y="1443790"/>
                </a:cubicBezTo>
                <a:close/>
                <a:moveTo>
                  <a:pt x="681790" y="1443790"/>
                </a:moveTo>
                <a:cubicBezTo>
                  <a:pt x="748240" y="1443790"/>
                  <a:pt x="802105" y="1389924"/>
                  <a:pt x="802105" y="1323474"/>
                </a:cubicBezTo>
                <a:cubicBezTo>
                  <a:pt x="802105" y="1257023"/>
                  <a:pt x="748240" y="1203158"/>
                  <a:pt x="681790" y="1203158"/>
                </a:cubicBezTo>
                <a:cubicBezTo>
                  <a:pt x="615339" y="1203158"/>
                  <a:pt x="561474" y="1257023"/>
                  <a:pt x="561474" y="1323474"/>
                </a:cubicBezTo>
                <a:cubicBezTo>
                  <a:pt x="561474" y="1389924"/>
                  <a:pt x="615339" y="1443790"/>
                  <a:pt x="681790" y="1443790"/>
                </a:cubicBezTo>
                <a:close/>
                <a:moveTo>
                  <a:pt x="1965158" y="2085474"/>
                </a:moveTo>
                <a:cubicBezTo>
                  <a:pt x="2031608" y="2085474"/>
                  <a:pt x="2085474" y="2031608"/>
                  <a:pt x="2085474" y="1965158"/>
                </a:cubicBezTo>
                <a:cubicBezTo>
                  <a:pt x="2085474" y="1898708"/>
                  <a:pt x="2031608" y="1844842"/>
                  <a:pt x="1965158" y="1844842"/>
                </a:cubicBezTo>
                <a:cubicBezTo>
                  <a:pt x="1898708" y="1844842"/>
                  <a:pt x="1844842" y="1898708"/>
                  <a:pt x="1844842" y="1965158"/>
                </a:cubicBezTo>
                <a:cubicBezTo>
                  <a:pt x="1844842" y="2031608"/>
                  <a:pt x="1898708" y="2085474"/>
                  <a:pt x="1965158" y="2085474"/>
                </a:cubicBezTo>
                <a:close/>
                <a:moveTo>
                  <a:pt x="1323474" y="2727158"/>
                </a:moveTo>
                <a:cubicBezTo>
                  <a:pt x="1389924" y="2727158"/>
                  <a:pt x="1443790" y="2673293"/>
                  <a:pt x="1443790" y="2606842"/>
                </a:cubicBezTo>
                <a:cubicBezTo>
                  <a:pt x="1443790" y="2540392"/>
                  <a:pt x="1389924" y="2486526"/>
                  <a:pt x="1323474" y="2486526"/>
                </a:cubicBezTo>
                <a:cubicBezTo>
                  <a:pt x="1257023" y="2486526"/>
                  <a:pt x="1203158" y="2540392"/>
                  <a:pt x="1203158" y="2606842"/>
                </a:cubicBezTo>
                <a:cubicBezTo>
                  <a:pt x="1203158" y="2673293"/>
                  <a:pt x="1257023" y="2727158"/>
                  <a:pt x="1323474" y="2727158"/>
                </a:cubicBezTo>
                <a:close/>
                <a:moveTo>
                  <a:pt x="1965158" y="802105"/>
                </a:moveTo>
                <a:cubicBezTo>
                  <a:pt x="2031608" y="802105"/>
                  <a:pt x="2085474" y="748240"/>
                  <a:pt x="2085474" y="681790"/>
                </a:cubicBezTo>
                <a:cubicBezTo>
                  <a:pt x="2085474" y="615339"/>
                  <a:pt x="2031608" y="561474"/>
                  <a:pt x="1965158" y="561474"/>
                </a:cubicBezTo>
                <a:cubicBezTo>
                  <a:pt x="1898708" y="561474"/>
                  <a:pt x="1844842" y="615339"/>
                  <a:pt x="1844842" y="681790"/>
                </a:cubicBezTo>
                <a:cubicBezTo>
                  <a:pt x="1844842" y="748240"/>
                  <a:pt x="1898708" y="802105"/>
                  <a:pt x="1965158" y="802105"/>
                </a:cubicBezTo>
                <a:close/>
                <a:moveTo>
                  <a:pt x="1965158" y="10427368"/>
                </a:moveTo>
                <a:cubicBezTo>
                  <a:pt x="2031608" y="10427368"/>
                  <a:pt x="2085474" y="10373508"/>
                  <a:pt x="2085474" y="10307053"/>
                </a:cubicBezTo>
                <a:cubicBezTo>
                  <a:pt x="2085474" y="10240598"/>
                  <a:pt x="2031608" y="10186737"/>
                  <a:pt x="1965158" y="10186737"/>
                </a:cubicBezTo>
                <a:cubicBezTo>
                  <a:pt x="1898708" y="10186737"/>
                  <a:pt x="1844842" y="10240598"/>
                  <a:pt x="1844842" y="10307053"/>
                </a:cubicBezTo>
                <a:cubicBezTo>
                  <a:pt x="1844842" y="10373508"/>
                  <a:pt x="1898708" y="10427368"/>
                  <a:pt x="1965158" y="10427368"/>
                </a:cubicBezTo>
                <a:close/>
                <a:moveTo>
                  <a:pt x="2606842" y="11710737"/>
                </a:moveTo>
                <a:cubicBezTo>
                  <a:pt x="2673293" y="11710737"/>
                  <a:pt x="2727158" y="11656876"/>
                  <a:pt x="2727158" y="11590421"/>
                </a:cubicBezTo>
                <a:cubicBezTo>
                  <a:pt x="2727158" y="11523966"/>
                  <a:pt x="2673293" y="11470105"/>
                  <a:pt x="2606842" y="11470105"/>
                </a:cubicBezTo>
                <a:cubicBezTo>
                  <a:pt x="2540392" y="11470105"/>
                  <a:pt x="2486526" y="11523966"/>
                  <a:pt x="2486526" y="11590421"/>
                </a:cubicBezTo>
                <a:cubicBezTo>
                  <a:pt x="2486526" y="11656876"/>
                  <a:pt x="2540392" y="11710737"/>
                  <a:pt x="2606842" y="11710737"/>
                </a:cubicBezTo>
                <a:close/>
                <a:moveTo>
                  <a:pt x="1965158" y="9144000"/>
                </a:moveTo>
                <a:cubicBezTo>
                  <a:pt x="2031608" y="9144000"/>
                  <a:pt x="2085474" y="9090139"/>
                  <a:pt x="2085474" y="9023684"/>
                </a:cubicBezTo>
                <a:cubicBezTo>
                  <a:pt x="2085474" y="8957230"/>
                  <a:pt x="2031608" y="8903368"/>
                  <a:pt x="1965158" y="8903368"/>
                </a:cubicBezTo>
                <a:cubicBezTo>
                  <a:pt x="1898708" y="8903368"/>
                  <a:pt x="1844842" y="8957230"/>
                  <a:pt x="1844842" y="9023684"/>
                </a:cubicBezTo>
                <a:cubicBezTo>
                  <a:pt x="1844842" y="9090139"/>
                  <a:pt x="1898708" y="9144000"/>
                  <a:pt x="1965158" y="9144000"/>
                </a:cubicBezTo>
                <a:close/>
                <a:moveTo>
                  <a:pt x="1965158" y="9785684"/>
                </a:moveTo>
                <a:cubicBezTo>
                  <a:pt x="2031608" y="9785684"/>
                  <a:pt x="2085474" y="9731823"/>
                  <a:pt x="2085474" y="9665368"/>
                </a:cubicBezTo>
                <a:cubicBezTo>
                  <a:pt x="2085474" y="9598914"/>
                  <a:pt x="2031608" y="9545053"/>
                  <a:pt x="1965158" y="9545053"/>
                </a:cubicBezTo>
                <a:cubicBezTo>
                  <a:pt x="1898708" y="9545053"/>
                  <a:pt x="1844842" y="9598914"/>
                  <a:pt x="1844842" y="9665368"/>
                </a:cubicBezTo>
                <a:cubicBezTo>
                  <a:pt x="1844842" y="9731823"/>
                  <a:pt x="1898708" y="9785684"/>
                  <a:pt x="1965158" y="9785684"/>
                </a:cubicBezTo>
                <a:close/>
                <a:moveTo>
                  <a:pt x="1323474" y="8502316"/>
                </a:moveTo>
                <a:cubicBezTo>
                  <a:pt x="1389924" y="8502316"/>
                  <a:pt x="1443790" y="8448454"/>
                  <a:pt x="1443790" y="8382000"/>
                </a:cubicBezTo>
                <a:cubicBezTo>
                  <a:pt x="1443790" y="8315546"/>
                  <a:pt x="1389924" y="8261684"/>
                  <a:pt x="1323474" y="8261684"/>
                </a:cubicBezTo>
                <a:cubicBezTo>
                  <a:pt x="1257023" y="8261684"/>
                  <a:pt x="1203158" y="8315546"/>
                  <a:pt x="1203158" y="8382000"/>
                </a:cubicBezTo>
                <a:cubicBezTo>
                  <a:pt x="1203158" y="8448454"/>
                  <a:pt x="1257023" y="8502316"/>
                  <a:pt x="1323474" y="8502316"/>
                </a:cubicBezTo>
                <a:close/>
                <a:moveTo>
                  <a:pt x="4531895" y="1443790"/>
                </a:moveTo>
                <a:cubicBezTo>
                  <a:pt x="4598349" y="1443790"/>
                  <a:pt x="4652211" y="1389924"/>
                  <a:pt x="4652211" y="1323474"/>
                </a:cubicBezTo>
                <a:cubicBezTo>
                  <a:pt x="4652211" y="1257023"/>
                  <a:pt x="4598349" y="1203158"/>
                  <a:pt x="4531895" y="1203158"/>
                </a:cubicBezTo>
                <a:cubicBezTo>
                  <a:pt x="4465441" y="1203158"/>
                  <a:pt x="4411579" y="1257023"/>
                  <a:pt x="4411579" y="1323474"/>
                </a:cubicBezTo>
                <a:cubicBezTo>
                  <a:pt x="4411579" y="1389924"/>
                  <a:pt x="4465441" y="1443790"/>
                  <a:pt x="4531895" y="1443790"/>
                </a:cubicBezTo>
                <a:close/>
                <a:moveTo>
                  <a:pt x="5173579" y="1443790"/>
                </a:moveTo>
                <a:cubicBezTo>
                  <a:pt x="5240034" y="1443790"/>
                  <a:pt x="5293895" y="1389924"/>
                  <a:pt x="5293895" y="1323474"/>
                </a:cubicBezTo>
                <a:cubicBezTo>
                  <a:pt x="5293895" y="1257023"/>
                  <a:pt x="5240034" y="1203158"/>
                  <a:pt x="5173579" y="1203158"/>
                </a:cubicBezTo>
                <a:cubicBezTo>
                  <a:pt x="5107125" y="1203158"/>
                  <a:pt x="5053263" y="1257023"/>
                  <a:pt x="5053263" y="1323474"/>
                </a:cubicBezTo>
                <a:cubicBezTo>
                  <a:pt x="5053263" y="1389924"/>
                  <a:pt x="5107125" y="1443790"/>
                  <a:pt x="5173579" y="1443790"/>
                </a:cubicBezTo>
                <a:close/>
                <a:moveTo>
                  <a:pt x="4531895" y="802105"/>
                </a:moveTo>
                <a:cubicBezTo>
                  <a:pt x="4598349" y="802105"/>
                  <a:pt x="4652211" y="748240"/>
                  <a:pt x="4652211" y="681790"/>
                </a:cubicBezTo>
                <a:cubicBezTo>
                  <a:pt x="4652211" y="615339"/>
                  <a:pt x="4598349" y="561474"/>
                  <a:pt x="4531895" y="561474"/>
                </a:cubicBezTo>
                <a:cubicBezTo>
                  <a:pt x="4465441" y="561474"/>
                  <a:pt x="4411579" y="615339"/>
                  <a:pt x="4411579" y="681790"/>
                </a:cubicBezTo>
                <a:cubicBezTo>
                  <a:pt x="4411579" y="748240"/>
                  <a:pt x="4465441" y="802105"/>
                  <a:pt x="4531895" y="802105"/>
                </a:cubicBezTo>
                <a:close/>
                <a:moveTo>
                  <a:pt x="5815263" y="2727158"/>
                </a:moveTo>
                <a:cubicBezTo>
                  <a:pt x="5881718" y="2727158"/>
                  <a:pt x="5935579" y="2673293"/>
                  <a:pt x="5935579" y="2606842"/>
                </a:cubicBezTo>
                <a:cubicBezTo>
                  <a:pt x="5935579" y="2540392"/>
                  <a:pt x="5881718" y="2486526"/>
                  <a:pt x="5815263" y="2486526"/>
                </a:cubicBezTo>
                <a:cubicBezTo>
                  <a:pt x="5748809" y="2486526"/>
                  <a:pt x="5694948" y="2540392"/>
                  <a:pt x="5694948" y="2606842"/>
                </a:cubicBezTo>
                <a:cubicBezTo>
                  <a:pt x="5694948" y="2673293"/>
                  <a:pt x="5748809" y="2727158"/>
                  <a:pt x="5815263" y="2727158"/>
                </a:cubicBezTo>
                <a:close/>
                <a:moveTo>
                  <a:pt x="6456948" y="2085474"/>
                </a:moveTo>
                <a:cubicBezTo>
                  <a:pt x="6523402" y="2085474"/>
                  <a:pt x="6577263" y="2031608"/>
                  <a:pt x="6577263" y="1965158"/>
                </a:cubicBezTo>
                <a:cubicBezTo>
                  <a:pt x="6577263" y="1898708"/>
                  <a:pt x="6523402" y="1844842"/>
                  <a:pt x="6456948" y="1844842"/>
                </a:cubicBezTo>
                <a:cubicBezTo>
                  <a:pt x="6390493" y="1844842"/>
                  <a:pt x="6336632" y="1898708"/>
                  <a:pt x="6336632" y="1965158"/>
                </a:cubicBezTo>
                <a:cubicBezTo>
                  <a:pt x="6336632" y="2031608"/>
                  <a:pt x="6390493" y="2085474"/>
                  <a:pt x="6456948" y="2085474"/>
                </a:cubicBezTo>
                <a:close/>
                <a:moveTo>
                  <a:pt x="6456948" y="802105"/>
                </a:moveTo>
                <a:cubicBezTo>
                  <a:pt x="6523402" y="802105"/>
                  <a:pt x="6577263" y="748240"/>
                  <a:pt x="6577263" y="681790"/>
                </a:cubicBezTo>
                <a:cubicBezTo>
                  <a:pt x="6577263" y="615339"/>
                  <a:pt x="6523402" y="561474"/>
                  <a:pt x="6456948" y="561474"/>
                </a:cubicBezTo>
                <a:cubicBezTo>
                  <a:pt x="6390493" y="561474"/>
                  <a:pt x="6336632" y="615339"/>
                  <a:pt x="6336632" y="681790"/>
                </a:cubicBezTo>
                <a:cubicBezTo>
                  <a:pt x="6336632" y="748240"/>
                  <a:pt x="6390493" y="802105"/>
                  <a:pt x="6456948" y="802105"/>
                </a:cubicBezTo>
                <a:close/>
                <a:moveTo>
                  <a:pt x="10948737" y="7860632"/>
                </a:moveTo>
                <a:cubicBezTo>
                  <a:pt x="11015192" y="7860632"/>
                  <a:pt x="11069053" y="7806770"/>
                  <a:pt x="11069053" y="7740316"/>
                </a:cubicBezTo>
                <a:cubicBezTo>
                  <a:pt x="11069053" y="7673862"/>
                  <a:pt x="11015192" y="7620000"/>
                  <a:pt x="10948737" y="7620000"/>
                </a:cubicBezTo>
                <a:cubicBezTo>
                  <a:pt x="10882282" y="7620000"/>
                  <a:pt x="10828421" y="7673862"/>
                  <a:pt x="10828421" y="7740316"/>
                </a:cubicBezTo>
                <a:cubicBezTo>
                  <a:pt x="10828421" y="7806770"/>
                  <a:pt x="10882282" y="7860632"/>
                  <a:pt x="10948737" y="7860632"/>
                </a:cubicBezTo>
                <a:close/>
                <a:moveTo>
                  <a:pt x="10307053" y="8502316"/>
                </a:moveTo>
                <a:cubicBezTo>
                  <a:pt x="10373508" y="8502316"/>
                  <a:pt x="10427368" y="8448454"/>
                  <a:pt x="10427368" y="8382000"/>
                </a:cubicBezTo>
                <a:cubicBezTo>
                  <a:pt x="10427368" y="8315546"/>
                  <a:pt x="10373508" y="8261684"/>
                  <a:pt x="10307053" y="8261684"/>
                </a:cubicBezTo>
                <a:cubicBezTo>
                  <a:pt x="10240598" y="8261684"/>
                  <a:pt x="10186737" y="8315546"/>
                  <a:pt x="10186737" y="8382000"/>
                </a:cubicBezTo>
                <a:cubicBezTo>
                  <a:pt x="10186737" y="8448454"/>
                  <a:pt x="10240598" y="8502316"/>
                  <a:pt x="10307053" y="8502316"/>
                </a:cubicBezTo>
                <a:close/>
                <a:moveTo>
                  <a:pt x="10307053" y="9144000"/>
                </a:moveTo>
                <a:cubicBezTo>
                  <a:pt x="10373508" y="9144000"/>
                  <a:pt x="10427368" y="9090139"/>
                  <a:pt x="10427368" y="9023684"/>
                </a:cubicBezTo>
                <a:cubicBezTo>
                  <a:pt x="10427368" y="8957230"/>
                  <a:pt x="10373508" y="8903368"/>
                  <a:pt x="10307053" y="8903368"/>
                </a:cubicBezTo>
                <a:cubicBezTo>
                  <a:pt x="10240598" y="8903368"/>
                  <a:pt x="10186737" y="8957230"/>
                  <a:pt x="10186737" y="9023684"/>
                </a:cubicBezTo>
                <a:cubicBezTo>
                  <a:pt x="10186737" y="9090139"/>
                  <a:pt x="10240598" y="9144000"/>
                  <a:pt x="10307053" y="9144000"/>
                </a:cubicBezTo>
                <a:close/>
                <a:moveTo>
                  <a:pt x="10307053" y="9785684"/>
                </a:moveTo>
                <a:cubicBezTo>
                  <a:pt x="10373508" y="9785684"/>
                  <a:pt x="10427368" y="9731823"/>
                  <a:pt x="10427368" y="9665368"/>
                </a:cubicBezTo>
                <a:cubicBezTo>
                  <a:pt x="10427368" y="9598914"/>
                  <a:pt x="10373508" y="9545053"/>
                  <a:pt x="10307053" y="9545053"/>
                </a:cubicBezTo>
                <a:cubicBezTo>
                  <a:pt x="10240598" y="9545053"/>
                  <a:pt x="10186737" y="9598914"/>
                  <a:pt x="10186737" y="9665368"/>
                </a:cubicBezTo>
                <a:cubicBezTo>
                  <a:pt x="10186737" y="9731823"/>
                  <a:pt x="10240598" y="9785684"/>
                  <a:pt x="10307053" y="9785684"/>
                </a:cubicBezTo>
                <a:close/>
                <a:moveTo>
                  <a:pt x="681790" y="7218948"/>
                </a:moveTo>
                <a:cubicBezTo>
                  <a:pt x="748240" y="7218948"/>
                  <a:pt x="802105" y="7165086"/>
                  <a:pt x="802105" y="7098632"/>
                </a:cubicBezTo>
                <a:cubicBezTo>
                  <a:pt x="802105" y="7032178"/>
                  <a:pt x="748240" y="6978316"/>
                  <a:pt x="681790" y="6978316"/>
                </a:cubicBezTo>
                <a:cubicBezTo>
                  <a:pt x="615339" y="6978316"/>
                  <a:pt x="561474" y="7032178"/>
                  <a:pt x="561474" y="7098632"/>
                </a:cubicBezTo>
                <a:cubicBezTo>
                  <a:pt x="561474" y="7165086"/>
                  <a:pt x="615339" y="7218948"/>
                  <a:pt x="681790" y="7218948"/>
                </a:cubicBezTo>
                <a:close/>
                <a:moveTo>
                  <a:pt x="681790" y="7860632"/>
                </a:moveTo>
                <a:cubicBezTo>
                  <a:pt x="748240" y="7860632"/>
                  <a:pt x="802105" y="7806770"/>
                  <a:pt x="802105" y="7740316"/>
                </a:cubicBezTo>
                <a:cubicBezTo>
                  <a:pt x="802105" y="7673862"/>
                  <a:pt x="748240" y="7620000"/>
                  <a:pt x="681790" y="7620000"/>
                </a:cubicBezTo>
                <a:cubicBezTo>
                  <a:pt x="615339" y="7620000"/>
                  <a:pt x="561474" y="7673862"/>
                  <a:pt x="561474" y="7740316"/>
                </a:cubicBezTo>
                <a:cubicBezTo>
                  <a:pt x="561474" y="7806770"/>
                  <a:pt x="615339" y="7860632"/>
                  <a:pt x="681790" y="7860632"/>
                </a:cubicBezTo>
                <a:close/>
                <a:moveTo>
                  <a:pt x="681790" y="6577263"/>
                </a:moveTo>
                <a:cubicBezTo>
                  <a:pt x="748240" y="6577263"/>
                  <a:pt x="802105" y="6523402"/>
                  <a:pt x="802105" y="6456948"/>
                </a:cubicBezTo>
                <a:cubicBezTo>
                  <a:pt x="802105" y="6390493"/>
                  <a:pt x="748240" y="6336632"/>
                  <a:pt x="681790" y="6336632"/>
                </a:cubicBezTo>
                <a:cubicBezTo>
                  <a:pt x="615339" y="6336632"/>
                  <a:pt x="561474" y="6390493"/>
                  <a:pt x="561474" y="6456948"/>
                </a:cubicBezTo>
                <a:cubicBezTo>
                  <a:pt x="561474" y="6523402"/>
                  <a:pt x="615339" y="6577263"/>
                  <a:pt x="681790" y="6577263"/>
                </a:cubicBezTo>
                <a:close/>
                <a:moveTo>
                  <a:pt x="1323474" y="6577263"/>
                </a:moveTo>
                <a:cubicBezTo>
                  <a:pt x="1389924" y="6577263"/>
                  <a:pt x="1443790" y="6523402"/>
                  <a:pt x="1443790" y="6456948"/>
                </a:cubicBezTo>
                <a:cubicBezTo>
                  <a:pt x="1443790" y="6390493"/>
                  <a:pt x="1389924" y="6336632"/>
                  <a:pt x="1323474" y="6336632"/>
                </a:cubicBezTo>
                <a:cubicBezTo>
                  <a:pt x="1257023" y="6336632"/>
                  <a:pt x="1203158" y="6390493"/>
                  <a:pt x="1203158" y="6456948"/>
                </a:cubicBezTo>
                <a:cubicBezTo>
                  <a:pt x="1203158" y="6523402"/>
                  <a:pt x="1257023" y="6577263"/>
                  <a:pt x="1323474" y="6577263"/>
                </a:cubicBezTo>
                <a:close/>
                <a:moveTo>
                  <a:pt x="681790" y="3368842"/>
                </a:moveTo>
                <a:cubicBezTo>
                  <a:pt x="748240" y="3368842"/>
                  <a:pt x="802105" y="3314977"/>
                  <a:pt x="802105" y="3248526"/>
                </a:cubicBezTo>
                <a:cubicBezTo>
                  <a:pt x="802105" y="3182076"/>
                  <a:pt x="748240" y="3128211"/>
                  <a:pt x="681790" y="3128211"/>
                </a:cubicBezTo>
                <a:cubicBezTo>
                  <a:pt x="615339" y="3128211"/>
                  <a:pt x="561474" y="3182076"/>
                  <a:pt x="561474" y="3248526"/>
                </a:cubicBezTo>
                <a:cubicBezTo>
                  <a:pt x="561474" y="3314977"/>
                  <a:pt x="615339" y="3368842"/>
                  <a:pt x="681790" y="3368842"/>
                </a:cubicBezTo>
                <a:close/>
                <a:moveTo>
                  <a:pt x="1965158" y="5935579"/>
                </a:moveTo>
                <a:cubicBezTo>
                  <a:pt x="2031608" y="5935579"/>
                  <a:pt x="2085474" y="5881718"/>
                  <a:pt x="2085474" y="5815263"/>
                </a:cubicBezTo>
                <a:cubicBezTo>
                  <a:pt x="2085474" y="5748809"/>
                  <a:pt x="2031608" y="5694948"/>
                  <a:pt x="1965158" y="5694948"/>
                </a:cubicBezTo>
                <a:cubicBezTo>
                  <a:pt x="1898708" y="5694948"/>
                  <a:pt x="1844842" y="5748809"/>
                  <a:pt x="1844842" y="5815263"/>
                </a:cubicBezTo>
                <a:cubicBezTo>
                  <a:pt x="1844842" y="5881718"/>
                  <a:pt x="1898708" y="5935579"/>
                  <a:pt x="1965158" y="5935579"/>
                </a:cubicBezTo>
                <a:close/>
                <a:moveTo>
                  <a:pt x="2606842" y="5293895"/>
                </a:moveTo>
                <a:cubicBezTo>
                  <a:pt x="2673293" y="5293895"/>
                  <a:pt x="2727158" y="5240034"/>
                  <a:pt x="2727158" y="5173579"/>
                </a:cubicBezTo>
                <a:cubicBezTo>
                  <a:pt x="2727158" y="5107125"/>
                  <a:pt x="2673293" y="5053263"/>
                  <a:pt x="2606842" y="5053263"/>
                </a:cubicBezTo>
                <a:cubicBezTo>
                  <a:pt x="2540392" y="5053263"/>
                  <a:pt x="2486526" y="5107125"/>
                  <a:pt x="2486526" y="5173579"/>
                </a:cubicBezTo>
                <a:cubicBezTo>
                  <a:pt x="2486526" y="5240034"/>
                  <a:pt x="2540392" y="5293895"/>
                  <a:pt x="2606842" y="5293895"/>
                </a:cubicBezTo>
                <a:close/>
              </a:path>
            </a:pathLst>
          </a:custGeom>
          <a:solidFill>
            <a:srgbClr val="237825">
              <a:alpha val="5000"/>
            </a:srgbClr>
          </a:solidFill>
          <a:ln w="40105" cap="flat">
            <a:noFill/>
            <a:prstDash val="solid"/>
            <a:miter/>
          </a:ln>
        </p:spPr>
        <p:txBody>
          <a:bodyPr rtlCol="0" anchor="ctr"/>
          <a:p>
            <a:endParaRPr lang="zh-CN" altLang="en-US"/>
          </a:p>
        </p:txBody>
      </p:sp>
      <p:pic>
        <p:nvPicPr>
          <p:cNvPr id="2097240" name="Picture 3"/>
          <p:cNvPicPr preferRelativeResize="0">
            <a:picLocks noChangeArrowheads="1"/>
          </p:cNvPicPr>
          <p:nvPr/>
        </p:nvPicPr>
        <p:blipFill>
          <a:blip r:embed="rId1" cstate="print"/>
          <a:stretch>
            <a:fillRect/>
          </a:stretch>
        </p:blipFill>
        <p:spPr bwMode="auto">
          <a:xfrm>
            <a:off x="7464152" y="2830249"/>
            <a:ext cx="972000" cy="972000"/>
          </a:xfrm>
          <a:prstGeom prst="rect">
            <a:avLst/>
          </a:prstGeom>
          <a:noFill/>
          <a:ln>
            <a:noFill/>
          </a:ln>
        </p:spPr>
      </p:pic>
      <p:pic>
        <p:nvPicPr>
          <p:cNvPr id="2097241" name="跳">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73047" y="3647632"/>
            <a:ext cx="609600" cy="609600"/>
          </a:xfrm>
          <a:prstGeom prst="rect">
            <a:avLst/>
          </a:prstGeom>
        </p:spPr>
      </p:pic>
      <p:grpSp>
        <p:nvGrpSpPr>
          <p:cNvPr id="161" name="组合 87"/>
          <p:cNvGrpSpPr/>
          <p:nvPr/>
        </p:nvGrpSpPr>
        <p:grpSpPr>
          <a:xfrm>
            <a:off x="3627892" y="3705684"/>
            <a:ext cx="1246187" cy="1482442"/>
            <a:chOff x="2951178" y="3520136"/>
            <a:chExt cx="1246187" cy="1482442"/>
          </a:xfrm>
        </p:grpSpPr>
        <p:grpSp>
          <p:nvGrpSpPr>
            <p:cNvPr id="162" name="组合 88"/>
            <p:cNvGrpSpPr/>
            <p:nvPr/>
          </p:nvGrpSpPr>
          <p:grpSpPr>
            <a:xfrm>
              <a:off x="2951178" y="3756978"/>
              <a:ext cx="1246187" cy="1245600"/>
              <a:chOff x="2951178" y="3756978"/>
              <a:chExt cx="1246187" cy="1245600"/>
            </a:xfrm>
          </p:grpSpPr>
          <p:sp>
            <p:nvSpPr>
              <p:cNvPr id="1048835" name="矩形 90"/>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36" name="椭圆 91"/>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37" name="椭圆 92"/>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38" name="椭圆 93"/>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39" name="椭圆 94"/>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840" name="矩形 3"/>
            <p:cNvSpPr>
              <a:spLocks noChangeArrowheads="1"/>
            </p:cNvSpPr>
            <p:nvPr/>
          </p:nvSpPr>
          <p:spPr bwMode="auto">
            <a:xfrm>
              <a:off x="3106538" y="3520136"/>
              <a:ext cx="1065575" cy="378565"/>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163" name="组合 96"/>
          <p:cNvGrpSpPr/>
          <p:nvPr/>
        </p:nvGrpSpPr>
        <p:grpSpPr>
          <a:xfrm>
            <a:off x="4870655" y="3942526"/>
            <a:ext cx="1246187" cy="1245600"/>
            <a:chOff x="2951178" y="3756978"/>
            <a:chExt cx="1246187" cy="1245600"/>
          </a:xfrm>
        </p:grpSpPr>
        <p:sp>
          <p:nvSpPr>
            <p:cNvPr id="1048841" name="矩形 98"/>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42" name="椭圆 99"/>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43" name="椭圆 100"/>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44" name="椭圆 101"/>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45" name="椭圆 102"/>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164" name="组合 104"/>
          <p:cNvGrpSpPr/>
          <p:nvPr/>
        </p:nvGrpSpPr>
        <p:grpSpPr>
          <a:xfrm>
            <a:off x="6120789" y="3942526"/>
            <a:ext cx="1246187" cy="1245600"/>
            <a:chOff x="2951178" y="3756978"/>
            <a:chExt cx="1246187" cy="1245600"/>
          </a:xfrm>
        </p:grpSpPr>
        <p:sp>
          <p:nvSpPr>
            <p:cNvPr id="1048846" name="矩形 106"/>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47" name="椭圆 107"/>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48" name="椭圆 108"/>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49" name="椭圆 109"/>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50" name="椭圆 110"/>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165" name="组合 26"/>
          <p:cNvGrpSpPr/>
          <p:nvPr/>
        </p:nvGrpSpPr>
        <p:grpSpPr>
          <a:xfrm>
            <a:off x="6076918" y="908720"/>
            <a:ext cx="1246187" cy="1558290"/>
            <a:chOff x="2951178" y="3520136"/>
            <a:chExt cx="1246187" cy="1558290"/>
          </a:xfrm>
        </p:grpSpPr>
        <p:grpSp>
          <p:nvGrpSpPr>
            <p:cNvPr id="166" name="组合 152"/>
            <p:cNvGrpSpPr/>
            <p:nvPr/>
          </p:nvGrpSpPr>
          <p:grpSpPr>
            <a:xfrm>
              <a:off x="2951178" y="3756978"/>
              <a:ext cx="1246187" cy="1245600"/>
              <a:chOff x="2951178" y="3756978"/>
              <a:chExt cx="1246187" cy="1245600"/>
            </a:xfrm>
          </p:grpSpPr>
          <p:sp>
            <p:nvSpPr>
              <p:cNvPr id="1048851" name="矩形 15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52" name="椭圆 15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53" name="椭圆 15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54" name="椭圆 15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55" name="椭圆 15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856"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167" name="组合 171"/>
          <p:cNvGrpSpPr/>
          <p:nvPr/>
        </p:nvGrpSpPr>
        <p:grpSpPr>
          <a:xfrm>
            <a:off x="7324479" y="908720"/>
            <a:ext cx="1246187" cy="1558290"/>
            <a:chOff x="2951178" y="3520136"/>
            <a:chExt cx="1246187" cy="1558290"/>
          </a:xfrm>
        </p:grpSpPr>
        <p:grpSp>
          <p:nvGrpSpPr>
            <p:cNvPr id="168" name="组合 172"/>
            <p:cNvGrpSpPr/>
            <p:nvPr/>
          </p:nvGrpSpPr>
          <p:grpSpPr>
            <a:xfrm>
              <a:off x="2951178" y="3756978"/>
              <a:ext cx="1246187" cy="1245600"/>
              <a:chOff x="2951178" y="3756978"/>
              <a:chExt cx="1246187" cy="1245600"/>
            </a:xfrm>
          </p:grpSpPr>
          <p:sp>
            <p:nvSpPr>
              <p:cNvPr id="1048857" name="矩形 17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58" name="椭圆 17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59" name="椭圆 17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60" name="椭圆 17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61" name="椭圆 17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862"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pic>
        <p:nvPicPr>
          <p:cNvPr id="2097242" name="Picture 6" descr="C:\Users\Administrator.PC-20110803SOOA\Desktop\路\92feb162706bae500d33fa1d.gif"/>
          <p:cNvPicPr>
            <a:picLocks noChangeAspect="1" noChangeArrowheads="1"/>
          </p:cNvPicPr>
          <p:nvPr/>
        </p:nvPicPr>
        <p:blipFill>
          <a:blip r:embed="rId5"/>
          <a:srcRect/>
          <a:stretch>
            <a:fillRect/>
          </a:stretch>
        </p:blipFill>
        <p:spPr bwMode="auto">
          <a:xfrm>
            <a:off x="7489131" y="5553376"/>
            <a:ext cx="839117" cy="1260000"/>
          </a:xfrm>
          <a:prstGeom prst="rect">
            <a:avLst/>
          </a:prstGeom>
          <a:noFill/>
          <a:ln>
            <a:noFill/>
          </a:ln>
        </p:spPr>
      </p:pic>
      <p:pic>
        <p:nvPicPr>
          <p:cNvPr id="2097243" name="Picture 6" descr="C:\Users\Administrator.PC-20110803SOOA\Desktop\路\92feb162706bae500d33fa1d.gif"/>
          <p:cNvPicPr>
            <a:picLocks noChangeAspect="1" noChangeArrowheads="1"/>
          </p:cNvPicPr>
          <p:nvPr/>
        </p:nvPicPr>
        <p:blipFill>
          <a:blip r:embed="rId5"/>
          <a:srcRect/>
          <a:stretch>
            <a:fillRect/>
          </a:stretch>
        </p:blipFill>
        <p:spPr bwMode="auto">
          <a:xfrm>
            <a:off x="6240016" y="5553376"/>
            <a:ext cx="839117" cy="1260000"/>
          </a:xfrm>
          <a:prstGeom prst="rect">
            <a:avLst/>
          </a:prstGeom>
          <a:noFill/>
          <a:ln>
            <a:noFill/>
          </a:ln>
        </p:spPr>
      </p:pic>
      <p:grpSp>
        <p:nvGrpSpPr>
          <p:cNvPr id="169" name="组合 114"/>
          <p:cNvGrpSpPr/>
          <p:nvPr/>
        </p:nvGrpSpPr>
        <p:grpSpPr>
          <a:xfrm>
            <a:off x="7343724" y="3942526"/>
            <a:ext cx="1246187" cy="1245600"/>
            <a:chOff x="2951178" y="3756978"/>
            <a:chExt cx="1246187" cy="1245600"/>
          </a:xfrm>
        </p:grpSpPr>
        <p:sp>
          <p:nvSpPr>
            <p:cNvPr id="1048863" name="矩形 115"/>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64" name="椭圆 116"/>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65" name="椭圆 117"/>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66" name="椭圆 118"/>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67" name="椭圆 119"/>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868" name="矩形 3"/>
          <p:cNvSpPr>
            <a:spLocks noChangeArrowheads="1"/>
          </p:cNvSpPr>
          <p:nvPr/>
        </p:nvSpPr>
        <p:spPr bwMode="auto">
          <a:xfrm>
            <a:off x="7493932" y="3705684"/>
            <a:ext cx="1065575" cy="1558289"/>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pic>
        <p:nvPicPr>
          <p:cNvPr id="2097244" name="图片 4" descr="图片包含 游戏机, 画, 键盘&#10;&#10;描述已自动生成"/>
          <p:cNvPicPr>
            <a:picLocks noChangeAspect="1"/>
          </p:cNvPicPr>
          <p:nvPr/>
        </p:nvPicPr>
        <p:blipFill>
          <a:blip r:embed="rId6"/>
          <a:stretch>
            <a:fillRect/>
          </a:stretch>
        </p:blipFill>
        <p:spPr>
          <a:xfrm>
            <a:off x="2337264" y="3932930"/>
            <a:ext cx="1270941" cy="1270941"/>
          </a:xfrm>
          <a:prstGeom prst="rect">
            <a:avLst/>
          </a:prstGeom>
        </p:spPr>
      </p:pic>
      <p:pic>
        <p:nvPicPr>
          <p:cNvPr id="2097245" name="图片 7" descr="图片包含 游戏机, 画, 键盘&#10;&#10;描述已自动生成"/>
          <p:cNvPicPr>
            <a:picLocks noChangeAspect="1"/>
          </p:cNvPicPr>
          <p:nvPr/>
        </p:nvPicPr>
        <p:blipFill>
          <a:blip r:embed="rId6"/>
          <a:stretch>
            <a:fillRect/>
          </a:stretch>
        </p:blipFill>
        <p:spPr>
          <a:xfrm>
            <a:off x="8581371" y="1127154"/>
            <a:ext cx="1270941" cy="1270941"/>
          </a:xfrm>
          <a:prstGeom prst="rect">
            <a:avLst/>
          </a:prstGeom>
        </p:spPr>
      </p:pic>
      <p:grpSp>
        <p:nvGrpSpPr>
          <p:cNvPr id="170" name="组合 2"/>
          <p:cNvGrpSpPr/>
          <p:nvPr/>
        </p:nvGrpSpPr>
        <p:grpSpPr>
          <a:xfrm>
            <a:off x="8591673" y="3932930"/>
            <a:ext cx="1219048" cy="1409840"/>
            <a:chOff x="10272464" y="3012113"/>
            <a:chExt cx="1219048" cy="1409840"/>
          </a:xfrm>
        </p:grpSpPr>
        <p:pic>
          <p:nvPicPr>
            <p:cNvPr id="2097246" name="图片 84" descr="图片包含 游戏机, 食物&#10;&#10;描述已自动生成"/>
            <p:cNvPicPr>
              <a:picLocks noChangeAspect="1"/>
            </p:cNvPicPr>
            <p:nvPr/>
          </p:nvPicPr>
          <p:blipFill rotWithShape="1">
            <a:blip r:embed="rId7"/>
            <a:srcRect b="42174"/>
            <a:stretch>
              <a:fillRect/>
            </a:stretch>
          </p:blipFill>
          <p:spPr>
            <a:xfrm>
              <a:off x="10272464" y="3012113"/>
              <a:ext cx="1219048" cy="704920"/>
            </a:xfrm>
            <a:prstGeom prst="rect">
              <a:avLst/>
            </a:prstGeom>
          </p:spPr>
        </p:pic>
        <p:pic>
          <p:nvPicPr>
            <p:cNvPr id="2097247" name="图片 85" descr="图片包含 游戏机, 食物&#10;&#10;描述已自动生成"/>
            <p:cNvPicPr>
              <a:picLocks noChangeAspect="1"/>
            </p:cNvPicPr>
            <p:nvPr/>
          </p:nvPicPr>
          <p:blipFill rotWithShape="1">
            <a:blip r:embed="rId7"/>
            <a:srcRect b="42174"/>
            <a:stretch>
              <a:fillRect/>
            </a:stretch>
          </p:blipFill>
          <p:spPr>
            <a:xfrm flipV="1">
              <a:off x="10272464" y="3717033"/>
              <a:ext cx="1219048" cy="704920"/>
            </a:xfrm>
            <a:prstGeom prst="rect">
              <a:avLst/>
            </a:prstGeom>
          </p:spPr>
        </p:pic>
      </p:grpSp>
      <p:pic>
        <p:nvPicPr>
          <p:cNvPr id="2097248" name="图片 105" descr="图片包含 游戏机, 电脑&#10;&#10;描述已自动生成"/>
          <p:cNvPicPr>
            <a:picLocks noChangeAspect="1"/>
          </p:cNvPicPr>
          <p:nvPr/>
        </p:nvPicPr>
        <p:blipFill>
          <a:blip r:embed="rId8"/>
          <a:stretch>
            <a:fillRect/>
          </a:stretch>
        </p:blipFill>
        <p:spPr>
          <a:xfrm>
            <a:off x="350520" y="278765"/>
            <a:ext cx="1062355" cy="1062355"/>
          </a:xfrm>
          <a:prstGeom prst="rect">
            <a:avLst/>
          </a:prstGeom>
        </p:spPr>
      </p:pic>
      <p:sp>
        <p:nvSpPr>
          <p:cNvPr id="1048869" name="矩形 3"/>
          <p:cNvSpPr>
            <a:spLocks noChangeArrowheads="1"/>
          </p:cNvSpPr>
          <p:nvPr/>
        </p:nvSpPr>
        <p:spPr bwMode="auto">
          <a:xfrm>
            <a:off x="3518859" y="4279515"/>
            <a:ext cx="1262380" cy="574041"/>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sz="3200" b="1" dirty="0">
                <a:solidFill>
                  <a:schemeClr val="tx1">
                    <a:lumMod val="85000"/>
                    <a:lumOff val="15000"/>
                  </a:schemeClr>
                </a:solidFill>
                <a:latin typeface="微软雅黑" panose="020B0503020204020204" pitchFamily="34" charset="-122"/>
                <a:ea typeface="微软雅黑" panose="020B0503020204020204" pitchFamily="34" charset="-122"/>
              </a:rPr>
              <a:t>Name</a:t>
            </a:r>
            <a:endParaRPr 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8870" name="矩形 3"/>
          <p:cNvSpPr>
            <a:spLocks noChangeArrowheads="1"/>
          </p:cNvSpPr>
          <p:nvPr/>
        </p:nvSpPr>
        <p:spPr bwMode="auto">
          <a:xfrm>
            <a:off x="4748564" y="4278765"/>
            <a:ext cx="1262380" cy="574041"/>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sz="3200" b="1" dirty="0">
                <a:solidFill>
                  <a:schemeClr val="tx1">
                    <a:lumMod val="85000"/>
                    <a:lumOff val="15000"/>
                  </a:schemeClr>
                </a:solidFill>
                <a:latin typeface="微软雅黑" panose="020B0503020204020204" pitchFamily="34" charset="-122"/>
                <a:ea typeface="微软雅黑" panose="020B0503020204020204" pitchFamily="34" charset="-122"/>
              </a:rPr>
              <a:t>Origin</a:t>
            </a:r>
            <a:endParaRPr 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8871" name="矩形 3"/>
          <p:cNvSpPr>
            <a:spLocks noChangeArrowheads="1"/>
          </p:cNvSpPr>
          <p:nvPr/>
        </p:nvSpPr>
        <p:spPr bwMode="auto">
          <a:xfrm>
            <a:off x="6041390" y="4046855"/>
            <a:ext cx="1443355" cy="549275"/>
          </a:xfrm>
          <a:prstGeom prst="rect">
            <a:avLst/>
          </a:prstGeom>
          <a:noFill/>
          <a:ln>
            <a:noFill/>
          </a:ln>
        </p:spPr>
        <p:txBody>
          <a:bodyPr wrap="none">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2800" b="1" dirty="0">
                <a:solidFill>
                  <a:schemeClr val="tx1"/>
                </a:solidFill>
                <a:latin typeface="微软雅黑" panose="020B0503020204020204" pitchFamily="34" charset="-122"/>
                <a:ea typeface="微软雅黑" panose="020B0503020204020204" pitchFamily="34" charset="-122"/>
              </a:rPr>
              <a:t>Compo</a:t>
            </a:r>
            <a:endParaRPr lang="en-US" altLang="zh-CN" sz="2800" b="1" dirty="0">
              <a:solidFill>
                <a:schemeClr val="tx1"/>
              </a:solidFill>
              <a:latin typeface="微软雅黑" panose="020B0503020204020204" pitchFamily="34" charset="-122"/>
              <a:ea typeface="微软雅黑" panose="020B0503020204020204" pitchFamily="34" charset="-122"/>
            </a:endParaRPr>
          </a:p>
          <a:p>
            <a:pPr algn="ctr" eaLnBrk="1" hangingPunct="1">
              <a:lnSpc>
                <a:spcPts val="3800"/>
              </a:lnSpc>
            </a:pPr>
            <a:r>
              <a:rPr lang="en-US" altLang="zh-CN" sz="2800" b="1" dirty="0">
                <a:solidFill>
                  <a:schemeClr val="tx1"/>
                </a:solidFill>
                <a:latin typeface="微软雅黑" panose="020B0503020204020204" pitchFamily="34" charset="-122"/>
                <a:ea typeface="微软雅黑" panose="020B0503020204020204" pitchFamily="34" charset="-122"/>
              </a:rPr>
              <a:t>nents</a:t>
            </a:r>
            <a:endParaRPr lang="en-US" altLang="zh-CN" sz="2800" b="1" dirty="0">
              <a:solidFill>
                <a:schemeClr val="tx1"/>
              </a:solidFill>
              <a:latin typeface="微软雅黑" panose="020B0503020204020204" pitchFamily="34" charset="-122"/>
              <a:ea typeface="微软雅黑" panose="020B0503020204020204" pitchFamily="34" charset="-122"/>
            </a:endParaRPr>
          </a:p>
        </p:txBody>
      </p:sp>
      <p:sp>
        <p:nvSpPr>
          <p:cNvPr id="1048872" name="矩形 3"/>
          <p:cNvSpPr>
            <a:spLocks noChangeArrowheads="1"/>
          </p:cNvSpPr>
          <p:nvPr/>
        </p:nvSpPr>
        <p:spPr bwMode="auto">
          <a:xfrm>
            <a:off x="7438175" y="4064135"/>
            <a:ext cx="1084580" cy="1056640"/>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2700" b="1" dirty="0">
                <a:solidFill>
                  <a:srgbClr val="FF0000"/>
                </a:solidFill>
                <a:latin typeface="微软雅黑" panose="020B0503020204020204" pitchFamily="34" charset="-122"/>
                <a:ea typeface="微软雅黑" panose="020B0503020204020204" pitchFamily="34" charset="-122"/>
              </a:rPr>
              <a:t>Game</a:t>
            </a:r>
            <a:endParaRPr lang="en-US" altLang="zh-CN" sz="2700" b="1" dirty="0">
              <a:solidFill>
                <a:srgbClr val="FF0000"/>
              </a:solidFill>
              <a:latin typeface="微软雅黑" panose="020B0503020204020204" pitchFamily="34" charset="-122"/>
              <a:ea typeface="微软雅黑" panose="020B0503020204020204" pitchFamily="34" charset="-122"/>
            </a:endParaRPr>
          </a:p>
          <a:p>
            <a:pPr algn="ctr" eaLnBrk="1" hangingPunct="1">
              <a:lnSpc>
                <a:spcPts val="3800"/>
              </a:lnSpc>
            </a:pPr>
            <a:r>
              <a:rPr lang="en-US" altLang="zh-CN" sz="2700" b="1" dirty="0">
                <a:solidFill>
                  <a:srgbClr val="FF0000"/>
                </a:solidFill>
                <a:latin typeface="微软雅黑" panose="020B0503020204020204" pitchFamily="34" charset="-122"/>
                <a:ea typeface="微软雅黑" panose="020B0503020204020204" pitchFamily="34" charset="-122"/>
              </a:rPr>
              <a:t>Time</a:t>
            </a:r>
            <a:endParaRPr lang="en-US" altLang="zh-CN" sz="2700" b="1" dirty="0">
              <a:solidFill>
                <a:srgbClr val="FF0000"/>
              </a:solidFill>
              <a:latin typeface="微软雅黑" panose="020B0503020204020204" pitchFamily="34" charset="-122"/>
              <a:ea typeface="微软雅黑" panose="020B0503020204020204" pitchFamily="34" charset="-122"/>
            </a:endParaRPr>
          </a:p>
        </p:txBody>
      </p:sp>
      <p:sp>
        <p:nvSpPr>
          <p:cNvPr id="1048873" name="文本框 10"/>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95833E-6 -3.7037E-7 L 0.10248 -3.7037E-7 " pathEditMode="relative" rAng="0" ptsTypes="AA">
                                      <p:cBhvr>
                                        <p:cTn id="6" dur="1000" fill="hold"/>
                                        <p:tgtEl>
                                          <p:spTgt spid="2097243"/>
                                        </p:tgtEl>
                                        <p:attrNameLst>
                                          <p:attrName>ppt_x</p:attrName>
                                          <p:attrName>ppt_y</p:attrName>
                                        </p:attrNameLst>
                                      </p:cBhvr>
                                      <p:rCtr x="5117" y="0"/>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2097243"/>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097242"/>
                                        </p:tgtEl>
                                        <p:attrNameLst>
                                          <p:attrName>style.visibility</p:attrName>
                                        </p:attrNameLst>
                                      </p:cBhvr>
                                      <p:to>
                                        <p:strVal val="visible"/>
                                      </p:to>
                                    </p:se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2.08333E-6 -3.7037E-7 L 2.08333E-6 0.00023 C -0.00052 -0.0331 -0.00143 -0.06574 -0.00143 -0.09884 C -0.00143 -0.10093 2.08333E-6 -0.09468 2.08333E-6 -0.09259 C 0.00091 -0.06181 2.08333E-6 -0.01551 2.08333E-6 -3.7037E-7 Z " pathEditMode="relative" rAng="0" ptsTypes="AAAAA">
                                      <p:cBhvr>
                                        <p:cTn id="14" dur="1000" fill="hold"/>
                                        <p:tgtEl>
                                          <p:spTgt spid="2097242"/>
                                        </p:tgtEl>
                                        <p:attrNameLst>
                                          <p:attrName>ppt_x</p:attrName>
                                          <p:attrName>ppt_y</p:attrName>
                                        </p:attrNameLst>
                                      </p:cBhvr>
                                      <p:rCtr x="-52" y="-4954"/>
                                    </p:animMotion>
                                  </p:childTnLst>
                                </p:cTn>
                              </p:par>
                              <p:par>
                                <p:cTn id="15" presetID="1" presetClass="mediacall" presetSubtype="0" fill="hold" nodeType="withEffect">
                                  <p:stCondLst>
                                    <p:cond delay="300"/>
                                  </p:stCondLst>
                                  <p:childTnLst>
                                    <p:cmd type="call" cmd="playFrom(0.0)">
                                      <p:cBhvr>
                                        <p:cTn id="16" dur="673" fill="hold"/>
                                        <p:tgtEl>
                                          <p:spTgt spid="2097241"/>
                                        </p:tgtEl>
                                      </p:cBhvr>
                                    </p:cmd>
                                  </p:childTnLst>
                                </p:cTn>
                              </p:par>
                              <p:par>
                                <p:cTn id="17" presetID="42" presetClass="entr" presetSubtype="0" fill="hold" nodeType="withEffect">
                                  <p:stCondLst>
                                    <p:cond delay="500"/>
                                  </p:stCondLst>
                                  <p:childTnLst>
                                    <p:set>
                                      <p:cBhvr>
                                        <p:cTn id="18" dur="1" fill="hold">
                                          <p:stCondLst>
                                            <p:cond delay="0"/>
                                          </p:stCondLst>
                                        </p:cTn>
                                        <p:tgtEl>
                                          <p:spTgt spid="2097240"/>
                                        </p:tgtEl>
                                        <p:attrNameLst>
                                          <p:attrName>style.visibility</p:attrName>
                                        </p:attrNameLst>
                                      </p:cBhvr>
                                      <p:to>
                                        <p:strVal val="visible"/>
                                      </p:to>
                                    </p:set>
                                    <p:animEffect transition="in" filter="fade">
                                      <p:cBhvr>
                                        <p:cTn id="19" dur="450"/>
                                        <p:tgtEl>
                                          <p:spTgt spid="2097240"/>
                                        </p:tgtEl>
                                      </p:cBhvr>
                                    </p:animEffect>
                                    <p:anim calcmode="lin" valueType="num">
                                      <p:cBhvr>
                                        <p:cTn id="20" dur="450" fill="hold"/>
                                        <p:tgtEl>
                                          <p:spTgt spid="2097240"/>
                                        </p:tgtEl>
                                        <p:attrNameLst>
                                          <p:attrName>ppt_x</p:attrName>
                                        </p:attrNameLst>
                                      </p:cBhvr>
                                      <p:tavLst>
                                        <p:tav tm="0">
                                          <p:val>
                                            <p:strVal val="#ppt_x"/>
                                          </p:val>
                                        </p:tav>
                                        <p:tav tm="100000">
                                          <p:val>
                                            <p:strVal val="#ppt_x"/>
                                          </p:val>
                                        </p:tav>
                                      </p:tavLst>
                                    </p:anim>
                                    <p:anim calcmode="lin" valueType="num">
                                      <p:cBhvr>
                                        <p:cTn id="21" dur="450" fill="hold"/>
                                        <p:tgtEl>
                                          <p:spTgt spid="2097240"/>
                                        </p:tgtEl>
                                        <p:attrNameLst>
                                          <p:attrName>ppt_y</p:attrName>
                                        </p:attrNameLst>
                                      </p:cBhvr>
                                      <p:tavLst>
                                        <p:tav tm="0">
                                          <p:val>
                                            <p:strVal val="#ppt_y+.1"/>
                                          </p:val>
                                        </p:tav>
                                        <p:tav tm="100000">
                                          <p:val>
                                            <p:strVal val="#ppt_y"/>
                                          </p:val>
                                        </p:tav>
                                      </p:tavLst>
                                    </p:anim>
                                  </p:childTnLst>
                                </p:cTn>
                              </p:par>
                              <p:par>
                                <p:cTn id="22" presetID="45" presetClass="entr" presetSubtype="0" fill="hold" nodeType="withEffect">
                                  <p:stCondLst>
                                    <p:cond delay="500"/>
                                  </p:stCondLst>
                                  <p:childTnLst>
                                    <p:set>
                                      <p:cBhvr>
                                        <p:cTn id="23" dur="1" fill="hold">
                                          <p:stCondLst>
                                            <p:cond delay="0"/>
                                          </p:stCondLst>
                                        </p:cTn>
                                        <p:tgtEl>
                                          <p:spTgt spid="2097240"/>
                                        </p:tgtEl>
                                        <p:attrNameLst>
                                          <p:attrName>style.visibility</p:attrName>
                                        </p:attrNameLst>
                                      </p:cBhvr>
                                      <p:to>
                                        <p:strVal val="visible"/>
                                      </p:to>
                                    </p:set>
                                    <p:animEffect transition="in" filter="fade">
                                      <p:cBhvr>
                                        <p:cTn id="24" dur="450"/>
                                        <p:tgtEl>
                                          <p:spTgt spid="2097240"/>
                                        </p:tgtEl>
                                      </p:cBhvr>
                                    </p:animEffect>
                                    <p:anim calcmode="lin" valueType="num">
                                      <p:cBhvr>
                                        <p:cTn id="25" dur="450" fill="hold"/>
                                        <p:tgtEl>
                                          <p:spTgt spid="2097240"/>
                                        </p:tgtEl>
                                        <p:attrNameLst>
                                          <p:attrName>ppt_w</p:attrName>
                                        </p:attrNameLst>
                                      </p:cBhvr>
                                      <p:tavLst>
                                        <p:tav tm="0" fmla="#ppt_w*sin(2.5*pi*$)">
                                          <p:val>
                                            <p:fltVal val="0.0"/>
                                          </p:val>
                                        </p:tav>
                                        <p:tav tm="100000">
                                          <p:val>
                                            <p:fltVal val="1.0"/>
                                          </p:val>
                                        </p:tav>
                                      </p:tavLst>
                                    </p:anim>
                                    <p:anim calcmode="lin" valueType="num">
                                      <p:cBhvr>
                                        <p:cTn id="26" dur="450" fill="hold"/>
                                        <p:tgtEl>
                                          <p:spTgt spid="209724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9" name="金币.wav"/>
                                        </p:tgtEl>
                                      </p:cMediaNode>
                                    </p:audio>
                                  </p:subTnLst>
                                </p:cTn>
                              </p:par>
                              <p:par>
                                <p:cTn id="27" presetID="10" presetClass="exit" presetSubtype="0" fill="hold" nodeType="withEffect">
                                  <p:stCondLst>
                                    <p:cond delay="2000"/>
                                  </p:stCondLst>
                                  <p:childTnLst>
                                    <p:animEffect transition="out" filter="fade">
                                      <p:cBhvr>
                                        <p:cTn id="28" dur="200"/>
                                        <p:tgtEl>
                                          <p:spTgt spid="2097240"/>
                                        </p:tgtEl>
                                      </p:cBhvr>
                                    </p:animEffect>
                                    <p:set>
                                      <p:cBhvr>
                                        <p:cTn id="29" dur="1" fill="hold">
                                          <p:stCondLst>
                                            <p:cond delay="199"/>
                                          </p:stCondLst>
                                        </p:cTn>
                                        <p:tgtEl>
                                          <p:spTgt spid="2097240"/>
                                        </p:tgtEl>
                                        <p:attrNameLst>
                                          <p:attrName>style.visibility</p:attrName>
                                        </p:attrNameLst>
                                      </p:cBhvr>
                                      <p:to>
                                        <p:strVal val="hidden"/>
                                      </p:to>
                                    </p:set>
                                  </p:childTnLst>
                                </p:cTn>
                              </p:par>
                              <p:par>
                                <p:cTn id="30" presetID="32" presetClass="emph" presetSubtype="0" fill="hold" nodeType="withEffect">
                                  <p:stCondLst>
                                    <p:cond delay="500"/>
                                  </p:stCondLst>
                                  <p:childTnLst>
                                    <p:animRot by="120000">
                                      <p:cBhvr>
                                        <p:cTn id="31" dur="100" fill="hold">
                                          <p:stCondLst>
                                            <p:cond delay="0"/>
                                          </p:stCondLst>
                                        </p:cTn>
                                        <p:tgtEl>
                                          <p:spTgt spid="169"/>
                                        </p:tgtEl>
                                        <p:attrNameLst>
                                          <p:attrName>r</p:attrName>
                                        </p:attrNameLst>
                                      </p:cBhvr>
                                    </p:animRot>
                                    <p:animRot by="-240000">
                                      <p:cBhvr>
                                        <p:cTn id="32" dur="200" fill="hold">
                                          <p:stCondLst>
                                            <p:cond delay="200"/>
                                          </p:stCondLst>
                                        </p:cTn>
                                        <p:tgtEl>
                                          <p:spTgt spid="169"/>
                                        </p:tgtEl>
                                        <p:attrNameLst>
                                          <p:attrName>r</p:attrName>
                                        </p:attrNameLst>
                                      </p:cBhvr>
                                    </p:animRot>
                                    <p:animRot by="240000">
                                      <p:cBhvr>
                                        <p:cTn id="33" dur="200" fill="hold">
                                          <p:stCondLst>
                                            <p:cond delay="400"/>
                                          </p:stCondLst>
                                        </p:cTn>
                                        <p:tgtEl>
                                          <p:spTgt spid="169"/>
                                        </p:tgtEl>
                                        <p:attrNameLst>
                                          <p:attrName>r</p:attrName>
                                        </p:attrNameLst>
                                      </p:cBhvr>
                                    </p:animRot>
                                    <p:animRot by="-240000">
                                      <p:cBhvr>
                                        <p:cTn id="34" dur="200" fill="hold">
                                          <p:stCondLst>
                                            <p:cond delay="600"/>
                                          </p:stCondLst>
                                        </p:cTn>
                                        <p:tgtEl>
                                          <p:spTgt spid="169"/>
                                        </p:tgtEl>
                                        <p:attrNameLst>
                                          <p:attrName>r</p:attrName>
                                        </p:attrNameLst>
                                      </p:cBhvr>
                                    </p:animRot>
                                    <p:animRot by="120000">
                                      <p:cBhvr>
                                        <p:cTn id="35" dur="200" fill="hold">
                                          <p:stCondLst>
                                            <p:cond delay="800"/>
                                          </p:stCondLst>
                                        </p:cTn>
                                        <p:tgtEl>
                                          <p:spTgt spid="169"/>
                                        </p:tgtEl>
                                        <p:attrNameLst>
                                          <p:attrName>r</p:attrName>
                                        </p:attrNameLst>
                                      </p:cBhvr>
                                    </p:animRot>
                                  </p:childTnLst>
                                </p:cTn>
                              </p:par>
                              <p:par>
                                <p:cTn id="36" presetID="32" presetClass="emph" presetSubtype="0" fill="hold" grpId="0" nodeType="withEffect">
                                  <p:stCondLst>
                                    <p:cond delay="500"/>
                                  </p:stCondLst>
                                  <p:childTnLst>
                                    <p:animRot by="120000">
                                      <p:cBhvr>
                                        <p:cTn id="37" dur="100" fill="hold">
                                          <p:stCondLst>
                                            <p:cond delay="0"/>
                                          </p:stCondLst>
                                        </p:cTn>
                                        <p:tgtEl>
                                          <p:spTgt spid="1048868"/>
                                        </p:tgtEl>
                                        <p:attrNameLst>
                                          <p:attrName>r</p:attrName>
                                        </p:attrNameLst>
                                      </p:cBhvr>
                                    </p:animRot>
                                    <p:animRot by="-240000">
                                      <p:cBhvr>
                                        <p:cTn id="38" dur="200" fill="hold">
                                          <p:stCondLst>
                                            <p:cond delay="200"/>
                                          </p:stCondLst>
                                        </p:cTn>
                                        <p:tgtEl>
                                          <p:spTgt spid="1048868"/>
                                        </p:tgtEl>
                                        <p:attrNameLst>
                                          <p:attrName>r</p:attrName>
                                        </p:attrNameLst>
                                      </p:cBhvr>
                                    </p:animRot>
                                    <p:animRot by="240000">
                                      <p:cBhvr>
                                        <p:cTn id="39" dur="200" fill="hold">
                                          <p:stCondLst>
                                            <p:cond delay="400"/>
                                          </p:stCondLst>
                                        </p:cTn>
                                        <p:tgtEl>
                                          <p:spTgt spid="1048868"/>
                                        </p:tgtEl>
                                        <p:attrNameLst>
                                          <p:attrName>r</p:attrName>
                                        </p:attrNameLst>
                                      </p:cBhvr>
                                    </p:animRot>
                                    <p:animRot by="-240000">
                                      <p:cBhvr>
                                        <p:cTn id="40" dur="200" fill="hold">
                                          <p:stCondLst>
                                            <p:cond delay="600"/>
                                          </p:stCondLst>
                                        </p:cTn>
                                        <p:tgtEl>
                                          <p:spTgt spid="1048868"/>
                                        </p:tgtEl>
                                        <p:attrNameLst>
                                          <p:attrName>r</p:attrName>
                                        </p:attrNameLst>
                                      </p:cBhvr>
                                    </p:animRot>
                                    <p:animRot by="120000">
                                      <p:cBhvr>
                                        <p:cTn id="41" dur="200" fill="hold">
                                          <p:stCondLst>
                                            <p:cond delay="800"/>
                                          </p:stCondLst>
                                        </p:cTn>
                                        <p:tgtEl>
                                          <p:spTgt spid="1048868"/>
                                        </p:tgtEl>
                                        <p:attrNameLst>
                                          <p:attrName>r</p:attrName>
                                        </p:attrNameLst>
                                      </p:cBhvr>
                                    </p:animRot>
                                  </p:childTnLst>
                                </p:cTn>
                              </p:par>
                              <p:par>
                                <p:cTn id="42" presetID="9" presetClass="exit" presetSubtype="0" fill="hold" grpId="1" nodeType="withEffect">
                                  <p:stCondLst>
                                    <p:cond delay="500"/>
                                  </p:stCondLst>
                                  <p:childTnLst>
                                    <p:animEffect transition="out" filter="dissolve">
                                      <p:cBhvr>
                                        <p:cTn id="43" dur="500"/>
                                        <p:tgtEl>
                                          <p:spTgt spid="1048868"/>
                                        </p:tgtEl>
                                      </p:cBhvr>
                                    </p:animEffect>
                                    <p:set>
                                      <p:cBhvr>
                                        <p:cTn id="44" dur="1" fill="hold">
                                          <p:stCondLst>
                                            <p:cond delay="499"/>
                                          </p:stCondLst>
                                        </p:cTn>
                                        <p:tgtEl>
                                          <p:spTgt spid="1048868"/>
                                        </p:tgtEl>
                                        <p:attrNameLst>
                                          <p:attrName>style.visibility</p:attrName>
                                        </p:attrNameLst>
                                      </p:cBhvr>
                                      <p:to>
                                        <p:strVal val="hidden"/>
                                      </p:to>
                                    </p:set>
                                  </p:childTnLst>
                                </p:cTn>
                              </p:par>
                              <p:par>
                                <p:cTn id="45" presetID="9" presetClass="entr" presetSubtype="0" fill="hold" grpId="0" nodeType="withEffect">
                                  <p:stCondLst>
                                    <p:cond delay="500"/>
                                  </p:stCondLst>
                                  <p:childTnLst>
                                    <p:set>
                                      <p:cBhvr>
                                        <p:cTn id="46" dur="1" fill="hold">
                                          <p:stCondLst>
                                            <p:cond delay="0"/>
                                          </p:stCondLst>
                                        </p:cTn>
                                        <p:tgtEl>
                                          <p:spTgt spid="1048872"/>
                                        </p:tgtEl>
                                        <p:attrNameLst>
                                          <p:attrName>style.visibility</p:attrName>
                                        </p:attrNameLst>
                                      </p:cBhvr>
                                      <p:to>
                                        <p:strVal val="visible"/>
                                      </p:to>
                                    </p:set>
                                    <p:animEffect transition="in" filter="dissolve">
                                      <p:cBhvr>
                                        <p:cTn id="47" dur="500"/>
                                        <p:tgtEl>
                                          <p:spTgt spid="1048872"/>
                                        </p:tgtEl>
                                      </p:cBhvr>
                                    </p:animEffect>
                                  </p:childTnLst>
                                </p:cTn>
                              </p:par>
                              <p:par>
                                <p:cTn id="48" presetID="32" presetClass="emph" presetSubtype="0" fill="hold" grpId="1" nodeType="withEffect">
                                  <p:stCondLst>
                                    <p:cond delay="500"/>
                                  </p:stCondLst>
                                  <p:childTnLst>
                                    <p:animRot by="120000">
                                      <p:cBhvr>
                                        <p:cTn id="49" dur="100" fill="hold">
                                          <p:stCondLst>
                                            <p:cond delay="0"/>
                                          </p:stCondLst>
                                        </p:cTn>
                                        <p:tgtEl>
                                          <p:spTgt spid="1048872"/>
                                        </p:tgtEl>
                                        <p:attrNameLst>
                                          <p:attrName>r</p:attrName>
                                        </p:attrNameLst>
                                      </p:cBhvr>
                                    </p:animRot>
                                    <p:animRot by="-240000">
                                      <p:cBhvr>
                                        <p:cTn id="50" dur="200" fill="hold">
                                          <p:stCondLst>
                                            <p:cond delay="200"/>
                                          </p:stCondLst>
                                        </p:cTn>
                                        <p:tgtEl>
                                          <p:spTgt spid="1048872"/>
                                        </p:tgtEl>
                                        <p:attrNameLst>
                                          <p:attrName>r</p:attrName>
                                        </p:attrNameLst>
                                      </p:cBhvr>
                                    </p:animRot>
                                    <p:animRot by="240000">
                                      <p:cBhvr>
                                        <p:cTn id="51" dur="200" fill="hold">
                                          <p:stCondLst>
                                            <p:cond delay="400"/>
                                          </p:stCondLst>
                                        </p:cTn>
                                        <p:tgtEl>
                                          <p:spTgt spid="1048872"/>
                                        </p:tgtEl>
                                        <p:attrNameLst>
                                          <p:attrName>r</p:attrName>
                                        </p:attrNameLst>
                                      </p:cBhvr>
                                    </p:animRot>
                                    <p:animRot by="-240000">
                                      <p:cBhvr>
                                        <p:cTn id="52" dur="200" fill="hold">
                                          <p:stCondLst>
                                            <p:cond delay="600"/>
                                          </p:stCondLst>
                                        </p:cTn>
                                        <p:tgtEl>
                                          <p:spTgt spid="1048872"/>
                                        </p:tgtEl>
                                        <p:attrNameLst>
                                          <p:attrName>r</p:attrName>
                                        </p:attrNameLst>
                                      </p:cBhvr>
                                    </p:animRot>
                                    <p:animRot by="120000">
                                      <p:cBhvr>
                                        <p:cTn id="53" dur="200" fill="hold">
                                          <p:stCondLst>
                                            <p:cond delay="800"/>
                                          </p:stCondLst>
                                        </p:cTn>
                                        <p:tgtEl>
                                          <p:spTgt spid="10488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097241"/>
                </p:tgtEl>
              </p:cMediaNode>
            </p:audio>
          </p:childTnLst>
        </p:cTn>
      </p:par>
    </p:tnLst>
    <p:bldLst>
      <p:bldP spid="1048868" grpId="0"/>
      <p:bldP spid="1048868" grpId="1"/>
      <p:bldP spid="1048872" grpId="0"/>
      <p:bldP spid="104887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73" name=""/>
        <p:cNvGrpSpPr/>
        <p:nvPr/>
      </p:nvGrpSpPr>
      <p:grpSpPr>
        <a:xfrm>
          <a:off x="0" y="0"/>
          <a:ext cx="0" cy="0"/>
          <a:chOff x="0" y="0"/>
          <a:chExt cx="0" cy="0"/>
        </a:xfrm>
      </p:grpSpPr>
      <p:pic>
        <p:nvPicPr>
          <p:cNvPr id="2097249" name="Picture 6" descr="C:\Users\Administrator.PC-20110803SOOA\Desktop\路\92feb162706bae500d33fa1d.gif"/>
          <p:cNvPicPr>
            <a:picLocks noChangeAspect="1" noChangeArrowheads="1"/>
          </p:cNvPicPr>
          <p:nvPr/>
        </p:nvPicPr>
        <p:blipFill>
          <a:blip r:embed="rId1"/>
          <a:srcRect/>
          <a:stretch>
            <a:fillRect/>
          </a:stretch>
        </p:blipFill>
        <p:spPr bwMode="auto">
          <a:xfrm>
            <a:off x="2397839" y="4432716"/>
            <a:ext cx="1033865" cy="1552429"/>
          </a:xfrm>
          <a:prstGeom prst="rect">
            <a:avLst/>
          </a:prstGeom>
          <a:noFill/>
          <a:ln>
            <a:noFill/>
          </a:ln>
        </p:spPr>
      </p:pic>
      <p:pic>
        <p:nvPicPr>
          <p:cNvPr id="2097250" name="Picture 6" descr="C:\Users\Administrator.PC-20110803SOOA\Desktop\路\92feb162706bae500d33fa1d.gif"/>
          <p:cNvPicPr>
            <a:picLocks noChangeAspect="1" noChangeArrowheads="1"/>
          </p:cNvPicPr>
          <p:nvPr/>
        </p:nvPicPr>
        <p:blipFill>
          <a:blip r:embed="rId1"/>
          <a:srcRect/>
          <a:stretch>
            <a:fillRect/>
          </a:stretch>
        </p:blipFill>
        <p:spPr bwMode="auto">
          <a:xfrm>
            <a:off x="2397839" y="4432716"/>
            <a:ext cx="1033865" cy="1552429"/>
          </a:xfrm>
          <a:prstGeom prst="rect">
            <a:avLst/>
          </a:prstGeom>
          <a:noFill/>
          <a:ln>
            <a:noFill/>
          </a:ln>
        </p:spPr>
      </p:pic>
      <p:pic>
        <p:nvPicPr>
          <p:cNvPr id="2097251" name="图片 1"/>
          <p:cNvPicPr>
            <a:picLocks noChangeAspect="1"/>
          </p:cNvPicPr>
          <p:nvPr/>
        </p:nvPicPr>
        <p:blipFill rotWithShape="1">
          <a:blip r:embed="rId2" cstate="print"/>
          <a:srcRect t="78381"/>
          <a:stretch>
            <a:fillRect/>
          </a:stretch>
        </p:blipFill>
        <p:spPr>
          <a:xfrm>
            <a:off x="-263447" y="5877272"/>
            <a:ext cx="9721080" cy="988404"/>
          </a:xfrm>
          <a:prstGeom prst="rect">
            <a:avLst/>
          </a:prstGeom>
        </p:spPr>
      </p:pic>
      <p:pic>
        <p:nvPicPr>
          <p:cNvPr id="2097252" name="图片 2"/>
          <p:cNvPicPr>
            <a:picLocks noChangeAspect="1"/>
          </p:cNvPicPr>
          <p:nvPr>
            <p:custDataLst>
              <p:tags r:id="rId3"/>
            </p:custDataLst>
          </p:nvPr>
        </p:nvPicPr>
        <p:blipFill>
          <a:blip r:embed="rId4" cstate="print"/>
          <a:stretch>
            <a:fillRect/>
          </a:stretch>
        </p:blipFill>
        <p:spPr>
          <a:xfrm>
            <a:off x="6267804" y="3789040"/>
            <a:ext cx="2272487" cy="2088232"/>
          </a:xfrm>
          <a:prstGeom prst="rect">
            <a:avLst/>
          </a:prstGeom>
        </p:spPr>
      </p:pic>
      <p:pic>
        <p:nvPicPr>
          <p:cNvPr id="2097253" name="图片 4"/>
          <p:cNvPicPr>
            <a:picLocks noChangeAspect="1"/>
          </p:cNvPicPr>
          <p:nvPr>
            <p:custDataLst>
              <p:tags r:id="rId5"/>
            </p:custDataLst>
          </p:nvPr>
        </p:nvPicPr>
        <p:blipFill>
          <a:blip r:embed="rId4" cstate="print"/>
          <a:stretch>
            <a:fillRect/>
          </a:stretch>
        </p:blipFill>
        <p:spPr>
          <a:xfrm>
            <a:off x="8284028" y="3789040"/>
            <a:ext cx="2272487" cy="2088232"/>
          </a:xfrm>
          <a:prstGeom prst="rect">
            <a:avLst/>
          </a:prstGeom>
        </p:spPr>
      </p:pic>
      <p:pic>
        <p:nvPicPr>
          <p:cNvPr id="2097254" name="图片 5"/>
          <p:cNvPicPr>
            <a:picLocks noChangeAspect="1"/>
          </p:cNvPicPr>
          <p:nvPr>
            <p:custDataLst>
              <p:tags r:id="rId6"/>
            </p:custDataLst>
          </p:nvPr>
        </p:nvPicPr>
        <p:blipFill>
          <a:blip r:embed="rId4" cstate="print"/>
          <a:stretch>
            <a:fillRect/>
          </a:stretch>
        </p:blipFill>
        <p:spPr>
          <a:xfrm>
            <a:off x="4223793" y="3789040"/>
            <a:ext cx="2272487" cy="2088232"/>
          </a:xfrm>
          <a:prstGeom prst="rect">
            <a:avLst/>
          </a:prstGeom>
        </p:spPr>
      </p:pic>
      <p:pic>
        <p:nvPicPr>
          <p:cNvPr id="2097255" name="图片 8"/>
          <p:cNvPicPr>
            <a:picLocks noChangeAspect="1"/>
          </p:cNvPicPr>
          <p:nvPr/>
        </p:nvPicPr>
        <p:blipFill>
          <a:blip r:embed="rId7" cstate="print"/>
          <a:stretch>
            <a:fillRect/>
          </a:stretch>
        </p:blipFill>
        <p:spPr>
          <a:xfrm>
            <a:off x="1564755" y="332657"/>
            <a:ext cx="3698871" cy="2353077"/>
          </a:xfrm>
          <a:prstGeom prst="rect">
            <a:avLst/>
          </a:prstGeom>
        </p:spPr>
      </p:pic>
      <p:pic>
        <p:nvPicPr>
          <p:cNvPr id="2097256" name="图片 9"/>
          <p:cNvPicPr>
            <a:picLocks noChangeAspect="1"/>
          </p:cNvPicPr>
          <p:nvPr/>
        </p:nvPicPr>
        <p:blipFill>
          <a:blip r:embed="rId8" cstate="print"/>
          <a:stretch>
            <a:fillRect/>
          </a:stretch>
        </p:blipFill>
        <p:spPr>
          <a:xfrm>
            <a:off x="7534440" y="578919"/>
            <a:ext cx="2738024" cy="1505640"/>
          </a:xfrm>
          <a:prstGeom prst="rect">
            <a:avLst/>
          </a:prstGeom>
        </p:spPr>
      </p:pic>
      <p:pic>
        <p:nvPicPr>
          <p:cNvPr id="2097257" name="跳">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873047" y="3647632"/>
            <a:ext cx="609600" cy="609600"/>
          </a:xfrm>
          <a:prstGeom prst="rect">
            <a:avLst/>
          </a:prstGeom>
        </p:spPr>
      </p:pic>
      <p:pic>
        <p:nvPicPr>
          <p:cNvPr id="2097258" name="进管或缩小">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799313" y="1914947"/>
            <a:ext cx="609600" cy="609600"/>
          </a:xfrm>
          <a:prstGeom prst="rect">
            <a:avLst/>
          </a:prstGeom>
        </p:spPr>
      </p:pic>
      <p:pic>
        <p:nvPicPr>
          <p:cNvPr id="2097259" name="图片 18"/>
          <p:cNvPicPr>
            <a:picLocks noChangeAspect="1"/>
          </p:cNvPicPr>
          <p:nvPr/>
        </p:nvPicPr>
        <p:blipFill rotWithShape="1">
          <a:blip r:embed="rId2" cstate="print"/>
          <a:srcRect l="64698" t="78381"/>
          <a:stretch>
            <a:fillRect/>
          </a:stretch>
        </p:blipFill>
        <p:spPr>
          <a:xfrm flipH="1">
            <a:off x="8760296" y="5877273"/>
            <a:ext cx="3431703" cy="988403"/>
          </a:xfrm>
          <a:prstGeom prst="rect">
            <a:avLst/>
          </a:prstGeom>
        </p:spPr>
      </p:pic>
      <p:pic>
        <p:nvPicPr>
          <p:cNvPr id="2097260" name="图片 25" descr="图片包含 游戏机, 电脑&#10;&#10;描述已自动生成"/>
          <p:cNvPicPr>
            <a:picLocks noChangeAspect="1"/>
          </p:cNvPicPr>
          <p:nvPr/>
        </p:nvPicPr>
        <p:blipFill>
          <a:blip r:embed="rId14"/>
          <a:stretch>
            <a:fillRect/>
          </a:stretch>
        </p:blipFill>
        <p:spPr>
          <a:xfrm>
            <a:off x="350520" y="278765"/>
            <a:ext cx="1062355" cy="1062355"/>
          </a:xfrm>
          <a:prstGeom prst="rect">
            <a:avLst/>
          </a:prstGeom>
        </p:spPr>
      </p:pic>
      <p:sp>
        <p:nvSpPr>
          <p:cNvPr id="1048877"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 name="麻将音频">
            <a:hlinkClick r:id="" action="ppaction://media"/>
          </p:cNvPr>
          <p:cNvPicPr/>
          <p:nvPr>
            <a:audioFile r:link="rId15"/>
            <p:extLst>
              <p:ext uri="{DAA4B4D4-6D71-4841-9C94-3DE7FCFB9230}">
                <p14:media xmlns:p14="http://schemas.microsoft.com/office/powerpoint/2010/main" r:embed="rId16"/>
              </p:ext>
            </p:extLst>
          </p:nvPr>
        </p:nvPicPr>
        <p:blipFill>
          <a:blip r:embed="rId17"/>
          <a:stretch>
            <a:fillRect/>
          </a:stretch>
        </p:blipFill>
        <p:spPr>
          <a:xfrm>
            <a:off x="10776585" y="189230"/>
            <a:ext cx="412750" cy="412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2097250"/>
                                        </p:tgtEl>
                                        <p:attrNameLst>
                                          <p:attrName>style.visibility</p:attrName>
                                        </p:attrNameLst>
                                      </p:cBhvr>
                                      <p:to>
                                        <p:strVal val="visible"/>
                                      </p:to>
                                    </p:set>
                                    <p:anim calcmode="lin" valueType="num">
                                      <p:cBhvr additive="base">
                                        <p:cTn id="9" dur="1000" fill="hold"/>
                                        <p:tgtEl>
                                          <p:spTgt spid="2097250"/>
                                        </p:tgtEl>
                                        <p:attrNameLst>
                                          <p:attrName>ppt_x</p:attrName>
                                        </p:attrNameLst>
                                      </p:cBhvr>
                                      <p:tavLst>
                                        <p:tav tm="0">
                                          <p:val>
                                            <p:strVal val="0-#ppt_w/2"/>
                                          </p:val>
                                        </p:tav>
                                        <p:tav tm="100000">
                                          <p:val>
                                            <p:strVal val="#ppt_x"/>
                                          </p:val>
                                        </p:tav>
                                      </p:tavLst>
                                    </p:anim>
                                    <p:anim calcmode="lin" valueType="num">
                                      <p:cBhvr additive="base">
                                        <p:cTn id="10" dur="1000" fill="hold"/>
                                        <p:tgtEl>
                                          <p:spTgt spid="2097250"/>
                                        </p:tgtEl>
                                        <p:attrNameLst>
                                          <p:attrName>ppt_y</p:attrName>
                                        </p:attrNameLst>
                                      </p:cBhvr>
                                      <p:tavLst>
                                        <p:tav tm="0">
                                          <p:val>
                                            <p:strVal val="#ppt_y"/>
                                          </p:val>
                                        </p:tav>
                                        <p:tav tm="100000">
                                          <p:val>
                                            <p:strVal val="#ppt_y"/>
                                          </p:val>
                                        </p:tav>
                                      </p:tavLst>
                                    </p:anim>
                                  </p:childTnLst>
                                </p:cTn>
                              </p:par>
                            </p:childTnLst>
                          </p:cTn>
                        </p:par>
                        <p:par>
                          <p:cTn id="11" fill="hold">
                            <p:stCondLst>
                              <p:cond delay="0"/>
                            </p:stCondLst>
                            <p:childTnLst>
                              <p:par>
                                <p:cTn id="12" presetID="1" presetClass="exit" presetSubtype="0" fill="hold" nodeType="afterEffect">
                                  <p:stCondLst>
                                    <p:cond delay="0"/>
                                  </p:stCondLst>
                                  <p:childTnLst>
                                    <p:set>
                                      <p:cBhvr>
                                        <p:cTn id="13" dur="1" fill="hold">
                                          <p:stCondLst>
                                            <p:cond delay="0"/>
                                          </p:stCondLst>
                                        </p:cTn>
                                        <p:tgtEl>
                                          <p:spTgt spid="209725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97249"/>
                                        </p:tgtEl>
                                        <p:attrNameLst>
                                          <p:attrName>style.visibility</p:attrName>
                                        </p:attrNameLst>
                                      </p:cBhvr>
                                      <p:to>
                                        <p:strVal val="visible"/>
                                      </p:to>
                                    </p:set>
                                  </p:childTnLst>
                                </p:cTn>
                              </p:par>
                            </p:childTnLst>
                          </p:cTn>
                        </p:par>
                        <p:par>
                          <p:cTn id="16" fill="hold">
                            <p:stCondLst>
                              <p:cond delay="0"/>
                            </p:stCondLst>
                            <p:childTnLst>
                              <p:par>
                                <p:cTn id="17" presetID="0" presetClass="path" presetSubtype="0" accel="50000" decel="50000" fill="hold" nodeType="afterEffect">
                                  <p:stCondLst>
                                    <p:cond delay="0"/>
                                  </p:stCondLst>
                                  <p:childTnLst>
                                    <p:animMotion origin="layout" path="M -2.5E-6 -7.40741E-7 L -2.5E-6 0.00023 C 0.00052 -0.01296 0.00065 -0.02616 0.00196 -0.03889 C 0.00274 -0.04653 0.00469 -0.0537 0.00612 -0.06111 C 0.00677 -0.06481 0.00729 -0.06875 0.00821 -0.07222 C 0.00951 -0.07778 0.01133 -0.08333 0.01237 -0.08889 C 0.01302 -0.09259 0.01367 -0.09653 0.01446 -0.1 C 0.01576 -0.10579 0.01719 -0.11111 0.01862 -0.11667 L 0.02071 -0.125 L 0.02279 -0.13333 C 0.02344 -0.13611 0.02357 -0.13935 0.02487 -0.14167 C 0.02617 -0.14444 0.02813 -0.14699 0.02904 -0.15 C 0.03086 -0.15555 0.03073 -0.1618 0.03321 -0.16667 C 0.03451 -0.16944 0.03633 -0.17222 0.03737 -0.175 C 0.03841 -0.17778 0.03815 -0.18102 0.03946 -0.18333 C 0.04115 -0.1868 0.04362 -0.18889 0.04571 -0.19167 C 0.05143 -0.21458 0.04167 -0.1794 0.06029 -0.21667 C 0.06159 -0.21944 0.0625 -0.22292 0.06446 -0.225 C 0.06615 -0.22685 0.06862 -0.22685 0.07071 -0.22778 C 0.07748 -0.2412 0.07253 -0.23518 0.08737 -0.24167 L 0.09362 -0.24444 C 0.10261 -0.24352 0.11185 -0.24329 0.12071 -0.24167 C 0.12292 -0.24143 0.12539 -0.24074 0.12696 -0.23889 C 0.13164 -0.23426 0.13946 -0.22222 0.13946 -0.22199 C 0.14011 -0.21944 0.1405 -0.21667 0.14154 -0.21389 C 0.14414 -0.2081 0.14831 -0.2037 0.14987 -0.19722 C 0.15052 -0.19444 0.15104 -0.19167 0.15196 -0.18889 C 0.15313 -0.18611 0.15521 -0.1838 0.15612 -0.18055 C 0.15795 -0.17523 0.15782 -0.16898 0.16029 -0.16389 C 0.16302 -0.15833 0.16706 -0.1537 0.16862 -0.14722 C 0.16992 -0.14167 0.17032 -0.13565 0.17279 -0.13055 C 0.17409 -0.12778 0.17604 -0.12546 0.17696 -0.12222 C 0.17878 -0.1169 0.17865 -0.11065 0.18112 -0.10555 C 0.18242 -0.10278 0.18438 -0.10046 0.18529 -0.09722 C 0.18711 -0.0919 0.18802 -0.08611 0.18946 -0.08055 L 0.19779 -0.04722 L 0.19987 -0.03889 C 0.20052 -0.03611 0.20065 -0.0331 0.20196 -0.03055 C 0.20469 -0.025 0.20873 -0.02037 0.21029 -0.01389 C 0.21159 -0.00833 0.21341 -0.00301 0.21446 0.00278 C 0.21511 0.00648 0.21615 0.00995 0.21654 0.01389 C 0.21875 0.02986 0.21862 0.02732 0.21862 0.03611 L 0.21862 0.03634 L 0.21862 0.03611 " pathEditMode="relative" rAng="0" ptsTypes="AAAAAAAAAAAAAAAAAAAAAAAAAAAAAAAAAAAAAAAAAAAA">
                                      <p:cBhvr>
                                        <p:cTn id="18" dur="2000" fill="hold"/>
                                        <p:tgtEl>
                                          <p:spTgt spid="2097249"/>
                                        </p:tgtEl>
                                        <p:attrNameLst>
                                          <p:attrName>ppt_x</p:attrName>
                                          <p:attrName>ppt_y</p:attrName>
                                        </p:attrNameLst>
                                      </p:cBhvr>
                                      <p:rCtr x="10924" y="-10417"/>
                                    </p:animMotion>
                                  </p:childTnLst>
                                </p:cTn>
                              </p:par>
                              <p:par>
                                <p:cTn id="19" presetID="1" presetClass="mediacall" presetSubtype="0" fill="hold" nodeType="withEffect">
                                  <p:stCondLst>
                                    <p:cond delay="200"/>
                                  </p:stCondLst>
                                  <p:childTnLst>
                                    <p:cmd type="call" cmd="playFrom(0.0)">
                                      <p:cBhvr>
                                        <p:cTn id="20" dur="673" fill="hold"/>
                                        <p:tgtEl>
                                          <p:spTgt spid="2097257"/>
                                        </p:tgtEl>
                                      </p:cBhvr>
                                    </p:cmd>
                                  </p:childTnLst>
                                </p:cTn>
                              </p:par>
                              <p:par>
                                <p:cTn id="21" presetID="1" presetClass="mediacall" presetSubtype="0" fill="hold" nodeType="withEffect">
                                  <p:stCondLst>
                                    <p:cond delay="1200"/>
                                  </p:stCondLst>
                                  <p:childTnLst>
                                    <p:cmd type="call" cmd="playFrom(0.0)">
                                      <p:cBhvr>
                                        <p:cTn id="22" dur="812" fill="hold"/>
                                        <p:tgtEl>
                                          <p:spTgt spid="20972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97257"/>
                </p:tgtEl>
              </p:cMediaNode>
            </p:audio>
            <p:audio>
              <p:cMediaNode vol="80000">
                <p:cTn id="24" fill="hold" display="0">
                  <p:stCondLst>
                    <p:cond delay="indefinite"/>
                  </p:stCondLst>
                  <p:endCondLst>
                    <p:cond evt="onStopAudio" delay="0">
                      <p:tgtEl>
                        <p:sldTgt/>
                      </p:tgtEl>
                    </p:cond>
                  </p:endCondLst>
                </p:cTn>
                <p:tgtEl>
                  <p:spTgt spid="2097258"/>
                </p:tgtEl>
              </p:cMediaNode>
            </p:audio>
            <p:audio>
              <p:cMediaNode numSld="1" showWhenStopped="0">
                <p:cTn id="25" repeatCount="indefinite" fill="hold" display="1">
                  <p:stCondLst>
                    <p:cond delay="indefinite"/>
                  </p:stCondLst>
                  <p:endCondLst>
                    <p:cond evt="onStopAudio">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74" name=""/>
        <p:cNvGrpSpPr/>
        <p:nvPr/>
      </p:nvGrpSpPr>
      <p:grpSpPr>
        <a:xfrm>
          <a:off x="0" y="0"/>
          <a:ext cx="0" cy="0"/>
          <a:chOff x="0" y="0"/>
          <a:chExt cx="0" cy="0"/>
        </a:xfrm>
      </p:grpSpPr>
      <p:sp>
        <p:nvSpPr>
          <p:cNvPr id="1048878" name="图形 4"/>
          <p:cNvSpPr/>
          <p:nvPr/>
        </p:nvSpPr>
        <p:spPr>
          <a:xfrm>
            <a:off x="0" y="-3699792"/>
            <a:ext cx="12192000" cy="12192000"/>
          </a:xfrm>
          <a:custGeom>
            <a:avLst/>
            <a:gdLst>
              <a:gd name="connsiteX0" fmla="*/ 1768642 w 12192000"/>
              <a:gd name="connsiteY0" fmla="*/ 8983579 h 12192000"/>
              <a:gd name="connsiteX1" fmla="*/ 2005223 w 12192000"/>
              <a:gd name="connsiteY1" fmla="*/ 8827208 h 12192000"/>
              <a:gd name="connsiteX2" fmla="*/ 2161594 w 12192000"/>
              <a:gd name="connsiteY2" fmla="*/ 9063789 h 12192000"/>
              <a:gd name="connsiteX3" fmla="*/ 1925013 w 12192000"/>
              <a:gd name="connsiteY3" fmla="*/ 9220160 h 12192000"/>
              <a:gd name="connsiteX4" fmla="*/ 1768642 w 12192000"/>
              <a:gd name="connsiteY4" fmla="*/ 9063789 h 12192000"/>
              <a:gd name="connsiteX5" fmla="*/ 0 w 12192000"/>
              <a:gd name="connsiteY5" fmla="*/ 9063789 h 12192000"/>
              <a:gd name="connsiteX6" fmla="*/ 0 w 12192000"/>
              <a:gd name="connsiteY6" fmla="*/ 8983579 h 12192000"/>
              <a:gd name="connsiteX7" fmla="*/ 1768642 w 12192000"/>
              <a:gd name="connsiteY7" fmla="*/ 8983579 h 12192000"/>
              <a:gd name="connsiteX8" fmla="*/ 8185485 w 12192000"/>
              <a:gd name="connsiteY8" fmla="*/ 10908632 h 12192000"/>
              <a:gd name="connsiteX9" fmla="*/ 8422065 w 12192000"/>
              <a:gd name="connsiteY9" fmla="*/ 10752262 h 12192000"/>
              <a:gd name="connsiteX10" fmla="*/ 8578435 w 12192000"/>
              <a:gd name="connsiteY10" fmla="*/ 10988842 h 12192000"/>
              <a:gd name="connsiteX11" fmla="*/ 8341855 w 12192000"/>
              <a:gd name="connsiteY11" fmla="*/ 11145212 h 12192000"/>
              <a:gd name="connsiteX12" fmla="*/ 8185485 w 12192000"/>
              <a:gd name="connsiteY12" fmla="*/ 10988842 h 12192000"/>
              <a:gd name="connsiteX13" fmla="*/ 3288632 w 12192000"/>
              <a:gd name="connsiteY13" fmla="*/ 10988842 h 12192000"/>
              <a:gd name="connsiteX14" fmla="*/ 3288632 w 12192000"/>
              <a:gd name="connsiteY14" fmla="*/ 10908632 h 12192000"/>
              <a:gd name="connsiteX15" fmla="*/ 8185485 w 12192000"/>
              <a:gd name="connsiteY15" fmla="*/ 10908632 h 12192000"/>
              <a:gd name="connsiteX16" fmla="*/ 10503568 w 12192000"/>
              <a:gd name="connsiteY16" fmla="*/ 9063789 h 12192000"/>
              <a:gd name="connsiteX17" fmla="*/ 10266988 w 12192000"/>
              <a:gd name="connsiteY17" fmla="*/ 9220160 h 12192000"/>
              <a:gd name="connsiteX18" fmla="*/ 10110617 w 12192000"/>
              <a:gd name="connsiteY18" fmla="*/ 8983579 h 12192000"/>
              <a:gd name="connsiteX19" fmla="*/ 10347198 w 12192000"/>
              <a:gd name="connsiteY19" fmla="*/ 8827208 h 12192000"/>
              <a:gd name="connsiteX20" fmla="*/ 10503568 w 12192000"/>
              <a:gd name="connsiteY20" fmla="*/ 8983579 h 12192000"/>
              <a:gd name="connsiteX21" fmla="*/ 12192000 w 12192000"/>
              <a:gd name="connsiteY21" fmla="*/ 8983579 h 12192000"/>
              <a:gd name="connsiteX22" fmla="*/ 12192000 w 12192000"/>
              <a:gd name="connsiteY22" fmla="*/ 9063789 h 12192000"/>
              <a:gd name="connsiteX23" fmla="*/ 10503568 w 12192000"/>
              <a:gd name="connsiteY23" fmla="*/ 9063789 h 12192000"/>
              <a:gd name="connsiteX24" fmla="*/ 10503568 w 12192000"/>
              <a:gd name="connsiteY24" fmla="*/ 9705474 h 12192000"/>
              <a:gd name="connsiteX25" fmla="*/ 10266988 w 12192000"/>
              <a:gd name="connsiteY25" fmla="*/ 9861844 h 12192000"/>
              <a:gd name="connsiteX26" fmla="*/ 10110617 w 12192000"/>
              <a:gd name="connsiteY26" fmla="*/ 9625263 h 12192000"/>
              <a:gd name="connsiteX27" fmla="*/ 10347198 w 12192000"/>
              <a:gd name="connsiteY27" fmla="*/ 9468893 h 12192000"/>
              <a:gd name="connsiteX28" fmla="*/ 10503568 w 12192000"/>
              <a:gd name="connsiteY28" fmla="*/ 9625263 h 12192000"/>
              <a:gd name="connsiteX29" fmla="*/ 12192000 w 12192000"/>
              <a:gd name="connsiteY29" fmla="*/ 9625263 h 12192000"/>
              <a:gd name="connsiteX30" fmla="*/ 12192000 w 12192000"/>
              <a:gd name="connsiteY30" fmla="*/ 9705474 h 12192000"/>
              <a:gd name="connsiteX31" fmla="*/ 10503568 w 12192000"/>
              <a:gd name="connsiteY31" fmla="*/ 9705474 h 12192000"/>
              <a:gd name="connsiteX32" fmla="*/ 10752221 w 12192000"/>
              <a:gd name="connsiteY32" fmla="*/ 5133474 h 12192000"/>
              <a:gd name="connsiteX33" fmla="*/ 10988802 w 12192000"/>
              <a:gd name="connsiteY33" fmla="*/ 4977103 h 12192000"/>
              <a:gd name="connsiteX34" fmla="*/ 11145173 w 12192000"/>
              <a:gd name="connsiteY34" fmla="*/ 5213684 h 12192000"/>
              <a:gd name="connsiteX35" fmla="*/ 10908591 w 12192000"/>
              <a:gd name="connsiteY35" fmla="*/ 5370055 h 12192000"/>
              <a:gd name="connsiteX36" fmla="*/ 10752221 w 12192000"/>
              <a:gd name="connsiteY36" fmla="*/ 5213684 h 12192000"/>
              <a:gd name="connsiteX37" fmla="*/ 7295147 w 12192000"/>
              <a:gd name="connsiteY37" fmla="*/ 5213684 h 12192000"/>
              <a:gd name="connsiteX38" fmla="*/ 7058567 w 12192000"/>
              <a:gd name="connsiteY38" fmla="*/ 5370055 h 12192000"/>
              <a:gd name="connsiteX39" fmla="*/ 6902196 w 12192000"/>
              <a:gd name="connsiteY39" fmla="*/ 5133474 h 12192000"/>
              <a:gd name="connsiteX40" fmla="*/ 7138777 w 12192000"/>
              <a:gd name="connsiteY40" fmla="*/ 4977103 h 12192000"/>
              <a:gd name="connsiteX41" fmla="*/ 7295147 w 12192000"/>
              <a:gd name="connsiteY41" fmla="*/ 5133474 h 12192000"/>
              <a:gd name="connsiteX42" fmla="*/ 10752221 w 12192000"/>
              <a:gd name="connsiteY42" fmla="*/ 5133474 h 12192000"/>
              <a:gd name="connsiteX43" fmla="*/ 485274 w 12192000"/>
              <a:gd name="connsiteY43" fmla="*/ 3208421 h 12192000"/>
              <a:gd name="connsiteX44" fmla="*/ 721855 w 12192000"/>
              <a:gd name="connsiteY44" fmla="*/ 3052051 h 12192000"/>
              <a:gd name="connsiteX45" fmla="*/ 878225 w 12192000"/>
              <a:gd name="connsiteY45" fmla="*/ 3288632 h 12192000"/>
              <a:gd name="connsiteX46" fmla="*/ 641644 w 12192000"/>
              <a:gd name="connsiteY46" fmla="*/ 3445002 h 12192000"/>
              <a:gd name="connsiteX47" fmla="*/ 485274 w 12192000"/>
              <a:gd name="connsiteY47" fmla="*/ 3288632 h 12192000"/>
              <a:gd name="connsiteX48" fmla="*/ 0 w 12192000"/>
              <a:gd name="connsiteY48" fmla="*/ 3288632 h 12192000"/>
              <a:gd name="connsiteX49" fmla="*/ 0 w 12192000"/>
              <a:gd name="connsiteY49" fmla="*/ 3208421 h 12192000"/>
              <a:gd name="connsiteX50" fmla="*/ 485274 w 12192000"/>
              <a:gd name="connsiteY50" fmla="*/ 3208421 h 12192000"/>
              <a:gd name="connsiteX51" fmla="*/ 7936832 w 12192000"/>
              <a:gd name="connsiteY51" fmla="*/ 4572000 h 12192000"/>
              <a:gd name="connsiteX52" fmla="*/ 7700251 w 12192000"/>
              <a:gd name="connsiteY52" fmla="*/ 4728371 h 12192000"/>
              <a:gd name="connsiteX53" fmla="*/ 7543881 w 12192000"/>
              <a:gd name="connsiteY53" fmla="*/ 4491790 h 12192000"/>
              <a:gd name="connsiteX54" fmla="*/ 7780462 w 12192000"/>
              <a:gd name="connsiteY54" fmla="*/ 4335419 h 12192000"/>
              <a:gd name="connsiteX55" fmla="*/ 7936832 w 12192000"/>
              <a:gd name="connsiteY55" fmla="*/ 4491790 h 12192000"/>
              <a:gd name="connsiteX56" fmla="*/ 11393906 w 12192000"/>
              <a:gd name="connsiteY56" fmla="*/ 4491790 h 12192000"/>
              <a:gd name="connsiteX57" fmla="*/ 11630486 w 12192000"/>
              <a:gd name="connsiteY57" fmla="*/ 4335419 h 12192000"/>
              <a:gd name="connsiteX58" fmla="*/ 11786857 w 12192000"/>
              <a:gd name="connsiteY58" fmla="*/ 4572000 h 12192000"/>
              <a:gd name="connsiteX59" fmla="*/ 11550275 w 12192000"/>
              <a:gd name="connsiteY59" fmla="*/ 4728371 h 12192000"/>
              <a:gd name="connsiteX60" fmla="*/ 11393906 w 12192000"/>
              <a:gd name="connsiteY60" fmla="*/ 4572000 h 12192000"/>
              <a:gd name="connsiteX61" fmla="*/ 7936832 w 12192000"/>
              <a:gd name="connsiteY61" fmla="*/ 4572000 h 12192000"/>
              <a:gd name="connsiteX62" fmla="*/ 10347158 w 12192000"/>
              <a:gd name="connsiteY62" fmla="*/ 485274 h 12192000"/>
              <a:gd name="connsiteX63" fmla="*/ 10503528 w 12192000"/>
              <a:gd name="connsiteY63" fmla="*/ 721855 h 12192000"/>
              <a:gd name="connsiteX64" fmla="*/ 10266947 w 12192000"/>
              <a:gd name="connsiteY64" fmla="*/ 878225 h 12192000"/>
              <a:gd name="connsiteX65" fmla="*/ 10110577 w 12192000"/>
              <a:gd name="connsiteY65" fmla="*/ 641644 h 12192000"/>
              <a:gd name="connsiteX66" fmla="*/ 10266947 w 12192000"/>
              <a:gd name="connsiteY66" fmla="*/ 485274 h 12192000"/>
              <a:gd name="connsiteX67" fmla="*/ 10266947 w 12192000"/>
              <a:gd name="connsiteY67" fmla="*/ 0 h 12192000"/>
              <a:gd name="connsiteX68" fmla="*/ 10347158 w 12192000"/>
              <a:gd name="connsiteY68" fmla="*/ 0 h 12192000"/>
              <a:gd name="connsiteX69" fmla="*/ 10347158 w 12192000"/>
              <a:gd name="connsiteY69" fmla="*/ 485274 h 12192000"/>
              <a:gd name="connsiteX70" fmla="*/ 7780421 w 12192000"/>
              <a:gd name="connsiteY70" fmla="*/ 8827169 h 12192000"/>
              <a:gd name="connsiteX71" fmla="*/ 7936792 w 12192000"/>
              <a:gd name="connsiteY71" fmla="*/ 9063749 h 12192000"/>
              <a:gd name="connsiteX72" fmla="*/ 7700211 w 12192000"/>
              <a:gd name="connsiteY72" fmla="*/ 9220120 h 12192000"/>
              <a:gd name="connsiteX73" fmla="*/ 7543840 w 12192000"/>
              <a:gd name="connsiteY73" fmla="*/ 8983539 h 12192000"/>
              <a:gd name="connsiteX74" fmla="*/ 7700211 w 12192000"/>
              <a:gd name="connsiteY74" fmla="*/ 8827169 h 12192000"/>
              <a:gd name="connsiteX75" fmla="*/ 7700211 w 12192000"/>
              <a:gd name="connsiteY75" fmla="*/ 6653463 h 12192000"/>
              <a:gd name="connsiteX76" fmla="*/ 7543840 w 12192000"/>
              <a:gd name="connsiteY76" fmla="*/ 6416883 h 12192000"/>
              <a:gd name="connsiteX77" fmla="*/ 7780421 w 12192000"/>
              <a:gd name="connsiteY77" fmla="*/ 6260512 h 12192000"/>
              <a:gd name="connsiteX78" fmla="*/ 7936792 w 12192000"/>
              <a:gd name="connsiteY78" fmla="*/ 6497093 h 12192000"/>
              <a:gd name="connsiteX79" fmla="*/ 7780421 w 12192000"/>
              <a:gd name="connsiteY79" fmla="*/ 6653463 h 12192000"/>
              <a:gd name="connsiteX80" fmla="*/ 7780421 w 12192000"/>
              <a:gd name="connsiteY80" fmla="*/ 8827169 h 12192000"/>
              <a:gd name="connsiteX81" fmla="*/ 9705474 w 12192000"/>
              <a:gd name="connsiteY81" fmla="*/ 878305 h 12192000"/>
              <a:gd name="connsiteX82" fmla="*/ 9705474 w 12192000"/>
              <a:gd name="connsiteY82" fmla="*/ 3208421 h 12192000"/>
              <a:gd name="connsiteX83" fmla="*/ 12192000 w 12192000"/>
              <a:gd name="connsiteY83" fmla="*/ 3208421 h 12192000"/>
              <a:gd name="connsiteX84" fmla="*/ 12192000 w 12192000"/>
              <a:gd name="connsiteY84" fmla="*/ 3288632 h 12192000"/>
              <a:gd name="connsiteX85" fmla="*/ 9625263 w 12192000"/>
              <a:gd name="connsiteY85" fmla="*/ 3288632 h 12192000"/>
              <a:gd name="connsiteX86" fmla="*/ 9625263 w 12192000"/>
              <a:gd name="connsiteY86" fmla="*/ 878305 h 12192000"/>
              <a:gd name="connsiteX87" fmla="*/ 9468893 w 12192000"/>
              <a:gd name="connsiteY87" fmla="*/ 641724 h 12192000"/>
              <a:gd name="connsiteX88" fmla="*/ 9705474 w 12192000"/>
              <a:gd name="connsiteY88" fmla="*/ 485354 h 12192000"/>
              <a:gd name="connsiteX89" fmla="*/ 9861844 w 12192000"/>
              <a:gd name="connsiteY89" fmla="*/ 721935 h 12192000"/>
              <a:gd name="connsiteX90" fmla="*/ 9705474 w 12192000"/>
              <a:gd name="connsiteY90" fmla="*/ 878305 h 12192000"/>
              <a:gd name="connsiteX91" fmla="*/ 10347158 w 12192000"/>
              <a:gd name="connsiteY91" fmla="*/ 1519990 h 12192000"/>
              <a:gd name="connsiteX92" fmla="*/ 10347158 w 12192000"/>
              <a:gd name="connsiteY92" fmla="*/ 2566737 h 12192000"/>
              <a:gd name="connsiteX93" fmla="*/ 12192000 w 12192000"/>
              <a:gd name="connsiteY93" fmla="*/ 2566737 h 12192000"/>
              <a:gd name="connsiteX94" fmla="*/ 12192000 w 12192000"/>
              <a:gd name="connsiteY94" fmla="*/ 2646948 h 12192000"/>
              <a:gd name="connsiteX95" fmla="*/ 10266947 w 12192000"/>
              <a:gd name="connsiteY95" fmla="*/ 2646948 h 12192000"/>
              <a:gd name="connsiteX96" fmla="*/ 10266947 w 12192000"/>
              <a:gd name="connsiteY96" fmla="*/ 1519990 h 12192000"/>
              <a:gd name="connsiteX97" fmla="*/ 10110577 w 12192000"/>
              <a:gd name="connsiteY97" fmla="*/ 1283409 h 12192000"/>
              <a:gd name="connsiteX98" fmla="*/ 10347158 w 12192000"/>
              <a:gd name="connsiteY98" fmla="*/ 1127038 h 12192000"/>
              <a:gd name="connsiteX99" fmla="*/ 10503528 w 12192000"/>
              <a:gd name="connsiteY99" fmla="*/ 1363619 h 12192000"/>
              <a:gd name="connsiteX100" fmla="*/ 10347158 w 12192000"/>
              <a:gd name="connsiteY100" fmla="*/ 1519990 h 12192000"/>
              <a:gd name="connsiteX101" fmla="*/ 5213684 w 12192000"/>
              <a:gd name="connsiteY101" fmla="*/ 5370095 h 12192000"/>
              <a:gd name="connsiteX102" fmla="*/ 5213684 w 12192000"/>
              <a:gd name="connsiteY102" fmla="*/ 8341895 h 12192000"/>
              <a:gd name="connsiteX103" fmla="*/ 5855369 w 12192000"/>
              <a:gd name="connsiteY103" fmla="*/ 8341895 h 12192000"/>
              <a:gd name="connsiteX104" fmla="*/ 5855369 w 12192000"/>
              <a:gd name="connsiteY104" fmla="*/ 8827169 h 12192000"/>
              <a:gd name="connsiteX105" fmla="*/ 6011739 w 12192000"/>
              <a:gd name="connsiteY105" fmla="*/ 9063749 h 12192000"/>
              <a:gd name="connsiteX106" fmla="*/ 5775158 w 12192000"/>
              <a:gd name="connsiteY106" fmla="*/ 9220120 h 12192000"/>
              <a:gd name="connsiteX107" fmla="*/ 5618788 w 12192000"/>
              <a:gd name="connsiteY107" fmla="*/ 8983539 h 12192000"/>
              <a:gd name="connsiteX108" fmla="*/ 5775158 w 12192000"/>
              <a:gd name="connsiteY108" fmla="*/ 8827169 h 12192000"/>
              <a:gd name="connsiteX109" fmla="*/ 5775158 w 12192000"/>
              <a:gd name="connsiteY109" fmla="*/ 8422105 h 12192000"/>
              <a:gd name="connsiteX110" fmla="*/ 5133474 w 12192000"/>
              <a:gd name="connsiteY110" fmla="*/ 8422105 h 12192000"/>
              <a:gd name="connsiteX111" fmla="*/ 5133474 w 12192000"/>
              <a:gd name="connsiteY111" fmla="*/ 5370095 h 12192000"/>
              <a:gd name="connsiteX112" fmla="*/ 4977103 w 12192000"/>
              <a:gd name="connsiteY112" fmla="*/ 5133514 h 12192000"/>
              <a:gd name="connsiteX113" fmla="*/ 5213684 w 12192000"/>
              <a:gd name="connsiteY113" fmla="*/ 4977144 h 12192000"/>
              <a:gd name="connsiteX114" fmla="*/ 5370055 w 12192000"/>
              <a:gd name="connsiteY114" fmla="*/ 5213725 h 12192000"/>
              <a:gd name="connsiteX115" fmla="*/ 5213684 w 12192000"/>
              <a:gd name="connsiteY115" fmla="*/ 5370095 h 12192000"/>
              <a:gd name="connsiteX116" fmla="*/ 4977063 w 12192000"/>
              <a:gd name="connsiteY116" fmla="*/ 4491790 h 12192000"/>
              <a:gd name="connsiteX117" fmla="*/ 5213644 w 12192000"/>
              <a:gd name="connsiteY117" fmla="*/ 4335419 h 12192000"/>
              <a:gd name="connsiteX118" fmla="*/ 5370015 w 12192000"/>
              <a:gd name="connsiteY118" fmla="*/ 4572000 h 12192000"/>
              <a:gd name="connsiteX119" fmla="*/ 5133434 w 12192000"/>
              <a:gd name="connsiteY119" fmla="*/ 4728371 h 12192000"/>
              <a:gd name="connsiteX120" fmla="*/ 4977063 w 12192000"/>
              <a:gd name="connsiteY120" fmla="*/ 4572000 h 12192000"/>
              <a:gd name="connsiteX121" fmla="*/ 4572000 w 12192000"/>
              <a:gd name="connsiteY121" fmla="*/ 4572000 h 12192000"/>
              <a:gd name="connsiteX122" fmla="*/ 4572000 w 12192000"/>
              <a:gd name="connsiteY122" fmla="*/ 6497053 h 12192000"/>
              <a:gd name="connsiteX123" fmla="*/ 3445042 w 12192000"/>
              <a:gd name="connsiteY123" fmla="*/ 6497053 h 12192000"/>
              <a:gd name="connsiteX124" fmla="*/ 3208461 w 12192000"/>
              <a:gd name="connsiteY124" fmla="*/ 6653423 h 12192000"/>
              <a:gd name="connsiteX125" fmla="*/ 3052091 w 12192000"/>
              <a:gd name="connsiteY125" fmla="*/ 6416842 h 12192000"/>
              <a:gd name="connsiteX126" fmla="*/ 3288672 w 12192000"/>
              <a:gd name="connsiteY126" fmla="*/ 6260472 h 12192000"/>
              <a:gd name="connsiteX127" fmla="*/ 3445042 w 12192000"/>
              <a:gd name="connsiteY127" fmla="*/ 6416842 h 12192000"/>
              <a:gd name="connsiteX128" fmla="*/ 4491790 w 12192000"/>
              <a:gd name="connsiteY128" fmla="*/ 6416842 h 12192000"/>
              <a:gd name="connsiteX129" fmla="*/ 4491790 w 12192000"/>
              <a:gd name="connsiteY129" fmla="*/ 4491790 h 12192000"/>
              <a:gd name="connsiteX130" fmla="*/ 4977063 w 12192000"/>
              <a:gd name="connsiteY130" fmla="*/ 4491790 h 12192000"/>
              <a:gd name="connsiteX131" fmla="*/ 4728411 w 12192000"/>
              <a:gd name="connsiteY131" fmla="*/ 9705474 h 12192000"/>
              <a:gd name="connsiteX132" fmla="*/ 4491830 w 12192000"/>
              <a:gd name="connsiteY132" fmla="*/ 9861844 h 12192000"/>
              <a:gd name="connsiteX133" fmla="*/ 4335459 w 12192000"/>
              <a:gd name="connsiteY133" fmla="*/ 9625263 h 12192000"/>
              <a:gd name="connsiteX134" fmla="*/ 4572040 w 12192000"/>
              <a:gd name="connsiteY134" fmla="*/ 9468893 h 12192000"/>
              <a:gd name="connsiteX135" fmla="*/ 4728411 w 12192000"/>
              <a:gd name="connsiteY135" fmla="*/ 9625263 h 12192000"/>
              <a:gd name="connsiteX136" fmla="*/ 7058527 w 12192000"/>
              <a:gd name="connsiteY136" fmla="*/ 9625263 h 12192000"/>
              <a:gd name="connsiteX137" fmla="*/ 7058527 w 12192000"/>
              <a:gd name="connsiteY137" fmla="*/ 6653463 h 12192000"/>
              <a:gd name="connsiteX138" fmla="*/ 6902156 w 12192000"/>
              <a:gd name="connsiteY138" fmla="*/ 6416883 h 12192000"/>
              <a:gd name="connsiteX139" fmla="*/ 7138737 w 12192000"/>
              <a:gd name="connsiteY139" fmla="*/ 6260512 h 12192000"/>
              <a:gd name="connsiteX140" fmla="*/ 7295108 w 12192000"/>
              <a:gd name="connsiteY140" fmla="*/ 6497093 h 12192000"/>
              <a:gd name="connsiteX141" fmla="*/ 7138737 w 12192000"/>
              <a:gd name="connsiteY141" fmla="*/ 6653463 h 12192000"/>
              <a:gd name="connsiteX142" fmla="*/ 7138737 w 12192000"/>
              <a:gd name="connsiteY142" fmla="*/ 9705474 h 12192000"/>
              <a:gd name="connsiteX143" fmla="*/ 4728411 w 12192000"/>
              <a:gd name="connsiteY143" fmla="*/ 9705474 h 12192000"/>
              <a:gd name="connsiteX144" fmla="*/ 4086727 w 12192000"/>
              <a:gd name="connsiteY144" fmla="*/ 7138737 h 12192000"/>
              <a:gd name="connsiteX145" fmla="*/ 3850145 w 12192000"/>
              <a:gd name="connsiteY145" fmla="*/ 7295108 h 12192000"/>
              <a:gd name="connsiteX146" fmla="*/ 3693775 w 12192000"/>
              <a:gd name="connsiteY146" fmla="*/ 7058527 h 12192000"/>
              <a:gd name="connsiteX147" fmla="*/ 3930356 w 12192000"/>
              <a:gd name="connsiteY147" fmla="*/ 6902156 h 12192000"/>
              <a:gd name="connsiteX148" fmla="*/ 4086727 w 12192000"/>
              <a:gd name="connsiteY148" fmla="*/ 7058527 h 12192000"/>
              <a:gd name="connsiteX149" fmla="*/ 4572000 w 12192000"/>
              <a:gd name="connsiteY149" fmla="*/ 7058527 h 12192000"/>
              <a:gd name="connsiteX150" fmla="*/ 4572000 w 12192000"/>
              <a:gd name="connsiteY150" fmla="*/ 8983579 h 12192000"/>
              <a:gd name="connsiteX151" fmla="*/ 4977063 w 12192000"/>
              <a:gd name="connsiteY151" fmla="*/ 8983579 h 12192000"/>
              <a:gd name="connsiteX152" fmla="*/ 5213644 w 12192000"/>
              <a:gd name="connsiteY152" fmla="*/ 8827208 h 12192000"/>
              <a:gd name="connsiteX153" fmla="*/ 5370015 w 12192000"/>
              <a:gd name="connsiteY153" fmla="*/ 9063789 h 12192000"/>
              <a:gd name="connsiteX154" fmla="*/ 5133434 w 12192000"/>
              <a:gd name="connsiteY154" fmla="*/ 9220160 h 12192000"/>
              <a:gd name="connsiteX155" fmla="*/ 4977063 w 12192000"/>
              <a:gd name="connsiteY155" fmla="*/ 9063789 h 12192000"/>
              <a:gd name="connsiteX156" fmla="*/ 4491790 w 12192000"/>
              <a:gd name="connsiteY156" fmla="*/ 9063789 h 12192000"/>
              <a:gd name="connsiteX157" fmla="*/ 4491790 w 12192000"/>
              <a:gd name="connsiteY157" fmla="*/ 7138737 h 12192000"/>
              <a:gd name="connsiteX158" fmla="*/ 4086727 w 12192000"/>
              <a:gd name="connsiteY158" fmla="*/ 7138737 h 12192000"/>
              <a:gd name="connsiteX159" fmla="*/ 2646947 w 12192000"/>
              <a:gd name="connsiteY159" fmla="*/ 11393906 h 12192000"/>
              <a:gd name="connsiteX160" fmla="*/ 2803318 w 12192000"/>
              <a:gd name="connsiteY160" fmla="*/ 11630486 h 12192000"/>
              <a:gd name="connsiteX161" fmla="*/ 2566737 w 12192000"/>
              <a:gd name="connsiteY161" fmla="*/ 11786857 h 12192000"/>
              <a:gd name="connsiteX162" fmla="*/ 2410367 w 12192000"/>
              <a:gd name="connsiteY162" fmla="*/ 11550275 h 12192000"/>
              <a:gd name="connsiteX163" fmla="*/ 2566737 w 12192000"/>
              <a:gd name="connsiteY163" fmla="*/ 11393906 h 12192000"/>
              <a:gd name="connsiteX164" fmla="*/ 2566737 w 12192000"/>
              <a:gd name="connsiteY164" fmla="*/ 10988842 h 12192000"/>
              <a:gd name="connsiteX165" fmla="*/ 2005263 w 12192000"/>
              <a:gd name="connsiteY165" fmla="*/ 10988842 h 12192000"/>
              <a:gd name="connsiteX166" fmla="*/ 2005263 w 12192000"/>
              <a:gd name="connsiteY166" fmla="*/ 12192000 h 12192000"/>
              <a:gd name="connsiteX167" fmla="*/ 1925053 w 12192000"/>
              <a:gd name="connsiteY167" fmla="*/ 12192000 h 12192000"/>
              <a:gd name="connsiteX168" fmla="*/ 1925053 w 12192000"/>
              <a:gd name="connsiteY168" fmla="*/ 10908632 h 12192000"/>
              <a:gd name="connsiteX169" fmla="*/ 2646947 w 12192000"/>
              <a:gd name="connsiteY169" fmla="*/ 10908632 h 12192000"/>
              <a:gd name="connsiteX170" fmla="*/ 2646947 w 12192000"/>
              <a:gd name="connsiteY170" fmla="*/ 11393906 h 12192000"/>
              <a:gd name="connsiteX171" fmla="*/ 9468853 w 12192000"/>
              <a:gd name="connsiteY171" fmla="*/ 7058527 h 12192000"/>
              <a:gd name="connsiteX172" fmla="*/ 9705433 w 12192000"/>
              <a:gd name="connsiteY172" fmla="*/ 6902156 h 12192000"/>
              <a:gd name="connsiteX173" fmla="*/ 9861804 w 12192000"/>
              <a:gd name="connsiteY173" fmla="*/ 7138737 h 12192000"/>
              <a:gd name="connsiteX174" fmla="*/ 9625223 w 12192000"/>
              <a:gd name="connsiteY174" fmla="*/ 7295108 h 12192000"/>
              <a:gd name="connsiteX175" fmla="*/ 9468853 w 12192000"/>
              <a:gd name="connsiteY175" fmla="*/ 7138737 h 12192000"/>
              <a:gd name="connsiteX176" fmla="*/ 9063789 w 12192000"/>
              <a:gd name="connsiteY176" fmla="*/ 7138737 h 12192000"/>
              <a:gd name="connsiteX177" fmla="*/ 9063789 w 12192000"/>
              <a:gd name="connsiteY177" fmla="*/ 10908632 h 12192000"/>
              <a:gd name="connsiteX178" fmla="*/ 10988842 w 12192000"/>
              <a:gd name="connsiteY178" fmla="*/ 10908632 h 12192000"/>
              <a:gd name="connsiteX179" fmla="*/ 10988842 w 12192000"/>
              <a:gd name="connsiteY179" fmla="*/ 12192000 h 12192000"/>
              <a:gd name="connsiteX180" fmla="*/ 10908632 w 12192000"/>
              <a:gd name="connsiteY180" fmla="*/ 12192000 h 12192000"/>
              <a:gd name="connsiteX181" fmla="*/ 10908632 w 12192000"/>
              <a:gd name="connsiteY181" fmla="*/ 10988842 h 12192000"/>
              <a:gd name="connsiteX182" fmla="*/ 8983579 w 12192000"/>
              <a:gd name="connsiteY182" fmla="*/ 10988842 h 12192000"/>
              <a:gd name="connsiteX183" fmla="*/ 8983579 w 12192000"/>
              <a:gd name="connsiteY183" fmla="*/ 7058527 h 12192000"/>
              <a:gd name="connsiteX184" fmla="*/ 9468853 w 12192000"/>
              <a:gd name="connsiteY184" fmla="*/ 7058527 h 12192000"/>
              <a:gd name="connsiteX185" fmla="*/ 10503568 w 12192000"/>
              <a:gd name="connsiteY185" fmla="*/ 5855369 h 12192000"/>
              <a:gd name="connsiteX186" fmla="*/ 10266988 w 12192000"/>
              <a:gd name="connsiteY186" fmla="*/ 6011739 h 12192000"/>
              <a:gd name="connsiteX187" fmla="*/ 10110617 w 12192000"/>
              <a:gd name="connsiteY187" fmla="*/ 5775158 h 12192000"/>
              <a:gd name="connsiteX188" fmla="*/ 10347198 w 12192000"/>
              <a:gd name="connsiteY188" fmla="*/ 5618788 h 12192000"/>
              <a:gd name="connsiteX189" fmla="*/ 10503568 w 12192000"/>
              <a:gd name="connsiteY189" fmla="*/ 5775158 h 12192000"/>
              <a:gd name="connsiteX190" fmla="*/ 10988842 w 12192000"/>
              <a:gd name="connsiteY190" fmla="*/ 5775158 h 12192000"/>
              <a:gd name="connsiteX191" fmla="*/ 10988842 w 12192000"/>
              <a:gd name="connsiteY191" fmla="*/ 7543801 h 12192000"/>
              <a:gd name="connsiteX192" fmla="*/ 11145212 w 12192000"/>
              <a:gd name="connsiteY192" fmla="*/ 7780381 h 12192000"/>
              <a:gd name="connsiteX193" fmla="*/ 10908632 w 12192000"/>
              <a:gd name="connsiteY193" fmla="*/ 7936751 h 12192000"/>
              <a:gd name="connsiteX194" fmla="*/ 10752262 w 12192000"/>
              <a:gd name="connsiteY194" fmla="*/ 7700170 h 12192000"/>
              <a:gd name="connsiteX195" fmla="*/ 10908632 w 12192000"/>
              <a:gd name="connsiteY195" fmla="*/ 7543801 h 12192000"/>
              <a:gd name="connsiteX196" fmla="*/ 10908632 w 12192000"/>
              <a:gd name="connsiteY196" fmla="*/ 5855369 h 12192000"/>
              <a:gd name="connsiteX197" fmla="*/ 10503568 w 12192000"/>
              <a:gd name="connsiteY197" fmla="*/ 5855369 h 12192000"/>
              <a:gd name="connsiteX198" fmla="*/ 7936832 w 12192000"/>
              <a:gd name="connsiteY198" fmla="*/ 9705474 h 12192000"/>
              <a:gd name="connsiteX199" fmla="*/ 7700251 w 12192000"/>
              <a:gd name="connsiteY199" fmla="*/ 9861844 h 12192000"/>
              <a:gd name="connsiteX200" fmla="*/ 7543881 w 12192000"/>
              <a:gd name="connsiteY200" fmla="*/ 9625263 h 12192000"/>
              <a:gd name="connsiteX201" fmla="*/ 7780462 w 12192000"/>
              <a:gd name="connsiteY201" fmla="*/ 9468893 h 12192000"/>
              <a:gd name="connsiteX202" fmla="*/ 7936832 w 12192000"/>
              <a:gd name="connsiteY202" fmla="*/ 9625263 h 12192000"/>
              <a:gd name="connsiteX203" fmla="*/ 8341895 w 12192000"/>
              <a:gd name="connsiteY203" fmla="*/ 9625263 h 12192000"/>
              <a:gd name="connsiteX204" fmla="*/ 8341895 w 12192000"/>
              <a:gd name="connsiteY204" fmla="*/ 6416842 h 12192000"/>
              <a:gd name="connsiteX205" fmla="*/ 8983579 w 12192000"/>
              <a:gd name="connsiteY205" fmla="*/ 6416842 h 12192000"/>
              <a:gd name="connsiteX206" fmla="*/ 8983579 w 12192000"/>
              <a:gd name="connsiteY206" fmla="*/ 5855369 h 12192000"/>
              <a:gd name="connsiteX207" fmla="*/ 7295147 w 12192000"/>
              <a:gd name="connsiteY207" fmla="*/ 5855369 h 12192000"/>
              <a:gd name="connsiteX208" fmla="*/ 7058567 w 12192000"/>
              <a:gd name="connsiteY208" fmla="*/ 6011739 h 12192000"/>
              <a:gd name="connsiteX209" fmla="*/ 6902196 w 12192000"/>
              <a:gd name="connsiteY209" fmla="*/ 5775158 h 12192000"/>
              <a:gd name="connsiteX210" fmla="*/ 7138777 w 12192000"/>
              <a:gd name="connsiteY210" fmla="*/ 5618788 h 12192000"/>
              <a:gd name="connsiteX211" fmla="*/ 7295147 w 12192000"/>
              <a:gd name="connsiteY211" fmla="*/ 5775158 h 12192000"/>
              <a:gd name="connsiteX212" fmla="*/ 9063789 w 12192000"/>
              <a:gd name="connsiteY212" fmla="*/ 5775158 h 12192000"/>
              <a:gd name="connsiteX213" fmla="*/ 9063789 w 12192000"/>
              <a:gd name="connsiteY213" fmla="*/ 6497053 h 12192000"/>
              <a:gd name="connsiteX214" fmla="*/ 8422105 w 12192000"/>
              <a:gd name="connsiteY214" fmla="*/ 6497053 h 12192000"/>
              <a:gd name="connsiteX215" fmla="*/ 8422105 w 12192000"/>
              <a:gd name="connsiteY215" fmla="*/ 9705474 h 12192000"/>
              <a:gd name="connsiteX216" fmla="*/ 7936832 w 12192000"/>
              <a:gd name="connsiteY216" fmla="*/ 9705474 h 12192000"/>
              <a:gd name="connsiteX217" fmla="*/ 11393906 w 12192000"/>
              <a:gd name="connsiteY217" fmla="*/ 1283368 h 12192000"/>
              <a:gd name="connsiteX218" fmla="*/ 11630486 w 12192000"/>
              <a:gd name="connsiteY218" fmla="*/ 1126998 h 12192000"/>
              <a:gd name="connsiteX219" fmla="*/ 11786857 w 12192000"/>
              <a:gd name="connsiteY219" fmla="*/ 1363579 h 12192000"/>
              <a:gd name="connsiteX220" fmla="*/ 11550275 w 12192000"/>
              <a:gd name="connsiteY220" fmla="*/ 1519949 h 12192000"/>
              <a:gd name="connsiteX221" fmla="*/ 11393906 w 12192000"/>
              <a:gd name="connsiteY221" fmla="*/ 1363579 h 12192000"/>
              <a:gd name="connsiteX222" fmla="*/ 10908632 w 12192000"/>
              <a:gd name="connsiteY222" fmla="*/ 1363579 h 12192000"/>
              <a:gd name="connsiteX223" fmla="*/ 10908632 w 12192000"/>
              <a:gd name="connsiteY223" fmla="*/ 0 h 12192000"/>
              <a:gd name="connsiteX224" fmla="*/ 10988842 w 12192000"/>
              <a:gd name="connsiteY224" fmla="*/ 0 h 12192000"/>
              <a:gd name="connsiteX225" fmla="*/ 10988842 w 12192000"/>
              <a:gd name="connsiteY225" fmla="*/ 1283368 h 12192000"/>
              <a:gd name="connsiteX226" fmla="*/ 11393906 w 12192000"/>
              <a:gd name="connsiteY226" fmla="*/ 1283368 h 12192000"/>
              <a:gd name="connsiteX227" fmla="*/ 3930316 w 12192000"/>
              <a:gd name="connsiteY227" fmla="*/ 4086727 h 12192000"/>
              <a:gd name="connsiteX228" fmla="*/ 3930316 w 12192000"/>
              <a:gd name="connsiteY228" fmla="*/ 5855369 h 12192000"/>
              <a:gd name="connsiteX229" fmla="*/ 2161674 w 12192000"/>
              <a:gd name="connsiteY229" fmla="*/ 5855369 h 12192000"/>
              <a:gd name="connsiteX230" fmla="*/ 1925093 w 12192000"/>
              <a:gd name="connsiteY230" fmla="*/ 6011739 h 12192000"/>
              <a:gd name="connsiteX231" fmla="*/ 1768722 w 12192000"/>
              <a:gd name="connsiteY231" fmla="*/ 5775158 h 12192000"/>
              <a:gd name="connsiteX232" fmla="*/ 2005303 w 12192000"/>
              <a:gd name="connsiteY232" fmla="*/ 5618788 h 12192000"/>
              <a:gd name="connsiteX233" fmla="*/ 2161674 w 12192000"/>
              <a:gd name="connsiteY233" fmla="*/ 5775158 h 12192000"/>
              <a:gd name="connsiteX234" fmla="*/ 3850105 w 12192000"/>
              <a:gd name="connsiteY234" fmla="*/ 5775158 h 12192000"/>
              <a:gd name="connsiteX235" fmla="*/ 3850105 w 12192000"/>
              <a:gd name="connsiteY235" fmla="*/ 4086727 h 12192000"/>
              <a:gd name="connsiteX236" fmla="*/ 3693735 w 12192000"/>
              <a:gd name="connsiteY236" fmla="*/ 3850145 h 12192000"/>
              <a:gd name="connsiteX237" fmla="*/ 3930316 w 12192000"/>
              <a:gd name="connsiteY237" fmla="*/ 3693775 h 12192000"/>
              <a:gd name="connsiteX238" fmla="*/ 4086686 w 12192000"/>
              <a:gd name="connsiteY238" fmla="*/ 3930356 h 12192000"/>
              <a:gd name="connsiteX239" fmla="*/ 3930316 w 12192000"/>
              <a:gd name="connsiteY239" fmla="*/ 4086727 h 12192000"/>
              <a:gd name="connsiteX240" fmla="*/ 2161674 w 12192000"/>
              <a:gd name="connsiteY240" fmla="*/ 1363579 h 12192000"/>
              <a:gd name="connsiteX241" fmla="*/ 1925093 w 12192000"/>
              <a:gd name="connsiteY241" fmla="*/ 1519949 h 12192000"/>
              <a:gd name="connsiteX242" fmla="*/ 1768722 w 12192000"/>
              <a:gd name="connsiteY242" fmla="*/ 1283368 h 12192000"/>
              <a:gd name="connsiteX243" fmla="*/ 2005303 w 12192000"/>
              <a:gd name="connsiteY243" fmla="*/ 1126998 h 12192000"/>
              <a:gd name="connsiteX244" fmla="*/ 2161674 w 12192000"/>
              <a:gd name="connsiteY244" fmla="*/ 1283368 h 12192000"/>
              <a:gd name="connsiteX245" fmla="*/ 3208421 w 12192000"/>
              <a:gd name="connsiteY245" fmla="*/ 1283368 h 12192000"/>
              <a:gd name="connsiteX246" fmla="*/ 3208421 w 12192000"/>
              <a:gd name="connsiteY246" fmla="*/ 0 h 12192000"/>
              <a:gd name="connsiteX247" fmla="*/ 3288632 w 12192000"/>
              <a:gd name="connsiteY247" fmla="*/ 0 h 12192000"/>
              <a:gd name="connsiteX248" fmla="*/ 3288632 w 12192000"/>
              <a:gd name="connsiteY248" fmla="*/ 1363579 h 12192000"/>
              <a:gd name="connsiteX249" fmla="*/ 2161674 w 12192000"/>
              <a:gd name="connsiteY249" fmla="*/ 1363579 h 12192000"/>
              <a:gd name="connsiteX250" fmla="*/ 4572000 w 12192000"/>
              <a:gd name="connsiteY250" fmla="*/ 1519990 h 12192000"/>
              <a:gd name="connsiteX251" fmla="*/ 4572000 w 12192000"/>
              <a:gd name="connsiteY251" fmla="*/ 2646948 h 12192000"/>
              <a:gd name="connsiteX252" fmla="*/ 3288632 w 12192000"/>
              <a:gd name="connsiteY252" fmla="*/ 2646948 h 12192000"/>
              <a:gd name="connsiteX253" fmla="*/ 3288632 w 12192000"/>
              <a:gd name="connsiteY253" fmla="*/ 5213684 h 12192000"/>
              <a:gd name="connsiteX254" fmla="*/ 2803358 w 12192000"/>
              <a:gd name="connsiteY254" fmla="*/ 5213684 h 12192000"/>
              <a:gd name="connsiteX255" fmla="*/ 2566777 w 12192000"/>
              <a:gd name="connsiteY255" fmla="*/ 5370055 h 12192000"/>
              <a:gd name="connsiteX256" fmla="*/ 2410407 w 12192000"/>
              <a:gd name="connsiteY256" fmla="*/ 5133474 h 12192000"/>
              <a:gd name="connsiteX257" fmla="*/ 2646988 w 12192000"/>
              <a:gd name="connsiteY257" fmla="*/ 4977103 h 12192000"/>
              <a:gd name="connsiteX258" fmla="*/ 2803358 w 12192000"/>
              <a:gd name="connsiteY258" fmla="*/ 5133474 h 12192000"/>
              <a:gd name="connsiteX259" fmla="*/ 3208421 w 12192000"/>
              <a:gd name="connsiteY259" fmla="*/ 5133474 h 12192000"/>
              <a:gd name="connsiteX260" fmla="*/ 3208421 w 12192000"/>
              <a:gd name="connsiteY260" fmla="*/ 2566737 h 12192000"/>
              <a:gd name="connsiteX261" fmla="*/ 4491790 w 12192000"/>
              <a:gd name="connsiteY261" fmla="*/ 2566737 h 12192000"/>
              <a:gd name="connsiteX262" fmla="*/ 4491790 w 12192000"/>
              <a:gd name="connsiteY262" fmla="*/ 1519990 h 12192000"/>
              <a:gd name="connsiteX263" fmla="*/ 4335419 w 12192000"/>
              <a:gd name="connsiteY263" fmla="*/ 1283409 h 12192000"/>
              <a:gd name="connsiteX264" fmla="*/ 4572000 w 12192000"/>
              <a:gd name="connsiteY264" fmla="*/ 1127038 h 12192000"/>
              <a:gd name="connsiteX265" fmla="*/ 4728371 w 12192000"/>
              <a:gd name="connsiteY265" fmla="*/ 1363619 h 12192000"/>
              <a:gd name="connsiteX266" fmla="*/ 4572000 w 12192000"/>
              <a:gd name="connsiteY266" fmla="*/ 1519990 h 12192000"/>
              <a:gd name="connsiteX267" fmla="*/ 4086727 w 12192000"/>
              <a:gd name="connsiteY267" fmla="*/ 3288632 h 12192000"/>
              <a:gd name="connsiteX268" fmla="*/ 3850145 w 12192000"/>
              <a:gd name="connsiteY268" fmla="*/ 3445002 h 12192000"/>
              <a:gd name="connsiteX269" fmla="*/ 3693775 w 12192000"/>
              <a:gd name="connsiteY269" fmla="*/ 3208421 h 12192000"/>
              <a:gd name="connsiteX270" fmla="*/ 3930356 w 12192000"/>
              <a:gd name="connsiteY270" fmla="*/ 3052051 h 12192000"/>
              <a:gd name="connsiteX271" fmla="*/ 4086727 w 12192000"/>
              <a:gd name="connsiteY271" fmla="*/ 3208421 h 12192000"/>
              <a:gd name="connsiteX272" fmla="*/ 5133474 w 12192000"/>
              <a:gd name="connsiteY272" fmla="*/ 3208421 h 12192000"/>
              <a:gd name="connsiteX273" fmla="*/ 5133474 w 12192000"/>
              <a:gd name="connsiteY273" fmla="*/ 1519990 h 12192000"/>
              <a:gd name="connsiteX274" fmla="*/ 4977103 w 12192000"/>
              <a:gd name="connsiteY274" fmla="*/ 1283409 h 12192000"/>
              <a:gd name="connsiteX275" fmla="*/ 5213684 w 12192000"/>
              <a:gd name="connsiteY275" fmla="*/ 1127038 h 12192000"/>
              <a:gd name="connsiteX276" fmla="*/ 5370055 w 12192000"/>
              <a:gd name="connsiteY276" fmla="*/ 1363619 h 12192000"/>
              <a:gd name="connsiteX277" fmla="*/ 5213684 w 12192000"/>
              <a:gd name="connsiteY277" fmla="*/ 1519990 h 12192000"/>
              <a:gd name="connsiteX278" fmla="*/ 5213684 w 12192000"/>
              <a:gd name="connsiteY278" fmla="*/ 3288632 h 12192000"/>
              <a:gd name="connsiteX279" fmla="*/ 4086727 w 12192000"/>
              <a:gd name="connsiteY279" fmla="*/ 3288632 h 12192000"/>
              <a:gd name="connsiteX280" fmla="*/ 4728411 w 12192000"/>
              <a:gd name="connsiteY280" fmla="*/ 721895 h 12192000"/>
              <a:gd name="connsiteX281" fmla="*/ 4491830 w 12192000"/>
              <a:gd name="connsiteY281" fmla="*/ 878265 h 12192000"/>
              <a:gd name="connsiteX282" fmla="*/ 4335459 w 12192000"/>
              <a:gd name="connsiteY282" fmla="*/ 641684 h 12192000"/>
              <a:gd name="connsiteX283" fmla="*/ 4572040 w 12192000"/>
              <a:gd name="connsiteY283" fmla="*/ 485314 h 12192000"/>
              <a:gd name="connsiteX284" fmla="*/ 4728411 w 12192000"/>
              <a:gd name="connsiteY284" fmla="*/ 641684 h 12192000"/>
              <a:gd name="connsiteX285" fmla="*/ 5855369 w 12192000"/>
              <a:gd name="connsiteY285" fmla="*/ 641684 h 12192000"/>
              <a:gd name="connsiteX286" fmla="*/ 5855369 w 12192000"/>
              <a:gd name="connsiteY286" fmla="*/ 2410326 h 12192000"/>
              <a:gd name="connsiteX287" fmla="*/ 6011739 w 12192000"/>
              <a:gd name="connsiteY287" fmla="*/ 2646907 h 12192000"/>
              <a:gd name="connsiteX288" fmla="*/ 5775158 w 12192000"/>
              <a:gd name="connsiteY288" fmla="*/ 2803278 h 12192000"/>
              <a:gd name="connsiteX289" fmla="*/ 5618788 w 12192000"/>
              <a:gd name="connsiteY289" fmla="*/ 2566697 h 12192000"/>
              <a:gd name="connsiteX290" fmla="*/ 5775158 w 12192000"/>
              <a:gd name="connsiteY290" fmla="*/ 2410326 h 12192000"/>
              <a:gd name="connsiteX291" fmla="*/ 5775158 w 12192000"/>
              <a:gd name="connsiteY291" fmla="*/ 721895 h 12192000"/>
              <a:gd name="connsiteX292" fmla="*/ 4728411 w 12192000"/>
              <a:gd name="connsiteY292" fmla="*/ 721895 h 12192000"/>
              <a:gd name="connsiteX293" fmla="*/ 8827169 w 12192000"/>
              <a:gd name="connsiteY293" fmla="*/ 11550316 h 12192000"/>
              <a:gd name="connsiteX294" fmla="*/ 9063749 w 12192000"/>
              <a:gd name="connsiteY294" fmla="*/ 11393946 h 12192000"/>
              <a:gd name="connsiteX295" fmla="*/ 9220120 w 12192000"/>
              <a:gd name="connsiteY295" fmla="*/ 11630526 h 12192000"/>
              <a:gd name="connsiteX296" fmla="*/ 8983539 w 12192000"/>
              <a:gd name="connsiteY296" fmla="*/ 11786896 h 12192000"/>
              <a:gd name="connsiteX297" fmla="*/ 8827169 w 12192000"/>
              <a:gd name="connsiteY297" fmla="*/ 11630526 h 12192000"/>
              <a:gd name="connsiteX298" fmla="*/ 3930316 w 12192000"/>
              <a:gd name="connsiteY298" fmla="*/ 11630526 h 12192000"/>
              <a:gd name="connsiteX299" fmla="*/ 3930316 w 12192000"/>
              <a:gd name="connsiteY299" fmla="*/ 12192000 h 12192000"/>
              <a:gd name="connsiteX300" fmla="*/ 3850105 w 12192000"/>
              <a:gd name="connsiteY300" fmla="*/ 12192000 h 12192000"/>
              <a:gd name="connsiteX301" fmla="*/ 3850105 w 12192000"/>
              <a:gd name="connsiteY301" fmla="*/ 11550316 h 12192000"/>
              <a:gd name="connsiteX302" fmla="*/ 8827169 w 12192000"/>
              <a:gd name="connsiteY302" fmla="*/ 11550316 h 12192000"/>
              <a:gd name="connsiteX303" fmla="*/ 9705474 w 12192000"/>
              <a:gd name="connsiteY303" fmla="*/ 6011779 h 12192000"/>
              <a:gd name="connsiteX304" fmla="*/ 9705474 w 12192000"/>
              <a:gd name="connsiteY304" fmla="*/ 6416842 h 12192000"/>
              <a:gd name="connsiteX305" fmla="*/ 10347158 w 12192000"/>
              <a:gd name="connsiteY305" fmla="*/ 6416842 h 12192000"/>
              <a:gd name="connsiteX306" fmla="*/ 10347158 w 12192000"/>
              <a:gd name="connsiteY306" fmla="*/ 7780421 h 12192000"/>
              <a:gd name="connsiteX307" fmla="*/ 9705474 w 12192000"/>
              <a:gd name="connsiteY307" fmla="*/ 7780421 h 12192000"/>
              <a:gd name="connsiteX308" fmla="*/ 9705474 w 12192000"/>
              <a:gd name="connsiteY308" fmla="*/ 10266947 h 12192000"/>
              <a:gd name="connsiteX309" fmla="*/ 11630526 w 12192000"/>
              <a:gd name="connsiteY309" fmla="*/ 10266947 h 12192000"/>
              <a:gd name="connsiteX310" fmla="*/ 11630526 w 12192000"/>
              <a:gd name="connsiteY310" fmla="*/ 12192000 h 12192000"/>
              <a:gd name="connsiteX311" fmla="*/ 11550316 w 12192000"/>
              <a:gd name="connsiteY311" fmla="*/ 12192000 h 12192000"/>
              <a:gd name="connsiteX312" fmla="*/ 11550316 w 12192000"/>
              <a:gd name="connsiteY312" fmla="*/ 10347158 h 12192000"/>
              <a:gd name="connsiteX313" fmla="*/ 9625263 w 12192000"/>
              <a:gd name="connsiteY313" fmla="*/ 10347158 h 12192000"/>
              <a:gd name="connsiteX314" fmla="*/ 9625263 w 12192000"/>
              <a:gd name="connsiteY314" fmla="*/ 7700211 h 12192000"/>
              <a:gd name="connsiteX315" fmla="*/ 10266947 w 12192000"/>
              <a:gd name="connsiteY315" fmla="*/ 7700211 h 12192000"/>
              <a:gd name="connsiteX316" fmla="*/ 10266947 w 12192000"/>
              <a:gd name="connsiteY316" fmla="*/ 6497053 h 12192000"/>
              <a:gd name="connsiteX317" fmla="*/ 9625263 w 12192000"/>
              <a:gd name="connsiteY317" fmla="*/ 6497053 h 12192000"/>
              <a:gd name="connsiteX318" fmla="*/ 9625263 w 12192000"/>
              <a:gd name="connsiteY318" fmla="*/ 6011779 h 12192000"/>
              <a:gd name="connsiteX319" fmla="*/ 9468893 w 12192000"/>
              <a:gd name="connsiteY319" fmla="*/ 5775199 h 12192000"/>
              <a:gd name="connsiteX320" fmla="*/ 9705474 w 12192000"/>
              <a:gd name="connsiteY320" fmla="*/ 5618828 h 12192000"/>
              <a:gd name="connsiteX321" fmla="*/ 9861844 w 12192000"/>
              <a:gd name="connsiteY321" fmla="*/ 5855409 h 12192000"/>
              <a:gd name="connsiteX322" fmla="*/ 9705474 w 12192000"/>
              <a:gd name="connsiteY322" fmla="*/ 6011779 h 12192000"/>
              <a:gd name="connsiteX323" fmla="*/ 2161674 w 12192000"/>
              <a:gd name="connsiteY323" fmla="*/ 721895 h 12192000"/>
              <a:gd name="connsiteX324" fmla="*/ 1925093 w 12192000"/>
              <a:gd name="connsiteY324" fmla="*/ 878265 h 12192000"/>
              <a:gd name="connsiteX325" fmla="*/ 1768722 w 12192000"/>
              <a:gd name="connsiteY325" fmla="*/ 641684 h 12192000"/>
              <a:gd name="connsiteX326" fmla="*/ 2005303 w 12192000"/>
              <a:gd name="connsiteY326" fmla="*/ 485314 h 12192000"/>
              <a:gd name="connsiteX327" fmla="*/ 2161674 w 12192000"/>
              <a:gd name="connsiteY327" fmla="*/ 641684 h 12192000"/>
              <a:gd name="connsiteX328" fmla="*/ 2566737 w 12192000"/>
              <a:gd name="connsiteY328" fmla="*/ 641684 h 12192000"/>
              <a:gd name="connsiteX329" fmla="*/ 2566737 w 12192000"/>
              <a:gd name="connsiteY329" fmla="*/ 80211 h 12192000"/>
              <a:gd name="connsiteX330" fmla="*/ 1925053 w 12192000"/>
              <a:gd name="connsiteY330" fmla="*/ 80211 h 12192000"/>
              <a:gd name="connsiteX331" fmla="*/ 1925053 w 12192000"/>
              <a:gd name="connsiteY331" fmla="*/ 0 h 12192000"/>
              <a:gd name="connsiteX332" fmla="*/ 2646947 w 12192000"/>
              <a:gd name="connsiteY332" fmla="*/ 0 h 12192000"/>
              <a:gd name="connsiteX333" fmla="*/ 2646947 w 12192000"/>
              <a:gd name="connsiteY333" fmla="*/ 721895 h 12192000"/>
              <a:gd name="connsiteX334" fmla="*/ 2161674 w 12192000"/>
              <a:gd name="connsiteY334" fmla="*/ 721895 h 12192000"/>
              <a:gd name="connsiteX335" fmla="*/ 6653463 w 12192000"/>
              <a:gd name="connsiteY335" fmla="*/ 2005263 h 12192000"/>
              <a:gd name="connsiteX336" fmla="*/ 6416883 w 12192000"/>
              <a:gd name="connsiteY336" fmla="*/ 2161634 h 12192000"/>
              <a:gd name="connsiteX337" fmla="*/ 6260512 w 12192000"/>
              <a:gd name="connsiteY337" fmla="*/ 1925053 h 12192000"/>
              <a:gd name="connsiteX338" fmla="*/ 6497093 w 12192000"/>
              <a:gd name="connsiteY338" fmla="*/ 1768682 h 12192000"/>
              <a:gd name="connsiteX339" fmla="*/ 6653463 w 12192000"/>
              <a:gd name="connsiteY339" fmla="*/ 1925053 h 12192000"/>
              <a:gd name="connsiteX340" fmla="*/ 7700211 w 12192000"/>
              <a:gd name="connsiteY340" fmla="*/ 1925053 h 12192000"/>
              <a:gd name="connsiteX341" fmla="*/ 7700211 w 12192000"/>
              <a:gd name="connsiteY341" fmla="*/ 0 h 12192000"/>
              <a:gd name="connsiteX342" fmla="*/ 9705474 w 12192000"/>
              <a:gd name="connsiteY342" fmla="*/ 0 h 12192000"/>
              <a:gd name="connsiteX343" fmla="*/ 9705474 w 12192000"/>
              <a:gd name="connsiteY343" fmla="*/ 80211 h 12192000"/>
              <a:gd name="connsiteX344" fmla="*/ 7780421 w 12192000"/>
              <a:gd name="connsiteY344" fmla="*/ 80211 h 12192000"/>
              <a:gd name="connsiteX345" fmla="*/ 7780421 w 12192000"/>
              <a:gd name="connsiteY345" fmla="*/ 2005263 h 12192000"/>
              <a:gd name="connsiteX346" fmla="*/ 6653463 w 12192000"/>
              <a:gd name="connsiteY346" fmla="*/ 2005263 h 12192000"/>
              <a:gd name="connsiteX347" fmla="*/ 4728411 w 12192000"/>
              <a:gd name="connsiteY347" fmla="*/ 80211 h 12192000"/>
              <a:gd name="connsiteX348" fmla="*/ 4491790 w 12192000"/>
              <a:gd name="connsiteY348" fmla="*/ 236621 h 12192000"/>
              <a:gd name="connsiteX349" fmla="*/ 4335379 w 12192000"/>
              <a:gd name="connsiteY349" fmla="*/ 0 h 12192000"/>
              <a:gd name="connsiteX350" fmla="*/ 4418397 w 12192000"/>
              <a:gd name="connsiteY350" fmla="*/ 0 h 12192000"/>
              <a:gd name="connsiteX351" fmla="*/ 4491950 w 12192000"/>
              <a:gd name="connsiteY351" fmla="*/ 153424 h 12192000"/>
              <a:gd name="connsiteX352" fmla="*/ 4645393 w 12192000"/>
              <a:gd name="connsiteY352" fmla="*/ 79853 h 12192000"/>
              <a:gd name="connsiteX353" fmla="*/ 4645393 w 12192000"/>
              <a:gd name="connsiteY353" fmla="*/ 0 h 12192000"/>
              <a:gd name="connsiteX354" fmla="*/ 7138737 w 12192000"/>
              <a:gd name="connsiteY354" fmla="*/ 0 h 12192000"/>
              <a:gd name="connsiteX355" fmla="*/ 7138737 w 12192000"/>
              <a:gd name="connsiteY355" fmla="*/ 1363579 h 12192000"/>
              <a:gd name="connsiteX356" fmla="*/ 6416842 w 12192000"/>
              <a:gd name="connsiteY356" fmla="*/ 1363579 h 12192000"/>
              <a:gd name="connsiteX357" fmla="*/ 6416842 w 12192000"/>
              <a:gd name="connsiteY357" fmla="*/ 878305 h 12192000"/>
              <a:gd name="connsiteX358" fmla="*/ 6260472 w 12192000"/>
              <a:gd name="connsiteY358" fmla="*/ 641724 h 12192000"/>
              <a:gd name="connsiteX359" fmla="*/ 6497053 w 12192000"/>
              <a:gd name="connsiteY359" fmla="*/ 485354 h 12192000"/>
              <a:gd name="connsiteX360" fmla="*/ 6653423 w 12192000"/>
              <a:gd name="connsiteY360" fmla="*/ 721935 h 12192000"/>
              <a:gd name="connsiteX361" fmla="*/ 6497053 w 12192000"/>
              <a:gd name="connsiteY361" fmla="*/ 878305 h 12192000"/>
              <a:gd name="connsiteX362" fmla="*/ 6497053 w 12192000"/>
              <a:gd name="connsiteY362" fmla="*/ 1283368 h 12192000"/>
              <a:gd name="connsiteX363" fmla="*/ 7058527 w 12192000"/>
              <a:gd name="connsiteY363" fmla="*/ 1283368 h 12192000"/>
              <a:gd name="connsiteX364" fmla="*/ 7058527 w 12192000"/>
              <a:gd name="connsiteY364" fmla="*/ 80211 h 12192000"/>
              <a:gd name="connsiteX365" fmla="*/ 4728411 w 12192000"/>
              <a:gd name="connsiteY365" fmla="*/ 80211 h 12192000"/>
              <a:gd name="connsiteX366" fmla="*/ 4728411 w 12192000"/>
              <a:gd name="connsiteY366" fmla="*/ 3930316 h 12192000"/>
              <a:gd name="connsiteX367" fmla="*/ 4491830 w 12192000"/>
              <a:gd name="connsiteY367" fmla="*/ 4086686 h 12192000"/>
              <a:gd name="connsiteX368" fmla="*/ 4335459 w 12192000"/>
              <a:gd name="connsiteY368" fmla="*/ 3850105 h 12192000"/>
              <a:gd name="connsiteX369" fmla="*/ 4572040 w 12192000"/>
              <a:gd name="connsiteY369" fmla="*/ 3693735 h 12192000"/>
              <a:gd name="connsiteX370" fmla="*/ 4728411 w 12192000"/>
              <a:gd name="connsiteY370" fmla="*/ 3850105 h 12192000"/>
              <a:gd name="connsiteX371" fmla="*/ 5494421 w 12192000"/>
              <a:gd name="connsiteY371" fmla="*/ 3850105 h 12192000"/>
              <a:gd name="connsiteX372" fmla="*/ 6777790 w 12192000"/>
              <a:gd name="connsiteY372" fmla="*/ 2566737 h 12192000"/>
              <a:gd name="connsiteX373" fmla="*/ 8341895 w 12192000"/>
              <a:gd name="connsiteY373" fmla="*/ 2566737 h 12192000"/>
              <a:gd name="connsiteX374" fmla="*/ 8341895 w 12192000"/>
              <a:gd name="connsiteY374" fmla="*/ 878305 h 12192000"/>
              <a:gd name="connsiteX375" fmla="*/ 8185524 w 12192000"/>
              <a:gd name="connsiteY375" fmla="*/ 641724 h 12192000"/>
              <a:gd name="connsiteX376" fmla="*/ 8422105 w 12192000"/>
              <a:gd name="connsiteY376" fmla="*/ 485354 h 12192000"/>
              <a:gd name="connsiteX377" fmla="*/ 8578476 w 12192000"/>
              <a:gd name="connsiteY377" fmla="*/ 721935 h 12192000"/>
              <a:gd name="connsiteX378" fmla="*/ 8422105 w 12192000"/>
              <a:gd name="connsiteY378" fmla="*/ 878305 h 12192000"/>
              <a:gd name="connsiteX379" fmla="*/ 8422105 w 12192000"/>
              <a:gd name="connsiteY379" fmla="*/ 2646948 h 12192000"/>
              <a:gd name="connsiteX380" fmla="*/ 6811077 w 12192000"/>
              <a:gd name="connsiteY380" fmla="*/ 2646948 h 12192000"/>
              <a:gd name="connsiteX381" fmla="*/ 5527709 w 12192000"/>
              <a:gd name="connsiteY381" fmla="*/ 3930316 h 12192000"/>
              <a:gd name="connsiteX382" fmla="*/ 4728411 w 12192000"/>
              <a:gd name="connsiteY382" fmla="*/ 3930316 h 12192000"/>
              <a:gd name="connsiteX383" fmla="*/ 5855369 w 12192000"/>
              <a:gd name="connsiteY383" fmla="*/ 7543801 h 12192000"/>
              <a:gd name="connsiteX384" fmla="*/ 6011739 w 12192000"/>
              <a:gd name="connsiteY384" fmla="*/ 7780381 h 12192000"/>
              <a:gd name="connsiteX385" fmla="*/ 5775158 w 12192000"/>
              <a:gd name="connsiteY385" fmla="*/ 7936751 h 12192000"/>
              <a:gd name="connsiteX386" fmla="*/ 5618788 w 12192000"/>
              <a:gd name="connsiteY386" fmla="*/ 7700170 h 12192000"/>
              <a:gd name="connsiteX387" fmla="*/ 5775158 w 12192000"/>
              <a:gd name="connsiteY387" fmla="*/ 7543801 h 12192000"/>
              <a:gd name="connsiteX388" fmla="*/ 5775158 w 12192000"/>
              <a:gd name="connsiteY388" fmla="*/ 4475346 h 12192000"/>
              <a:gd name="connsiteX389" fmla="*/ 7042083 w 12192000"/>
              <a:gd name="connsiteY389" fmla="*/ 3208421 h 12192000"/>
              <a:gd name="connsiteX390" fmla="*/ 8983579 w 12192000"/>
              <a:gd name="connsiteY390" fmla="*/ 3208421 h 12192000"/>
              <a:gd name="connsiteX391" fmla="*/ 8983579 w 12192000"/>
              <a:gd name="connsiteY391" fmla="*/ 878305 h 12192000"/>
              <a:gd name="connsiteX392" fmla="*/ 8827208 w 12192000"/>
              <a:gd name="connsiteY392" fmla="*/ 641724 h 12192000"/>
              <a:gd name="connsiteX393" fmla="*/ 9063789 w 12192000"/>
              <a:gd name="connsiteY393" fmla="*/ 485354 h 12192000"/>
              <a:gd name="connsiteX394" fmla="*/ 9220160 w 12192000"/>
              <a:gd name="connsiteY394" fmla="*/ 721935 h 12192000"/>
              <a:gd name="connsiteX395" fmla="*/ 9063789 w 12192000"/>
              <a:gd name="connsiteY395" fmla="*/ 878305 h 12192000"/>
              <a:gd name="connsiteX396" fmla="*/ 9063789 w 12192000"/>
              <a:gd name="connsiteY396" fmla="*/ 3288632 h 12192000"/>
              <a:gd name="connsiteX397" fmla="*/ 7074970 w 12192000"/>
              <a:gd name="connsiteY397" fmla="*/ 3288632 h 12192000"/>
              <a:gd name="connsiteX398" fmla="*/ 5855369 w 12192000"/>
              <a:gd name="connsiteY398" fmla="*/ 4508233 h 12192000"/>
              <a:gd name="connsiteX399" fmla="*/ 5855369 w 12192000"/>
              <a:gd name="connsiteY399" fmla="*/ 7543801 h 12192000"/>
              <a:gd name="connsiteX400" fmla="*/ 6497053 w 12192000"/>
              <a:gd name="connsiteY400" fmla="*/ 8827169 h 12192000"/>
              <a:gd name="connsiteX401" fmla="*/ 6653423 w 12192000"/>
              <a:gd name="connsiteY401" fmla="*/ 9063749 h 12192000"/>
              <a:gd name="connsiteX402" fmla="*/ 6416842 w 12192000"/>
              <a:gd name="connsiteY402" fmla="*/ 9220120 h 12192000"/>
              <a:gd name="connsiteX403" fmla="*/ 6260472 w 12192000"/>
              <a:gd name="connsiteY403" fmla="*/ 8983539 h 12192000"/>
              <a:gd name="connsiteX404" fmla="*/ 6416842 w 12192000"/>
              <a:gd name="connsiteY404" fmla="*/ 8827169 h 12192000"/>
              <a:gd name="connsiteX405" fmla="*/ 6416842 w 12192000"/>
              <a:gd name="connsiteY405" fmla="*/ 4836294 h 12192000"/>
              <a:gd name="connsiteX406" fmla="*/ 7403031 w 12192000"/>
              <a:gd name="connsiteY406" fmla="*/ 3850105 h 12192000"/>
              <a:gd name="connsiteX407" fmla="*/ 12035590 w 12192000"/>
              <a:gd name="connsiteY407" fmla="*/ 3850105 h 12192000"/>
              <a:gd name="connsiteX408" fmla="*/ 12192000 w 12192000"/>
              <a:gd name="connsiteY408" fmla="*/ 3693695 h 12192000"/>
              <a:gd name="connsiteX409" fmla="*/ 12192000 w 12192000"/>
              <a:gd name="connsiteY409" fmla="*/ 3776713 h 12192000"/>
              <a:gd name="connsiteX410" fmla="*/ 12118446 w 12192000"/>
              <a:gd name="connsiteY410" fmla="*/ 3930135 h 12192000"/>
              <a:gd name="connsiteX411" fmla="*/ 12192000 w 12192000"/>
              <a:gd name="connsiteY411" fmla="*/ 4003709 h 12192000"/>
              <a:gd name="connsiteX412" fmla="*/ 12192000 w 12192000"/>
              <a:gd name="connsiteY412" fmla="*/ 4086727 h 12192000"/>
              <a:gd name="connsiteX413" fmla="*/ 12035590 w 12192000"/>
              <a:gd name="connsiteY413" fmla="*/ 3930316 h 12192000"/>
              <a:gd name="connsiteX414" fmla="*/ 7435917 w 12192000"/>
              <a:gd name="connsiteY414" fmla="*/ 3930316 h 12192000"/>
              <a:gd name="connsiteX415" fmla="*/ 6497053 w 12192000"/>
              <a:gd name="connsiteY415" fmla="*/ 4869180 h 12192000"/>
              <a:gd name="connsiteX416" fmla="*/ 6497053 w 12192000"/>
              <a:gd name="connsiteY416" fmla="*/ 8827169 h 12192000"/>
              <a:gd name="connsiteX417" fmla="*/ 721895 w 12192000"/>
              <a:gd name="connsiteY417" fmla="*/ 6260432 h 12192000"/>
              <a:gd name="connsiteX418" fmla="*/ 878265 w 12192000"/>
              <a:gd name="connsiteY418" fmla="*/ 6497012 h 12192000"/>
              <a:gd name="connsiteX419" fmla="*/ 641684 w 12192000"/>
              <a:gd name="connsiteY419" fmla="*/ 6653383 h 12192000"/>
              <a:gd name="connsiteX420" fmla="*/ 485314 w 12192000"/>
              <a:gd name="connsiteY420" fmla="*/ 6416802 h 12192000"/>
              <a:gd name="connsiteX421" fmla="*/ 641684 w 12192000"/>
              <a:gd name="connsiteY421" fmla="*/ 6260432 h 12192000"/>
              <a:gd name="connsiteX422" fmla="*/ 641684 w 12192000"/>
              <a:gd name="connsiteY422" fmla="*/ 6119662 h 12192000"/>
              <a:gd name="connsiteX423" fmla="*/ 2566737 w 12192000"/>
              <a:gd name="connsiteY423" fmla="*/ 4194610 h 12192000"/>
              <a:gd name="connsiteX424" fmla="*/ 2566737 w 12192000"/>
              <a:gd name="connsiteY424" fmla="*/ 1925053 h 12192000"/>
              <a:gd name="connsiteX425" fmla="*/ 3850105 w 12192000"/>
              <a:gd name="connsiteY425" fmla="*/ 1925053 h 12192000"/>
              <a:gd name="connsiteX426" fmla="*/ 3850105 w 12192000"/>
              <a:gd name="connsiteY426" fmla="*/ 0 h 12192000"/>
              <a:gd name="connsiteX427" fmla="*/ 3930316 w 12192000"/>
              <a:gd name="connsiteY427" fmla="*/ 0 h 12192000"/>
              <a:gd name="connsiteX428" fmla="*/ 3930316 w 12192000"/>
              <a:gd name="connsiteY428" fmla="*/ 2005263 h 12192000"/>
              <a:gd name="connsiteX429" fmla="*/ 2646947 w 12192000"/>
              <a:gd name="connsiteY429" fmla="*/ 2005263 h 12192000"/>
              <a:gd name="connsiteX430" fmla="*/ 2646947 w 12192000"/>
              <a:gd name="connsiteY430" fmla="*/ 4227496 h 12192000"/>
              <a:gd name="connsiteX431" fmla="*/ 721895 w 12192000"/>
              <a:gd name="connsiteY431" fmla="*/ 6152549 h 12192000"/>
              <a:gd name="connsiteX432" fmla="*/ 721895 w 12192000"/>
              <a:gd name="connsiteY432" fmla="*/ 6260432 h 12192000"/>
              <a:gd name="connsiteX433" fmla="*/ 2005263 w 12192000"/>
              <a:gd name="connsiteY433" fmla="*/ 2161674 h 12192000"/>
              <a:gd name="connsiteX434" fmla="*/ 2005263 w 12192000"/>
              <a:gd name="connsiteY434" fmla="*/ 3906654 h 12192000"/>
              <a:gd name="connsiteX435" fmla="*/ 80211 w 12192000"/>
              <a:gd name="connsiteY435" fmla="*/ 5831707 h 12192000"/>
              <a:gd name="connsiteX436" fmla="*/ 80211 w 12192000"/>
              <a:gd name="connsiteY436" fmla="*/ 8341895 h 12192000"/>
              <a:gd name="connsiteX437" fmla="*/ 1126958 w 12192000"/>
              <a:gd name="connsiteY437" fmla="*/ 8341895 h 12192000"/>
              <a:gd name="connsiteX438" fmla="*/ 1363539 w 12192000"/>
              <a:gd name="connsiteY438" fmla="*/ 8185524 h 12192000"/>
              <a:gd name="connsiteX439" fmla="*/ 1519909 w 12192000"/>
              <a:gd name="connsiteY439" fmla="*/ 8422105 h 12192000"/>
              <a:gd name="connsiteX440" fmla="*/ 1283328 w 12192000"/>
              <a:gd name="connsiteY440" fmla="*/ 8578476 h 12192000"/>
              <a:gd name="connsiteX441" fmla="*/ 1126958 w 12192000"/>
              <a:gd name="connsiteY441" fmla="*/ 8422105 h 12192000"/>
              <a:gd name="connsiteX442" fmla="*/ 0 w 12192000"/>
              <a:gd name="connsiteY442" fmla="*/ 8422105 h 12192000"/>
              <a:gd name="connsiteX443" fmla="*/ 0 w 12192000"/>
              <a:gd name="connsiteY443" fmla="*/ 5798820 h 12192000"/>
              <a:gd name="connsiteX444" fmla="*/ 1925053 w 12192000"/>
              <a:gd name="connsiteY444" fmla="*/ 3873767 h 12192000"/>
              <a:gd name="connsiteX445" fmla="*/ 1925053 w 12192000"/>
              <a:gd name="connsiteY445" fmla="*/ 2161674 h 12192000"/>
              <a:gd name="connsiteX446" fmla="*/ 1768682 w 12192000"/>
              <a:gd name="connsiteY446" fmla="*/ 1925093 h 12192000"/>
              <a:gd name="connsiteX447" fmla="*/ 2005263 w 12192000"/>
              <a:gd name="connsiteY447" fmla="*/ 1768722 h 12192000"/>
              <a:gd name="connsiteX448" fmla="*/ 2161634 w 12192000"/>
              <a:gd name="connsiteY448" fmla="*/ 2005303 h 12192000"/>
              <a:gd name="connsiteX449" fmla="*/ 2005263 w 12192000"/>
              <a:gd name="connsiteY449" fmla="*/ 2161674 h 12192000"/>
              <a:gd name="connsiteX450" fmla="*/ 1363579 w 12192000"/>
              <a:gd name="connsiteY450" fmla="*/ 2803358 h 12192000"/>
              <a:gd name="connsiteX451" fmla="*/ 1363579 w 12192000"/>
              <a:gd name="connsiteY451" fmla="*/ 3585812 h 12192000"/>
              <a:gd name="connsiteX452" fmla="*/ 0 w 12192000"/>
              <a:gd name="connsiteY452" fmla="*/ 4949391 h 12192000"/>
              <a:gd name="connsiteX453" fmla="*/ 0 w 12192000"/>
              <a:gd name="connsiteY453" fmla="*/ 4836294 h 12192000"/>
              <a:gd name="connsiteX454" fmla="*/ 1283368 w 12192000"/>
              <a:gd name="connsiteY454" fmla="*/ 3552925 h 12192000"/>
              <a:gd name="connsiteX455" fmla="*/ 1283368 w 12192000"/>
              <a:gd name="connsiteY455" fmla="*/ 2803358 h 12192000"/>
              <a:gd name="connsiteX456" fmla="*/ 1126998 w 12192000"/>
              <a:gd name="connsiteY456" fmla="*/ 2566777 h 12192000"/>
              <a:gd name="connsiteX457" fmla="*/ 1363579 w 12192000"/>
              <a:gd name="connsiteY457" fmla="*/ 2410407 h 12192000"/>
              <a:gd name="connsiteX458" fmla="*/ 1519949 w 12192000"/>
              <a:gd name="connsiteY458" fmla="*/ 2646988 h 12192000"/>
              <a:gd name="connsiteX459" fmla="*/ 1363579 w 12192000"/>
              <a:gd name="connsiteY459" fmla="*/ 2803358 h 12192000"/>
              <a:gd name="connsiteX460" fmla="*/ 485274 w 12192000"/>
              <a:gd name="connsiteY460" fmla="*/ 1283368 h 12192000"/>
              <a:gd name="connsiteX461" fmla="*/ 721855 w 12192000"/>
              <a:gd name="connsiteY461" fmla="*/ 1126998 h 12192000"/>
              <a:gd name="connsiteX462" fmla="*/ 878225 w 12192000"/>
              <a:gd name="connsiteY462" fmla="*/ 1363579 h 12192000"/>
              <a:gd name="connsiteX463" fmla="*/ 641644 w 12192000"/>
              <a:gd name="connsiteY463" fmla="*/ 1519949 h 12192000"/>
              <a:gd name="connsiteX464" fmla="*/ 485274 w 12192000"/>
              <a:gd name="connsiteY464" fmla="*/ 1363579 h 12192000"/>
              <a:gd name="connsiteX465" fmla="*/ 377391 w 12192000"/>
              <a:gd name="connsiteY465" fmla="*/ 1363579 h 12192000"/>
              <a:gd name="connsiteX466" fmla="*/ 0 w 12192000"/>
              <a:gd name="connsiteY466" fmla="*/ 1740970 h 12192000"/>
              <a:gd name="connsiteX467" fmla="*/ 0 w 12192000"/>
              <a:gd name="connsiteY467" fmla="*/ 1628274 h 12192000"/>
              <a:gd name="connsiteX468" fmla="*/ 344504 w 12192000"/>
              <a:gd name="connsiteY468" fmla="*/ 1283368 h 12192000"/>
              <a:gd name="connsiteX469" fmla="*/ 485274 w 12192000"/>
              <a:gd name="connsiteY469" fmla="*/ 1283368 h 12192000"/>
              <a:gd name="connsiteX470" fmla="*/ 11145252 w 12192000"/>
              <a:gd name="connsiteY470" fmla="*/ 2005263 h 12192000"/>
              <a:gd name="connsiteX471" fmla="*/ 10908672 w 12192000"/>
              <a:gd name="connsiteY471" fmla="*/ 2161634 h 12192000"/>
              <a:gd name="connsiteX472" fmla="*/ 10752301 w 12192000"/>
              <a:gd name="connsiteY472" fmla="*/ 1925053 h 12192000"/>
              <a:gd name="connsiteX473" fmla="*/ 10988882 w 12192000"/>
              <a:gd name="connsiteY473" fmla="*/ 1768682 h 12192000"/>
              <a:gd name="connsiteX474" fmla="*/ 11145252 w 12192000"/>
              <a:gd name="connsiteY474" fmla="*/ 1925053 h 12192000"/>
              <a:gd name="connsiteX475" fmla="*/ 11894820 w 12192000"/>
              <a:gd name="connsiteY475" fmla="*/ 1925053 h 12192000"/>
              <a:gd name="connsiteX476" fmla="*/ 12192000 w 12192000"/>
              <a:gd name="connsiteY476" fmla="*/ 1627873 h 12192000"/>
              <a:gd name="connsiteX477" fmla="*/ 12192000 w 12192000"/>
              <a:gd name="connsiteY477" fmla="*/ 1740970 h 12192000"/>
              <a:gd name="connsiteX478" fmla="*/ 11927706 w 12192000"/>
              <a:gd name="connsiteY478" fmla="*/ 2005263 h 12192000"/>
              <a:gd name="connsiteX479" fmla="*/ 11145252 w 12192000"/>
              <a:gd name="connsiteY479" fmla="*/ 2005263 h 12192000"/>
              <a:gd name="connsiteX480" fmla="*/ 10503568 w 12192000"/>
              <a:gd name="connsiteY480" fmla="*/ 8422105 h 12192000"/>
              <a:gd name="connsiteX481" fmla="*/ 10266988 w 12192000"/>
              <a:gd name="connsiteY481" fmla="*/ 8578476 h 12192000"/>
              <a:gd name="connsiteX482" fmla="*/ 10110617 w 12192000"/>
              <a:gd name="connsiteY482" fmla="*/ 8341895 h 12192000"/>
              <a:gd name="connsiteX483" fmla="*/ 10347198 w 12192000"/>
              <a:gd name="connsiteY483" fmla="*/ 8185524 h 12192000"/>
              <a:gd name="connsiteX484" fmla="*/ 10503568 w 12192000"/>
              <a:gd name="connsiteY484" fmla="*/ 8341895 h 12192000"/>
              <a:gd name="connsiteX485" fmla="*/ 11550316 w 12192000"/>
              <a:gd name="connsiteY485" fmla="*/ 8341895 h 12192000"/>
              <a:gd name="connsiteX486" fmla="*/ 11550316 w 12192000"/>
              <a:gd name="connsiteY486" fmla="*/ 5477978 h 12192000"/>
              <a:gd name="connsiteX487" fmla="*/ 12192000 w 12192000"/>
              <a:gd name="connsiteY487" fmla="*/ 4836294 h 12192000"/>
              <a:gd name="connsiteX488" fmla="*/ 12192000 w 12192000"/>
              <a:gd name="connsiteY488" fmla="*/ 4949391 h 12192000"/>
              <a:gd name="connsiteX489" fmla="*/ 11630526 w 12192000"/>
              <a:gd name="connsiteY489" fmla="*/ 5510865 h 12192000"/>
              <a:gd name="connsiteX490" fmla="*/ 11630526 w 12192000"/>
              <a:gd name="connsiteY490" fmla="*/ 8422105 h 12192000"/>
              <a:gd name="connsiteX491" fmla="*/ 10503568 w 12192000"/>
              <a:gd name="connsiteY491" fmla="*/ 8422105 h 12192000"/>
              <a:gd name="connsiteX492" fmla="*/ 2161674 w 12192000"/>
              <a:gd name="connsiteY492" fmla="*/ 9705474 h 12192000"/>
              <a:gd name="connsiteX493" fmla="*/ 1925093 w 12192000"/>
              <a:gd name="connsiteY493" fmla="*/ 9861844 h 12192000"/>
              <a:gd name="connsiteX494" fmla="*/ 1768722 w 12192000"/>
              <a:gd name="connsiteY494" fmla="*/ 9625263 h 12192000"/>
              <a:gd name="connsiteX495" fmla="*/ 2005303 w 12192000"/>
              <a:gd name="connsiteY495" fmla="*/ 9468893 h 12192000"/>
              <a:gd name="connsiteX496" fmla="*/ 2161674 w 12192000"/>
              <a:gd name="connsiteY496" fmla="*/ 9625263 h 12192000"/>
              <a:gd name="connsiteX497" fmla="*/ 2566737 w 12192000"/>
              <a:gd name="connsiteY497" fmla="*/ 9625263 h 12192000"/>
              <a:gd name="connsiteX498" fmla="*/ 2566737 w 12192000"/>
              <a:gd name="connsiteY498" fmla="*/ 8719285 h 12192000"/>
              <a:gd name="connsiteX499" fmla="*/ 1627873 w 12192000"/>
              <a:gd name="connsiteY499" fmla="*/ 7780421 h 12192000"/>
              <a:gd name="connsiteX500" fmla="*/ 878305 w 12192000"/>
              <a:gd name="connsiteY500" fmla="*/ 7780421 h 12192000"/>
              <a:gd name="connsiteX501" fmla="*/ 641724 w 12192000"/>
              <a:gd name="connsiteY501" fmla="*/ 7936792 h 12192000"/>
              <a:gd name="connsiteX502" fmla="*/ 485354 w 12192000"/>
              <a:gd name="connsiteY502" fmla="*/ 7700211 h 12192000"/>
              <a:gd name="connsiteX503" fmla="*/ 721935 w 12192000"/>
              <a:gd name="connsiteY503" fmla="*/ 7543840 h 12192000"/>
              <a:gd name="connsiteX504" fmla="*/ 878305 w 12192000"/>
              <a:gd name="connsiteY504" fmla="*/ 7700211 h 12192000"/>
              <a:gd name="connsiteX505" fmla="*/ 1660759 w 12192000"/>
              <a:gd name="connsiteY505" fmla="*/ 7700211 h 12192000"/>
              <a:gd name="connsiteX506" fmla="*/ 2646947 w 12192000"/>
              <a:gd name="connsiteY506" fmla="*/ 8686399 h 12192000"/>
              <a:gd name="connsiteX507" fmla="*/ 2646947 w 12192000"/>
              <a:gd name="connsiteY507" fmla="*/ 9705474 h 12192000"/>
              <a:gd name="connsiteX508" fmla="*/ 2161674 w 12192000"/>
              <a:gd name="connsiteY508" fmla="*/ 9705474 h 12192000"/>
              <a:gd name="connsiteX509" fmla="*/ 8185485 w 12192000"/>
              <a:gd name="connsiteY509" fmla="*/ 10266947 h 12192000"/>
              <a:gd name="connsiteX510" fmla="*/ 8422065 w 12192000"/>
              <a:gd name="connsiteY510" fmla="*/ 10110577 h 12192000"/>
              <a:gd name="connsiteX511" fmla="*/ 8578435 w 12192000"/>
              <a:gd name="connsiteY511" fmla="*/ 10347158 h 12192000"/>
              <a:gd name="connsiteX512" fmla="*/ 8341855 w 12192000"/>
              <a:gd name="connsiteY512" fmla="*/ 10503528 h 12192000"/>
              <a:gd name="connsiteX513" fmla="*/ 8185485 w 12192000"/>
              <a:gd name="connsiteY513" fmla="*/ 10347158 h 12192000"/>
              <a:gd name="connsiteX514" fmla="*/ 3850105 w 12192000"/>
              <a:gd name="connsiteY514" fmla="*/ 10347158 h 12192000"/>
              <a:gd name="connsiteX515" fmla="*/ 3850105 w 12192000"/>
              <a:gd name="connsiteY515" fmla="*/ 8077200 h 12192000"/>
              <a:gd name="connsiteX516" fmla="*/ 2269958 w 12192000"/>
              <a:gd name="connsiteY516" fmla="*/ 6497053 h 12192000"/>
              <a:gd name="connsiteX517" fmla="*/ 1519990 w 12192000"/>
              <a:gd name="connsiteY517" fmla="*/ 6497053 h 12192000"/>
              <a:gd name="connsiteX518" fmla="*/ 1283409 w 12192000"/>
              <a:gd name="connsiteY518" fmla="*/ 6653423 h 12192000"/>
              <a:gd name="connsiteX519" fmla="*/ 1127038 w 12192000"/>
              <a:gd name="connsiteY519" fmla="*/ 6416842 h 12192000"/>
              <a:gd name="connsiteX520" fmla="*/ 1363619 w 12192000"/>
              <a:gd name="connsiteY520" fmla="*/ 6260472 h 12192000"/>
              <a:gd name="connsiteX521" fmla="*/ 1519990 w 12192000"/>
              <a:gd name="connsiteY521" fmla="*/ 6416842 h 12192000"/>
              <a:gd name="connsiteX522" fmla="*/ 2302042 w 12192000"/>
              <a:gd name="connsiteY522" fmla="*/ 6416842 h 12192000"/>
              <a:gd name="connsiteX523" fmla="*/ 3930316 w 12192000"/>
              <a:gd name="connsiteY523" fmla="*/ 8045116 h 12192000"/>
              <a:gd name="connsiteX524" fmla="*/ 3930316 w 12192000"/>
              <a:gd name="connsiteY524" fmla="*/ 10266947 h 12192000"/>
              <a:gd name="connsiteX525" fmla="*/ 8185485 w 12192000"/>
              <a:gd name="connsiteY525" fmla="*/ 10266947 h 12192000"/>
              <a:gd name="connsiteX526" fmla="*/ 2161674 w 12192000"/>
              <a:gd name="connsiteY526" fmla="*/ 10347158 h 12192000"/>
              <a:gd name="connsiteX527" fmla="*/ 1925093 w 12192000"/>
              <a:gd name="connsiteY527" fmla="*/ 10503528 h 12192000"/>
              <a:gd name="connsiteX528" fmla="*/ 1768722 w 12192000"/>
              <a:gd name="connsiteY528" fmla="*/ 10266947 h 12192000"/>
              <a:gd name="connsiteX529" fmla="*/ 2005303 w 12192000"/>
              <a:gd name="connsiteY529" fmla="*/ 10110577 h 12192000"/>
              <a:gd name="connsiteX530" fmla="*/ 2161674 w 12192000"/>
              <a:gd name="connsiteY530" fmla="*/ 10266947 h 12192000"/>
              <a:gd name="connsiteX531" fmla="*/ 3208421 w 12192000"/>
              <a:gd name="connsiteY531" fmla="*/ 10266947 h 12192000"/>
              <a:gd name="connsiteX532" fmla="*/ 3208421 w 12192000"/>
              <a:gd name="connsiteY532" fmla="*/ 8398443 h 12192000"/>
              <a:gd name="connsiteX533" fmla="*/ 1948715 w 12192000"/>
              <a:gd name="connsiteY533" fmla="*/ 7138737 h 12192000"/>
              <a:gd name="connsiteX534" fmla="*/ 878305 w 12192000"/>
              <a:gd name="connsiteY534" fmla="*/ 7138737 h 12192000"/>
              <a:gd name="connsiteX535" fmla="*/ 641724 w 12192000"/>
              <a:gd name="connsiteY535" fmla="*/ 7295108 h 12192000"/>
              <a:gd name="connsiteX536" fmla="*/ 485354 w 12192000"/>
              <a:gd name="connsiteY536" fmla="*/ 7058527 h 12192000"/>
              <a:gd name="connsiteX537" fmla="*/ 721935 w 12192000"/>
              <a:gd name="connsiteY537" fmla="*/ 6902156 h 12192000"/>
              <a:gd name="connsiteX538" fmla="*/ 878305 w 12192000"/>
              <a:gd name="connsiteY538" fmla="*/ 7058527 h 12192000"/>
              <a:gd name="connsiteX539" fmla="*/ 1981601 w 12192000"/>
              <a:gd name="connsiteY539" fmla="*/ 7058527 h 12192000"/>
              <a:gd name="connsiteX540" fmla="*/ 3288632 w 12192000"/>
              <a:gd name="connsiteY540" fmla="*/ 8365557 h 12192000"/>
              <a:gd name="connsiteX541" fmla="*/ 3288632 w 12192000"/>
              <a:gd name="connsiteY541" fmla="*/ 10347158 h 12192000"/>
              <a:gd name="connsiteX542" fmla="*/ 2161674 w 12192000"/>
              <a:gd name="connsiteY542" fmla="*/ 10347158 h 12192000"/>
              <a:gd name="connsiteX543" fmla="*/ 1363579 w 12192000"/>
              <a:gd name="connsiteY543" fmla="*/ 1596190 h 12192000"/>
              <a:gd name="connsiteX544" fmla="*/ 1363579 w 12192000"/>
              <a:gd name="connsiteY544" fmla="*/ 1660759 h 12192000"/>
              <a:gd name="connsiteX545" fmla="*/ 377391 w 12192000"/>
              <a:gd name="connsiteY545" fmla="*/ 2646948 h 12192000"/>
              <a:gd name="connsiteX546" fmla="*/ 0 w 12192000"/>
              <a:gd name="connsiteY546" fmla="*/ 2646948 h 12192000"/>
              <a:gd name="connsiteX547" fmla="*/ 0 w 12192000"/>
              <a:gd name="connsiteY547" fmla="*/ 2566737 h 12192000"/>
              <a:gd name="connsiteX548" fmla="*/ 344504 w 12192000"/>
              <a:gd name="connsiteY548" fmla="*/ 2566737 h 12192000"/>
              <a:gd name="connsiteX549" fmla="*/ 1283368 w 12192000"/>
              <a:gd name="connsiteY549" fmla="*/ 1627873 h 12192000"/>
              <a:gd name="connsiteX550" fmla="*/ 1283368 w 12192000"/>
              <a:gd name="connsiteY550" fmla="*/ 0 h 12192000"/>
              <a:gd name="connsiteX551" fmla="*/ 1363579 w 12192000"/>
              <a:gd name="connsiteY551" fmla="*/ 0 h 12192000"/>
              <a:gd name="connsiteX552" fmla="*/ 1363579 w 12192000"/>
              <a:gd name="connsiteY552" fmla="*/ 1596190 h 12192000"/>
              <a:gd name="connsiteX553" fmla="*/ 80211 w 12192000"/>
              <a:gd name="connsiteY553" fmla="*/ 12035590 h 12192000"/>
              <a:gd name="connsiteX554" fmla="*/ 236621 w 12192000"/>
              <a:gd name="connsiteY554" fmla="*/ 12192000 h 12192000"/>
              <a:gd name="connsiteX555" fmla="*/ 153603 w 12192000"/>
              <a:gd name="connsiteY555" fmla="*/ 12192000 h 12192000"/>
              <a:gd name="connsiteX556" fmla="*/ 112 w 12192000"/>
              <a:gd name="connsiteY556" fmla="*/ 12118568 h 12192000"/>
              <a:gd name="connsiteX557" fmla="*/ 0 w 12192000"/>
              <a:gd name="connsiteY557" fmla="*/ 12118608 h 12192000"/>
              <a:gd name="connsiteX558" fmla="*/ 0 w 12192000"/>
              <a:gd name="connsiteY558" fmla="*/ 10266947 h 12192000"/>
              <a:gd name="connsiteX559" fmla="*/ 721895 w 12192000"/>
              <a:gd name="connsiteY559" fmla="*/ 10266947 h 12192000"/>
              <a:gd name="connsiteX560" fmla="*/ 721895 w 12192000"/>
              <a:gd name="connsiteY560" fmla="*/ 12192000 h 12192000"/>
              <a:gd name="connsiteX561" fmla="*/ 641684 w 12192000"/>
              <a:gd name="connsiteY561" fmla="*/ 12192000 h 12192000"/>
              <a:gd name="connsiteX562" fmla="*/ 641684 w 12192000"/>
              <a:gd name="connsiteY562" fmla="*/ 10347158 h 12192000"/>
              <a:gd name="connsiteX563" fmla="*/ 80211 w 12192000"/>
              <a:gd name="connsiteY563" fmla="*/ 10347158 h 12192000"/>
              <a:gd name="connsiteX564" fmla="*/ 80211 w 12192000"/>
              <a:gd name="connsiteY564" fmla="*/ 12035590 h 12192000"/>
              <a:gd name="connsiteX565" fmla="*/ 1363579 w 12192000"/>
              <a:gd name="connsiteY565" fmla="*/ 9665368 h 12192000"/>
              <a:gd name="connsiteX566" fmla="*/ 1363579 w 12192000"/>
              <a:gd name="connsiteY566" fmla="*/ 12192000 h 12192000"/>
              <a:gd name="connsiteX567" fmla="*/ 1283368 w 12192000"/>
              <a:gd name="connsiteY567" fmla="*/ 12192000 h 12192000"/>
              <a:gd name="connsiteX568" fmla="*/ 1283368 w 12192000"/>
              <a:gd name="connsiteY568" fmla="*/ 9705474 h 12192000"/>
              <a:gd name="connsiteX569" fmla="*/ 0 w 12192000"/>
              <a:gd name="connsiteY569" fmla="*/ 9705474 h 12192000"/>
              <a:gd name="connsiteX570" fmla="*/ 0 w 12192000"/>
              <a:gd name="connsiteY570" fmla="*/ 9625263 h 12192000"/>
              <a:gd name="connsiteX571" fmla="*/ 1363579 w 12192000"/>
              <a:gd name="connsiteY571" fmla="*/ 9625263 h 12192000"/>
              <a:gd name="connsiteX572" fmla="*/ 1363579 w 12192000"/>
              <a:gd name="connsiteY572" fmla="*/ 9665368 h 12192000"/>
              <a:gd name="connsiteX573" fmla="*/ 681790 w 12192000"/>
              <a:gd name="connsiteY573" fmla="*/ 721895 h 12192000"/>
              <a:gd name="connsiteX574" fmla="*/ 0 w 12192000"/>
              <a:gd name="connsiteY574" fmla="*/ 721895 h 12192000"/>
              <a:gd name="connsiteX575" fmla="*/ 0 w 12192000"/>
              <a:gd name="connsiteY575" fmla="*/ 641684 h 12192000"/>
              <a:gd name="connsiteX576" fmla="*/ 641684 w 12192000"/>
              <a:gd name="connsiteY576" fmla="*/ 641684 h 12192000"/>
              <a:gd name="connsiteX577" fmla="*/ 641684 w 12192000"/>
              <a:gd name="connsiteY577" fmla="*/ 0 h 12192000"/>
              <a:gd name="connsiteX578" fmla="*/ 721895 w 12192000"/>
              <a:gd name="connsiteY578" fmla="*/ 0 h 12192000"/>
              <a:gd name="connsiteX579" fmla="*/ 721895 w 12192000"/>
              <a:gd name="connsiteY579" fmla="*/ 721895 h 12192000"/>
              <a:gd name="connsiteX580" fmla="*/ 681790 w 12192000"/>
              <a:gd name="connsiteY580" fmla="*/ 721895 h 12192000"/>
              <a:gd name="connsiteX581" fmla="*/ 11630526 w 12192000"/>
              <a:gd name="connsiteY581" fmla="*/ 641684 h 12192000"/>
              <a:gd name="connsiteX582" fmla="*/ 12192000 w 12192000"/>
              <a:gd name="connsiteY582" fmla="*/ 641684 h 12192000"/>
              <a:gd name="connsiteX583" fmla="*/ 12192000 w 12192000"/>
              <a:gd name="connsiteY583" fmla="*/ 721895 h 12192000"/>
              <a:gd name="connsiteX584" fmla="*/ 11550316 w 12192000"/>
              <a:gd name="connsiteY584" fmla="*/ 721895 h 12192000"/>
              <a:gd name="connsiteX585" fmla="*/ 11550316 w 12192000"/>
              <a:gd name="connsiteY585" fmla="*/ 0 h 12192000"/>
              <a:gd name="connsiteX586" fmla="*/ 11630526 w 12192000"/>
              <a:gd name="connsiteY586" fmla="*/ 0 h 12192000"/>
              <a:gd name="connsiteX587" fmla="*/ 11630526 w 12192000"/>
              <a:gd name="connsiteY587" fmla="*/ 641684 h 12192000"/>
              <a:gd name="connsiteX588" fmla="*/ 10347158 w 12192000"/>
              <a:gd name="connsiteY588" fmla="*/ 11590421 h 12192000"/>
              <a:gd name="connsiteX589" fmla="*/ 10347158 w 12192000"/>
              <a:gd name="connsiteY589" fmla="*/ 12192000 h 12192000"/>
              <a:gd name="connsiteX590" fmla="*/ 10266947 w 12192000"/>
              <a:gd name="connsiteY590" fmla="*/ 12192000 h 12192000"/>
              <a:gd name="connsiteX591" fmla="*/ 10266947 w 12192000"/>
              <a:gd name="connsiteY591" fmla="*/ 11630526 h 12192000"/>
              <a:gd name="connsiteX592" fmla="*/ 9705474 w 12192000"/>
              <a:gd name="connsiteY592" fmla="*/ 11630526 h 12192000"/>
              <a:gd name="connsiteX593" fmla="*/ 9705474 w 12192000"/>
              <a:gd name="connsiteY593" fmla="*/ 12192000 h 12192000"/>
              <a:gd name="connsiteX594" fmla="*/ 9625263 w 12192000"/>
              <a:gd name="connsiteY594" fmla="*/ 12192000 h 12192000"/>
              <a:gd name="connsiteX595" fmla="*/ 9625263 w 12192000"/>
              <a:gd name="connsiteY595" fmla="*/ 11550316 h 12192000"/>
              <a:gd name="connsiteX596" fmla="*/ 10347158 w 12192000"/>
              <a:gd name="connsiteY596" fmla="*/ 11550316 h 12192000"/>
              <a:gd name="connsiteX597" fmla="*/ 10347158 w 12192000"/>
              <a:gd name="connsiteY597" fmla="*/ 11590421 h 12192000"/>
              <a:gd name="connsiteX598" fmla="*/ 0 w 12192000"/>
              <a:gd name="connsiteY598" fmla="*/ 3693695 h 12192000"/>
              <a:gd name="connsiteX599" fmla="*/ 236760 w 12192000"/>
              <a:gd name="connsiteY599" fmla="*/ 3851846 h 12192000"/>
              <a:gd name="connsiteX600" fmla="*/ 240632 w 12192000"/>
              <a:gd name="connsiteY600" fmla="*/ 3890211 h 12192000"/>
              <a:gd name="connsiteX601" fmla="*/ 40146 w 12192000"/>
              <a:gd name="connsiteY601" fmla="*/ 4090777 h 12192000"/>
              <a:gd name="connsiteX602" fmla="*/ 0 w 12192000"/>
              <a:gd name="connsiteY602" fmla="*/ 4086727 h 12192000"/>
              <a:gd name="connsiteX603" fmla="*/ 0 w 12192000"/>
              <a:gd name="connsiteY603" fmla="*/ 4003709 h 12192000"/>
              <a:gd name="connsiteX604" fmla="*/ 153424 w 12192000"/>
              <a:gd name="connsiteY604" fmla="*/ 3930135 h 12192000"/>
              <a:gd name="connsiteX605" fmla="*/ 79853 w 12192000"/>
              <a:gd name="connsiteY605" fmla="*/ 3776713 h 12192000"/>
              <a:gd name="connsiteX606" fmla="*/ 0 w 12192000"/>
              <a:gd name="connsiteY606" fmla="*/ 3776713 h 12192000"/>
              <a:gd name="connsiteX607" fmla="*/ 0 w 12192000"/>
              <a:gd name="connsiteY607" fmla="*/ 3693695 h 12192000"/>
              <a:gd name="connsiteX608" fmla="*/ 3208421 w 12192000"/>
              <a:gd name="connsiteY608" fmla="*/ 10908632 h 12192000"/>
              <a:gd name="connsiteX609" fmla="*/ 3288632 w 12192000"/>
              <a:gd name="connsiteY609" fmla="*/ 10908632 h 12192000"/>
              <a:gd name="connsiteX610" fmla="*/ 3288632 w 12192000"/>
              <a:gd name="connsiteY610" fmla="*/ 12192000 h 12192000"/>
              <a:gd name="connsiteX611" fmla="*/ 3208421 w 12192000"/>
              <a:gd name="connsiteY611" fmla="*/ 12192000 h 12192000"/>
              <a:gd name="connsiteX612" fmla="*/ 3208421 w 12192000"/>
              <a:gd name="connsiteY612" fmla="*/ 10908632 h 12192000"/>
              <a:gd name="connsiteX613" fmla="*/ 4728411 w 12192000"/>
              <a:gd name="connsiteY613" fmla="*/ 12192000 h 12192000"/>
              <a:gd name="connsiteX614" fmla="*/ 4645393 w 12192000"/>
              <a:gd name="connsiteY614" fmla="*/ 12192000 h 12192000"/>
              <a:gd name="connsiteX615" fmla="*/ 4491950 w 12192000"/>
              <a:gd name="connsiteY615" fmla="*/ 12118446 h 12192000"/>
              <a:gd name="connsiteX616" fmla="*/ 4418397 w 12192000"/>
              <a:gd name="connsiteY616" fmla="*/ 12192000 h 12192000"/>
              <a:gd name="connsiteX617" fmla="*/ 4335379 w 12192000"/>
              <a:gd name="connsiteY617" fmla="*/ 12192000 h 12192000"/>
              <a:gd name="connsiteX618" fmla="*/ 4571800 w 12192000"/>
              <a:gd name="connsiteY618" fmla="*/ 12035389 h 12192000"/>
              <a:gd name="connsiteX619" fmla="*/ 4728411 w 12192000"/>
              <a:gd name="connsiteY619" fmla="*/ 12192000 h 12192000"/>
              <a:gd name="connsiteX620" fmla="*/ 236621 w 12192000"/>
              <a:gd name="connsiteY620" fmla="*/ 0 h 12192000"/>
              <a:gd name="connsiteX621" fmla="*/ 78265 w 12192000"/>
              <a:gd name="connsiteY621" fmla="*/ 236621 h 12192000"/>
              <a:gd name="connsiteX622" fmla="*/ 0 w 12192000"/>
              <a:gd name="connsiteY622" fmla="*/ 236621 h 12192000"/>
              <a:gd name="connsiteX623" fmla="*/ 0 w 12192000"/>
              <a:gd name="connsiteY623" fmla="*/ 153603 h 12192000"/>
              <a:gd name="connsiteX624" fmla="*/ 153603 w 12192000"/>
              <a:gd name="connsiteY624" fmla="*/ 80406 h 12192000"/>
              <a:gd name="connsiteX625" fmla="*/ 153603 w 12192000"/>
              <a:gd name="connsiteY625" fmla="*/ 0 h 12192000"/>
              <a:gd name="connsiteX626" fmla="*/ 236621 w 12192000"/>
              <a:gd name="connsiteY626" fmla="*/ 0 h 12192000"/>
              <a:gd name="connsiteX627" fmla="*/ 12035590 w 12192000"/>
              <a:gd name="connsiteY627" fmla="*/ 0 h 12192000"/>
              <a:gd name="connsiteX628" fmla="*/ 12118608 w 12192000"/>
              <a:gd name="connsiteY628" fmla="*/ 0 h 12192000"/>
              <a:gd name="connsiteX629" fmla="*/ 12191880 w 12192000"/>
              <a:gd name="connsiteY629" fmla="*/ 153563 h 12192000"/>
              <a:gd name="connsiteX630" fmla="*/ 12192000 w 12192000"/>
              <a:gd name="connsiteY630" fmla="*/ 153603 h 12192000"/>
              <a:gd name="connsiteX631" fmla="*/ 12192000 w 12192000"/>
              <a:gd name="connsiteY631" fmla="*/ 236621 h 12192000"/>
              <a:gd name="connsiteX632" fmla="*/ 12035590 w 12192000"/>
              <a:gd name="connsiteY632" fmla="*/ 79 h 12192000"/>
              <a:gd name="connsiteX633" fmla="*/ 12035590 w 12192000"/>
              <a:gd name="connsiteY633" fmla="*/ 0 h 12192000"/>
              <a:gd name="connsiteX634" fmla="*/ 12192000 w 12192000"/>
              <a:gd name="connsiteY634" fmla="*/ 12035590 h 12192000"/>
              <a:gd name="connsiteX635" fmla="*/ 12192000 w 12192000"/>
              <a:gd name="connsiteY635" fmla="*/ 12118608 h 12192000"/>
              <a:gd name="connsiteX636" fmla="*/ 12118608 w 12192000"/>
              <a:gd name="connsiteY636" fmla="*/ 12192000 h 12192000"/>
              <a:gd name="connsiteX637" fmla="*/ 12035590 w 12192000"/>
              <a:gd name="connsiteY637" fmla="*/ 12192000 h 12192000"/>
              <a:gd name="connsiteX638" fmla="*/ 12192000 w 12192000"/>
              <a:gd name="connsiteY638" fmla="*/ 12035590 h 12192000"/>
              <a:gd name="connsiteX639" fmla="*/ 3890211 w 12192000"/>
              <a:gd name="connsiteY639" fmla="*/ 4010526 h 12192000"/>
              <a:gd name="connsiteX640" fmla="*/ 4010526 w 12192000"/>
              <a:gd name="connsiteY640" fmla="*/ 3890211 h 12192000"/>
              <a:gd name="connsiteX641" fmla="*/ 3890211 w 12192000"/>
              <a:gd name="connsiteY641" fmla="*/ 3769895 h 12192000"/>
              <a:gd name="connsiteX642" fmla="*/ 3769895 w 12192000"/>
              <a:gd name="connsiteY642" fmla="*/ 3890211 h 12192000"/>
              <a:gd name="connsiteX643" fmla="*/ 3890211 w 12192000"/>
              <a:gd name="connsiteY643" fmla="*/ 4010526 h 12192000"/>
              <a:gd name="connsiteX644" fmla="*/ 3890211 w 12192000"/>
              <a:gd name="connsiteY644" fmla="*/ 3368842 h 12192000"/>
              <a:gd name="connsiteX645" fmla="*/ 4010526 w 12192000"/>
              <a:gd name="connsiteY645" fmla="*/ 3248526 h 12192000"/>
              <a:gd name="connsiteX646" fmla="*/ 3890211 w 12192000"/>
              <a:gd name="connsiteY646" fmla="*/ 3128211 h 12192000"/>
              <a:gd name="connsiteX647" fmla="*/ 3769895 w 12192000"/>
              <a:gd name="connsiteY647" fmla="*/ 3248526 h 12192000"/>
              <a:gd name="connsiteX648" fmla="*/ 3890211 w 12192000"/>
              <a:gd name="connsiteY648" fmla="*/ 3368842 h 12192000"/>
              <a:gd name="connsiteX649" fmla="*/ 4531895 w 12192000"/>
              <a:gd name="connsiteY649" fmla="*/ 4010526 h 12192000"/>
              <a:gd name="connsiteX650" fmla="*/ 4652211 w 12192000"/>
              <a:gd name="connsiteY650" fmla="*/ 3890211 h 12192000"/>
              <a:gd name="connsiteX651" fmla="*/ 4531895 w 12192000"/>
              <a:gd name="connsiteY651" fmla="*/ 3769895 h 12192000"/>
              <a:gd name="connsiteX652" fmla="*/ 4411579 w 12192000"/>
              <a:gd name="connsiteY652" fmla="*/ 3890211 h 12192000"/>
              <a:gd name="connsiteX653" fmla="*/ 4531895 w 12192000"/>
              <a:gd name="connsiteY653" fmla="*/ 4010526 h 12192000"/>
              <a:gd name="connsiteX654" fmla="*/ 5173579 w 12192000"/>
              <a:gd name="connsiteY654" fmla="*/ 4652211 h 12192000"/>
              <a:gd name="connsiteX655" fmla="*/ 5293895 w 12192000"/>
              <a:gd name="connsiteY655" fmla="*/ 4531895 h 12192000"/>
              <a:gd name="connsiteX656" fmla="*/ 5173579 w 12192000"/>
              <a:gd name="connsiteY656" fmla="*/ 4411579 h 12192000"/>
              <a:gd name="connsiteX657" fmla="*/ 5053263 w 12192000"/>
              <a:gd name="connsiteY657" fmla="*/ 4531895 h 12192000"/>
              <a:gd name="connsiteX658" fmla="*/ 5173579 w 12192000"/>
              <a:gd name="connsiteY658" fmla="*/ 4652211 h 12192000"/>
              <a:gd name="connsiteX659" fmla="*/ 5173579 w 12192000"/>
              <a:gd name="connsiteY659" fmla="*/ 5293895 h 12192000"/>
              <a:gd name="connsiteX660" fmla="*/ 5293895 w 12192000"/>
              <a:gd name="connsiteY660" fmla="*/ 5173579 h 12192000"/>
              <a:gd name="connsiteX661" fmla="*/ 5173579 w 12192000"/>
              <a:gd name="connsiteY661" fmla="*/ 5053263 h 12192000"/>
              <a:gd name="connsiteX662" fmla="*/ 5053263 w 12192000"/>
              <a:gd name="connsiteY662" fmla="*/ 5173579 h 12192000"/>
              <a:gd name="connsiteX663" fmla="*/ 5173579 w 12192000"/>
              <a:gd name="connsiteY663" fmla="*/ 5293895 h 12192000"/>
              <a:gd name="connsiteX664" fmla="*/ 3248526 w 12192000"/>
              <a:gd name="connsiteY664" fmla="*/ 6577263 h 12192000"/>
              <a:gd name="connsiteX665" fmla="*/ 3368842 w 12192000"/>
              <a:gd name="connsiteY665" fmla="*/ 6456948 h 12192000"/>
              <a:gd name="connsiteX666" fmla="*/ 3248526 w 12192000"/>
              <a:gd name="connsiteY666" fmla="*/ 6336632 h 12192000"/>
              <a:gd name="connsiteX667" fmla="*/ 3128211 w 12192000"/>
              <a:gd name="connsiteY667" fmla="*/ 6456948 h 12192000"/>
              <a:gd name="connsiteX668" fmla="*/ 3248526 w 12192000"/>
              <a:gd name="connsiteY668" fmla="*/ 6577263 h 12192000"/>
              <a:gd name="connsiteX669" fmla="*/ 3890211 w 12192000"/>
              <a:gd name="connsiteY669" fmla="*/ 7218948 h 12192000"/>
              <a:gd name="connsiteX670" fmla="*/ 4010526 w 12192000"/>
              <a:gd name="connsiteY670" fmla="*/ 7098632 h 12192000"/>
              <a:gd name="connsiteX671" fmla="*/ 3890211 w 12192000"/>
              <a:gd name="connsiteY671" fmla="*/ 6978316 h 12192000"/>
              <a:gd name="connsiteX672" fmla="*/ 3769895 w 12192000"/>
              <a:gd name="connsiteY672" fmla="*/ 7098632 h 12192000"/>
              <a:gd name="connsiteX673" fmla="*/ 3890211 w 12192000"/>
              <a:gd name="connsiteY673" fmla="*/ 7218948 h 12192000"/>
              <a:gd name="connsiteX674" fmla="*/ 5173579 w 12192000"/>
              <a:gd name="connsiteY674" fmla="*/ 9144000 h 12192000"/>
              <a:gd name="connsiteX675" fmla="*/ 5293895 w 12192000"/>
              <a:gd name="connsiteY675" fmla="*/ 9023684 h 12192000"/>
              <a:gd name="connsiteX676" fmla="*/ 5173579 w 12192000"/>
              <a:gd name="connsiteY676" fmla="*/ 8903368 h 12192000"/>
              <a:gd name="connsiteX677" fmla="*/ 5053263 w 12192000"/>
              <a:gd name="connsiteY677" fmla="*/ 9023684 h 12192000"/>
              <a:gd name="connsiteX678" fmla="*/ 5173579 w 12192000"/>
              <a:gd name="connsiteY678" fmla="*/ 9144000 h 12192000"/>
              <a:gd name="connsiteX679" fmla="*/ 4531895 w 12192000"/>
              <a:gd name="connsiteY679" fmla="*/ 9785684 h 12192000"/>
              <a:gd name="connsiteX680" fmla="*/ 4652211 w 12192000"/>
              <a:gd name="connsiteY680" fmla="*/ 9665368 h 12192000"/>
              <a:gd name="connsiteX681" fmla="*/ 4531895 w 12192000"/>
              <a:gd name="connsiteY681" fmla="*/ 9545053 h 12192000"/>
              <a:gd name="connsiteX682" fmla="*/ 4411579 w 12192000"/>
              <a:gd name="connsiteY682" fmla="*/ 9665368 h 12192000"/>
              <a:gd name="connsiteX683" fmla="*/ 4531895 w 12192000"/>
              <a:gd name="connsiteY683" fmla="*/ 9785684 h 12192000"/>
              <a:gd name="connsiteX684" fmla="*/ 5815263 w 12192000"/>
              <a:gd name="connsiteY684" fmla="*/ 9144000 h 12192000"/>
              <a:gd name="connsiteX685" fmla="*/ 5935579 w 12192000"/>
              <a:gd name="connsiteY685" fmla="*/ 9023684 h 12192000"/>
              <a:gd name="connsiteX686" fmla="*/ 5815263 w 12192000"/>
              <a:gd name="connsiteY686" fmla="*/ 8903368 h 12192000"/>
              <a:gd name="connsiteX687" fmla="*/ 5694948 w 12192000"/>
              <a:gd name="connsiteY687" fmla="*/ 9023684 h 12192000"/>
              <a:gd name="connsiteX688" fmla="*/ 5815263 w 12192000"/>
              <a:gd name="connsiteY688" fmla="*/ 9144000 h 12192000"/>
              <a:gd name="connsiteX689" fmla="*/ 5815263 w 12192000"/>
              <a:gd name="connsiteY689" fmla="*/ 7860632 h 12192000"/>
              <a:gd name="connsiteX690" fmla="*/ 5935579 w 12192000"/>
              <a:gd name="connsiteY690" fmla="*/ 7740316 h 12192000"/>
              <a:gd name="connsiteX691" fmla="*/ 5815263 w 12192000"/>
              <a:gd name="connsiteY691" fmla="*/ 7620000 h 12192000"/>
              <a:gd name="connsiteX692" fmla="*/ 5694948 w 12192000"/>
              <a:gd name="connsiteY692" fmla="*/ 7740316 h 12192000"/>
              <a:gd name="connsiteX693" fmla="*/ 5815263 w 12192000"/>
              <a:gd name="connsiteY693" fmla="*/ 7860632 h 12192000"/>
              <a:gd name="connsiteX694" fmla="*/ 6456948 w 12192000"/>
              <a:gd name="connsiteY694" fmla="*/ 9144000 h 12192000"/>
              <a:gd name="connsiteX695" fmla="*/ 6577263 w 12192000"/>
              <a:gd name="connsiteY695" fmla="*/ 9023684 h 12192000"/>
              <a:gd name="connsiteX696" fmla="*/ 6456948 w 12192000"/>
              <a:gd name="connsiteY696" fmla="*/ 8903368 h 12192000"/>
              <a:gd name="connsiteX697" fmla="*/ 6336632 w 12192000"/>
              <a:gd name="connsiteY697" fmla="*/ 9023684 h 12192000"/>
              <a:gd name="connsiteX698" fmla="*/ 6456948 w 12192000"/>
              <a:gd name="connsiteY698" fmla="*/ 9144000 h 12192000"/>
              <a:gd name="connsiteX699" fmla="*/ 7740316 w 12192000"/>
              <a:gd name="connsiteY699" fmla="*/ 9785684 h 12192000"/>
              <a:gd name="connsiteX700" fmla="*/ 7860632 w 12192000"/>
              <a:gd name="connsiteY700" fmla="*/ 9665368 h 12192000"/>
              <a:gd name="connsiteX701" fmla="*/ 7740316 w 12192000"/>
              <a:gd name="connsiteY701" fmla="*/ 9545053 h 12192000"/>
              <a:gd name="connsiteX702" fmla="*/ 7620000 w 12192000"/>
              <a:gd name="connsiteY702" fmla="*/ 9665368 h 12192000"/>
              <a:gd name="connsiteX703" fmla="*/ 7740316 w 12192000"/>
              <a:gd name="connsiteY703" fmla="*/ 9785684 h 12192000"/>
              <a:gd name="connsiteX704" fmla="*/ 7740316 w 12192000"/>
              <a:gd name="connsiteY704" fmla="*/ 9144000 h 12192000"/>
              <a:gd name="connsiteX705" fmla="*/ 7860632 w 12192000"/>
              <a:gd name="connsiteY705" fmla="*/ 9023684 h 12192000"/>
              <a:gd name="connsiteX706" fmla="*/ 7740316 w 12192000"/>
              <a:gd name="connsiteY706" fmla="*/ 8903368 h 12192000"/>
              <a:gd name="connsiteX707" fmla="*/ 7620000 w 12192000"/>
              <a:gd name="connsiteY707" fmla="*/ 9023684 h 12192000"/>
              <a:gd name="connsiteX708" fmla="*/ 7740316 w 12192000"/>
              <a:gd name="connsiteY708" fmla="*/ 9144000 h 12192000"/>
              <a:gd name="connsiteX709" fmla="*/ 7098632 w 12192000"/>
              <a:gd name="connsiteY709" fmla="*/ 6577263 h 12192000"/>
              <a:gd name="connsiteX710" fmla="*/ 7218948 w 12192000"/>
              <a:gd name="connsiteY710" fmla="*/ 6456948 h 12192000"/>
              <a:gd name="connsiteX711" fmla="*/ 7098632 w 12192000"/>
              <a:gd name="connsiteY711" fmla="*/ 6336632 h 12192000"/>
              <a:gd name="connsiteX712" fmla="*/ 6978316 w 12192000"/>
              <a:gd name="connsiteY712" fmla="*/ 6456948 h 12192000"/>
              <a:gd name="connsiteX713" fmla="*/ 7098632 w 12192000"/>
              <a:gd name="connsiteY713" fmla="*/ 6577263 h 12192000"/>
              <a:gd name="connsiteX714" fmla="*/ 7740316 w 12192000"/>
              <a:gd name="connsiteY714" fmla="*/ 6577263 h 12192000"/>
              <a:gd name="connsiteX715" fmla="*/ 7860632 w 12192000"/>
              <a:gd name="connsiteY715" fmla="*/ 6456948 h 12192000"/>
              <a:gd name="connsiteX716" fmla="*/ 7740316 w 12192000"/>
              <a:gd name="connsiteY716" fmla="*/ 6336632 h 12192000"/>
              <a:gd name="connsiteX717" fmla="*/ 7620000 w 12192000"/>
              <a:gd name="connsiteY717" fmla="*/ 6456948 h 12192000"/>
              <a:gd name="connsiteX718" fmla="*/ 7740316 w 12192000"/>
              <a:gd name="connsiteY718" fmla="*/ 6577263 h 12192000"/>
              <a:gd name="connsiteX719" fmla="*/ 8382000 w 12192000"/>
              <a:gd name="connsiteY719" fmla="*/ 10427368 h 12192000"/>
              <a:gd name="connsiteX720" fmla="*/ 8502316 w 12192000"/>
              <a:gd name="connsiteY720" fmla="*/ 10307053 h 12192000"/>
              <a:gd name="connsiteX721" fmla="*/ 8382000 w 12192000"/>
              <a:gd name="connsiteY721" fmla="*/ 10186737 h 12192000"/>
              <a:gd name="connsiteX722" fmla="*/ 8261684 w 12192000"/>
              <a:gd name="connsiteY722" fmla="*/ 10307053 h 12192000"/>
              <a:gd name="connsiteX723" fmla="*/ 8382000 w 12192000"/>
              <a:gd name="connsiteY723" fmla="*/ 10427368 h 12192000"/>
              <a:gd name="connsiteX724" fmla="*/ 8382000 w 12192000"/>
              <a:gd name="connsiteY724" fmla="*/ 11069053 h 12192000"/>
              <a:gd name="connsiteX725" fmla="*/ 8502316 w 12192000"/>
              <a:gd name="connsiteY725" fmla="*/ 10948737 h 12192000"/>
              <a:gd name="connsiteX726" fmla="*/ 8382000 w 12192000"/>
              <a:gd name="connsiteY726" fmla="*/ 10828421 h 12192000"/>
              <a:gd name="connsiteX727" fmla="*/ 8261684 w 12192000"/>
              <a:gd name="connsiteY727" fmla="*/ 10948737 h 12192000"/>
              <a:gd name="connsiteX728" fmla="*/ 8382000 w 12192000"/>
              <a:gd name="connsiteY728" fmla="*/ 11069053 h 12192000"/>
              <a:gd name="connsiteX729" fmla="*/ 9023684 w 12192000"/>
              <a:gd name="connsiteY729" fmla="*/ 11710737 h 12192000"/>
              <a:gd name="connsiteX730" fmla="*/ 9144000 w 12192000"/>
              <a:gd name="connsiteY730" fmla="*/ 11590421 h 12192000"/>
              <a:gd name="connsiteX731" fmla="*/ 9023684 w 12192000"/>
              <a:gd name="connsiteY731" fmla="*/ 11470105 h 12192000"/>
              <a:gd name="connsiteX732" fmla="*/ 8903368 w 12192000"/>
              <a:gd name="connsiteY732" fmla="*/ 11590421 h 12192000"/>
              <a:gd name="connsiteX733" fmla="*/ 9023684 w 12192000"/>
              <a:gd name="connsiteY733" fmla="*/ 11710737 h 12192000"/>
              <a:gd name="connsiteX734" fmla="*/ 9665368 w 12192000"/>
              <a:gd name="connsiteY734" fmla="*/ 5935579 h 12192000"/>
              <a:gd name="connsiteX735" fmla="*/ 9785684 w 12192000"/>
              <a:gd name="connsiteY735" fmla="*/ 5815263 h 12192000"/>
              <a:gd name="connsiteX736" fmla="*/ 9665368 w 12192000"/>
              <a:gd name="connsiteY736" fmla="*/ 5694948 h 12192000"/>
              <a:gd name="connsiteX737" fmla="*/ 9545053 w 12192000"/>
              <a:gd name="connsiteY737" fmla="*/ 5815263 h 12192000"/>
              <a:gd name="connsiteX738" fmla="*/ 9665368 w 12192000"/>
              <a:gd name="connsiteY738" fmla="*/ 5935579 h 12192000"/>
              <a:gd name="connsiteX739" fmla="*/ 9665368 w 12192000"/>
              <a:gd name="connsiteY739" fmla="*/ 7218948 h 12192000"/>
              <a:gd name="connsiteX740" fmla="*/ 9785684 w 12192000"/>
              <a:gd name="connsiteY740" fmla="*/ 7098632 h 12192000"/>
              <a:gd name="connsiteX741" fmla="*/ 9665368 w 12192000"/>
              <a:gd name="connsiteY741" fmla="*/ 6978316 h 12192000"/>
              <a:gd name="connsiteX742" fmla="*/ 9545053 w 12192000"/>
              <a:gd name="connsiteY742" fmla="*/ 7098632 h 12192000"/>
              <a:gd name="connsiteX743" fmla="*/ 9665368 w 12192000"/>
              <a:gd name="connsiteY743" fmla="*/ 7218948 h 12192000"/>
              <a:gd name="connsiteX744" fmla="*/ 10307053 w 12192000"/>
              <a:gd name="connsiteY744" fmla="*/ 5935579 h 12192000"/>
              <a:gd name="connsiteX745" fmla="*/ 10427368 w 12192000"/>
              <a:gd name="connsiteY745" fmla="*/ 5815263 h 12192000"/>
              <a:gd name="connsiteX746" fmla="*/ 10307053 w 12192000"/>
              <a:gd name="connsiteY746" fmla="*/ 5694948 h 12192000"/>
              <a:gd name="connsiteX747" fmla="*/ 10186737 w 12192000"/>
              <a:gd name="connsiteY747" fmla="*/ 5815263 h 12192000"/>
              <a:gd name="connsiteX748" fmla="*/ 10307053 w 12192000"/>
              <a:gd name="connsiteY748" fmla="*/ 5935579 h 12192000"/>
              <a:gd name="connsiteX749" fmla="*/ 10948737 w 12192000"/>
              <a:gd name="connsiteY749" fmla="*/ 5293895 h 12192000"/>
              <a:gd name="connsiteX750" fmla="*/ 11069053 w 12192000"/>
              <a:gd name="connsiteY750" fmla="*/ 5173579 h 12192000"/>
              <a:gd name="connsiteX751" fmla="*/ 10948737 w 12192000"/>
              <a:gd name="connsiteY751" fmla="*/ 5053263 h 12192000"/>
              <a:gd name="connsiteX752" fmla="*/ 10828421 w 12192000"/>
              <a:gd name="connsiteY752" fmla="*/ 5173579 h 12192000"/>
              <a:gd name="connsiteX753" fmla="*/ 10948737 w 12192000"/>
              <a:gd name="connsiteY753" fmla="*/ 5293895 h 12192000"/>
              <a:gd name="connsiteX754" fmla="*/ 7098632 w 12192000"/>
              <a:gd name="connsiteY754" fmla="*/ 5293895 h 12192000"/>
              <a:gd name="connsiteX755" fmla="*/ 7218948 w 12192000"/>
              <a:gd name="connsiteY755" fmla="*/ 5173579 h 12192000"/>
              <a:gd name="connsiteX756" fmla="*/ 7098632 w 12192000"/>
              <a:gd name="connsiteY756" fmla="*/ 5053263 h 12192000"/>
              <a:gd name="connsiteX757" fmla="*/ 6978316 w 12192000"/>
              <a:gd name="connsiteY757" fmla="*/ 5173579 h 12192000"/>
              <a:gd name="connsiteX758" fmla="*/ 7098632 w 12192000"/>
              <a:gd name="connsiteY758" fmla="*/ 5293895 h 12192000"/>
              <a:gd name="connsiteX759" fmla="*/ 7098632 w 12192000"/>
              <a:gd name="connsiteY759" fmla="*/ 5935579 h 12192000"/>
              <a:gd name="connsiteX760" fmla="*/ 7218948 w 12192000"/>
              <a:gd name="connsiteY760" fmla="*/ 5815263 h 12192000"/>
              <a:gd name="connsiteX761" fmla="*/ 7098632 w 12192000"/>
              <a:gd name="connsiteY761" fmla="*/ 5694948 h 12192000"/>
              <a:gd name="connsiteX762" fmla="*/ 6978316 w 12192000"/>
              <a:gd name="connsiteY762" fmla="*/ 5815263 h 12192000"/>
              <a:gd name="connsiteX763" fmla="*/ 7098632 w 12192000"/>
              <a:gd name="connsiteY763" fmla="*/ 5935579 h 12192000"/>
              <a:gd name="connsiteX764" fmla="*/ 7740316 w 12192000"/>
              <a:gd name="connsiteY764" fmla="*/ 4652211 h 12192000"/>
              <a:gd name="connsiteX765" fmla="*/ 7860632 w 12192000"/>
              <a:gd name="connsiteY765" fmla="*/ 4531895 h 12192000"/>
              <a:gd name="connsiteX766" fmla="*/ 7740316 w 12192000"/>
              <a:gd name="connsiteY766" fmla="*/ 4411579 h 12192000"/>
              <a:gd name="connsiteX767" fmla="*/ 7620000 w 12192000"/>
              <a:gd name="connsiteY767" fmla="*/ 4531895 h 12192000"/>
              <a:gd name="connsiteX768" fmla="*/ 7740316 w 12192000"/>
              <a:gd name="connsiteY768" fmla="*/ 4652211 h 12192000"/>
              <a:gd name="connsiteX769" fmla="*/ 11590421 w 12192000"/>
              <a:gd name="connsiteY769" fmla="*/ 4652211 h 12192000"/>
              <a:gd name="connsiteX770" fmla="*/ 11710737 w 12192000"/>
              <a:gd name="connsiteY770" fmla="*/ 4531895 h 12192000"/>
              <a:gd name="connsiteX771" fmla="*/ 11590421 w 12192000"/>
              <a:gd name="connsiteY771" fmla="*/ 4411579 h 12192000"/>
              <a:gd name="connsiteX772" fmla="*/ 11470105 w 12192000"/>
              <a:gd name="connsiteY772" fmla="*/ 4531895 h 12192000"/>
              <a:gd name="connsiteX773" fmla="*/ 11590421 w 12192000"/>
              <a:gd name="connsiteY773" fmla="*/ 4652211 h 12192000"/>
              <a:gd name="connsiteX774" fmla="*/ 10948737 w 12192000"/>
              <a:gd name="connsiteY774" fmla="*/ 2085474 h 12192000"/>
              <a:gd name="connsiteX775" fmla="*/ 11069053 w 12192000"/>
              <a:gd name="connsiteY775" fmla="*/ 1965158 h 12192000"/>
              <a:gd name="connsiteX776" fmla="*/ 10948737 w 12192000"/>
              <a:gd name="connsiteY776" fmla="*/ 1844842 h 12192000"/>
              <a:gd name="connsiteX777" fmla="*/ 10828421 w 12192000"/>
              <a:gd name="connsiteY777" fmla="*/ 1965158 h 12192000"/>
              <a:gd name="connsiteX778" fmla="*/ 10948737 w 12192000"/>
              <a:gd name="connsiteY778" fmla="*/ 2085474 h 12192000"/>
              <a:gd name="connsiteX779" fmla="*/ 11590421 w 12192000"/>
              <a:gd name="connsiteY779" fmla="*/ 1443790 h 12192000"/>
              <a:gd name="connsiteX780" fmla="*/ 11710737 w 12192000"/>
              <a:gd name="connsiteY780" fmla="*/ 1323474 h 12192000"/>
              <a:gd name="connsiteX781" fmla="*/ 11590421 w 12192000"/>
              <a:gd name="connsiteY781" fmla="*/ 1203158 h 12192000"/>
              <a:gd name="connsiteX782" fmla="*/ 11470105 w 12192000"/>
              <a:gd name="connsiteY782" fmla="*/ 1323474 h 12192000"/>
              <a:gd name="connsiteX783" fmla="*/ 11590421 w 12192000"/>
              <a:gd name="connsiteY783" fmla="*/ 1443790 h 12192000"/>
              <a:gd name="connsiteX784" fmla="*/ 10307053 w 12192000"/>
              <a:gd name="connsiteY784" fmla="*/ 1443790 h 12192000"/>
              <a:gd name="connsiteX785" fmla="*/ 10427368 w 12192000"/>
              <a:gd name="connsiteY785" fmla="*/ 1323474 h 12192000"/>
              <a:gd name="connsiteX786" fmla="*/ 10307053 w 12192000"/>
              <a:gd name="connsiteY786" fmla="*/ 1203158 h 12192000"/>
              <a:gd name="connsiteX787" fmla="*/ 10186737 w 12192000"/>
              <a:gd name="connsiteY787" fmla="*/ 1323474 h 12192000"/>
              <a:gd name="connsiteX788" fmla="*/ 10307053 w 12192000"/>
              <a:gd name="connsiteY788" fmla="*/ 1443790 h 12192000"/>
              <a:gd name="connsiteX789" fmla="*/ 10307053 w 12192000"/>
              <a:gd name="connsiteY789" fmla="*/ 802105 h 12192000"/>
              <a:gd name="connsiteX790" fmla="*/ 10427368 w 12192000"/>
              <a:gd name="connsiteY790" fmla="*/ 681790 h 12192000"/>
              <a:gd name="connsiteX791" fmla="*/ 10307053 w 12192000"/>
              <a:gd name="connsiteY791" fmla="*/ 561474 h 12192000"/>
              <a:gd name="connsiteX792" fmla="*/ 10186737 w 12192000"/>
              <a:gd name="connsiteY792" fmla="*/ 681790 h 12192000"/>
              <a:gd name="connsiteX793" fmla="*/ 10307053 w 12192000"/>
              <a:gd name="connsiteY793" fmla="*/ 802105 h 12192000"/>
              <a:gd name="connsiteX794" fmla="*/ 9665368 w 12192000"/>
              <a:gd name="connsiteY794" fmla="*/ 802105 h 12192000"/>
              <a:gd name="connsiteX795" fmla="*/ 9785684 w 12192000"/>
              <a:gd name="connsiteY795" fmla="*/ 681790 h 12192000"/>
              <a:gd name="connsiteX796" fmla="*/ 9665368 w 12192000"/>
              <a:gd name="connsiteY796" fmla="*/ 561474 h 12192000"/>
              <a:gd name="connsiteX797" fmla="*/ 9545053 w 12192000"/>
              <a:gd name="connsiteY797" fmla="*/ 681790 h 12192000"/>
              <a:gd name="connsiteX798" fmla="*/ 9665368 w 12192000"/>
              <a:gd name="connsiteY798" fmla="*/ 802105 h 12192000"/>
              <a:gd name="connsiteX799" fmla="*/ 9023684 w 12192000"/>
              <a:gd name="connsiteY799" fmla="*/ 802105 h 12192000"/>
              <a:gd name="connsiteX800" fmla="*/ 9144000 w 12192000"/>
              <a:gd name="connsiteY800" fmla="*/ 681790 h 12192000"/>
              <a:gd name="connsiteX801" fmla="*/ 9023684 w 12192000"/>
              <a:gd name="connsiteY801" fmla="*/ 561474 h 12192000"/>
              <a:gd name="connsiteX802" fmla="*/ 8903368 w 12192000"/>
              <a:gd name="connsiteY802" fmla="*/ 681790 h 12192000"/>
              <a:gd name="connsiteX803" fmla="*/ 9023684 w 12192000"/>
              <a:gd name="connsiteY803" fmla="*/ 802105 h 12192000"/>
              <a:gd name="connsiteX804" fmla="*/ 8382000 w 12192000"/>
              <a:gd name="connsiteY804" fmla="*/ 802105 h 12192000"/>
              <a:gd name="connsiteX805" fmla="*/ 8502316 w 12192000"/>
              <a:gd name="connsiteY805" fmla="*/ 681790 h 12192000"/>
              <a:gd name="connsiteX806" fmla="*/ 8382000 w 12192000"/>
              <a:gd name="connsiteY806" fmla="*/ 561474 h 12192000"/>
              <a:gd name="connsiteX807" fmla="*/ 8261684 w 12192000"/>
              <a:gd name="connsiteY807" fmla="*/ 681790 h 12192000"/>
              <a:gd name="connsiteX808" fmla="*/ 8382000 w 12192000"/>
              <a:gd name="connsiteY808" fmla="*/ 802105 h 12192000"/>
              <a:gd name="connsiteX809" fmla="*/ 1965158 w 12192000"/>
              <a:gd name="connsiteY809" fmla="*/ 1443790 h 12192000"/>
              <a:gd name="connsiteX810" fmla="*/ 2085474 w 12192000"/>
              <a:gd name="connsiteY810" fmla="*/ 1323474 h 12192000"/>
              <a:gd name="connsiteX811" fmla="*/ 1965158 w 12192000"/>
              <a:gd name="connsiteY811" fmla="*/ 1203158 h 12192000"/>
              <a:gd name="connsiteX812" fmla="*/ 1844842 w 12192000"/>
              <a:gd name="connsiteY812" fmla="*/ 1323474 h 12192000"/>
              <a:gd name="connsiteX813" fmla="*/ 1965158 w 12192000"/>
              <a:gd name="connsiteY813" fmla="*/ 1443790 h 12192000"/>
              <a:gd name="connsiteX814" fmla="*/ 681790 w 12192000"/>
              <a:gd name="connsiteY814" fmla="*/ 1443790 h 12192000"/>
              <a:gd name="connsiteX815" fmla="*/ 802105 w 12192000"/>
              <a:gd name="connsiteY815" fmla="*/ 1323474 h 12192000"/>
              <a:gd name="connsiteX816" fmla="*/ 681790 w 12192000"/>
              <a:gd name="connsiteY816" fmla="*/ 1203158 h 12192000"/>
              <a:gd name="connsiteX817" fmla="*/ 561474 w 12192000"/>
              <a:gd name="connsiteY817" fmla="*/ 1323474 h 12192000"/>
              <a:gd name="connsiteX818" fmla="*/ 681790 w 12192000"/>
              <a:gd name="connsiteY818" fmla="*/ 1443790 h 12192000"/>
              <a:gd name="connsiteX819" fmla="*/ 1965158 w 12192000"/>
              <a:gd name="connsiteY819" fmla="*/ 2085474 h 12192000"/>
              <a:gd name="connsiteX820" fmla="*/ 2085474 w 12192000"/>
              <a:gd name="connsiteY820" fmla="*/ 1965158 h 12192000"/>
              <a:gd name="connsiteX821" fmla="*/ 1965158 w 12192000"/>
              <a:gd name="connsiteY821" fmla="*/ 1844842 h 12192000"/>
              <a:gd name="connsiteX822" fmla="*/ 1844842 w 12192000"/>
              <a:gd name="connsiteY822" fmla="*/ 1965158 h 12192000"/>
              <a:gd name="connsiteX823" fmla="*/ 1965158 w 12192000"/>
              <a:gd name="connsiteY823" fmla="*/ 2085474 h 12192000"/>
              <a:gd name="connsiteX824" fmla="*/ 1323474 w 12192000"/>
              <a:gd name="connsiteY824" fmla="*/ 2727158 h 12192000"/>
              <a:gd name="connsiteX825" fmla="*/ 1443790 w 12192000"/>
              <a:gd name="connsiteY825" fmla="*/ 2606842 h 12192000"/>
              <a:gd name="connsiteX826" fmla="*/ 1323474 w 12192000"/>
              <a:gd name="connsiteY826" fmla="*/ 2486526 h 12192000"/>
              <a:gd name="connsiteX827" fmla="*/ 1203158 w 12192000"/>
              <a:gd name="connsiteY827" fmla="*/ 2606842 h 12192000"/>
              <a:gd name="connsiteX828" fmla="*/ 1323474 w 12192000"/>
              <a:gd name="connsiteY828" fmla="*/ 2727158 h 12192000"/>
              <a:gd name="connsiteX829" fmla="*/ 1965158 w 12192000"/>
              <a:gd name="connsiteY829" fmla="*/ 802105 h 12192000"/>
              <a:gd name="connsiteX830" fmla="*/ 2085474 w 12192000"/>
              <a:gd name="connsiteY830" fmla="*/ 681790 h 12192000"/>
              <a:gd name="connsiteX831" fmla="*/ 1965158 w 12192000"/>
              <a:gd name="connsiteY831" fmla="*/ 561474 h 12192000"/>
              <a:gd name="connsiteX832" fmla="*/ 1844842 w 12192000"/>
              <a:gd name="connsiteY832" fmla="*/ 681790 h 12192000"/>
              <a:gd name="connsiteX833" fmla="*/ 1965158 w 12192000"/>
              <a:gd name="connsiteY833" fmla="*/ 802105 h 12192000"/>
              <a:gd name="connsiteX834" fmla="*/ 1965158 w 12192000"/>
              <a:gd name="connsiteY834" fmla="*/ 10427368 h 12192000"/>
              <a:gd name="connsiteX835" fmla="*/ 2085474 w 12192000"/>
              <a:gd name="connsiteY835" fmla="*/ 10307053 h 12192000"/>
              <a:gd name="connsiteX836" fmla="*/ 1965158 w 12192000"/>
              <a:gd name="connsiteY836" fmla="*/ 10186737 h 12192000"/>
              <a:gd name="connsiteX837" fmla="*/ 1844842 w 12192000"/>
              <a:gd name="connsiteY837" fmla="*/ 10307053 h 12192000"/>
              <a:gd name="connsiteX838" fmla="*/ 1965158 w 12192000"/>
              <a:gd name="connsiteY838" fmla="*/ 10427368 h 12192000"/>
              <a:gd name="connsiteX839" fmla="*/ 2606842 w 12192000"/>
              <a:gd name="connsiteY839" fmla="*/ 11710737 h 12192000"/>
              <a:gd name="connsiteX840" fmla="*/ 2727158 w 12192000"/>
              <a:gd name="connsiteY840" fmla="*/ 11590421 h 12192000"/>
              <a:gd name="connsiteX841" fmla="*/ 2606842 w 12192000"/>
              <a:gd name="connsiteY841" fmla="*/ 11470105 h 12192000"/>
              <a:gd name="connsiteX842" fmla="*/ 2486526 w 12192000"/>
              <a:gd name="connsiteY842" fmla="*/ 11590421 h 12192000"/>
              <a:gd name="connsiteX843" fmla="*/ 2606842 w 12192000"/>
              <a:gd name="connsiteY843" fmla="*/ 11710737 h 12192000"/>
              <a:gd name="connsiteX844" fmla="*/ 1965158 w 12192000"/>
              <a:gd name="connsiteY844" fmla="*/ 9144000 h 12192000"/>
              <a:gd name="connsiteX845" fmla="*/ 2085474 w 12192000"/>
              <a:gd name="connsiteY845" fmla="*/ 9023684 h 12192000"/>
              <a:gd name="connsiteX846" fmla="*/ 1965158 w 12192000"/>
              <a:gd name="connsiteY846" fmla="*/ 8903368 h 12192000"/>
              <a:gd name="connsiteX847" fmla="*/ 1844842 w 12192000"/>
              <a:gd name="connsiteY847" fmla="*/ 9023684 h 12192000"/>
              <a:gd name="connsiteX848" fmla="*/ 1965158 w 12192000"/>
              <a:gd name="connsiteY848" fmla="*/ 9144000 h 12192000"/>
              <a:gd name="connsiteX849" fmla="*/ 1965158 w 12192000"/>
              <a:gd name="connsiteY849" fmla="*/ 9785684 h 12192000"/>
              <a:gd name="connsiteX850" fmla="*/ 2085474 w 12192000"/>
              <a:gd name="connsiteY850" fmla="*/ 9665368 h 12192000"/>
              <a:gd name="connsiteX851" fmla="*/ 1965158 w 12192000"/>
              <a:gd name="connsiteY851" fmla="*/ 9545053 h 12192000"/>
              <a:gd name="connsiteX852" fmla="*/ 1844842 w 12192000"/>
              <a:gd name="connsiteY852" fmla="*/ 9665368 h 12192000"/>
              <a:gd name="connsiteX853" fmla="*/ 1965158 w 12192000"/>
              <a:gd name="connsiteY853" fmla="*/ 9785684 h 12192000"/>
              <a:gd name="connsiteX854" fmla="*/ 1323474 w 12192000"/>
              <a:gd name="connsiteY854" fmla="*/ 8502316 h 12192000"/>
              <a:gd name="connsiteX855" fmla="*/ 1443790 w 12192000"/>
              <a:gd name="connsiteY855" fmla="*/ 8382000 h 12192000"/>
              <a:gd name="connsiteX856" fmla="*/ 1323474 w 12192000"/>
              <a:gd name="connsiteY856" fmla="*/ 8261684 h 12192000"/>
              <a:gd name="connsiteX857" fmla="*/ 1203158 w 12192000"/>
              <a:gd name="connsiteY857" fmla="*/ 8382000 h 12192000"/>
              <a:gd name="connsiteX858" fmla="*/ 1323474 w 12192000"/>
              <a:gd name="connsiteY858" fmla="*/ 8502316 h 12192000"/>
              <a:gd name="connsiteX859" fmla="*/ 4531895 w 12192000"/>
              <a:gd name="connsiteY859" fmla="*/ 1443790 h 12192000"/>
              <a:gd name="connsiteX860" fmla="*/ 4652211 w 12192000"/>
              <a:gd name="connsiteY860" fmla="*/ 1323474 h 12192000"/>
              <a:gd name="connsiteX861" fmla="*/ 4531895 w 12192000"/>
              <a:gd name="connsiteY861" fmla="*/ 1203158 h 12192000"/>
              <a:gd name="connsiteX862" fmla="*/ 4411579 w 12192000"/>
              <a:gd name="connsiteY862" fmla="*/ 1323474 h 12192000"/>
              <a:gd name="connsiteX863" fmla="*/ 4531895 w 12192000"/>
              <a:gd name="connsiteY863" fmla="*/ 1443790 h 12192000"/>
              <a:gd name="connsiteX864" fmla="*/ 5173579 w 12192000"/>
              <a:gd name="connsiteY864" fmla="*/ 1443790 h 12192000"/>
              <a:gd name="connsiteX865" fmla="*/ 5293895 w 12192000"/>
              <a:gd name="connsiteY865" fmla="*/ 1323474 h 12192000"/>
              <a:gd name="connsiteX866" fmla="*/ 5173579 w 12192000"/>
              <a:gd name="connsiteY866" fmla="*/ 1203158 h 12192000"/>
              <a:gd name="connsiteX867" fmla="*/ 5053263 w 12192000"/>
              <a:gd name="connsiteY867" fmla="*/ 1323474 h 12192000"/>
              <a:gd name="connsiteX868" fmla="*/ 5173579 w 12192000"/>
              <a:gd name="connsiteY868" fmla="*/ 1443790 h 12192000"/>
              <a:gd name="connsiteX869" fmla="*/ 4531895 w 12192000"/>
              <a:gd name="connsiteY869" fmla="*/ 802105 h 12192000"/>
              <a:gd name="connsiteX870" fmla="*/ 4652211 w 12192000"/>
              <a:gd name="connsiteY870" fmla="*/ 681790 h 12192000"/>
              <a:gd name="connsiteX871" fmla="*/ 4531895 w 12192000"/>
              <a:gd name="connsiteY871" fmla="*/ 561474 h 12192000"/>
              <a:gd name="connsiteX872" fmla="*/ 4411579 w 12192000"/>
              <a:gd name="connsiteY872" fmla="*/ 681790 h 12192000"/>
              <a:gd name="connsiteX873" fmla="*/ 4531895 w 12192000"/>
              <a:gd name="connsiteY873" fmla="*/ 802105 h 12192000"/>
              <a:gd name="connsiteX874" fmla="*/ 5815263 w 12192000"/>
              <a:gd name="connsiteY874" fmla="*/ 2727158 h 12192000"/>
              <a:gd name="connsiteX875" fmla="*/ 5935579 w 12192000"/>
              <a:gd name="connsiteY875" fmla="*/ 2606842 h 12192000"/>
              <a:gd name="connsiteX876" fmla="*/ 5815263 w 12192000"/>
              <a:gd name="connsiteY876" fmla="*/ 2486526 h 12192000"/>
              <a:gd name="connsiteX877" fmla="*/ 5694948 w 12192000"/>
              <a:gd name="connsiteY877" fmla="*/ 2606842 h 12192000"/>
              <a:gd name="connsiteX878" fmla="*/ 5815263 w 12192000"/>
              <a:gd name="connsiteY878" fmla="*/ 2727158 h 12192000"/>
              <a:gd name="connsiteX879" fmla="*/ 6456948 w 12192000"/>
              <a:gd name="connsiteY879" fmla="*/ 2085474 h 12192000"/>
              <a:gd name="connsiteX880" fmla="*/ 6577263 w 12192000"/>
              <a:gd name="connsiteY880" fmla="*/ 1965158 h 12192000"/>
              <a:gd name="connsiteX881" fmla="*/ 6456948 w 12192000"/>
              <a:gd name="connsiteY881" fmla="*/ 1844842 h 12192000"/>
              <a:gd name="connsiteX882" fmla="*/ 6336632 w 12192000"/>
              <a:gd name="connsiteY882" fmla="*/ 1965158 h 12192000"/>
              <a:gd name="connsiteX883" fmla="*/ 6456948 w 12192000"/>
              <a:gd name="connsiteY883" fmla="*/ 2085474 h 12192000"/>
              <a:gd name="connsiteX884" fmla="*/ 6456948 w 12192000"/>
              <a:gd name="connsiteY884" fmla="*/ 802105 h 12192000"/>
              <a:gd name="connsiteX885" fmla="*/ 6577263 w 12192000"/>
              <a:gd name="connsiteY885" fmla="*/ 681790 h 12192000"/>
              <a:gd name="connsiteX886" fmla="*/ 6456948 w 12192000"/>
              <a:gd name="connsiteY886" fmla="*/ 561474 h 12192000"/>
              <a:gd name="connsiteX887" fmla="*/ 6336632 w 12192000"/>
              <a:gd name="connsiteY887" fmla="*/ 681790 h 12192000"/>
              <a:gd name="connsiteX888" fmla="*/ 6456948 w 12192000"/>
              <a:gd name="connsiteY888" fmla="*/ 802105 h 12192000"/>
              <a:gd name="connsiteX889" fmla="*/ 10948737 w 12192000"/>
              <a:gd name="connsiteY889" fmla="*/ 7860632 h 12192000"/>
              <a:gd name="connsiteX890" fmla="*/ 11069053 w 12192000"/>
              <a:gd name="connsiteY890" fmla="*/ 7740316 h 12192000"/>
              <a:gd name="connsiteX891" fmla="*/ 10948737 w 12192000"/>
              <a:gd name="connsiteY891" fmla="*/ 7620000 h 12192000"/>
              <a:gd name="connsiteX892" fmla="*/ 10828421 w 12192000"/>
              <a:gd name="connsiteY892" fmla="*/ 7740316 h 12192000"/>
              <a:gd name="connsiteX893" fmla="*/ 10948737 w 12192000"/>
              <a:gd name="connsiteY893" fmla="*/ 7860632 h 12192000"/>
              <a:gd name="connsiteX894" fmla="*/ 10307053 w 12192000"/>
              <a:gd name="connsiteY894" fmla="*/ 8502316 h 12192000"/>
              <a:gd name="connsiteX895" fmla="*/ 10427368 w 12192000"/>
              <a:gd name="connsiteY895" fmla="*/ 8382000 h 12192000"/>
              <a:gd name="connsiteX896" fmla="*/ 10307053 w 12192000"/>
              <a:gd name="connsiteY896" fmla="*/ 8261684 h 12192000"/>
              <a:gd name="connsiteX897" fmla="*/ 10186737 w 12192000"/>
              <a:gd name="connsiteY897" fmla="*/ 8382000 h 12192000"/>
              <a:gd name="connsiteX898" fmla="*/ 10307053 w 12192000"/>
              <a:gd name="connsiteY898" fmla="*/ 8502316 h 12192000"/>
              <a:gd name="connsiteX899" fmla="*/ 10307053 w 12192000"/>
              <a:gd name="connsiteY899" fmla="*/ 9144000 h 12192000"/>
              <a:gd name="connsiteX900" fmla="*/ 10427368 w 12192000"/>
              <a:gd name="connsiteY900" fmla="*/ 9023684 h 12192000"/>
              <a:gd name="connsiteX901" fmla="*/ 10307053 w 12192000"/>
              <a:gd name="connsiteY901" fmla="*/ 8903368 h 12192000"/>
              <a:gd name="connsiteX902" fmla="*/ 10186737 w 12192000"/>
              <a:gd name="connsiteY902" fmla="*/ 9023684 h 12192000"/>
              <a:gd name="connsiteX903" fmla="*/ 10307053 w 12192000"/>
              <a:gd name="connsiteY903" fmla="*/ 9144000 h 12192000"/>
              <a:gd name="connsiteX904" fmla="*/ 10307053 w 12192000"/>
              <a:gd name="connsiteY904" fmla="*/ 9785684 h 12192000"/>
              <a:gd name="connsiteX905" fmla="*/ 10427368 w 12192000"/>
              <a:gd name="connsiteY905" fmla="*/ 9665368 h 12192000"/>
              <a:gd name="connsiteX906" fmla="*/ 10307053 w 12192000"/>
              <a:gd name="connsiteY906" fmla="*/ 9545053 h 12192000"/>
              <a:gd name="connsiteX907" fmla="*/ 10186737 w 12192000"/>
              <a:gd name="connsiteY907" fmla="*/ 9665368 h 12192000"/>
              <a:gd name="connsiteX908" fmla="*/ 10307053 w 12192000"/>
              <a:gd name="connsiteY908" fmla="*/ 9785684 h 12192000"/>
              <a:gd name="connsiteX909" fmla="*/ 681790 w 12192000"/>
              <a:gd name="connsiteY909" fmla="*/ 7218948 h 12192000"/>
              <a:gd name="connsiteX910" fmla="*/ 802105 w 12192000"/>
              <a:gd name="connsiteY910" fmla="*/ 7098632 h 12192000"/>
              <a:gd name="connsiteX911" fmla="*/ 681790 w 12192000"/>
              <a:gd name="connsiteY911" fmla="*/ 6978316 h 12192000"/>
              <a:gd name="connsiteX912" fmla="*/ 561474 w 12192000"/>
              <a:gd name="connsiteY912" fmla="*/ 7098632 h 12192000"/>
              <a:gd name="connsiteX913" fmla="*/ 681790 w 12192000"/>
              <a:gd name="connsiteY913" fmla="*/ 7218948 h 12192000"/>
              <a:gd name="connsiteX914" fmla="*/ 681790 w 12192000"/>
              <a:gd name="connsiteY914" fmla="*/ 7860632 h 12192000"/>
              <a:gd name="connsiteX915" fmla="*/ 802105 w 12192000"/>
              <a:gd name="connsiteY915" fmla="*/ 7740316 h 12192000"/>
              <a:gd name="connsiteX916" fmla="*/ 681790 w 12192000"/>
              <a:gd name="connsiteY916" fmla="*/ 7620000 h 12192000"/>
              <a:gd name="connsiteX917" fmla="*/ 561474 w 12192000"/>
              <a:gd name="connsiteY917" fmla="*/ 7740316 h 12192000"/>
              <a:gd name="connsiteX918" fmla="*/ 681790 w 12192000"/>
              <a:gd name="connsiteY918" fmla="*/ 7860632 h 12192000"/>
              <a:gd name="connsiteX919" fmla="*/ 681790 w 12192000"/>
              <a:gd name="connsiteY919" fmla="*/ 6577263 h 12192000"/>
              <a:gd name="connsiteX920" fmla="*/ 802105 w 12192000"/>
              <a:gd name="connsiteY920" fmla="*/ 6456948 h 12192000"/>
              <a:gd name="connsiteX921" fmla="*/ 681790 w 12192000"/>
              <a:gd name="connsiteY921" fmla="*/ 6336632 h 12192000"/>
              <a:gd name="connsiteX922" fmla="*/ 561474 w 12192000"/>
              <a:gd name="connsiteY922" fmla="*/ 6456948 h 12192000"/>
              <a:gd name="connsiteX923" fmla="*/ 681790 w 12192000"/>
              <a:gd name="connsiteY923" fmla="*/ 6577263 h 12192000"/>
              <a:gd name="connsiteX924" fmla="*/ 1323474 w 12192000"/>
              <a:gd name="connsiteY924" fmla="*/ 6577263 h 12192000"/>
              <a:gd name="connsiteX925" fmla="*/ 1443790 w 12192000"/>
              <a:gd name="connsiteY925" fmla="*/ 6456948 h 12192000"/>
              <a:gd name="connsiteX926" fmla="*/ 1323474 w 12192000"/>
              <a:gd name="connsiteY926" fmla="*/ 6336632 h 12192000"/>
              <a:gd name="connsiteX927" fmla="*/ 1203158 w 12192000"/>
              <a:gd name="connsiteY927" fmla="*/ 6456948 h 12192000"/>
              <a:gd name="connsiteX928" fmla="*/ 1323474 w 12192000"/>
              <a:gd name="connsiteY928" fmla="*/ 6577263 h 12192000"/>
              <a:gd name="connsiteX929" fmla="*/ 681790 w 12192000"/>
              <a:gd name="connsiteY929" fmla="*/ 3368842 h 12192000"/>
              <a:gd name="connsiteX930" fmla="*/ 802105 w 12192000"/>
              <a:gd name="connsiteY930" fmla="*/ 3248526 h 12192000"/>
              <a:gd name="connsiteX931" fmla="*/ 681790 w 12192000"/>
              <a:gd name="connsiteY931" fmla="*/ 3128211 h 12192000"/>
              <a:gd name="connsiteX932" fmla="*/ 561474 w 12192000"/>
              <a:gd name="connsiteY932" fmla="*/ 3248526 h 12192000"/>
              <a:gd name="connsiteX933" fmla="*/ 681790 w 12192000"/>
              <a:gd name="connsiteY933" fmla="*/ 3368842 h 12192000"/>
              <a:gd name="connsiteX934" fmla="*/ 1965158 w 12192000"/>
              <a:gd name="connsiteY934" fmla="*/ 5935579 h 12192000"/>
              <a:gd name="connsiteX935" fmla="*/ 2085474 w 12192000"/>
              <a:gd name="connsiteY935" fmla="*/ 5815263 h 12192000"/>
              <a:gd name="connsiteX936" fmla="*/ 1965158 w 12192000"/>
              <a:gd name="connsiteY936" fmla="*/ 5694948 h 12192000"/>
              <a:gd name="connsiteX937" fmla="*/ 1844842 w 12192000"/>
              <a:gd name="connsiteY937" fmla="*/ 5815263 h 12192000"/>
              <a:gd name="connsiteX938" fmla="*/ 1965158 w 12192000"/>
              <a:gd name="connsiteY938" fmla="*/ 5935579 h 12192000"/>
              <a:gd name="connsiteX939" fmla="*/ 2606842 w 12192000"/>
              <a:gd name="connsiteY939" fmla="*/ 5293895 h 12192000"/>
              <a:gd name="connsiteX940" fmla="*/ 2727158 w 12192000"/>
              <a:gd name="connsiteY940" fmla="*/ 5173579 h 12192000"/>
              <a:gd name="connsiteX941" fmla="*/ 2606842 w 12192000"/>
              <a:gd name="connsiteY941" fmla="*/ 5053263 h 12192000"/>
              <a:gd name="connsiteX942" fmla="*/ 2486526 w 12192000"/>
              <a:gd name="connsiteY942" fmla="*/ 5173579 h 12192000"/>
              <a:gd name="connsiteX943" fmla="*/ 2606842 w 12192000"/>
              <a:gd name="connsiteY943" fmla="*/ 5293895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Lst>
            <a:rect l="l" t="t" r="r" b="b"/>
            <a:pathLst>
              <a:path w="12192000" h="12192000">
                <a:moveTo>
                  <a:pt x="1768642" y="8983579"/>
                </a:moveTo>
                <a:cubicBezTo>
                  <a:pt x="1790792" y="8875054"/>
                  <a:pt x="1896710" y="8805070"/>
                  <a:pt x="2005223" y="8827208"/>
                </a:cubicBezTo>
                <a:cubicBezTo>
                  <a:pt x="2113732" y="8849347"/>
                  <a:pt x="2183740" y="8955265"/>
                  <a:pt x="2161594" y="9063789"/>
                </a:cubicBezTo>
                <a:cubicBezTo>
                  <a:pt x="2139443" y="9172314"/>
                  <a:pt x="2033521" y="9242298"/>
                  <a:pt x="1925013" y="9220160"/>
                </a:cubicBezTo>
                <a:cubicBezTo>
                  <a:pt x="1846262" y="9204078"/>
                  <a:pt x="1784716" y="9142556"/>
                  <a:pt x="1768642" y="9063789"/>
                </a:cubicBezTo>
                <a:lnTo>
                  <a:pt x="0" y="9063789"/>
                </a:lnTo>
                <a:lnTo>
                  <a:pt x="0" y="8983579"/>
                </a:lnTo>
                <a:lnTo>
                  <a:pt x="1768642" y="8983579"/>
                </a:lnTo>
                <a:close/>
                <a:moveTo>
                  <a:pt x="8185485" y="10908632"/>
                </a:moveTo>
                <a:cubicBezTo>
                  <a:pt x="8207622" y="10800107"/>
                  <a:pt x="8313541" y="10730124"/>
                  <a:pt x="8422065" y="10752262"/>
                </a:cubicBezTo>
                <a:cubicBezTo>
                  <a:pt x="8530590" y="10774400"/>
                  <a:pt x="8600574" y="10880318"/>
                  <a:pt x="8578435" y="10988842"/>
                </a:cubicBezTo>
                <a:cubicBezTo>
                  <a:pt x="8556297" y="11097367"/>
                  <a:pt x="8450380" y="11167350"/>
                  <a:pt x="8341855" y="11145212"/>
                </a:cubicBezTo>
                <a:cubicBezTo>
                  <a:pt x="8263088" y="11129130"/>
                  <a:pt x="8201567" y="11067608"/>
                  <a:pt x="8185485" y="10988842"/>
                </a:cubicBezTo>
                <a:lnTo>
                  <a:pt x="3288632" y="10988842"/>
                </a:lnTo>
                <a:lnTo>
                  <a:pt x="3288632" y="10908632"/>
                </a:lnTo>
                <a:lnTo>
                  <a:pt x="8185485" y="10908632"/>
                </a:lnTo>
                <a:close/>
                <a:moveTo>
                  <a:pt x="10503568" y="9063789"/>
                </a:moveTo>
                <a:cubicBezTo>
                  <a:pt x="10481430" y="9172314"/>
                  <a:pt x="10375512" y="9242298"/>
                  <a:pt x="10266988" y="9220160"/>
                </a:cubicBezTo>
                <a:cubicBezTo>
                  <a:pt x="10158463" y="9198022"/>
                  <a:pt x="10088479" y="9092104"/>
                  <a:pt x="10110617" y="8983579"/>
                </a:cubicBezTo>
                <a:cubicBezTo>
                  <a:pt x="10132755" y="8875054"/>
                  <a:pt x="10238673" y="8805070"/>
                  <a:pt x="10347198" y="8827208"/>
                </a:cubicBezTo>
                <a:cubicBezTo>
                  <a:pt x="10425965" y="8843291"/>
                  <a:pt x="10487486" y="8904812"/>
                  <a:pt x="10503568" y="8983579"/>
                </a:cubicBezTo>
                <a:lnTo>
                  <a:pt x="12192000" y="8983579"/>
                </a:lnTo>
                <a:lnTo>
                  <a:pt x="12192000" y="9063789"/>
                </a:lnTo>
                <a:lnTo>
                  <a:pt x="10503568" y="9063789"/>
                </a:lnTo>
                <a:close/>
                <a:moveTo>
                  <a:pt x="10503568" y="9705474"/>
                </a:moveTo>
                <a:cubicBezTo>
                  <a:pt x="10481430" y="9813998"/>
                  <a:pt x="10375512" y="9883982"/>
                  <a:pt x="10266988" y="9861844"/>
                </a:cubicBezTo>
                <a:cubicBezTo>
                  <a:pt x="10158463" y="9839706"/>
                  <a:pt x="10088479" y="9733788"/>
                  <a:pt x="10110617" y="9625263"/>
                </a:cubicBezTo>
                <a:cubicBezTo>
                  <a:pt x="10132755" y="9516739"/>
                  <a:pt x="10238673" y="9446754"/>
                  <a:pt x="10347198" y="9468893"/>
                </a:cubicBezTo>
                <a:cubicBezTo>
                  <a:pt x="10425965" y="9484975"/>
                  <a:pt x="10487486" y="9546496"/>
                  <a:pt x="10503568" y="9625263"/>
                </a:cubicBezTo>
                <a:lnTo>
                  <a:pt x="12192000" y="9625263"/>
                </a:lnTo>
                <a:lnTo>
                  <a:pt x="12192000" y="9705474"/>
                </a:lnTo>
                <a:lnTo>
                  <a:pt x="10503568" y="9705474"/>
                </a:lnTo>
                <a:close/>
                <a:moveTo>
                  <a:pt x="10752221" y="5133474"/>
                </a:moveTo>
                <a:cubicBezTo>
                  <a:pt x="10774359" y="5024949"/>
                  <a:pt x="10880277" y="4954966"/>
                  <a:pt x="10988802" y="4977103"/>
                </a:cubicBezTo>
                <a:cubicBezTo>
                  <a:pt x="11097326" y="4999242"/>
                  <a:pt x="11167311" y="5105160"/>
                  <a:pt x="11145173" y="5213684"/>
                </a:cubicBezTo>
                <a:cubicBezTo>
                  <a:pt x="11123035" y="5322209"/>
                  <a:pt x="11017116" y="5392193"/>
                  <a:pt x="10908591" y="5370055"/>
                </a:cubicBezTo>
                <a:cubicBezTo>
                  <a:pt x="10829825" y="5353973"/>
                  <a:pt x="10768304" y="5292451"/>
                  <a:pt x="10752221" y="5213684"/>
                </a:cubicBezTo>
                <a:lnTo>
                  <a:pt x="7295147" y="5213684"/>
                </a:lnTo>
                <a:cubicBezTo>
                  <a:pt x="7273010" y="5322209"/>
                  <a:pt x="7167092" y="5392193"/>
                  <a:pt x="7058567" y="5370055"/>
                </a:cubicBezTo>
                <a:cubicBezTo>
                  <a:pt x="6950042" y="5347917"/>
                  <a:pt x="6880058" y="5241999"/>
                  <a:pt x="6902196" y="5133474"/>
                </a:cubicBezTo>
                <a:cubicBezTo>
                  <a:pt x="6924335" y="5024949"/>
                  <a:pt x="7030252" y="4954966"/>
                  <a:pt x="7138777" y="4977103"/>
                </a:cubicBezTo>
                <a:cubicBezTo>
                  <a:pt x="7217544" y="4993186"/>
                  <a:pt x="7279065" y="5054707"/>
                  <a:pt x="7295147" y="5133474"/>
                </a:cubicBezTo>
                <a:lnTo>
                  <a:pt x="10752221" y="5133474"/>
                </a:lnTo>
                <a:close/>
                <a:moveTo>
                  <a:pt x="485274" y="3208421"/>
                </a:moveTo>
                <a:cubicBezTo>
                  <a:pt x="507424" y="3099913"/>
                  <a:pt x="613342" y="3029901"/>
                  <a:pt x="721855" y="3052051"/>
                </a:cubicBezTo>
                <a:cubicBezTo>
                  <a:pt x="830363" y="3074201"/>
                  <a:pt x="900371" y="3180123"/>
                  <a:pt x="878225" y="3288632"/>
                </a:cubicBezTo>
                <a:cubicBezTo>
                  <a:pt x="856075" y="3397140"/>
                  <a:pt x="750153" y="3467152"/>
                  <a:pt x="641644" y="3445002"/>
                </a:cubicBezTo>
                <a:cubicBezTo>
                  <a:pt x="562893" y="3428928"/>
                  <a:pt x="501348" y="3367382"/>
                  <a:pt x="485274" y="3288632"/>
                </a:cubicBezTo>
                <a:lnTo>
                  <a:pt x="0" y="3288632"/>
                </a:lnTo>
                <a:lnTo>
                  <a:pt x="0" y="3208421"/>
                </a:lnTo>
                <a:lnTo>
                  <a:pt x="485274" y="3208421"/>
                </a:lnTo>
                <a:close/>
                <a:moveTo>
                  <a:pt x="7936832" y="4572000"/>
                </a:moveTo>
                <a:cubicBezTo>
                  <a:pt x="7914694" y="4680525"/>
                  <a:pt x="7808776" y="4750509"/>
                  <a:pt x="7700251" y="4728371"/>
                </a:cubicBezTo>
                <a:cubicBezTo>
                  <a:pt x="7591726" y="4706233"/>
                  <a:pt x="7521742" y="4600315"/>
                  <a:pt x="7543881" y="4491790"/>
                </a:cubicBezTo>
                <a:cubicBezTo>
                  <a:pt x="7566019" y="4383265"/>
                  <a:pt x="7671936" y="4313281"/>
                  <a:pt x="7780462" y="4335419"/>
                </a:cubicBezTo>
                <a:cubicBezTo>
                  <a:pt x="7859228" y="4351501"/>
                  <a:pt x="7920749" y="4413023"/>
                  <a:pt x="7936832" y="4491790"/>
                </a:cubicBezTo>
                <a:lnTo>
                  <a:pt x="11393906" y="4491790"/>
                </a:lnTo>
                <a:cubicBezTo>
                  <a:pt x="11416044" y="4383265"/>
                  <a:pt x="11521961" y="4313281"/>
                  <a:pt x="11630486" y="4335419"/>
                </a:cubicBezTo>
                <a:cubicBezTo>
                  <a:pt x="11739011" y="4357557"/>
                  <a:pt x="11808995" y="4463475"/>
                  <a:pt x="11786857" y="4572000"/>
                </a:cubicBezTo>
                <a:cubicBezTo>
                  <a:pt x="11764719" y="4680525"/>
                  <a:pt x="11658800" y="4750509"/>
                  <a:pt x="11550275" y="4728371"/>
                </a:cubicBezTo>
                <a:cubicBezTo>
                  <a:pt x="11471509" y="4712289"/>
                  <a:pt x="11409988" y="4650767"/>
                  <a:pt x="11393906" y="4572000"/>
                </a:cubicBezTo>
                <a:lnTo>
                  <a:pt x="7936832" y="4572000"/>
                </a:lnTo>
                <a:close/>
                <a:moveTo>
                  <a:pt x="10347158" y="485274"/>
                </a:moveTo>
                <a:cubicBezTo>
                  <a:pt x="10455682" y="507424"/>
                  <a:pt x="10525666" y="613342"/>
                  <a:pt x="10503528" y="721855"/>
                </a:cubicBezTo>
                <a:cubicBezTo>
                  <a:pt x="10481390" y="830363"/>
                  <a:pt x="10375472" y="900371"/>
                  <a:pt x="10266947" y="878225"/>
                </a:cubicBezTo>
                <a:cubicBezTo>
                  <a:pt x="10158423" y="856075"/>
                  <a:pt x="10088439" y="750153"/>
                  <a:pt x="10110577" y="641644"/>
                </a:cubicBezTo>
                <a:cubicBezTo>
                  <a:pt x="10126659" y="562893"/>
                  <a:pt x="10188180" y="501348"/>
                  <a:pt x="10266947" y="485274"/>
                </a:cubicBezTo>
                <a:lnTo>
                  <a:pt x="10266947" y="0"/>
                </a:lnTo>
                <a:lnTo>
                  <a:pt x="10347158" y="0"/>
                </a:lnTo>
                <a:lnTo>
                  <a:pt x="10347158" y="485274"/>
                </a:lnTo>
                <a:close/>
                <a:moveTo>
                  <a:pt x="7780421" y="8827169"/>
                </a:moveTo>
                <a:cubicBezTo>
                  <a:pt x="7888946" y="8849306"/>
                  <a:pt x="7958930" y="8955225"/>
                  <a:pt x="7936792" y="9063749"/>
                </a:cubicBezTo>
                <a:cubicBezTo>
                  <a:pt x="7914654" y="9172274"/>
                  <a:pt x="7808735" y="9242258"/>
                  <a:pt x="7700211" y="9220120"/>
                </a:cubicBezTo>
                <a:cubicBezTo>
                  <a:pt x="7591686" y="9197981"/>
                  <a:pt x="7521702" y="9092064"/>
                  <a:pt x="7543840" y="8983539"/>
                </a:cubicBezTo>
                <a:cubicBezTo>
                  <a:pt x="7559923" y="8904772"/>
                  <a:pt x="7621444" y="8843251"/>
                  <a:pt x="7700211" y="8827169"/>
                </a:cubicBezTo>
                <a:lnTo>
                  <a:pt x="7700211" y="6653463"/>
                </a:lnTo>
                <a:cubicBezTo>
                  <a:pt x="7591686" y="6631326"/>
                  <a:pt x="7521702" y="6525407"/>
                  <a:pt x="7543840" y="6416883"/>
                </a:cubicBezTo>
                <a:cubicBezTo>
                  <a:pt x="7565978" y="6308358"/>
                  <a:pt x="7671897" y="6238374"/>
                  <a:pt x="7780421" y="6260512"/>
                </a:cubicBezTo>
                <a:cubicBezTo>
                  <a:pt x="7888946" y="6282650"/>
                  <a:pt x="7958930" y="6388568"/>
                  <a:pt x="7936792" y="6497093"/>
                </a:cubicBezTo>
                <a:cubicBezTo>
                  <a:pt x="7920710" y="6575860"/>
                  <a:pt x="7859188" y="6637381"/>
                  <a:pt x="7780421" y="6653463"/>
                </a:cubicBezTo>
                <a:lnTo>
                  <a:pt x="7780421" y="8827169"/>
                </a:lnTo>
                <a:close/>
                <a:moveTo>
                  <a:pt x="9705474" y="878305"/>
                </a:moveTo>
                <a:lnTo>
                  <a:pt x="9705474" y="3208421"/>
                </a:lnTo>
                <a:lnTo>
                  <a:pt x="12192000" y="3208421"/>
                </a:lnTo>
                <a:lnTo>
                  <a:pt x="12192000" y="3288632"/>
                </a:lnTo>
                <a:lnTo>
                  <a:pt x="9625263" y="3288632"/>
                </a:lnTo>
                <a:lnTo>
                  <a:pt x="9625263" y="878305"/>
                </a:lnTo>
                <a:cubicBezTo>
                  <a:pt x="9516739" y="856155"/>
                  <a:pt x="9446754" y="750237"/>
                  <a:pt x="9468893" y="641724"/>
                </a:cubicBezTo>
                <a:cubicBezTo>
                  <a:pt x="9491031" y="533216"/>
                  <a:pt x="9596949" y="463208"/>
                  <a:pt x="9705474" y="485354"/>
                </a:cubicBezTo>
                <a:cubicBezTo>
                  <a:pt x="9813998" y="507504"/>
                  <a:pt x="9883982" y="613426"/>
                  <a:pt x="9861844" y="721935"/>
                </a:cubicBezTo>
                <a:cubicBezTo>
                  <a:pt x="9845762" y="800686"/>
                  <a:pt x="9784241" y="862231"/>
                  <a:pt x="9705474" y="878305"/>
                </a:cubicBezTo>
                <a:close/>
                <a:moveTo>
                  <a:pt x="10347158" y="1519990"/>
                </a:moveTo>
                <a:lnTo>
                  <a:pt x="10347158" y="2566737"/>
                </a:lnTo>
                <a:lnTo>
                  <a:pt x="12192000" y="2566737"/>
                </a:lnTo>
                <a:lnTo>
                  <a:pt x="12192000" y="2646948"/>
                </a:lnTo>
                <a:lnTo>
                  <a:pt x="10266947" y="2646948"/>
                </a:lnTo>
                <a:lnTo>
                  <a:pt x="10266947" y="1519990"/>
                </a:lnTo>
                <a:cubicBezTo>
                  <a:pt x="10158423" y="1497839"/>
                  <a:pt x="10088439" y="1391921"/>
                  <a:pt x="10110577" y="1283409"/>
                </a:cubicBezTo>
                <a:cubicBezTo>
                  <a:pt x="10132715" y="1174900"/>
                  <a:pt x="10238633" y="1104892"/>
                  <a:pt x="10347158" y="1127038"/>
                </a:cubicBezTo>
                <a:cubicBezTo>
                  <a:pt x="10455682" y="1149188"/>
                  <a:pt x="10525666" y="1255110"/>
                  <a:pt x="10503528" y="1363619"/>
                </a:cubicBezTo>
                <a:cubicBezTo>
                  <a:pt x="10487446" y="1442370"/>
                  <a:pt x="10425924" y="1503915"/>
                  <a:pt x="10347158" y="1519990"/>
                </a:cubicBezTo>
                <a:close/>
                <a:moveTo>
                  <a:pt x="5213684" y="5370095"/>
                </a:moveTo>
                <a:lnTo>
                  <a:pt x="5213684" y="8341895"/>
                </a:lnTo>
                <a:lnTo>
                  <a:pt x="5855369" y="8341895"/>
                </a:lnTo>
                <a:lnTo>
                  <a:pt x="5855369" y="8827169"/>
                </a:lnTo>
                <a:cubicBezTo>
                  <a:pt x="5963893" y="8849306"/>
                  <a:pt x="6033877" y="8955225"/>
                  <a:pt x="6011739" y="9063749"/>
                </a:cubicBezTo>
                <a:cubicBezTo>
                  <a:pt x="5989601" y="9172274"/>
                  <a:pt x="5883683" y="9242258"/>
                  <a:pt x="5775158" y="9220120"/>
                </a:cubicBezTo>
                <a:cubicBezTo>
                  <a:pt x="5666634" y="9197981"/>
                  <a:pt x="5596649" y="9092064"/>
                  <a:pt x="5618788" y="8983539"/>
                </a:cubicBezTo>
                <a:cubicBezTo>
                  <a:pt x="5634870" y="8904772"/>
                  <a:pt x="5696391" y="8843251"/>
                  <a:pt x="5775158" y="8827169"/>
                </a:cubicBezTo>
                <a:lnTo>
                  <a:pt x="5775158" y="8422105"/>
                </a:lnTo>
                <a:lnTo>
                  <a:pt x="5133474" y="8422105"/>
                </a:lnTo>
                <a:lnTo>
                  <a:pt x="5133474" y="5370095"/>
                </a:lnTo>
                <a:cubicBezTo>
                  <a:pt x="5024949" y="5347957"/>
                  <a:pt x="4954966" y="5242039"/>
                  <a:pt x="4977103" y="5133514"/>
                </a:cubicBezTo>
                <a:cubicBezTo>
                  <a:pt x="4999242" y="5024989"/>
                  <a:pt x="5105160" y="4955006"/>
                  <a:pt x="5213684" y="4977144"/>
                </a:cubicBezTo>
                <a:cubicBezTo>
                  <a:pt x="5322209" y="4999282"/>
                  <a:pt x="5392193" y="5105200"/>
                  <a:pt x="5370055" y="5213725"/>
                </a:cubicBezTo>
                <a:cubicBezTo>
                  <a:pt x="5353973" y="5292491"/>
                  <a:pt x="5292451" y="5354012"/>
                  <a:pt x="5213684" y="5370095"/>
                </a:cubicBezTo>
                <a:close/>
                <a:moveTo>
                  <a:pt x="4977063" y="4491790"/>
                </a:moveTo>
                <a:cubicBezTo>
                  <a:pt x="4999202" y="4383265"/>
                  <a:pt x="5105119" y="4313281"/>
                  <a:pt x="5213644" y="4335419"/>
                </a:cubicBezTo>
                <a:cubicBezTo>
                  <a:pt x="5322169" y="4357557"/>
                  <a:pt x="5392153" y="4463475"/>
                  <a:pt x="5370015" y="4572000"/>
                </a:cubicBezTo>
                <a:cubicBezTo>
                  <a:pt x="5347876" y="4680525"/>
                  <a:pt x="5241959" y="4750509"/>
                  <a:pt x="5133434" y="4728371"/>
                </a:cubicBezTo>
                <a:cubicBezTo>
                  <a:pt x="5054667" y="4712289"/>
                  <a:pt x="4993146" y="4650767"/>
                  <a:pt x="4977063" y="4572000"/>
                </a:cubicBezTo>
                <a:lnTo>
                  <a:pt x="4572000" y="4572000"/>
                </a:lnTo>
                <a:lnTo>
                  <a:pt x="4572000" y="6497053"/>
                </a:lnTo>
                <a:lnTo>
                  <a:pt x="3445042" y="6497053"/>
                </a:lnTo>
                <a:cubicBezTo>
                  <a:pt x="3422892" y="6605577"/>
                  <a:pt x="3316974" y="6675562"/>
                  <a:pt x="3208461" y="6653423"/>
                </a:cubicBezTo>
                <a:cubicBezTo>
                  <a:pt x="3099953" y="6631285"/>
                  <a:pt x="3029945" y="6525367"/>
                  <a:pt x="3052091" y="6416842"/>
                </a:cubicBezTo>
                <a:cubicBezTo>
                  <a:pt x="3074241" y="6308318"/>
                  <a:pt x="3180163" y="6238334"/>
                  <a:pt x="3288672" y="6260472"/>
                </a:cubicBezTo>
                <a:cubicBezTo>
                  <a:pt x="3367422" y="6276554"/>
                  <a:pt x="3428968" y="6338075"/>
                  <a:pt x="3445042" y="6416842"/>
                </a:cubicBezTo>
                <a:lnTo>
                  <a:pt x="4491790" y="6416842"/>
                </a:lnTo>
                <a:lnTo>
                  <a:pt x="4491790" y="4491790"/>
                </a:lnTo>
                <a:lnTo>
                  <a:pt x="4977063" y="4491790"/>
                </a:lnTo>
                <a:close/>
                <a:moveTo>
                  <a:pt x="4728411" y="9705474"/>
                </a:moveTo>
                <a:cubicBezTo>
                  <a:pt x="4706273" y="9813998"/>
                  <a:pt x="4600355" y="9883982"/>
                  <a:pt x="4491830" y="9861844"/>
                </a:cubicBezTo>
                <a:cubicBezTo>
                  <a:pt x="4383305" y="9839706"/>
                  <a:pt x="4313321" y="9733788"/>
                  <a:pt x="4335459" y="9625263"/>
                </a:cubicBezTo>
                <a:cubicBezTo>
                  <a:pt x="4357597" y="9516739"/>
                  <a:pt x="4463515" y="9446754"/>
                  <a:pt x="4572040" y="9468893"/>
                </a:cubicBezTo>
                <a:cubicBezTo>
                  <a:pt x="4650807" y="9484975"/>
                  <a:pt x="4712329" y="9546496"/>
                  <a:pt x="4728411" y="9625263"/>
                </a:cubicBezTo>
                <a:lnTo>
                  <a:pt x="7058527" y="9625263"/>
                </a:lnTo>
                <a:lnTo>
                  <a:pt x="7058527" y="6653463"/>
                </a:lnTo>
                <a:cubicBezTo>
                  <a:pt x="6950002" y="6631326"/>
                  <a:pt x="6880018" y="6525407"/>
                  <a:pt x="6902156" y="6416883"/>
                </a:cubicBezTo>
                <a:cubicBezTo>
                  <a:pt x="6924294" y="6308358"/>
                  <a:pt x="7030213" y="6238374"/>
                  <a:pt x="7138737" y="6260512"/>
                </a:cubicBezTo>
                <a:cubicBezTo>
                  <a:pt x="7247262" y="6282650"/>
                  <a:pt x="7317246" y="6388568"/>
                  <a:pt x="7295108" y="6497093"/>
                </a:cubicBezTo>
                <a:cubicBezTo>
                  <a:pt x="7279025" y="6575860"/>
                  <a:pt x="7217504" y="6637381"/>
                  <a:pt x="7138737" y="6653463"/>
                </a:cubicBezTo>
                <a:lnTo>
                  <a:pt x="7138737" y="9705474"/>
                </a:lnTo>
                <a:lnTo>
                  <a:pt x="4728411" y="9705474"/>
                </a:lnTo>
                <a:close/>
                <a:moveTo>
                  <a:pt x="4086727" y="7138737"/>
                </a:moveTo>
                <a:cubicBezTo>
                  <a:pt x="4064588" y="7247262"/>
                  <a:pt x="3958658" y="7317246"/>
                  <a:pt x="3850145" y="7295108"/>
                </a:cubicBezTo>
                <a:cubicBezTo>
                  <a:pt x="3741637" y="7272969"/>
                  <a:pt x="3671629" y="7167051"/>
                  <a:pt x="3693775" y="7058527"/>
                </a:cubicBezTo>
                <a:cubicBezTo>
                  <a:pt x="3715925" y="6950002"/>
                  <a:pt x="3821847" y="6880018"/>
                  <a:pt x="3930356" y="6902156"/>
                </a:cubicBezTo>
                <a:cubicBezTo>
                  <a:pt x="4009107" y="6918238"/>
                  <a:pt x="4070644" y="6979760"/>
                  <a:pt x="4086727" y="7058527"/>
                </a:cubicBezTo>
                <a:lnTo>
                  <a:pt x="4572000" y="7058527"/>
                </a:lnTo>
                <a:lnTo>
                  <a:pt x="4572000" y="8983579"/>
                </a:lnTo>
                <a:lnTo>
                  <a:pt x="4977063" y="8983579"/>
                </a:lnTo>
                <a:cubicBezTo>
                  <a:pt x="4999202" y="8875054"/>
                  <a:pt x="5105119" y="8805070"/>
                  <a:pt x="5213644" y="8827208"/>
                </a:cubicBezTo>
                <a:cubicBezTo>
                  <a:pt x="5322169" y="8849347"/>
                  <a:pt x="5392153" y="8955265"/>
                  <a:pt x="5370015" y="9063789"/>
                </a:cubicBezTo>
                <a:cubicBezTo>
                  <a:pt x="5347876" y="9172314"/>
                  <a:pt x="5241959" y="9242298"/>
                  <a:pt x="5133434" y="9220160"/>
                </a:cubicBezTo>
                <a:cubicBezTo>
                  <a:pt x="5054667" y="9204078"/>
                  <a:pt x="4993146" y="9142556"/>
                  <a:pt x="4977063" y="9063789"/>
                </a:cubicBezTo>
                <a:lnTo>
                  <a:pt x="4491790" y="9063789"/>
                </a:lnTo>
                <a:lnTo>
                  <a:pt x="4491790" y="7138737"/>
                </a:lnTo>
                <a:lnTo>
                  <a:pt x="4086727" y="7138737"/>
                </a:lnTo>
                <a:close/>
                <a:moveTo>
                  <a:pt x="2646947" y="11393906"/>
                </a:moveTo>
                <a:cubicBezTo>
                  <a:pt x="2755456" y="11416044"/>
                  <a:pt x="2825468" y="11521961"/>
                  <a:pt x="2803318" y="11630486"/>
                </a:cubicBezTo>
                <a:cubicBezTo>
                  <a:pt x="2781168" y="11739011"/>
                  <a:pt x="2675246" y="11808995"/>
                  <a:pt x="2566737" y="11786857"/>
                </a:cubicBezTo>
                <a:cubicBezTo>
                  <a:pt x="2458228" y="11764719"/>
                  <a:pt x="2388216" y="11658800"/>
                  <a:pt x="2410367" y="11550275"/>
                </a:cubicBezTo>
                <a:cubicBezTo>
                  <a:pt x="2426441" y="11471509"/>
                  <a:pt x="2487986" y="11409988"/>
                  <a:pt x="2566737" y="11393906"/>
                </a:cubicBezTo>
                <a:lnTo>
                  <a:pt x="2566737" y="10988842"/>
                </a:lnTo>
                <a:lnTo>
                  <a:pt x="2005263" y="10988842"/>
                </a:lnTo>
                <a:lnTo>
                  <a:pt x="2005263" y="12192000"/>
                </a:lnTo>
                <a:lnTo>
                  <a:pt x="1925053" y="12192000"/>
                </a:lnTo>
                <a:lnTo>
                  <a:pt x="1925053" y="10908632"/>
                </a:lnTo>
                <a:lnTo>
                  <a:pt x="2646947" y="10908632"/>
                </a:lnTo>
                <a:lnTo>
                  <a:pt x="2646947" y="11393906"/>
                </a:lnTo>
                <a:close/>
                <a:moveTo>
                  <a:pt x="9468853" y="7058527"/>
                </a:moveTo>
                <a:cubicBezTo>
                  <a:pt x="9490990" y="6950002"/>
                  <a:pt x="9596909" y="6880018"/>
                  <a:pt x="9705433" y="6902156"/>
                </a:cubicBezTo>
                <a:cubicBezTo>
                  <a:pt x="9813958" y="6924294"/>
                  <a:pt x="9883942" y="7030213"/>
                  <a:pt x="9861804" y="7138737"/>
                </a:cubicBezTo>
                <a:cubicBezTo>
                  <a:pt x="9839666" y="7247262"/>
                  <a:pt x="9733748" y="7317246"/>
                  <a:pt x="9625223" y="7295108"/>
                </a:cubicBezTo>
                <a:cubicBezTo>
                  <a:pt x="9546456" y="7279025"/>
                  <a:pt x="9484935" y="7217504"/>
                  <a:pt x="9468853" y="7138737"/>
                </a:cubicBezTo>
                <a:lnTo>
                  <a:pt x="9063789" y="7138737"/>
                </a:lnTo>
                <a:lnTo>
                  <a:pt x="9063789" y="10908632"/>
                </a:lnTo>
                <a:lnTo>
                  <a:pt x="10988842" y="10908632"/>
                </a:lnTo>
                <a:lnTo>
                  <a:pt x="10988842" y="12192000"/>
                </a:lnTo>
                <a:lnTo>
                  <a:pt x="10908632" y="12192000"/>
                </a:lnTo>
                <a:lnTo>
                  <a:pt x="10908632" y="10988842"/>
                </a:lnTo>
                <a:lnTo>
                  <a:pt x="8983579" y="10988842"/>
                </a:lnTo>
                <a:lnTo>
                  <a:pt x="8983579" y="7058527"/>
                </a:lnTo>
                <a:lnTo>
                  <a:pt x="9468853" y="7058527"/>
                </a:lnTo>
                <a:close/>
                <a:moveTo>
                  <a:pt x="10503568" y="5855369"/>
                </a:moveTo>
                <a:cubicBezTo>
                  <a:pt x="10481430" y="5963893"/>
                  <a:pt x="10375512" y="6033877"/>
                  <a:pt x="10266988" y="6011739"/>
                </a:cubicBezTo>
                <a:cubicBezTo>
                  <a:pt x="10158463" y="5989601"/>
                  <a:pt x="10088479" y="5883683"/>
                  <a:pt x="10110617" y="5775158"/>
                </a:cubicBezTo>
                <a:cubicBezTo>
                  <a:pt x="10132755" y="5666634"/>
                  <a:pt x="10238673" y="5596649"/>
                  <a:pt x="10347198" y="5618788"/>
                </a:cubicBezTo>
                <a:cubicBezTo>
                  <a:pt x="10425965" y="5634870"/>
                  <a:pt x="10487486" y="5696391"/>
                  <a:pt x="10503568" y="5775158"/>
                </a:cubicBezTo>
                <a:lnTo>
                  <a:pt x="10988842" y="5775158"/>
                </a:lnTo>
                <a:lnTo>
                  <a:pt x="10988842" y="7543801"/>
                </a:lnTo>
                <a:cubicBezTo>
                  <a:pt x="11097367" y="7565938"/>
                  <a:pt x="11167350" y="7671856"/>
                  <a:pt x="11145212" y="7780381"/>
                </a:cubicBezTo>
                <a:cubicBezTo>
                  <a:pt x="11123074" y="7888906"/>
                  <a:pt x="11017156" y="7958890"/>
                  <a:pt x="10908632" y="7936751"/>
                </a:cubicBezTo>
                <a:cubicBezTo>
                  <a:pt x="10800107" y="7914613"/>
                  <a:pt x="10730124" y="7808696"/>
                  <a:pt x="10752262" y="7700170"/>
                </a:cubicBezTo>
                <a:cubicBezTo>
                  <a:pt x="10768344" y="7621404"/>
                  <a:pt x="10829865" y="7559883"/>
                  <a:pt x="10908632" y="7543801"/>
                </a:cubicBezTo>
                <a:lnTo>
                  <a:pt x="10908632" y="5855369"/>
                </a:lnTo>
                <a:lnTo>
                  <a:pt x="10503568" y="5855369"/>
                </a:lnTo>
                <a:close/>
                <a:moveTo>
                  <a:pt x="7936832" y="9705474"/>
                </a:moveTo>
                <a:cubicBezTo>
                  <a:pt x="7914694" y="9813998"/>
                  <a:pt x="7808776" y="9883982"/>
                  <a:pt x="7700251" y="9861844"/>
                </a:cubicBezTo>
                <a:cubicBezTo>
                  <a:pt x="7591726" y="9839706"/>
                  <a:pt x="7521742" y="9733788"/>
                  <a:pt x="7543881" y="9625263"/>
                </a:cubicBezTo>
                <a:cubicBezTo>
                  <a:pt x="7566019" y="9516739"/>
                  <a:pt x="7671936" y="9446754"/>
                  <a:pt x="7780462" y="9468893"/>
                </a:cubicBezTo>
                <a:cubicBezTo>
                  <a:pt x="7859228" y="9484975"/>
                  <a:pt x="7920749" y="9546496"/>
                  <a:pt x="7936832" y="9625263"/>
                </a:cubicBezTo>
                <a:lnTo>
                  <a:pt x="8341895" y="9625263"/>
                </a:lnTo>
                <a:lnTo>
                  <a:pt x="8341895" y="6416842"/>
                </a:lnTo>
                <a:lnTo>
                  <a:pt x="8983579" y="6416842"/>
                </a:lnTo>
                <a:lnTo>
                  <a:pt x="8983579" y="5855369"/>
                </a:lnTo>
                <a:lnTo>
                  <a:pt x="7295147" y="5855369"/>
                </a:lnTo>
                <a:cubicBezTo>
                  <a:pt x="7273010" y="5963893"/>
                  <a:pt x="7167092" y="6033877"/>
                  <a:pt x="7058567" y="6011739"/>
                </a:cubicBezTo>
                <a:cubicBezTo>
                  <a:pt x="6950042" y="5989601"/>
                  <a:pt x="6880058" y="5883683"/>
                  <a:pt x="6902196" y="5775158"/>
                </a:cubicBezTo>
                <a:cubicBezTo>
                  <a:pt x="6924335" y="5666634"/>
                  <a:pt x="7030252" y="5596649"/>
                  <a:pt x="7138777" y="5618788"/>
                </a:cubicBezTo>
                <a:cubicBezTo>
                  <a:pt x="7217544" y="5634870"/>
                  <a:pt x="7279065" y="5696391"/>
                  <a:pt x="7295147" y="5775158"/>
                </a:cubicBezTo>
                <a:lnTo>
                  <a:pt x="9063789" y="5775158"/>
                </a:lnTo>
                <a:lnTo>
                  <a:pt x="9063789" y="6497053"/>
                </a:lnTo>
                <a:lnTo>
                  <a:pt x="8422105" y="6497053"/>
                </a:lnTo>
                <a:lnTo>
                  <a:pt x="8422105" y="9705474"/>
                </a:lnTo>
                <a:lnTo>
                  <a:pt x="7936832" y="9705474"/>
                </a:lnTo>
                <a:close/>
                <a:moveTo>
                  <a:pt x="11393906" y="1283368"/>
                </a:moveTo>
                <a:cubicBezTo>
                  <a:pt x="11416044" y="1174860"/>
                  <a:pt x="11521961" y="1104848"/>
                  <a:pt x="11630486" y="1126998"/>
                </a:cubicBezTo>
                <a:cubicBezTo>
                  <a:pt x="11739011" y="1149148"/>
                  <a:pt x="11808995" y="1255070"/>
                  <a:pt x="11786857" y="1363579"/>
                </a:cubicBezTo>
                <a:cubicBezTo>
                  <a:pt x="11764719" y="1472088"/>
                  <a:pt x="11658800" y="1542100"/>
                  <a:pt x="11550275" y="1519949"/>
                </a:cubicBezTo>
                <a:cubicBezTo>
                  <a:pt x="11471509" y="1503875"/>
                  <a:pt x="11409988" y="1442330"/>
                  <a:pt x="11393906" y="1363579"/>
                </a:cubicBezTo>
                <a:lnTo>
                  <a:pt x="10908632" y="1363579"/>
                </a:lnTo>
                <a:lnTo>
                  <a:pt x="10908632" y="0"/>
                </a:lnTo>
                <a:lnTo>
                  <a:pt x="10988842" y="0"/>
                </a:lnTo>
                <a:lnTo>
                  <a:pt x="10988842" y="1283368"/>
                </a:lnTo>
                <a:lnTo>
                  <a:pt x="11393906" y="1283368"/>
                </a:lnTo>
                <a:close/>
                <a:moveTo>
                  <a:pt x="3930316" y="4086727"/>
                </a:moveTo>
                <a:lnTo>
                  <a:pt x="3930316" y="5855369"/>
                </a:lnTo>
                <a:lnTo>
                  <a:pt x="2161674" y="5855369"/>
                </a:lnTo>
                <a:cubicBezTo>
                  <a:pt x="2139524" y="5963893"/>
                  <a:pt x="2033606" y="6033877"/>
                  <a:pt x="1925093" y="6011739"/>
                </a:cubicBezTo>
                <a:cubicBezTo>
                  <a:pt x="1816584" y="5989601"/>
                  <a:pt x="1746576" y="5883683"/>
                  <a:pt x="1768722" y="5775158"/>
                </a:cubicBezTo>
                <a:cubicBezTo>
                  <a:pt x="1790873" y="5666634"/>
                  <a:pt x="1896794" y="5596649"/>
                  <a:pt x="2005303" y="5618788"/>
                </a:cubicBezTo>
                <a:cubicBezTo>
                  <a:pt x="2084054" y="5634870"/>
                  <a:pt x="2145600" y="5696391"/>
                  <a:pt x="2161674" y="5775158"/>
                </a:cubicBezTo>
                <a:lnTo>
                  <a:pt x="3850105" y="5775158"/>
                </a:lnTo>
                <a:lnTo>
                  <a:pt x="3850105" y="4086727"/>
                </a:lnTo>
                <a:cubicBezTo>
                  <a:pt x="3741597" y="4064588"/>
                  <a:pt x="3671585" y="3958658"/>
                  <a:pt x="3693735" y="3850145"/>
                </a:cubicBezTo>
                <a:cubicBezTo>
                  <a:pt x="3715885" y="3741637"/>
                  <a:pt x="3821807" y="3671629"/>
                  <a:pt x="3930316" y="3693775"/>
                </a:cubicBezTo>
                <a:cubicBezTo>
                  <a:pt x="4038841" y="3715925"/>
                  <a:pt x="4108824" y="3821847"/>
                  <a:pt x="4086686" y="3930356"/>
                </a:cubicBezTo>
                <a:cubicBezTo>
                  <a:pt x="4070604" y="4009107"/>
                  <a:pt x="4009067" y="4070644"/>
                  <a:pt x="3930316" y="4086727"/>
                </a:cubicBezTo>
                <a:close/>
                <a:moveTo>
                  <a:pt x="2161674" y="1363579"/>
                </a:moveTo>
                <a:cubicBezTo>
                  <a:pt x="2139524" y="1472088"/>
                  <a:pt x="2033606" y="1542100"/>
                  <a:pt x="1925093" y="1519949"/>
                </a:cubicBezTo>
                <a:cubicBezTo>
                  <a:pt x="1816584" y="1497799"/>
                  <a:pt x="1746576" y="1391877"/>
                  <a:pt x="1768722" y="1283368"/>
                </a:cubicBezTo>
                <a:cubicBezTo>
                  <a:pt x="1790873" y="1174860"/>
                  <a:pt x="1896794" y="1104848"/>
                  <a:pt x="2005303" y="1126998"/>
                </a:cubicBezTo>
                <a:cubicBezTo>
                  <a:pt x="2084054" y="1143072"/>
                  <a:pt x="2145600" y="1204618"/>
                  <a:pt x="2161674" y="1283368"/>
                </a:cubicBezTo>
                <a:lnTo>
                  <a:pt x="3208421" y="1283368"/>
                </a:lnTo>
                <a:lnTo>
                  <a:pt x="3208421" y="0"/>
                </a:lnTo>
                <a:lnTo>
                  <a:pt x="3288632" y="0"/>
                </a:lnTo>
                <a:lnTo>
                  <a:pt x="3288632" y="1363579"/>
                </a:lnTo>
                <a:lnTo>
                  <a:pt x="2161674" y="1363579"/>
                </a:lnTo>
                <a:close/>
                <a:moveTo>
                  <a:pt x="4572000" y="1519990"/>
                </a:moveTo>
                <a:lnTo>
                  <a:pt x="4572000" y="2646948"/>
                </a:lnTo>
                <a:lnTo>
                  <a:pt x="3288632" y="2646948"/>
                </a:lnTo>
                <a:lnTo>
                  <a:pt x="3288632" y="5213684"/>
                </a:lnTo>
                <a:lnTo>
                  <a:pt x="2803358" y="5213684"/>
                </a:lnTo>
                <a:cubicBezTo>
                  <a:pt x="2781208" y="5322209"/>
                  <a:pt x="2675290" y="5392193"/>
                  <a:pt x="2566777" y="5370055"/>
                </a:cubicBezTo>
                <a:cubicBezTo>
                  <a:pt x="2458268" y="5347917"/>
                  <a:pt x="2388261" y="5241999"/>
                  <a:pt x="2410407" y="5133474"/>
                </a:cubicBezTo>
                <a:cubicBezTo>
                  <a:pt x="2432557" y="5024949"/>
                  <a:pt x="2538479" y="4954966"/>
                  <a:pt x="2646988" y="4977103"/>
                </a:cubicBezTo>
                <a:cubicBezTo>
                  <a:pt x="2725738" y="4993186"/>
                  <a:pt x="2787284" y="5054707"/>
                  <a:pt x="2803358" y="5133474"/>
                </a:cubicBezTo>
                <a:lnTo>
                  <a:pt x="3208421" y="5133474"/>
                </a:lnTo>
                <a:lnTo>
                  <a:pt x="3208421" y="2566737"/>
                </a:lnTo>
                <a:lnTo>
                  <a:pt x="4491790" y="2566737"/>
                </a:lnTo>
                <a:lnTo>
                  <a:pt x="4491790" y="1519990"/>
                </a:lnTo>
                <a:cubicBezTo>
                  <a:pt x="4383265" y="1497839"/>
                  <a:pt x="4313281" y="1391921"/>
                  <a:pt x="4335419" y="1283409"/>
                </a:cubicBezTo>
                <a:cubicBezTo>
                  <a:pt x="4357557" y="1174900"/>
                  <a:pt x="4463475" y="1104892"/>
                  <a:pt x="4572000" y="1127038"/>
                </a:cubicBezTo>
                <a:cubicBezTo>
                  <a:pt x="4680525" y="1149188"/>
                  <a:pt x="4750509" y="1255110"/>
                  <a:pt x="4728371" y="1363619"/>
                </a:cubicBezTo>
                <a:cubicBezTo>
                  <a:pt x="4712289" y="1442370"/>
                  <a:pt x="4650767" y="1503915"/>
                  <a:pt x="4572000" y="1519990"/>
                </a:cubicBezTo>
                <a:close/>
                <a:moveTo>
                  <a:pt x="4086727" y="3288632"/>
                </a:moveTo>
                <a:cubicBezTo>
                  <a:pt x="4064588" y="3397140"/>
                  <a:pt x="3958658" y="3467152"/>
                  <a:pt x="3850145" y="3445002"/>
                </a:cubicBezTo>
                <a:cubicBezTo>
                  <a:pt x="3741637" y="3422852"/>
                  <a:pt x="3671629" y="3316930"/>
                  <a:pt x="3693775" y="3208421"/>
                </a:cubicBezTo>
                <a:cubicBezTo>
                  <a:pt x="3715925" y="3099913"/>
                  <a:pt x="3821847" y="3029901"/>
                  <a:pt x="3930356" y="3052051"/>
                </a:cubicBezTo>
                <a:cubicBezTo>
                  <a:pt x="4009107" y="3068125"/>
                  <a:pt x="4070644" y="3129670"/>
                  <a:pt x="4086727" y="3208421"/>
                </a:cubicBezTo>
                <a:lnTo>
                  <a:pt x="5133474" y="3208421"/>
                </a:lnTo>
                <a:lnTo>
                  <a:pt x="5133474" y="1519990"/>
                </a:lnTo>
                <a:cubicBezTo>
                  <a:pt x="5024949" y="1497839"/>
                  <a:pt x="4954966" y="1391921"/>
                  <a:pt x="4977103" y="1283409"/>
                </a:cubicBezTo>
                <a:cubicBezTo>
                  <a:pt x="4999242" y="1174900"/>
                  <a:pt x="5105160" y="1104892"/>
                  <a:pt x="5213684" y="1127038"/>
                </a:cubicBezTo>
                <a:cubicBezTo>
                  <a:pt x="5322209" y="1149188"/>
                  <a:pt x="5392193" y="1255110"/>
                  <a:pt x="5370055" y="1363619"/>
                </a:cubicBezTo>
                <a:cubicBezTo>
                  <a:pt x="5353973" y="1442370"/>
                  <a:pt x="5292451" y="1503915"/>
                  <a:pt x="5213684" y="1519990"/>
                </a:cubicBezTo>
                <a:lnTo>
                  <a:pt x="5213684" y="3288632"/>
                </a:lnTo>
                <a:lnTo>
                  <a:pt x="4086727" y="3288632"/>
                </a:lnTo>
                <a:close/>
                <a:moveTo>
                  <a:pt x="4728411" y="721895"/>
                </a:moveTo>
                <a:cubicBezTo>
                  <a:pt x="4706273" y="830404"/>
                  <a:pt x="4600355" y="900415"/>
                  <a:pt x="4491830" y="878265"/>
                </a:cubicBezTo>
                <a:cubicBezTo>
                  <a:pt x="4383305" y="856115"/>
                  <a:pt x="4313321" y="750193"/>
                  <a:pt x="4335459" y="641684"/>
                </a:cubicBezTo>
                <a:cubicBezTo>
                  <a:pt x="4357597" y="533175"/>
                  <a:pt x="4463515" y="463164"/>
                  <a:pt x="4572040" y="485314"/>
                </a:cubicBezTo>
                <a:cubicBezTo>
                  <a:pt x="4650807" y="501388"/>
                  <a:pt x="4712329" y="562934"/>
                  <a:pt x="4728411" y="641684"/>
                </a:cubicBezTo>
                <a:lnTo>
                  <a:pt x="5855369" y="641684"/>
                </a:lnTo>
                <a:lnTo>
                  <a:pt x="5855369" y="2410326"/>
                </a:lnTo>
                <a:cubicBezTo>
                  <a:pt x="5963893" y="2432477"/>
                  <a:pt x="6033877" y="2538395"/>
                  <a:pt x="6011739" y="2646907"/>
                </a:cubicBezTo>
                <a:cubicBezTo>
                  <a:pt x="5989601" y="2755416"/>
                  <a:pt x="5883683" y="2825424"/>
                  <a:pt x="5775158" y="2803278"/>
                </a:cubicBezTo>
                <a:cubicBezTo>
                  <a:pt x="5666634" y="2781128"/>
                  <a:pt x="5596649" y="2675206"/>
                  <a:pt x="5618788" y="2566697"/>
                </a:cubicBezTo>
                <a:cubicBezTo>
                  <a:pt x="5634870" y="2487946"/>
                  <a:pt x="5696391" y="2426401"/>
                  <a:pt x="5775158" y="2410326"/>
                </a:cubicBezTo>
                <a:lnTo>
                  <a:pt x="5775158" y="721895"/>
                </a:lnTo>
                <a:lnTo>
                  <a:pt x="4728411" y="721895"/>
                </a:lnTo>
                <a:close/>
                <a:moveTo>
                  <a:pt x="8827169" y="11550316"/>
                </a:moveTo>
                <a:cubicBezTo>
                  <a:pt x="8849306" y="11441791"/>
                  <a:pt x="8955224" y="11371808"/>
                  <a:pt x="9063749" y="11393946"/>
                </a:cubicBezTo>
                <a:cubicBezTo>
                  <a:pt x="9172274" y="11416084"/>
                  <a:pt x="9242258" y="11522002"/>
                  <a:pt x="9220120" y="11630526"/>
                </a:cubicBezTo>
                <a:cubicBezTo>
                  <a:pt x="9197981" y="11739051"/>
                  <a:pt x="9092064" y="11809034"/>
                  <a:pt x="8983539" y="11786896"/>
                </a:cubicBezTo>
                <a:cubicBezTo>
                  <a:pt x="8904772" y="11770814"/>
                  <a:pt x="8843251" y="11709293"/>
                  <a:pt x="8827169" y="11630526"/>
                </a:cubicBezTo>
                <a:lnTo>
                  <a:pt x="3930316" y="11630526"/>
                </a:lnTo>
                <a:lnTo>
                  <a:pt x="3930316" y="12192000"/>
                </a:lnTo>
                <a:lnTo>
                  <a:pt x="3850105" y="12192000"/>
                </a:lnTo>
                <a:lnTo>
                  <a:pt x="3850105" y="11550316"/>
                </a:lnTo>
                <a:lnTo>
                  <a:pt x="8827169" y="11550316"/>
                </a:lnTo>
                <a:close/>
                <a:moveTo>
                  <a:pt x="9705474" y="6011779"/>
                </a:moveTo>
                <a:lnTo>
                  <a:pt x="9705474" y="6416842"/>
                </a:lnTo>
                <a:lnTo>
                  <a:pt x="10347158" y="6416842"/>
                </a:lnTo>
                <a:lnTo>
                  <a:pt x="10347158" y="7780421"/>
                </a:lnTo>
                <a:lnTo>
                  <a:pt x="9705474" y="7780421"/>
                </a:lnTo>
                <a:lnTo>
                  <a:pt x="9705474" y="10266947"/>
                </a:lnTo>
                <a:lnTo>
                  <a:pt x="11630526" y="10266947"/>
                </a:lnTo>
                <a:lnTo>
                  <a:pt x="11630526" y="12192000"/>
                </a:lnTo>
                <a:lnTo>
                  <a:pt x="11550316" y="12192000"/>
                </a:lnTo>
                <a:lnTo>
                  <a:pt x="11550316" y="10347158"/>
                </a:lnTo>
                <a:lnTo>
                  <a:pt x="9625263" y="10347158"/>
                </a:lnTo>
                <a:lnTo>
                  <a:pt x="9625263" y="7700211"/>
                </a:lnTo>
                <a:lnTo>
                  <a:pt x="10266947" y="7700211"/>
                </a:lnTo>
                <a:lnTo>
                  <a:pt x="10266947" y="6497053"/>
                </a:lnTo>
                <a:lnTo>
                  <a:pt x="9625263" y="6497053"/>
                </a:lnTo>
                <a:lnTo>
                  <a:pt x="9625263" y="6011779"/>
                </a:lnTo>
                <a:cubicBezTo>
                  <a:pt x="9516739" y="5989641"/>
                  <a:pt x="9446754" y="5883723"/>
                  <a:pt x="9468893" y="5775199"/>
                </a:cubicBezTo>
                <a:cubicBezTo>
                  <a:pt x="9491031" y="5666673"/>
                  <a:pt x="9596949" y="5596690"/>
                  <a:pt x="9705474" y="5618828"/>
                </a:cubicBezTo>
                <a:cubicBezTo>
                  <a:pt x="9813998" y="5640966"/>
                  <a:pt x="9883982" y="5746884"/>
                  <a:pt x="9861844" y="5855409"/>
                </a:cubicBezTo>
                <a:cubicBezTo>
                  <a:pt x="9845762" y="5934175"/>
                  <a:pt x="9784241" y="5995697"/>
                  <a:pt x="9705474" y="6011779"/>
                </a:cubicBezTo>
                <a:close/>
                <a:moveTo>
                  <a:pt x="2161674" y="721895"/>
                </a:moveTo>
                <a:cubicBezTo>
                  <a:pt x="2139524" y="830404"/>
                  <a:pt x="2033606" y="900415"/>
                  <a:pt x="1925093" y="878265"/>
                </a:cubicBezTo>
                <a:cubicBezTo>
                  <a:pt x="1816584" y="856115"/>
                  <a:pt x="1746576" y="750193"/>
                  <a:pt x="1768722" y="641684"/>
                </a:cubicBezTo>
                <a:cubicBezTo>
                  <a:pt x="1790873" y="533175"/>
                  <a:pt x="1896794" y="463164"/>
                  <a:pt x="2005303" y="485314"/>
                </a:cubicBezTo>
                <a:cubicBezTo>
                  <a:pt x="2084054" y="501388"/>
                  <a:pt x="2145600" y="562934"/>
                  <a:pt x="2161674" y="641684"/>
                </a:cubicBezTo>
                <a:lnTo>
                  <a:pt x="2566737" y="641684"/>
                </a:lnTo>
                <a:lnTo>
                  <a:pt x="2566737" y="80211"/>
                </a:lnTo>
                <a:lnTo>
                  <a:pt x="1925053" y="80211"/>
                </a:lnTo>
                <a:lnTo>
                  <a:pt x="1925053" y="0"/>
                </a:lnTo>
                <a:lnTo>
                  <a:pt x="2646947" y="0"/>
                </a:lnTo>
                <a:lnTo>
                  <a:pt x="2646947" y="721895"/>
                </a:lnTo>
                <a:lnTo>
                  <a:pt x="2161674" y="721895"/>
                </a:lnTo>
                <a:close/>
                <a:moveTo>
                  <a:pt x="6653463" y="2005263"/>
                </a:moveTo>
                <a:cubicBezTo>
                  <a:pt x="6631326" y="2113772"/>
                  <a:pt x="6525407" y="2183784"/>
                  <a:pt x="6416883" y="2161634"/>
                </a:cubicBezTo>
                <a:cubicBezTo>
                  <a:pt x="6308358" y="2139484"/>
                  <a:pt x="6238374" y="2033562"/>
                  <a:pt x="6260512" y="1925053"/>
                </a:cubicBezTo>
                <a:cubicBezTo>
                  <a:pt x="6282650" y="1816544"/>
                  <a:pt x="6388568" y="1746532"/>
                  <a:pt x="6497093" y="1768682"/>
                </a:cubicBezTo>
                <a:cubicBezTo>
                  <a:pt x="6575860" y="1784756"/>
                  <a:pt x="6637381" y="1846302"/>
                  <a:pt x="6653463" y="1925053"/>
                </a:cubicBezTo>
                <a:lnTo>
                  <a:pt x="7700211" y="1925053"/>
                </a:lnTo>
                <a:lnTo>
                  <a:pt x="7700211" y="0"/>
                </a:lnTo>
                <a:lnTo>
                  <a:pt x="9705474" y="0"/>
                </a:lnTo>
                <a:lnTo>
                  <a:pt x="9705474" y="80211"/>
                </a:lnTo>
                <a:lnTo>
                  <a:pt x="7780421" y="80211"/>
                </a:lnTo>
                <a:lnTo>
                  <a:pt x="7780421" y="2005263"/>
                </a:lnTo>
                <a:lnTo>
                  <a:pt x="6653463" y="2005263"/>
                </a:lnTo>
                <a:close/>
                <a:moveTo>
                  <a:pt x="4728411" y="80211"/>
                </a:moveTo>
                <a:cubicBezTo>
                  <a:pt x="4706273" y="188743"/>
                  <a:pt x="4600315" y="258770"/>
                  <a:pt x="4491790" y="236621"/>
                </a:cubicBezTo>
                <a:cubicBezTo>
                  <a:pt x="4383265" y="214472"/>
                  <a:pt x="4313241" y="108533"/>
                  <a:pt x="4335379" y="0"/>
                </a:cubicBezTo>
                <a:lnTo>
                  <a:pt x="4418397" y="0"/>
                </a:lnTo>
                <a:cubicBezTo>
                  <a:pt x="4396339" y="62683"/>
                  <a:pt x="4429266" y="131374"/>
                  <a:pt x="4491950" y="153424"/>
                </a:cubicBezTo>
                <a:cubicBezTo>
                  <a:pt x="4554635" y="175475"/>
                  <a:pt x="4623335" y="142536"/>
                  <a:pt x="4645393" y="79853"/>
                </a:cubicBezTo>
                <a:cubicBezTo>
                  <a:pt x="4654497" y="54011"/>
                  <a:pt x="4654497" y="25841"/>
                  <a:pt x="4645393" y="0"/>
                </a:cubicBezTo>
                <a:lnTo>
                  <a:pt x="7138737" y="0"/>
                </a:lnTo>
                <a:lnTo>
                  <a:pt x="7138737" y="1363579"/>
                </a:lnTo>
                <a:lnTo>
                  <a:pt x="6416842" y="1363579"/>
                </a:lnTo>
                <a:lnTo>
                  <a:pt x="6416842" y="878305"/>
                </a:lnTo>
                <a:cubicBezTo>
                  <a:pt x="6308318" y="856155"/>
                  <a:pt x="6238334" y="750237"/>
                  <a:pt x="6260472" y="641724"/>
                </a:cubicBezTo>
                <a:cubicBezTo>
                  <a:pt x="6282610" y="533216"/>
                  <a:pt x="6388528" y="463208"/>
                  <a:pt x="6497053" y="485354"/>
                </a:cubicBezTo>
                <a:cubicBezTo>
                  <a:pt x="6605577" y="507504"/>
                  <a:pt x="6675562" y="613426"/>
                  <a:pt x="6653423" y="721935"/>
                </a:cubicBezTo>
                <a:cubicBezTo>
                  <a:pt x="6637341" y="800686"/>
                  <a:pt x="6575820" y="862231"/>
                  <a:pt x="6497053" y="878305"/>
                </a:cubicBezTo>
                <a:lnTo>
                  <a:pt x="6497053" y="1283368"/>
                </a:lnTo>
                <a:lnTo>
                  <a:pt x="7058527" y="1283368"/>
                </a:lnTo>
                <a:lnTo>
                  <a:pt x="7058527" y="80211"/>
                </a:lnTo>
                <a:lnTo>
                  <a:pt x="4728411" y="80211"/>
                </a:lnTo>
                <a:close/>
                <a:moveTo>
                  <a:pt x="4728411" y="3930316"/>
                </a:moveTo>
                <a:cubicBezTo>
                  <a:pt x="4706273" y="4038841"/>
                  <a:pt x="4600355" y="4108824"/>
                  <a:pt x="4491830" y="4086686"/>
                </a:cubicBezTo>
                <a:cubicBezTo>
                  <a:pt x="4383305" y="4064548"/>
                  <a:pt x="4313321" y="3958614"/>
                  <a:pt x="4335459" y="3850105"/>
                </a:cubicBezTo>
                <a:cubicBezTo>
                  <a:pt x="4357597" y="3741597"/>
                  <a:pt x="4463515" y="3671585"/>
                  <a:pt x="4572040" y="3693735"/>
                </a:cubicBezTo>
                <a:cubicBezTo>
                  <a:pt x="4650807" y="3709809"/>
                  <a:pt x="4712329" y="3771355"/>
                  <a:pt x="4728411" y="3850105"/>
                </a:cubicBezTo>
                <a:lnTo>
                  <a:pt x="5494421" y="3850105"/>
                </a:lnTo>
                <a:lnTo>
                  <a:pt x="6777790" y="2566737"/>
                </a:lnTo>
                <a:lnTo>
                  <a:pt x="8341895" y="2566737"/>
                </a:lnTo>
                <a:lnTo>
                  <a:pt x="8341895" y="878305"/>
                </a:lnTo>
                <a:cubicBezTo>
                  <a:pt x="8233370" y="856155"/>
                  <a:pt x="8163386" y="750237"/>
                  <a:pt x="8185524" y="641724"/>
                </a:cubicBezTo>
                <a:cubicBezTo>
                  <a:pt x="8207663" y="533216"/>
                  <a:pt x="8313581" y="463208"/>
                  <a:pt x="8422105" y="485354"/>
                </a:cubicBezTo>
                <a:cubicBezTo>
                  <a:pt x="8530630" y="507504"/>
                  <a:pt x="8600614" y="613426"/>
                  <a:pt x="8578476" y="721935"/>
                </a:cubicBezTo>
                <a:cubicBezTo>
                  <a:pt x="8562394" y="800686"/>
                  <a:pt x="8500872" y="862231"/>
                  <a:pt x="8422105" y="878305"/>
                </a:cubicBezTo>
                <a:lnTo>
                  <a:pt x="8422105" y="2646948"/>
                </a:lnTo>
                <a:lnTo>
                  <a:pt x="6811077" y="2646948"/>
                </a:lnTo>
                <a:lnTo>
                  <a:pt x="5527709" y="3930316"/>
                </a:lnTo>
                <a:lnTo>
                  <a:pt x="4728411" y="3930316"/>
                </a:lnTo>
                <a:close/>
                <a:moveTo>
                  <a:pt x="5855369" y="7543801"/>
                </a:moveTo>
                <a:cubicBezTo>
                  <a:pt x="5963893" y="7565938"/>
                  <a:pt x="6033877" y="7671856"/>
                  <a:pt x="6011739" y="7780381"/>
                </a:cubicBezTo>
                <a:cubicBezTo>
                  <a:pt x="5989601" y="7888906"/>
                  <a:pt x="5883683" y="7958890"/>
                  <a:pt x="5775158" y="7936751"/>
                </a:cubicBezTo>
                <a:cubicBezTo>
                  <a:pt x="5666634" y="7914613"/>
                  <a:pt x="5596649" y="7808696"/>
                  <a:pt x="5618788" y="7700170"/>
                </a:cubicBezTo>
                <a:cubicBezTo>
                  <a:pt x="5634870" y="7621404"/>
                  <a:pt x="5696391" y="7559883"/>
                  <a:pt x="5775158" y="7543801"/>
                </a:cubicBezTo>
                <a:lnTo>
                  <a:pt x="5775158" y="4475346"/>
                </a:lnTo>
                <a:lnTo>
                  <a:pt x="7042083" y="3208421"/>
                </a:lnTo>
                <a:lnTo>
                  <a:pt x="8983579" y="3208421"/>
                </a:lnTo>
                <a:lnTo>
                  <a:pt x="8983579" y="878305"/>
                </a:lnTo>
                <a:cubicBezTo>
                  <a:pt x="8875054" y="856155"/>
                  <a:pt x="8805070" y="750237"/>
                  <a:pt x="8827208" y="641724"/>
                </a:cubicBezTo>
                <a:cubicBezTo>
                  <a:pt x="8849347" y="533216"/>
                  <a:pt x="8955265" y="463208"/>
                  <a:pt x="9063789" y="485354"/>
                </a:cubicBezTo>
                <a:cubicBezTo>
                  <a:pt x="9172314" y="507504"/>
                  <a:pt x="9242298" y="613426"/>
                  <a:pt x="9220160" y="721935"/>
                </a:cubicBezTo>
                <a:cubicBezTo>
                  <a:pt x="9204078" y="800686"/>
                  <a:pt x="9142556" y="862231"/>
                  <a:pt x="9063789" y="878305"/>
                </a:cubicBezTo>
                <a:lnTo>
                  <a:pt x="9063789" y="3288632"/>
                </a:lnTo>
                <a:lnTo>
                  <a:pt x="7074970" y="3288632"/>
                </a:lnTo>
                <a:lnTo>
                  <a:pt x="5855369" y="4508233"/>
                </a:lnTo>
                <a:lnTo>
                  <a:pt x="5855369" y="7543801"/>
                </a:lnTo>
                <a:close/>
                <a:moveTo>
                  <a:pt x="6497053" y="8827169"/>
                </a:moveTo>
                <a:cubicBezTo>
                  <a:pt x="6605577" y="8849306"/>
                  <a:pt x="6675562" y="8955225"/>
                  <a:pt x="6653423" y="9063749"/>
                </a:cubicBezTo>
                <a:cubicBezTo>
                  <a:pt x="6631285" y="9172274"/>
                  <a:pt x="6525367" y="9242258"/>
                  <a:pt x="6416842" y="9220120"/>
                </a:cubicBezTo>
                <a:cubicBezTo>
                  <a:pt x="6308318" y="9197981"/>
                  <a:pt x="6238334" y="9092064"/>
                  <a:pt x="6260472" y="8983539"/>
                </a:cubicBezTo>
                <a:cubicBezTo>
                  <a:pt x="6276554" y="8904772"/>
                  <a:pt x="6338075" y="8843251"/>
                  <a:pt x="6416842" y="8827169"/>
                </a:cubicBezTo>
                <a:lnTo>
                  <a:pt x="6416842" y="4836294"/>
                </a:lnTo>
                <a:lnTo>
                  <a:pt x="7403031" y="3850105"/>
                </a:lnTo>
                <a:lnTo>
                  <a:pt x="12035590" y="3850105"/>
                </a:lnTo>
                <a:cubicBezTo>
                  <a:pt x="12051672" y="3771327"/>
                  <a:pt x="12113234" y="3709761"/>
                  <a:pt x="12192000" y="3693695"/>
                </a:cubicBezTo>
                <a:lnTo>
                  <a:pt x="12192000" y="3776713"/>
                </a:lnTo>
                <a:cubicBezTo>
                  <a:pt x="12129316" y="3798763"/>
                  <a:pt x="12096389" y="3867455"/>
                  <a:pt x="12118446" y="3930135"/>
                </a:cubicBezTo>
                <a:cubicBezTo>
                  <a:pt x="12130519" y="3964546"/>
                  <a:pt x="12157590" y="3991605"/>
                  <a:pt x="12192000" y="4003709"/>
                </a:cubicBezTo>
                <a:lnTo>
                  <a:pt x="12192000" y="4086727"/>
                </a:lnTo>
                <a:cubicBezTo>
                  <a:pt x="12113234" y="4070644"/>
                  <a:pt x="12051672" y="4009095"/>
                  <a:pt x="12035590" y="3930316"/>
                </a:cubicBezTo>
                <a:lnTo>
                  <a:pt x="7435917" y="3930316"/>
                </a:lnTo>
                <a:lnTo>
                  <a:pt x="6497053" y="4869180"/>
                </a:lnTo>
                <a:lnTo>
                  <a:pt x="6497053" y="8827169"/>
                </a:lnTo>
                <a:close/>
                <a:moveTo>
                  <a:pt x="721895" y="6260432"/>
                </a:moveTo>
                <a:cubicBezTo>
                  <a:pt x="830404" y="6282570"/>
                  <a:pt x="900415" y="6388488"/>
                  <a:pt x="878265" y="6497012"/>
                </a:cubicBezTo>
                <a:cubicBezTo>
                  <a:pt x="856115" y="6605538"/>
                  <a:pt x="750193" y="6675521"/>
                  <a:pt x="641684" y="6653383"/>
                </a:cubicBezTo>
                <a:cubicBezTo>
                  <a:pt x="533175" y="6631245"/>
                  <a:pt x="463164" y="6525327"/>
                  <a:pt x="485314" y="6416802"/>
                </a:cubicBezTo>
                <a:cubicBezTo>
                  <a:pt x="501388" y="6338036"/>
                  <a:pt x="562934" y="6276514"/>
                  <a:pt x="641684" y="6260432"/>
                </a:cubicBezTo>
                <a:lnTo>
                  <a:pt x="641684" y="6119662"/>
                </a:lnTo>
                <a:lnTo>
                  <a:pt x="2566737" y="4194610"/>
                </a:lnTo>
                <a:lnTo>
                  <a:pt x="2566737" y="1925053"/>
                </a:lnTo>
                <a:lnTo>
                  <a:pt x="3850105" y="1925053"/>
                </a:lnTo>
                <a:lnTo>
                  <a:pt x="3850105" y="0"/>
                </a:lnTo>
                <a:lnTo>
                  <a:pt x="3930316" y="0"/>
                </a:lnTo>
                <a:lnTo>
                  <a:pt x="3930316" y="2005263"/>
                </a:lnTo>
                <a:lnTo>
                  <a:pt x="2646947" y="2005263"/>
                </a:lnTo>
                <a:lnTo>
                  <a:pt x="2646947" y="4227496"/>
                </a:lnTo>
                <a:lnTo>
                  <a:pt x="721895" y="6152549"/>
                </a:lnTo>
                <a:lnTo>
                  <a:pt x="721895" y="6260432"/>
                </a:lnTo>
                <a:close/>
                <a:moveTo>
                  <a:pt x="2005263" y="2161674"/>
                </a:moveTo>
                <a:lnTo>
                  <a:pt x="2005263" y="3906654"/>
                </a:lnTo>
                <a:lnTo>
                  <a:pt x="80211" y="5831707"/>
                </a:lnTo>
                <a:lnTo>
                  <a:pt x="80211" y="8341895"/>
                </a:lnTo>
                <a:lnTo>
                  <a:pt x="1126958" y="8341895"/>
                </a:lnTo>
                <a:cubicBezTo>
                  <a:pt x="1149108" y="8233370"/>
                  <a:pt x="1255026" y="8163386"/>
                  <a:pt x="1363539" y="8185524"/>
                </a:cubicBezTo>
                <a:cubicBezTo>
                  <a:pt x="1472048" y="8207663"/>
                  <a:pt x="1542055" y="8313581"/>
                  <a:pt x="1519909" y="8422105"/>
                </a:cubicBezTo>
                <a:cubicBezTo>
                  <a:pt x="1497759" y="8530630"/>
                  <a:pt x="1391837" y="8600614"/>
                  <a:pt x="1283328" y="8578476"/>
                </a:cubicBezTo>
                <a:cubicBezTo>
                  <a:pt x="1204578" y="8562394"/>
                  <a:pt x="1143032" y="8500872"/>
                  <a:pt x="1126958" y="8422105"/>
                </a:cubicBezTo>
                <a:lnTo>
                  <a:pt x="0" y="8422105"/>
                </a:lnTo>
                <a:lnTo>
                  <a:pt x="0" y="5798820"/>
                </a:lnTo>
                <a:lnTo>
                  <a:pt x="1925053" y="3873767"/>
                </a:lnTo>
                <a:lnTo>
                  <a:pt x="1925053" y="2161674"/>
                </a:lnTo>
                <a:cubicBezTo>
                  <a:pt x="1816544" y="2139524"/>
                  <a:pt x="1746532" y="2033606"/>
                  <a:pt x="1768682" y="1925093"/>
                </a:cubicBezTo>
                <a:cubicBezTo>
                  <a:pt x="1790832" y="1816584"/>
                  <a:pt x="1896754" y="1746576"/>
                  <a:pt x="2005263" y="1768722"/>
                </a:cubicBezTo>
                <a:cubicBezTo>
                  <a:pt x="2113772" y="1790873"/>
                  <a:pt x="2183784" y="1896794"/>
                  <a:pt x="2161634" y="2005303"/>
                </a:cubicBezTo>
                <a:cubicBezTo>
                  <a:pt x="2145559" y="2084054"/>
                  <a:pt x="2084014" y="2145600"/>
                  <a:pt x="2005263" y="2161674"/>
                </a:cubicBezTo>
                <a:close/>
                <a:moveTo>
                  <a:pt x="1363579" y="2803358"/>
                </a:moveTo>
                <a:lnTo>
                  <a:pt x="1363579" y="3585812"/>
                </a:lnTo>
                <a:lnTo>
                  <a:pt x="0" y="4949391"/>
                </a:lnTo>
                <a:lnTo>
                  <a:pt x="0" y="4836294"/>
                </a:lnTo>
                <a:lnTo>
                  <a:pt x="1283368" y="3552925"/>
                </a:lnTo>
                <a:lnTo>
                  <a:pt x="1283368" y="2803358"/>
                </a:lnTo>
                <a:cubicBezTo>
                  <a:pt x="1174860" y="2781208"/>
                  <a:pt x="1104848" y="2675290"/>
                  <a:pt x="1126998" y="2566777"/>
                </a:cubicBezTo>
                <a:cubicBezTo>
                  <a:pt x="1149148" y="2458268"/>
                  <a:pt x="1255070" y="2388261"/>
                  <a:pt x="1363579" y="2410407"/>
                </a:cubicBezTo>
                <a:cubicBezTo>
                  <a:pt x="1472088" y="2432557"/>
                  <a:pt x="1542100" y="2538479"/>
                  <a:pt x="1519949" y="2646988"/>
                </a:cubicBezTo>
                <a:cubicBezTo>
                  <a:pt x="1503875" y="2725738"/>
                  <a:pt x="1442330" y="2787284"/>
                  <a:pt x="1363579" y="2803358"/>
                </a:cubicBezTo>
                <a:close/>
                <a:moveTo>
                  <a:pt x="485274" y="1283368"/>
                </a:moveTo>
                <a:cubicBezTo>
                  <a:pt x="507424" y="1174860"/>
                  <a:pt x="613342" y="1104848"/>
                  <a:pt x="721855" y="1126998"/>
                </a:cubicBezTo>
                <a:cubicBezTo>
                  <a:pt x="830363" y="1149148"/>
                  <a:pt x="900371" y="1255070"/>
                  <a:pt x="878225" y="1363579"/>
                </a:cubicBezTo>
                <a:cubicBezTo>
                  <a:pt x="856075" y="1472088"/>
                  <a:pt x="750153" y="1542100"/>
                  <a:pt x="641644" y="1519949"/>
                </a:cubicBezTo>
                <a:cubicBezTo>
                  <a:pt x="562893" y="1503875"/>
                  <a:pt x="501348" y="1442330"/>
                  <a:pt x="485274" y="1363579"/>
                </a:cubicBezTo>
                <a:lnTo>
                  <a:pt x="377391" y="1363579"/>
                </a:lnTo>
                <a:lnTo>
                  <a:pt x="0" y="1740970"/>
                </a:lnTo>
                <a:lnTo>
                  <a:pt x="0" y="1628274"/>
                </a:lnTo>
                <a:lnTo>
                  <a:pt x="344504" y="1283368"/>
                </a:lnTo>
                <a:lnTo>
                  <a:pt x="485274" y="1283368"/>
                </a:lnTo>
                <a:close/>
                <a:moveTo>
                  <a:pt x="11145252" y="2005263"/>
                </a:moveTo>
                <a:cubicBezTo>
                  <a:pt x="11123114" y="2113772"/>
                  <a:pt x="11017197" y="2183784"/>
                  <a:pt x="10908672" y="2161634"/>
                </a:cubicBezTo>
                <a:cubicBezTo>
                  <a:pt x="10800147" y="2139484"/>
                  <a:pt x="10730163" y="2033562"/>
                  <a:pt x="10752301" y="1925053"/>
                </a:cubicBezTo>
                <a:cubicBezTo>
                  <a:pt x="10774439" y="1816544"/>
                  <a:pt x="10880358" y="1746532"/>
                  <a:pt x="10988882" y="1768682"/>
                </a:cubicBezTo>
                <a:cubicBezTo>
                  <a:pt x="11067649" y="1784756"/>
                  <a:pt x="11129170" y="1846302"/>
                  <a:pt x="11145252" y="1925053"/>
                </a:cubicBezTo>
                <a:lnTo>
                  <a:pt x="11894820" y="1925053"/>
                </a:lnTo>
                <a:lnTo>
                  <a:pt x="12192000" y="1627873"/>
                </a:lnTo>
                <a:lnTo>
                  <a:pt x="12192000" y="1740970"/>
                </a:lnTo>
                <a:lnTo>
                  <a:pt x="11927706" y="2005263"/>
                </a:lnTo>
                <a:lnTo>
                  <a:pt x="11145252" y="2005263"/>
                </a:lnTo>
                <a:close/>
                <a:moveTo>
                  <a:pt x="10503568" y="8422105"/>
                </a:moveTo>
                <a:cubicBezTo>
                  <a:pt x="10481430" y="8530630"/>
                  <a:pt x="10375512" y="8600614"/>
                  <a:pt x="10266988" y="8578476"/>
                </a:cubicBezTo>
                <a:cubicBezTo>
                  <a:pt x="10158463" y="8556338"/>
                  <a:pt x="10088479" y="8450419"/>
                  <a:pt x="10110617" y="8341895"/>
                </a:cubicBezTo>
                <a:cubicBezTo>
                  <a:pt x="10132755" y="8233370"/>
                  <a:pt x="10238673" y="8163386"/>
                  <a:pt x="10347198" y="8185524"/>
                </a:cubicBezTo>
                <a:cubicBezTo>
                  <a:pt x="10425965" y="8201607"/>
                  <a:pt x="10487486" y="8263128"/>
                  <a:pt x="10503568" y="8341895"/>
                </a:cubicBezTo>
                <a:lnTo>
                  <a:pt x="11550316" y="8341895"/>
                </a:lnTo>
                <a:lnTo>
                  <a:pt x="11550316" y="5477978"/>
                </a:lnTo>
                <a:lnTo>
                  <a:pt x="12192000" y="4836294"/>
                </a:lnTo>
                <a:lnTo>
                  <a:pt x="12192000" y="4949391"/>
                </a:lnTo>
                <a:lnTo>
                  <a:pt x="11630526" y="5510865"/>
                </a:lnTo>
                <a:lnTo>
                  <a:pt x="11630526" y="8422105"/>
                </a:lnTo>
                <a:lnTo>
                  <a:pt x="10503568" y="8422105"/>
                </a:lnTo>
                <a:close/>
                <a:moveTo>
                  <a:pt x="2161674" y="9705474"/>
                </a:moveTo>
                <a:cubicBezTo>
                  <a:pt x="2139524" y="9813998"/>
                  <a:pt x="2033606" y="9883982"/>
                  <a:pt x="1925093" y="9861844"/>
                </a:cubicBezTo>
                <a:cubicBezTo>
                  <a:pt x="1816584" y="9839706"/>
                  <a:pt x="1746576" y="9733788"/>
                  <a:pt x="1768722" y="9625263"/>
                </a:cubicBezTo>
                <a:cubicBezTo>
                  <a:pt x="1790873" y="9516739"/>
                  <a:pt x="1896794" y="9446754"/>
                  <a:pt x="2005303" y="9468893"/>
                </a:cubicBezTo>
                <a:cubicBezTo>
                  <a:pt x="2084054" y="9484975"/>
                  <a:pt x="2145600" y="9546496"/>
                  <a:pt x="2161674" y="9625263"/>
                </a:cubicBezTo>
                <a:lnTo>
                  <a:pt x="2566737" y="9625263"/>
                </a:lnTo>
                <a:lnTo>
                  <a:pt x="2566737" y="8719285"/>
                </a:lnTo>
                <a:lnTo>
                  <a:pt x="1627873" y="7780421"/>
                </a:lnTo>
                <a:lnTo>
                  <a:pt x="878305" y="7780421"/>
                </a:lnTo>
                <a:cubicBezTo>
                  <a:pt x="856155" y="7888946"/>
                  <a:pt x="750237" y="7958930"/>
                  <a:pt x="641724" y="7936792"/>
                </a:cubicBezTo>
                <a:cubicBezTo>
                  <a:pt x="533216" y="7914654"/>
                  <a:pt x="463208" y="7808735"/>
                  <a:pt x="485354" y="7700211"/>
                </a:cubicBezTo>
                <a:cubicBezTo>
                  <a:pt x="507504" y="7591686"/>
                  <a:pt x="613426" y="7521702"/>
                  <a:pt x="721935" y="7543840"/>
                </a:cubicBezTo>
                <a:cubicBezTo>
                  <a:pt x="800686" y="7559923"/>
                  <a:pt x="862231" y="7621444"/>
                  <a:pt x="878305" y="7700211"/>
                </a:cubicBezTo>
                <a:lnTo>
                  <a:pt x="1660759" y="7700211"/>
                </a:lnTo>
                <a:lnTo>
                  <a:pt x="2646947" y="8686399"/>
                </a:lnTo>
                <a:lnTo>
                  <a:pt x="2646947" y="9705474"/>
                </a:lnTo>
                <a:lnTo>
                  <a:pt x="2161674" y="9705474"/>
                </a:lnTo>
                <a:close/>
                <a:moveTo>
                  <a:pt x="8185485" y="10266947"/>
                </a:moveTo>
                <a:cubicBezTo>
                  <a:pt x="8207622" y="10158423"/>
                  <a:pt x="8313541" y="10088439"/>
                  <a:pt x="8422065" y="10110577"/>
                </a:cubicBezTo>
                <a:cubicBezTo>
                  <a:pt x="8530590" y="10132715"/>
                  <a:pt x="8600574" y="10238633"/>
                  <a:pt x="8578435" y="10347158"/>
                </a:cubicBezTo>
                <a:cubicBezTo>
                  <a:pt x="8556297" y="10455682"/>
                  <a:pt x="8450380" y="10525666"/>
                  <a:pt x="8341855" y="10503528"/>
                </a:cubicBezTo>
                <a:cubicBezTo>
                  <a:pt x="8263088" y="10487446"/>
                  <a:pt x="8201567" y="10425924"/>
                  <a:pt x="8185485" y="10347158"/>
                </a:cubicBezTo>
                <a:lnTo>
                  <a:pt x="3850105" y="10347158"/>
                </a:lnTo>
                <a:lnTo>
                  <a:pt x="3850105" y="8077200"/>
                </a:lnTo>
                <a:lnTo>
                  <a:pt x="2269958" y="6497053"/>
                </a:lnTo>
                <a:lnTo>
                  <a:pt x="1519990" y="6497053"/>
                </a:lnTo>
                <a:cubicBezTo>
                  <a:pt x="1497839" y="6605577"/>
                  <a:pt x="1391921" y="6675562"/>
                  <a:pt x="1283409" y="6653423"/>
                </a:cubicBezTo>
                <a:cubicBezTo>
                  <a:pt x="1174900" y="6631285"/>
                  <a:pt x="1104892" y="6525367"/>
                  <a:pt x="1127038" y="6416842"/>
                </a:cubicBezTo>
                <a:cubicBezTo>
                  <a:pt x="1149188" y="6308318"/>
                  <a:pt x="1255110" y="6238334"/>
                  <a:pt x="1363619" y="6260472"/>
                </a:cubicBezTo>
                <a:cubicBezTo>
                  <a:pt x="1442370" y="6276554"/>
                  <a:pt x="1503915" y="6338075"/>
                  <a:pt x="1519990" y="6416842"/>
                </a:cubicBezTo>
                <a:lnTo>
                  <a:pt x="2302042" y="6416842"/>
                </a:lnTo>
                <a:lnTo>
                  <a:pt x="3930316" y="8045116"/>
                </a:lnTo>
                <a:lnTo>
                  <a:pt x="3930316" y="10266947"/>
                </a:lnTo>
                <a:lnTo>
                  <a:pt x="8185485" y="10266947"/>
                </a:lnTo>
                <a:close/>
                <a:moveTo>
                  <a:pt x="2161674" y="10347158"/>
                </a:moveTo>
                <a:cubicBezTo>
                  <a:pt x="2139524" y="10455682"/>
                  <a:pt x="2033606" y="10525666"/>
                  <a:pt x="1925093" y="10503528"/>
                </a:cubicBezTo>
                <a:cubicBezTo>
                  <a:pt x="1816584" y="10481390"/>
                  <a:pt x="1746576" y="10375472"/>
                  <a:pt x="1768722" y="10266947"/>
                </a:cubicBezTo>
                <a:cubicBezTo>
                  <a:pt x="1790873" y="10158423"/>
                  <a:pt x="1896794" y="10088439"/>
                  <a:pt x="2005303" y="10110577"/>
                </a:cubicBezTo>
                <a:cubicBezTo>
                  <a:pt x="2084054" y="10126659"/>
                  <a:pt x="2145600" y="10188180"/>
                  <a:pt x="2161674" y="10266947"/>
                </a:cubicBezTo>
                <a:lnTo>
                  <a:pt x="3208421" y="10266947"/>
                </a:lnTo>
                <a:lnTo>
                  <a:pt x="3208421" y="8398443"/>
                </a:lnTo>
                <a:lnTo>
                  <a:pt x="1948715" y="7138737"/>
                </a:lnTo>
                <a:lnTo>
                  <a:pt x="878305" y="7138737"/>
                </a:lnTo>
                <a:cubicBezTo>
                  <a:pt x="856155" y="7247262"/>
                  <a:pt x="750237" y="7317246"/>
                  <a:pt x="641724" y="7295108"/>
                </a:cubicBezTo>
                <a:cubicBezTo>
                  <a:pt x="533216" y="7272969"/>
                  <a:pt x="463208" y="7167051"/>
                  <a:pt x="485354" y="7058527"/>
                </a:cubicBezTo>
                <a:cubicBezTo>
                  <a:pt x="507504" y="6950002"/>
                  <a:pt x="613426" y="6880018"/>
                  <a:pt x="721935" y="6902156"/>
                </a:cubicBezTo>
                <a:cubicBezTo>
                  <a:pt x="800686" y="6918238"/>
                  <a:pt x="862231" y="6979760"/>
                  <a:pt x="878305" y="7058527"/>
                </a:cubicBezTo>
                <a:lnTo>
                  <a:pt x="1981601" y="7058527"/>
                </a:lnTo>
                <a:lnTo>
                  <a:pt x="3288632" y="8365557"/>
                </a:lnTo>
                <a:lnTo>
                  <a:pt x="3288632" y="10347158"/>
                </a:lnTo>
                <a:lnTo>
                  <a:pt x="2161674" y="10347158"/>
                </a:lnTo>
                <a:close/>
                <a:moveTo>
                  <a:pt x="1363579" y="1596190"/>
                </a:moveTo>
                <a:lnTo>
                  <a:pt x="1363579" y="1660759"/>
                </a:lnTo>
                <a:lnTo>
                  <a:pt x="377391" y="2646948"/>
                </a:lnTo>
                <a:lnTo>
                  <a:pt x="0" y="2646948"/>
                </a:lnTo>
                <a:lnTo>
                  <a:pt x="0" y="2566737"/>
                </a:lnTo>
                <a:lnTo>
                  <a:pt x="344504" y="2566737"/>
                </a:lnTo>
                <a:lnTo>
                  <a:pt x="1283368" y="1627873"/>
                </a:lnTo>
                <a:lnTo>
                  <a:pt x="1283368" y="0"/>
                </a:lnTo>
                <a:lnTo>
                  <a:pt x="1363579" y="0"/>
                </a:lnTo>
                <a:lnTo>
                  <a:pt x="1363579" y="1596190"/>
                </a:lnTo>
                <a:close/>
                <a:moveTo>
                  <a:pt x="80211" y="12035590"/>
                </a:moveTo>
                <a:cubicBezTo>
                  <a:pt x="158989" y="12051672"/>
                  <a:pt x="220555" y="12113234"/>
                  <a:pt x="236621" y="12192000"/>
                </a:cubicBezTo>
                <a:lnTo>
                  <a:pt x="153603" y="12192000"/>
                </a:lnTo>
                <a:cubicBezTo>
                  <a:pt x="131496" y="12129355"/>
                  <a:pt x="62775" y="12096470"/>
                  <a:pt x="112" y="12118568"/>
                </a:cubicBezTo>
                <a:cubicBezTo>
                  <a:pt x="75" y="12118568"/>
                  <a:pt x="37" y="12118608"/>
                  <a:pt x="0" y="12118608"/>
                </a:cubicBezTo>
                <a:lnTo>
                  <a:pt x="0" y="10266947"/>
                </a:lnTo>
                <a:lnTo>
                  <a:pt x="721895" y="10266947"/>
                </a:lnTo>
                <a:lnTo>
                  <a:pt x="721895" y="12192000"/>
                </a:lnTo>
                <a:lnTo>
                  <a:pt x="641684" y="12192000"/>
                </a:lnTo>
                <a:lnTo>
                  <a:pt x="641684" y="10347158"/>
                </a:lnTo>
                <a:lnTo>
                  <a:pt x="80211" y="10347158"/>
                </a:lnTo>
                <a:lnTo>
                  <a:pt x="80211" y="12035590"/>
                </a:lnTo>
                <a:close/>
                <a:moveTo>
                  <a:pt x="1363579" y="9665368"/>
                </a:moveTo>
                <a:lnTo>
                  <a:pt x="1363579" y="12192000"/>
                </a:lnTo>
                <a:lnTo>
                  <a:pt x="1283368" y="12192000"/>
                </a:lnTo>
                <a:lnTo>
                  <a:pt x="1283368" y="9705474"/>
                </a:lnTo>
                <a:lnTo>
                  <a:pt x="0" y="9705474"/>
                </a:lnTo>
                <a:lnTo>
                  <a:pt x="0" y="9625263"/>
                </a:lnTo>
                <a:lnTo>
                  <a:pt x="1363579" y="9625263"/>
                </a:lnTo>
                <a:lnTo>
                  <a:pt x="1363579" y="9665368"/>
                </a:lnTo>
                <a:close/>
                <a:moveTo>
                  <a:pt x="681790" y="721895"/>
                </a:moveTo>
                <a:lnTo>
                  <a:pt x="0" y="721895"/>
                </a:lnTo>
                <a:lnTo>
                  <a:pt x="0" y="641684"/>
                </a:lnTo>
                <a:lnTo>
                  <a:pt x="641684" y="641684"/>
                </a:lnTo>
                <a:lnTo>
                  <a:pt x="641684" y="0"/>
                </a:lnTo>
                <a:lnTo>
                  <a:pt x="721895" y="0"/>
                </a:lnTo>
                <a:lnTo>
                  <a:pt x="721895" y="721895"/>
                </a:lnTo>
                <a:lnTo>
                  <a:pt x="681790" y="721895"/>
                </a:lnTo>
                <a:close/>
                <a:moveTo>
                  <a:pt x="11630526" y="641684"/>
                </a:moveTo>
                <a:lnTo>
                  <a:pt x="12192000" y="641684"/>
                </a:lnTo>
                <a:lnTo>
                  <a:pt x="12192000" y="721895"/>
                </a:lnTo>
                <a:lnTo>
                  <a:pt x="11550316" y="721895"/>
                </a:lnTo>
                <a:lnTo>
                  <a:pt x="11550316" y="0"/>
                </a:lnTo>
                <a:lnTo>
                  <a:pt x="11630526" y="0"/>
                </a:lnTo>
                <a:lnTo>
                  <a:pt x="11630526" y="641684"/>
                </a:lnTo>
                <a:close/>
                <a:moveTo>
                  <a:pt x="10347158" y="11590421"/>
                </a:moveTo>
                <a:lnTo>
                  <a:pt x="10347158" y="12192000"/>
                </a:lnTo>
                <a:lnTo>
                  <a:pt x="10266947" y="12192000"/>
                </a:lnTo>
                <a:lnTo>
                  <a:pt x="10266947" y="11630526"/>
                </a:lnTo>
                <a:lnTo>
                  <a:pt x="9705474" y="11630526"/>
                </a:lnTo>
                <a:lnTo>
                  <a:pt x="9705474" y="12192000"/>
                </a:lnTo>
                <a:lnTo>
                  <a:pt x="9625263" y="12192000"/>
                </a:lnTo>
                <a:lnTo>
                  <a:pt x="9625263" y="11550316"/>
                </a:lnTo>
                <a:lnTo>
                  <a:pt x="10347158" y="11550316"/>
                </a:lnTo>
                <a:lnTo>
                  <a:pt x="10347158" y="11590421"/>
                </a:lnTo>
                <a:close/>
                <a:moveTo>
                  <a:pt x="0" y="3693695"/>
                </a:moveTo>
                <a:cubicBezTo>
                  <a:pt x="109051" y="3671986"/>
                  <a:pt x="215052" y="3742792"/>
                  <a:pt x="236760" y="3851846"/>
                </a:cubicBezTo>
                <a:cubicBezTo>
                  <a:pt x="239275" y="3864479"/>
                  <a:pt x="240571" y="3877329"/>
                  <a:pt x="240632" y="3890211"/>
                </a:cubicBezTo>
                <a:cubicBezTo>
                  <a:pt x="240654" y="4000957"/>
                  <a:pt x="150894" y="4090737"/>
                  <a:pt x="40146" y="4090777"/>
                </a:cubicBezTo>
                <a:cubicBezTo>
                  <a:pt x="26662" y="4090777"/>
                  <a:pt x="13212" y="4089414"/>
                  <a:pt x="0" y="4086727"/>
                </a:cubicBezTo>
                <a:lnTo>
                  <a:pt x="0" y="4003709"/>
                </a:lnTo>
                <a:cubicBezTo>
                  <a:pt x="62683" y="4025766"/>
                  <a:pt x="131374" y="3992820"/>
                  <a:pt x="153424" y="3930135"/>
                </a:cubicBezTo>
                <a:cubicBezTo>
                  <a:pt x="175475" y="3867455"/>
                  <a:pt x="142536" y="3798763"/>
                  <a:pt x="79853" y="3776713"/>
                </a:cubicBezTo>
                <a:cubicBezTo>
                  <a:pt x="54011" y="3767621"/>
                  <a:pt x="25841" y="3767621"/>
                  <a:pt x="0" y="3776713"/>
                </a:cubicBezTo>
                <a:lnTo>
                  <a:pt x="0" y="3693695"/>
                </a:lnTo>
                <a:close/>
                <a:moveTo>
                  <a:pt x="3208421" y="10908632"/>
                </a:moveTo>
                <a:lnTo>
                  <a:pt x="3288632" y="10908632"/>
                </a:lnTo>
                <a:lnTo>
                  <a:pt x="3288632" y="12192000"/>
                </a:lnTo>
                <a:lnTo>
                  <a:pt x="3208421" y="12192000"/>
                </a:lnTo>
                <a:lnTo>
                  <a:pt x="3208421" y="10908632"/>
                </a:lnTo>
                <a:close/>
                <a:moveTo>
                  <a:pt x="4728411" y="12192000"/>
                </a:moveTo>
                <a:lnTo>
                  <a:pt x="4645393" y="12192000"/>
                </a:lnTo>
                <a:cubicBezTo>
                  <a:pt x="4623335" y="12129316"/>
                  <a:pt x="4554635" y="12096389"/>
                  <a:pt x="4491950" y="12118446"/>
                </a:cubicBezTo>
                <a:cubicBezTo>
                  <a:pt x="4457580" y="12130519"/>
                  <a:pt x="4430509" y="12157590"/>
                  <a:pt x="4418397" y="12192000"/>
                </a:cubicBezTo>
                <a:lnTo>
                  <a:pt x="4335379" y="12192000"/>
                </a:lnTo>
                <a:cubicBezTo>
                  <a:pt x="4357437" y="12083475"/>
                  <a:pt x="4463275" y="12013332"/>
                  <a:pt x="4571800" y="12035389"/>
                </a:cubicBezTo>
                <a:cubicBezTo>
                  <a:pt x="4650727" y="12051431"/>
                  <a:pt x="4712369" y="12113073"/>
                  <a:pt x="4728411" y="12192000"/>
                </a:cubicBezTo>
                <a:close/>
                <a:moveTo>
                  <a:pt x="236621" y="0"/>
                </a:moveTo>
                <a:cubicBezTo>
                  <a:pt x="258233" y="109070"/>
                  <a:pt x="187335" y="215009"/>
                  <a:pt x="78265" y="236621"/>
                </a:cubicBezTo>
                <a:cubicBezTo>
                  <a:pt x="52428" y="241740"/>
                  <a:pt x="25837" y="241740"/>
                  <a:pt x="0" y="236621"/>
                </a:cubicBezTo>
                <a:lnTo>
                  <a:pt x="0" y="153603"/>
                </a:lnTo>
                <a:cubicBezTo>
                  <a:pt x="62629" y="175807"/>
                  <a:pt x="131400" y="143035"/>
                  <a:pt x="153603" y="80406"/>
                </a:cubicBezTo>
                <a:cubicBezTo>
                  <a:pt x="162824" y="54397"/>
                  <a:pt x="162824" y="26009"/>
                  <a:pt x="153603" y="0"/>
                </a:cubicBezTo>
                <a:lnTo>
                  <a:pt x="236621" y="0"/>
                </a:lnTo>
                <a:close/>
                <a:moveTo>
                  <a:pt x="12035590" y="0"/>
                </a:moveTo>
                <a:lnTo>
                  <a:pt x="12118608" y="0"/>
                </a:lnTo>
                <a:cubicBezTo>
                  <a:pt x="12096429" y="62641"/>
                  <a:pt x="12129235" y="131394"/>
                  <a:pt x="12191880" y="153563"/>
                </a:cubicBezTo>
                <a:cubicBezTo>
                  <a:pt x="12191919" y="153577"/>
                  <a:pt x="12191960" y="153590"/>
                  <a:pt x="12192000" y="153603"/>
                </a:cubicBezTo>
                <a:lnTo>
                  <a:pt x="12192000" y="236621"/>
                </a:lnTo>
                <a:cubicBezTo>
                  <a:pt x="12083475" y="214498"/>
                  <a:pt x="12013452" y="108594"/>
                  <a:pt x="12035590" y="79"/>
                </a:cubicBezTo>
                <a:cubicBezTo>
                  <a:pt x="12035590" y="52"/>
                  <a:pt x="12035590" y="26"/>
                  <a:pt x="12035590" y="0"/>
                </a:cubicBezTo>
                <a:close/>
                <a:moveTo>
                  <a:pt x="12192000" y="12035590"/>
                </a:moveTo>
                <a:lnTo>
                  <a:pt x="12192000" y="12118608"/>
                </a:lnTo>
                <a:cubicBezTo>
                  <a:pt x="12157710" y="12130719"/>
                  <a:pt x="12130719" y="12157710"/>
                  <a:pt x="12118608" y="12192000"/>
                </a:cubicBezTo>
                <a:lnTo>
                  <a:pt x="12035590" y="12192000"/>
                </a:lnTo>
                <a:cubicBezTo>
                  <a:pt x="12051672" y="12113234"/>
                  <a:pt x="12113234" y="12051672"/>
                  <a:pt x="12192000" y="12035590"/>
                </a:cubicBezTo>
                <a:close/>
                <a:moveTo>
                  <a:pt x="3890211" y="4010526"/>
                </a:moveTo>
                <a:cubicBezTo>
                  <a:pt x="3956661" y="4010526"/>
                  <a:pt x="4010526" y="3956661"/>
                  <a:pt x="4010526" y="3890211"/>
                </a:cubicBezTo>
                <a:cubicBezTo>
                  <a:pt x="4010526" y="3823760"/>
                  <a:pt x="3956661" y="3769895"/>
                  <a:pt x="3890211" y="3769895"/>
                </a:cubicBezTo>
                <a:cubicBezTo>
                  <a:pt x="3823760" y="3769895"/>
                  <a:pt x="3769895" y="3823760"/>
                  <a:pt x="3769895" y="3890211"/>
                </a:cubicBezTo>
                <a:cubicBezTo>
                  <a:pt x="3769895" y="3956661"/>
                  <a:pt x="3823760" y="4010526"/>
                  <a:pt x="3890211" y="4010526"/>
                </a:cubicBezTo>
                <a:close/>
                <a:moveTo>
                  <a:pt x="3890211" y="3368842"/>
                </a:moveTo>
                <a:cubicBezTo>
                  <a:pt x="3956661" y="3368842"/>
                  <a:pt x="4010526" y="3314977"/>
                  <a:pt x="4010526" y="3248526"/>
                </a:cubicBezTo>
                <a:cubicBezTo>
                  <a:pt x="4010526" y="3182076"/>
                  <a:pt x="3956661" y="3128211"/>
                  <a:pt x="3890211" y="3128211"/>
                </a:cubicBezTo>
                <a:cubicBezTo>
                  <a:pt x="3823760" y="3128211"/>
                  <a:pt x="3769895" y="3182076"/>
                  <a:pt x="3769895" y="3248526"/>
                </a:cubicBezTo>
                <a:cubicBezTo>
                  <a:pt x="3769895" y="3314977"/>
                  <a:pt x="3823760" y="3368842"/>
                  <a:pt x="3890211" y="3368842"/>
                </a:cubicBezTo>
                <a:close/>
                <a:moveTo>
                  <a:pt x="4531895" y="4010526"/>
                </a:moveTo>
                <a:cubicBezTo>
                  <a:pt x="4598349" y="4010526"/>
                  <a:pt x="4652211" y="3956661"/>
                  <a:pt x="4652211" y="3890211"/>
                </a:cubicBezTo>
                <a:cubicBezTo>
                  <a:pt x="4652211" y="3823760"/>
                  <a:pt x="4598349" y="3769895"/>
                  <a:pt x="4531895" y="3769895"/>
                </a:cubicBezTo>
                <a:cubicBezTo>
                  <a:pt x="4465441" y="3769895"/>
                  <a:pt x="4411579" y="3823760"/>
                  <a:pt x="4411579" y="3890211"/>
                </a:cubicBezTo>
                <a:cubicBezTo>
                  <a:pt x="4411579" y="3956661"/>
                  <a:pt x="4465441" y="4010526"/>
                  <a:pt x="4531895" y="4010526"/>
                </a:cubicBezTo>
                <a:close/>
                <a:moveTo>
                  <a:pt x="5173579" y="4652211"/>
                </a:moveTo>
                <a:cubicBezTo>
                  <a:pt x="5240034" y="4652211"/>
                  <a:pt x="5293895" y="4598349"/>
                  <a:pt x="5293895" y="4531895"/>
                </a:cubicBezTo>
                <a:cubicBezTo>
                  <a:pt x="5293895" y="4465441"/>
                  <a:pt x="5240034" y="4411579"/>
                  <a:pt x="5173579" y="4411579"/>
                </a:cubicBezTo>
                <a:cubicBezTo>
                  <a:pt x="5107125" y="4411579"/>
                  <a:pt x="5053263" y="4465441"/>
                  <a:pt x="5053263" y="4531895"/>
                </a:cubicBezTo>
                <a:cubicBezTo>
                  <a:pt x="5053263" y="4598349"/>
                  <a:pt x="5107125" y="4652211"/>
                  <a:pt x="5173579" y="4652211"/>
                </a:cubicBezTo>
                <a:close/>
                <a:moveTo>
                  <a:pt x="5173579" y="5293895"/>
                </a:moveTo>
                <a:cubicBezTo>
                  <a:pt x="5240034" y="5293895"/>
                  <a:pt x="5293895" y="5240034"/>
                  <a:pt x="5293895" y="5173579"/>
                </a:cubicBezTo>
                <a:cubicBezTo>
                  <a:pt x="5293895" y="5107125"/>
                  <a:pt x="5240034" y="5053263"/>
                  <a:pt x="5173579" y="5053263"/>
                </a:cubicBezTo>
                <a:cubicBezTo>
                  <a:pt x="5107125" y="5053263"/>
                  <a:pt x="5053263" y="5107125"/>
                  <a:pt x="5053263" y="5173579"/>
                </a:cubicBezTo>
                <a:cubicBezTo>
                  <a:pt x="5053263" y="5240034"/>
                  <a:pt x="5107125" y="5293895"/>
                  <a:pt x="5173579" y="5293895"/>
                </a:cubicBezTo>
                <a:close/>
                <a:moveTo>
                  <a:pt x="3248526" y="6577263"/>
                </a:moveTo>
                <a:cubicBezTo>
                  <a:pt x="3314977" y="6577263"/>
                  <a:pt x="3368842" y="6523402"/>
                  <a:pt x="3368842" y="6456948"/>
                </a:cubicBezTo>
                <a:cubicBezTo>
                  <a:pt x="3368842" y="6390493"/>
                  <a:pt x="3314977" y="6336632"/>
                  <a:pt x="3248526" y="6336632"/>
                </a:cubicBezTo>
                <a:cubicBezTo>
                  <a:pt x="3182076" y="6336632"/>
                  <a:pt x="3128211" y="6390493"/>
                  <a:pt x="3128211" y="6456948"/>
                </a:cubicBezTo>
                <a:cubicBezTo>
                  <a:pt x="3128211" y="6523402"/>
                  <a:pt x="3182076" y="6577263"/>
                  <a:pt x="3248526" y="6577263"/>
                </a:cubicBezTo>
                <a:close/>
                <a:moveTo>
                  <a:pt x="3890211" y="7218948"/>
                </a:moveTo>
                <a:cubicBezTo>
                  <a:pt x="3956661" y="7218948"/>
                  <a:pt x="4010526" y="7165086"/>
                  <a:pt x="4010526" y="7098632"/>
                </a:cubicBezTo>
                <a:cubicBezTo>
                  <a:pt x="4010526" y="7032178"/>
                  <a:pt x="3956661" y="6978316"/>
                  <a:pt x="3890211" y="6978316"/>
                </a:cubicBezTo>
                <a:cubicBezTo>
                  <a:pt x="3823760" y="6978316"/>
                  <a:pt x="3769895" y="7032178"/>
                  <a:pt x="3769895" y="7098632"/>
                </a:cubicBezTo>
                <a:cubicBezTo>
                  <a:pt x="3769895" y="7165086"/>
                  <a:pt x="3823760" y="7218948"/>
                  <a:pt x="3890211" y="7218948"/>
                </a:cubicBezTo>
                <a:close/>
                <a:moveTo>
                  <a:pt x="5173579" y="9144000"/>
                </a:moveTo>
                <a:cubicBezTo>
                  <a:pt x="5240034" y="9144000"/>
                  <a:pt x="5293895" y="9090139"/>
                  <a:pt x="5293895" y="9023684"/>
                </a:cubicBezTo>
                <a:cubicBezTo>
                  <a:pt x="5293895" y="8957230"/>
                  <a:pt x="5240034" y="8903368"/>
                  <a:pt x="5173579" y="8903368"/>
                </a:cubicBezTo>
                <a:cubicBezTo>
                  <a:pt x="5107125" y="8903368"/>
                  <a:pt x="5053263" y="8957230"/>
                  <a:pt x="5053263" y="9023684"/>
                </a:cubicBezTo>
                <a:cubicBezTo>
                  <a:pt x="5053263" y="9090139"/>
                  <a:pt x="5107125" y="9144000"/>
                  <a:pt x="5173579" y="9144000"/>
                </a:cubicBezTo>
                <a:close/>
                <a:moveTo>
                  <a:pt x="4531895" y="9785684"/>
                </a:moveTo>
                <a:cubicBezTo>
                  <a:pt x="4598349" y="9785684"/>
                  <a:pt x="4652211" y="9731823"/>
                  <a:pt x="4652211" y="9665368"/>
                </a:cubicBezTo>
                <a:cubicBezTo>
                  <a:pt x="4652211" y="9598914"/>
                  <a:pt x="4598349" y="9545053"/>
                  <a:pt x="4531895" y="9545053"/>
                </a:cubicBezTo>
                <a:cubicBezTo>
                  <a:pt x="4465441" y="9545053"/>
                  <a:pt x="4411579" y="9598914"/>
                  <a:pt x="4411579" y="9665368"/>
                </a:cubicBezTo>
                <a:cubicBezTo>
                  <a:pt x="4411579" y="9731823"/>
                  <a:pt x="4465441" y="9785684"/>
                  <a:pt x="4531895" y="9785684"/>
                </a:cubicBezTo>
                <a:close/>
                <a:moveTo>
                  <a:pt x="5815263" y="9144000"/>
                </a:moveTo>
                <a:cubicBezTo>
                  <a:pt x="5881718" y="9144000"/>
                  <a:pt x="5935579" y="9090139"/>
                  <a:pt x="5935579" y="9023684"/>
                </a:cubicBezTo>
                <a:cubicBezTo>
                  <a:pt x="5935579" y="8957230"/>
                  <a:pt x="5881718" y="8903368"/>
                  <a:pt x="5815263" y="8903368"/>
                </a:cubicBezTo>
                <a:cubicBezTo>
                  <a:pt x="5748809" y="8903368"/>
                  <a:pt x="5694948" y="8957230"/>
                  <a:pt x="5694948" y="9023684"/>
                </a:cubicBezTo>
                <a:cubicBezTo>
                  <a:pt x="5694948" y="9090139"/>
                  <a:pt x="5748809" y="9144000"/>
                  <a:pt x="5815263" y="9144000"/>
                </a:cubicBezTo>
                <a:close/>
                <a:moveTo>
                  <a:pt x="5815263" y="7860632"/>
                </a:moveTo>
                <a:cubicBezTo>
                  <a:pt x="5881718" y="7860632"/>
                  <a:pt x="5935579" y="7806770"/>
                  <a:pt x="5935579" y="7740316"/>
                </a:cubicBezTo>
                <a:cubicBezTo>
                  <a:pt x="5935579" y="7673862"/>
                  <a:pt x="5881718" y="7620000"/>
                  <a:pt x="5815263" y="7620000"/>
                </a:cubicBezTo>
                <a:cubicBezTo>
                  <a:pt x="5748809" y="7620000"/>
                  <a:pt x="5694948" y="7673862"/>
                  <a:pt x="5694948" y="7740316"/>
                </a:cubicBezTo>
                <a:cubicBezTo>
                  <a:pt x="5694948" y="7806770"/>
                  <a:pt x="5748809" y="7860632"/>
                  <a:pt x="5815263" y="7860632"/>
                </a:cubicBezTo>
                <a:close/>
                <a:moveTo>
                  <a:pt x="6456948" y="9144000"/>
                </a:moveTo>
                <a:cubicBezTo>
                  <a:pt x="6523402" y="9144000"/>
                  <a:pt x="6577263" y="9090139"/>
                  <a:pt x="6577263" y="9023684"/>
                </a:cubicBezTo>
                <a:cubicBezTo>
                  <a:pt x="6577263" y="8957230"/>
                  <a:pt x="6523402" y="8903368"/>
                  <a:pt x="6456948" y="8903368"/>
                </a:cubicBezTo>
                <a:cubicBezTo>
                  <a:pt x="6390493" y="8903368"/>
                  <a:pt x="6336632" y="8957230"/>
                  <a:pt x="6336632" y="9023684"/>
                </a:cubicBezTo>
                <a:cubicBezTo>
                  <a:pt x="6336632" y="9090139"/>
                  <a:pt x="6390493" y="9144000"/>
                  <a:pt x="6456948" y="9144000"/>
                </a:cubicBezTo>
                <a:close/>
                <a:moveTo>
                  <a:pt x="7740316" y="9785684"/>
                </a:moveTo>
                <a:cubicBezTo>
                  <a:pt x="7806770" y="9785684"/>
                  <a:pt x="7860632" y="9731823"/>
                  <a:pt x="7860632" y="9665368"/>
                </a:cubicBezTo>
                <a:cubicBezTo>
                  <a:pt x="7860632" y="9598914"/>
                  <a:pt x="7806770" y="9545053"/>
                  <a:pt x="7740316" y="9545053"/>
                </a:cubicBezTo>
                <a:cubicBezTo>
                  <a:pt x="7673862" y="9545053"/>
                  <a:pt x="7620000" y="9598914"/>
                  <a:pt x="7620000" y="9665368"/>
                </a:cubicBezTo>
                <a:cubicBezTo>
                  <a:pt x="7620000" y="9731823"/>
                  <a:pt x="7673862" y="9785684"/>
                  <a:pt x="7740316" y="9785684"/>
                </a:cubicBezTo>
                <a:close/>
                <a:moveTo>
                  <a:pt x="7740316" y="9144000"/>
                </a:moveTo>
                <a:cubicBezTo>
                  <a:pt x="7806770" y="9144000"/>
                  <a:pt x="7860632" y="9090139"/>
                  <a:pt x="7860632" y="9023684"/>
                </a:cubicBezTo>
                <a:cubicBezTo>
                  <a:pt x="7860632" y="8957230"/>
                  <a:pt x="7806770" y="8903368"/>
                  <a:pt x="7740316" y="8903368"/>
                </a:cubicBezTo>
                <a:cubicBezTo>
                  <a:pt x="7673862" y="8903368"/>
                  <a:pt x="7620000" y="8957230"/>
                  <a:pt x="7620000" y="9023684"/>
                </a:cubicBezTo>
                <a:cubicBezTo>
                  <a:pt x="7620000" y="9090139"/>
                  <a:pt x="7673862" y="9144000"/>
                  <a:pt x="7740316" y="9144000"/>
                </a:cubicBezTo>
                <a:close/>
                <a:moveTo>
                  <a:pt x="7098632" y="6577263"/>
                </a:moveTo>
                <a:cubicBezTo>
                  <a:pt x="7165086" y="6577263"/>
                  <a:pt x="7218948" y="6523402"/>
                  <a:pt x="7218948" y="6456948"/>
                </a:cubicBezTo>
                <a:cubicBezTo>
                  <a:pt x="7218948" y="6390493"/>
                  <a:pt x="7165086" y="6336632"/>
                  <a:pt x="7098632" y="6336632"/>
                </a:cubicBezTo>
                <a:cubicBezTo>
                  <a:pt x="7032178" y="6336632"/>
                  <a:pt x="6978316" y="6390493"/>
                  <a:pt x="6978316" y="6456948"/>
                </a:cubicBezTo>
                <a:cubicBezTo>
                  <a:pt x="6978316" y="6523402"/>
                  <a:pt x="7032178" y="6577263"/>
                  <a:pt x="7098632" y="6577263"/>
                </a:cubicBezTo>
                <a:close/>
                <a:moveTo>
                  <a:pt x="7740316" y="6577263"/>
                </a:moveTo>
                <a:cubicBezTo>
                  <a:pt x="7806770" y="6577263"/>
                  <a:pt x="7860632" y="6523402"/>
                  <a:pt x="7860632" y="6456948"/>
                </a:cubicBezTo>
                <a:cubicBezTo>
                  <a:pt x="7860632" y="6390493"/>
                  <a:pt x="7806770" y="6336632"/>
                  <a:pt x="7740316" y="6336632"/>
                </a:cubicBezTo>
                <a:cubicBezTo>
                  <a:pt x="7673862" y="6336632"/>
                  <a:pt x="7620000" y="6390493"/>
                  <a:pt x="7620000" y="6456948"/>
                </a:cubicBezTo>
                <a:cubicBezTo>
                  <a:pt x="7620000" y="6523402"/>
                  <a:pt x="7673862" y="6577263"/>
                  <a:pt x="7740316" y="6577263"/>
                </a:cubicBezTo>
                <a:close/>
                <a:moveTo>
                  <a:pt x="8382000" y="10427368"/>
                </a:moveTo>
                <a:cubicBezTo>
                  <a:pt x="8448454" y="10427368"/>
                  <a:pt x="8502316" y="10373508"/>
                  <a:pt x="8502316" y="10307053"/>
                </a:cubicBezTo>
                <a:cubicBezTo>
                  <a:pt x="8502316" y="10240598"/>
                  <a:pt x="8448454" y="10186737"/>
                  <a:pt x="8382000" y="10186737"/>
                </a:cubicBezTo>
                <a:cubicBezTo>
                  <a:pt x="8315546" y="10186737"/>
                  <a:pt x="8261684" y="10240598"/>
                  <a:pt x="8261684" y="10307053"/>
                </a:cubicBezTo>
                <a:cubicBezTo>
                  <a:pt x="8261684" y="10373508"/>
                  <a:pt x="8315546" y="10427368"/>
                  <a:pt x="8382000" y="10427368"/>
                </a:cubicBezTo>
                <a:close/>
                <a:moveTo>
                  <a:pt x="8382000" y="11069053"/>
                </a:moveTo>
                <a:cubicBezTo>
                  <a:pt x="8448454" y="11069053"/>
                  <a:pt x="8502316" y="11015192"/>
                  <a:pt x="8502316" y="10948737"/>
                </a:cubicBezTo>
                <a:cubicBezTo>
                  <a:pt x="8502316" y="10882282"/>
                  <a:pt x="8448454" y="10828421"/>
                  <a:pt x="8382000" y="10828421"/>
                </a:cubicBezTo>
                <a:cubicBezTo>
                  <a:pt x="8315546" y="10828421"/>
                  <a:pt x="8261684" y="10882282"/>
                  <a:pt x="8261684" y="10948737"/>
                </a:cubicBezTo>
                <a:cubicBezTo>
                  <a:pt x="8261684" y="11015192"/>
                  <a:pt x="8315546" y="11069053"/>
                  <a:pt x="8382000" y="11069053"/>
                </a:cubicBezTo>
                <a:close/>
                <a:moveTo>
                  <a:pt x="9023684" y="11710737"/>
                </a:moveTo>
                <a:cubicBezTo>
                  <a:pt x="9090139" y="11710737"/>
                  <a:pt x="9144000" y="11656876"/>
                  <a:pt x="9144000" y="11590421"/>
                </a:cubicBezTo>
                <a:cubicBezTo>
                  <a:pt x="9144000" y="11523966"/>
                  <a:pt x="9090139" y="11470105"/>
                  <a:pt x="9023684" y="11470105"/>
                </a:cubicBezTo>
                <a:cubicBezTo>
                  <a:pt x="8957230" y="11470105"/>
                  <a:pt x="8903368" y="11523966"/>
                  <a:pt x="8903368" y="11590421"/>
                </a:cubicBezTo>
                <a:cubicBezTo>
                  <a:pt x="8903368" y="11656876"/>
                  <a:pt x="8957230" y="11710737"/>
                  <a:pt x="9023684" y="11710737"/>
                </a:cubicBezTo>
                <a:close/>
                <a:moveTo>
                  <a:pt x="9665368" y="5935579"/>
                </a:moveTo>
                <a:cubicBezTo>
                  <a:pt x="9731823" y="5935579"/>
                  <a:pt x="9785684" y="5881718"/>
                  <a:pt x="9785684" y="5815263"/>
                </a:cubicBezTo>
                <a:cubicBezTo>
                  <a:pt x="9785684" y="5748809"/>
                  <a:pt x="9731823" y="5694948"/>
                  <a:pt x="9665368" y="5694948"/>
                </a:cubicBezTo>
                <a:cubicBezTo>
                  <a:pt x="9598914" y="5694948"/>
                  <a:pt x="9545053" y="5748809"/>
                  <a:pt x="9545053" y="5815263"/>
                </a:cubicBezTo>
                <a:cubicBezTo>
                  <a:pt x="9545053" y="5881718"/>
                  <a:pt x="9598914" y="5935579"/>
                  <a:pt x="9665368" y="5935579"/>
                </a:cubicBezTo>
                <a:close/>
                <a:moveTo>
                  <a:pt x="9665368" y="7218948"/>
                </a:moveTo>
                <a:cubicBezTo>
                  <a:pt x="9731823" y="7218948"/>
                  <a:pt x="9785684" y="7165086"/>
                  <a:pt x="9785684" y="7098632"/>
                </a:cubicBezTo>
                <a:cubicBezTo>
                  <a:pt x="9785684" y="7032178"/>
                  <a:pt x="9731823" y="6978316"/>
                  <a:pt x="9665368" y="6978316"/>
                </a:cubicBezTo>
                <a:cubicBezTo>
                  <a:pt x="9598914" y="6978316"/>
                  <a:pt x="9545053" y="7032178"/>
                  <a:pt x="9545053" y="7098632"/>
                </a:cubicBezTo>
                <a:cubicBezTo>
                  <a:pt x="9545053" y="7165086"/>
                  <a:pt x="9598914" y="7218948"/>
                  <a:pt x="9665368" y="7218948"/>
                </a:cubicBezTo>
                <a:close/>
                <a:moveTo>
                  <a:pt x="10307053" y="5935579"/>
                </a:moveTo>
                <a:cubicBezTo>
                  <a:pt x="10373508" y="5935579"/>
                  <a:pt x="10427368" y="5881718"/>
                  <a:pt x="10427368" y="5815263"/>
                </a:cubicBezTo>
                <a:cubicBezTo>
                  <a:pt x="10427368" y="5748809"/>
                  <a:pt x="10373508" y="5694948"/>
                  <a:pt x="10307053" y="5694948"/>
                </a:cubicBezTo>
                <a:cubicBezTo>
                  <a:pt x="10240598" y="5694948"/>
                  <a:pt x="10186737" y="5748809"/>
                  <a:pt x="10186737" y="5815263"/>
                </a:cubicBezTo>
                <a:cubicBezTo>
                  <a:pt x="10186737" y="5881718"/>
                  <a:pt x="10240598" y="5935579"/>
                  <a:pt x="10307053" y="5935579"/>
                </a:cubicBezTo>
                <a:close/>
                <a:moveTo>
                  <a:pt x="10948737" y="5293895"/>
                </a:moveTo>
                <a:cubicBezTo>
                  <a:pt x="11015192" y="5293895"/>
                  <a:pt x="11069053" y="5240034"/>
                  <a:pt x="11069053" y="5173579"/>
                </a:cubicBezTo>
                <a:cubicBezTo>
                  <a:pt x="11069053" y="5107125"/>
                  <a:pt x="11015192" y="5053263"/>
                  <a:pt x="10948737" y="5053263"/>
                </a:cubicBezTo>
                <a:cubicBezTo>
                  <a:pt x="10882282" y="5053263"/>
                  <a:pt x="10828421" y="5107125"/>
                  <a:pt x="10828421" y="5173579"/>
                </a:cubicBezTo>
                <a:cubicBezTo>
                  <a:pt x="10828421" y="5240034"/>
                  <a:pt x="10882282" y="5293895"/>
                  <a:pt x="10948737" y="5293895"/>
                </a:cubicBezTo>
                <a:close/>
                <a:moveTo>
                  <a:pt x="7098632" y="5293895"/>
                </a:moveTo>
                <a:cubicBezTo>
                  <a:pt x="7165086" y="5293895"/>
                  <a:pt x="7218948" y="5240034"/>
                  <a:pt x="7218948" y="5173579"/>
                </a:cubicBezTo>
                <a:cubicBezTo>
                  <a:pt x="7218948" y="5107125"/>
                  <a:pt x="7165086" y="5053263"/>
                  <a:pt x="7098632" y="5053263"/>
                </a:cubicBezTo>
                <a:cubicBezTo>
                  <a:pt x="7032178" y="5053263"/>
                  <a:pt x="6978316" y="5107125"/>
                  <a:pt x="6978316" y="5173579"/>
                </a:cubicBezTo>
                <a:cubicBezTo>
                  <a:pt x="6978316" y="5240034"/>
                  <a:pt x="7032178" y="5293895"/>
                  <a:pt x="7098632" y="5293895"/>
                </a:cubicBezTo>
                <a:close/>
                <a:moveTo>
                  <a:pt x="7098632" y="5935579"/>
                </a:moveTo>
                <a:cubicBezTo>
                  <a:pt x="7165086" y="5935579"/>
                  <a:pt x="7218948" y="5881718"/>
                  <a:pt x="7218948" y="5815263"/>
                </a:cubicBezTo>
                <a:cubicBezTo>
                  <a:pt x="7218948" y="5748809"/>
                  <a:pt x="7165086" y="5694948"/>
                  <a:pt x="7098632" y="5694948"/>
                </a:cubicBezTo>
                <a:cubicBezTo>
                  <a:pt x="7032178" y="5694948"/>
                  <a:pt x="6978316" y="5748809"/>
                  <a:pt x="6978316" y="5815263"/>
                </a:cubicBezTo>
                <a:cubicBezTo>
                  <a:pt x="6978316" y="5881718"/>
                  <a:pt x="7032178" y="5935579"/>
                  <a:pt x="7098632" y="5935579"/>
                </a:cubicBezTo>
                <a:close/>
                <a:moveTo>
                  <a:pt x="7740316" y="4652211"/>
                </a:moveTo>
                <a:cubicBezTo>
                  <a:pt x="7806770" y="4652211"/>
                  <a:pt x="7860632" y="4598349"/>
                  <a:pt x="7860632" y="4531895"/>
                </a:cubicBezTo>
                <a:cubicBezTo>
                  <a:pt x="7860632" y="4465441"/>
                  <a:pt x="7806770" y="4411579"/>
                  <a:pt x="7740316" y="4411579"/>
                </a:cubicBezTo>
                <a:cubicBezTo>
                  <a:pt x="7673862" y="4411579"/>
                  <a:pt x="7620000" y="4465441"/>
                  <a:pt x="7620000" y="4531895"/>
                </a:cubicBezTo>
                <a:cubicBezTo>
                  <a:pt x="7620000" y="4598349"/>
                  <a:pt x="7673862" y="4652211"/>
                  <a:pt x="7740316" y="4652211"/>
                </a:cubicBezTo>
                <a:close/>
                <a:moveTo>
                  <a:pt x="11590421" y="4652211"/>
                </a:moveTo>
                <a:cubicBezTo>
                  <a:pt x="11656876" y="4652211"/>
                  <a:pt x="11710737" y="4598349"/>
                  <a:pt x="11710737" y="4531895"/>
                </a:cubicBezTo>
                <a:cubicBezTo>
                  <a:pt x="11710737" y="4465441"/>
                  <a:pt x="11656876" y="4411579"/>
                  <a:pt x="11590421" y="4411579"/>
                </a:cubicBezTo>
                <a:cubicBezTo>
                  <a:pt x="11523966" y="4411579"/>
                  <a:pt x="11470105" y="4465441"/>
                  <a:pt x="11470105" y="4531895"/>
                </a:cubicBezTo>
                <a:cubicBezTo>
                  <a:pt x="11470105" y="4598349"/>
                  <a:pt x="11523966" y="4652211"/>
                  <a:pt x="11590421" y="4652211"/>
                </a:cubicBezTo>
                <a:close/>
                <a:moveTo>
                  <a:pt x="10948737" y="2085474"/>
                </a:moveTo>
                <a:cubicBezTo>
                  <a:pt x="11015192" y="2085474"/>
                  <a:pt x="11069053" y="2031608"/>
                  <a:pt x="11069053" y="1965158"/>
                </a:cubicBezTo>
                <a:cubicBezTo>
                  <a:pt x="11069053" y="1898708"/>
                  <a:pt x="11015192" y="1844842"/>
                  <a:pt x="10948737" y="1844842"/>
                </a:cubicBezTo>
                <a:cubicBezTo>
                  <a:pt x="10882282" y="1844842"/>
                  <a:pt x="10828421" y="1898708"/>
                  <a:pt x="10828421" y="1965158"/>
                </a:cubicBezTo>
                <a:cubicBezTo>
                  <a:pt x="10828421" y="2031608"/>
                  <a:pt x="10882282" y="2085474"/>
                  <a:pt x="10948737" y="2085474"/>
                </a:cubicBezTo>
                <a:close/>
                <a:moveTo>
                  <a:pt x="11590421" y="1443790"/>
                </a:moveTo>
                <a:cubicBezTo>
                  <a:pt x="11656876" y="1443790"/>
                  <a:pt x="11710737" y="1389924"/>
                  <a:pt x="11710737" y="1323474"/>
                </a:cubicBezTo>
                <a:cubicBezTo>
                  <a:pt x="11710737" y="1257023"/>
                  <a:pt x="11656876" y="1203158"/>
                  <a:pt x="11590421" y="1203158"/>
                </a:cubicBezTo>
                <a:cubicBezTo>
                  <a:pt x="11523966" y="1203158"/>
                  <a:pt x="11470105" y="1257023"/>
                  <a:pt x="11470105" y="1323474"/>
                </a:cubicBezTo>
                <a:cubicBezTo>
                  <a:pt x="11470105" y="1389924"/>
                  <a:pt x="11523966" y="1443790"/>
                  <a:pt x="11590421" y="1443790"/>
                </a:cubicBezTo>
                <a:close/>
                <a:moveTo>
                  <a:pt x="10307053" y="1443790"/>
                </a:moveTo>
                <a:cubicBezTo>
                  <a:pt x="10373508" y="1443790"/>
                  <a:pt x="10427368" y="1389924"/>
                  <a:pt x="10427368" y="1323474"/>
                </a:cubicBezTo>
                <a:cubicBezTo>
                  <a:pt x="10427368" y="1257023"/>
                  <a:pt x="10373508" y="1203158"/>
                  <a:pt x="10307053" y="1203158"/>
                </a:cubicBezTo>
                <a:cubicBezTo>
                  <a:pt x="10240598" y="1203158"/>
                  <a:pt x="10186737" y="1257023"/>
                  <a:pt x="10186737" y="1323474"/>
                </a:cubicBezTo>
                <a:cubicBezTo>
                  <a:pt x="10186737" y="1389924"/>
                  <a:pt x="10240598" y="1443790"/>
                  <a:pt x="10307053" y="1443790"/>
                </a:cubicBezTo>
                <a:close/>
                <a:moveTo>
                  <a:pt x="10307053" y="802105"/>
                </a:moveTo>
                <a:cubicBezTo>
                  <a:pt x="10373508" y="802105"/>
                  <a:pt x="10427368" y="748240"/>
                  <a:pt x="10427368" y="681790"/>
                </a:cubicBezTo>
                <a:cubicBezTo>
                  <a:pt x="10427368" y="615339"/>
                  <a:pt x="10373508" y="561474"/>
                  <a:pt x="10307053" y="561474"/>
                </a:cubicBezTo>
                <a:cubicBezTo>
                  <a:pt x="10240598" y="561474"/>
                  <a:pt x="10186737" y="615339"/>
                  <a:pt x="10186737" y="681790"/>
                </a:cubicBezTo>
                <a:cubicBezTo>
                  <a:pt x="10186737" y="748240"/>
                  <a:pt x="10240598" y="802105"/>
                  <a:pt x="10307053" y="802105"/>
                </a:cubicBezTo>
                <a:close/>
                <a:moveTo>
                  <a:pt x="9665368" y="802105"/>
                </a:moveTo>
                <a:cubicBezTo>
                  <a:pt x="9731823" y="802105"/>
                  <a:pt x="9785684" y="748240"/>
                  <a:pt x="9785684" y="681790"/>
                </a:cubicBezTo>
                <a:cubicBezTo>
                  <a:pt x="9785684" y="615339"/>
                  <a:pt x="9731823" y="561474"/>
                  <a:pt x="9665368" y="561474"/>
                </a:cubicBezTo>
                <a:cubicBezTo>
                  <a:pt x="9598914" y="561474"/>
                  <a:pt x="9545053" y="615339"/>
                  <a:pt x="9545053" y="681790"/>
                </a:cubicBezTo>
                <a:cubicBezTo>
                  <a:pt x="9545053" y="748240"/>
                  <a:pt x="9598914" y="802105"/>
                  <a:pt x="9665368" y="802105"/>
                </a:cubicBezTo>
                <a:close/>
                <a:moveTo>
                  <a:pt x="9023684" y="802105"/>
                </a:moveTo>
                <a:cubicBezTo>
                  <a:pt x="9090139" y="802105"/>
                  <a:pt x="9144000" y="748240"/>
                  <a:pt x="9144000" y="681790"/>
                </a:cubicBezTo>
                <a:cubicBezTo>
                  <a:pt x="9144000" y="615339"/>
                  <a:pt x="9090139" y="561474"/>
                  <a:pt x="9023684" y="561474"/>
                </a:cubicBezTo>
                <a:cubicBezTo>
                  <a:pt x="8957230" y="561474"/>
                  <a:pt x="8903368" y="615339"/>
                  <a:pt x="8903368" y="681790"/>
                </a:cubicBezTo>
                <a:cubicBezTo>
                  <a:pt x="8903368" y="748240"/>
                  <a:pt x="8957230" y="802105"/>
                  <a:pt x="9023684" y="802105"/>
                </a:cubicBezTo>
                <a:close/>
                <a:moveTo>
                  <a:pt x="8382000" y="802105"/>
                </a:moveTo>
                <a:cubicBezTo>
                  <a:pt x="8448454" y="802105"/>
                  <a:pt x="8502316" y="748240"/>
                  <a:pt x="8502316" y="681790"/>
                </a:cubicBezTo>
                <a:cubicBezTo>
                  <a:pt x="8502316" y="615339"/>
                  <a:pt x="8448454" y="561474"/>
                  <a:pt x="8382000" y="561474"/>
                </a:cubicBezTo>
                <a:cubicBezTo>
                  <a:pt x="8315546" y="561474"/>
                  <a:pt x="8261684" y="615339"/>
                  <a:pt x="8261684" y="681790"/>
                </a:cubicBezTo>
                <a:cubicBezTo>
                  <a:pt x="8261684" y="748240"/>
                  <a:pt x="8315546" y="802105"/>
                  <a:pt x="8382000" y="802105"/>
                </a:cubicBezTo>
                <a:close/>
                <a:moveTo>
                  <a:pt x="1965158" y="1443790"/>
                </a:moveTo>
                <a:cubicBezTo>
                  <a:pt x="2031608" y="1443790"/>
                  <a:pt x="2085474" y="1389924"/>
                  <a:pt x="2085474" y="1323474"/>
                </a:cubicBezTo>
                <a:cubicBezTo>
                  <a:pt x="2085474" y="1257023"/>
                  <a:pt x="2031608" y="1203158"/>
                  <a:pt x="1965158" y="1203158"/>
                </a:cubicBezTo>
                <a:cubicBezTo>
                  <a:pt x="1898708" y="1203158"/>
                  <a:pt x="1844842" y="1257023"/>
                  <a:pt x="1844842" y="1323474"/>
                </a:cubicBezTo>
                <a:cubicBezTo>
                  <a:pt x="1844842" y="1389924"/>
                  <a:pt x="1898708" y="1443790"/>
                  <a:pt x="1965158" y="1443790"/>
                </a:cubicBezTo>
                <a:close/>
                <a:moveTo>
                  <a:pt x="681790" y="1443790"/>
                </a:moveTo>
                <a:cubicBezTo>
                  <a:pt x="748240" y="1443790"/>
                  <a:pt x="802105" y="1389924"/>
                  <a:pt x="802105" y="1323474"/>
                </a:cubicBezTo>
                <a:cubicBezTo>
                  <a:pt x="802105" y="1257023"/>
                  <a:pt x="748240" y="1203158"/>
                  <a:pt x="681790" y="1203158"/>
                </a:cubicBezTo>
                <a:cubicBezTo>
                  <a:pt x="615339" y="1203158"/>
                  <a:pt x="561474" y="1257023"/>
                  <a:pt x="561474" y="1323474"/>
                </a:cubicBezTo>
                <a:cubicBezTo>
                  <a:pt x="561474" y="1389924"/>
                  <a:pt x="615339" y="1443790"/>
                  <a:pt x="681790" y="1443790"/>
                </a:cubicBezTo>
                <a:close/>
                <a:moveTo>
                  <a:pt x="1965158" y="2085474"/>
                </a:moveTo>
                <a:cubicBezTo>
                  <a:pt x="2031608" y="2085474"/>
                  <a:pt x="2085474" y="2031608"/>
                  <a:pt x="2085474" y="1965158"/>
                </a:cubicBezTo>
                <a:cubicBezTo>
                  <a:pt x="2085474" y="1898708"/>
                  <a:pt x="2031608" y="1844842"/>
                  <a:pt x="1965158" y="1844842"/>
                </a:cubicBezTo>
                <a:cubicBezTo>
                  <a:pt x="1898708" y="1844842"/>
                  <a:pt x="1844842" y="1898708"/>
                  <a:pt x="1844842" y="1965158"/>
                </a:cubicBezTo>
                <a:cubicBezTo>
                  <a:pt x="1844842" y="2031608"/>
                  <a:pt x="1898708" y="2085474"/>
                  <a:pt x="1965158" y="2085474"/>
                </a:cubicBezTo>
                <a:close/>
                <a:moveTo>
                  <a:pt x="1323474" y="2727158"/>
                </a:moveTo>
                <a:cubicBezTo>
                  <a:pt x="1389924" y="2727158"/>
                  <a:pt x="1443790" y="2673293"/>
                  <a:pt x="1443790" y="2606842"/>
                </a:cubicBezTo>
                <a:cubicBezTo>
                  <a:pt x="1443790" y="2540392"/>
                  <a:pt x="1389924" y="2486526"/>
                  <a:pt x="1323474" y="2486526"/>
                </a:cubicBezTo>
                <a:cubicBezTo>
                  <a:pt x="1257023" y="2486526"/>
                  <a:pt x="1203158" y="2540392"/>
                  <a:pt x="1203158" y="2606842"/>
                </a:cubicBezTo>
                <a:cubicBezTo>
                  <a:pt x="1203158" y="2673293"/>
                  <a:pt x="1257023" y="2727158"/>
                  <a:pt x="1323474" y="2727158"/>
                </a:cubicBezTo>
                <a:close/>
                <a:moveTo>
                  <a:pt x="1965158" y="802105"/>
                </a:moveTo>
                <a:cubicBezTo>
                  <a:pt x="2031608" y="802105"/>
                  <a:pt x="2085474" y="748240"/>
                  <a:pt x="2085474" y="681790"/>
                </a:cubicBezTo>
                <a:cubicBezTo>
                  <a:pt x="2085474" y="615339"/>
                  <a:pt x="2031608" y="561474"/>
                  <a:pt x="1965158" y="561474"/>
                </a:cubicBezTo>
                <a:cubicBezTo>
                  <a:pt x="1898708" y="561474"/>
                  <a:pt x="1844842" y="615339"/>
                  <a:pt x="1844842" y="681790"/>
                </a:cubicBezTo>
                <a:cubicBezTo>
                  <a:pt x="1844842" y="748240"/>
                  <a:pt x="1898708" y="802105"/>
                  <a:pt x="1965158" y="802105"/>
                </a:cubicBezTo>
                <a:close/>
                <a:moveTo>
                  <a:pt x="1965158" y="10427368"/>
                </a:moveTo>
                <a:cubicBezTo>
                  <a:pt x="2031608" y="10427368"/>
                  <a:pt x="2085474" y="10373508"/>
                  <a:pt x="2085474" y="10307053"/>
                </a:cubicBezTo>
                <a:cubicBezTo>
                  <a:pt x="2085474" y="10240598"/>
                  <a:pt x="2031608" y="10186737"/>
                  <a:pt x="1965158" y="10186737"/>
                </a:cubicBezTo>
                <a:cubicBezTo>
                  <a:pt x="1898708" y="10186737"/>
                  <a:pt x="1844842" y="10240598"/>
                  <a:pt x="1844842" y="10307053"/>
                </a:cubicBezTo>
                <a:cubicBezTo>
                  <a:pt x="1844842" y="10373508"/>
                  <a:pt x="1898708" y="10427368"/>
                  <a:pt x="1965158" y="10427368"/>
                </a:cubicBezTo>
                <a:close/>
                <a:moveTo>
                  <a:pt x="2606842" y="11710737"/>
                </a:moveTo>
                <a:cubicBezTo>
                  <a:pt x="2673293" y="11710737"/>
                  <a:pt x="2727158" y="11656876"/>
                  <a:pt x="2727158" y="11590421"/>
                </a:cubicBezTo>
                <a:cubicBezTo>
                  <a:pt x="2727158" y="11523966"/>
                  <a:pt x="2673293" y="11470105"/>
                  <a:pt x="2606842" y="11470105"/>
                </a:cubicBezTo>
                <a:cubicBezTo>
                  <a:pt x="2540392" y="11470105"/>
                  <a:pt x="2486526" y="11523966"/>
                  <a:pt x="2486526" y="11590421"/>
                </a:cubicBezTo>
                <a:cubicBezTo>
                  <a:pt x="2486526" y="11656876"/>
                  <a:pt x="2540392" y="11710737"/>
                  <a:pt x="2606842" y="11710737"/>
                </a:cubicBezTo>
                <a:close/>
                <a:moveTo>
                  <a:pt x="1965158" y="9144000"/>
                </a:moveTo>
                <a:cubicBezTo>
                  <a:pt x="2031608" y="9144000"/>
                  <a:pt x="2085474" y="9090139"/>
                  <a:pt x="2085474" y="9023684"/>
                </a:cubicBezTo>
                <a:cubicBezTo>
                  <a:pt x="2085474" y="8957230"/>
                  <a:pt x="2031608" y="8903368"/>
                  <a:pt x="1965158" y="8903368"/>
                </a:cubicBezTo>
                <a:cubicBezTo>
                  <a:pt x="1898708" y="8903368"/>
                  <a:pt x="1844842" y="8957230"/>
                  <a:pt x="1844842" y="9023684"/>
                </a:cubicBezTo>
                <a:cubicBezTo>
                  <a:pt x="1844842" y="9090139"/>
                  <a:pt x="1898708" y="9144000"/>
                  <a:pt x="1965158" y="9144000"/>
                </a:cubicBezTo>
                <a:close/>
                <a:moveTo>
                  <a:pt x="1965158" y="9785684"/>
                </a:moveTo>
                <a:cubicBezTo>
                  <a:pt x="2031608" y="9785684"/>
                  <a:pt x="2085474" y="9731823"/>
                  <a:pt x="2085474" y="9665368"/>
                </a:cubicBezTo>
                <a:cubicBezTo>
                  <a:pt x="2085474" y="9598914"/>
                  <a:pt x="2031608" y="9545053"/>
                  <a:pt x="1965158" y="9545053"/>
                </a:cubicBezTo>
                <a:cubicBezTo>
                  <a:pt x="1898708" y="9545053"/>
                  <a:pt x="1844842" y="9598914"/>
                  <a:pt x="1844842" y="9665368"/>
                </a:cubicBezTo>
                <a:cubicBezTo>
                  <a:pt x="1844842" y="9731823"/>
                  <a:pt x="1898708" y="9785684"/>
                  <a:pt x="1965158" y="9785684"/>
                </a:cubicBezTo>
                <a:close/>
                <a:moveTo>
                  <a:pt x="1323474" y="8502316"/>
                </a:moveTo>
                <a:cubicBezTo>
                  <a:pt x="1389924" y="8502316"/>
                  <a:pt x="1443790" y="8448454"/>
                  <a:pt x="1443790" y="8382000"/>
                </a:cubicBezTo>
                <a:cubicBezTo>
                  <a:pt x="1443790" y="8315546"/>
                  <a:pt x="1389924" y="8261684"/>
                  <a:pt x="1323474" y="8261684"/>
                </a:cubicBezTo>
                <a:cubicBezTo>
                  <a:pt x="1257023" y="8261684"/>
                  <a:pt x="1203158" y="8315546"/>
                  <a:pt x="1203158" y="8382000"/>
                </a:cubicBezTo>
                <a:cubicBezTo>
                  <a:pt x="1203158" y="8448454"/>
                  <a:pt x="1257023" y="8502316"/>
                  <a:pt x="1323474" y="8502316"/>
                </a:cubicBezTo>
                <a:close/>
                <a:moveTo>
                  <a:pt x="4531895" y="1443790"/>
                </a:moveTo>
                <a:cubicBezTo>
                  <a:pt x="4598349" y="1443790"/>
                  <a:pt x="4652211" y="1389924"/>
                  <a:pt x="4652211" y="1323474"/>
                </a:cubicBezTo>
                <a:cubicBezTo>
                  <a:pt x="4652211" y="1257023"/>
                  <a:pt x="4598349" y="1203158"/>
                  <a:pt x="4531895" y="1203158"/>
                </a:cubicBezTo>
                <a:cubicBezTo>
                  <a:pt x="4465441" y="1203158"/>
                  <a:pt x="4411579" y="1257023"/>
                  <a:pt x="4411579" y="1323474"/>
                </a:cubicBezTo>
                <a:cubicBezTo>
                  <a:pt x="4411579" y="1389924"/>
                  <a:pt x="4465441" y="1443790"/>
                  <a:pt x="4531895" y="1443790"/>
                </a:cubicBezTo>
                <a:close/>
                <a:moveTo>
                  <a:pt x="5173579" y="1443790"/>
                </a:moveTo>
                <a:cubicBezTo>
                  <a:pt x="5240034" y="1443790"/>
                  <a:pt x="5293895" y="1389924"/>
                  <a:pt x="5293895" y="1323474"/>
                </a:cubicBezTo>
                <a:cubicBezTo>
                  <a:pt x="5293895" y="1257023"/>
                  <a:pt x="5240034" y="1203158"/>
                  <a:pt x="5173579" y="1203158"/>
                </a:cubicBezTo>
                <a:cubicBezTo>
                  <a:pt x="5107125" y="1203158"/>
                  <a:pt x="5053263" y="1257023"/>
                  <a:pt x="5053263" y="1323474"/>
                </a:cubicBezTo>
                <a:cubicBezTo>
                  <a:pt x="5053263" y="1389924"/>
                  <a:pt x="5107125" y="1443790"/>
                  <a:pt x="5173579" y="1443790"/>
                </a:cubicBezTo>
                <a:close/>
                <a:moveTo>
                  <a:pt x="4531895" y="802105"/>
                </a:moveTo>
                <a:cubicBezTo>
                  <a:pt x="4598349" y="802105"/>
                  <a:pt x="4652211" y="748240"/>
                  <a:pt x="4652211" y="681790"/>
                </a:cubicBezTo>
                <a:cubicBezTo>
                  <a:pt x="4652211" y="615339"/>
                  <a:pt x="4598349" y="561474"/>
                  <a:pt x="4531895" y="561474"/>
                </a:cubicBezTo>
                <a:cubicBezTo>
                  <a:pt x="4465441" y="561474"/>
                  <a:pt x="4411579" y="615339"/>
                  <a:pt x="4411579" y="681790"/>
                </a:cubicBezTo>
                <a:cubicBezTo>
                  <a:pt x="4411579" y="748240"/>
                  <a:pt x="4465441" y="802105"/>
                  <a:pt x="4531895" y="802105"/>
                </a:cubicBezTo>
                <a:close/>
                <a:moveTo>
                  <a:pt x="5815263" y="2727158"/>
                </a:moveTo>
                <a:cubicBezTo>
                  <a:pt x="5881718" y="2727158"/>
                  <a:pt x="5935579" y="2673293"/>
                  <a:pt x="5935579" y="2606842"/>
                </a:cubicBezTo>
                <a:cubicBezTo>
                  <a:pt x="5935579" y="2540392"/>
                  <a:pt x="5881718" y="2486526"/>
                  <a:pt x="5815263" y="2486526"/>
                </a:cubicBezTo>
                <a:cubicBezTo>
                  <a:pt x="5748809" y="2486526"/>
                  <a:pt x="5694948" y="2540392"/>
                  <a:pt x="5694948" y="2606842"/>
                </a:cubicBezTo>
                <a:cubicBezTo>
                  <a:pt x="5694948" y="2673293"/>
                  <a:pt x="5748809" y="2727158"/>
                  <a:pt x="5815263" y="2727158"/>
                </a:cubicBezTo>
                <a:close/>
                <a:moveTo>
                  <a:pt x="6456948" y="2085474"/>
                </a:moveTo>
                <a:cubicBezTo>
                  <a:pt x="6523402" y="2085474"/>
                  <a:pt x="6577263" y="2031608"/>
                  <a:pt x="6577263" y="1965158"/>
                </a:cubicBezTo>
                <a:cubicBezTo>
                  <a:pt x="6577263" y="1898708"/>
                  <a:pt x="6523402" y="1844842"/>
                  <a:pt x="6456948" y="1844842"/>
                </a:cubicBezTo>
                <a:cubicBezTo>
                  <a:pt x="6390493" y="1844842"/>
                  <a:pt x="6336632" y="1898708"/>
                  <a:pt x="6336632" y="1965158"/>
                </a:cubicBezTo>
                <a:cubicBezTo>
                  <a:pt x="6336632" y="2031608"/>
                  <a:pt x="6390493" y="2085474"/>
                  <a:pt x="6456948" y="2085474"/>
                </a:cubicBezTo>
                <a:close/>
                <a:moveTo>
                  <a:pt x="6456948" y="802105"/>
                </a:moveTo>
                <a:cubicBezTo>
                  <a:pt x="6523402" y="802105"/>
                  <a:pt x="6577263" y="748240"/>
                  <a:pt x="6577263" y="681790"/>
                </a:cubicBezTo>
                <a:cubicBezTo>
                  <a:pt x="6577263" y="615339"/>
                  <a:pt x="6523402" y="561474"/>
                  <a:pt x="6456948" y="561474"/>
                </a:cubicBezTo>
                <a:cubicBezTo>
                  <a:pt x="6390493" y="561474"/>
                  <a:pt x="6336632" y="615339"/>
                  <a:pt x="6336632" y="681790"/>
                </a:cubicBezTo>
                <a:cubicBezTo>
                  <a:pt x="6336632" y="748240"/>
                  <a:pt x="6390493" y="802105"/>
                  <a:pt x="6456948" y="802105"/>
                </a:cubicBezTo>
                <a:close/>
                <a:moveTo>
                  <a:pt x="10948737" y="7860632"/>
                </a:moveTo>
                <a:cubicBezTo>
                  <a:pt x="11015192" y="7860632"/>
                  <a:pt x="11069053" y="7806770"/>
                  <a:pt x="11069053" y="7740316"/>
                </a:cubicBezTo>
                <a:cubicBezTo>
                  <a:pt x="11069053" y="7673862"/>
                  <a:pt x="11015192" y="7620000"/>
                  <a:pt x="10948737" y="7620000"/>
                </a:cubicBezTo>
                <a:cubicBezTo>
                  <a:pt x="10882282" y="7620000"/>
                  <a:pt x="10828421" y="7673862"/>
                  <a:pt x="10828421" y="7740316"/>
                </a:cubicBezTo>
                <a:cubicBezTo>
                  <a:pt x="10828421" y="7806770"/>
                  <a:pt x="10882282" y="7860632"/>
                  <a:pt x="10948737" y="7860632"/>
                </a:cubicBezTo>
                <a:close/>
                <a:moveTo>
                  <a:pt x="10307053" y="8502316"/>
                </a:moveTo>
                <a:cubicBezTo>
                  <a:pt x="10373508" y="8502316"/>
                  <a:pt x="10427368" y="8448454"/>
                  <a:pt x="10427368" y="8382000"/>
                </a:cubicBezTo>
                <a:cubicBezTo>
                  <a:pt x="10427368" y="8315546"/>
                  <a:pt x="10373508" y="8261684"/>
                  <a:pt x="10307053" y="8261684"/>
                </a:cubicBezTo>
                <a:cubicBezTo>
                  <a:pt x="10240598" y="8261684"/>
                  <a:pt x="10186737" y="8315546"/>
                  <a:pt x="10186737" y="8382000"/>
                </a:cubicBezTo>
                <a:cubicBezTo>
                  <a:pt x="10186737" y="8448454"/>
                  <a:pt x="10240598" y="8502316"/>
                  <a:pt x="10307053" y="8502316"/>
                </a:cubicBezTo>
                <a:close/>
                <a:moveTo>
                  <a:pt x="10307053" y="9144000"/>
                </a:moveTo>
                <a:cubicBezTo>
                  <a:pt x="10373508" y="9144000"/>
                  <a:pt x="10427368" y="9090139"/>
                  <a:pt x="10427368" y="9023684"/>
                </a:cubicBezTo>
                <a:cubicBezTo>
                  <a:pt x="10427368" y="8957230"/>
                  <a:pt x="10373508" y="8903368"/>
                  <a:pt x="10307053" y="8903368"/>
                </a:cubicBezTo>
                <a:cubicBezTo>
                  <a:pt x="10240598" y="8903368"/>
                  <a:pt x="10186737" y="8957230"/>
                  <a:pt x="10186737" y="9023684"/>
                </a:cubicBezTo>
                <a:cubicBezTo>
                  <a:pt x="10186737" y="9090139"/>
                  <a:pt x="10240598" y="9144000"/>
                  <a:pt x="10307053" y="9144000"/>
                </a:cubicBezTo>
                <a:close/>
                <a:moveTo>
                  <a:pt x="10307053" y="9785684"/>
                </a:moveTo>
                <a:cubicBezTo>
                  <a:pt x="10373508" y="9785684"/>
                  <a:pt x="10427368" y="9731823"/>
                  <a:pt x="10427368" y="9665368"/>
                </a:cubicBezTo>
                <a:cubicBezTo>
                  <a:pt x="10427368" y="9598914"/>
                  <a:pt x="10373508" y="9545053"/>
                  <a:pt x="10307053" y="9545053"/>
                </a:cubicBezTo>
                <a:cubicBezTo>
                  <a:pt x="10240598" y="9545053"/>
                  <a:pt x="10186737" y="9598914"/>
                  <a:pt x="10186737" y="9665368"/>
                </a:cubicBezTo>
                <a:cubicBezTo>
                  <a:pt x="10186737" y="9731823"/>
                  <a:pt x="10240598" y="9785684"/>
                  <a:pt x="10307053" y="9785684"/>
                </a:cubicBezTo>
                <a:close/>
                <a:moveTo>
                  <a:pt x="681790" y="7218948"/>
                </a:moveTo>
                <a:cubicBezTo>
                  <a:pt x="748240" y="7218948"/>
                  <a:pt x="802105" y="7165086"/>
                  <a:pt x="802105" y="7098632"/>
                </a:cubicBezTo>
                <a:cubicBezTo>
                  <a:pt x="802105" y="7032178"/>
                  <a:pt x="748240" y="6978316"/>
                  <a:pt x="681790" y="6978316"/>
                </a:cubicBezTo>
                <a:cubicBezTo>
                  <a:pt x="615339" y="6978316"/>
                  <a:pt x="561474" y="7032178"/>
                  <a:pt x="561474" y="7098632"/>
                </a:cubicBezTo>
                <a:cubicBezTo>
                  <a:pt x="561474" y="7165086"/>
                  <a:pt x="615339" y="7218948"/>
                  <a:pt x="681790" y="7218948"/>
                </a:cubicBezTo>
                <a:close/>
                <a:moveTo>
                  <a:pt x="681790" y="7860632"/>
                </a:moveTo>
                <a:cubicBezTo>
                  <a:pt x="748240" y="7860632"/>
                  <a:pt x="802105" y="7806770"/>
                  <a:pt x="802105" y="7740316"/>
                </a:cubicBezTo>
                <a:cubicBezTo>
                  <a:pt x="802105" y="7673862"/>
                  <a:pt x="748240" y="7620000"/>
                  <a:pt x="681790" y="7620000"/>
                </a:cubicBezTo>
                <a:cubicBezTo>
                  <a:pt x="615339" y="7620000"/>
                  <a:pt x="561474" y="7673862"/>
                  <a:pt x="561474" y="7740316"/>
                </a:cubicBezTo>
                <a:cubicBezTo>
                  <a:pt x="561474" y="7806770"/>
                  <a:pt x="615339" y="7860632"/>
                  <a:pt x="681790" y="7860632"/>
                </a:cubicBezTo>
                <a:close/>
                <a:moveTo>
                  <a:pt x="681790" y="6577263"/>
                </a:moveTo>
                <a:cubicBezTo>
                  <a:pt x="748240" y="6577263"/>
                  <a:pt x="802105" y="6523402"/>
                  <a:pt x="802105" y="6456948"/>
                </a:cubicBezTo>
                <a:cubicBezTo>
                  <a:pt x="802105" y="6390493"/>
                  <a:pt x="748240" y="6336632"/>
                  <a:pt x="681790" y="6336632"/>
                </a:cubicBezTo>
                <a:cubicBezTo>
                  <a:pt x="615339" y="6336632"/>
                  <a:pt x="561474" y="6390493"/>
                  <a:pt x="561474" y="6456948"/>
                </a:cubicBezTo>
                <a:cubicBezTo>
                  <a:pt x="561474" y="6523402"/>
                  <a:pt x="615339" y="6577263"/>
                  <a:pt x="681790" y="6577263"/>
                </a:cubicBezTo>
                <a:close/>
                <a:moveTo>
                  <a:pt x="1323474" y="6577263"/>
                </a:moveTo>
                <a:cubicBezTo>
                  <a:pt x="1389924" y="6577263"/>
                  <a:pt x="1443790" y="6523402"/>
                  <a:pt x="1443790" y="6456948"/>
                </a:cubicBezTo>
                <a:cubicBezTo>
                  <a:pt x="1443790" y="6390493"/>
                  <a:pt x="1389924" y="6336632"/>
                  <a:pt x="1323474" y="6336632"/>
                </a:cubicBezTo>
                <a:cubicBezTo>
                  <a:pt x="1257023" y="6336632"/>
                  <a:pt x="1203158" y="6390493"/>
                  <a:pt x="1203158" y="6456948"/>
                </a:cubicBezTo>
                <a:cubicBezTo>
                  <a:pt x="1203158" y="6523402"/>
                  <a:pt x="1257023" y="6577263"/>
                  <a:pt x="1323474" y="6577263"/>
                </a:cubicBezTo>
                <a:close/>
                <a:moveTo>
                  <a:pt x="681790" y="3368842"/>
                </a:moveTo>
                <a:cubicBezTo>
                  <a:pt x="748240" y="3368842"/>
                  <a:pt x="802105" y="3314977"/>
                  <a:pt x="802105" y="3248526"/>
                </a:cubicBezTo>
                <a:cubicBezTo>
                  <a:pt x="802105" y="3182076"/>
                  <a:pt x="748240" y="3128211"/>
                  <a:pt x="681790" y="3128211"/>
                </a:cubicBezTo>
                <a:cubicBezTo>
                  <a:pt x="615339" y="3128211"/>
                  <a:pt x="561474" y="3182076"/>
                  <a:pt x="561474" y="3248526"/>
                </a:cubicBezTo>
                <a:cubicBezTo>
                  <a:pt x="561474" y="3314977"/>
                  <a:pt x="615339" y="3368842"/>
                  <a:pt x="681790" y="3368842"/>
                </a:cubicBezTo>
                <a:close/>
                <a:moveTo>
                  <a:pt x="1965158" y="5935579"/>
                </a:moveTo>
                <a:cubicBezTo>
                  <a:pt x="2031608" y="5935579"/>
                  <a:pt x="2085474" y="5881718"/>
                  <a:pt x="2085474" y="5815263"/>
                </a:cubicBezTo>
                <a:cubicBezTo>
                  <a:pt x="2085474" y="5748809"/>
                  <a:pt x="2031608" y="5694948"/>
                  <a:pt x="1965158" y="5694948"/>
                </a:cubicBezTo>
                <a:cubicBezTo>
                  <a:pt x="1898708" y="5694948"/>
                  <a:pt x="1844842" y="5748809"/>
                  <a:pt x="1844842" y="5815263"/>
                </a:cubicBezTo>
                <a:cubicBezTo>
                  <a:pt x="1844842" y="5881718"/>
                  <a:pt x="1898708" y="5935579"/>
                  <a:pt x="1965158" y="5935579"/>
                </a:cubicBezTo>
                <a:close/>
                <a:moveTo>
                  <a:pt x="2606842" y="5293895"/>
                </a:moveTo>
                <a:cubicBezTo>
                  <a:pt x="2673293" y="5293895"/>
                  <a:pt x="2727158" y="5240034"/>
                  <a:pt x="2727158" y="5173579"/>
                </a:cubicBezTo>
                <a:cubicBezTo>
                  <a:pt x="2727158" y="5107125"/>
                  <a:pt x="2673293" y="5053263"/>
                  <a:pt x="2606842" y="5053263"/>
                </a:cubicBezTo>
                <a:cubicBezTo>
                  <a:pt x="2540392" y="5053263"/>
                  <a:pt x="2486526" y="5107125"/>
                  <a:pt x="2486526" y="5173579"/>
                </a:cubicBezTo>
                <a:cubicBezTo>
                  <a:pt x="2486526" y="5240034"/>
                  <a:pt x="2540392" y="5293895"/>
                  <a:pt x="2606842" y="5293895"/>
                </a:cubicBezTo>
                <a:close/>
              </a:path>
            </a:pathLst>
          </a:custGeom>
          <a:solidFill>
            <a:srgbClr val="237825">
              <a:alpha val="5000"/>
            </a:srgbClr>
          </a:solidFill>
          <a:ln w="40105" cap="flat">
            <a:noFill/>
            <a:prstDash val="solid"/>
            <a:miter/>
          </a:ln>
        </p:spPr>
        <p:txBody>
          <a:bodyPr rtlCol="0" anchor="ctr"/>
          <a:p>
            <a:endParaRPr lang="zh-CN" altLang="en-US"/>
          </a:p>
        </p:txBody>
      </p:sp>
      <p:pic>
        <p:nvPicPr>
          <p:cNvPr id="2097261" name="Picture 3"/>
          <p:cNvPicPr preferRelativeResize="0">
            <a:picLocks noChangeArrowheads="1"/>
          </p:cNvPicPr>
          <p:nvPr/>
        </p:nvPicPr>
        <p:blipFill>
          <a:blip r:embed="rId1" cstate="print"/>
          <a:stretch>
            <a:fillRect/>
          </a:stretch>
        </p:blipFill>
        <p:spPr bwMode="auto">
          <a:xfrm>
            <a:off x="7464152" y="80736"/>
            <a:ext cx="972000" cy="972000"/>
          </a:xfrm>
          <a:prstGeom prst="rect">
            <a:avLst/>
          </a:prstGeom>
          <a:noFill/>
          <a:ln>
            <a:noFill/>
          </a:ln>
        </p:spPr>
      </p:pic>
      <p:pic>
        <p:nvPicPr>
          <p:cNvPr id="2097262" name="跳">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73047" y="3647632"/>
            <a:ext cx="609600" cy="609600"/>
          </a:xfrm>
          <a:prstGeom prst="rect">
            <a:avLst/>
          </a:prstGeom>
        </p:spPr>
      </p:pic>
      <p:grpSp>
        <p:nvGrpSpPr>
          <p:cNvPr id="175" name="组合 87"/>
          <p:cNvGrpSpPr/>
          <p:nvPr>
            <p:custDataLst>
              <p:tags r:id="rId5"/>
            </p:custDataLst>
          </p:nvPr>
        </p:nvGrpSpPr>
        <p:grpSpPr>
          <a:xfrm>
            <a:off x="3627892" y="3736130"/>
            <a:ext cx="1246187" cy="1482442"/>
            <a:chOff x="2951178" y="3520136"/>
            <a:chExt cx="1246187" cy="1482442"/>
          </a:xfrm>
        </p:grpSpPr>
        <p:grpSp>
          <p:nvGrpSpPr>
            <p:cNvPr id="176" name="组合 88"/>
            <p:cNvGrpSpPr/>
            <p:nvPr/>
          </p:nvGrpSpPr>
          <p:grpSpPr>
            <a:xfrm>
              <a:off x="2951178" y="3756978"/>
              <a:ext cx="1246187" cy="1245600"/>
              <a:chOff x="2951178" y="3756978"/>
              <a:chExt cx="1246187" cy="1245600"/>
            </a:xfrm>
          </p:grpSpPr>
          <p:sp>
            <p:nvSpPr>
              <p:cNvPr id="1048879" name="矩形 90"/>
              <p:cNvSpPr/>
              <p:nvPr>
                <p:custDataLst>
                  <p:tags r:id="rId6"/>
                </p:custDataLst>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80" name="椭圆 91"/>
              <p:cNvSpPr/>
              <p:nvPr>
                <p:custDataLst>
                  <p:tags r:id="rId7"/>
                </p:custDataLst>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81" name="椭圆 92"/>
              <p:cNvSpPr/>
              <p:nvPr>
                <p:custDataLst>
                  <p:tags r:id="rId8"/>
                </p:custDataLst>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82" name="椭圆 93"/>
              <p:cNvSpPr/>
              <p:nvPr>
                <p:custDataLst>
                  <p:tags r:id="rId9"/>
                </p:custDataLst>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83" name="椭圆 94"/>
              <p:cNvSpPr/>
              <p:nvPr>
                <p:custDataLst>
                  <p:tags r:id="rId10"/>
                </p:custDataLst>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884" name="矩形 3"/>
            <p:cNvSpPr>
              <a:spLocks noChangeArrowheads="1"/>
            </p:cNvSpPr>
            <p:nvPr/>
          </p:nvSpPr>
          <p:spPr bwMode="auto">
            <a:xfrm>
              <a:off x="3106538" y="3520136"/>
              <a:ext cx="1065575" cy="378565"/>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177" name="组合 96"/>
          <p:cNvGrpSpPr/>
          <p:nvPr>
            <p:custDataLst>
              <p:tags r:id="rId11"/>
            </p:custDataLst>
          </p:nvPr>
        </p:nvGrpSpPr>
        <p:grpSpPr>
          <a:xfrm>
            <a:off x="4870655" y="3972972"/>
            <a:ext cx="1246187" cy="1245600"/>
            <a:chOff x="2951178" y="3756978"/>
            <a:chExt cx="1246187" cy="1245600"/>
          </a:xfrm>
        </p:grpSpPr>
        <p:sp>
          <p:nvSpPr>
            <p:cNvPr id="1048885" name="矩形 98"/>
            <p:cNvSpPr/>
            <p:nvPr>
              <p:custDataLst>
                <p:tags r:id="rId12"/>
              </p:custDataLst>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86" name="椭圆 99"/>
            <p:cNvSpPr/>
            <p:nvPr>
              <p:custDataLst>
                <p:tags r:id="rId13"/>
              </p:custDataLst>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87" name="椭圆 100"/>
            <p:cNvSpPr/>
            <p:nvPr>
              <p:custDataLst>
                <p:tags r:id="rId14"/>
              </p:custDataLst>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88" name="椭圆 101"/>
            <p:cNvSpPr/>
            <p:nvPr>
              <p:custDataLst>
                <p:tags r:id="rId15"/>
              </p:custDataLst>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89" name="椭圆 102"/>
            <p:cNvSpPr/>
            <p:nvPr>
              <p:custDataLst>
                <p:tags r:id="rId16"/>
              </p:custDataLst>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178" name="组合 104"/>
          <p:cNvGrpSpPr/>
          <p:nvPr>
            <p:custDataLst>
              <p:tags r:id="rId17"/>
            </p:custDataLst>
          </p:nvPr>
        </p:nvGrpSpPr>
        <p:grpSpPr>
          <a:xfrm>
            <a:off x="6120789" y="3972972"/>
            <a:ext cx="1246187" cy="1245600"/>
            <a:chOff x="2951178" y="3756978"/>
            <a:chExt cx="1246187" cy="1245600"/>
          </a:xfrm>
        </p:grpSpPr>
        <p:sp>
          <p:nvSpPr>
            <p:cNvPr id="1048890" name="矩形 106"/>
            <p:cNvSpPr/>
            <p:nvPr>
              <p:custDataLst>
                <p:tags r:id="rId18"/>
              </p:custDataLst>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91" name="椭圆 107"/>
            <p:cNvSpPr/>
            <p:nvPr>
              <p:custDataLst>
                <p:tags r:id="rId19"/>
              </p:custDataLst>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92" name="椭圆 108"/>
            <p:cNvSpPr/>
            <p:nvPr>
              <p:custDataLst>
                <p:tags r:id="rId20"/>
              </p:custDataLst>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93" name="椭圆 109"/>
            <p:cNvSpPr/>
            <p:nvPr>
              <p:custDataLst>
                <p:tags r:id="rId21"/>
              </p:custDataLst>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94" name="椭圆 110"/>
            <p:cNvSpPr/>
            <p:nvPr>
              <p:custDataLst>
                <p:tags r:id="rId22"/>
              </p:custDataLst>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179" name="组合 26"/>
          <p:cNvGrpSpPr/>
          <p:nvPr>
            <p:custDataLst>
              <p:tags r:id="rId23"/>
            </p:custDataLst>
          </p:nvPr>
        </p:nvGrpSpPr>
        <p:grpSpPr>
          <a:xfrm>
            <a:off x="6076918" y="939166"/>
            <a:ext cx="1246187" cy="1558290"/>
            <a:chOff x="2951178" y="3520136"/>
            <a:chExt cx="1246187" cy="1558290"/>
          </a:xfrm>
        </p:grpSpPr>
        <p:grpSp>
          <p:nvGrpSpPr>
            <p:cNvPr id="180" name="组合 152"/>
            <p:cNvGrpSpPr/>
            <p:nvPr/>
          </p:nvGrpSpPr>
          <p:grpSpPr>
            <a:xfrm>
              <a:off x="2951178" y="3756978"/>
              <a:ext cx="1246187" cy="1245600"/>
              <a:chOff x="2951178" y="3756978"/>
              <a:chExt cx="1246187" cy="1245600"/>
            </a:xfrm>
          </p:grpSpPr>
          <p:sp>
            <p:nvSpPr>
              <p:cNvPr id="1048895" name="矩形 154"/>
              <p:cNvSpPr/>
              <p:nvPr>
                <p:custDataLst>
                  <p:tags r:id="rId24"/>
                </p:custDataLst>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896" name="椭圆 155"/>
              <p:cNvSpPr/>
              <p:nvPr>
                <p:custDataLst>
                  <p:tags r:id="rId25"/>
                </p:custDataLst>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97" name="椭圆 156"/>
              <p:cNvSpPr/>
              <p:nvPr>
                <p:custDataLst>
                  <p:tags r:id="rId26"/>
                </p:custDataLst>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98" name="椭圆 157"/>
              <p:cNvSpPr/>
              <p:nvPr>
                <p:custDataLst>
                  <p:tags r:id="rId27"/>
                </p:custDataLst>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899" name="椭圆 158"/>
              <p:cNvSpPr/>
              <p:nvPr>
                <p:custDataLst>
                  <p:tags r:id="rId28"/>
                </p:custDataLst>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900" name="矩形 3"/>
            <p:cNvSpPr>
              <a:spLocks noChangeArrowheads="1"/>
            </p:cNvSpPr>
            <p:nvPr>
              <p:custDataLst>
                <p:tags r:id="rId29"/>
              </p:custDataLst>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181" name="组合 172"/>
          <p:cNvGrpSpPr/>
          <p:nvPr>
            <p:custDataLst>
              <p:tags r:id="rId30"/>
            </p:custDataLst>
          </p:nvPr>
        </p:nvGrpSpPr>
        <p:grpSpPr>
          <a:xfrm>
            <a:off x="7367604" y="3972972"/>
            <a:ext cx="1246187" cy="1245600"/>
            <a:chOff x="2951178" y="3756978"/>
            <a:chExt cx="1246187" cy="1245600"/>
          </a:xfrm>
        </p:grpSpPr>
        <p:sp>
          <p:nvSpPr>
            <p:cNvPr id="1048901" name="矩形 174"/>
            <p:cNvSpPr/>
            <p:nvPr>
              <p:custDataLst>
                <p:tags r:id="rId31"/>
              </p:custDataLst>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902" name="椭圆 175"/>
            <p:cNvSpPr/>
            <p:nvPr>
              <p:custDataLst>
                <p:tags r:id="rId32"/>
              </p:custDataLst>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03" name="椭圆 176"/>
            <p:cNvSpPr/>
            <p:nvPr>
              <p:custDataLst>
                <p:tags r:id="rId33"/>
              </p:custDataLst>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04" name="椭圆 177"/>
            <p:cNvSpPr/>
            <p:nvPr>
              <p:custDataLst>
                <p:tags r:id="rId34"/>
              </p:custDataLst>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05" name="椭圆 178"/>
            <p:cNvSpPr/>
            <p:nvPr>
              <p:custDataLst>
                <p:tags r:id="rId35"/>
              </p:custDataLst>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182" name="组合 114"/>
          <p:cNvGrpSpPr/>
          <p:nvPr>
            <p:custDataLst>
              <p:tags r:id="rId36"/>
            </p:custDataLst>
          </p:nvPr>
        </p:nvGrpSpPr>
        <p:grpSpPr>
          <a:xfrm>
            <a:off x="7321245" y="1176008"/>
            <a:ext cx="1246187" cy="1245600"/>
            <a:chOff x="2951178" y="3756978"/>
            <a:chExt cx="1246187" cy="1245600"/>
          </a:xfrm>
        </p:grpSpPr>
        <p:sp>
          <p:nvSpPr>
            <p:cNvPr id="1048906" name="矩形 115"/>
            <p:cNvSpPr/>
            <p:nvPr>
              <p:custDataLst>
                <p:tags r:id="rId37"/>
              </p:custDataLst>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907" name="椭圆 116"/>
            <p:cNvSpPr/>
            <p:nvPr>
              <p:custDataLst>
                <p:tags r:id="rId38"/>
              </p:custDataLst>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08" name="椭圆 117"/>
            <p:cNvSpPr/>
            <p:nvPr>
              <p:custDataLst>
                <p:tags r:id="rId39"/>
              </p:custDataLst>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09" name="椭圆 118"/>
            <p:cNvSpPr/>
            <p:nvPr>
              <p:custDataLst>
                <p:tags r:id="rId40"/>
              </p:custDataLst>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10" name="椭圆 119"/>
            <p:cNvSpPr/>
            <p:nvPr>
              <p:custDataLst>
                <p:tags r:id="rId41"/>
              </p:custDataLst>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911" name="矩形 3"/>
          <p:cNvSpPr>
            <a:spLocks noChangeArrowheads="1"/>
          </p:cNvSpPr>
          <p:nvPr>
            <p:custDataLst>
              <p:tags r:id="rId42"/>
            </p:custDataLst>
          </p:nvPr>
        </p:nvSpPr>
        <p:spPr bwMode="auto">
          <a:xfrm>
            <a:off x="7471453" y="93916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pic>
        <p:nvPicPr>
          <p:cNvPr id="2097263" name="Picture 6" descr="C:\Users\Administrator.PC-20110803SOOA\Desktop\路\92feb162706bae500d33fa1d.gif"/>
          <p:cNvPicPr>
            <a:picLocks noChangeAspect="1" noChangeArrowheads="1"/>
          </p:cNvPicPr>
          <p:nvPr/>
        </p:nvPicPr>
        <p:blipFill>
          <a:blip r:embed="rId43"/>
          <a:srcRect/>
          <a:stretch>
            <a:fillRect/>
          </a:stretch>
        </p:blipFill>
        <p:spPr bwMode="auto">
          <a:xfrm>
            <a:off x="8783799" y="5539279"/>
            <a:ext cx="839117" cy="1260000"/>
          </a:xfrm>
          <a:prstGeom prst="rect">
            <a:avLst/>
          </a:prstGeom>
          <a:noFill/>
          <a:ln>
            <a:noFill/>
          </a:ln>
        </p:spPr>
      </p:pic>
      <p:pic>
        <p:nvPicPr>
          <p:cNvPr id="2097264" name="Picture 6" descr="C:\Users\Administrator.PC-20110803SOOA\Desktop\路\92feb162706bae500d33fa1d.gif"/>
          <p:cNvPicPr>
            <a:picLocks noChangeAspect="1" noChangeArrowheads="1"/>
          </p:cNvPicPr>
          <p:nvPr/>
        </p:nvPicPr>
        <p:blipFill>
          <a:blip r:embed="rId43"/>
          <a:srcRect/>
          <a:stretch>
            <a:fillRect/>
          </a:stretch>
        </p:blipFill>
        <p:spPr bwMode="auto">
          <a:xfrm flipH="1">
            <a:off x="8770867" y="2789442"/>
            <a:ext cx="839118" cy="1260000"/>
          </a:xfrm>
          <a:prstGeom prst="rect">
            <a:avLst/>
          </a:prstGeom>
          <a:noFill/>
          <a:ln>
            <a:noFill/>
          </a:ln>
        </p:spPr>
      </p:pic>
      <p:pic>
        <p:nvPicPr>
          <p:cNvPr id="2097265" name="Picture 6" descr="C:\Users\Administrator.PC-20110803SOOA\Desktop\路\92feb162706bae500d33fa1d.gif"/>
          <p:cNvPicPr>
            <a:picLocks noChangeAspect="1" noChangeArrowheads="1"/>
          </p:cNvPicPr>
          <p:nvPr/>
        </p:nvPicPr>
        <p:blipFill>
          <a:blip r:embed="rId43"/>
          <a:srcRect/>
          <a:stretch>
            <a:fillRect/>
          </a:stretch>
        </p:blipFill>
        <p:spPr bwMode="auto">
          <a:xfrm>
            <a:off x="7489131" y="5553376"/>
            <a:ext cx="839117" cy="1260000"/>
          </a:xfrm>
          <a:prstGeom prst="rect">
            <a:avLst/>
          </a:prstGeom>
          <a:noFill/>
          <a:ln>
            <a:noFill/>
          </a:ln>
        </p:spPr>
      </p:pic>
      <p:pic>
        <p:nvPicPr>
          <p:cNvPr id="2097266" name="进管或缩小">
            <a:hlinkClick r:id="" action="ppaction://media"/>
          </p:cNvPr>
          <p:cNvPicPr>
            <a:picLocks noChangeAspect="1"/>
          </p:cNvPicPr>
          <p:nvPr>
            <a:audioFile r:link="rId44"/>
            <p:extLst>
              <p:ext uri="{DAA4B4D4-6D71-4841-9C94-3DE7FCFB9230}">
                <p14:media xmlns:p14="http://schemas.microsoft.com/office/powerpoint/2010/main" r:embed="rId45"/>
              </p:ext>
            </p:extLst>
          </p:nvPr>
        </p:nvPicPr>
        <p:blipFill>
          <a:blip r:embed="rId4"/>
          <a:stretch>
            <a:fillRect/>
          </a:stretch>
        </p:blipFill>
        <p:spPr>
          <a:xfrm>
            <a:off x="-799313" y="1914947"/>
            <a:ext cx="609600" cy="609600"/>
          </a:xfrm>
          <a:prstGeom prst="rect">
            <a:avLst/>
          </a:prstGeom>
        </p:spPr>
      </p:pic>
      <p:pic>
        <p:nvPicPr>
          <p:cNvPr id="2097267" name="Picture 6" descr="C:\Users\Administrator.PC-20110803SOOA\Desktop\路\92feb162706bae500d33fa1d.gif"/>
          <p:cNvPicPr>
            <a:picLocks noChangeAspect="1" noChangeArrowheads="1"/>
          </p:cNvPicPr>
          <p:nvPr>
            <p:custDataLst>
              <p:tags r:id="rId46"/>
            </p:custDataLst>
          </p:nvPr>
        </p:nvPicPr>
        <p:blipFill>
          <a:blip r:embed="rId43"/>
          <a:srcRect/>
          <a:stretch>
            <a:fillRect/>
          </a:stretch>
        </p:blipFill>
        <p:spPr bwMode="auto">
          <a:xfrm flipH="1">
            <a:off x="7536723" y="2789442"/>
            <a:ext cx="839118" cy="1260000"/>
          </a:xfrm>
          <a:prstGeom prst="rect">
            <a:avLst/>
          </a:prstGeom>
          <a:noFill/>
          <a:ln>
            <a:noFill/>
          </a:ln>
        </p:spPr>
      </p:pic>
      <p:pic>
        <p:nvPicPr>
          <p:cNvPr id="2097268" name="图片 4" descr="图片包含 游戏机, 画, 键盘&#10;&#10;描述已自动生成"/>
          <p:cNvPicPr>
            <a:picLocks noChangeAspect="1"/>
          </p:cNvPicPr>
          <p:nvPr>
            <p:custDataLst>
              <p:tags r:id="rId47"/>
            </p:custDataLst>
          </p:nvPr>
        </p:nvPicPr>
        <p:blipFill>
          <a:blip r:embed="rId48"/>
          <a:stretch>
            <a:fillRect/>
          </a:stretch>
        </p:blipFill>
        <p:spPr>
          <a:xfrm>
            <a:off x="2337264" y="3963376"/>
            <a:ext cx="1270941" cy="1270941"/>
          </a:xfrm>
          <a:prstGeom prst="rect">
            <a:avLst/>
          </a:prstGeom>
        </p:spPr>
      </p:pic>
      <p:pic>
        <p:nvPicPr>
          <p:cNvPr id="2097269" name="图片 7" descr="图片包含 游戏机, 画, 键盘&#10;&#10;描述已自动生成"/>
          <p:cNvPicPr>
            <a:picLocks noChangeAspect="1"/>
          </p:cNvPicPr>
          <p:nvPr/>
        </p:nvPicPr>
        <p:blipFill>
          <a:blip r:embed="rId48"/>
          <a:stretch>
            <a:fillRect/>
          </a:stretch>
        </p:blipFill>
        <p:spPr>
          <a:xfrm>
            <a:off x="8581371" y="1157600"/>
            <a:ext cx="1270941" cy="1270941"/>
          </a:xfrm>
          <a:prstGeom prst="rect">
            <a:avLst/>
          </a:prstGeom>
        </p:spPr>
      </p:pic>
      <p:grpSp>
        <p:nvGrpSpPr>
          <p:cNvPr id="183" name="组合 2"/>
          <p:cNvGrpSpPr/>
          <p:nvPr/>
        </p:nvGrpSpPr>
        <p:grpSpPr>
          <a:xfrm>
            <a:off x="8611688" y="3963376"/>
            <a:ext cx="1219048" cy="1409840"/>
            <a:chOff x="10272464" y="3012113"/>
            <a:chExt cx="1219048" cy="1409840"/>
          </a:xfrm>
        </p:grpSpPr>
        <p:pic>
          <p:nvPicPr>
            <p:cNvPr id="2097270" name="图片 86" descr="图片包含 游戏机, 食物&#10;&#10;描述已自动生成"/>
            <p:cNvPicPr>
              <a:picLocks noChangeAspect="1"/>
            </p:cNvPicPr>
            <p:nvPr/>
          </p:nvPicPr>
          <p:blipFill rotWithShape="1">
            <a:blip r:embed="rId49"/>
            <a:srcRect b="42174"/>
            <a:stretch>
              <a:fillRect/>
            </a:stretch>
          </p:blipFill>
          <p:spPr>
            <a:xfrm>
              <a:off x="10272464" y="3012113"/>
              <a:ext cx="1219048" cy="704920"/>
            </a:xfrm>
            <a:prstGeom prst="rect">
              <a:avLst/>
            </a:prstGeom>
          </p:spPr>
        </p:pic>
        <p:pic>
          <p:nvPicPr>
            <p:cNvPr id="2097271" name="图片 95" descr="图片包含 游戏机, 食物&#10;&#10;描述已自动生成"/>
            <p:cNvPicPr>
              <a:picLocks noChangeAspect="1"/>
            </p:cNvPicPr>
            <p:nvPr/>
          </p:nvPicPr>
          <p:blipFill rotWithShape="1">
            <a:blip r:embed="rId49"/>
            <a:srcRect b="42174"/>
            <a:stretch>
              <a:fillRect/>
            </a:stretch>
          </p:blipFill>
          <p:spPr>
            <a:xfrm flipV="1">
              <a:off x="10272464" y="3717033"/>
              <a:ext cx="1219048" cy="704920"/>
            </a:xfrm>
            <a:prstGeom prst="rect">
              <a:avLst/>
            </a:prstGeom>
          </p:spPr>
        </p:pic>
      </p:grpSp>
      <p:pic>
        <p:nvPicPr>
          <p:cNvPr id="2097272" name="图片 125" descr="图片包含 游戏机, 电脑&#10;&#10;描述已自动生成"/>
          <p:cNvPicPr>
            <a:picLocks noChangeAspect="1"/>
          </p:cNvPicPr>
          <p:nvPr/>
        </p:nvPicPr>
        <p:blipFill>
          <a:blip r:embed="rId50"/>
          <a:stretch>
            <a:fillRect/>
          </a:stretch>
        </p:blipFill>
        <p:spPr>
          <a:xfrm>
            <a:off x="350520" y="278765"/>
            <a:ext cx="1062355" cy="1062355"/>
          </a:xfrm>
          <a:prstGeom prst="rect">
            <a:avLst/>
          </a:prstGeom>
        </p:spPr>
      </p:pic>
      <p:sp>
        <p:nvSpPr>
          <p:cNvPr id="1048912" name="矩形 3"/>
          <p:cNvSpPr>
            <a:spLocks noChangeArrowheads="1"/>
          </p:cNvSpPr>
          <p:nvPr/>
        </p:nvSpPr>
        <p:spPr bwMode="auto">
          <a:xfrm>
            <a:off x="3518859" y="4279515"/>
            <a:ext cx="1262380" cy="574041"/>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sz="3200" b="1" dirty="0">
                <a:solidFill>
                  <a:schemeClr val="tx1">
                    <a:lumMod val="85000"/>
                    <a:lumOff val="15000"/>
                  </a:schemeClr>
                </a:solidFill>
                <a:latin typeface="微软雅黑" panose="020B0503020204020204" pitchFamily="34" charset="-122"/>
                <a:ea typeface="微软雅黑" panose="020B0503020204020204" pitchFamily="34" charset="-122"/>
              </a:rPr>
              <a:t>Name</a:t>
            </a:r>
            <a:endParaRPr 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8913" name="矩形 3"/>
          <p:cNvSpPr>
            <a:spLocks noChangeArrowheads="1"/>
          </p:cNvSpPr>
          <p:nvPr/>
        </p:nvSpPr>
        <p:spPr bwMode="auto">
          <a:xfrm>
            <a:off x="4748564" y="4278765"/>
            <a:ext cx="1262380" cy="574041"/>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sz="3200" b="1" dirty="0">
                <a:solidFill>
                  <a:schemeClr val="tx1">
                    <a:lumMod val="85000"/>
                    <a:lumOff val="15000"/>
                  </a:schemeClr>
                </a:solidFill>
                <a:latin typeface="微软雅黑" panose="020B0503020204020204" pitchFamily="34" charset="-122"/>
                <a:ea typeface="微软雅黑" panose="020B0503020204020204" pitchFamily="34" charset="-122"/>
              </a:rPr>
              <a:t>Origin</a:t>
            </a:r>
            <a:endParaRPr 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8914" name="矩形 3"/>
          <p:cNvSpPr>
            <a:spLocks noChangeArrowheads="1"/>
          </p:cNvSpPr>
          <p:nvPr/>
        </p:nvSpPr>
        <p:spPr bwMode="auto">
          <a:xfrm>
            <a:off x="6041390" y="4046855"/>
            <a:ext cx="1443355" cy="549275"/>
          </a:xfrm>
          <a:prstGeom prst="rect">
            <a:avLst/>
          </a:prstGeom>
          <a:noFill/>
          <a:ln>
            <a:noFill/>
          </a:ln>
        </p:spPr>
        <p:txBody>
          <a:bodyPr wrap="none">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2800" b="1" dirty="0">
                <a:solidFill>
                  <a:schemeClr val="tx1"/>
                </a:solidFill>
                <a:latin typeface="微软雅黑" panose="020B0503020204020204" pitchFamily="34" charset="-122"/>
                <a:ea typeface="微软雅黑" panose="020B0503020204020204" pitchFamily="34" charset="-122"/>
              </a:rPr>
              <a:t>Compo</a:t>
            </a:r>
            <a:endParaRPr lang="en-US" altLang="zh-CN" sz="2800" b="1" dirty="0">
              <a:solidFill>
                <a:schemeClr val="tx1"/>
              </a:solidFill>
              <a:latin typeface="微软雅黑" panose="020B0503020204020204" pitchFamily="34" charset="-122"/>
              <a:ea typeface="微软雅黑" panose="020B0503020204020204" pitchFamily="34" charset="-122"/>
            </a:endParaRPr>
          </a:p>
          <a:p>
            <a:pPr algn="ctr" eaLnBrk="1" hangingPunct="1">
              <a:lnSpc>
                <a:spcPts val="3800"/>
              </a:lnSpc>
            </a:pPr>
            <a:r>
              <a:rPr lang="en-US" altLang="zh-CN" sz="2800" b="1" dirty="0">
                <a:solidFill>
                  <a:schemeClr val="tx1"/>
                </a:solidFill>
                <a:latin typeface="微软雅黑" panose="020B0503020204020204" pitchFamily="34" charset="-122"/>
                <a:ea typeface="微软雅黑" panose="020B0503020204020204" pitchFamily="34" charset="-122"/>
              </a:rPr>
              <a:t>nents</a:t>
            </a:r>
            <a:endParaRPr lang="en-US" altLang="zh-CN" sz="2800" b="1" dirty="0">
              <a:solidFill>
                <a:schemeClr val="tx1"/>
              </a:solidFill>
              <a:latin typeface="微软雅黑" panose="020B0503020204020204" pitchFamily="34" charset="-122"/>
              <a:ea typeface="微软雅黑" panose="020B0503020204020204" pitchFamily="34" charset="-122"/>
            </a:endParaRPr>
          </a:p>
        </p:txBody>
      </p:sp>
      <p:sp>
        <p:nvSpPr>
          <p:cNvPr id="1048915" name="矩形 3"/>
          <p:cNvSpPr>
            <a:spLocks noChangeArrowheads="1"/>
          </p:cNvSpPr>
          <p:nvPr/>
        </p:nvSpPr>
        <p:spPr bwMode="auto">
          <a:xfrm>
            <a:off x="7419760" y="4064135"/>
            <a:ext cx="1122680" cy="1056640"/>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2800" b="1" dirty="0">
                <a:latin typeface="微软雅黑" panose="020B0503020204020204" pitchFamily="34" charset="-122"/>
                <a:ea typeface="微软雅黑" panose="020B0503020204020204" pitchFamily="34" charset="-122"/>
              </a:rPr>
              <a:t>Game</a:t>
            </a:r>
            <a:endParaRPr lang="en-US" altLang="zh-CN" sz="2800" b="1" dirty="0">
              <a:latin typeface="微软雅黑" panose="020B0503020204020204" pitchFamily="34" charset="-122"/>
              <a:ea typeface="微软雅黑" panose="020B0503020204020204" pitchFamily="34" charset="-122"/>
            </a:endParaRPr>
          </a:p>
          <a:p>
            <a:pPr algn="ctr" eaLnBrk="1" hangingPunct="1">
              <a:lnSpc>
                <a:spcPts val="3800"/>
              </a:lnSpc>
            </a:pPr>
            <a:r>
              <a:rPr lang="en-US" altLang="zh-CN" sz="2800" b="1" dirty="0">
                <a:latin typeface="微软雅黑" panose="020B0503020204020204" pitchFamily="34" charset="-122"/>
                <a:ea typeface="微软雅黑" panose="020B0503020204020204" pitchFamily="34" charset="-122"/>
              </a:rPr>
              <a:t>Time</a:t>
            </a:r>
            <a:endParaRPr lang="en-US" altLang="zh-CN" sz="2800" b="1" dirty="0">
              <a:latin typeface="微软雅黑" panose="020B0503020204020204" pitchFamily="34" charset="-122"/>
              <a:ea typeface="微软雅黑" panose="020B0503020204020204" pitchFamily="34" charset="-122"/>
            </a:endParaRPr>
          </a:p>
        </p:txBody>
      </p:sp>
      <p:sp>
        <p:nvSpPr>
          <p:cNvPr id="1048916" name="矩形 3"/>
          <p:cNvSpPr>
            <a:spLocks noChangeArrowheads="1"/>
          </p:cNvSpPr>
          <p:nvPr>
            <p:custDataLst>
              <p:tags r:id="rId51"/>
            </p:custDataLst>
          </p:nvPr>
        </p:nvSpPr>
        <p:spPr bwMode="auto">
          <a:xfrm>
            <a:off x="7208686" y="1512247"/>
            <a:ext cx="1668781" cy="574040"/>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altLang="zh-CN" sz="3200" b="1" dirty="0">
                <a:solidFill>
                  <a:srgbClr val="FF0000"/>
                </a:solidFill>
                <a:latin typeface="微软雅黑" panose="020B0503020204020204" pitchFamily="34" charset="-122"/>
                <a:ea typeface="微软雅黑" panose="020B0503020204020204" pitchFamily="34" charset="-122"/>
              </a:rPr>
              <a:t>Wisdom</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sp>
        <p:nvSpPr>
          <p:cNvPr id="1048917" name="文本框 11"/>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6 -3.7037E-7 L 0.10612 -0.00208 " pathEditMode="relative" rAng="0" ptsTypes="AA">
                                      <p:cBhvr>
                                        <p:cTn id="6" dur="1000" fill="hold"/>
                                        <p:tgtEl>
                                          <p:spTgt spid="2097265"/>
                                        </p:tgtEl>
                                        <p:attrNameLst>
                                          <p:attrName>ppt_x</p:attrName>
                                          <p:attrName>ppt_y</p:attrName>
                                        </p:attrNameLst>
                                      </p:cBhvr>
                                      <p:rCtr x="5299" y="-116"/>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209726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097263"/>
                                        </p:tgtEl>
                                        <p:attrNameLst>
                                          <p:attrName>style.visibility</p:attrName>
                                        </p:attrNameLst>
                                      </p:cBhvr>
                                      <p:to>
                                        <p:strVal val="visible"/>
                                      </p:to>
                                    </p:se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2.29167E-6 2.96296E-6 L 0.0026 -0.23611 " pathEditMode="relative" rAng="0" ptsTypes="AA">
                                      <p:cBhvr>
                                        <p:cTn id="14" dur="1000" fill="hold"/>
                                        <p:tgtEl>
                                          <p:spTgt spid="2097263"/>
                                        </p:tgtEl>
                                        <p:attrNameLst>
                                          <p:attrName>ppt_x</p:attrName>
                                          <p:attrName>ppt_y</p:attrName>
                                        </p:attrNameLst>
                                      </p:cBhvr>
                                      <p:rCtr x="130" y="-11806"/>
                                    </p:animMotion>
                                  </p:childTnLst>
                                </p:cTn>
                              </p:par>
                              <p:par>
                                <p:cTn id="15" presetID="12" presetClass="entr" presetSubtype="4" fill="hold" nodeType="withEffect">
                                  <p:stCondLst>
                                    <p:cond delay="600"/>
                                  </p:stCondLst>
                                  <p:childTnLst>
                                    <p:set>
                                      <p:cBhvr>
                                        <p:cTn id="16" dur="1" fill="hold">
                                          <p:stCondLst>
                                            <p:cond delay="0"/>
                                          </p:stCondLst>
                                        </p:cTn>
                                        <p:tgtEl>
                                          <p:spTgt spid="2097264"/>
                                        </p:tgtEl>
                                        <p:attrNameLst>
                                          <p:attrName>style.visibility</p:attrName>
                                        </p:attrNameLst>
                                      </p:cBhvr>
                                      <p:to>
                                        <p:strVal val="visible"/>
                                      </p:to>
                                    </p:set>
                                    <p:anim calcmode="lin" valueType="num">
                                      <p:cBhvr additive="base">
                                        <p:cTn id="17" dur="1000"/>
                                        <p:tgtEl>
                                          <p:spTgt spid="2097264"/>
                                        </p:tgtEl>
                                        <p:attrNameLst>
                                          <p:attrName>ppt_y</p:attrName>
                                        </p:attrNameLst>
                                      </p:cBhvr>
                                      <p:tavLst>
                                        <p:tav tm="0">
                                          <p:val>
                                            <p:strVal val="#ppt_y+#ppt_h*1.125000"/>
                                          </p:val>
                                        </p:tav>
                                        <p:tav tm="100000">
                                          <p:val>
                                            <p:strVal val="#ppt_y"/>
                                          </p:val>
                                        </p:tav>
                                      </p:tavLst>
                                    </p:anim>
                                    <p:animEffect transition="in" filter="wipe(up)">
                                      <p:cBhvr>
                                        <p:cTn id="18" dur="1000"/>
                                        <p:tgtEl>
                                          <p:spTgt spid="2097264"/>
                                        </p:tgtEl>
                                      </p:cBhvr>
                                    </p:animEffect>
                                  </p:childTnLst>
                                </p:cTn>
                              </p:par>
                              <p:par>
                                <p:cTn id="19" presetID="1" presetClass="mediacall" presetSubtype="0" fill="hold" nodeType="withEffect">
                                  <p:stCondLst>
                                    <p:cond delay="600"/>
                                  </p:stCondLst>
                                  <p:childTnLst>
                                    <p:cmd type="call" cmd="playFrom(0.0)">
                                      <p:cBhvr>
                                        <p:cTn id="20" dur="812" fill="hold"/>
                                        <p:tgtEl>
                                          <p:spTgt spid="2097266"/>
                                        </p:tgtEl>
                                      </p:cBhvr>
                                    </p:cmd>
                                  </p:childTnLst>
                                </p:cTn>
                              </p:par>
                            </p:childTnLst>
                          </p:cTn>
                        </p:par>
                        <p:par>
                          <p:cTn id="21" fill="hold">
                            <p:stCondLst>
                              <p:cond delay="2000"/>
                            </p:stCondLst>
                            <p:childTnLst>
                              <p:par>
                                <p:cTn id="22" presetID="35" presetClass="path" presetSubtype="0" accel="50000" decel="50000" fill="hold" nodeType="afterEffect">
                                  <p:stCondLst>
                                    <p:cond delay="0"/>
                                  </p:stCondLst>
                                  <p:childTnLst>
                                    <p:animMotion origin="layout" path="M 3.95833E-6 -1.11111E-6 L -0.10118 -1.11111E-6 " pathEditMode="relative" rAng="0" ptsTypes="AA">
                                      <p:cBhvr>
                                        <p:cTn id="23" dur="1000" fill="hold"/>
                                        <p:tgtEl>
                                          <p:spTgt spid="2097264"/>
                                        </p:tgtEl>
                                        <p:attrNameLst>
                                          <p:attrName>ppt_x</p:attrName>
                                          <p:attrName>ppt_y</p:attrName>
                                        </p:attrNameLst>
                                      </p:cBhvr>
                                      <p:rCtr x="-5065" y="0"/>
                                    </p:animMotion>
                                  </p:childTnLst>
                                </p:cTn>
                              </p:par>
                            </p:childTnLst>
                          </p:cTn>
                        </p:par>
                        <p:par>
                          <p:cTn id="24" fill="hold">
                            <p:stCondLst>
                              <p:cond delay="3000"/>
                            </p:stCondLst>
                            <p:childTnLst>
                              <p:par>
                                <p:cTn id="25" presetID="1" presetClass="exit" presetSubtype="0" fill="hold" nodeType="afterEffect">
                                  <p:stCondLst>
                                    <p:cond delay="0"/>
                                  </p:stCondLst>
                                  <p:childTnLst>
                                    <p:set>
                                      <p:cBhvr>
                                        <p:cTn id="26" dur="1" fill="hold">
                                          <p:stCondLst>
                                            <p:cond delay="0"/>
                                          </p:stCondLst>
                                        </p:cTn>
                                        <p:tgtEl>
                                          <p:spTgt spid="209726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097267"/>
                                        </p:tgtEl>
                                        <p:attrNameLst>
                                          <p:attrName>style.visibility</p:attrName>
                                        </p:attrNameLst>
                                      </p:cBhvr>
                                      <p:to>
                                        <p:strVal val="visible"/>
                                      </p:to>
                                    </p:set>
                                  </p:childTnLst>
                                </p:cTn>
                              </p:par>
                            </p:childTnLst>
                          </p:cTn>
                        </p:par>
                        <p:par>
                          <p:cTn id="29" fill="hold">
                            <p:stCondLst>
                              <p:cond delay="3000"/>
                            </p:stCondLst>
                            <p:childTnLst>
                              <p:par>
                                <p:cTn id="30" presetID="0" presetClass="path" presetSubtype="0" accel="50000" decel="50000" fill="hold" nodeType="afterEffect">
                                  <p:stCondLst>
                                    <p:cond delay="0"/>
                                  </p:stCondLst>
                                  <p:childTnLst>
                                    <p:animMotion origin="layout" path="M -4.16667E-6 -1.11111E-6 L -4.16667E-6 0.00023 C -0.00052 -0.0331 -0.00143 -0.06574 -0.00143 -0.09884 C -0.00143 -0.10092 -4.16667E-6 -0.09467 -4.16667E-6 -0.09259 C 0.00092 -0.0618 -4.16667E-6 -0.01551 -4.16667E-6 -1.11111E-6 Z " pathEditMode="relative" rAng="0" ptsTypes="AAAAA">
                                      <p:cBhvr>
                                        <p:cTn id="31" dur="1000" fill="hold"/>
                                        <p:tgtEl>
                                          <p:spTgt spid="2097267"/>
                                        </p:tgtEl>
                                        <p:attrNameLst>
                                          <p:attrName>ppt_x</p:attrName>
                                          <p:attrName>ppt_y</p:attrName>
                                        </p:attrNameLst>
                                      </p:cBhvr>
                                      <p:rCtr x="-52" y="-4954"/>
                                    </p:animMotion>
                                  </p:childTnLst>
                                </p:cTn>
                              </p:par>
                              <p:par>
                                <p:cTn id="32" presetID="1" presetClass="mediacall" presetSubtype="0" fill="hold" nodeType="withEffect">
                                  <p:stCondLst>
                                    <p:cond delay="300"/>
                                  </p:stCondLst>
                                  <p:childTnLst>
                                    <p:cmd type="call" cmd="playFrom(0.0)">
                                      <p:cBhvr>
                                        <p:cTn id="33" dur="673" fill="hold"/>
                                        <p:tgtEl>
                                          <p:spTgt spid="2097262"/>
                                        </p:tgtEl>
                                      </p:cBhvr>
                                    </p:cmd>
                                  </p:childTnLst>
                                </p:cTn>
                              </p:par>
                              <p:par>
                                <p:cTn id="34" presetID="42" presetClass="entr" presetSubtype="0" fill="hold" nodeType="withEffect">
                                  <p:stCondLst>
                                    <p:cond delay="500"/>
                                  </p:stCondLst>
                                  <p:childTnLst>
                                    <p:set>
                                      <p:cBhvr>
                                        <p:cTn id="35" dur="1" fill="hold">
                                          <p:stCondLst>
                                            <p:cond delay="0"/>
                                          </p:stCondLst>
                                        </p:cTn>
                                        <p:tgtEl>
                                          <p:spTgt spid="2097261"/>
                                        </p:tgtEl>
                                        <p:attrNameLst>
                                          <p:attrName>style.visibility</p:attrName>
                                        </p:attrNameLst>
                                      </p:cBhvr>
                                      <p:to>
                                        <p:strVal val="visible"/>
                                      </p:to>
                                    </p:set>
                                    <p:animEffect transition="in" filter="fade">
                                      <p:cBhvr>
                                        <p:cTn id="36" dur="450"/>
                                        <p:tgtEl>
                                          <p:spTgt spid="2097261"/>
                                        </p:tgtEl>
                                      </p:cBhvr>
                                    </p:animEffect>
                                    <p:anim calcmode="lin" valueType="num">
                                      <p:cBhvr>
                                        <p:cTn id="37" dur="450" fill="hold"/>
                                        <p:tgtEl>
                                          <p:spTgt spid="2097261"/>
                                        </p:tgtEl>
                                        <p:attrNameLst>
                                          <p:attrName>ppt_x</p:attrName>
                                        </p:attrNameLst>
                                      </p:cBhvr>
                                      <p:tavLst>
                                        <p:tav tm="0">
                                          <p:val>
                                            <p:strVal val="#ppt_x"/>
                                          </p:val>
                                        </p:tav>
                                        <p:tav tm="100000">
                                          <p:val>
                                            <p:strVal val="#ppt_x"/>
                                          </p:val>
                                        </p:tav>
                                      </p:tavLst>
                                    </p:anim>
                                    <p:anim calcmode="lin" valueType="num">
                                      <p:cBhvr>
                                        <p:cTn id="38" dur="450" fill="hold"/>
                                        <p:tgtEl>
                                          <p:spTgt spid="2097261"/>
                                        </p:tgtEl>
                                        <p:attrNameLst>
                                          <p:attrName>ppt_y</p:attrName>
                                        </p:attrNameLst>
                                      </p:cBhvr>
                                      <p:tavLst>
                                        <p:tav tm="0">
                                          <p:val>
                                            <p:strVal val="#ppt_y+.1"/>
                                          </p:val>
                                        </p:tav>
                                        <p:tav tm="100000">
                                          <p:val>
                                            <p:strVal val="#ppt_y"/>
                                          </p:val>
                                        </p:tav>
                                      </p:tavLst>
                                    </p:anim>
                                  </p:childTnLst>
                                </p:cTn>
                              </p:par>
                              <p:par>
                                <p:cTn id="39" presetID="45" presetClass="entr" presetSubtype="0" fill="hold" nodeType="withEffect">
                                  <p:stCondLst>
                                    <p:cond delay="500"/>
                                  </p:stCondLst>
                                  <p:childTnLst>
                                    <p:set>
                                      <p:cBhvr>
                                        <p:cTn id="40" dur="1" fill="hold">
                                          <p:stCondLst>
                                            <p:cond delay="0"/>
                                          </p:stCondLst>
                                        </p:cTn>
                                        <p:tgtEl>
                                          <p:spTgt spid="2097261"/>
                                        </p:tgtEl>
                                        <p:attrNameLst>
                                          <p:attrName>style.visibility</p:attrName>
                                        </p:attrNameLst>
                                      </p:cBhvr>
                                      <p:to>
                                        <p:strVal val="visible"/>
                                      </p:to>
                                    </p:set>
                                    <p:animEffect transition="in" filter="fade">
                                      <p:cBhvr>
                                        <p:cTn id="41" dur="450"/>
                                        <p:tgtEl>
                                          <p:spTgt spid="2097261"/>
                                        </p:tgtEl>
                                      </p:cBhvr>
                                    </p:animEffect>
                                    <p:anim calcmode="lin" valueType="num">
                                      <p:cBhvr>
                                        <p:cTn id="42" dur="450" fill="hold"/>
                                        <p:tgtEl>
                                          <p:spTgt spid="2097261"/>
                                        </p:tgtEl>
                                        <p:attrNameLst>
                                          <p:attrName>ppt_w</p:attrName>
                                        </p:attrNameLst>
                                      </p:cBhvr>
                                      <p:tavLst>
                                        <p:tav tm="0" fmla="#ppt_w*sin(2.5*pi*$)">
                                          <p:val>
                                            <p:fltVal val="0.0"/>
                                          </p:val>
                                        </p:tav>
                                        <p:tav tm="100000">
                                          <p:val>
                                            <p:fltVal val="1.0"/>
                                          </p:val>
                                        </p:tav>
                                      </p:tavLst>
                                    </p:anim>
                                    <p:anim calcmode="lin" valueType="num">
                                      <p:cBhvr>
                                        <p:cTn id="43" dur="450" fill="hold"/>
                                        <p:tgtEl>
                                          <p:spTgt spid="209726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2" name="金币.wav"/>
                                        </p:tgtEl>
                                      </p:cMediaNode>
                                    </p:audio>
                                  </p:subTnLst>
                                </p:cTn>
                              </p:par>
                              <p:par>
                                <p:cTn id="44" presetID="10" presetClass="exit" presetSubtype="0" fill="hold" nodeType="withEffect">
                                  <p:stCondLst>
                                    <p:cond delay="2000"/>
                                  </p:stCondLst>
                                  <p:childTnLst>
                                    <p:animEffect transition="out" filter="fade">
                                      <p:cBhvr>
                                        <p:cTn id="45" dur="200"/>
                                        <p:tgtEl>
                                          <p:spTgt spid="2097261"/>
                                        </p:tgtEl>
                                      </p:cBhvr>
                                    </p:animEffect>
                                    <p:set>
                                      <p:cBhvr>
                                        <p:cTn id="46" dur="1" fill="hold">
                                          <p:stCondLst>
                                            <p:cond delay="199"/>
                                          </p:stCondLst>
                                        </p:cTn>
                                        <p:tgtEl>
                                          <p:spTgt spid="2097261"/>
                                        </p:tgtEl>
                                        <p:attrNameLst>
                                          <p:attrName>style.visibility</p:attrName>
                                        </p:attrNameLst>
                                      </p:cBhvr>
                                      <p:to>
                                        <p:strVal val="hidden"/>
                                      </p:to>
                                    </p:set>
                                  </p:childTnLst>
                                </p:cTn>
                              </p:par>
                              <p:par>
                                <p:cTn id="47" presetID="32" presetClass="emph" presetSubtype="0" fill="hold" nodeType="withEffect">
                                  <p:stCondLst>
                                    <p:cond delay="500"/>
                                  </p:stCondLst>
                                  <p:childTnLst>
                                    <p:animRot by="120000">
                                      <p:cBhvr>
                                        <p:cTn id="48" dur="100" fill="hold">
                                          <p:stCondLst>
                                            <p:cond delay="0"/>
                                          </p:stCondLst>
                                        </p:cTn>
                                        <p:tgtEl>
                                          <p:spTgt spid="182"/>
                                        </p:tgtEl>
                                        <p:attrNameLst>
                                          <p:attrName>r</p:attrName>
                                        </p:attrNameLst>
                                      </p:cBhvr>
                                    </p:animRot>
                                    <p:animRot by="-240000">
                                      <p:cBhvr>
                                        <p:cTn id="49" dur="200" fill="hold">
                                          <p:stCondLst>
                                            <p:cond delay="200"/>
                                          </p:stCondLst>
                                        </p:cTn>
                                        <p:tgtEl>
                                          <p:spTgt spid="182"/>
                                        </p:tgtEl>
                                        <p:attrNameLst>
                                          <p:attrName>r</p:attrName>
                                        </p:attrNameLst>
                                      </p:cBhvr>
                                    </p:animRot>
                                    <p:animRot by="240000">
                                      <p:cBhvr>
                                        <p:cTn id="50" dur="200" fill="hold">
                                          <p:stCondLst>
                                            <p:cond delay="400"/>
                                          </p:stCondLst>
                                        </p:cTn>
                                        <p:tgtEl>
                                          <p:spTgt spid="182"/>
                                        </p:tgtEl>
                                        <p:attrNameLst>
                                          <p:attrName>r</p:attrName>
                                        </p:attrNameLst>
                                      </p:cBhvr>
                                    </p:animRot>
                                    <p:animRot by="-240000">
                                      <p:cBhvr>
                                        <p:cTn id="51" dur="200" fill="hold">
                                          <p:stCondLst>
                                            <p:cond delay="600"/>
                                          </p:stCondLst>
                                        </p:cTn>
                                        <p:tgtEl>
                                          <p:spTgt spid="182"/>
                                        </p:tgtEl>
                                        <p:attrNameLst>
                                          <p:attrName>r</p:attrName>
                                        </p:attrNameLst>
                                      </p:cBhvr>
                                    </p:animRot>
                                    <p:animRot by="120000">
                                      <p:cBhvr>
                                        <p:cTn id="52" dur="200" fill="hold">
                                          <p:stCondLst>
                                            <p:cond delay="800"/>
                                          </p:stCondLst>
                                        </p:cTn>
                                        <p:tgtEl>
                                          <p:spTgt spid="182"/>
                                        </p:tgtEl>
                                        <p:attrNameLst>
                                          <p:attrName>r</p:attrName>
                                        </p:attrNameLst>
                                      </p:cBhvr>
                                    </p:animRot>
                                  </p:childTnLst>
                                </p:cTn>
                              </p:par>
                              <p:par>
                                <p:cTn id="53" presetID="32" presetClass="emph" presetSubtype="0" fill="hold" grpId="0" nodeType="withEffect">
                                  <p:stCondLst>
                                    <p:cond delay="500"/>
                                  </p:stCondLst>
                                  <p:childTnLst>
                                    <p:animRot by="120000">
                                      <p:cBhvr>
                                        <p:cTn id="54" dur="100" fill="hold">
                                          <p:stCondLst>
                                            <p:cond delay="0"/>
                                          </p:stCondLst>
                                        </p:cTn>
                                        <p:tgtEl>
                                          <p:spTgt spid="1048911"/>
                                        </p:tgtEl>
                                        <p:attrNameLst>
                                          <p:attrName>r</p:attrName>
                                        </p:attrNameLst>
                                      </p:cBhvr>
                                    </p:animRot>
                                    <p:animRot by="-240000">
                                      <p:cBhvr>
                                        <p:cTn id="55" dur="200" fill="hold">
                                          <p:stCondLst>
                                            <p:cond delay="200"/>
                                          </p:stCondLst>
                                        </p:cTn>
                                        <p:tgtEl>
                                          <p:spTgt spid="1048911"/>
                                        </p:tgtEl>
                                        <p:attrNameLst>
                                          <p:attrName>r</p:attrName>
                                        </p:attrNameLst>
                                      </p:cBhvr>
                                    </p:animRot>
                                    <p:animRot by="240000">
                                      <p:cBhvr>
                                        <p:cTn id="56" dur="200" fill="hold">
                                          <p:stCondLst>
                                            <p:cond delay="400"/>
                                          </p:stCondLst>
                                        </p:cTn>
                                        <p:tgtEl>
                                          <p:spTgt spid="1048911"/>
                                        </p:tgtEl>
                                        <p:attrNameLst>
                                          <p:attrName>r</p:attrName>
                                        </p:attrNameLst>
                                      </p:cBhvr>
                                    </p:animRot>
                                    <p:animRot by="-240000">
                                      <p:cBhvr>
                                        <p:cTn id="57" dur="200" fill="hold">
                                          <p:stCondLst>
                                            <p:cond delay="600"/>
                                          </p:stCondLst>
                                        </p:cTn>
                                        <p:tgtEl>
                                          <p:spTgt spid="1048911"/>
                                        </p:tgtEl>
                                        <p:attrNameLst>
                                          <p:attrName>r</p:attrName>
                                        </p:attrNameLst>
                                      </p:cBhvr>
                                    </p:animRot>
                                    <p:animRot by="120000">
                                      <p:cBhvr>
                                        <p:cTn id="58" dur="200" fill="hold">
                                          <p:stCondLst>
                                            <p:cond delay="800"/>
                                          </p:stCondLst>
                                        </p:cTn>
                                        <p:tgtEl>
                                          <p:spTgt spid="1048911"/>
                                        </p:tgtEl>
                                        <p:attrNameLst>
                                          <p:attrName>r</p:attrName>
                                        </p:attrNameLst>
                                      </p:cBhvr>
                                    </p:animRot>
                                  </p:childTnLst>
                                </p:cTn>
                              </p:par>
                              <p:par>
                                <p:cTn id="59" presetID="9" presetClass="exit" presetSubtype="0" fill="hold" grpId="1" nodeType="withEffect">
                                  <p:stCondLst>
                                    <p:cond delay="500"/>
                                  </p:stCondLst>
                                  <p:childTnLst>
                                    <p:animEffect transition="out" filter="dissolve">
                                      <p:cBhvr>
                                        <p:cTn id="60" dur="500"/>
                                        <p:tgtEl>
                                          <p:spTgt spid="1048911"/>
                                        </p:tgtEl>
                                      </p:cBhvr>
                                    </p:animEffect>
                                    <p:set>
                                      <p:cBhvr>
                                        <p:cTn id="61" dur="1" fill="hold">
                                          <p:stCondLst>
                                            <p:cond delay="499"/>
                                          </p:stCondLst>
                                        </p:cTn>
                                        <p:tgtEl>
                                          <p:spTgt spid="1048911"/>
                                        </p:tgtEl>
                                        <p:attrNameLst>
                                          <p:attrName>style.visibility</p:attrName>
                                        </p:attrNameLst>
                                      </p:cBhvr>
                                      <p:to>
                                        <p:strVal val="hidden"/>
                                      </p:to>
                                    </p:set>
                                  </p:childTnLst>
                                </p:cTn>
                              </p:par>
                              <p:par>
                                <p:cTn id="62" presetID="9" presetClass="entr" presetSubtype="0" fill="hold" grpId="0" nodeType="withEffect">
                                  <p:stCondLst>
                                    <p:cond delay="500"/>
                                  </p:stCondLst>
                                  <p:childTnLst>
                                    <p:set>
                                      <p:cBhvr>
                                        <p:cTn id="63" dur="1" fill="hold">
                                          <p:stCondLst>
                                            <p:cond delay="0"/>
                                          </p:stCondLst>
                                        </p:cTn>
                                        <p:tgtEl>
                                          <p:spTgt spid="1048916"/>
                                        </p:tgtEl>
                                        <p:attrNameLst>
                                          <p:attrName>style.visibility</p:attrName>
                                        </p:attrNameLst>
                                      </p:cBhvr>
                                      <p:to>
                                        <p:strVal val="visible"/>
                                      </p:to>
                                    </p:set>
                                    <p:animEffect transition="in" filter="dissolve">
                                      <p:cBhvr>
                                        <p:cTn id="64" dur="500"/>
                                        <p:tgtEl>
                                          <p:spTgt spid="1048916"/>
                                        </p:tgtEl>
                                      </p:cBhvr>
                                    </p:animEffect>
                                  </p:childTnLst>
                                </p:cTn>
                              </p:par>
                              <p:par>
                                <p:cTn id="65" presetID="32" presetClass="emph" presetSubtype="0" fill="hold" grpId="1" nodeType="withEffect">
                                  <p:stCondLst>
                                    <p:cond delay="500"/>
                                  </p:stCondLst>
                                  <p:childTnLst>
                                    <p:animRot by="120000">
                                      <p:cBhvr>
                                        <p:cTn id="66" dur="100" fill="hold">
                                          <p:stCondLst>
                                            <p:cond delay="0"/>
                                          </p:stCondLst>
                                        </p:cTn>
                                        <p:tgtEl>
                                          <p:spTgt spid="1048916"/>
                                        </p:tgtEl>
                                        <p:attrNameLst>
                                          <p:attrName>r</p:attrName>
                                        </p:attrNameLst>
                                      </p:cBhvr>
                                    </p:animRot>
                                    <p:animRot by="-240000">
                                      <p:cBhvr>
                                        <p:cTn id="67" dur="200" fill="hold">
                                          <p:stCondLst>
                                            <p:cond delay="200"/>
                                          </p:stCondLst>
                                        </p:cTn>
                                        <p:tgtEl>
                                          <p:spTgt spid="1048916"/>
                                        </p:tgtEl>
                                        <p:attrNameLst>
                                          <p:attrName>r</p:attrName>
                                        </p:attrNameLst>
                                      </p:cBhvr>
                                    </p:animRot>
                                    <p:animRot by="240000">
                                      <p:cBhvr>
                                        <p:cTn id="68" dur="200" fill="hold">
                                          <p:stCondLst>
                                            <p:cond delay="400"/>
                                          </p:stCondLst>
                                        </p:cTn>
                                        <p:tgtEl>
                                          <p:spTgt spid="1048916"/>
                                        </p:tgtEl>
                                        <p:attrNameLst>
                                          <p:attrName>r</p:attrName>
                                        </p:attrNameLst>
                                      </p:cBhvr>
                                    </p:animRot>
                                    <p:animRot by="-240000">
                                      <p:cBhvr>
                                        <p:cTn id="69" dur="200" fill="hold">
                                          <p:stCondLst>
                                            <p:cond delay="600"/>
                                          </p:stCondLst>
                                        </p:cTn>
                                        <p:tgtEl>
                                          <p:spTgt spid="1048916"/>
                                        </p:tgtEl>
                                        <p:attrNameLst>
                                          <p:attrName>r</p:attrName>
                                        </p:attrNameLst>
                                      </p:cBhvr>
                                    </p:animRot>
                                    <p:animRot by="120000">
                                      <p:cBhvr>
                                        <p:cTn id="70" dur="200" fill="hold">
                                          <p:stCondLst>
                                            <p:cond delay="800"/>
                                          </p:stCondLst>
                                        </p:cTn>
                                        <p:tgtEl>
                                          <p:spTgt spid="10489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2097262"/>
                </p:tgtEl>
              </p:cMediaNode>
            </p:audio>
            <p:audio>
              <p:cMediaNode vol="80000">
                <p:cTn id="72" fill="hold" display="0">
                  <p:stCondLst>
                    <p:cond delay="indefinite"/>
                  </p:stCondLst>
                  <p:endCondLst>
                    <p:cond evt="onStopAudio" delay="0">
                      <p:tgtEl>
                        <p:sldTgt/>
                      </p:tgtEl>
                    </p:cond>
                  </p:endCondLst>
                </p:cTn>
                <p:tgtEl>
                  <p:spTgt spid="2097266"/>
                </p:tgtEl>
              </p:cMediaNode>
            </p:audio>
          </p:childTnLst>
        </p:cTn>
      </p:par>
    </p:tnLst>
    <p:bldLst>
      <p:bldP spid="1048911" grpId="0"/>
      <p:bldP spid="1048911" grpId="1"/>
      <p:bldP spid="1048916" grpId="0"/>
      <p:bldP spid="104891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54" name=""/>
        <p:cNvGrpSpPr/>
        <p:nvPr/>
      </p:nvGrpSpPr>
      <p:grpSpPr>
        <a:xfrm>
          <a:off x="0" y="0"/>
          <a:ext cx="0" cy="0"/>
          <a:chOff x="0" y="0"/>
          <a:chExt cx="0" cy="0"/>
        </a:xfrm>
      </p:grpSpPr>
      <p:sp>
        <p:nvSpPr>
          <p:cNvPr id="1048590" name="图形 4"/>
          <p:cNvSpPr/>
          <p:nvPr/>
        </p:nvSpPr>
        <p:spPr>
          <a:xfrm>
            <a:off x="0" y="-3699792"/>
            <a:ext cx="12192000" cy="12192000"/>
          </a:xfrm>
          <a:custGeom>
            <a:avLst/>
            <a:gdLst>
              <a:gd name="connsiteX0" fmla="*/ 1768642 w 12192000"/>
              <a:gd name="connsiteY0" fmla="*/ 8983579 h 12192000"/>
              <a:gd name="connsiteX1" fmla="*/ 2005223 w 12192000"/>
              <a:gd name="connsiteY1" fmla="*/ 8827208 h 12192000"/>
              <a:gd name="connsiteX2" fmla="*/ 2161594 w 12192000"/>
              <a:gd name="connsiteY2" fmla="*/ 9063789 h 12192000"/>
              <a:gd name="connsiteX3" fmla="*/ 1925013 w 12192000"/>
              <a:gd name="connsiteY3" fmla="*/ 9220160 h 12192000"/>
              <a:gd name="connsiteX4" fmla="*/ 1768642 w 12192000"/>
              <a:gd name="connsiteY4" fmla="*/ 9063789 h 12192000"/>
              <a:gd name="connsiteX5" fmla="*/ 0 w 12192000"/>
              <a:gd name="connsiteY5" fmla="*/ 9063789 h 12192000"/>
              <a:gd name="connsiteX6" fmla="*/ 0 w 12192000"/>
              <a:gd name="connsiteY6" fmla="*/ 8983579 h 12192000"/>
              <a:gd name="connsiteX7" fmla="*/ 1768642 w 12192000"/>
              <a:gd name="connsiteY7" fmla="*/ 8983579 h 12192000"/>
              <a:gd name="connsiteX8" fmla="*/ 8185485 w 12192000"/>
              <a:gd name="connsiteY8" fmla="*/ 10908632 h 12192000"/>
              <a:gd name="connsiteX9" fmla="*/ 8422065 w 12192000"/>
              <a:gd name="connsiteY9" fmla="*/ 10752262 h 12192000"/>
              <a:gd name="connsiteX10" fmla="*/ 8578435 w 12192000"/>
              <a:gd name="connsiteY10" fmla="*/ 10988842 h 12192000"/>
              <a:gd name="connsiteX11" fmla="*/ 8341855 w 12192000"/>
              <a:gd name="connsiteY11" fmla="*/ 11145212 h 12192000"/>
              <a:gd name="connsiteX12" fmla="*/ 8185485 w 12192000"/>
              <a:gd name="connsiteY12" fmla="*/ 10988842 h 12192000"/>
              <a:gd name="connsiteX13" fmla="*/ 3288632 w 12192000"/>
              <a:gd name="connsiteY13" fmla="*/ 10988842 h 12192000"/>
              <a:gd name="connsiteX14" fmla="*/ 3288632 w 12192000"/>
              <a:gd name="connsiteY14" fmla="*/ 10908632 h 12192000"/>
              <a:gd name="connsiteX15" fmla="*/ 8185485 w 12192000"/>
              <a:gd name="connsiteY15" fmla="*/ 10908632 h 12192000"/>
              <a:gd name="connsiteX16" fmla="*/ 10503568 w 12192000"/>
              <a:gd name="connsiteY16" fmla="*/ 9063789 h 12192000"/>
              <a:gd name="connsiteX17" fmla="*/ 10266988 w 12192000"/>
              <a:gd name="connsiteY17" fmla="*/ 9220160 h 12192000"/>
              <a:gd name="connsiteX18" fmla="*/ 10110617 w 12192000"/>
              <a:gd name="connsiteY18" fmla="*/ 8983579 h 12192000"/>
              <a:gd name="connsiteX19" fmla="*/ 10347198 w 12192000"/>
              <a:gd name="connsiteY19" fmla="*/ 8827208 h 12192000"/>
              <a:gd name="connsiteX20" fmla="*/ 10503568 w 12192000"/>
              <a:gd name="connsiteY20" fmla="*/ 8983579 h 12192000"/>
              <a:gd name="connsiteX21" fmla="*/ 12192000 w 12192000"/>
              <a:gd name="connsiteY21" fmla="*/ 8983579 h 12192000"/>
              <a:gd name="connsiteX22" fmla="*/ 12192000 w 12192000"/>
              <a:gd name="connsiteY22" fmla="*/ 9063789 h 12192000"/>
              <a:gd name="connsiteX23" fmla="*/ 10503568 w 12192000"/>
              <a:gd name="connsiteY23" fmla="*/ 9063789 h 12192000"/>
              <a:gd name="connsiteX24" fmla="*/ 10503568 w 12192000"/>
              <a:gd name="connsiteY24" fmla="*/ 9705474 h 12192000"/>
              <a:gd name="connsiteX25" fmla="*/ 10266988 w 12192000"/>
              <a:gd name="connsiteY25" fmla="*/ 9861844 h 12192000"/>
              <a:gd name="connsiteX26" fmla="*/ 10110617 w 12192000"/>
              <a:gd name="connsiteY26" fmla="*/ 9625263 h 12192000"/>
              <a:gd name="connsiteX27" fmla="*/ 10347198 w 12192000"/>
              <a:gd name="connsiteY27" fmla="*/ 9468893 h 12192000"/>
              <a:gd name="connsiteX28" fmla="*/ 10503568 w 12192000"/>
              <a:gd name="connsiteY28" fmla="*/ 9625263 h 12192000"/>
              <a:gd name="connsiteX29" fmla="*/ 12192000 w 12192000"/>
              <a:gd name="connsiteY29" fmla="*/ 9625263 h 12192000"/>
              <a:gd name="connsiteX30" fmla="*/ 12192000 w 12192000"/>
              <a:gd name="connsiteY30" fmla="*/ 9705474 h 12192000"/>
              <a:gd name="connsiteX31" fmla="*/ 10503568 w 12192000"/>
              <a:gd name="connsiteY31" fmla="*/ 9705474 h 12192000"/>
              <a:gd name="connsiteX32" fmla="*/ 10752221 w 12192000"/>
              <a:gd name="connsiteY32" fmla="*/ 5133474 h 12192000"/>
              <a:gd name="connsiteX33" fmla="*/ 10988802 w 12192000"/>
              <a:gd name="connsiteY33" fmla="*/ 4977103 h 12192000"/>
              <a:gd name="connsiteX34" fmla="*/ 11145173 w 12192000"/>
              <a:gd name="connsiteY34" fmla="*/ 5213684 h 12192000"/>
              <a:gd name="connsiteX35" fmla="*/ 10908591 w 12192000"/>
              <a:gd name="connsiteY35" fmla="*/ 5370055 h 12192000"/>
              <a:gd name="connsiteX36" fmla="*/ 10752221 w 12192000"/>
              <a:gd name="connsiteY36" fmla="*/ 5213684 h 12192000"/>
              <a:gd name="connsiteX37" fmla="*/ 7295147 w 12192000"/>
              <a:gd name="connsiteY37" fmla="*/ 5213684 h 12192000"/>
              <a:gd name="connsiteX38" fmla="*/ 7058567 w 12192000"/>
              <a:gd name="connsiteY38" fmla="*/ 5370055 h 12192000"/>
              <a:gd name="connsiteX39" fmla="*/ 6902196 w 12192000"/>
              <a:gd name="connsiteY39" fmla="*/ 5133474 h 12192000"/>
              <a:gd name="connsiteX40" fmla="*/ 7138777 w 12192000"/>
              <a:gd name="connsiteY40" fmla="*/ 4977103 h 12192000"/>
              <a:gd name="connsiteX41" fmla="*/ 7295147 w 12192000"/>
              <a:gd name="connsiteY41" fmla="*/ 5133474 h 12192000"/>
              <a:gd name="connsiteX42" fmla="*/ 10752221 w 12192000"/>
              <a:gd name="connsiteY42" fmla="*/ 5133474 h 12192000"/>
              <a:gd name="connsiteX43" fmla="*/ 485274 w 12192000"/>
              <a:gd name="connsiteY43" fmla="*/ 3208421 h 12192000"/>
              <a:gd name="connsiteX44" fmla="*/ 721855 w 12192000"/>
              <a:gd name="connsiteY44" fmla="*/ 3052051 h 12192000"/>
              <a:gd name="connsiteX45" fmla="*/ 878225 w 12192000"/>
              <a:gd name="connsiteY45" fmla="*/ 3288632 h 12192000"/>
              <a:gd name="connsiteX46" fmla="*/ 641644 w 12192000"/>
              <a:gd name="connsiteY46" fmla="*/ 3445002 h 12192000"/>
              <a:gd name="connsiteX47" fmla="*/ 485274 w 12192000"/>
              <a:gd name="connsiteY47" fmla="*/ 3288632 h 12192000"/>
              <a:gd name="connsiteX48" fmla="*/ 0 w 12192000"/>
              <a:gd name="connsiteY48" fmla="*/ 3288632 h 12192000"/>
              <a:gd name="connsiteX49" fmla="*/ 0 w 12192000"/>
              <a:gd name="connsiteY49" fmla="*/ 3208421 h 12192000"/>
              <a:gd name="connsiteX50" fmla="*/ 485274 w 12192000"/>
              <a:gd name="connsiteY50" fmla="*/ 3208421 h 12192000"/>
              <a:gd name="connsiteX51" fmla="*/ 7936832 w 12192000"/>
              <a:gd name="connsiteY51" fmla="*/ 4572000 h 12192000"/>
              <a:gd name="connsiteX52" fmla="*/ 7700251 w 12192000"/>
              <a:gd name="connsiteY52" fmla="*/ 4728371 h 12192000"/>
              <a:gd name="connsiteX53" fmla="*/ 7543881 w 12192000"/>
              <a:gd name="connsiteY53" fmla="*/ 4491790 h 12192000"/>
              <a:gd name="connsiteX54" fmla="*/ 7780462 w 12192000"/>
              <a:gd name="connsiteY54" fmla="*/ 4335419 h 12192000"/>
              <a:gd name="connsiteX55" fmla="*/ 7936832 w 12192000"/>
              <a:gd name="connsiteY55" fmla="*/ 4491790 h 12192000"/>
              <a:gd name="connsiteX56" fmla="*/ 11393906 w 12192000"/>
              <a:gd name="connsiteY56" fmla="*/ 4491790 h 12192000"/>
              <a:gd name="connsiteX57" fmla="*/ 11630486 w 12192000"/>
              <a:gd name="connsiteY57" fmla="*/ 4335419 h 12192000"/>
              <a:gd name="connsiteX58" fmla="*/ 11786857 w 12192000"/>
              <a:gd name="connsiteY58" fmla="*/ 4572000 h 12192000"/>
              <a:gd name="connsiteX59" fmla="*/ 11550275 w 12192000"/>
              <a:gd name="connsiteY59" fmla="*/ 4728371 h 12192000"/>
              <a:gd name="connsiteX60" fmla="*/ 11393906 w 12192000"/>
              <a:gd name="connsiteY60" fmla="*/ 4572000 h 12192000"/>
              <a:gd name="connsiteX61" fmla="*/ 7936832 w 12192000"/>
              <a:gd name="connsiteY61" fmla="*/ 4572000 h 12192000"/>
              <a:gd name="connsiteX62" fmla="*/ 10347158 w 12192000"/>
              <a:gd name="connsiteY62" fmla="*/ 485274 h 12192000"/>
              <a:gd name="connsiteX63" fmla="*/ 10503528 w 12192000"/>
              <a:gd name="connsiteY63" fmla="*/ 721855 h 12192000"/>
              <a:gd name="connsiteX64" fmla="*/ 10266947 w 12192000"/>
              <a:gd name="connsiteY64" fmla="*/ 878225 h 12192000"/>
              <a:gd name="connsiteX65" fmla="*/ 10110577 w 12192000"/>
              <a:gd name="connsiteY65" fmla="*/ 641644 h 12192000"/>
              <a:gd name="connsiteX66" fmla="*/ 10266947 w 12192000"/>
              <a:gd name="connsiteY66" fmla="*/ 485274 h 12192000"/>
              <a:gd name="connsiteX67" fmla="*/ 10266947 w 12192000"/>
              <a:gd name="connsiteY67" fmla="*/ 0 h 12192000"/>
              <a:gd name="connsiteX68" fmla="*/ 10347158 w 12192000"/>
              <a:gd name="connsiteY68" fmla="*/ 0 h 12192000"/>
              <a:gd name="connsiteX69" fmla="*/ 10347158 w 12192000"/>
              <a:gd name="connsiteY69" fmla="*/ 485274 h 12192000"/>
              <a:gd name="connsiteX70" fmla="*/ 7780421 w 12192000"/>
              <a:gd name="connsiteY70" fmla="*/ 8827169 h 12192000"/>
              <a:gd name="connsiteX71" fmla="*/ 7936792 w 12192000"/>
              <a:gd name="connsiteY71" fmla="*/ 9063749 h 12192000"/>
              <a:gd name="connsiteX72" fmla="*/ 7700211 w 12192000"/>
              <a:gd name="connsiteY72" fmla="*/ 9220120 h 12192000"/>
              <a:gd name="connsiteX73" fmla="*/ 7543840 w 12192000"/>
              <a:gd name="connsiteY73" fmla="*/ 8983539 h 12192000"/>
              <a:gd name="connsiteX74" fmla="*/ 7700211 w 12192000"/>
              <a:gd name="connsiteY74" fmla="*/ 8827169 h 12192000"/>
              <a:gd name="connsiteX75" fmla="*/ 7700211 w 12192000"/>
              <a:gd name="connsiteY75" fmla="*/ 6653463 h 12192000"/>
              <a:gd name="connsiteX76" fmla="*/ 7543840 w 12192000"/>
              <a:gd name="connsiteY76" fmla="*/ 6416883 h 12192000"/>
              <a:gd name="connsiteX77" fmla="*/ 7780421 w 12192000"/>
              <a:gd name="connsiteY77" fmla="*/ 6260512 h 12192000"/>
              <a:gd name="connsiteX78" fmla="*/ 7936792 w 12192000"/>
              <a:gd name="connsiteY78" fmla="*/ 6497093 h 12192000"/>
              <a:gd name="connsiteX79" fmla="*/ 7780421 w 12192000"/>
              <a:gd name="connsiteY79" fmla="*/ 6653463 h 12192000"/>
              <a:gd name="connsiteX80" fmla="*/ 7780421 w 12192000"/>
              <a:gd name="connsiteY80" fmla="*/ 8827169 h 12192000"/>
              <a:gd name="connsiteX81" fmla="*/ 9705474 w 12192000"/>
              <a:gd name="connsiteY81" fmla="*/ 878305 h 12192000"/>
              <a:gd name="connsiteX82" fmla="*/ 9705474 w 12192000"/>
              <a:gd name="connsiteY82" fmla="*/ 3208421 h 12192000"/>
              <a:gd name="connsiteX83" fmla="*/ 12192000 w 12192000"/>
              <a:gd name="connsiteY83" fmla="*/ 3208421 h 12192000"/>
              <a:gd name="connsiteX84" fmla="*/ 12192000 w 12192000"/>
              <a:gd name="connsiteY84" fmla="*/ 3288632 h 12192000"/>
              <a:gd name="connsiteX85" fmla="*/ 9625263 w 12192000"/>
              <a:gd name="connsiteY85" fmla="*/ 3288632 h 12192000"/>
              <a:gd name="connsiteX86" fmla="*/ 9625263 w 12192000"/>
              <a:gd name="connsiteY86" fmla="*/ 878305 h 12192000"/>
              <a:gd name="connsiteX87" fmla="*/ 9468893 w 12192000"/>
              <a:gd name="connsiteY87" fmla="*/ 641724 h 12192000"/>
              <a:gd name="connsiteX88" fmla="*/ 9705474 w 12192000"/>
              <a:gd name="connsiteY88" fmla="*/ 485354 h 12192000"/>
              <a:gd name="connsiteX89" fmla="*/ 9861844 w 12192000"/>
              <a:gd name="connsiteY89" fmla="*/ 721935 h 12192000"/>
              <a:gd name="connsiteX90" fmla="*/ 9705474 w 12192000"/>
              <a:gd name="connsiteY90" fmla="*/ 878305 h 12192000"/>
              <a:gd name="connsiteX91" fmla="*/ 10347158 w 12192000"/>
              <a:gd name="connsiteY91" fmla="*/ 1519990 h 12192000"/>
              <a:gd name="connsiteX92" fmla="*/ 10347158 w 12192000"/>
              <a:gd name="connsiteY92" fmla="*/ 2566737 h 12192000"/>
              <a:gd name="connsiteX93" fmla="*/ 12192000 w 12192000"/>
              <a:gd name="connsiteY93" fmla="*/ 2566737 h 12192000"/>
              <a:gd name="connsiteX94" fmla="*/ 12192000 w 12192000"/>
              <a:gd name="connsiteY94" fmla="*/ 2646948 h 12192000"/>
              <a:gd name="connsiteX95" fmla="*/ 10266947 w 12192000"/>
              <a:gd name="connsiteY95" fmla="*/ 2646948 h 12192000"/>
              <a:gd name="connsiteX96" fmla="*/ 10266947 w 12192000"/>
              <a:gd name="connsiteY96" fmla="*/ 1519990 h 12192000"/>
              <a:gd name="connsiteX97" fmla="*/ 10110577 w 12192000"/>
              <a:gd name="connsiteY97" fmla="*/ 1283409 h 12192000"/>
              <a:gd name="connsiteX98" fmla="*/ 10347158 w 12192000"/>
              <a:gd name="connsiteY98" fmla="*/ 1127038 h 12192000"/>
              <a:gd name="connsiteX99" fmla="*/ 10503528 w 12192000"/>
              <a:gd name="connsiteY99" fmla="*/ 1363619 h 12192000"/>
              <a:gd name="connsiteX100" fmla="*/ 10347158 w 12192000"/>
              <a:gd name="connsiteY100" fmla="*/ 1519990 h 12192000"/>
              <a:gd name="connsiteX101" fmla="*/ 5213684 w 12192000"/>
              <a:gd name="connsiteY101" fmla="*/ 5370095 h 12192000"/>
              <a:gd name="connsiteX102" fmla="*/ 5213684 w 12192000"/>
              <a:gd name="connsiteY102" fmla="*/ 8341895 h 12192000"/>
              <a:gd name="connsiteX103" fmla="*/ 5855369 w 12192000"/>
              <a:gd name="connsiteY103" fmla="*/ 8341895 h 12192000"/>
              <a:gd name="connsiteX104" fmla="*/ 5855369 w 12192000"/>
              <a:gd name="connsiteY104" fmla="*/ 8827169 h 12192000"/>
              <a:gd name="connsiteX105" fmla="*/ 6011739 w 12192000"/>
              <a:gd name="connsiteY105" fmla="*/ 9063749 h 12192000"/>
              <a:gd name="connsiteX106" fmla="*/ 5775158 w 12192000"/>
              <a:gd name="connsiteY106" fmla="*/ 9220120 h 12192000"/>
              <a:gd name="connsiteX107" fmla="*/ 5618788 w 12192000"/>
              <a:gd name="connsiteY107" fmla="*/ 8983539 h 12192000"/>
              <a:gd name="connsiteX108" fmla="*/ 5775158 w 12192000"/>
              <a:gd name="connsiteY108" fmla="*/ 8827169 h 12192000"/>
              <a:gd name="connsiteX109" fmla="*/ 5775158 w 12192000"/>
              <a:gd name="connsiteY109" fmla="*/ 8422105 h 12192000"/>
              <a:gd name="connsiteX110" fmla="*/ 5133474 w 12192000"/>
              <a:gd name="connsiteY110" fmla="*/ 8422105 h 12192000"/>
              <a:gd name="connsiteX111" fmla="*/ 5133474 w 12192000"/>
              <a:gd name="connsiteY111" fmla="*/ 5370095 h 12192000"/>
              <a:gd name="connsiteX112" fmla="*/ 4977103 w 12192000"/>
              <a:gd name="connsiteY112" fmla="*/ 5133514 h 12192000"/>
              <a:gd name="connsiteX113" fmla="*/ 5213684 w 12192000"/>
              <a:gd name="connsiteY113" fmla="*/ 4977144 h 12192000"/>
              <a:gd name="connsiteX114" fmla="*/ 5370055 w 12192000"/>
              <a:gd name="connsiteY114" fmla="*/ 5213725 h 12192000"/>
              <a:gd name="connsiteX115" fmla="*/ 5213684 w 12192000"/>
              <a:gd name="connsiteY115" fmla="*/ 5370095 h 12192000"/>
              <a:gd name="connsiteX116" fmla="*/ 4977063 w 12192000"/>
              <a:gd name="connsiteY116" fmla="*/ 4491790 h 12192000"/>
              <a:gd name="connsiteX117" fmla="*/ 5213644 w 12192000"/>
              <a:gd name="connsiteY117" fmla="*/ 4335419 h 12192000"/>
              <a:gd name="connsiteX118" fmla="*/ 5370015 w 12192000"/>
              <a:gd name="connsiteY118" fmla="*/ 4572000 h 12192000"/>
              <a:gd name="connsiteX119" fmla="*/ 5133434 w 12192000"/>
              <a:gd name="connsiteY119" fmla="*/ 4728371 h 12192000"/>
              <a:gd name="connsiteX120" fmla="*/ 4977063 w 12192000"/>
              <a:gd name="connsiteY120" fmla="*/ 4572000 h 12192000"/>
              <a:gd name="connsiteX121" fmla="*/ 4572000 w 12192000"/>
              <a:gd name="connsiteY121" fmla="*/ 4572000 h 12192000"/>
              <a:gd name="connsiteX122" fmla="*/ 4572000 w 12192000"/>
              <a:gd name="connsiteY122" fmla="*/ 6497053 h 12192000"/>
              <a:gd name="connsiteX123" fmla="*/ 3445042 w 12192000"/>
              <a:gd name="connsiteY123" fmla="*/ 6497053 h 12192000"/>
              <a:gd name="connsiteX124" fmla="*/ 3208461 w 12192000"/>
              <a:gd name="connsiteY124" fmla="*/ 6653423 h 12192000"/>
              <a:gd name="connsiteX125" fmla="*/ 3052091 w 12192000"/>
              <a:gd name="connsiteY125" fmla="*/ 6416842 h 12192000"/>
              <a:gd name="connsiteX126" fmla="*/ 3288672 w 12192000"/>
              <a:gd name="connsiteY126" fmla="*/ 6260472 h 12192000"/>
              <a:gd name="connsiteX127" fmla="*/ 3445042 w 12192000"/>
              <a:gd name="connsiteY127" fmla="*/ 6416842 h 12192000"/>
              <a:gd name="connsiteX128" fmla="*/ 4491790 w 12192000"/>
              <a:gd name="connsiteY128" fmla="*/ 6416842 h 12192000"/>
              <a:gd name="connsiteX129" fmla="*/ 4491790 w 12192000"/>
              <a:gd name="connsiteY129" fmla="*/ 4491790 h 12192000"/>
              <a:gd name="connsiteX130" fmla="*/ 4977063 w 12192000"/>
              <a:gd name="connsiteY130" fmla="*/ 4491790 h 12192000"/>
              <a:gd name="connsiteX131" fmla="*/ 4728411 w 12192000"/>
              <a:gd name="connsiteY131" fmla="*/ 9705474 h 12192000"/>
              <a:gd name="connsiteX132" fmla="*/ 4491830 w 12192000"/>
              <a:gd name="connsiteY132" fmla="*/ 9861844 h 12192000"/>
              <a:gd name="connsiteX133" fmla="*/ 4335459 w 12192000"/>
              <a:gd name="connsiteY133" fmla="*/ 9625263 h 12192000"/>
              <a:gd name="connsiteX134" fmla="*/ 4572040 w 12192000"/>
              <a:gd name="connsiteY134" fmla="*/ 9468893 h 12192000"/>
              <a:gd name="connsiteX135" fmla="*/ 4728411 w 12192000"/>
              <a:gd name="connsiteY135" fmla="*/ 9625263 h 12192000"/>
              <a:gd name="connsiteX136" fmla="*/ 7058527 w 12192000"/>
              <a:gd name="connsiteY136" fmla="*/ 9625263 h 12192000"/>
              <a:gd name="connsiteX137" fmla="*/ 7058527 w 12192000"/>
              <a:gd name="connsiteY137" fmla="*/ 6653463 h 12192000"/>
              <a:gd name="connsiteX138" fmla="*/ 6902156 w 12192000"/>
              <a:gd name="connsiteY138" fmla="*/ 6416883 h 12192000"/>
              <a:gd name="connsiteX139" fmla="*/ 7138737 w 12192000"/>
              <a:gd name="connsiteY139" fmla="*/ 6260512 h 12192000"/>
              <a:gd name="connsiteX140" fmla="*/ 7295108 w 12192000"/>
              <a:gd name="connsiteY140" fmla="*/ 6497093 h 12192000"/>
              <a:gd name="connsiteX141" fmla="*/ 7138737 w 12192000"/>
              <a:gd name="connsiteY141" fmla="*/ 6653463 h 12192000"/>
              <a:gd name="connsiteX142" fmla="*/ 7138737 w 12192000"/>
              <a:gd name="connsiteY142" fmla="*/ 9705474 h 12192000"/>
              <a:gd name="connsiteX143" fmla="*/ 4728411 w 12192000"/>
              <a:gd name="connsiteY143" fmla="*/ 9705474 h 12192000"/>
              <a:gd name="connsiteX144" fmla="*/ 4086727 w 12192000"/>
              <a:gd name="connsiteY144" fmla="*/ 7138737 h 12192000"/>
              <a:gd name="connsiteX145" fmla="*/ 3850145 w 12192000"/>
              <a:gd name="connsiteY145" fmla="*/ 7295108 h 12192000"/>
              <a:gd name="connsiteX146" fmla="*/ 3693775 w 12192000"/>
              <a:gd name="connsiteY146" fmla="*/ 7058527 h 12192000"/>
              <a:gd name="connsiteX147" fmla="*/ 3930356 w 12192000"/>
              <a:gd name="connsiteY147" fmla="*/ 6902156 h 12192000"/>
              <a:gd name="connsiteX148" fmla="*/ 4086727 w 12192000"/>
              <a:gd name="connsiteY148" fmla="*/ 7058527 h 12192000"/>
              <a:gd name="connsiteX149" fmla="*/ 4572000 w 12192000"/>
              <a:gd name="connsiteY149" fmla="*/ 7058527 h 12192000"/>
              <a:gd name="connsiteX150" fmla="*/ 4572000 w 12192000"/>
              <a:gd name="connsiteY150" fmla="*/ 8983579 h 12192000"/>
              <a:gd name="connsiteX151" fmla="*/ 4977063 w 12192000"/>
              <a:gd name="connsiteY151" fmla="*/ 8983579 h 12192000"/>
              <a:gd name="connsiteX152" fmla="*/ 5213644 w 12192000"/>
              <a:gd name="connsiteY152" fmla="*/ 8827208 h 12192000"/>
              <a:gd name="connsiteX153" fmla="*/ 5370015 w 12192000"/>
              <a:gd name="connsiteY153" fmla="*/ 9063789 h 12192000"/>
              <a:gd name="connsiteX154" fmla="*/ 5133434 w 12192000"/>
              <a:gd name="connsiteY154" fmla="*/ 9220160 h 12192000"/>
              <a:gd name="connsiteX155" fmla="*/ 4977063 w 12192000"/>
              <a:gd name="connsiteY155" fmla="*/ 9063789 h 12192000"/>
              <a:gd name="connsiteX156" fmla="*/ 4491790 w 12192000"/>
              <a:gd name="connsiteY156" fmla="*/ 9063789 h 12192000"/>
              <a:gd name="connsiteX157" fmla="*/ 4491790 w 12192000"/>
              <a:gd name="connsiteY157" fmla="*/ 7138737 h 12192000"/>
              <a:gd name="connsiteX158" fmla="*/ 4086727 w 12192000"/>
              <a:gd name="connsiteY158" fmla="*/ 7138737 h 12192000"/>
              <a:gd name="connsiteX159" fmla="*/ 2646947 w 12192000"/>
              <a:gd name="connsiteY159" fmla="*/ 11393906 h 12192000"/>
              <a:gd name="connsiteX160" fmla="*/ 2803318 w 12192000"/>
              <a:gd name="connsiteY160" fmla="*/ 11630486 h 12192000"/>
              <a:gd name="connsiteX161" fmla="*/ 2566737 w 12192000"/>
              <a:gd name="connsiteY161" fmla="*/ 11786857 h 12192000"/>
              <a:gd name="connsiteX162" fmla="*/ 2410367 w 12192000"/>
              <a:gd name="connsiteY162" fmla="*/ 11550275 h 12192000"/>
              <a:gd name="connsiteX163" fmla="*/ 2566737 w 12192000"/>
              <a:gd name="connsiteY163" fmla="*/ 11393906 h 12192000"/>
              <a:gd name="connsiteX164" fmla="*/ 2566737 w 12192000"/>
              <a:gd name="connsiteY164" fmla="*/ 10988842 h 12192000"/>
              <a:gd name="connsiteX165" fmla="*/ 2005263 w 12192000"/>
              <a:gd name="connsiteY165" fmla="*/ 10988842 h 12192000"/>
              <a:gd name="connsiteX166" fmla="*/ 2005263 w 12192000"/>
              <a:gd name="connsiteY166" fmla="*/ 12192000 h 12192000"/>
              <a:gd name="connsiteX167" fmla="*/ 1925053 w 12192000"/>
              <a:gd name="connsiteY167" fmla="*/ 12192000 h 12192000"/>
              <a:gd name="connsiteX168" fmla="*/ 1925053 w 12192000"/>
              <a:gd name="connsiteY168" fmla="*/ 10908632 h 12192000"/>
              <a:gd name="connsiteX169" fmla="*/ 2646947 w 12192000"/>
              <a:gd name="connsiteY169" fmla="*/ 10908632 h 12192000"/>
              <a:gd name="connsiteX170" fmla="*/ 2646947 w 12192000"/>
              <a:gd name="connsiteY170" fmla="*/ 11393906 h 12192000"/>
              <a:gd name="connsiteX171" fmla="*/ 9468853 w 12192000"/>
              <a:gd name="connsiteY171" fmla="*/ 7058527 h 12192000"/>
              <a:gd name="connsiteX172" fmla="*/ 9705433 w 12192000"/>
              <a:gd name="connsiteY172" fmla="*/ 6902156 h 12192000"/>
              <a:gd name="connsiteX173" fmla="*/ 9861804 w 12192000"/>
              <a:gd name="connsiteY173" fmla="*/ 7138737 h 12192000"/>
              <a:gd name="connsiteX174" fmla="*/ 9625223 w 12192000"/>
              <a:gd name="connsiteY174" fmla="*/ 7295108 h 12192000"/>
              <a:gd name="connsiteX175" fmla="*/ 9468853 w 12192000"/>
              <a:gd name="connsiteY175" fmla="*/ 7138737 h 12192000"/>
              <a:gd name="connsiteX176" fmla="*/ 9063789 w 12192000"/>
              <a:gd name="connsiteY176" fmla="*/ 7138737 h 12192000"/>
              <a:gd name="connsiteX177" fmla="*/ 9063789 w 12192000"/>
              <a:gd name="connsiteY177" fmla="*/ 10908632 h 12192000"/>
              <a:gd name="connsiteX178" fmla="*/ 10988842 w 12192000"/>
              <a:gd name="connsiteY178" fmla="*/ 10908632 h 12192000"/>
              <a:gd name="connsiteX179" fmla="*/ 10988842 w 12192000"/>
              <a:gd name="connsiteY179" fmla="*/ 12192000 h 12192000"/>
              <a:gd name="connsiteX180" fmla="*/ 10908632 w 12192000"/>
              <a:gd name="connsiteY180" fmla="*/ 12192000 h 12192000"/>
              <a:gd name="connsiteX181" fmla="*/ 10908632 w 12192000"/>
              <a:gd name="connsiteY181" fmla="*/ 10988842 h 12192000"/>
              <a:gd name="connsiteX182" fmla="*/ 8983579 w 12192000"/>
              <a:gd name="connsiteY182" fmla="*/ 10988842 h 12192000"/>
              <a:gd name="connsiteX183" fmla="*/ 8983579 w 12192000"/>
              <a:gd name="connsiteY183" fmla="*/ 7058527 h 12192000"/>
              <a:gd name="connsiteX184" fmla="*/ 9468853 w 12192000"/>
              <a:gd name="connsiteY184" fmla="*/ 7058527 h 12192000"/>
              <a:gd name="connsiteX185" fmla="*/ 10503568 w 12192000"/>
              <a:gd name="connsiteY185" fmla="*/ 5855369 h 12192000"/>
              <a:gd name="connsiteX186" fmla="*/ 10266988 w 12192000"/>
              <a:gd name="connsiteY186" fmla="*/ 6011739 h 12192000"/>
              <a:gd name="connsiteX187" fmla="*/ 10110617 w 12192000"/>
              <a:gd name="connsiteY187" fmla="*/ 5775158 h 12192000"/>
              <a:gd name="connsiteX188" fmla="*/ 10347198 w 12192000"/>
              <a:gd name="connsiteY188" fmla="*/ 5618788 h 12192000"/>
              <a:gd name="connsiteX189" fmla="*/ 10503568 w 12192000"/>
              <a:gd name="connsiteY189" fmla="*/ 5775158 h 12192000"/>
              <a:gd name="connsiteX190" fmla="*/ 10988842 w 12192000"/>
              <a:gd name="connsiteY190" fmla="*/ 5775158 h 12192000"/>
              <a:gd name="connsiteX191" fmla="*/ 10988842 w 12192000"/>
              <a:gd name="connsiteY191" fmla="*/ 7543801 h 12192000"/>
              <a:gd name="connsiteX192" fmla="*/ 11145212 w 12192000"/>
              <a:gd name="connsiteY192" fmla="*/ 7780381 h 12192000"/>
              <a:gd name="connsiteX193" fmla="*/ 10908632 w 12192000"/>
              <a:gd name="connsiteY193" fmla="*/ 7936751 h 12192000"/>
              <a:gd name="connsiteX194" fmla="*/ 10752262 w 12192000"/>
              <a:gd name="connsiteY194" fmla="*/ 7700170 h 12192000"/>
              <a:gd name="connsiteX195" fmla="*/ 10908632 w 12192000"/>
              <a:gd name="connsiteY195" fmla="*/ 7543801 h 12192000"/>
              <a:gd name="connsiteX196" fmla="*/ 10908632 w 12192000"/>
              <a:gd name="connsiteY196" fmla="*/ 5855369 h 12192000"/>
              <a:gd name="connsiteX197" fmla="*/ 10503568 w 12192000"/>
              <a:gd name="connsiteY197" fmla="*/ 5855369 h 12192000"/>
              <a:gd name="connsiteX198" fmla="*/ 7936832 w 12192000"/>
              <a:gd name="connsiteY198" fmla="*/ 9705474 h 12192000"/>
              <a:gd name="connsiteX199" fmla="*/ 7700251 w 12192000"/>
              <a:gd name="connsiteY199" fmla="*/ 9861844 h 12192000"/>
              <a:gd name="connsiteX200" fmla="*/ 7543881 w 12192000"/>
              <a:gd name="connsiteY200" fmla="*/ 9625263 h 12192000"/>
              <a:gd name="connsiteX201" fmla="*/ 7780462 w 12192000"/>
              <a:gd name="connsiteY201" fmla="*/ 9468893 h 12192000"/>
              <a:gd name="connsiteX202" fmla="*/ 7936832 w 12192000"/>
              <a:gd name="connsiteY202" fmla="*/ 9625263 h 12192000"/>
              <a:gd name="connsiteX203" fmla="*/ 8341895 w 12192000"/>
              <a:gd name="connsiteY203" fmla="*/ 9625263 h 12192000"/>
              <a:gd name="connsiteX204" fmla="*/ 8341895 w 12192000"/>
              <a:gd name="connsiteY204" fmla="*/ 6416842 h 12192000"/>
              <a:gd name="connsiteX205" fmla="*/ 8983579 w 12192000"/>
              <a:gd name="connsiteY205" fmla="*/ 6416842 h 12192000"/>
              <a:gd name="connsiteX206" fmla="*/ 8983579 w 12192000"/>
              <a:gd name="connsiteY206" fmla="*/ 5855369 h 12192000"/>
              <a:gd name="connsiteX207" fmla="*/ 7295147 w 12192000"/>
              <a:gd name="connsiteY207" fmla="*/ 5855369 h 12192000"/>
              <a:gd name="connsiteX208" fmla="*/ 7058567 w 12192000"/>
              <a:gd name="connsiteY208" fmla="*/ 6011739 h 12192000"/>
              <a:gd name="connsiteX209" fmla="*/ 6902196 w 12192000"/>
              <a:gd name="connsiteY209" fmla="*/ 5775158 h 12192000"/>
              <a:gd name="connsiteX210" fmla="*/ 7138777 w 12192000"/>
              <a:gd name="connsiteY210" fmla="*/ 5618788 h 12192000"/>
              <a:gd name="connsiteX211" fmla="*/ 7295147 w 12192000"/>
              <a:gd name="connsiteY211" fmla="*/ 5775158 h 12192000"/>
              <a:gd name="connsiteX212" fmla="*/ 9063789 w 12192000"/>
              <a:gd name="connsiteY212" fmla="*/ 5775158 h 12192000"/>
              <a:gd name="connsiteX213" fmla="*/ 9063789 w 12192000"/>
              <a:gd name="connsiteY213" fmla="*/ 6497053 h 12192000"/>
              <a:gd name="connsiteX214" fmla="*/ 8422105 w 12192000"/>
              <a:gd name="connsiteY214" fmla="*/ 6497053 h 12192000"/>
              <a:gd name="connsiteX215" fmla="*/ 8422105 w 12192000"/>
              <a:gd name="connsiteY215" fmla="*/ 9705474 h 12192000"/>
              <a:gd name="connsiteX216" fmla="*/ 7936832 w 12192000"/>
              <a:gd name="connsiteY216" fmla="*/ 9705474 h 12192000"/>
              <a:gd name="connsiteX217" fmla="*/ 11393906 w 12192000"/>
              <a:gd name="connsiteY217" fmla="*/ 1283368 h 12192000"/>
              <a:gd name="connsiteX218" fmla="*/ 11630486 w 12192000"/>
              <a:gd name="connsiteY218" fmla="*/ 1126998 h 12192000"/>
              <a:gd name="connsiteX219" fmla="*/ 11786857 w 12192000"/>
              <a:gd name="connsiteY219" fmla="*/ 1363579 h 12192000"/>
              <a:gd name="connsiteX220" fmla="*/ 11550275 w 12192000"/>
              <a:gd name="connsiteY220" fmla="*/ 1519949 h 12192000"/>
              <a:gd name="connsiteX221" fmla="*/ 11393906 w 12192000"/>
              <a:gd name="connsiteY221" fmla="*/ 1363579 h 12192000"/>
              <a:gd name="connsiteX222" fmla="*/ 10908632 w 12192000"/>
              <a:gd name="connsiteY222" fmla="*/ 1363579 h 12192000"/>
              <a:gd name="connsiteX223" fmla="*/ 10908632 w 12192000"/>
              <a:gd name="connsiteY223" fmla="*/ 0 h 12192000"/>
              <a:gd name="connsiteX224" fmla="*/ 10988842 w 12192000"/>
              <a:gd name="connsiteY224" fmla="*/ 0 h 12192000"/>
              <a:gd name="connsiteX225" fmla="*/ 10988842 w 12192000"/>
              <a:gd name="connsiteY225" fmla="*/ 1283368 h 12192000"/>
              <a:gd name="connsiteX226" fmla="*/ 11393906 w 12192000"/>
              <a:gd name="connsiteY226" fmla="*/ 1283368 h 12192000"/>
              <a:gd name="connsiteX227" fmla="*/ 3930316 w 12192000"/>
              <a:gd name="connsiteY227" fmla="*/ 4086727 h 12192000"/>
              <a:gd name="connsiteX228" fmla="*/ 3930316 w 12192000"/>
              <a:gd name="connsiteY228" fmla="*/ 5855369 h 12192000"/>
              <a:gd name="connsiteX229" fmla="*/ 2161674 w 12192000"/>
              <a:gd name="connsiteY229" fmla="*/ 5855369 h 12192000"/>
              <a:gd name="connsiteX230" fmla="*/ 1925093 w 12192000"/>
              <a:gd name="connsiteY230" fmla="*/ 6011739 h 12192000"/>
              <a:gd name="connsiteX231" fmla="*/ 1768722 w 12192000"/>
              <a:gd name="connsiteY231" fmla="*/ 5775158 h 12192000"/>
              <a:gd name="connsiteX232" fmla="*/ 2005303 w 12192000"/>
              <a:gd name="connsiteY232" fmla="*/ 5618788 h 12192000"/>
              <a:gd name="connsiteX233" fmla="*/ 2161674 w 12192000"/>
              <a:gd name="connsiteY233" fmla="*/ 5775158 h 12192000"/>
              <a:gd name="connsiteX234" fmla="*/ 3850105 w 12192000"/>
              <a:gd name="connsiteY234" fmla="*/ 5775158 h 12192000"/>
              <a:gd name="connsiteX235" fmla="*/ 3850105 w 12192000"/>
              <a:gd name="connsiteY235" fmla="*/ 4086727 h 12192000"/>
              <a:gd name="connsiteX236" fmla="*/ 3693735 w 12192000"/>
              <a:gd name="connsiteY236" fmla="*/ 3850145 h 12192000"/>
              <a:gd name="connsiteX237" fmla="*/ 3930316 w 12192000"/>
              <a:gd name="connsiteY237" fmla="*/ 3693775 h 12192000"/>
              <a:gd name="connsiteX238" fmla="*/ 4086686 w 12192000"/>
              <a:gd name="connsiteY238" fmla="*/ 3930356 h 12192000"/>
              <a:gd name="connsiteX239" fmla="*/ 3930316 w 12192000"/>
              <a:gd name="connsiteY239" fmla="*/ 4086727 h 12192000"/>
              <a:gd name="connsiteX240" fmla="*/ 2161674 w 12192000"/>
              <a:gd name="connsiteY240" fmla="*/ 1363579 h 12192000"/>
              <a:gd name="connsiteX241" fmla="*/ 1925093 w 12192000"/>
              <a:gd name="connsiteY241" fmla="*/ 1519949 h 12192000"/>
              <a:gd name="connsiteX242" fmla="*/ 1768722 w 12192000"/>
              <a:gd name="connsiteY242" fmla="*/ 1283368 h 12192000"/>
              <a:gd name="connsiteX243" fmla="*/ 2005303 w 12192000"/>
              <a:gd name="connsiteY243" fmla="*/ 1126998 h 12192000"/>
              <a:gd name="connsiteX244" fmla="*/ 2161674 w 12192000"/>
              <a:gd name="connsiteY244" fmla="*/ 1283368 h 12192000"/>
              <a:gd name="connsiteX245" fmla="*/ 3208421 w 12192000"/>
              <a:gd name="connsiteY245" fmla="*/ 1283368 h 12192000"/>
              <a:gd name="connsiteX246" fmla="*/ 3208421 w 12192000"/>
              <a:gd name="connsiteY246" fmla="*/ 0 h 12192000"/>
              <a:gd name="connsiteX247" fmla="*/ 3288632 w 12192000"/>
              <a:gd name="connsiteY247" fmla="*/ 0 h 12192000"/>
              <a:gd name="connsiteX248" fmla="*/ 3288632 w 12192000"/>
              <a:gd name="connsiteY248" fmla="*/ 1363579 h 12192000"/>
              <a:gd name="connsiteX249" fmla="*/ 2161674 w 12192000"/>
              <a:gd name="connsiteY249" fmla="*/ 1363579 h 12192000"/>
              <a:gd name="connsiteX250" fmla="*/ 4572000 w 12192000"/>
              <a:gd name="connsiteY250" fmla="*/ 1519990 h 12192000"/>
              <a:gd name="connsiteX251" fmla="*/ 4572000 w 12192000"/>
              <a:gd name="connsiteY251" fmla="*/ 2646948 h 12192000"/>
              <a:gd name="connsiteX252" fmla="*/ 3288632 w 12192000"/>
              <a:gd name="connsiteY252" fmla="*/ 2646948 h 12192000"/>
              <a:gd name="connsiteX253" fmla="*/ 3288632 w 12192000"/>
              <a:gd name="connsiteY253" fmla="*/ 5213684 h 12192000"/>
              <a:gd name="connsiteX254" fmla="*/ 2803358 w 12192000"/>
              <a:gd name="connsiteY254" fmla="*/ 5213684 h 12192000"/>
              <a:gd name="connsiteX255" fmla="*/ 2566777 w 12192000"/>
              <a:gd name="connsiteY255" fmla="*/ 5370055 h 12192000"/>
              <a:gd name="connsiteX256" fmla="*/ 2410407 w 12192000"/>
              <a:gd name="connsiteY256" fmla="*/ 5133474 h 12192000"/>
              <a:gd name="connsiteX257" fmla="*/ 2646988 w 12192000"/>
              <a:gd name="connsiteY257" fmla="*/ 4977103 h 12192000"/>
              <a:gd name="connsiteX258" fmla="*/ 2803358 w 12192000"/>
              <a:gd name="connsiteY258" fmla="*/ 5133474 h 12192000"/>
              <a:gd name="connsiteX259" fmla="*/ 3208421 w 12192000"/>
              <a:gd name="connsiteY259" fmla="*/ 5133474 h 12192000"/>
              <a:gd name="connsiteX260" fmla="*/ 3208421 w 12192000"/>
              <a:gd name="connsiteY260" fmla="*/ 2566737 h 12192000"/>
              <a:gd name="connsiteX261" fmla="*/ 4491790 w 12192000"/>
              <a:gd name="connsiteY261" fmla="*/ 2566737 h 12192000"/>
              <a:gd name="connsiteX262" fmla="*/ 4491790 w 12192000"/>
              <a:gd name="connsiteY262" fmla="*/ 1519990 h 12192000"/>
              <a:gd name="connsiteX263" fmla="*/ 4335419 w 12192000"/>
              <a:gd name="connsiteY263" fmla="*/ 1283409 h 12192000"/>
              <a:gd name="connsiteX264" fmla="*/ 4572000 w 12192000"/>
              <a:gd name="connsiteY264" fmla="*/ 1127038 h 12192000"/>
              <a:gd name="connsiteX265" fmla="*/ 4728371 w 12192000"/>
              <a:gd name="connsiteY265" fmla="*/ 1363619 h 12192000"/>
              <a:gd name="connsiteX266" fmla="*/ 4572000 w 12192000"/>
              <a:gd name="connsiteY266" fmla="*/ 1519990 h 12192000"/>
              <a:gd name="connsiteX267" fmla="*/ 4086727 w 12192000"/>
              <a:gd name="connsiteY267" fmla="*/ 3288632 h 12192000"/>
              <a:gd name="connsiteX268" fmla="*/ 3850145 w 12192000"/>
              <a:gd name="connsiteY268" fmla="*/ 3445002 h 12192000"/>
              <a:gd name="connsiteX269" fmla="*/ 3693775 w 12192000"/>
              <a:gd name="connsiteY269" fmla="*/ 3208421 h 12192000"/>
              <a:gd name="connsiteX270" fmla="*/ 3930356 w 12192000"/>
              <a:gd name="connsiteY270" fmla="*/ 3052051 h 12192000"/>
              <a:gd name="connsiteX271" fmla="*/ 4086727 w 12192000"/>
              <a:gd name="connsiteY271" fmla="*/ 3208421 h 12192000"/>
              <a:gd name="connsiteX272" fmla="*/ 5133474 w 12192000"/>
              <a:gd name="connsiteY272" fmla="*/ 3208421 h 12192000"/>
              <a:gd name="connsiteX273" fmla="*/ 5133474 w 12192000"/>
              <a:gd name="connsiteY273" fmla="*/ 1519990 h 12192000"/>
              <a:gd name="connsiteX274" fmla="*/ 4977103 w 12192000"/>
              <a:gd name="connsiteY274" fmla="*/ 1283409 h 12192000"/>
              <a:gd name="connsiteX275" fmla="*/ 5213684 w 12192000"/>
              <a:gd name="connsiteY275" fmla="*/ 1127038 h 12192000"/>
              <a:gd name="connsiteX276" fmla="*/ 5370055 w 12192000"/>
              <a:gd name="connsiteY276" fmla="*/ 1363619 h 12192000"/>
              <a:gd name="connsiteX277" fmla="*/ 5213684 w 12192000"/>
              <a:gd name="connsiteY277" fmla="*/ 1519990 h 12192000"/>
              <a:gd name="connsiteX278" fmla="*/ 5213684 w 12192000"/>
              <a:gd name="connsiteY278" fmla="*/ 3288632 h 12192000"/>
              <a:gd name="connsiteX279" fmla="*/ 4086727 w 12192000"/>
              <a:gd name="connsiteY279" fmla="*/ 3288632 h 12192000"/>
              <a:gd name="connsiteX280" fmla="*/ 4728411 w 12192000"/>
              <a:gd name="connsiteY280" fmla="*/ 721895 h 12192000"/>
              <a:gd name="connsiteX281" fmla="*/ 4491830 w 12192000"/>
              <a:gd name="connsiteY281" fmla="*/ 878265 h 12192000"/>
              <a:gd name="connsiteX282" fmla="*/ 4335459 w 12192000"/>
              <a:gd name="connsiteY282" fmla="*/ 641684 h 12192000"/>
              <a:gd name="connsiteX283" fmla="*/ 4572040 w 12192000"/>
              <a:gd name="connsiteY283" fmla="*/ 485314 h 12192000"/>
              <a:gd name="connsiteX284" fmla="*/ 4728411 w 12192000"/>
              <a:gd name="connsiteY284" fmla="*/ 641684 h 12192000"/>
              <a:gd name="connsiteX285" fmla="*/ 5855369 w 12192000"/>
              <a:gd name="connsiteY285" fmla="*/ 641684 h 12192000"/>
              <a:gd name="connsiteX286" fmla="*/ 5855369 w 12192000"/>
              <a:gd name="connsiteY286" fmla="*/ 2410326 h 12192000"/>
              <a:gd name="connsiteX287" fmla="*/ 6011739 w 12192000"/>
              <a:gd name="connsiteY287" fmla="*/ 2646907 h 12192000"/>
              <a:gd name="connsiteX288" fmla="*/ 5775158 w 12192000"/>
              <a:gd name="connsiteY288" fmla="*/ 2803278 h 12192000"/>
              <a:gd name="connsiteX289" fmla="*/ 5618788 w 12192000"/>
              <a:gd name="connsiteY289" fmla="*/ 2566697 h 12192000"/>
              <a:gd name="connsiteX290" fmla="*/ 5775158 w 12192000"/>
              <a:gd name="connsiteY290" fmla="*/ 2410326 h 12192000"/>
              <a:gd name="connsiteX291" fmla="*/ 5775158 w 12192000"/>
              <a:gd name="connsiteY291" fmla="*/ 721895 h 12192000"/>
              <a:gd name="connsiteX292" fmla="*/ 4728411 w 12192000"/>
              <a:gd name="connsiteY292" fmla="*/ 721895 h 12192000"/>
              <a:gd name="connsiteX293" fmla="*/ 8827169 w 12192000"/>
              <a:gd name="connsiteY293" fmla="*/ 11550316 h 12192000"/>
              <a:gd name="connsiteX294" fmla="*/ 9063749 w 12192000"/>
              <a:gd name="connsiteY294" fmla="*/ 11393946 h 12192000"/>
              <a:gd name="connsiteX295" fmla="*/ 9220120 w 12192000"/>
              <a:gd name="connsiteY295" fmla="*/ 11630526 h 12192000"/>
              <a:gd name="connsiteX296" fmla="*/ 8983539 w 12192000"/>
              <a:gd name="connsiteY296" fmla="*/ 11786896 h 12192000"/>
              <a:gd name="connsiteX297" fmla="*/ 8827169 w 12192000"/>
              <a:gd name="connsiteY297" fmla="*/ 11630526 h 12192000"/>
              <a:gd name="connsiteX298" fmla="*/ 3930316 w 12192000"/>
              <a:gd name="connsiteY298" fmla="*/ 11630526 h 12192000"/>
              <a:gd name="connsiteX299" fmla="*/ 3930316 w 12192000"/>
              <a:gd name="connsiteY299" fmla="*/ 12192000 h 12192000"/>
              <a:gd name="connsiteX300" fmla="*/ 3850105 w 12192000"/>
              <a:gd name="connsiteY300" fmla="*/ 12192000 h 12192000"/>
              <a:gd name="connsiteX301" fmla="*/ 3850105 w 12192000"/>
              <a:gd name="connsiteY301" fmla="*/ 11550316 h 12192000"/>
              <a:gd name="connsiteX302" fmla="*/ 8827169 w 12192000"/>
              <a:gd name="connsiteY302" fmla="*/ 11550316 h 12192000"/>
              <a:gd name="connsiteX303" fmla="*/ 9705474 w 12192000"/>
              <a:gd name="connsiteY303" fmla="*/ 6011779 h 12192000"/>
              <a:gd name="connsiteX304" fmla="*/ 9705474 w 12192000"/>
              <a:gd name="connsiteY304" fmla="*/ 6416842 h 12192000"/>
              <a:gd name="connsiteX305" fmla="*/ 10347158 w 12192000"/>
              <a:gd name="connsiteY305" fmla="*/ 6416842 h 12192000"/>
              <a:gd name="connsiteX306" fmla="*/ 10347158 w 12192000"/>
              <a:gd name="connsiteY306" fmla="*/ 7780421 h 12192000"/>
              <a:gd name="connsiteX307" fmla="*/ 9705474 w 12192000"/>
              <a:gd name="connsiteY307" fmla="*/ 7780421 h 12192000"/>
              <a:gd name="connsiteX308" fmla="*/ 9705474 w 12192000"/>
              <a:gd name="connsiteY308" fmla="*/ 10266947 h 12192000"/>
              <a:gd name="connsiteX309" fmla="*/ 11630526 w 12192000"/>
              <a:gd name="connsiteY309" fmla="*/ 10266947 h 12192000"/>
              <a:gd name="connsiteX310" fmla="*/ 11630526 w 12192000"/>
              <a:gd name="connsiteY310" fmla="*/ 12192000 h 12192000"/>
              <a:gd name="connsiteX311" fmla="*/ 11550316 w 12192000"/>
              <a:gd name="connsiteY311" fmla="*/ 12192000 h 12192000"/>
              <a:gd name="connsiteX312" fmla="*/ 11550316 w 12192000"/>
              <a:gd name="connsiteY312" fmla="*/ 10347158 h 12192000"/>
              <a:gd name="connsiteX313" fmla="*/ 9625263 w 12192000"/>
              <a:gd name="connsiteY313" fmla="*/ 10347158 h 12192000"/>
              <a:gd name="connsiteX314" fmla="*/ 9625263 w 12192000"/>
              <a:gd name="connsiteY314" fmla="*/ 7700211 h 12192000"/>
              <a:gd name="connsiteX315" fmla="*/ 10266947 w 12192000"/>
              <a:gd name="connsiteY315" fmla="*/ 7700211 h 12192000"/>
              <a:gd name="connsiteX316" fmla="*/ 10266947 w 12192000"/>
              <a:gd name="connsiteY316" fmla="*/ 6497053 h 12192000"/>
              <a:gd name="connsiteX317" fmla="*/ 9625263 w 12192000"/>
              <a:gd name="connsiteY317" fmla="*/ 6497053 h 12192000"/>
              <a:gd name="connsiteX318" fmla="*/ 9625263 w 12192000"/>
              <a:gd name="connsiteY318" fmla="*/ 6011779 h 12192000"/>
              <a:gd name="connsiteX319" fmla="*/ 9468893 w 12192000"/>
              <a:gd name="connsiteY319" fmla="*/ 5775199 h 12192000"/>
              <a:gd name="connsiteX320" fmla="*/ 9705474 w 12192000"/>
              <a:gd name="connsiteY320" fmla="*/ 5618828 h 12192000"/>
              <a:gd name="connsiteX321" fmla="*/ 9861844 w 12192000"/>
              <a:gd name="connsiteY321" fmla="*/ 5855409 h 12192000"/>
              <a:gd name="connsiteX322" fmla="*/ 9705474 w 12192000"/>
              <a:gd name="connsiteY322" fmla="*/ 6011779 h 12192000"/>
              <a:gd name="connsiteX323" fmla="*/ 2161674 w 12192000"/>
              <a:gd name="connsiteY323" fmla="*/ 721895 h 12192000"/>
              <a:gd name="connsiteX324" fmla="*/ 1925093 w 12192000"/>
              <a:gd name="connsiteY324" fmla="*/ 878265 h 12192000"/>
              <a:gd name="connsiteX325" fmla="*/ 1768722 w 12192000"/>
              <a:gd name="connsiteY325" fmla="*/ 641684 h 12192000"/>
              <a:gd name="connsiteX326" fmla="*/ 2005303 w 12192000"/>
              <a:gd name="connsiteY326" fmla="*/ 485314 h 12192000"/>
              <a:gd name="connsiteX327" fmla="*/ 2161674 w 12192000"/>
              <a:gd name="connsiteY327" fmla="*/ 641684 h 12192000"/>
              <a:gd name="connsiteX328" fmla="*/ 2566737 w 12192000"/>
              <a:gd name="connsiteY328" fmla="*/ 641684 h 12192000"/>
              <a:gd name="connsiteX329" fmla="*/ 2566737 w 12192000"/>
              <a:gd name="connsiteY329" fmla="*/ 80211 h 12192000"/>
              <a:gd name="connsiteX330" fmla="*/ 1925053 w 12192000"/>
              <a:gd name="connsiteY330" fmla="*/ 80211 h 12192000"/>
              <a:gd name="connsiteX331" fmla="*/ 1925053 w 12192000"/>
              <a:gd name="connsiteY331" fmla="*/ 0 h 12192000"/>
              <a:gd name="connsiteX332" fmla="*/ 2646947 w 12192000"/>
              <a:gd name="connsiteY332" fmla="*/ 0 h 12192000"/>
              <a:gd name="connsiteX333" fmla="*/ 2646947 w 12192000"/>
              <a:gd name="connsiteY333" fmla="*/ 721895 h 12192000"/>
              <a:gd name="connsiteX334" fmla="*/ 2161674 w 12192000"/>
              <a:gd name="connsiteY334" fmla="*/ 721895 h 12192000"/>
              <a:gd name="connsiteX335" fmla="*/ 6653463 w 12192000"/>
              <a:gd name="connsiteY335" fmla="*/ 2005263 h 12192000"/>
              <a:gd name="connsiteX336" fmla="*/ 6416883 w 12192000"/>
              <a:gd name="connsiteY336" fmla="*/ 2161634 h 12192000"/>
              <a:gd name="connsiteX337" fmla="*/ 6260512 w 12192000"/>
              <a:gd name="connsiteY337" fmla="*/ 1925053 h 12192000"/>
              <a:gd name="connsiteX338" fmla="*/ 6497093 w 12192000"/>
              <a:gd name="connsiteY338" fmla="*/ 1768682 h 12192000"/>
              <a:gd name="connsiteX339" fmla="*/ 6653463 w 12192000"/>
              <a:gd name="connsiteY339" fmla="*/ 1925053 h 12192000"/>
              <a:gd name="connsiteX340" fmla="*/ 7700211 w 12192000"/>
              <a:gd name="connsiteY340" fmla="*/ 1925053 h 12192000"/>
              <a:gd name="connsiteX341" fmla="*/ 7700211 w 12192000"/>
              <a:gd name="connsiteY341" fmla="*/ 0 h 12192000"/>
              <a:gd name="connsiteX342" fmla="*/ 9705474 w 12192000"/>
              <a:gd name="connsiteY342" fmla="*/ 0 h 12192000"/>
              <a:gd name="connsiteX343" fmla="*/ 9705474 w 12192000"/>
              <a:gd name="connsiteY343" fmla="*/ 80211 h 12192000"/>
              <a:gd name="connsiteX344" fmla="*/ 7780421 w 12192000"/>
              <a:gd name="connsiteY344" fmla="*/ 80211 h 12192000"/>
              <a:gd name="connsiteX345" fmla="*/ 7780421 w 12192000"/>
              <a:gd name="connsiteY345" fmla="*/ 2005263 h 12192000"/>
              <a:gd name="connsiteX346" fmla="*/ 6653463 w 12192000"/>
              <a:gd name="connsiteY346" fmla="*/ 2005263 h 12192000"/>
              <a:gd name="connsiteX347" fmla="*/ 4728411 w 12192000"/>
              <a:gd name="connsiteY347" fmla="*/ 80211 h 12192000"/>
              <a:gd name="connsiteX348" fmla="*/ 4491790 w 12192000"/>
              <a:gd name="connsiteY348" fmla="*/ 236621 h 12192000"/>
              <a:gd name="connsiteX349" fmla="*/ 4335379 w 12192000"/>
              <a:gd name="connsiteY349" fmla="*/ 0 h 12192000"/>
              <a:gd name="connsiteX350" fmla="*/ 4418397 w 12192000"/>
              <a:gd name="connsiteY350" fmla="*/ 0 h 12192000"/>
              <a:gd name="connsiteX351" fmla="*/ 4491950 w 12192000"/>
              <a:gd name="connsiteY351" fmla="*/ 153424 h 12192000"/>
              <a:gd name="connsiteX352" fmla="*/ 4645393 w 12192000"/>
              <a:gd name="connsiteY352" fmla="*/ 79853 h 12192000"/>
              <a:gd name="connsiteX353" fmla="*/ 4645393 w 12192000"/>
              <a:gd name="connsiteY353" fmla="*/ 0 h 12192000"/>
              <a:gd name="connsiteX354" fmla="*/ 7138737 w 12192000"/>
              <a:gd name="connsiteY354" fmla="*/ 0 h 12192000"/>
              <a:gd name="connsiteX355" fmla="*/ 7138737 w 12192000"/>
              <a:gd name="connsiteY355" fmla="*/ 1363579 h 12192000"/>
              <a:gd name="connsiteX356" fmla="*/ 6416842 w 12192000"/>
              <a:gd name="connsiteY356" fmla="*/ 1363579 h 12192000"/>
              <a:gd name="connsiteX357" fmla="*/ 6416842 w 12192000"/>
              <a:gd name="connsiteY357" fmla="*/ 878305 h 12192000"/>
              <a:gd name="connsiteX358" fmla="*/ 6260472 w 12192000"/>
              <a:gd name="connsiteY358" fmla="*/ 641724 h 12192000"/>
              <a:gd name="connsiteX359" fmla="*/ 6497053 w 12192000"/>
              <a:gd name="connsiteY359" fmla="*/ 485354 h 12192000"/>
              <a:gd name="connsiteX360" fmla="*/ 6653423 w 12192000"/>
              <a:gd name="connsiteY360" fmla="*/ 721935 h 12192000"/>
              <a:gd name="connsiteX361" fmla="*/ 6497053 w 12192000"/>
              <a:gd name="connsiteY361" fmla="*/ 878305 h 12192000"/>
              <a:gd name="connsiteX362" fmla="*/ 6497053 w 12192000"/>
              <a:gd name="connsiteY362" fmla="*/ 1283368 h 12192000"/>
              <a:gd name="connsiteX363" fmla="*/ 7058527 w 12192000"/>
              <a:gd name="connsiteY363" fmla="*/ 1283368 h 12192000"/>
              <a:gd name="connsiteX364" fmla="*/ 7058527 w 12192000"/>
              <a:gd name="connsiteY364" fmla="*/ 80211 h 12192000"/>
              <a:gd name="connsiteX365" fmla="*/ 4728411 w 12192000"/>
              <a:gd name="connsiteY365" fmla="*/ 80211 h 12192000"/>
              <a:gd name="connsiteX366" fmla="*/ 4728411 w 12192000"/>
              <a:gd name="connsiteY366" fmla="*/ 3930316 h 12192000"/>
              <a:gd name="connsiteX367" fmla="*/ 4491830 w 12192000"/>
              <a:gd name="connsiteY367" fmla="*/ 4086686 h 12192000"/>
              <a:gd name="connsiteX368" fmla="*/ 4335459 w 12192000"/>
              <a:gd name="connsiteY368" fmla="*/ 3850105 h 12192000"/>
              <a:gd name="connsiteX369" fmla="*/ 4572040 w 12192000"/>
              <a:gd name="connsiteY369" fmla="*/ 3693735 h 12192000"/>
              <a:gd name="connsiteX370" fmla="*/ 4728411 w 12192000"/>
              <a:gd name="connsiteY370" fmla="*/ 3850105 h 12192000"/>
              <a:gd name="connsiteX371" fmla="*/ 5494421 w 12192000"/>
              <a:gd name="connsiteY371" fmla="*/ 3850105 h 12192000"/>
              <a:gd name="connsiteX372" fmla="*/ 6777790 w 12192000"/>
              <a:gd name="connsiteY372" fmla="*/ 2566737 h 12192000"/>
              <a:gd name="connsiteX373" fmla="*/ 8341895 w 12192000"/>
              <a:gd name="connsiteY373" fmla="*/ 2566737 h 12192000"/>
              <a:gd name="connsiteX374" fmla="*/ 8341895 w 12192000"/>
              <a:gd name="connsiteY374" fmla="*/ 878305 h 12192000"/>
              <a:gd name="connsiteX375" fmla="*/ 8185524 w 12192000"/>
              <a:gd name="connsiteY375" fmla="*/ 641724 h 12192000"/>
              <a:gd name="connsiteX376" fmla="*/ 8422105 w 12192000"/>
              <a:gd name="connsiteY376" fmla="*/ 485354 h 12192000"/>
              <a:gd name="connsiteX377" fmla="*/ 8578476 w 12192000"/>
              <a:gd name="connsiteY377" fmla="*/ 721935 h 12192000"/>
              <a:gd name="connsiteX378" fmla="*/ 8422105 w 12192000"/>
              <a:gd name="connsiteY378" fmla="*/ 878305 h 12192000"/>
              <a:gd name="connsiteX379" fmla="*/ 8422105 w 12192000"/>
              <a:gd name="connsiteY379" fmla="*/ 2646948 h 12192000"/>
              <a:gd name="connsiteX380" fmla="*/ 6811077 w 12192000"/>
              <a:gd name="connsiteY380" fmla="*/ 2646948 h 12192000"/>
              <a:gd name="connsiteX381" fmla="*/ 5527709 w 12192000"/>
              <a:gd name="connsiteY381" fmla="*/ 3930316 h 12192000"/>
              <a:gd name="connsiteX382" fmla="*/ 4728411 w 12192000"/>
              <a:gd name="connsiteY382" fmla="*/ 3930316 h 12192000"/>
              <a:gd name="connsiteX383" fmla="*/ 5855369 w 12192000"/>
              <a:gd name="connsiteY383" fmla="*/ 7543801 h 12192000"/>
              <a:gd name="connsiteX384" fmla="*/ 6011739 w 12192000"/>
              <a:gd name="connsiteY384" fmla="*/ 7780381 h 12192000"/>
              <a:gd name="connsiteX385" fmla="*/ 5775158 w 12192000"/>
              <a:gd name="connsiteY385" fmla="*/ 7936751 h 12192000"/>
              <a:gd name="connsiteX386" fmla="*/ 5618788 w 12192000"/>
              <a:gd name="connsiteY386" fmla="*/ 7700170 h 12192000"/>
              <a:gd name="connsiteX387" fmla="*/ 5775158 w 12192000"/>
              <a:gd name="connsiteY387" fmla="*/ 7543801 h 12192000"/>
              <a:gd name="connsiteX388" fmla="*/ 5775158 w 12192000"/>
              <a:gd name="connsiteY388" fmla="*/ 4475346 h 12192000"/>
              <a:gd name="connsiteX389" fmla="*/ 7042083 w 12192000"/>
              <a:gd name="connsiteY389" fmla="*/ 3208421 h 12192000"/>
              <a:gd name="connsiteX390" fmla="*/ 8983579 w 12192000"/>
              <a:gd name="connsiteY390" fmla="*/ 3208421 h 12192000"/>
              <a:gd name="connsiteX391" fmla="*/ 8983579 w 12192000"/>
              <a:gd name="connsiteY391" fmla="*/ 878305 h 12192000"/>
              <a:gd name="connsiteX392" fmla="*/ 8827208 w 12192000"/>
              <a:gd name="connsiteY392" fmla="*/ 641724 h 12192000"/>
              <a:gd name="connsiteX393" fmla="*/ 9063789 w 12192000"/>
              <a:gd name="connsiteY393" fmla="*/ 485354 h 12192000"/>
              <a:gd name="connsiteX394" fmla="*/ 9220160 w 12192000"/>
              <a:gd name="connsiteY394" fmla="*/ 721935 h 12192000"/>
              <a:gd name="connsiteX395" fmla="*/ 9063789 w 12192000"/>
              <a:gd name="connsiteY395" fmla="*/ 878305 h 12192000"/>
              <a:gd name="connsiteX396" fmla="*/ 9063789 w 12192000"/>
              <a:gd name="connsiteY396" fmla="*/ 3288632 h 12192000"/>
              <a:gd name="connsiteX397" fmla="*/ 7074970 w 12192000"/>
              <a:gd name="connsiteY397" fmla="*/ 3288632 h 12192000"/>
              <a:gd name="connsiteX398" fmla="*/ 5855369 w 12192000"/>
              <a:gd name="connsiteY398" fmla="*/ 4508233 h 12192000"/>
              <a:gd name="connsiteX399" fmla="*/ 5855369 w 12192000"/>
              <a:gd name="connsiteY399" fmla="*/ 7543801 h 12192000"/>
              <a:gd name="connsiteX400" fmla="*/ 6497053 w 12192000"/>
              <a:gd name="connsiteY400" fmla="*/ 8827169 h 12192000"/>
              <a:gd name="connsiteX401" fmla="*/ 6653423 w 12192000"/>
              <a:gd name="connsiteY401" fmla="*/ 9063749 h 12192000"/>
              <a:gd name="connsiteX402" fmla="*/ 6416842 w 12192000"/>
              <a:gd name="connsiteY402" fmla="*/ 9220120 h 12192000"/>
              <a:gd name="connsiteX403" fmla="*/ 6260472 w 12192000"/>
              <a:gd name="connsiteY403" fmla="*/ 8983539 h 12192000"/>
              <a:gd name="connsiteX404" fmla="*/ 6416842 w 12192000"/>
              <a:gd name="connsiteY404" fmla="*/ 8827169 h 12192000"/>
              <a:gd name="connsiteX405" fmla="*/ 6416842 w 12192000"/>
              <a:gd name="connsiteY405" fmla="*/ 4836294 h 12192000"/>
              <a:gd name="connsiteX406" fmla="*/ 7403031 w 12192000"/>
              <a:gd name="connsiteY406" fmla="*/ 3850105 h 12192000"/>
              <a:gd name="connsiteX407" fmla="*/ 12035590 w 12192000"/>
              <a:gd name="connsiteY407" fmla="*/ 3850105 h 12192000"/>
              <a:gd name="connsiteX408" fmla="*/ 12192000 w 12192000"/>
              <a:gd name="connsiteY408" fmla="*/ 3693695 h 12192000"/>
              <a:gd name="connsiteX409" fmla="*/ 12192000 w 12192000"/>
              <a:gd name="connsiteY409" fmla="*/ 3776713 h 12192000"/>
              <a:gd name="connsiteX410" fmla="*/ 12118446 w 12192000"/>
              <a:gd name="connsiteY410" fmla="*/ 3930135 h 12192000"/>
              <a:gd name="connsiteX411" fmla="*/ 12192000 w 12192000"/>
              <a:gd name="connsiteY411" fmla="*/ 4003709 h 12192000"/>
              <a:gd name="connsiteX412" fmla="*/ 12192000 w 12192000"/>
              <a:gd name="connsiteY412" fmla="*/ 4086727 h 12192000"/>
              <a:gd name="connsiteX413" fmla="*/ 12035590 w 12192000"/>
              <a:gd name="connsiteY413" fmla="*/ 3930316 h 12192000"/>
              <a:gd name="connsiteX414" fmla="*/ 7435917 w 12192000"/>
              <a:gd name="connsiteY414" fmla="*/ 3930316 h 12192000"/>
              <a:gd name="connsiteX415" fmla="*/ 6497053 w 12192000"/>
              <a:gd name="connsiteY415" fmla="*/ 4869180 h 12192000"/>
              <a:gd name="connsiteX416" fmla="*/ 6497053 w 12192000"/>
              <a:gd name="connsiteY416" fmla="*/ 8827169 h 12192000"/>
              <a:gd name="connsiteX417" fmla="*/ 721895 w 12192000"/>
              <a:gd name="connsiteY417" fmla="*/ 6260432 h 12192000"/>
              <a:gd name="connsiteX418" fmla="*/ 878265 w 12192000"/>
              <a:gd name="connsiteY418" fmla="*/ 6497012 h 12192000"/>
              <a:gd name="connsiteX419" fmla="*/ 641684 w 12192000"/>
              <a:gd name="connsiteY419" fmla="*/ 6653383 h 12192000"/>
              <a:gd name="connsiteX420" fmla="*/ 485314 w 12192000"/>
              <a:gd name="connsiteY420" fmla="*/ 6416802 h 12192000"/>
              <a:gd name="connsiteX421" fmla="*/ 641684 w 12192000"/>
              <a:gd name="connsiteY421" fmla="*/ 6260432 h 12192000"/>
              <a:gd name="connsiteX422" fmla="*/ 641684 w 12192000"/>
              <a:gd name="connsiteY422" fmla="*/ 6119662 h 12192000"/>
              <a:gd name="connsiteX423" fmla="*/ 2566737 w 12192000"/>
              <a:gd name="connsiteY423" fmla="*/ 4194610 h 12192000"/>
              <a:gd name="connsiteX424" fmla="*/ 2566737 w 12192000"/>
              <a:gd name="connsiteY424" fmla="*/ 1925053 h 12192000"/>
              <a:gd name="connsiteX425" fmla="*/ 3850105 w 12192000"/>
              <a:gd name="connsiteY425" fmla="*/ 1925053 h 12192000"/>
              <a:gd name="connsiteX426" fmla="*/ 3850105 w 12192000"/>
              <a:gd name="connsiteY426" fmla="*/ 0 h 12192000"/>
              <a:gd name="connsiteX427" fmla="*/ 3930316 w 12192000"/>
              <a:gd name="connsiteY427" fmla="*/ 0 h 12192000"/>
              <a:gd name="connsiteX428" fmla="*/ 3930316 w 12192000"/>
              <a:gd name="connsiteY428" fmla="*/ 2005263 h 12192000"/>
              <a:gd name="connsiteX429" fmla="*/ 2646947 w 12192000"/>
              <a:gd name="connsiteY429" fmla="*/ 2005263 h 12192000"/>
              <a:gd name="connsiteX430" fmla="*/ 2646947 w 12192000"/>
              <a:gd name="connsiteY430" fmla="*/ 4227496 h 12192000"/>
              <a:gd name="connsiteX431" fmla="*/ 721895 w 12192000"/>
              <a:gd name="connsiteY431" fmla="*/ 6152549 h 12192000"/>
              <a:gd name="connsiteX432" fmla="*/ 721895 w 12192000"/>
              <a:gd name="connsiteY432" fmla="*/ 6260432 h 12192000"/>
              <a:gd name="connsiteX433" fmla="*/ 2005263 w 12192000"/>
              <a:gd name="connsiteY433" fmla="*/ 2161674 h 12192000"/>
              <a:gd name="connsiteX434" fmla="*/ 2005263 w 12192000"/>
              <a:gd name="connsiteY434" fmla="*/ 3906654 h 12192000"/>
              <a:gd name="connsiteX435" fmla="*/ 80211 w 12192000"/>
              <a:gd name="connsiteY435" fmla="*/ 5831707 h 12192000"/>
              <a:gd name="connsiteX436" fmla="*/ 80211 w 12192000"/>
              <a:gd name="connsiteY436" fmla="*/ 8341895 h 12192000"/>
              <a:gd name="connsiteX437" fmla="*/ 1126958 w 12192000"/>
              <a:gd name="connsiteY437" fmla="*/ 8341895 h 12192000"/>
              <a:gd name="connsiteX438" fmla="*/ 1363539 w 12192000"/>
              <a:gd name="connsiteY438" fmla="*/ 8185524 h 12192000"/>
              <a:gd name="connsiteX439" fmla="*/ 1519909 w 12192000"/>
              <a:gd name="connsiteY439" fmla="*/ 8422105 h 12192000"/>
              <a:gd name="connsiteX440" fmla="*/ 1283328 w 12192000"/>
              <a:gd name="connsiteY440" fmla="*/ 8578476 h 12192000"/>
              <a:gd name="connsiteX441" fmla="*/ 1126958 w 12192000"/>
              <a:gd name="connsiteY441" fmla="*/ 8422105 h 12192000"/>
              <a:gd name="connsiteX442" fmla="*/ 0 w 12192000"/>
              <a:gd name="connsiteY442" fmla="*/ 8422105 h 12192000"/>
              <a:gd name="connsiteX443" fmla="*/ 0 w 12192000"/>
              <a:gd name="connsiteY443" fmla="*/ 5798820 h 12192000"/>
              <a:gd name="connsiteX444" fmla="*/ 1925053 w 12192000"/>
              <a:gd name="connsiteY444" fmla="*/ 3873767 h 12192000"/>
              <a:gd name="connsiteX445" fmla="*/ 1925053 w 12192000"/>
              <a:gd name="connsiteY445" fmla="*/ 2161674 h 12192000"/>
              <a:gd name="connsiteX446" fmla="*/ 1768682 w 12192000"/>
              <a:gd name="connsiteY446" fmla="*/ 1925093 h 12192000"/>
              <a:gd name="connsiteX447" fmla="*/ 2005263 w 12192000"/>
              <a:gd name="connsiteY447" fmla="*/ 1768722 h 12192000"/>
              <a:gd name="connsiteX448" fmla="*/ 2161634 w 12192000"/>
              <a:gd name="connsiteY448" fmla="*/ 2005303 h 12192000"/>
              <a:gd name="connsiteX449" fmla="*/ 2005263 w 12192000"/>
              <a:gd name="connsiteY449" fmla="*/ 2161674 h 12192000"/>
              <a:gd name="connsiteX450" fmla="*/ 1363579 w 12192000"/>
              <a:gd name="connsiteY450" fmla="*/ 2803358 h 12192000"/>
              <a:gd name="connsiteX451" fmla="*/ 1363579 w 12192000"/>
              <a:gd name="connsiteY451" fmla="*/ 3585812 h 12192000"/>
              <a:gd name="connsiteX452" fmla="*/ 0 w 12192000"/>
              <a:gd name="connsiteY452" fmla="*/ 4949391 h 12192000"/>
              <a:gd name="connsiteX453" fmla="*/ 0 w 12192000"/>
              <a:gd name="connsiteY453" fmla="*/ 4836294 h 12192000"/>
              <a:gd name="connsiteX454" fmla="*/ 1283368 w 12192000"/>
              <a:gd name="connsiteY454" fmla="*/ 3552925 h 12192000"/>
              <a:gd name="connsiteX455" fmla="*/ 1283368 w 12192000"/>
              <a:gd name="connsiteY455" fmla="*/ 2803358 h 12192000"/>
              <a:gd name="connsiteX456" fmla="*/ 1126998 w 12192000"/>
              <a:gd name="connsiteY456" fmla="*/ 2566777 h 12192000"/>
              <a:gd name="connsiteX457" fmla="*/ 1363579 w 12192000"/>
              <a:gd name="connsiteY457" fmla="*/ 2410407 h 12192000"/>
              <a:gd name="connsiteX458" fmla="*/ 1519949 w 12192000"/>
              <a:gd name="connsiteY458" fmla="*/ 2646988 h 12192000"/>
              <a:gd name="connsiteX459" fmla="*/ 1363579 w 12192000"/>
              <a:gd name="connsiteY459" fmla="*/ 2803358 h 12192000"/>
              <a:gd name="connsiteX460" fmla="*/ 485274 w 12192000"/>
              <a:gd name="connsiteY460" fmla="*/ 1283368 h 12192000"/>
              <a:gd name="connsiteX461" fmla="*/ 721855 w 12192000"/>
              <a:gd name="connsiteY461" fmla="*/ 1126998 h 12192000"/>
              <a:gd name="connsiteX462" fmla="*/ 878225 w 12192000"/>
              <a:gd name="connsiteY462" fmla="*/ 1363579 h 12192000"/>
              <a:gd name="connsiteX463" fmla="*/ 641644 w 12192000"/>
              <a:gd name="connsiteY463" fmla="*/ 1519949 h 12192000"/>
              <a:gd name="connsiteX464" fmla="*/ 485274 w 12192000"/>
              <a:gd name="connsiteY464" fmla="*/ 1363579 h 12192000"/>
              <a:gd name="connsiteX465" fmla="*/ 377391 w 12192000"/>
              <a:gd name="connsiteY465" fmla="*/ 1363579 h 12192000"/>
              <a:gd name="connsiteX466" fmla="*/ 0 w 12192000"/>
              <a:gd name="connsiteY466" fmla="*/ 1740970 h 12192000"/>
              <a:gd name="connsiteX467" fmla="*/ 0 w 12192000"/>
              <a:gd name="connsiteY467" fmla="*/ 1628274 h 12192000"/>
              <a:gd name="connsiteX468" fmla="*/ 344504 w 12192000"/>
              <a:gd name="connsiteY468" fmla="*/ 1283368 h 12192000"/>
              <a:gd name="connsiteX469" fmla="*/ 485274 w 12192000"/>
              <a:gd name="connsiteY469" fmla="*/ 1283368 h 12192000"/>
              <a:gd name="connsiteX470" fmla="*/ 11145252 w 12192000"/>
              <a:gd name="connsiteY470" fmla="*/ 2005263 h 12192000"/>
              <a:gd name="connsiteX471" fmla="*/ 10908672 w 12192000"/>
              <a:gd name="connsiteY471" fmla="*/ 2161634 h 12192000"/>
              <a:gd name="connsiteX472" fmla="*/ 10752301 w 12192000"/>
              <a:gd name="connsiteY472" fmla="*/ 1925053 h 12192000"/>
              <a:gd name="connsiteX473" fmla="*/ 10988882 w 12192000"/>
              <a:gd name="connsiteY473" fmla="*/ 1768682 h 12192000"/>
              <a:gd name="connsiteX474" fmla="*/ 11145252 w 12192000"/>
              <a:gd name="connsiteY474" fmla="*/ 1925053 h 12192000"/>
              <a:gd name="connsiteX475" fmla="*/ 11894820 w 12192000"/>
              <a:gd name="connsiteY475" fmla="*/ 1925053 h 12192000"/>
              <a:gd name="connsiteX476" fmla="*/ 12192000 w 12192000"/>
              <a:gd name="connsiteY476" fmla="*/ 1627873 h 12192000"/>
              <a:gd name="connsiteX477" fmla="*/ 12192000 w 12192000"/>
              <a:gd name="connsiteY477" fmla="*/ 1740970 h 12192000"/>
              <a:gd name="connsiteX478" fmla="*/ 11927706 w 12192000"/>
              <a:gd name="connsiteY478" fmla="*/ 2005263 h 12192000"/>
              <a:gd name="connsiteX479" fmla="*/ 11145252 w 12192000"/>
              <a:gd name="connsiteY479" fmla="*/ 2005263 h 12192000"/>
              <a:gd name="connsiteX480" fmla="*/ 10503568 w 12192000"/>
              <a:gd name="connsiteY480" fmla="*/ 8422105 h 12192000"/>
              <a:gd name="connsiteX481" fmla="*/ 10266988 w 12192000"/>
              <a:gd name="connsiteY481" fmla="*/ 8578476 h 12192000"/>
              <a:gd name="connsiteX482" fmla="*/ 10110617 w 12192000"/>
              <a:gd name="connsiteY482" fmla="*/ 8341895 h 12192000"/>
              <a:gd name="connsiteX483" fmla="*/ 10347198 w 12192000"/>
              <a:gd name="connsiteY483" fmla="*/ 8185524 h 12192000"/>
              <a:gd name="connsiteX484" fmla="*/ 10503568 w 12192000"/>
              <a:gd name="connsiteY484" fmla="*/ 8341895 h 12192000"/>
              <a:gd name="connsiteX485" fmla="*/ 11550316 w 12192000"/>
              <a:gd name="connsiteY485" fmla="*/ 8341895 h 12192000"/>
              <a:gd name="connsiteX486" fmla="*/ 11550316 w 12192000"/>
              <a:gd name="connsiteY486" fmla="*/ 5477978 h 12192000"/>
              <a:gd name="connsiteX487" fmla="*/ 12192000 w 12192000"/>
              <a:gd name="connsiteY487" fmla="*/ 4836294 h 12192000"/>
              <a:gd name="connsiteX488" fmla="*/ 12192000 w 12192000"/>
              <a:gd name="connsiteY488" fmla="*/ 4949391 h 12192000"/>
              <a:gd name="connsiteX489" fmla="*/ 11630526 w 12192000"/>
              <a:gd name="connsiteY489" fmla="*/ 5510865 h 12192000"/>
              <a:gd name="connsiteX490" fmla="*/ 11630526 w 12192000"/>
              <a:gd name="connsiteY490" fmla="*/ 8422105 h 12192000"/>
              <a:gd name="connsiteX491" fmla="*/ 10503568 w 12192000"/>
              <a:gd name="connsiteY491" fmla="*/ 8422105 h 12192000"/>
              <a:gd name="connsiteX492" fmla="*/ 2161674 w 12192000"/>
              <a:gd name="connsiteY492" fmla="*/ 9705474 h 12192000"/>
              <a:gd name="connsiteX493" fmla="*/ 1925093 w 12192000"/>
              <a:gd name="connsiteY493" fmla="*/ 9861844 h 12192000"/>
              <a:gd name="connsiteX494" fmla="*/ 1768722 w 12192000"/>
              <a:gd name="connsiteY494" fmla="*/ 9625263 h 12192000"/>
              <a:gd name="connsiteX495" fmla="*/ 2005303 w 12192000"/>
              <a:gd name="connsiteY495" fmla="*/ 9468893 h 12192000"/>
              <a:gd name="connsiteX496" fmla="*/ 2161674 w 12192000"/>
              <a:gd name="connsiteY496" fmla="*/ 9625263 h 12192000"/>
              <a:gd name="connsiteX497" fmla="*/ 2566737 w 12192000"/>
              <a:gd name="connsiteY497" fmla="*/ 9625263 h 12192000"/>
              <a:gd name="connsiteX498" fmla="*/ 2566737 w 12192000"/>
              <a:gd name="connsiteY498" fmla="*/ 8719285 h 12192000"/>
              <a:gd name="connsiteX499" fmla="*/ 1627873 w 12192000"/>
              <a:gd name="connsiteY499" fmla="*/ 7780421 h 12192000"/>
              <a:gd name="connsiteX500" fmla="*/ 878305 w 12192000"/>
              <a:gd name="connsiteY500" fmla="*/ 7780421 h 12192000"/>
              <a:gd name="connsiteX501" fmla="*/ 641724 w 12192000"/>
              <a:gd name="connsiteY501" fmla="*/ 7936792 h 12192000"/>
              <a:gd name="connsiteX502" fmla="*/ 485354 w 12192000"/>
              <a:gd name="connsiteY502" fmla="*/ 7700211 h 12192000"/>
              <a:gd name="connsiteX503" fmla="*/ 721935 w 12192000"/>
              <a:gd name="connsiteY503" fmla="*/ 7543840 h 12192000"/>
              <a:gd name="connsiteX504" fmla="*/ 878305 w 12192000"/>
              <a:gd name="connsiteY504" fmla="*/ 7700211 h 12192000"/>
              <a:gd name="connsiteX505" fmla="*/ 1660759 w 12192000"/>
              <a:gd name="connsiteY505" fmla="*/ 7700211 h 12192000"/>
              <a:gd name="connsiteX506" fmla="*/ 2646947 w 12192000"/>
              <a:gd name="connsiteY506" fmla="*/ 8686399 h 12192000"/>
              <a:gd name="connsiteX507" fmla="*/ 2646947 w 12192000"/>
              <a:gd name="connsiteY507" fmla="*/ 9705474 h 12192000"/>
              <a:gd name="connsiteX508" fmla="*/ 2161674 w 12192000"/>
              <a:gd name="connsiteY508" fmla="*/ 9705474 h 12192000"/>
              <a:gd name="connsiteX509" fmla="*/ 8185485 w 12192000"/>
              <a:gd name="connsiteY509" fmla="*/ 10266947 h 12192000"/>
              <a:gd name="connsiteX510" fmla="*/ 8422065 w 12192000"/>
              <a:gd name="connsiteY510" fmla="*/ 10110577 h 12192000"/>
              <a:gd name="connsiteX511" fmla="*/ 8578435 w 12192000"/>
              <a:gd name="connsiteY511" fmla="*/ 10347158 h 12192000"/>
              <a:gd name="connsiteX512" fmla="*/ 8341855 w 12192000"/>
              <a:gd name="connsiteY512" fmla="*/ 10503528 h 12192000"/>
              <a:gd name="connsiteX513" fmla="*/ 8185485 w 12192000"/>
              <a:gd name="connsiteY513" fmla="*/ 10347158 h 12192000"/>
              <a:gd name="connsiteX514" fmla="*/ 3850105 w 12192000"/>
              <a:gd name="connsiteY514" fmla="*/ 10347158 h 12192000"/>
              <a:gd name="connsiteX515" fmla="*/ 3850105 w 12192000"/>
              <a:gd name="connsiteY515" fmla="*/ 8077200 h 12192000"/>
              <a:gd name="connsiteX516" fmla="*/ 2269958 w 12192000"/>
              <a:gd name="connsiteY516" fmla="*/ 6497053 h 12192000"/>
              <a:gd name="connsiteX517" fmla="*/ 1519990 w 12192000"/>
              <a:gd name="connsiteY517" fmla="*/ 6497053 h 12192000"/>
              <a:gd name="connsiteX518" fmla="*/ 1283409 w 12192000"/>
              <a:gd name="connsiteY518" fmla="*/ 6653423 h 12192000"/>
              <a:gd name="connsiteX519" fmla="*/ 1127038 w 12192000"/>
              <a:gd name="connsiteY519" fmla="*/ 6416842 h 12192000"/>
              <a:gd name="connsiteX520" fmla="*/ 1363619 w 12192000"/>
              <a:gd name="connsiteY520" fmla="*/ 6260472 h 12192000"/>
              <a:gd name="connsiteX521" fmla="*/ 1519990 w 12192000"/>
              <a:gd name="connsiteY521" fmla="*/ 6416842 h 12192000"/>
              <a:gd name="connsiteX522" fmla="*/ 2302042 w 12192000"/>
              <a:gd name="connsiteY522" fmla="*/ 6416842 h 12192000"/>
              <a:gd name="connsiteX523" fmla="*/ 3930316 w 12192000"/>
              <a:gd name="connsiteY523" fmla="*/ 8045116 h 12192000"/>
              <a:gd name="connsiteX524" fmla="*/ 3930316 w 12192000"/>
              <a:gd name="connsiteY524" fmla="*/ 10266947 h 12192000"/>
              <a:gd name="connsiteX525" fmla="*/ 8185485 w 12192000"/>
              <a:gd name="connsiteY525" fmla="*/ 10266947 h 12192000"/>
              <a:gd name="connsiteX526" fmla="*/ 2161674 w 12192000"/>
              <a:gd name="connsiteY526" fmla="*/ 10347158 h 12192000"/>
              <a:gd name="connsiteX527" fmla="*/ 1925093 w 12192000"/>
              <a:gd name="connsiteY527" fmla="*/ 10503528 h 12192000"/>
              <a:gd name="connsiteX528" fmla="*/ 1768722 w 12192000"/>
              <a:gd name="connsiteY528" fmla="*/ 10266947 h 12192000"/>
              <a:gd name="connsiteX529" fmla="*/ 2005303 w 12192000"/>
              <a:gd name="connsiteY529" fmla="*/ 10110577 h 12192000"/>
              <a:gd name="connsiteX530" fmla="*/ 2161674 w 12192000"/>
              <a:gd name="connsiteY530" fmla="*/ 10266947 h 12192000"/>
              <a:gd name="connsiteX531" fmla="*/ 3208421 w 12192000"/>
              <a:gd name="connsiteY531" fmla="*/ 10266947 h 12192000"/>
              <a:gd name="connsiteX532" fmla="*/ 3208421 w 12192000"/>
              <a:gd name="connsiteY532" fmla="*/ 8398443 h 12192000"/>
              <a:gd name="connsiteX533" fmla="*/ 1948715 w 12192000"/>
              <a:gd name="connsiteY533" fmla="*/ 7138737 h 12192000"/>
              <a:gd name="connsiteX534" fmla="*/ 878305 w 12192000"/>
              <a:gd name="connsiteY534" fmla="*/ 7138737 h 12192000"/>
              <a:gd name="connsiteX535" fmla="*/ 641724 w 12192000"/>
              <a:gd name="connsiteY535" fmla="*/ 7295108 h 12192000"/>
              <a:gd name="connsiteX536" fmla="*/ 485354 w 12192000"/>
              <a:gd name="connsiteY536" fmla="*/ 7058527 h 12192000"/>
              <a:gd name="connsiteX537" fmla="*/ 721935 w 12192000"/>
              <a:gd name="connsiteY537" fmla="*/ 6902156 h 12192000"/>
              <a:gd name="connsiteX538" fmla="*/ 878305 w 12192000"/>
              <a:gd name="connsiteY538" fmla="*/ 7058527 h 12192000"/>
              <a:gd name="connsiteX539" fmla="*/ 1981601 w 12192000"/>
              <a:gd name="connsiteY539" fmla="*/ 7058527 h 12192000"/>
              <a:gd name="connsiteX540" fmla="*/ 3288632 w 12192000"/>
              <a:gd name="connsiteY540" fmla="*/ 8365557 h 12192000"/>
              <a:gd name="connsiteX541" fmla="*/ 3288632 w 12192000"/>
              <a:gd name="connsiteY541" fmla="*/ 10347158 h 12192000"/>
              <a:gd name="connsiteX542" fmla="*/ 2161674 w 12192000"/>
              <a:gd name="connsiteY542" fmla="*/ 10347158 h 12192000"/>
              <a:gd name="connsiteX543" fmla="*/ 1363579 w 12192000"/>
              <a:gd name="connsiteY543" fmla="*/ 1596190 h 12192000"/>
              <a:gd name="connsiteX544" fmla="*/ 1363579 w 12192000"/>
              <a:gd name="connsiteY544" fmla="*/ 1660759 h 12192000"/>
              <a:gd name="connsiteX545" fmla="*/ 377391 w 12192000"/>
              <a:gd name="connsiteY545" fmla="*/ 2646948 h 12192000"/>
              <a:gd name="connsiteX546" fmla="*/ 0 w 12192000"/>
              <a:gd name="connsiteY546" fmla="*/ 2646948 h 12192000"/>
              <a:gd name="connsiteX547" fmla="*/ 0 w 12192000"/>
              <a:gd name="connsiteY547" fmla="*/ 2566737 h 12192000"/>
              <a:gd name="connsiteX548" fmla="*/ 344504 w 12192000"/>
              <a:gd name="connsiteY548" fmla="*/ 2566737 h 12192000"/>
              <a:gd name="connsiteX549" fmla="*/ 1283368 w 12192000"/>
              <a:gd name="connsiteY549" fmla="*/ 1627873 h 12192000"/>
              <a:gd name="connsiteX550" fmla="*/ 1283368 w 12192000"/>
              <a:gd name="connsiteY550" fmla="*/ 0 h 12192000"/>
              <a:gd name="connsiteX551" fmla="*/ 1363579 w 12192000"/>
              <a:gd name="connsiteY551" fmla="*/ 0 h 12192000"/>
              <a:gd name="connsiteX552" fmla="*/ 1363579 w 12192000"/>
              <a:gd name="connsiteY552" fmla="*/ 1596190 h 12192000"/>
              <a:gd name="connsiteX553" fmla="*/ 80211 w 12192000"/>
              <a:gd name="connsiteY553" fmla="*/ 12035590 h 12192000"/>
              <a:gd name="connsiteX554" fmla="*/ 236621 w 12192000"/>
              <a:gd name="connsiteY554" fmla="*/ 12192000 h 12192000"/>
              <a:gd name="connsiteX555" fmla="*/ 153603 w 12192000"/>
              <a:gd name="connsiteY555" fmla="*/ 12192000 h 12192000"/>
              <a:gd name="connsiteX556" fmla="*/ 112 w 12192000"/>
              <a:gd name="connsiteY556" fmla="*/ 12118568 h 12192000"/>
              <a:gd name="connsiteX557" fmla="*/ 0 w 12192000"/>
              <a:gd name="connsiteY557" fmla="*/ 12118608 h 12192000"/>
              <a:gd name="connsiteX558" fmla="*/ 0 w 12192000"/>
              <a:gd name="connsiteY558" fmla="*/ 10266947 h 12192000"/>
              <a:gd name="connsiteX559" fmla="*/ 721895 w 12192000"/>
              <a:gd name="connsiteY559" fmla="*/ 10266947 h 12192000"/>
              <a:gd name="connsiteX560" fmla="*/ 721895 w 12192000"/>
              <a:gd name="connsiteY560" fmla="*/ 12192000 h 12192000"/>
              <a:gd name="connsiteX561" fmla="*/ 641684 w 12192000"/>
              <a:gd name="connsiteY561" fmla="*/ 12192000 h 12192000"/>
              <a:gd name="connsiteX562" fmla="*/ 641684 w 12192000"/>
              <a:gd name="connsiteY562" fmla="*/ 10347158 h 12192000"/>
              <a:gd name="connsiteX563" fmla="*/ 80211 w 12192000"/>
              <a:gd name="connsiteY563" fmla="*/ 10347158 h 12192000"/>
              <a:gd name="connsiteX564" fmla="*/ 80211 w 12192000"/>
              <a:gd name="connsiteY564" fmla="*/ 12035590 h 12192000"/>
              <a:gd name="connsiteX565" fmla="*/ 1363579 w 12192000"/>
              <a:gd name="connsiteY565" fmla="*/ 9665368 h 12192000"/>
              <a:gd name="connsiteX566" fmla="*/ 1363579 w 12192000"/>
              <a:gd name="connsiteY566" fmla="*/ 12192000 h 12192000"/>
              <a:gd name="connsiteX567" fmla="*/ 1283368 w 12192000"/>
              <a:gd name="connsiteY567" fmla="*/ 12192000 h 12192000"/>
              <a:gd name="connsiteX568" fmla="*/ 1283368 w 12192000"/>
              <a:gd name="connsiteY568" fmla="*/ 9705474 h 12192000"/>
              <a:gd name="connsiteX569" fmla="*/ 0 w 12192000"/>
              <a:gd name="connsiteY569" fmla="*/ 9705474 h 12192000"/>
              <a:gd name="connsiteX570" fmla="*/ 0 w 12192000"/>
              <a:gd name="connsiteY570" fmla="*/ 9625263 h 12192000"/>
              <a:gd name="connsiteX571" fmla="*/ 1363579 w 12192000"/>
              <a:gd name="connsiteY571" fmla="*/ 9625263 h 12192000"/>
              <a:gd name="connsiteX572" fmla="*/ 1363579 w 12192000"/>
              <a:gd name="connsiteY572" fmla="*/ 9665368 h 12192000"/>
              <a:gd name="connsiteX573" fmla="*/ 681790 w 12192000"/>
              <a:gd name="connsiteY573" fmla="*/ 721895 h 12192000"/>
              <a:gd name="connsiteX574" fmla="*/ 0 w 12192000"/>
              <a:gd name="connsiteY574" fmla="*/ 721895 h 12192000"/>
              <a:gd name="connsiteX575" fmla="*/ 0 w 12192000"/>
              <a:gd name="connsiteY575" fmla="*/ 641684 h 12192000"/>
              <a:gd name="connsiteX576" fmla="*/ 641684 w 12192000"/>
              <a:gd name="connsiteY576" fmla="*/ 641684 h 12192000"/>
              <a:gd name="connsiteX577" fmla="*/ 641684 w 12192000"/>
              <a:gd name="connsiteY577" fmla="*/ 0 h 12192000"/>
              <a:gd name="connsiteX578" fmla="*/ 721895 w 12192000"/>
              <a:gd name="connsiteY578" fmla="*/ 0 h 12192000"/>
              <a:gd name="connsiteX579" fmla="*/ 721895 w 12192000"/>
              <a:gd name="connsiteY579" fmla="*/ 721895 h 12192000"/>
              <a:gd name="connsiteX580" fmla="*/ 681790 w 12192000"/>
              <a:gd name="connsiteY580" fmla="*/ 721895 h 12192000"/>
              <a:gd name="connsiteX581" fmla="*/ 11630526 w 12192000"/>
              <a:gd name="connsiteY581" fmla="*/ 641684 h 12192000"/>
              <a:gd name="connsiteX582" fmla="*/ 12192000 w 12192000"/>
              <a:gd name="connsiteY582" fmla="*/ 641684 h 12192000"/>
              <a:gd name="connsiteX583" fmla="*/ 12192000 w 12192000"/>
              <a:gd name="connsiteY583" fmla="*/ 721895 h 12192000"/>
              <a:gd name="connsiteX584" fmla="*/ 11550316 w 12192000"/>
              <a:gd name="connsiteY584" fmla="*/ 721895 h 12192000"/>
              <a:gd name="connsiteX585" fmla="*/ 11550316 w 12192000"/>
              <a:gd name="connsiteY585" fmla="*/ 0 h 12192000"/>
              <a:gd name="connsiteX586" fmla="*/ 11630526 w 12192000"/>
              <a:gd name="connsiteY586" fmla="*/ 0 h 12192000"/>
              <a:gd name="connsiteX587" fmla="*/ 11630526 w 12192000"/>
              <a:gd name="connsiteY587" fmla="*/ 641684 h 12192000"/>
              <a:gd name="connsiteX588" fmla="*/ 10347158 w 12192000"/>
              <a:gd name="connsiteY588" fmla="*/ 11590421 h 12192000"/>
              <a:gd name="connsiteX589" fmla="*/ 10347158 w 12192000"/>
              <a:gd name="connsiteY589" fmla="*/ 12192000 h 12192000"/>
              <a:gd name="connsiteX590" fmla="*/ 10266947 w 12192000"/>
              <a:gd name="connsiteY590" fmla="*/ 12192000 h 12192000"/>
              <a:gd name="connsiteX591" fmla="*/ 10266947 w 12192000"/>
              <a:gd name="connsiteY591" fmla="*/ 11630526 h 12192000"/>
              <a:gd name="connsiteX592" fmla="*/ 9705474 w 12192000"/>
              <a:gd name="connsiteY592" fmla="*/ 11630526 h 12192000"/>
              <a:gd name="connsiteX593" fmla="*/ 9705474 w 12192000"/>
              <a:gd name="connsiteY593" fmla="*/ 12192000 h 12192000"/>
              <a:gd name="connsiteX594" fmla="*/ 9625263 w 12192000"/>
              <a:gd name="connsiteY594" fmla="*/ 12192000 h 12192000"/>
              <a:gd name="connsiteX595" fmla="*/ 9625263 w 12192000"/>
              <a:gd name="connsiteY595" fmla="*/ 11550316 h 12192000"/>
              <a:gd name="connsiteX596" fmla="*/ 10347158 w 12192000"/>
              <a:gd name="connsiteY596" fmla="*/ 11550316 h 12192000"/>
              <a:gd name="connsiteX597" fmla="*/ 10347158 w 12192000"/>
              <a:gd name="connsiteY597" fmla="*/ 11590421 h 12192000"/>
              <a:gd name="connsiteX598" fmla="*/ 0 w 12192000"/>
              <a:gd name="connsiteY598" fmla="*/ 3693695 h 12192000"/>
              <a:gd name="connsiteX599" fmla="*/ 236760 w 12192000"/>
              <a:gd name="connsiteY599" fmla="*/ 3851846 h 12192000"/>
              <a:gd name="connsiteX600" fmla="*/ 240632 w 12192000"/>
              <a:gd name="connsiteY600" fmla="*/ 3890211 h 12192000"/>
              <a:gd name="connsiteX601" fmla="*/ 40146 w 12192000"/>
              <a:gd name="connsiteY601" fmla="*/ 4090777 h 12192000"/>
              <a:gd name="connsiteX602" fmla="*/ 0 w 12192000"/>
              <a:gd name="connsiteY602" fmla="*/ 4086727 h 12192000"/>
              <a:gd name="connsiteX603" fmla="*/ 0 w 12192000"/>
              <a:gd name="connsiteY603" fmla="*/ 4003709 h 12192000"/>
              <a:gd name="connsiteX604" fmla="*/ 153424 w 12192000"/>
              <a:gd name="connsiteY604" fmla="*/ 3930135 h 12192000"/>
              <a:gd name="connsiteX605" fmla="*/ 79853 w 12192000"/>
              <a:gd name="connsiteY605" fmla="*/ 3776713 h 12192000"/>
              <a:gd name="connsiteX606" fmla="*/ 0 w 12192000"/>
              <a:gd name="connsiteY606" fmla="*/ 3776713 h 12192000"/>
              <a:gd name="connsiteX607" fmla="*/ 0 w 12192000"/>
              <a:gd name="connsiteY607" fmla="*/ 3693695 h 12192000"/>
              <a:gd name="connsiteX608" fmla="*/ 3208421 w 12192000"/>
              <a:gd name="connsiteY608" fmla="*/ 10908632 h 12192000"/>
              <a:gd name="connsiteX609" fmla="*/ 3288632 w 12192000"/>
              <a:gd name="connsiteY609" fmla="*/ 10908632 h 12192000"/>
              <a:gd name="connsiteX610" fmla="*/ 3288632 w 12192000"/>
              <a:gd name="connsiteY610" fmla="*/ 12192000 h 12192000"/>
              <a:gd name="connsiteX611" fmla="*/ 3208421 w 12192000"/>
              <a:gd name="connsiteY611" fmla="*/ 12192000 h 12192000"/>
              <a:gd name="connsiteX612" fmla="*/ 3208421 w 12192000"/>
              <a:gd name="connsiteY612" fmla="*/ 10908632 h 12192000"/>
              <a:gd name="connsiteX613" fmla="*/ 4728411 w 12192000"/>
              <a:gd name="connsiteY613" fmla="*/ 12192000 h 12192000"/>
              <a:gd name="connsiteX614" fmla="*/ 4645393 w 12192000"/>
              <a:gd name="connsiteY614" fmla="*/ 12192000 h 12192000"/>
              <a:gd name="connsiteX615" fmla="*/ 4491950 w 12192000"/>
              <a:gd name="connsiteY615" fmla="*/ 12118446 h 12192000"/>
              <a:gd name="connsiteX616" fmla="*/ 4418397 w 12192000"/>
              <a:gd name="connsiteY616" fmla="*/ 12192000 h 12192000"/>
              <a:gd name="connsiteX617" fmla="*/ 4335379 w 12192000"/>
              <a:gd name="connsiteY617" fmla="*/ 12192000 h 12192000"/>
              <a:gd name="connsiteX618" fmla="*/ 4571800 w 12192000"/>
              <a:gd name="connsiteY618" fmla="*/ 12035389 h 12192000"/>
              <a:gd name="connsiteX619" fmla="*/ 4728411 w 12192000"/>
              <a:gd name="connsiteY619" fmla="*/ 12192000 h 12192000"/>
              <a:gd name="connsiteX620" fmla="*/ 236621 w 12192000"/>
              <a:gd name="connsiteY620" fmla="*/ 0 h 12192000"/>
              <a:gd name="connsiteX621" fmla="*/ 78265 w 12192000"/>
              <a:gd name="connsiteY621" fmla="*/ 236621 h 12192000"/>
              <a:gd name="connsiteX622" fmla="*/ 0 w 12192000"/>
              <a:gd name="connsiteY622" fmla="*/ 236621 h 12192000"/>
              <a:gd name="connsiteX623" fmla="*/ 0 w 12192000"/>
              <a:gd name="connsiteY623" fmla="*/ 153603 h 12192000"/>
              <a:gd name="connsiteX624" fmla="*/ 153603 w 12192000"/>
              <a:gd name="connsiteY624" fmla="*/ 80406 h 12192000"/>
              <a:gd name="connsiteX625" fmla="*/ 153603 w 12192000"/>
              <a:gd name="connsiteY625" fmla="*/ 0 h 12192000"/>
              <a:gd name="connsiteX626" fmla="*/ 236621 w 12192000"/>
              <a:gd name="connsiteY626" fmla="*/ 0 h 12192000"/>
              <a:gd name="connsiteX627" fmla="*/ 12035590 w 12192000"/>
              <a:gd name="connsiteY627" fmla="*/ 0 h 12192000"/>
              <a:gd name="connsiteX628" fmla="*/ 12118608 w 12192000"/>
              <a:gd name="connsiteY628" fmla="*/ 0 h 12192000"/>
              <a:gd name="connsiteX629" fmla="*/ 12191880 w 12192000"/>
              <a:gd name="connsiteY629" fmla="*/ 153563 h 12192000"/>
              <a:gd name="connsiteX630" fmla="*/ 12192000 w 12192000"/>
              <a:gd name="connsiteY630" fmla="*/ 153603 h 12192000"/>
              <a:gd name="connsiteX631" fmla="*/ 12192000 w 12192000"/>
              <a:gd name="connsiteY631" fmla="*/ 236621 h 12192000"/>
              <a:gd name="connsiteX632" fmla="*/ 12035590 w 12192000"/>
              <a:gd name="connsiteY632" fmla="*/ 79 h 12192000"/>
              <a:gd name="connsiteX633" fmla="*/ 12035590 w 12192000"/>
              <a:gd name="connsiteY633" fmla="*/ 0 h 12192000"/>
              <a:gd name="connsiteX634" fmla="*/ 12192000 w 12192000"/>
              <a:gd name="connsiteY634" fmla="*/ 12035590 h 12192000"/>
              <a:gd name="connsiteX635" fmla="*/ 12192000 w 12192000"/>
              <a:gd name="connsiteY635" fmla="*/ 12118608 h 12192000"/>
              <a:gd name="connsiteX636" fmla="*/ 12118608 w 12192000"/>
              <a:gd name="connsiteY636" fmla="*/ 12192000 h 12192000"/>
              <a:gd name="connsiteX637" fmla="*/ 12035590 w 12192000"/>
              <a:gd name="connsiteY637" fmla="*/ 12192000 h 12192000"/>
              <a:gd name="connsiteX638" fmla="*/ 12192000 w 12192000"/>
              <a:gd name="connsiteY638" fmla="*/ 12035590 h 12192000"/>
              <a:gd name="connsiteX639" fmla="*/ 3890211 w 12192000"/>
              <a:gd name="connsiteY639" fmla="*/ 4010526 h 12192000"/>
              <a:gd name="connsiteX640" fmla="*/ 4010526 w 12192000"/>
              <a:gd name="connsiteY640" fmla="*/ 3890211 h 12192000"/>
              <a:gd name="connsiteX641" fmla="*/ 3890211 w 12192000"/>
              <a:gd name="connsiteY641" fmla="*/ 3769895 h 12192000"/>
              <a:gd name="connsiteX642" fmla="*/ 3769895 w 12192000"/>
              <a:gd name="connsiteY642" fmla="*/ 3890211 h 12192000"/>
              <a:gd name="connsiteX643" fmla="*/ 3890211 w 12192000"/>
              <a:gd name="connsiteY643" fmla="*/ 4010526 h 12192000"/>
              <a:gd name="connsiteX644" fmla="*/ 3890211 w 12192000"/>
              <a:gd name="connsiteY644" fmla="*/ 3368842 h 12192000"/>
              <a:gd name="connsiteX645" fmla="*/ 4010526 w 12192000"/>
              <a:gd name="connsiteY645" fmla="*/ 3248526 h 12192000"/>
              <a:gd name="connsiteX646" fmla="*/ 3890211 w 12192000"/>
              <a:gd name="connsiteY646" fmla="*/ 3128211 h 12192000"/>
              <a:gd name="connsiteX647" fmla="*/ 3769895 w 12192000"/>
              <a:gd name="connsiteY647" fmla="*/ 3248526 h 12192000"/>
              <a:gd name="connsiteX648" fmla="*/ 3890211 w 12192000"/>
              <a:gd name="connsiteY648" fmla="*/ 3368842 h 12192000"/>
              <a:gd name="connsiteX649" fmla="*/ 4531895 w 12192000"/>
              <a:gd name="connsiteY649" fmla="*/ 4010526 h 12192000"/>
              <a:gd name="connsiteX650" fmla="*/ 4652211 w 12192000"/>
              <a:gd name="connsiteY650" fmla="*/ 3890211 h 12192000"/>
              <a:gd name="connsiteX651" fmla="*/ 4531895 w 12192000"/>
              <a:gd name="connsiteY651" fmla="*/ 3769895 h 12192000"/>
              <a:gd name="connsiteX652" fmla="*/ 4411579 w 12192000"/>
              <a:gd name="connsiteY652" fmla="*/ 3890211 h 12192000"/>
              <a:gd name="connsiteX653" fmla="*/ 4531895 w 12192000"/>
              <a:gd name="connsiteY653" fmla="*/ 4010526 h 12192000"/>
              <a:gd name="connsiteX654" fmla="*/ 5173579 w 12192000"/>
              <a:gd name="connsiteY654" fmla="*/ 4652211 h 12192000"/>
              <a:gd name="connsiteX655" fmla="*/ 5293895 w 12192000"/>
              <a:gd name="connsiteY655" fmla="*/ 4531895 h 12192000"/>
              <a:gd name="connsiteX656" fmla="*/ 5173579 w 12192000"/>
              <a:gd name="connsiteY656" fmla="*/ 4411579 h 12192000"/>
              <a:gd name="connsiteX657" fmla="*/ 5053263 w 12192000"/>
              <a:gd name="connsiteY657" fmla="*/ 4531895 h 12192000"/>
              <a:gd name="connsiteX658" fmla="*/ 5173579 w 12192000"/>
              <a:gd name="connsiteY658" fmla="*/ 4652211 h 12192000"/>
              <a:gd name="connsiteX659" fmla="*/ 5173579 w 12192000"/>
              <a:gd name="connsiteY659" fmla="*/ 5293895 h 12192000"/>
              <a:gd name="connsiteX660" fmla="*/ 5293895 w 12192000"/>
              <a:gd name="connsiteY660" fmla="*/ 5173579 h 12192000"/>
              <a:gd name="connsiteX661" fmla="*/ 5173579 w 12192000"/>
              <a:gd name="connsiteY661" fmla="*/ 5053263 h 12192000"/>
              <a:gd name="connsiteX662" fmla="*/ 5053263 w 12192000"/>
              <a:gd name="connsiteY662" fmla="*/ 5173579 h 12192000"/>
              <a:gd name="connsiteX663" fmla="*/ 5173579 w 12192000"/>
              <a:gd name="connsiteY663" fmla="*/ 5293895 h 12192000"/>
              <a:gd name="connsiteX664" fmla="*/ 3248526 w 12192000"/>
              <a:gd name="connsiteY664" fmla="*/ 6577263 h 12192000"/>
              <a:gd name="connsiteX665" fmla="*/ 3368842 w 12192000"/>
              <a:gd name="connsiteY665" fmla="*/ 6456948 h 12192000"/>
              <a:gd name="connsiteX666" fmla="*/ 3248526 w 12192000"/>
              <a:gd name="connsiteY666" fmla="*/ 6336632 h 12192000"/>
              <a:gd name="connsiteX667" fmla="*/ 3128211 w 12192000"/>
              <a:gd name="connsiteY667" fmla="*/ 6456948 h 12192000"/>
              <a:gd name="connsiteX668" fmla="*/ 3248526 w 12192000"/>
              <a:gd name="connsiteY668" fmla="*/ 6577263 h 12192000"/>
              <a:gd name="connsiteX669" fmla="*/ 3890211 w 12192000"/>
              <a:gd name="connsiteY669" fmla="*/ 7218948 h 12192000"/>
              <a:gd name="connsiteX670" fmla="*/ 4010526 w 12192000"/>
              <a:gd name="connsiteY670" fmla="*/ 7098632 h 12192000"/>
              <a:gd name="connsiteX671" fmla="*/ 3890211 w 12192000"/>
              <a:gd name="connsiteY671" fmla="*/ 6978316 h 12192000"/>
              <a:gd name="connsiteX672" fmla="*/ 3769895 w 12192000"/>
              <a:gd name="connsiteY672" fmla="*/ 7098632 h 12192000"/>
              <a:gd name="connsiteX673" fmla="*/ 3890211 w 12192000"/>
              <a:gd name="connsiteY673" fmla="*/ 7218948 h 12192000"/>
              <a:gd name="connsiteX674" fmla="*/ 5173579 w 12192000"/>
              <a:gd name="connsiteY674" fmla="*/ 9144000 h 12192000"/>
              <a:gd name="connsiteX675" fmla="*/ 5293895 w 12192000"/>
              <a:gd name="connsiteY675" fmla="*/ 9023684 h 12192000"/>
              <a:gd name="connsiteX676" fmla="*/ 5173579 w 12192000"/>
              <a:gd name="connsiteY676" fmla="*/ 8903368 h 12192000"/>
              <a:gd name="connsiteX677" fmla="*/ 5053263 w 12192000"/>
              <a:gd name="connsiteY677" fmla="*/ 9023684 h 12192000"/>
              <a:gd name="connsiteX678" fmla="*/ 5173579 w 12192000"/>
              <a:gd name="connsiteY678" fmla="*/ 9144000 h 12192000"/>
              <a:gd name="connsiteX679" fmla="*/ 4531895 w 12192000"/>
              <a:gd name="connsiteY679" fmla="*/ 9785684 h 12192000"/>
              <a:gd name="connsiteX680" fmla="*/ 4652211 w 12192000"/>
              <a:gd name="connsiteY680" fmla="*/ 9665368 h 12192000"/>
              <a:gd name="connsiteX681" fmla="*/ 4531895 w 12192000"/>
              <a:gd name="connsiteY681" fmla="*/ 9545053 h 12192000"/>
              <a:gd name="connsiteX682" fmla="*/ 4411579 w 12192000"/>
              <a:gd name="connsiteY682" fmla="*/ 9665368 h 12192000"/>
              <a:gd name="connsiteX683" fmla="*/ 4531895 w 12192000"/>
              <a:gd name="connsiteY683" fmla="*/ 9785684 h 12192000"/>
              <a:gd name="connsiteX684" fmla="*/ 5815263 w 12192000"/>
              <a:gd name="connsiteY684" fmla="*/ 9144000 h 12192000"/>
              <a:gd name="connsiteX685" fmla="*/ 5935579 w 12192000"/>
              <a:gd name="connsiteY685" fmla="*/ 9023684 h 12192000"/>
              <a:gd name="connsiteX686" fmla="*/ 5815263 w 12192000"/>
              <a:gd name="connsiteY686" fmla="*/ 8903368 h 12192000"/>
              <a:gd name="connsiteX687" fmla="*/ 5694948 w 12192000"/>
              <a:gd name="connsiteY687" fmla="*/ 9023684 h 12192000"/>
              <a:gd name="connsiteX688" fmla="*/ 5815263 w 12192000"/>
              <a:gd name="connsiteY688" fmla="*/ 9144000 h 12192000"/>
              <a:gd name="connsiteX689" fmla="*/ 5815263 w 12192000"/>
              <a:gd name="connsiteY689" fmla="*/ 7860632 h 12192000"/>
              <a:gd name="connsiteX690" fmla="*/ 5935579 w 12192000"/>
              <a:gd name="connsiteY690" fmla="*/ 7740316 h 12192000"/>
              <a:gd name="connsiteX691" fmla="*/ 5815263 w 12192000"/>
              <a:gd name="connsiteY691" fmla="*/ 7620000 h 12192000"/>
              <a:gd name="connsiteX692" fmla="*/ 5694948 w 12192000"/>
              <a:gd name="connsiteY692" fmla="*/ 7740316 h 12192000"/>
              <a:gd name="connsiteX693" fmla="*/ 5815263 w 12192000"/>
              <a:gd name="connsiteY693" fmla="*/ 7860632 h 12192000"/>
              <a:gd name="connsiteX694" fmla="*/ 6456948 w 12192000"/>
              <a:gd name="connsiteY694" fmla="*/ 9144000 h 12192000"/>
              <a:gd name="connsiteX695" fmla="*/ 6577263 w 12192000"/>
              <a:gd name="connsiteY695" fmla="*/ 9023684 h 12192000"/>
              <a:gd name="connsiteX696" fmla="*/ 6456948 w 12192000"/>
              <a:gd name="connsiteY696" fmla="*/ 8903368 h 12192000"/>
              <a:gd name="connsiteX697" fmla="*/ 6336632 w 12192000"/>
              <a:gd name="connsiteY697" fmla="*/ 9023684 h 12192000"/>
              <a:gd name="connsiteX698" fmla="*/ 6456948 w 12192000"/>
              <a:gd name="connsiteY698" fmla="*/ 9144000 h 12192000"/>
              <a:gd name="connsiteX699" fmla="*/ 7740316 w 12192000"/>
              <a:gd name="connsiteY699" fmla="*/ 9785684 h 12192000"/>
              <a:gd name="connsiteX700" fmla="*/ 7860632 w 12192000"/>
              <a:gd name="connsiteY700" fmla="*/ 9665368 h 12192000"/>
              <a:gd name="connsiteX701" fmla="*/ 7740316 w 12192000"/>
              <a:gd name="connsiteY701" fmla="*/ 9545053 h 12192000"/>
              <a:gd name="connsiteX702" fmla="*/ 7620000 w 12192000"/>
              <a:gd name="connsiteY702" fmla="*/ 9665368 h 12192000"/>
              <a:gd name="connsiteX703" fmla="*/ 7740316 w 12192000"/>
              <a:gd name="connsiteY703" fmla="*/ 9785684 h 12192000"/>
              <a:gd name="connsiteX704" fmla="*/ 7740316 w 12192000"/>
              <a:gd name="connsiteY704" fmla="*/ 9144000 h 12192000"/>
              <a:gd name="connsiteX705" fmla="*/ 7860632 w 12192000"/>
              <a:gd name="connsiteY705" fmla="*/ 9023684 h 12192000"/>
              <a:gd name="connsiteX706" fmla="*/ 7740316 w 12192000"/>
              <a:gd name="connsiteY706" fmla="*/ 8903368 h 12192000"/>
              <a:gd name="connsiteX707" fmla="*/ 7620000 w 12192000"/>
              <a:gd name="connsiteY707" fmla="*/ 9023684 h 12192000"/>
              <a:gd name="connsiteX708" fmla="*/ 7740316 w 12192000"/>
              <a:gd name="connsiteY708" fmla="*/ 9144000 h 12192000"/>
              <a:gd name="connsiteX709" fmla="*/ 7098632 w 12192000"/>
              <a:gd name="connsiteY709" fmla="*/ 6577263 h 12192000"/>
              <a:gd name="connsiteX710" fmla="*/ 7218948 w 12192000"/>
              <a:gd name="connsiteY710" fmla="*/ 6456948 h 12192000"/>
              <a:gd name="connsiteX711" fmla="*/ 7098632 w 12192000"/>
              <a:gd name="connsiteY711" fmla="*/ 6336632 h 12192000"/>
              <a:gd name="connsiteX712" fmla="*/ 6978316 w 12192000"/>
              <a:gd name="connsiteY712" fmla="*/ 6456948 h 12192000"/>
              <a:gd name="connsiteX713" fmla="*/ 7098632 w 12192000"/>
              <a:gd name="connsiteY713" fmla="*/ 6577263 h 12192000"/>
              <a:gd name="connsiteX714" fmla="*/ 7740316 w 12192000"/>
              <a:gd name="connsiteY714" fmla="*/ 6577263 h 12192000"/>
              <a:gd name="connsiteX715" fmla="*/ 7860632 w 12192000"/>
              <a:gd name="connsiteY715" fmla="*/ 6456948 h 12192000"/>
              <a:gd name="connsiteX716" fmla="*/ 7740316 w 12192000"/>
              <a:gd name="connsiteY716" fmla="*/ 6336632 h 12192000"/>
              <a:gd name="connsiteX717" fmla="*/ 7620000 w 12192000"/>
              <a:gd name="connsiteY717" fmla="*/ 6456948 h 12192000"/>
              <a:gd name="connsiteX718" fmla="*/ 7740316 w 12192000"/>
              <a:gd name="connsiteY718" fmla="*/ 6577263 h 12192000"/>
              <a:gd name="connsiteX719" fmla="*/ 8382000 w 12192000"/>
              <a:gd name="connsiteY719" fmla="*/ 10427368 h 12192000"/>
              <a:gd name="connsiteX720" fmla="*/ 8502316 w 12192000"/>
              <a:gd name="connsiteY720" fmla="*/ 10307053 h 12192000"/>
              <a:gd name="connsiteX721" fmla="*/ 8382000 w 12192000"/>
              <a:gd name="connsiteY721" fmla="*/ 10186737 h 12192000"/>
              <a:gd name="connsiteX722" fmla="*/ 8261684 w 12192000"/>
              <a:gd name="connsiteY722" fmla="*/ 10307053 h 12192000"/>
              <a:gd name="connsiteX723" fmla="*/ 8382000 w 12192000"/>
              <a:gd name="connsiteY723" fmla="*/ 10427368 h 12192000"/>
              <a:gd name="connsiteX724" fmla="*/ 8382000 w 12192000"/>
              <a:gd name="connsiteY724" fmla="*/ 11069053 h 12192000"/>
              <a:gd name="connsiteX725" fmla="*/ 8502316 w 12192000"/>
              <a:gd name="connsiteY725" fmla="*/ 10948737 h 12192000"/>
              <a:gd name="connsiteX726" fmla="*/ 8382000 w 12192000"/>
              <a:gd name="connsiteY726" fmla="*/ 10828421 h 12192000"/>
              <a:gd name="connsiteX727" fmla="*/ 8261684 w 12192000"/>
              <a:gd name="connsiteY727" fmla="*/ 10948737 h 12192000"/>
              <a:gd name="connsiteX728" fmla="*/ 8382000 w 12192000"/>
              <a:gd name="connsiteY728" fmla="*/ 11069053 h 12192000"/>
              <a:gd name="connsiteX729" fmla="*/ 9023684 w 12192000"/>
              <a:gd name="connsiteY729" fmla="*/ 11710737 h 12192000"/>
              <a:gd name="connsiteX730" fmla="*/ 9144000 w 12192000"/>
              <a:gd name="connsiteY730" fmla="*/ 11590421 h 12192000"/>
              <a:gd name="connsiteX731" fmla="*/ 9023684 w 12192000"/>
              <a:gd name="connsiteY731" fmla="*/ 11470105 h 12192000"/>
              <a:gd name="connsiteX732" fmla="*/ 8903368 w 12192000"/>
              <a:gd name="connsiteY732" fmla="*/ 11590421 h 12192000"/>
              <a:gd name="connsiteX733" fmla="*/ 9023684 w 12192000"/>
              <a:gd name="connsiteY733" fmla="*/ 11710737 h 12192000"/>
              <a:gd name="connsiteX734" fmla="*/ 9665368 w 12192000"/>
              <a:gd name="connsiteY734" fmla="*/ 5935579 h 12192000"/>
              <a:gd name="connsiteX735" fmla="*/ 9785684 w 12192000"/>
              <a:gd name="connsiteY735" fmla="*/ 5815263 h 12192000"/>
              <a:gd name="connsiteX736" fmla="*/ 9665368 w 12192000"/>
              <a:gd name="connsiteY736" fmla="*/ 5694948 h 12192000"/>
              <a:gd name="connsiteX737" fmla="*/ 9545053 w 12192000"/>
              <a:gd name="connsiteY737" fmla="*/ 5815263 h 12192000"/>
              <a:gd name="connsiteX738" fmla="*/ 9665368 w 12192000"/>
              <a:gd name="connsiteY738" fmla="*/ 5935579 h 12192000"/>
              <a:gd name="connsiteX739" fmla="*/ 9665368 w 12192000"/>
              <a:gd name="connsiteY739" fmla="*/ 7218948 h 12192000"/>
              <a:gd name="connsiteX740" fmla="*/ 9785684 w 12192000"/>
              <a:gd name="connsiteY740" fmla="*/ 7098632 h 12192000"/>
              <a:gd name="connsiteX741" fmla="*/ 9665368 w 12192000"/>
              <a:gd name="connsiteY741" fmla="*/ 6978316 h 12192000"/>
              <a:gd name="connsiteX742" fmla="*/ 9545053 w 12192000"/>
              <a:gd name="connsiteY742" fmla="*/ 7098632 h 12192000"/>
              <a:gd name="connsiteX743" fmla="*/ 9665368 w 12192000"/>
              <a:gd name="connsiteY743" fmla="*/ 7218948 h 12192000"/>
              <a:gd name="connsiteX744" fmla="*/ 10307053 w 12192000"/>
              <a:gd name="connsiteY744" fmla="*/ 5935579 h 12192000"/>
              <a:gd name="connsiteX745" fmla="*/ 10427368 w 12192000"/>
              <a:gd name="connsiteY745" fmla="*/ 5815263 h 12192000"/>
              <a:gd name="connsiteX746" fmla="*/ 10307053 w 12192000"/>
              <a:gd name="connsiteY746" fmla="*/ 5694948 h 12192000"/>
              <a:gd name="connsiteX747" fmla="*/ 10186737 w 12192000"/>
              <a:gd name="connsiteY747" fmla="*/ 5815263 h 12192000"/>
              <a:gd name="connsiteX748" fmla="*/ 10307053 w 12192000"/>
              <a:gd name="connsiteY748" fmla="*/ 5935579 h 12192000"/>
              <a:gd name="connsiteX749" fmla="*/ 10948737 w 12192000"/>
              <a:gd name="connsiteY749" fmla="*/ 5293895 h 12192000"/>
              <a:gd name="connsiteX750" fmla="*/ 11069053 w 12192000"/>
              <a:gd name="connsiteY750" fmla="*/ 5173579 h 12192000"/>
              <a:gd name="connsiteX751" fmla="*/ 10948737 w 12192000"/>
              <a:gd name="connsiteY751" fmla="*/ 5053263 h 12192000"/>
              <a:gd name="connsiteX752" fmla="*/ 10828421 w 12192000"/>
              <a:gd name="connsiteY752" fmla="*/ 5173579 h 12192000"/>
              <a:gd name="connsiteX753" fmla="*/ 10948737 w 12192000"/>
              <a:gd name="connsiteY753" fmla="*/ 5293895 h 12192000"/>
              <a:gd name="connsiteX754" fmla="*/ 7098632 w 12192000"/>
              <a:gd name="connsiteY754" fmla="*/ 5293895 h 12192000"/>
              <a:gd name="connsiteX755" fmla="*/ 7218948 w 12192000"/>
              <a:gd name="connsiteY755" fmla="*/ 5173579 h 12192000"/>
              <a:gd name="connsiteX756" fmla="*/ 7098632 w 12192000"/>
              <a:gd name="connsiteY756" fmla="*/ 5053263 h 12192000"/>
              <a:gd name="connsiteX757" fmla="*/ 6978316 w 12192000"/>
              <a:gd name="connsiteY757" fmla="*/ 5173579 h 12192000"/>
              <a:gd name="connsiteX758" fmla="*/ 7098632 w 12192000"/>
              <a:gd name="connsiteY758" fmla="*/ 5293895 h 12192000"/>
              <a:gd name="connsiteX759" fmla="*/ 7098632 w 12192000"/>
              <a:gd name="connsiteY759" fmla="*/ 5935579 h 12192000"/>
              <a:gd name="connsiteX760" fmla="*/ 7218948 w 12192000"/>
              <a:gd name="connsiteY760" fmla="*/ 5815263 h 12192000"/>
              <a:gd name="connsiteX761" fmla="*/ 7098632 w 12192000"/>
              <a:gd name="connsiteY761" fmla="*/ 5694948 h 12192000"/>
              <a:gd name="connsiteX762" fmla="*/ 6978316 w 12192000"/>
              <a:gd name="connsiteY762" fmla="*/ 5815263 h 12192000"/>
              <a:gd name="connsiteX763" fmla="*/ 7098632 w 12192000"/>
              <a:gd name="connsiteY763" fmla="*/ 5935579 h 12192000"/>
              <a:gd name="connsiteX764" fmla="*/ 7740316 w 12192000"/>
              <a:gd name="connsiteY764" fmla="*/ 4652211 h 12192000"/>
              <a:gd name="connsiteX765" fmla="*/ 7860632 w 12192000"/>
              <a:gd name="connsiteY765" fmla="*/ 4531895 h 12192000"/>
              <a:gd name="connsiteX766" fmla="*/ 7740316 w 12192000"/>
              <a:gd name="connsiteY766" fmla="*/ 4411579 h 12192000"/>
              <a:gd name="connsiteX767" fmla="*/ 7620000 w 12192000"/>
              <a:gd name="connsiteY767" fmla="*/ 4531895 h 12192000"/>
              <a:gd name="connsiteX768" fmla="*/ 7740316 w 12192000"/>
              <a:gd name="connsiteY768" fmla="*/ 4652211 h 12192000"/>
              <a:gd name="connsiteX769" fmla="*/ 11590421 w 12192000"/>
              <a:gd name="connsiteY769" fmla="*/ 4652211 h 12192000"/>
              <a:gd name="connsiteX770" fmla="*/ 11710737 w 12192000"/>
              <a:gd name="connsiteY770" fmla="*/ 4531895 h 12192000"/>
              <a:gd name="connsiteX771" fmla="*/ 11590421 w 12192000"/>
              <a:gd name="connsiteY771" fmla="*/ 4411579 h 12192000"/>
              <a:gd name="connsiteX772" fmla="*/ 11470105 w 12192000"/>
              <a:gd name="connsiteY772" fmla="*/ 4531895 h 12192000"/>
              <a:gd name="connsiteX773" fmla="*/ 11590421 w 12192000"/>
              <a:gd name="connsiteY773" fmla="*/ 4652211 h 12192000"/>
              <a:gd name="connsiteX774" fmla="*/ 10948737 w 12192000"/>
              <a:gd name="connsiteY774" fmla="*/ 2085474 h 12192000"/>
              <a:gd name="connsiteX775" fmla="*/ 11069053 w 12192000"/>
              <a:gd name="connsiteY775" fmla="*/ 1965158 h 12192000"/>
              <a:gd name="connsiteX776" fmla="*/ 10948737 w 12192000"/>
              <a:gd name="connsiteY776" fmla="*/ 1844842 h 12192000"/>
              <a:gd name="connsiteX777" fmla="*/ 10828421 w 12192000"/>
              <a:gd name="connsiteY777" fmla="*/ 1965158 h 12192000"/>
              <a:gd name="connsiteX778" fmla="*/ 10948737 w 12192000"/>
              <a:gd name="connsiteY778" fmla="*/ 2085474 h 12192000"/>
              <a:gd name="connsiteX779" fmla="*/ 11590421 w 12192000"/>
              <a:gd name="connsiteY779" fmla="*/ 1443790 h 12192000"/>
              <a:gd name="connsiteX780" fmla="*/ 11710737 w 12192000"/>
              <a:gd name="connsiteY780" fmla="*/ 1323474 h 12192000"/>
              <a:gd name="connsiteX781" fmla="*/ 11590421 w 12192000"/>
              <a:gd name="connsiteY781" fmla="*/ 1203158 h 12192000"/>
              <a:gd name="connsiteX782" fmla="*/ 11470105 w 12192000"/>
              <a:gd name="connsiteY782" fmla="*/ 1323474 h 12192000"/>
              <a:gd name="connsiteX783" fmla="*/ 11590421 w 12192000"/>
              <a:gd name="connsiteY783" fmla="*/ 1443790 h 12192000"/>
              <a:gd name="connsiteX784" fmla="*/ 10307053 w 12192000"/>
              <a:gd name="connsiteY784" fmla="*/ 1443790 h 12192000"/>
              <a:gd name="connsiteX785" fmla="*/ 10427368 w 12192000"/>
              <a:gd name="connsiteY785" fmla="*/ 1323474 h 12192000"/>
              <a:gd name="connsiteX786" fmla="*/ 10307053 w 12192000"/>
              <a:gd name="connsiteY786" fmla="*/ 1203158 h 12192000"/>
              <a:gd name="connsiteX787" fmla="*/ 10186737 w 12192000"/>
              <a:gd name="connsiteY787" fmla="*/ 1323474 h 12192000"/>
              <a:gd name="connsiteX788" fmla="*/ 10307053 w 12192000"/>
              <a:gd name="connsiteY788" fmla="*/ 1443790 h 12192000"/>
              <a:gd name="connsiteX789" fmla="*/ 10307053 w 12192000"/>
              <a:gd name="connsiteY789" fmla="*/ 802105 h 12192000"/>
              <a:gd name="connsiteX790" fmla="*/ 10427368 w 12192000"/>
              <a:gd name="connsiteY790" fmla="*/ 681790 h 12192000"/>
              <a:gd name="connsiteX791" fmla="*/ 10307053 w 12192000"/>
              <a:gd name="connsiteY791" fmla="*/ 561474 h 12192000"/>
              <a:gd name="connsiteX792" fmla="*/ 10186737 w 12192000"/>
              <a:gd name="connsiteY792" fmla="*/ 681790 h 12192000"/>
              <a:gd name="connsiteX793" fmla="*/ 10307053 w 12192000"/>
              <a:gd name="connsiteY793" fmla="*/ 802105 h 12192000"/>
              <a:gd name="connsiteX794" fmla="*/ 9665368 w 12192000"/>
              <a:gd name="connsiteY794" fmla="*/ 802105 h 12192000"/>
              <a:gd name="connsiteX795" fmla="*/ 9785684 w 12192000"/>
              <a:gd name="connsiteY795" fmla="*/ 681790 h 12192000"/>
              <a:gd name="connsiteX796" fmla="*/ 9665368 w 12192000"/>
              <a:gd name="connsiteY796" fmla="*/ 561474 h 12192000"/>
              <a:gd name="connsiteX797" fmla="*/ 9545053 w 12192000"/>
              <a:gd name="connsiteY797" fmla="*/ 681790 h 12192000"/>
              <a:gd name="connsiteX798" fmla="*/ 9665368 w 12192000"/>
              <a:gd name="connsiteY798" fmla="*/ 802105 h 12192000"/>
              <a:gd name="connsiteX799" fmla="*/ 9023684 w 12192000"/>
              <a:gd name="connsiteY799" fmla="*/ 802105 h 12192000"/>
              <a:gd name="connsiteX800" fmla="*/ 9144000 w 12192000"/>
              <a:gd name="connsiteY800" fmla="*/ 681790 h 12192000"/>
              <a:gd name="connsiteX801" fmla="*/ 9023684 w 12192000"/>
              <a:gd name="connsiteY801" fmla="*/ 561474 h 12192000"/>
              <a:gd name="connsiteX802" fmla="*/ 8903368 w 12192000"/>
              <a:gd name="connsiteY802" fmla="*/ 681790 h 12192000"/>
              <a:gd name="connsiteX803" fmla="*/ 9023684 w 12192000"/>
              <a:gd name="connsiteY803" fmla="*/ 802105 h 12192000"/>
              <a:gd name="connsiteX804" fmla="*/ 8382000 w 12192000"/>
              <a:gd name="connsiteY804" fmla="*/ 802105 h 12192000"/>
              <a:gd name="connsiteX805" fmla="*/ 8502316 w 12192000"/>
              <a:gd name="connsiteY805" fmla="*/ 681790 h 12192000"/>
              <a:gd name="connsiteX806" fmla="*/ 8382000 w 12192000"/>
              <a:gd name="connsiteY806" fmla="*/ 561474 h 12192000"/>
              <a:gd name="connsiteX807" fmla="*/ 8261684 w 12192000"/>
              <a:gd name="connsiteY807" fmla="*/ 681790 h 12192000"/>
              <a:gd name="connsiteX808" fmla="*/ 8382000 w 12192000"/>
              <a:gd name="connsiteY808" fmla="*/ 802105 h 12192000"/>
              <a:gd name="connsiteX809" fmla="*/ 1965158 w 12192000"/>
              <a:gd name="connsiteY809" fmla="*/ 1443790 h 12192000"/>
              <a:gd name="connsiteX810" fmla="*/ 2085474 w 12192000"/>
              <a:gd name="connsiteY810" fmla="*/ 1323474 h 12192000"/>
              <a:gd name="connsiteX811" fmla="*/ 1965158 w 12192000"/>
              <a:gd name="connsiteY811" fmla="*/ 1203158 h 12192000"/>
              <a:gd name="connsiteX812" fmla="*/ 1844842 w 12192000"/>
              <a:gd name="connsiteY812" fmla="*/ 1323474 h 12192000"/>
              <a:gd name="connsiteX813" fmla="*/ 1965158 w 12192000"/>
              <a:gd name="connsiteY813" fmla="*/ 1443790 h 12192000"/>
              <a:gd name="connsiteX814" fmla="*/ 681790 w 12192000"/>
              <a:gd name="connsiteY814" fmla="*/ 1443790 h 12192000"/>
              <a:gd name="connsiteX815" fmla="*/ 802105 w 12192000"/>
              <a:gd name="connsiteY815" fmla="*/ 1323474 h 12192000"/>
              <a:gd name="connsiteX816" fmla="*/ 681790 w 12192000"/>
              <a:gd name="connsiteY816" fmla="*/ 1203158 h 12192000"/>
              <a:gd name="connsiteX817" fmla="*/ 561474 w 12192000"/>
              <a:gd name="connsiteY817" fmla="*/ 1323474 h 12192000"/>
              <a:gd name="connsiteX818" fmla="*/ 681790 w 12192000"/>
              <a:gd name="connsiteY818" fmla="*/ 1443790 h 12192000"/>
              <a:gd name="connsiteX819" fmla="*/ 1965158 w 12192000"/>
              <a:gd name="connsiteY819" fmla="*/ 2085474 h 12192000"/>
              <a:gd name="connsiteX820" fmla="*/ 2085474 w 12192000"/>
              <a:gd name="connsiteY820" fmla="*/ 1965158 h 12192000"/>
              <a:gd name="connsiteX821" fmla="*/ 1965158 w 12192000"/>
              <a:gd name="connsiteY821" fmla="*/ 1844842 h 12192000"/>
              <a:gd name="connsiteX822" fmla="*/ 1844842 w 12192000"/>
              <a:gd name="connsiteY822" fmla="*/ 1965158 h 12192000"/>
              <a:gd name="connsiteX823" fmla="*/ 1965158 w 12192000"/>
              <a:gd name="connsiteY823" fmla="*/ 2085474 h 12192000"/>
              <a:gd name="connsiteX824" fmla="*/ 1323474 w 12192000"/>
              <a:gd name="connsiteY824" fmla="*/ 2727158 h 12192000"/>
              <a:gd name="connsiteX825" fmla="*/ 1443790 w 12192000"/>
              <a:gd name="connsiteY825" fmla="*/ 2606842 h 12192000"/>
              <a:gd name="connsiteX826" fmla="*/ 1323474 w 12192000"/>
              <a:gd name="connsiteY826" fmla="*/ 2486526 h 12192000"/>
              <a:gd name="connsiteX827" fmla="*/ 1203158 w 12192000"/>
              <a:gd name="connsiteY827" fmla="*/ 2606842 h 12192000"/>
              <a:gd name="connsiteX828" fmla="*/ 1323474 w 12192000"/>
              <a:gd name="connsiteY828" fmla="*/ 2727158 h 12192000"/>
              <a:gd name="connsiteX829" fmla="*/ 1965158 w 12192000"/>
              <a:gd name="connsiteY829" fmla="*/ 802105 h 12192000"/>
              <a:gd name="connsiteX830" fmla="*/ 2085474 w 12192000"/>
              <a:gd name="connsiteY830" fmla="*/ 681790 h 12192000"/>
              <a:gd name="connsiteX831" fmla="*/ 1965158 w 12192000"/>
              <a:gd name="connsiteY831" fmla="*/ 561474 h 12192000"/>
              <a:gd name="connsiteX832" fmla="*/ 1844842 w 12192000"/>
              <a:gd name="connsiteY832" fmla="*/ 681790 h 12192000"/>
              <a:gd name="connsiteX833" fmla="*/ 1965158 w 12192000"/>
              <a:gd name="connsiteY833" fmla="*/ 802105 h 12192000"/>
              <a:gd name="connsiteX834" fmla="*/ 1965158 w 12192000"/>
              <a:gd name="connsiteY834" fmla="*/ 10427368 h 12192000"/>
              <a:gd name="connsiteX835" fmla="*/ 2085474 w 12192000"/>
              <a:gd name="connsiteY835" fmla="*/ 10307053 h 12192000"/>
              <a:gd name="connsiteX836" fmla="*/ 1965158 w 12192000"/>
              <a:gd name="connsiteY836" fmla="*/ 10186737 h 12192000"/>
              <a:gd name="connsiteX837" fmla="*/ 1844842 w 12192000"/>
              <a:gd name="connsiteY837" fmla="*/ 10307053 h 12192000"/>
              <a:gd name="connsiteX838" fmla="*/ 1965158 w 12192000"/>
              <a:gd name="connsiteY838" fmla="*/ 10427368 h 12192000"/>
              <a:gd name="connsiteX839" fmla="*/ 2606842 w 12192000"/>
              <a:gd name="connsiteY839" fmla="*/ 11710737 h 12192000"/>
              <a:gd name="connsiteX840" fmla="*/ 2727158 w 12192000"/>
              <a:gd name="connsiteY840" fmla="*/ 11590421 h 12192000"/>
              <a:gd name="connsiteX841" fmla="*/ 2606842 w 12192000"/>
              <a:gd name="connsiteY841" fmla="*/ 11470105 h 12192000"/>
              <a:gd name="connsiteX842" fmla="*/ 2486526 w 12192000"/>
              <a:gd name="connsiteY842" fmla="*/ 11590421 h 12192000"/>
              <a:gd name="connsiteX843" fmla="*/ 2606842 w 12192000"/>
              <a:gd name="connsiteY843" fmla="*/ 11710737 h 12192000"/>
              <a:gd name="connsiteX844" fmla="*/ 1965158 w 12192000"/>
              <a:gd name="connsiteY844" fmla="*/ 9144000 h 12192000"/>
              <a:gd name="connsiteX845" fmla="*/ 2085474 w 12192000"/>
              <a:gd name="connsiteY845" fmla="*/ 9023684 h 12192000"/>
              <a:gd name="connsiteX846" fmla="*/ 1965158 w 12192000"/>
              <a:gd name="connsiteY846" fmla="*/ 8903368 h 12192000"/>
              <a:gd name="connsiteX847" fmla="*/ 1844842 w 12192000"/>
              <a:gd name="connsiteY847" fmla="*/ 9023684 h 12192000"/>
              <a:gd name="connsiteX848" fmla="*/ 1965158 w 12192000"/>
              <a:gd name="connsiteY848" fmla="*/ 9144000 h 12192000"/>
              <a:gd name="connsiteX849" fmla="*/ 1965158 w 12192000"/>
              <a:gd name="connsiteY849" fmla="*/ 9785684 h 12192000"/>
              <a:gd name="connsiteX850" fmla="*/ 2085474 w 12192000"/>
              <a:gd name="connsiteY850" fmla="*/ 9665368 h 12192000"/>
              <a:gd name="connsiteX851" fmla="*/ 1965158 w 12192000"/>
              <a:gd name="connsiteY851" fmla="*/ 9545053 h 12192000"/>
              <a:gd name="connsiteX852" fmla="*/ 1844842 w 12192000"/>
              <a:gd name="connsiteY852" fmla="*/ 9665368 h 12192000"/>
              <a:gd name="connsiteX853" fmla="*/ 1965158 w 12192000"/>
              <a:gd name="connsiteY853" fmla="*/ 9785684 h 12192000"/>
              <a:gd name="connsiteX854" fmla="*/ 1323474 w 12192000"/>
              <a:gd name="connsiteY854" fmla="*/ 8502316 h 12192000"/>
              <a:gd name="connsiteX855" fmla="*/ 1443790 w 12192000"/>
              <a:gd name="connsiteY855" fmla="*/ 8382000 h 12192000"/>
              <a:gd name="connsiteX856" fmla="*/ 1323474 w 12192000"/>
              <a:gd name="connsiteY856" fmla="*/ 8261684 h 12192000"/>
              <a:gd name="connsiteX857" fmla="*/ 1203158 w 12192000"/>
              <a:gd name="connsiteY857" fmla="*/ 8382000 h 12192000"/>
              <a:gd name="connsiteX858" fmla="*/ 1323474 w 12192000"/>
              <a:gd name="connsiteY858" fmla="*/ 8502316 h 12192000"/>
              <a:gd name="connsiteX859" fmla="*/ 4531895 w 12192000"/>
              <a:gd name="connsiteY859" fmla="*/ 1443790 h 12192000"/>
              <a:gd name="connsiteX860" fmla="*/ 4652211 w 12192000"/>
              <a:gd name="connsiteY860" fmla="*/ 1323474 h 12192000"/>
              <a:gd name="connsiteX861" fmla="*/ 4531895 w 12192000"/>
              <a:gd name="connsiteY861" fmla="*/ 1203158 h 12192000"/>
              <a:gd name="connsiteX862" fmla="*/ 4411579 w 12192000"/>
              <a:gd name="connsiteY862" fmla="*/ 1323474 h 12192000"/>
              <a:gd name="connsiteX863" fmla="*/ 4531895 w 12192000"/>
              <a:gd name="connsiteY863" fmla="*/ 1443790 h 12192000"/>
              <a:gd name="connsiteX864" fmla="*/ 5173579 w 12192000"/>
              <a:gd name="connsiteY864" fmla="*/ 1443790 h 12192000"/>
              <a:gd name="connsiteX865" fmla="*/ 5293895 w 12192000"/>
              <a:gd name="connsiteY865" fmla="*/ 1323474 h 12192000"/>
              <a:gd name="connsiteX866" fmla="*/ 5173579 w 12192000"/>
              <a:gd name="connsiteY866" fmla="*/ 1203158 h 12192000"/>
              <a:gd name="connsiteX867" fmla="*/ 5053263 w 12192000"/>
              <a:gd name="connsiteY867" fmla="*/ 1323474 h 12192000"/>
              <a:gd name="connsiteX868" fmla="*/ 5173579 w 12192000"/>
              <a:gd name="connsiteY868" fmla="*/ 1443790 h 12192000"/>
              <a:gd name="connsiteX869" fmla="*/ 4531895 w 12192000"/>
              <a:gd name="connsiteY869" fmla="*/ 802105 h 12192000"/>
              <a:gd name="connsiteX870" fmla="*/ 4652211 w 12192000"/>
              <a:gd name="connsiteY870" fmla="*/ 681790 h 12192000"/>
              <a:gd name="connsiteX871" fmla="*/ 4531895 w 12192000"/>
              <a:gd name="connsiteY871" fmla="*/ 561474 h 12192000"/>
              <a:gd name="connsiteX872" fmla="*/ 4411579 w 12192000"/>
              <a:gd name="connsiteY872" fmla="*/ 681790 h 12192000"/>
              <a:gd name="connsiteX873" fmla="*/ 4531895 w 12192000"/>
              <a:gd name="connsiteY873" fmla="*/ 802105 h 12192000"/>
              <a:gd name="connsiteX874" fmla="*/ 5815263 w 12192000"/>
              <a:gd name="connsiteY874" fmla="*/ 2727158 h 12192000"/>
              <a:gd name="connsiteX875" fmla="*/ 5935579 w 12192000"/>
              <a:gd name="connsiteY875" fmla="*/ 2606842 h 12192000"/>
              <a:gd name="connsiteX876" fmla="*/ 5815263 w 12192000"/>
              <a:gd name="connsiteY876" fmla="*/ 2486526 h 12192000"/>
              <a:gd name="connsiteX877" fmla="*/ 5694948 w 12192000"/>
              <a:gd name="connsiteY877" fmla="*/ 2606842 h 12192000"/>
              <a:gd name="connsiteX878" fmla="*/ 5815263 w 12192000"/>
              <a:gd name="connsiteY878" fmla="*/ 2727158 h 12192000"/>
              <a:gd name="connsiteX879" fmla="*/ 6456948 w 12192000"/>
              <a:gd name="connsiteY879" fmla="*/ 2085474 h 12192000"/>
              <a:gd name="connsiteX880" fmla="*/ 6577263 w 12192000"/>
              <a:gd name="connsiteY880" fmla="*/ 1965158 h 12192000"/>
              <a:gd name="connsiteX881" fmla="*/ 6456948 w 12192000"/>
              <a:gd name="connsiteY881" fmla="*/ 1844842 h 12192000"/>
              <a:gd name="connsiteX882" fmla="*/ 6336632 w 12192000"/>
              <a:gd name="connsiteY882" fmla="*/ 1965158 h 12192000"/>
              <a:gd name="connsiteX883" fmla="*/ 6456948 w 12192000"/>
              <a:gd name="connsiteY883" fmla="*/ 2085474 h 12192000"/>
              <a:gd name="connsiteX884" fmla="*/ 6456948 w 12192000"/>
              <a:gd name="connsiteY884" fmla="*/ 802105 h 12192000"/>
              <a:gd name="connsiteX885" fmla="*/ 6577263 w 12192000"/>
              <a:gd name="connsiteY885" fmla="*/ 681790 h 12192000"/>
              <a:gd name="connsiteX886" fmla="*/ 6456948 w 12192000"/>
              <a:gd name="connsiteY886" fmla="*/ 561474 h 12192000"/>
              <a:gd name="connsiteX887" fmla="*/ 6336632 w 12192000"/>
              <a:gd name="connsiteY887" fmla="*/ 681790 h 12192000"/>
              <a:gd name="connsiteX888" fmla="*/ 6456948 w 12192000"/>
              <a:gd name="connsiteY888" fmla="*/ 802105 h 12192000"/>
              <a:gd name="connsiteX889" fmla="*/ 10948737 w 12192000"/>
              <a:gd name="connsiteY889" fmla="*/ 7860632 h 12192000"/>
              <a:gd name="connsiteX890" fmla="*/ 11069053 w 12192000"/>
              <a:gd name="connsiteY890" fmla="*/ 7740316 h 12192000"/>
              <a:gd name="connsiteX891" fmla="*/ 10948737 w 12192000"/>
              <a:gd name="connsiteY891" fmla="*/ 7620000 h 12192000"/>
              <a:gd name="connsiteX892" fmla="*/ 10828421 w 12192000"/>
              <a:gd name="connsiteY892" fmla="*/ 7740316 h 12192000"/>
              <a:gd name="connsiteX893" fmla="*/ 10948737 w 12192000"/>
              <a:gd name="connsiteY893" fmla="*/ 7860632 h 12192000"/>
              <a:gd name="connsiteX894" fmla="*/ 10307053 w 12192000"/>
              <a:gd name="connsiteY894" fmla="*/ 8502316 h 12192000"/>
              <a:gd name="connsiteX895" fmla="*/ 10427368 w 12192000"/>
              <a:gd name="connsiteY895" fmla="*/ 8382000 h 12192000"/>
              <a:gd name="connsiteX896" fmla="*/ 10307053 w 12192000"/>
              <a:gd name="connsiteY896" fmla="*/ 8261684 h 12192000"/>
              <a:gd name="connsiteX897" fmla="*/ 10186737 w 12192000"/>
              <a:gd name="connsiteY897" fmla="*/ 8382000 h 12192000"/>
              <a:gd name="connsiteX898" fmla="*/ 10307053 w 12192000"/>
              <a:gd name="connsiteY898" fmla="*/ 8502316 h 12192000"/>
              <a:gd name="connsiteX899" fmla="*/ 10307053 w 12192000"/>
              <a:gd name="connsiteY899" fmla="*/ 9144000 h 12192000"/>
              <a:gd name="connsiteX900" fmla="*/ 10427368 w 12192000"/>
              <a:gd name="connsiteY900" fmla="*/ 9023684 h 12192000"/>
              <a:gd name="connsiteX901" fmla="*/ 10307053 w 12192000"/>
              <a:gd name="connsiteY901" fmla="*/ 8903368 h 12192000"/>
              <a:gd name="connsiteX902" fmla="*/ 10186737 w 12192000"/>
              <a:gd name="connsiteY902" fmla="*/ 9023684 h 12192000"/>
              <a:gd name="connsiteX903" fmla="*/ 10307053 w 12192000"/>
              <a:gd name="connsiteY903" fmla="*/ 9144000 h 12192000"/>
              <a:gd name="connsiteX904" fmla="*/ 10307053 w 12192000"/>
              <a:gd name="connsiteY904" fmla="*/ 9785684 h 12192000"/>
              <a:gd name="connsiteX905" fmla="*/ 10427368 w 12192000"/>
              <a:gd name="connsiteY905" fmla="*/ 9665368 h 12192000"/>
              <a:gd name="connsiteX906" fmla="*/ 10307053 w 12192000"/>
              <a:gd name="connsiteY906" fmla="*/ 9545053 h 12192000"/>
              <a:gd name="connsiteX907" fmla="*/ 10186737 w 12192000"/>
              <a:gd name="connsiteY907" fmla="*/ 9665368 h 12192000"/>
              <a:gd name="connsiteX908" fmla="*/ 10307053 w 12192000"/>
              <a:gd name="connsiteY908" fmla="*/ 9785684 h 12192000"/>
              <a:gd name="connsiteX909" fmla="*/ 681790 w 12192000"/>
              <a:gd name="connsiteY909" fmla="*/ 7218948 h 12192000"/>
              <a:gd name="connsiteX910" fmla="*/ 802105 w 12192000"/>
              <a:gd name="connsiteY910" fmla="*/ 7098632 h 12192000"/>
              <a:gd name="connsiteX911" fmla="*/ 681790 w 12192000"/>
              <a:gd name="connsiteY911" fmla="*/ 6978316 h 12192000"/>
              <a:gd name="connsiteX912" fmla="*/ 561474 w 12192000"/>
              <a:gd name="connsiteY912" fmla="*/ 7098632 h 12192000"/>
              <a:gd name="connsiteX913" fmla="*/ 681790 w 12192000"/>
              <a:gd name="connsiteY913" fmla="*/ 7218948 h 12192000"/>
              <a:gd name="connsiteX914" fmla="*/ 681790 w 12192000"/>
              <a:gd name="connsiteY914" fmla="*/ 7860632 h 12192000"/>
              <a:gd name="connsiteX915" fmla="*/ 802105 w 12192000"/>
              <a:gd name="connsiteY915" fmla="*/ 7740316 h 12192000"/>
              <a:gd name="connsiteX916" fmla="*/ 681790 w 12192000"/>
              <a:gd name="connsiteY916" fmla="*/ 7620000 h 12192000"/>
              <a:gd name="connsiteX917" fmla="*/ 561474 w 12192000"/>
              <a:gd name="connsiteY917" fmla="*/ 7740316 h 12192000"/>
              <a:gd name="connsiteX918" fmla="*/ 681790 w 12192000"/>
              <a:gd name="connsiteY918" fmla="*/ 7860632 h 12192000"/>
              <a:gd name="connsiteX919" fmla="*/ 681790 w 12192000"/>
              <a:gd name="connsiteY919" fmla="*/ 6577263 h 12192000"/>
              <a:gd name="connsiteX920" fmla="*/ 802105 w 12192000"/>
              <a:gd name="connsiteY920" fmla="*/ 6456948 h 12192000"/>
              <a:gd name="connsiteX921" fmla="*/ 681790 w 12192000"/>
              <a:gd name="connsiteY921" fmla="*/ 6336632 h 12192000"/>
              <a:gd name="connsiteX922" fmla="*/ 561474 w 12192000"/>
              <a:gd name="connsiteY922" fmla="*/ 6456948 h 12192000"/>
              <a:gd name="connsiteX923" fmla="*/ 681790 w 12192000"/>
              <a:gd name="connsiteY923" fmla="*/ 6577263 h 12192000"/>
              <a:gd name="connsiteX924" fmla="*/ 1323474 w 12192000"/>
              <a:gd name="connsiteY924" fmla="*/ 6577263 h 12192000"/>
              <a:gd name="connsiteX925" fmla="*/ 1443790 w 12192000"/>
              <a:gd name="connsiteY925" fmla="*/ 6456948 h 12192000"/>
              <a:gd name="connsiteX926" fmla="*/ 1323474 w 12192000"/>
              <a:gd name="connsiteY926" fmla="*/ 6336632 h 12192000"/>
              <a:gd name="connsiteX927" fmla="*/ 1203158 w 12192000"/>
              <a:gd name="connsiteY927" fmla="*/ 6456948 h 12192000"/>
              <a:gd name="connsiteX928" fmla="*/ 1323474 w 12192000"/>
              <a:gd name="connsiteY928" fmla="*/ 6577263 h 12192000"/>
              <a:gd name="connsiteX929" fmla="*/ 681790 w 12192000"/>
              <a:gd name="connsiteY929" fmla="*/ 3368842 h 12192000"/>
              <a:gd name="connsiteX930" fmla="*/ 802105 w 12192000"/>
              <a:gd name="connsiteY930" fmla="*/ 3248526 h 12192000"/>
              <a:gd name="connsiteX931" fmla="*/ 681790 w 12192000"/>
              <a:gd name="connsiteY931" fmla="*/ 3128211 h 12192000"/>
              <a:gd name="connsiteX932" fmla="*/ 561474 w 12192000"/>
              <a:gd name="connsiteY932" fmla="*/ 3248526 h 12192000"/>
              <a:gd name="connsiteX933" fmla="*/ 681790 w 12192000"/>
              <a:gd name="connsiteY933" fmla="*/ 3368842 h 12192000"/>
              <a:gd name="connsiteX934" fmla="*/ 1965158 w 12192000"/>
              <a:gd name="connsiteY934" fmla="*/ 5935579 h 12192000"/>
              <a:gd name="connsiteX935" fmla="*/ 2085474 w 12192000"/>
              <a:gd name="connsiteY935" fmla="*/ 5815263 h 12192000"/>
              <a:gd name="connsiteX936" fmla="*/ 1965158 w 12192000"/>
              <a:gd name="connsiteY936" fmla="*/ 5694948 h 12192000"/>
              <a:gd name="connsiteX937" fmla="*/ 1844842 w 12192000"/>
              <a:gd name="connsiteY937" fmla="*/ 5815263 h 12192000"/>
              <a:gd name="connsiteX938" fmla="*/ 1965158 w 12192000"/>
              <a:gd name="connsiteY938" fmla="*/ 5935579 h 12192000"/>
              <a:gd name="connsiteX939" fmla="*/ 2606842 w 12192000"/>
              <a:gd name="connsiteY939" fmla="*/ 5293895 h 12192000"/>
              <a:gd name="connsiteX940" fmla="*/ 2727158 w 12192000"/>
              <a:gd name="connsiteY940" fmla="*/ 5173579 h 12192000"/>
              <a:gd name="connsiteX941" fmla="*/ 2606842 w 12192000"/>
              <a:gd name="connsiteY941" fmla="*/ 5053263 h 12192000"/>
              <a:gd name="connsiteX942" fmla="*/ 2486526 w 12192000"/>
              <a:gd name="connsiteY942" fmla="*/ 5173579 h 12192000"/>
              <a:gd name="connsiteX943" fmla="*/ 2606842 w 12192000"/>
              <a:gd name="connsiteY943" fmla="*/ 5293895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Lst>
            <a:rect l="l" t="t" r="r" b="b"/>
            <a:pathLst>
              <a:path w="12192000" h="12192000">
                <a:moveTo>
                  <a:pt x="1768642" y="8983579"/>
                </a:moveTo>
                <a:cubicBezTo>
                  <a:pt x="1790792" y="8875054"/>
                  <a:pt x="1896710" y="8805070"/>
                  <a:pt x="2005223" y="8827208"/>
                </a:cubicBezTo>
                <a:cubicBezTo>
                  <a:pt x="2113732" y="8849347"/>
                  <a:pt x="2183740" y="8955265"/>
                  <a:pt x="2161594" y="9063789"/>
                </a:cubicBezTo>
                <a:cubicBezTo>
                  <a:pt x="2139443" y="9172314"/>
                  <a:pt x="2033521" y="9242298"/>
                  <a:pt x="1925013" y="9220160"/>
                </a:cubicBezTo>
                <a:cubicBezTo>
                  <a:pt x="1846262" y="9204078"/>
                  <a:pt x="1784716" y="9142556"/>
                  <a:pt x="1768642" y="9063789"/>
                </a:cubicBezTo>
                <a:lnTo>
                  <a:pt x="0" y="9063789"/>
                </a:lnTo>
                <a:lnTo>
                  <a:pt x="0" y="8983579"/>
                </a:lnTo>
                <a:lnTo>
                  <a:pt x="1768642" y="8983579"/>
                </a:lnTo>
                <a:close/>
                <a:moveTo>
                  <a:pt x="8185485" y="10908632"/>
                </a:moveTo>
                <a:cubicBezTo>
                  <a:pt x="8207622" y="10800107"/>
                  <a:pt x="8313541" y="10730124"/>
                  <a:pt x="8422065" y="10752262"/>
                </a:cubicBezTo>
                <a:cubicBezTo>
                  <a:pt x="8530590" y="10774400"/>
                  <a:pt x="8600574" y="10880318"/>
                  <a:pt x="8578435" y="10988842"/>
                </a:cubicBezTo>
                <a:cubicBezTo>
                  <a:pt x="8556297" y="11097367"/>
                  <a:pt x="8450380" y="11167350"/>
                  <a:pt x="8341855" y="11145212"/>
                </a:cubicBezTo>
                <a:cubicBezTo>
                  <a:pt x="8263088" y="11129130"/>
                  <a:pt x="8201567" y="11067608"/>
                  <a:pt x="8185485" y="10988842"/>
                </a:cubicBezTo>
                <a:lnTo>
                  <a:pt x="3288632" y="10988842"/>
                </a:lnTo>
                <a:lnTo>
                  <a:pt x="3288632" y="10908632"/>
                </a:lnTo>
                <a:lnTo>
                  <a:pt x="8185485" y="10908632"/>
                </a:lnTo>
                <a:close/>
                <a:moveTo>
                  <a:pt x="10503568" y="9063789"/>
                </a:moveTo>
                <a:cubicBezTo>
                  <a:pt x="10481430" y="9172314"/>
                  <a:pt x="10375512" y="9242298"/>
                  <a:pt x="10266988" y="9220160"/>
                </a:cubicBezTo>
                <a:cubicBezTo>
                  <a:pt x="10158463" y="9198022"/>
                  <a:pt x="10088479" y="9092104"/>
                  <a:pt x="10110617" y="8983579"/>
                </a:cubicBezTo>
                <a:cubicBezTo>
                  <a:pt x="10132755" y="8875054"/>
                  <a:pt x="10238673" y="8805070"/>
                  <a:pt x="10347198" y="8827208"/>
                </a:cubicBezTo>
                <a:cubicBezTo>
                  <a:pt x="10425965" y="8843291"/>
                  <a:pt x="10487486" y="8904812"/>
                  <a:pt x="10503568" y="8983579"/>
                </a:cubicBezTo>
                <a:lnTo>
                  <a:pt x="12192000" y="8983579"/>
                </a:lnTo>
                <a:lnTo>
                  <a:pt x="12192000" y="9063789"/>
                </a:lnTo>
                <a:lnTo>
                  <a:pt x="10503568" y="9063789"/>
                </a:lnTo>
                <a:close/>
                <a:moveTo>
                  <a:pt x="10503568" y="9705474"/>
                </a:moveTo>
                <a:cubicBezTo>
                  <a:pt x="10481430" y="9813998"/>
                  <a:pt x="10375512" y="9883982"/>
                  <a:pt x="10266988" y="9861844"/>
                </a:cubicBezTo>
                <a:cubicBezTo>
                  <a:pt x="10158463" y="9839706"/>
                  <a:pt x="10088479" y="9733788"/>
                  <a:pt x="10110617" y="9625263"/>
                </a:cubicBezTo>
                <a:cubicBezTo>
                  <a:pt x="10132755" y="9516739"/>
                  <a:pt x="10238673" y="9446754"/>
                  <a:pt x="10347198" y="9468893"/>
                </a:cubicBezTo>
                <a:cubicBezTo>
                  <a:pt x="10425965" y="9484975"/>
                  <a:pt x="10487486" y="9546496"/>
                  <a:pt x="10503568" y="9625263"/>
                </a:cubicBezTo>
                <a:lnTo>
                  <a:pt x="12192000" y="9625263"/>
                </a:lnTo>
                <a:lnTo>
                  <a:pt x="12192000" y="9705474"/>
                </a:lnTo>
                <a:lnTo>
                  <a:pt x="10503568" y="9705474"/>
                </a:lnTo>
                <a:close/>
                <a:moveTo>
                  <a:pt x="10752221" y="5133474"/>
                </a:moveTo>
                <a:cubicBezTo>
                  <a:pt x="10774359" y="5024949"/>
                  <a:pt x="10880277" y="4954966"/>
                  <a:pt x="10988802" y="4977103"/>
                </a:cubicBezTo>
                <a:cubicBezTo>
                  <a:pt x="11097326" y="4999242"/>
                  <a:pt x="11167311" y="5105160"/>
                  <a:pt x="11145173" y="5213684"/>
                </a:cubicBezTo>
                <a:cubicBezTo>
                  <a:pt x="11123035" y="5322209"/>
                  <a:pt x="11017116" y="5392193"/>
                  <a:pt x="10908591" y="5370055"/>
                </a:cubicBezTo>
                <a:cubicBezTo>
                  <a:pt x="10829825" y="5353973"/>
                  <a:pt x="10768304" y="5292451"/>
                  <a:pt x="10752221" y="5213684"/>
                </a:cubicBezTo>
                <a:lnTo>
                  <a:pt x="7295147" y="5213684"/>
                </a:lnTo>
                <a:cubicBezTo>
                  <a:pt x="7273010" y="5322209"/>
                  <a:pt x="7167092" y="5392193"/>
                  <a:pt x="7058567" y="5370055"/>
                </a:cubicBezTo>
                <a:cubicBezTo>
                  <a:pt x="6950042" y="5347917"/>
                  <a:pt x="6880058" y="5241999"/>
                  <a:pt x="6902196" y="5133474"/>
                </a:cubicBezTo>
                <a:cubicBezTo>
                  <a:pt x="6924335" y="5024949"/>
                  <a:pt x="7030252" y="4954966"/>
                  <a:pt x="7138777" y="4977103"/>
                </a:cubicBezTo>
                <a:cubicBezTo>
                  <a:pt x="7217544" y="4993186"/>
                  <a:pt x="7279065" y="5054707"/>
                  <a:pt x="7295147" y="5133474"/>
                </a:cubicBezTo>
                <a:lnTo>
                  <a:pt x="10752221" y="5133474"/>
                </a:lnTo>
                <a:close/>
                <a:moveTo>
                  <a:pt x="485274" y="3208421"/>
                </a:moveTo>
                <a:cubicBezTo>
                  <a:pt x="507424" y="3099913"/>
                  <a:pt x="613342" y="3029901"/>
                  <a:pt x="721855" y="3052051"/>
                </a:cubicBezTo>
                <a:cubicBezTo>
                  <a:pt x="830363" y="3074201"/>
                  <a:pt x="900371" y="3180123"/>
                  <a:pt x="878225" y="3288632"/>
                </a:cubicBezTo>
                <a:cubicBezTo>
                  <a:pt x="856075" y="3397140"/>
                  <a:pt x="750153" y="3467152"/>
                  <a:pt x="641644" y="3445002"/>
                </a:cubicBezTo>
                <a:cubicBezTo>
                  <a:pt x="562893" y="3428928"/>
                  <a:pt x="501348" y="3367382"/>
                  <a:pt x="485274" y="3288632"/>
                </a:cubicBezTo>
                <a:lnTo>
                  <a:pt x="0" y="3288632"/>
                </a:lnTo>
                <a:lnTo>
                  <a:pt x="0" y="3208421"/>
                </a:lnTo>
                <a:lnTo>
                  <a:pt x="485274" y="3208421"/>
                </a:lnTo>
                <a:close/>
                <a:moveTo>
                  <a:pt x="7936832" y="4572000"/>
                </a:moveTo>
                <a:cubicBezTo>
                  <a:pt x="7914694" y="4680525"/>
                  <a:pt x="7808776" y="4750509"/>
                  <a:pt x="7700251" y="4728371"/>
                </a:cubicBezTo>
                <a:cubicBezTo>
                  <a:pt x="7591726" y="4706233"/>
                  <a:pt x="7521742" y="4600315"/>
                  <a:pt x="7543881" y="4491790"/>
                </a:cubicBezTo>
                <a:cubicBezTo>
                  <a:pt x="7566019" y="4383265"/>
                  <a:pt x="7671936" y="4313281"/>
                  <a:pt x="7780462" y="4335419"/>
                </a:cubicBezTo>
                <a:cubicBezTo>
                  <a:pt x="7859228" y="4351501"/>
                  <a:pt x="7920749" y="4413023"/>
                  <a:pt x="7936832" y="4491790"/>
                </a:cubicBezTo>
                <a:lnTo>
                  <a:pt x="11393906" y="4491790"/>
                </a:lnTo>
                <a:cubicBezTo>
                  <a:pt x="11416044" y="4383265"/>
                  <a:pt x="11521961" y="4313281"/>
                  <a:pt x="11630486" y="4335419"/>
                </a:cubicBezTo>
                <a:cubicBezTo>
                  <a:pt x="11739011" y="4357557"/>
                  <a:pt x="11808995" y="4463475"/>
                  <a:pt x="11786857" y="4572000"/>
                </a:cubicBezTo>
                <a:cubicBezTo>
                  <a:pt x="11764719" y="4680525"/>
                  <a:pt x="11658800" y="4750509"/>
                  <a:pt x="11550275" y="4728371"/>
                </a:cubicBezTo>
                <a:cubicBezTo>
                  <a:pt x="11471509" y="4712289"/>
                  <a:pt x="11409988" y="4650767"/>
                  <a:pt x="11393906" y="4572000"/>
                </a:cubicBezTo>
                <a:lnTo>
                  <a:pt x="7936832" y="4572000"/>
                </a:lnTo>
                <a:close/>
                <a:moveTo>
                  <a:pt x="10347158" y="485274"/>
                </a:moveTo>
                <a:cubicBezTo>
                  <a:pt x="10455682" y="507424"/>
                  <a:pt x="10525666" y="613342"/>
                  <a:pt x="10503528" y="721855"/>
                </a:cubicBezTo>
                <a:cubicBezTo>
                  <a:pt x="10481390" y="830363"/>
                  <a:pt x="10375472" y="900371"/>
                  <a:pt x="10266947" y="878225"/>
                </a:cubicBezTo>
                <a:cubicBezTo>
                  <a:pt x="10158423" y="856075"/>
                  <a:pt x="10088439" y="750153"/>
                  <a:pt x="10110577" y="641644"/>
                </a:cubicBezTo>
                <a:cubicBezTo>
                  <a:pt x="10126659" y="562893"/>
                  <a:pt x="10188180" y="501348"/>
                  <a:pt x="10266947" y="485274"/>
                </a:cubicBezTo>
                <a:lnTo>
                  <a:pt x="10266947" y="0"/>
                </a:lnTo>
                <a:lnTo>
                  <a:pt x="10347158" y="0"/>
                </a:lnTo>
                <a:lnTo>
                  <a:pt x="10347158" y="485274"/>
                </a:lnTo>
                <a:close/>
                <a:moveTo>
                  <a:pt x="7780421" y="8827169"/>
                </a:moveTo>
                <a:cubicBezTo>
                  <a:pt x="7888946" y="8849306"/>
                  <a:pt x="7958930" y="8955225"/>
                  <a:pt x="7936792" y="9063749"/>
                </a:cubicBezTo>
                <a:cubicBezTo>
                  <a:pt x="7914654" y="9172274"/>
                  <a:pt x="7808735" y="9242258"/>
                  <a:pt x="7700211" y="9220120"/>
                </a:cubicBezTo>
                <a:cubicBezTo>
                  <a:pt x="7591686" y="9197981"/>
                  <a:pt x="7521702" y="9092064"/>
                  <a:pt x="7543840" y="8983539"/>
                </a:cubicBezTo>
                <a:cubicBezTo>
                  <a:pt x="7559923" y="8904772"/>
                  <a:pt x="7621444" y="8843251"/>
                  <a:pt x="7700211" y="8827169"/>
                </a:cubicBezTo>
                <a:lnTo>
                  <a:pt x="7700211" y="6653463"/>
                </a:lnTo>
                <a:cubicBezTo>
                  <a:pt x="7591686" y="6631326"/>
                  <a:pt x="7521702" y="6525407"/>
                  <a:pt x="7543840" y="6416883"/>
                </a:cubicBezTo>
                <a:cubicBezTo>
                  <a:pt x="7565978" y="6308358"/>
                  <a:pt x="7671897" y="6238374"/>
                  <a:pt x="7780421" y="6260512"/>
                </a:cubicBezTo>
                <a:cubicBezTo>
                  <a:pt x="7888946" y="6282650"/>
                  <a:pt x="7958930" y="6388568"/>
                  <a:pt x="7936792" y="6497093"/>
                </a:cubicBezTo>
                <a:cubicBezTo>
                  <a:pt x="7920710" y="6575860"/>
                  <a:pt x="7859188" y="6637381"/>
                  <a:pt x="7780421" y="6653463"/>
                </a:cubicBezTo>
                <a:lnTo>
                  <a:pt x="7780421" y="8827169"/>
                </a:lnTo>
                <a:close/>
                <a:moveTo>
                  <a:pt x="9705474" y="878305"/>
                </a:moveTo>
                <a:lnTo>
                  <a:pt x="9705474" y="3208421"/>
                </a:lnTo>
                <a:lnTo>
                  <a:pt x="12192000" y="3208421"/>
                </a:lnTo>
                <a:lnTo>
                  <a:pt x="12192000" y="3288632"/>
                </a:lnTo>
                <a:lnTo>
                  <a:pt x="9625263" y="3288632"/>
                </a:lnTo>
                <a:lnTo>
                  <a:pt x="9625263" y="878305"/>
                </a:lnTo>
                <a:cubicBezTo>
                  <a:pt x="9516739" y="856155"/>
                  <a:pt x="9446754" y="750237"/>
                  <a:pt x="9468893" y="641724"/>
                </a:cubicBezTo>
                <a:cubicBezTo>
                  <a:pt x="9491031" y="533216"/>
                  <a:pt x="9596949" y="463208"/>
                  <a:pt x="9705474" y="485354"/>
                </a:cubicBezTo>
                <a:cubicBezTo>
                  <a:pt x="9813998" y="507504"/>
                  <a:pt x="9883982" y="613426"/>
                  <a:pt x="9861844" y="721935"/>
                </a:cubicBezTo>
                <a:cubicBezTo>
                  <a:pt x="9845762" y="800686"/>
                  <a:pt x="9784241" y="862231"/>
                  <a:pt x="9705474" y="878305"/>
                </a:cubicBezTo>
                <a:close/>
                <a:moveTo>
                  <a:pt x="10347158" y="1519990"/>
                </a:moveTo>
                <a:lnTo>
                  <a:pt x="10347158" y="2566737"/>
                </a:lnTo>
                <a:lnTo>
                  <a:pt x="12192000" y="2566737"/>
                </a:lnTo>
                <a:lnTo>
                  <a:pt x="12192000" y="2646948"/>
                </a:lnTo>
                <a:lnTo>
                  <a:pt x="10266947" y="2646948"/>
                </a:lnTo>
                <a:lnTo>
                  <a:pt x="10266947" y="1519990"/>
                </a:lnTo>
                <a:cubicBezTo>
                  <a:pt x="10158423" y="1497839"/>
                  <a:pt x="10088439" y="1391921"/>
                  <a:pt x="10110577" y="1283409"/>
                </a:cubicBezTo>
                <a:cubicBezTo>
                  <a:pt x="10132715" y="1174900"/>
                  <a:pt x="10238633" y="1104892"/>
                  <a:pt x="10347158" y="1127038"/>
                </a:cubicBezTo>
                <a:cubicBezTo>
                  <a:pt x="10455682" y="1149188"/>
                  <a:pt x="10525666" y="1255110"/>
                  <a:pt x="10503528" y="1363619"/>
                </a:cubicBezTo>
                <a:cubicBezTo>
                  <a:pt x="10487446" y="1442370"/>
                  <a:pt x="10425924" y="1503915"/>
                  <a:pt x="10347158" y="1519990"/>
                </a:cubicBezTo>
                <a:close/>
                <a:moveTo>
                  <a:pt x="5213684" y="5370095"/>
                </a:moveTo>
                <a:lnTo>
                  <a:pt x="5213684" y="8341895"/>
                </a:lnTo>
                <a:lnTo>
                  <a:pt x="5855369" y="8341895"/>
                </a:lnTo>
                <a:lnTo>
                  <a:pt x="5855369" y="8827169"/>
                </a:lnTo>
                <a:cubicBezTo>
                  <a:pt x="5963893" y="8849306"/>
                  <a:pt x="6033877" y="8955225"/>
                  <a:pt x="6011739" y="9063749"/>
                </a:cubicBezTo>
                <a:cubicBezTo>
                  <a:pt x="5989601" y="9172274"/>
                  <a:pt x="5883683" y="9242258"/>
                  <a:pt x="5775158" y="9220120"/>
                </a:cubicBezTo>
                <a:cubicBezTo>
                  <a:pt x="5666634" y="9197981"/>
                  <a:pt x="5596649" y="9092064"/>
                  <a:pt x="5618788" y="8983539"/>
                </a:cubicBezTo>
                <a:cubicBezTo>
                  <a:pt x="5634870" y="8904772"/>
                  <a:pt x="5696391" y="8843251"/>
                  <a:pt x="5775158" y="8827169"/>
                </a:cubicBezTo>
                <a:lnTo>
                  <a:pt x="5775158" y="8422105"/>
                </a:lnTo>
                <a:lnTo>
                  <a:pt x="5133474" y="8422105"/>
                </a:lnTo>
                <a:lnTo>
                  <a:pt x="5133474" y="5370095"/>
                </a:lnTo>
                <a:cubicBezTo>
                  <a:pt x="5024949" y="5347957"/>
                  <a:pt x="4954966" y="5242039"/>
                  <a:pt x="4977103" y="5133514"/>
                </a:cubicBezTo>
                <a:cubicBezTo>
                  <a:pt x="4999242" y="5024989"/>
                  <a:pt x="5105160" y="4955006"/>
                  <a:pt x="5213684" y="4977144"/>
                </a:cubicBezTo>
                <a:cubicBezTo>
                  <a:pt x="5322209" y="4999282"/>
                  <a:pt x="5392193" y="5105200"/>
                  <a:pt x="5370055" y="5213725"/>
                </a:cubicBezTo>
                <a:cubicBezTo>
                  <a:pt x="5353973" y="5292491"/>
                  <a:pt x="5292451" y="5354012"/>
                  <a:pt x="5213684" y="5370095"/>
                </a:cubicBezTo>
                <a:close/>
                <a:moveTo>
                  <a:pt x="4977063" y="4491790"/>
                </a:moveTo>
                <a:cubicBezTo>
                  <a:pt x="4999202" y="4383265"/>
                  <a:pt x="5105119" y="4313281"/>
                  <a:pt x="5213644" y="4335419"/>
                </a:cubicBezTo>
                <a:cubicBezTo>
                  <a:pt x="5322169" y="4357557"/>
                  <a:pt x="5392153" y="4463475"/>
                  <a:pt x="5370015" y="4572000"/>
                </a:cubicBezTo>
                <a:cubicBezTo>
                  <a:pt x="5347876" y="4680525"/>
                  <a:pt x="5241959" y="4750509"/>
                  <a:pt x="5133434" y="4728371"/>
                </a:cubicBezTo>
                <a:cubicBezTo>
                  <a:pt x="5054667" y="4712289"/>
                  <a:pt x="4993146" y="4650767"/>
                  <a:pt x="4977063" y="4572000"/>
                </a:cubicBezTo>
                <a:lnTo>
                  <a:pt x="4572000" y="4572000"/>
                </a:lnTo>
                <a:lnTo>
                  <a:pt x="4572000" y="6497053"/>
                </a:lnTo>
                <a:lnTo>
                  <a:pt x="3445042" y="6497053"/>
                </a:lnTo>
                <a:cubicBezTo>
                  <a:pt x="3422892" y="6605577"/>
                  <a:pt x="3316974" y="6675562"/>
                  <a:pt x="3208461" y="6653423"/>
                </a:cubicBezTo>
                <a:cubicBezTo>
                  <a:pt x="3099953" y="6631285"/>
                  <a:pt x="3029945" y="6525367"/>
                  <a:pt x="3052091" y="6416842"/>
                </a:cubicBezTo>
                <a:cubicBezTo>
                  <a:pt x="3074241" y="6308318"/>
                  <a:pt x="3180163" y="6238334"/>
                  <a:pt x="3288672" y="6260472"/>
                </a:cubicBezTo>
                <a:cubicBezTo>
                  <a:pt x="3367422" y="6276554"/>
                  <a:pt x="3428968" y="6338075"/>
                  <a:pt x="3445042" y="6416842"/>
                </a:cubicBezTo>
                <a:lnTo>
                  <a:pt x="4491790" y="6416842"/>
                </a:lnTo>
                <a:lnTo>
                  <a:pt x="4491790" y="4491790"/>
                </a:lnTo>
                <a:lnTo>
                  <a:pt x="4977063" y="4491790"/>
                </a:lnTo>
                <a:close/>
                <a:moveTo>
                  <a:pt x="4728411" y="9705474"/>
                </a:moveTo>
                <a:cubicBezTo>
                  <a:pt x="4706273" y="9813998"/>
                  <a:pt x="4600355" y="9883982"/>
                  <a:pt x="4491830" y="9861844"/>
                </a:cubicBezTo>
                <a:cubicBezTo>
                  <a:pt x="4383305" y="9839706"/>
                  <a:pt x="4313321" y="9733788"/>
                  <a:pt x="4335459" y="9625263"/>
                </a:cubicBezTo>
                <a:cubicBezTo>
                  <a:pt x="4357597" y="9516739"/>
                  <a:pt x="4463515" y="9446754"/>
                  <a:pt x="4572040" y="9468893"/>
                </a:cubicBezTo>
                <a:cubicBezTo>
                  <a:pt x="4650807" y="9484975"/>
                  <a:pt x="4712329" y="9546496"/>
                  <a:pt x="4728411" y="9625263"/>
                </a:cubicBezTo>
                <a:lnTo>
                  <a:pt x="7058527" y="9625263"/>
                </a:lnTo>
                <a:lnTo>
                  <a:pt x="7058527" y="6653463"/>
                </a:lnTo>
                <a:cubicBezTo>
                  <a:pt x="6950002" y="6631326"/>
                  <a:pt x="6880018" y="6525407"/>
                  <a:pt x="6902156" y="6416883"/>
                </a:cubicBezTo>
                <a:cubicBezTo>
                  <a:pt x="6924294" y="6308358"/>
                  <a:pt x="7030213" y="6238374"/>
                  <a:pt x="7138737" y="6260512"/>
                </a:cubicBezTo>
                <a:cubicBezTo>
                  <a:pt x="7247262" y="6282650"/>
                  <a:pt x="7317246" y="6388568"/>
                  <a:pt x="7295108" y="6497093"/>
                </a:cubicBezTo>
                <a:cubicBezTo>
                  <a:pt x="7279025" y="6575860"/>
                  <a:pt x="7217504" y="6637381"/>
                  <a:pt x="7138737" y="6653463"/>
                </a:cubicBezTo>
                <a:lnTo>
                  <a:pt x="7138737" y="9705474"/>
                </a:lnTo>
                <a:lnTo>
                  <a:pt x="4728411" y="9705474"/>
                </a:lnTo>
                <a:close/>
                <a:moveTo>
                  <a:pt x="4086727" y="7138737"/>
                </a:moveTo>
                <a:cubicBezTo>
                  <a:pt x="4064588" y="7247262"/>
                  <a:pt x="3958658" y="7317246"/>
                  <a:pt x="3850145" y="7295108"/>
                </a:cubicBezTo>
                <a:cubicBezTo>
                  <a:pt x="3741637" y="7272969"/>
                  <a:pt x="3671629" y="7167051"/>
                  <a:pt x="3693775" y="7058527"/>
                </a:cubicBezTo>
                <a:cubicBezTo>
                  <a:pt x="3715925" y="6950002"/>
                  <a:pt x="3821847" y="6880018"/>
                  <a:pt x="3930356" y="6902156"/>
                </a:cubicBezTo>
                <a:cubicBezTo>
                  <a:pt x="4009107" y="6918238"/>
                  <a:pt x="4070644" y="6979760"/>
                  <a:pt x="4086727" y="7058527"/>
                </a:cubicBezTo>
                <a:lnTo>
                  <a:pt x="4572000" y="7058527"/>
                </a:lnTo>
                <a:lnTo>
                  <a:pt x="4572000" y="8983579"/>
                </a:lnTo>
                <a:lnTo>
                  <a:pt x="4977063" y="8983579"/>
                </a:lnTo>
                <a:cubicBezTo>
                  <a:pt x="4999202" y="8875054"/>
                  <a:pt x="5105119" y="8805070"/>
                  <a:pt x="5213644" y="8827208"/>
                </a:cubicBezTo>
                <a:cubicBezTo>
                  <a:pt x="5322169" y="8849347"/>
                  <a:pt x="5392153" y="8955265"/>
                  <a:pt x="5370015" y="9063789"/>
                </a:cubicBezTo>
                <a:cubicBezTo>
                  <a:pt x="5347876" y="9172314"/>
                  <a:pt x="5241959" y="9242298"/>
                  <a:pt x="5133434" y="9220160"/>
                </a:cubicBezTo>
                <a:cubicBezTo>
                  <a:pt x="5054667" y="9204078"/>
                  <a:pt x="4993146" y="9142556"/>
                  <a:pt x="4977063" y="9063789"/>
                </a:cubicBezTo>
                <a:lnTo>
                  <a:pt x="4491790" y="9063789"/>
                </a:lnTo>
                <a:lnTo>
                  <a:pt x="4491790" y="7138737"/>
                </a:lnTo>
                <a:lnTo>
                  <a:pt x="4086727" y="7138737"/>
                </a:lnTo>
                <a:close/>
                <a:moveTo>
                  <a:pt x="2646947" y="11393906"/>
                </a:moveTo>
                <a:cubicBezTo>
                  <a:pt x="2755456" y="11416044"/>
                  <a:pt x="2825468" y="11521961"/>
                  <a:pt x="2803318" y="11630486"/>
                </a:cubicBezTo>
                <a:cubicBezTo>
                  <a:pt x="2781168" y="11739011"/>
                  <a:pt x="2675246" y="11808995"/>
                  <a:pt x="2566737" y="11786857"/>
                </a:cubicBezTo>
                <a:cubicBezTo>
                  <a:pt x="2458228" y="11764719"/>
                  <a:pt x="2388216" y="11658800"/>
                  <a:pt x="2410367" y="11550275"/>
                </a:cubicBezTo>
                <a:cubicBezTo>
                  <a:pt x="2426441" y="11471509"/>
                  <a:pt x="2487986" y="11409988"/>
                  <a:pt x="2566737" y="11393906"/>
                </a:cubicBezTo>
                <a:lnTo>
                  <a:pt x="2566737" y="10988842"/>
                </a:lnTo>
                <a:lnTo>
                  <a:pt x="2005263" y="10988842"/>
                </a:lnTo>
                <a:lnTo>
                  <a:pt x="2005263" y="12192000"/>
                </a:lnTo>
                <a:lnTo>
                  <a:pt x="1925053" y="12192000"/>
                </a:lnTo>
                <a:lnTo>
                  <a:pt x="1925053" y="10908632"/>
                </a:lnTo>
                <a:lnTo>
                  <a:pt x="2646947" y="10908632"/>
                </a:lnTo>
                <a:lnTo>
                  <a:pt x="2646947" y="11393906"/>
                </a:lnTo>
                <a:close/>
                <a:moveTo>
                  <a:pt x="9468853" y="7058527"/>
                </a:moveTo>
                <a:cubicBezTo>
                  <a:pt x="9490990" y="6950002"/>
                  <a:pt x="9596909" y="6880018"/>
                  <a:pt x="9705433" y="6902156"/>
                </a:cubicBezTo>
                <a:cubicBezTo>
                  <a:pt x="9813958" y="6924294"/>
                  <a:pt x="9883942" y="7030213"/>
                  <a:pt x="9861804" y="7138737"/>
                </a:cubicBezTo>
                <a:cubicBezTo>
                  <a:pt x="9839666" y="7247262"/>
                  <a:pt x="9733748" y="7317246"/>
                  <a:pt x="9625223" y="7295108"/>
                </a:cubicBezTo>
                <a:cubicBezTo>
                  <a:pt x="9546456" y="7279025"/>
                  <a:pt x="9484935" y="7217504"/>
                  <a:pt x="9468853" y="7138737"/>
                </a:cubicBezTo>
                <a:lnTo>
                  <a:pt x="9063789" y="7138737"/>
                </a:lnTo>
                <a:lnTo>
                  <a:pt x="9063789" y="10908632"/>
                </a:lnTo>
                <a:lnTo>
                  <a:pt x="10988842" y="10908632"/>
                </a:lnTo>
                <a:lnTo>
                  <a:pt x="10988842" y="12192000"/>
                </a:lnTo>
                <a:lnTo>
                  <a:pt x="10908632" y="12192000"/>
                </a:lnTo>
                <a:lnTo>
                  <a:pt x="10908632" y="10988842"/>
                </a:lnTo>
                <a:lnTo>
                  <a:pt x="8983579" y="10988842"/>
                </a:lnTo>
                <a:lnTo>
                  <a:pt x="8983579" y="7058527"/>
                </a:lnTo>
                <a:lnTo>
                  <a:pt x="9468853" y="7058527"/>
                </a:lnTo>
                <a:close/>
                <a:moveTo>
                  <a:pt x="10503568" y="5855369"/>
                </a:moveTo>
                <a:cubicBezTo>
                  <a:pt x="10481430" y="5963893"/>
                  <a:pt x="10375512" y="6033877"/>
                  <a:pt x="10266988" y="6011739"/>
                </a:cubicBezTo>
                <a:cubicBezTo>
                  <a:pt x="10158463" y="5989601"/>
                  <a:pt x="10088479" y="5883683"/>
                  <a:pt x="10110617" y="5775158"/>
                </a:cubicBezTo>
                <a:cubicBezTo>
                  <a:pt x="10132755" y="5666634"/>
                  <a:pt x="10238673" y="5596649"/>
                  <a:pt x="10347198" y="5618788"/>
                </a:cubicBezTo>
                <a:cubicBezTo>
                  <a:pt x="10425965" y="5634870"/>
                  <a:pt x="10487486" y="5696391"/>
                  <a:pt x="10503568" y="5775158"/>
                </a:cubicBezTo>
                <a:lnTo>
                  <a:pt x="10988842" y="5775158"/>
                </a:lnTo>
                <a:lnTo>
                  <a:pt x="10988842" y="7543801"/>
                </a:lnTo>
                <a:cubicBezTo>
                  <a:pt x="11097367" y="7565938"/>
                  <a:pt x="11167350" y="7671856"/>
                  <a:pt x="11145212" y="7780381"/>
                </a:cubicBezTo>
                <a:cubicBezTo>
                  <a:pt x="11123074" y="7888906"/>
                  <a:pt x="11017156" y="7958890"/>
                  <a:pt x="10908632" y="7936751"/>
                </a:cubicBezTo>
                <a:cubicBezTo>
                  <a:pt x="10800107" y="7914613"/>
                  <a:pt x="10730124" y="7808696"/>
                  <a:pt x="10752262" y="7700170"/>
                </a:cubicBezTo>
                <a:cubicBezTo>
                  <a:pt x="10768344" y="7621404"/>
                  <a:pt x="10829865" y="7559883"/>
                  <a:pt x="10908632" y="7543801"/>
                </a:cubicBezTo>
                <a:lnTo>
                  <a:pt x="10908632" y="5855369"/>
                </a:lnTo>
                <a:lnTo>
                  <a:pt x="10503568" y="5855369"/>
                </a:lnTo>
                <a:close/>
                <a:moveTo>
                  <a:pt x="7936832" y="9705474"/>
                </a:moveTo>
                <a:cubicBezTo>
                  <a:pt x="7914694" y="9813998"/>
                  <a:pt x="7808776" y="9883982"/>
                  <a:pt x="7700251" y="9861844"/>
                </a:cubicBezTo>
                <a:cubicBezTo>
                  <a:pt x="7591726" y="9839706"/>
                  <a:pt x="7521742" y="9733788"/>
                  <a:pt x="7543881" y="9625263"/>
                </a:cubicBezTo>
                <a:cubicBezTo>
                  <a:pt x="7566019" y="9516739"/>
                  <a:pt x="7671936" y="9446754"/>
                  <a:pt x="7780462" y="9468893"/>
                </a:cubicBezTo>
                <a:cubicBezTo>
                  <a:pt x="7859228" y="9484975"/>
                  <a:pt x="7920749" y="9546496"/>
                  <a:pt x="7936832" y="9625263"/>
                </a:cubicBezTo>
                <a:lnTo>
                  <a:pt x="8341895" y="9625263"/>
                </a:lnTo>
                <a:lnTo>
                  <a:pt x="8341895" y="6416842"/>
                </a:lnTo>
                <a:lnTo>
                  <a:pt x="8983579" y="6416842"/>
                </a:lnTo>
                <a:lnTo>
                  <a:pt x="8983579" y="5855369"/>
                </a:lnTo>
                <a:lnTo>
                  <a:pt x="7295147" y="5855369"/>
                </a:lnTo>
                <a:cubicBezTo>
                  <a:pt x="7273010" y="5963893"/>
                  <a:pt x="7167092" y="6033877"/>
                  <a:pt x="7058567" y="6011739"/>
                </a:cubicBezTo>
                <a:cubicBezTo>
                  <a:pt x="6950042" y="5989601"/>
                  <a:pt x="6880058" y="5883683"/>
                  <a:pt x="6902196" y="5775158"/>
                </a:cubicBezTo>
                <a:cubicBezTo>
                  <a:pt x="6924335" y="5666634"/>
                  <a:pt x="7030252" y="5596649"/>
                  <a:pt x="7138777" y="5618788"/>
                </a:cubicBezTo>
                <a:cubicBezTo>
                  <a:pt x="7217544" y="5634870"/>
                  <a:pt x="7279065" y="5696391"/>
                  <a:pt x="7295147" y="5775158"/>
                </a:cubicBezTo>
                <a:lnTo>
                  <a:pt x="9063789" y="5775158"/>
                </a:lnTo>
                <a:lnTo>
                  <a:pt x="9063789" y="6497053"/>
                </a:lnTo>
                <a:lnTo>
                  <a:pt x="8422105" y="6497053"/>
                </a:lnTo>
                <a:lnTo>
                  <a:pt x="8422105" y="9705474"/>
                </a:lnTo>
                <a:lnTo>
                  <a:pt x="7936832" y="9705474"/>
                </a:lnTo>
                <a:close/>
                <a:moveTo>
                  <a:pt x="11393906" y="1283368"/>
                </a:moveTo>
                <a:cubicBezTo>
                  <a:pt x="11416044" y="1174860"/>
                  <a:pt x="11521961" y="1104848"/>
                  <a:pt x="11630486" y="1126998"/>
                </a:cubicBezTo>
                <a:cubicBezTo>
                  <a:pt x="11739011" y="1149148"/>
                  <a:pt x="11808995" y="1255070"/>
                  <a:pt x="11786857" y="1363579"/>
                </a:cubicBezTo>
                <a:cubicBezTo>
                  <a:pt x="11764719" y="1472088"/>
                  <a:pt x="11658800" y="1542100"/>
                  <a:pt x="11550275" y="1519949"/>
                </a:cubicBezTo>
                <a:cubicBezTo>
                  <a:pt x="11471509" y="1503875"/>
                  <a:pt x="11409988" y="1442330"/>
                  <a:pt x="11393906" y="1363579"/>
                </a:cubicBezTo>
                <a:lnTo>
                  <a:pt x="10908632" y="1363579"/>
                </a:lnTo>
                <a:lnTo>
                  <a:pt x="10908632" y="0"/>
                </a:lnTo>
                <a:lnTo>
                  <a:pt x="10988842" y="0"/>
                </a:lnTo>
                <a:lnTo>
                  <a:pt x="10988842" y="1283368"/>
                </a:lnTo>
                <a:lnTo>
                  <a:pt x="11393906" y="1283368"/>
                </a:lnTo>
                <a:close/>
                <a:moveTo>
                  <a:pt x="3930316" y="4086727"/>
                </a:moveTo>
                <a:lnTo>
                  <a:pt x="3930316" y="5855369"/>
                </a:lnTo>
                <a:lnTo>
                  <a:pt x="2161674" y="5855369"/>
                </a:lnTo>
                <a:cubicBezTo>
                  <a:pt x="2139524" y="5963893"/>
                  <a:pt x="2033606" y="6033877"/>
                  <a:pt x="1925093" y="6011739"/>
                </a:cubicBezTo>
                <a:cubicBezTo>
                  <a:pt x="1816584" y="5989601"/>
                  <a:pt x="1746576" y="5883683"/>
                  <a:pt x="1768722" y="5775158"/>
                </a:cubicBezTo>
                <a:cubicBezTo>
                  <a:pt x="1790873" y="5666634"/>
                  <a:pt x="1896794" y="5596649"/>
                  <a:pt x="2005303" y="5618788"/>
                </a:cubicBezTo>
                <a:cubicBezTo>
                  <a:pt x="2084054" y="5634870"/>
                  <a:pt x="2145600" y="5696391"/>
                  <a:pt x="2161674" y="5775158"/>
                </a:cubicBezTo>
                <a:lnTo>
                  <a:pt x="3850105" y="5775158"/>
                </a:lnTo>
                <a:lnTo>
                  <a:pt x="3850105" y="4086727"/>
                </a:lnTo>
                <a:cubicBezTo>
                  <a:pt x="3741597" y="4064588"/>
                  <a:pt x="3671585" y="3958658"/>
                  <a:pt x="3693735" y="3850145"/>
                </a:cubicBezTo>
                <a:cubicBezTo>
                  <a:pt x="3715885" y="3741637"/>
                  <a:pt x="3821807" y="3671629"/>
                  <a:pt x="3930316" y="3693775"/>
                </a:cubicBezTo>
                <a:cubicBezTo>
                  <a:pt x="4038841" y="3715925"/>
                  <a:pt x="4108824" y="3821847"/>
                  <a:pt x="4086686" y="3930356"/>
                </a:cubicBezTo>
                <a:cubicBezTo>
                  <a:pt x="4070604" y="4009107"/>
                  <a:pt x="4009067" y="4070644"/>
                  <a:pt x="3930316" y="4086727"/>
                </a:cubicBezTo>
                <a:close/>
                <a:moveTo>
                  <a:pt x="2161674" y="1363579"/>
                </a:moveTo>
                <a:cubicBezTo>
                  <a:pt x="2139524" y="1472088"/>
                  <a:pt x="2033606" y="1542100"/>
                  <a:pt x="1925093" y="1519949"/>
                </a:cubicBezTo>
                <a:cubicBezTo>
                  <a:pt x="1816584" y="1497799"/>
                  <a:pt x="1746576" y="1391877"/>
                  <a:pt x="1768722" y="1283368"/>
                </a:cubicBezTo>
                <a:cubicBezTo>
                  <a:pt x="1790873" y="1174860"/>
                  <a:pt x="1896794" y="1104848"/>
                  <a:pt x="2005303" y="1126998"/>
                </a:cubicBezTo>
                <a:cubicBezTo>
                  <a:pt x="2084054" y="1143072"/>
                  <a:pt x="2145600" y="1204618"/>
                  <a:pt x="2161674" y="1283368"/>
                </a:cubicBezTo>
                <a:lnTo>
                  <a:pt x="3208421" y="1283368"/>
                </a:lnTo>
                <a:lnTo>
                  <a:pt x="3208421" y="0"/>
                </a:lnTo>
                <a:lnTo>
                  <a:pt x="3288632" y="0"/>
                </a:lnTo>
                <a:lnTo>
                  <a:pt x="3288632" y="1363579"/>
                </a:lnTo>
                <a:lnTo>
                  <a:pt x="2161674" y="1363579"/>
                </a:lnTo>
                <a:close/>
                <a:moveTo>
                  <a:pt x="4572000" y="1519990"/>
                </a:moveTo>
                <a:lnTo>
                  <a:pt x="4572000" y="2646948"/>
                </a:lnTo>
                <a:lnTo>
                  <a:pt x="3288632" y="2646948"/>
                </a:lnTo>
                <a:lnTo>
                  <a:pt x="3288632" y="5213684"/>
                </a:lnTo>
                <a:lnTo>
                  <a:pt x="2803358" y="5213684"/>
                </a:lnTo>
                <a:cubicBezTo>
                  <a:pt x="2781208" y="5322209"/>
                  <a:pt x="2675290" y="5392193"/>
                  <a:pt x="2566777" y="5370055"/>
                </a:cubicBezTo>
                <a:cubicBezTo>
                  <a:pt x="2458268" y="5347917"/>
                  <a:pt x="2388261" y="5241999"/>
                  <a:pt x="2410407" y="5133474"/>
                </a:cubicBezTo>
                <a:cubicBezTo>
                  <a:pt x="2432557" y="5024949"/>
                  <a:pt x="2538479" y="4954966"/>
                  <a:pt x="2646988" y="4977103"/>
                </a:cubicBezTo>
                <a:cubicBezTo>
                  <a:pt x="2725738" y="4993186"/>
                  <a:pt x="2787284" y="5054707"/>
                  <a:pt x="2803358" y="5133474"/>
                </a:cubicBezTo>
                <a:lnTo>
                  <a:pt x="3208421" y="5133474"/>
                </a:lnTo>
                <a:lnTo>
                  <a:pt x="3208421" y="2566737"/>
                </a:lnTo>
                <a:lnTo>
                  <a:pt x="4491790" y="2566737"/>
                </a:lnTo>
                <a:lnTo>
                  <a:pt x="4491790" y="1519990"/>
                </a:lnTo>
                <a:cubicBezTo>
                  <a:pt x="4383265" y="1497839"/>
                  <a:pt x="4313281" y="1391921"/>
                  <a:pt x="4335419" y="1283409"/>
                </a:cubicBezTo>
                <a:cubicBezTo>
                  <a:pt x="4357557" y="1174900"/>
                  <a:pt x="4463475" y="1104892"/>
                  <a:pt x="4572000" y="1127038"/>
                </a:cubicBezTo>
                <a:cubicBezTo>
                  <a:pt x="4680525" y="1149188"/>
                  <a:pt x="4750509" y="1255110"/>
                  <a:pt x="4728371" y="1363619"/>
                </a:cubicBezTo>
                <a:cubicBezTo>
                  <a:pt x="4712289" y="1442370"/>
                  <a:pt x="4650767" y="1503915"/>
                  <a:pt x="4572000" y="1519990"/>
                </a:cubicBezTo>
                <a:close/>
                <a:moveTo>
                  <a:pt x="4086727" y="3288632"/>
                </a:moveTo>
                <a:cubicBezTo>
                  <a:pt x="4064588" y="3397140"/>
                  <a:pt x="3958658" y="3467152"/>
                  <a:pt x="3850145" y="3445002"/>
                </a:cubicBezTo>
                <a:cubicBezTo>
                  <a:pt x="3741637" y="3422852"/>
                  <a:pt x="3671629" y="3316930"/>
                  <a:pt x="3693775" y="3208421"/>
                </a:cubicBezTo>
                <a:cubicBezTo>
                  <a:pt x="3715925" y="3099913"/>
                  <a:pt x="3821847" y="3029901"/>
                  <a:pt x="3930356" y="3052051"/>
                </a:cubicBezTo>
                <a:cubicBezTo>
                  <a:pt x="4009107" y="3068125"/>
                  <a:pt x="4070644" y="3129670"/>
                  <a:pt x="4086727" y="3208421"/>
                </a:cubicBezTo>
                <a:lnTo>
                  <a:pt x="5133474" y="3208421"/>
                </a:lnTo>
                <a:lnTo>
                  <a:pt x="5133474" y="1519990"/>
                </a:lnTo>
                <a:cubicBezTo>
                  <a:pt x="5024949" y="1497839"/>
                  <a:pt x="4954966" y="1391921"/>
                  <a:pt x="4977103" y="1283409"/>
                </a:cubicBezTo>
                <a:cubicBezTo>
                  <a:pt x="4999242" y="1174900"/>
                  <a:pt x="5105160" y="1104892"/>
                  <a:pt x="5213684" y="1127038"/>
                </a:cubicBezTo>
                <a:cubicBezTo>
                  <a:pt x="5322209" y="1149188"/>
                  <a:pt x="5392193" y="1255110"/>
                  <a:pt x="5370055" y="1363619"/>
                </a:cubicBezTo>
                <a:cubicBezTo>
                  <a:pt x="5353973" y="1442370"/>
                  <a:pt x="5292451" y="1503915"/>
                  <a:pt x="5213684" y="1519990"/>
                </a:cubicBezTo>
                <a:lnTo>
                  <a:pt x="5213684" y="3288632"/>
                </a:lnTo>
                <a:lnTo>
                  <a:pt x="4086727" y="3288632"/>
                </a:lnTo>
                <a:close/>
                <a:moveTo>
                  <a:pt x="4728411" y="721895"/>
                </a:moveTo>
                <a:cubicBezTo>
                  <a:pt x="4706273" y="830404"/>
                  <a:pt x="4600355" y="900415"/>
                  <a:pt x="4491830" y="878265"/>
                </a:cubicBezTo>
                <a:cubicBezTo>
                  <a:pt x="4383305" y="856115"/>
                  <a:pt x="4313321" y="750193"/>
                  <a:pt x="4335459" y="641684"/>
                </a:cubicBezTo>
                <a:cubicBezTo>
                  <a:pt x="4357597" y="533175"/>
                  <a:pt x="4463515" y="463164"/>
                  <a:pt x="4572040" y="485314"/>
                </a:cubicBezTo>
                <a:cubicBezTo>
                  <a:pt x="4650807" y="501388"/>
                  <a:pt x="4712329" y="562934"/>
                  <a:pt x="4728411" y="641684"/>
                </a:cubicBezTo>
                <a:lnTo>
                  <a:pt x="5855369" y="641684"/>
                </a:lnTo>
                <a:lnTo>
                  <a:pt x="5855369" y="2410326"/>
                </a:lnTo>
                <a:cubicBezTo>
                  <a:pt x="5963893" y="2432477"/>
                  <a:pt x="6033877" y="2538395"/>
                  <a:pt x="6011739" y="2646907"/>
                </a:cubicBezTo>
                <a:cubicBezTo>
                  <a:pt x="5989601" y="2755416"/>
                  <a:pt x="5883683" y="2825424"/>
                  <a:pt x="5775158" y="2803278"/>
                </a:cubicBezTo>
                <a:cubicBezTo>
                  <a:pt x="5666634" y="2781128"/>
                  <a:pt x="5596649" y="2675206"/>
                  <a:pt x="5618788" y="2566697"/>
                </a:cubicBezTo>
                <a:cubicBezTo>
                  <a:pt x="5634870" y="2487946"/>
                  <a:pt x="5696391" y="2426401"/>
                  <a:pt x="5775158" y="2410326"/>
                </a:cubicBezTo>
                <a:lnTo>
                  <a:pt x="5775158" y="721895"/>
                </a:lnTo>
                <a:lnTo>
                  <a:pt x="4728411" y="721895"/>
                </a:lnTo>
                <a:close/>
                <a:moveTo>
                  <a:pt x="8827169" y="11550316"/>
                </a:moveTo>
                <a:cubicBezTo>
                  <a:pt x="8849306" y="11441791"/>
                  <a:pt x="8955224" y="11371808"/>
                  <a:pt x="9063749" y="11393946"/>
                </a:cubicBezTo>
                <a:cubicBezTo>
                  <a:pt x="9172274" y="11416084"/>
                  <a:pt x="9242258" y="11522002"/>
                  <a:pt x="9220120" y="11630526"/>
                </a:cubicBezTo>
                <a:cubicBezTo>
                  <a:pt x="9197981" y="11739051"/>
                  <a:pt x="9092064" y="11809034"/>
                  <a:pt x="8983539" y="11786896"/>
                </a:cubicBezTo>
                <a:cubicBezTo>
                  <a:pt x="8904772" y="11770814"/>
                  <a:pt x="8843251" y="11709293"/>
                  <a:pt x="8827169" y="11630526"/>
                </a:cubicBezTo>
                <a:lnTo>
                  <a:pt x="3930316" y="11630526"/>
                </a:lnTo>
                <a:lnTo>
                  <a:pt x="3930316" y="12192000"/>
                </a:lnTo>
                <a:lnTo>
                  <a:pt x="3850105" y="12192000"/>
                </a:lnTo>
                <a:lnTo>
                  <a:pt x="3850105" y="11550316"/>
                </a:lnTo>
                <a:lnTo>
                  <a:pt x="8827169" y="11550316"/>
                </a:lnTo>
                <a:close/>
                <a:moveTo>
                  <a:pt x="9705474" y="6011779"/>
                </a:moveTo>
                <a:lnTo>
                  <a:pt x="9705474" y="6416842"/>
                </a:lnTo>
                <a:lnTo>
                  <a:pt x="10347158" y="6416842"/>
                </a:lnTo>
                <a:lnTo>
                  <a:pt x="10347158" y="7780421"/>
                </a:lnTo>
                <a:lnTo>
                  <a:pt x="9705474" y="7780421"/>
                </a:lnTo>
                <a:lnTo>
                  <a:pt x="9705474" y="10266947"/>
                </a:lnTo>
                <a:lnTo>
                  <a:pt x="11630526" y="10266947"/>
                </a:lnTo>
                <a:lnTo>
                  <a:pt x="11630526" y="12192000"/>
                </a:lnTo>
                <a:lnTo>
                  <a:pt x="11550316" y="12192000"/>
                </a:lnTo>
                <a:lnTo>
                  <a:pt x="11550316" y="10347158"/>
                </a:lnTo>
                <a:lnTo>
                  <a:pt x="9625263" y="10347158"/>
                </a:lnTo>
                <a:lnTo>
                  <a:pt x="9625263" y="7700211"/>
                </a:lnTo>
                <a:lnTo>
                  <a:pt x="10266947" y="7700211"/>
                </a:lnTo>
                <a:lnTo>
                  <a:pt x="10266947" y="6497053"/>
                </a:lnTo>
                <a:lnTo>
                  <a:pt x="9625263" y="6497053"/>
                </a:lnTo>
                <a:lnTo>
                  <a:pt x="9625263" y="6011779"/>
                </a:lnTo>
                <a:cubicBezTo>
                  <a:pt x="9516739" y="5989641"/>
                  <a:pt x="9446754" y="5883723"/>
                  <a:pt x="9468893" y="5775199"/>
                </a:cubicBezTo>
                <a:cubicBezTo>
                  <a:pt x="9491031" y="5666673"/>
                  <a:pt x="9596949" y="5596690"/>
                  <a:pt x="9705474" y="5618828"/>
                </a:cubicBezTo>
                <a:cubicBezTo>
                  <a:pt x="9813998" y="5640966"/>
                  <a:pt x="9883982" y="5746884"/>
                  <a:pt x="9861844" y="5855409"/>
                </a:cubicBezTo>
                <a:cubicBezTo>
                  <a:pt x="9845762" y="5934175"/>
                  <a:pt x="9784241" y="5995697"/>
                  <a:pt x="9705474" y="6011779"/>
                </a:cubicBezTo>
                <a:close/>
                <a:moveTo>
                  <a:pt x="2161674" y="721895"/>
                </a:moveTo>
                <a:cubicBezTo>
                  <a:pt x="2139524" y="830404"/>
                  <a:pt x="2033606" y="900415"/>
                  <a:pt x="1925093" y="878265"/>
                </a:cubicBezTo>
                <a:cubicBezTo>
                  <a:pt x="1816584" y="856115"/>
                  <a:pt x="1746576" y="750193"/>
                  <a:pt x="1768722" y="641684"/>
                </a:cubicBezTo>
                <a:cubicBezTo>
                  <a:pt x="1790873" y="533175"/>
                  <a:pt x="1896794" y="463164"/>
                  <a:pt x="2005303" y="485314"/>
                </a:cubicBezTo>
                <a:cubicBezTo>
                  <a:pt x="2084054" y="501388"/>
                  <a:pt x="2145600" y="562934"/>
                  <a:pt x="2161674" y="641684"/>
                </a:cubicBezTo>
                <a:lnTo>
                  <a:pt x="2566737" y="641684"/>
                </a:lnTo>
                <a:lnTo>
                  <a:pt x="2566737" y="80211"/>
                </a:lnTo>
                <a:lnTo>
                  <a:pt x="1925053" y="80211"/>
                </a:lnTo>
                <a:lnTo>
                  <a:pt x="1925053" y="0"/>
                </a:lnTo>
                <a:lnTo>
                  <a:pt x="2646947" y="0"/>
                </a:lnTo>
                <a:lnTo>
                  <a:pt x="2646947" y="721895"/>
                </a:lnTo>
                <a:lnTo>
                  <a:pt x="2161674" y="721895"/>
                </a:lnTo>
                <a:close/>
                <a:moveTo>
                  <a:pt x="6653463" y="2005263"/>
                </a:moveTo>
                <a:cubicBezTo>
                  <a:pt x="6631326" y="2113772"/>
                  <a:pt x="6525407" y="2183784"/>
                  <a:pt x="6416883" y="2161634"/>
                </a:cubicBezTo>
                <a:cubicBezTo>
                  <a:pt x="6308358" y="2139484"/>
                  <a:pt x="6238374" y="2033562"/>
                  <a:pt x="6260512" y="1925053"/>
                </a:cubicBezTo>
                <a:cubicBezTo>
                  <a:pt x="6282650" y="1816544"/>
                  <a:pt x="6388568" y="1746532"/>
                  <a:pt x="6497093" y="1768682"/>
                </a:cubicBezTo>
                <a:cubicBezTo>
                  <a:pt x="6575860" y="1784756"/>
                  <a:pt x="6637381" y="1846302"/>
                  <a:pt x="6653463" y="1925053"/>
                </a:cubicBezTo>
                <a:lnTo>
                  <a:pt x="7700211" y="1925053"/>
                </a:lnTo>
                <a:lnTo>
                  <a:pt x="7700211" y="0"/>
                </a:lnTo>
                <a:lnTo>
                  <a:pt x="9705474" y="0"/>
                </a:lnTo>
                <a:lnTo>
                  <a:pt x="9705474" y="80211"/>
                </a:lnTo>
                <a:lnTo>
                  <a:pt x="7780421" y="80211"/>
                </a:lnTo>
                <a:lnTo>
                  <a:pt x="7780421" y="2005263"/>
                </a:lnTo>
                <a:lnTo>
                  <a:pt x="6653463" y="2005263"/>
                </a:lnTo>
                <a:close/>
                <a:moveTo>
                  <a:pt x="4728411" y="80211"/>
                </a:moveTo>
                <a:cubicBezTo>
                  <a:pt x="4706273" y="188743"/>
                  <a:pt x="4600315" y="258770"/>
                  <a:pt x="4491790" y="236621"/>
                </a:cubicBezTo>
                <a:cubicBezTo>
                  <a:pt x="4383265" y="214472"/>
                  <a:pt x="4313241" y="108533"/>
                  <a:pt x="4335379" y="0"/>
                </a:cubicBezTo>
                <a:lnTo>
                  <a:pt x="4418397" y="0"/>
                </a:lnTo>
                <a:cubicBezTo>
                  <a:pt x="4396339" y="62683"/>
                  <a:pt x="4429266" y="131374"/>
                  <a:pt x="4491950" y="153424"/>
                </a:cubicBezTo>
                <a:cubicBezTo>
                  <a:pt x="4554635" y="175475"/>
                  <a:pt x="4623335" y="142536"/>
                  <a:pt x="4645393" y="79853"/>
                </a:cubicBezTo>
                <a:cubicBezTo>
                  <a:pt x="4654497" y="54011"/>
                  <a:pt x="4654497" y="25841"/>
                  <a:pt x="4645393" y="0"/>
                </a:cubicBezTo>
                <a:lnTo>
                  <a:pt x="7138737" y="0"/>
                </a:lnTo>
                <a:lnTo>
                  <a:pt x="7138737" y="1363579"/>
                </a:lnTo>
                <a:lnTo>
                  <a:pt x="6416842" y="1363579"/>
                </a:lnTo>
                <a:lnTo>
                  <a:pt x="6416842" y="878305"/>
                </a:lnTo>
                <a:cubicBezTo>
                  <a:pt x="6308318" y="856155"/>
                  <a:pt x="6238334" y="750237"/>
                  <a:pt x="6260472" y="641724"/>
                </a:cubicBezTo>
                <a:cubicBezTo>
                  <a:pt x="6282610" y="533216"/>
                  <a:pt x="6388528" y="463208"/>
                  <a:pt x="6497053" y="485354"/>
                </a:cubicBezTo>
                <a:cubicBezTo>
                  <a:pt x="6605577" y="507504"/>
                  <a:pt x="6675562" y="613426"/>
                  <a:pt x="6653423" y="721935"/>
                </a:cubicBezTo>
                <a:cubicBezTo>
                  <a:pt x="6637341" y="800686"/>
                  <a:pt x="6575820" y="862231"/>
                  <a:pt x="6497053" y="878305"/>
                </a:cubicBezTo>
                <a:lnTo>
                  <a:pt x="6497053" y="1283368"/>
                </a:lnTo>
                <a:lnTo>
                  <a:pt x="7058527" y="1283368"/>
                </a:lnTo>
                <a:lnTo>
                  <a:pt x="7058527" y="80211"/>
                </a:lnTo>
                <a:lnTo>
                  <a:pt x="4728411" y="80211"/>
                </a:lnTo>
                <a:close/>
                <a:moveTo>
                  <a:pt x="4728411" y="3930316"/>
                </a:moveTo>
                <a:cubicBezTo>
                  <a:pt x="4706273" y="4038841"/>
                  <a:pt x="4600355" y="4108824"/>
                  <a:pt x="4491830" y="4086686"/>
                </a:cubicBezTo>
                <a:cubicBezTo>
                  <a:pt x="4383305" y="4064548"/>
                  <a:pt x="4313321" y="3958614"/>
                  <a:pt x="4335459" y="3850105"/>
                </a:cubicBezTo>
                <a:cubicBezTo>
                  <a:pt x="4357597" y="3741597"/>
                  <a:pt x="4463515" y="3671585"/>
                  <a:pt x="4572040" y="3693735"/>
                </a:cubicBezTo>
                <a:cubicBezTo>
                  <a:pt x="4650807" y="3709809"/>
                  <a:pt x="4712329" y="3771355"/>
                  <a:pt x="4728411" y="3850105"/>
                </a:cubicBezTo>
                <a:lnTo>
                  <a:pt x="5494421" y="3850105"/>
                </a:lnTo>
                <a:lnTo>
                  <a:pt x="6777790" y="2566737"/>
                </a:lnTo>
                <a:lnTo>
                  <a:pt x="8341895" y="2566737"/>
                </a:lnTo>
                <a:lnTo>
                  <a:pt x="8341895" y="878305"/>
                </a:lnTo>
                <a:cubicBezTo>
                  <a:pt x="8233370" y="856155"/>
                  <a:pt x="8163386" y="750237"/>
                  <a:pt x="8185524" y="641724"/>
                </a:cubicBezTo>
                <a:cubicBezTo>
                  <a:pt x="8207663" y="533216"/>
                  <a:pt x="8313581" y="463208"/>
                  <a:pt x="8422105" y="485354"/>
                </a:cubicBezTo>
                <a:cubicBezTo>
                  <a:pt x="8530630" y="507504"/>
                  <a:pt x="8600614" y="613426"/>
                  <a:pt x="8578476" y="721935"/>
                </a:cubicBezTo>
                <a:cubicBezTo>
                  <a:pt x="8562394" y="800686"/>
                  <a:pt x="8500872" y="862231"/>
                  <a:pt x="8422105" y="878305"/>
                </a:cubicBezTo>
                <a:lnTo>
                  <a:pt x="8422105" y="2646948"/>
                </a:lnTo>
                <a:lnTo>
                  <a:pt x="6811077" y="2646948"/>
                </a:lnTo>
                <a:lnTo>
                  <a:pt x="5527709" y="3930316"/>
                </a:lnTo>
                <a:lnTo>
                  <a:pt x="4728411" y="3930316"/>
                </a:lnTo>
                <a:close/>
                <a:moveTo>
                  <a:pt x="5855369" y="7543801"/>
                </a:moveTo>
                <a:cubicBezTo>
                  <a:pt x="5963893" y="7565938"/>
                  <a:pt x="6033877" y="7671856"/>
                  <a:pt x="6011739" y="7780381"/>
                </a:cubicBezTo>
                <a:cubicBezTo>
                  <a:pt x="5989601" y="7888906"/>
                  <a:pt x="5883683" y="7958890"/>
                  <a:pt x="5775158" y="7936751"/>
                </a:cubicBezTo>
                <a:cubicBezTo>
                  <a:pt x="5666634" y="7914613"/>
                  <a:pt x="5596649" y="7808696"/>
                  <a:pt x="5618788" y="7700170"/>
                </a:cubicBezTo>
                <a:cubicBezTo>
                  <a:pt x="5634870" y="7621404"/>
                  <a:pt x="5696391" y="7559883"/>
                  <a:pt x="5775158" y="7543801"/>
                </a:cubicBezTo>
                <a:lnTo>
                  <a:pt x="5775158" y="4475346"/>
                </a:lnTo>
                <a:lnTo>
                  <a:pt x="7042083" y="3208421"/>
                </a:lnTo>
                <a:lnTo>
                  <a:pt x="8983579" y="3208421"/>
                </a:lnTo>
                <a:lnTo>
                  <a:pt x="8983579" y="878305"/>
                </a:lnTo>
                <a:cubicBezTo>
                  <a:pt x="8875054" y="856155"/>
                  <a:pt x="8805070" y="750237"/>
                  <a:pt x="8827208" y="641724"/>
                </a:cubicBezTo>
                <a:cubicBezTo>
                  <a:pt x="8849347" y="533216"/>
                  <a:pt x="8955265" y="463208"/>
                  <a:pt x="9063789" y="485354"/>
                </a:cubicBezTo>
                <a:cubicBezTo>
                  <a:pt x="9172314" y="507504"/>
                  <a:pt x="9242298" y="613426"/>
                  <a:pt x="9220160" y="721935"/>
                </a:cubicBezTo>
                <a:cubicBezTo>
                  <a:pt x="9204078" y="800686"/>
                  <a:pt x="9142556" y="862231"/>
                  <a:pt x="9063789" y="878305"/>
                </a:cubicBezTo>
                <a:lnTo>
                  <a:pt x="9063789" y="3288632"/>
                </a:lnTo>
                <a:lnTo>
                  <a:pt x="7074970" y="3288632"/>
                </a:lnTo>
                <a:lnTo>
                  <a:pt x="5855369" y="4508233"/>
                </a:lnTo>
                <a:lnTo>
                  <a:pt x="5855369" y="7543801"/>
                </a:lnTo>
                <a:close/>
                <a:moveTo>
                  <a:pt x="6497053" y="8827169"/>
                </a:moveTo>
                <a:cubicBezTo>
                  <a:pt x="6605577" y="8849306"/>
                  <a:pt x="6675562" y="8955225"/>
                  <a:pt x="6653423" y="9063749"/>
                </a:cubicBezTo>
                <a:cubicBezTo>
                  <a:pt x="6631285" y="9172274"/>
                  <a:pt x="6525367" y="9242258"/>
                  <a:pt x="6416842" y="9220120"/>
                </a:cubicBezTo>
                <a:cubicBezTo>
                  <a:pt x="6308318" y="9197981"/>
                  <a:pt x="6238334" y="9092064"/>
                  <a:pt x="6260472" y="8983539"/>
                </a:cubicBezTo>
                <a:cubicBezTo>
                  <a:pt x="6276554" y="8904772"/>
                  <a:pt x="6338075" y="8843251"/>
                  <a:pt x="6416842" y="8827169"/>
                </a:cubicBezTo>
                <a:lnTo>
                  <a:pt x="6416842" y="4836294"/>
                </a:lnTo>
                <a:lnTo>
                  <a:pt x="7403031" y="3850105"/>
                </a:lnTo>
                <a:lnTo>
                  <a:pt x="12035590" y="3850105"/>
                </a:lnTo>
                <a:cubicBezTo>
                  <a:pt x="12051672" y="3771327"/>
                  <a:pt x="12113234" y="3709761"/>
                  <a:pt x="12192000" y="3693695"/>
                </a:cubicBezTo>
                <a:lnTo>
                  <a:pt x="12192000" y="3776713"/>
                </a:lnTo>
                <a:cubicBezTo>
                  <a:pt x="12129316" y="3798763"/>
                  <a:pt x="12096389" y="3867455"/>
                  <a:pt x="12118446" y="3930135"/>
                </a:cubicBezTo>
                <a:cubicBezTo>
                  <a:pt x="12130519" y="3964546"/>
                  <a:pt x="12157590" y="3991605"/>
                  <a:pt x="12192000" y="4003709"/>
                </a:cubicBezTo>
                <a:lnTo>
                  <a:pt x="12192000" y="4086727"/>
                </a:lnTo>
                <a:cubicBezTo>
                  <a:pt x="12113234" y="4070644"/>
                  <a:pt x="12051672" y="4009095"/>
                  <a:pt x="12035590" y="3930316"/>
                </a:cubicBezTo>
                <a:lnTo>
                  <a:pt x="7435917" y="3930316"/>
                </a:lnTo>
                <a:lnTo>
                  <a:pt x="6497053" y="4869180"/>
                </a:lnTo>
                <a:lnTo>
                  <a:pt x="6497053" y="8827169"/>
                </a:lnTo>
                <a:close/>
                <a:moveTo>
                  <a:pt x="721895" y="6260432"/>
                </a:moveTo>
                <a:cubicBezTo>
                  <a:pt x="830404" y="6282570"/>
                  <a:pt x="900415" y="6388488"/>
                  <a:pt x="878265" y="6497012"/>
                </a:cubicBezTo>
                <a:cubicBezTo>
                  <a:pt x="856115" y="6605538"/>
                  <a:pt x="750193" y="6675521"/>
                  <a:pt x="641684" y="6653383"/>
                </a:cubicBezTo>
                <a:cubicBezTo>
                  <a:pt x="533175" y="6631245"/>
                  <a:pt x="463164" y="6525327"/>
                  <a:pt x="485314" y="6416802"/>
                </a:cubicBezTo>
                <a:cubicBezTo>
                  <a:pt x="501388" y="6338036"/>
                  <a:pt x="562934" y="6276514"/>
                  <a:pt x="641684" y="6260432"/>
                </a:cubicBezTo>
                <a:lnTo>
                  <a:pt x="641684" y="6119662"/>
                </a:lnTo>
                <a:lnTo>
                  <a:pt x="2566737" y="4194610"/>
                </a:lnTo>
                <a:lnTo>
                  <a:pt x="2566737" y="1925053"/>
                </a:lnTo>
                <a:lnTo>
                  <a:pt x="3850105" y="1925053"/>
                </a:lnTo>
                <a:lnTo>
                  <a:pt x="3850105" y="0"/>
                </a:lnTo>
                <a:lnTo>
                  <a:pt x="3930316" y="0"/>
                </a:lnTo>
                <a:lnTo>
                  <a:pt x="3930316" y="2005263"/>
                </a:lnTo>
                <a:lnTo>
                  <a:pt x="2646947" y="2005263"/>
                </a:lnTo>
                <a:lnTo>
                  <a:pt x="2646947" y="4227496"/>
                </a:lnTo>
                <a:lnTo>
                  <a:pt x="721895" y="6152549"/>
                </a:lnTo>
                <a:lnTo>
                  <a:pt x="721895" y="6260432"/>
                </a:lnTo>
                <a:close/>
                <a:moveTo>
                  <a:pt x="2005263" y="2161674"/>
                </a:moveTo>
                <a:lnTo>
                  <a:pt x="2005263" y="3906654"/>
                </a:lnTo>
                <a:lnTo>
                  <a:pt x="80211" y="5831707"/>
                </a:lnTo>
                <a:lnTo>
                  <a:pt x="80211" y="8341895"/>
                </a:lnTo>
                <a:lnTo>
                  <a:pt x="1126958" y="8341895"/>
                </a:lnTo>
                <a:cubicBezTo>
                  <a:pt x="1149108" y="8233370"/>
                  <a:pt x="1255026" y="8163386"/>
                  <a:pt x="1363539" y="8185524"/>
                </a:cubicBezTo>
                <a:cubicBezTo>
                  <a:pt x="1472048" y="8207663"/>
                  <a:pt x="1542055" y="8313581"/>
                  <a:pt x="1519909" y="8422105"/>
                </a:cubicBezTo>
                <a:cubicBezTo>
                  <a:pt x="1497759" y="8530630"/>
                  <a:pt x="1391837" y="8600614"/>
                  <a:pt x="1283328" y="8578476"/>
                </a:cubicBezTo>
                <a:cubicBezTo>
                  <a:pt x="1204578" y="8562394"/>
                  <a:pt x="1143032" y="8500872"/>
                  <a:pt x="1126958" y="8422105"/>
                </a:cubicBezTo>
                <a:lnTo>
                  <a:pt x="0" y="8422105"/>
                </a:lnTo>
                <a:lnTo>
                  <a:pt x="0" y="5798820"/>
                </a:lnTo>
                <a:lnTo>
                  <a:pt x="1925053" y="3873767"/>
                </a:lnTo>
                <a:lnTo>
                  <a:pt x="1925053" y="2161674"/>
                </a:lnTo>
                <a:cubicBezTo>
                  <a:pt x="1816544" y="2139524"/>
                  <a:pt x="1746532" y="2033606"/>
                  <a:pt x="1768682" y="1925093"/>
                </a:cubicBezTo>
                <a:cubicBezTo>
                  <a:pt x="1790832" y="1816584"/>
                  <a:pt x="1896754" y="1746576"/>
                  <a:pt x="2005263" y="1768722"/>
                </a:cubicBezTo>
                <a:cubicBezTo>
                  <a:pt x="2113772" y="1790873"/>
                  <a:pt x="2183784" y="1896794"/>
                  <a:pt x="2161634" y="2005303"/>
                </a:cubicBezTo>
                <a:cubicBezTo>
                  <a:pt x="2145559" y="2084054"/>
                  <a:pt x="2084014" y="2145600"/>
                  <a:pt x="2005263" y="2161674"/>
                </a:cubicBezTo>
                <a:close/>
                <a:moveTo>
                  <a:pt x="1363579" y="2803358"/>
                </a:moveTo>
                <a:lnTo>
                  <a:pt x="1363579" y="3585812"/>
                </a:lnTo>
                <a:lnTo>
                  <a:pt x="0" y="4949391"/>
                </a:lnTo>
                <a:lnTo>
                  <a:pt x="0" y="4836294"/>
                </a:lnTo>
                <a:lnTo>
                  <a:pt x="1283368" y="3552925"/>
                </a:lnTo>
                <a:lnTo>
                  <a:pt x="1283368" y="2803358"/>
                </a:lnTo>
                <a:cubicBezTo>
                  <a:pt x="1174860" y="2781208"/>
                  <a:pt x="1104848" y="2675290"/>
                  <a:pt x="1126998" y="2566777"/>
                </a:cubicBezTo>
                <a:cubicBezTo>
                  <a:pt x="1149148" y="2458268"/>
                  <a:pt x="1255070" y="2388261"/>
                  <a:pt x="1363579" y="2410407"/>
                </a:cubicBezTo>
                <a:cubicBezTo>
                  <a:pt x="1472088" y="2432557"/>
                  <a:pt x="1542100" y="2538479"/>
                  <a:pt x="1519949" y="2646988"/>
                </a:cubicBezTo>
                <a:cubicBezTo>
                  <a:pt x="1503875" y="2725738"/>
                  <a:pt x="1442330" y="2787284"/>
                  <a:pt x="1363579" y="2803358"/>
                </a:cubicBezTo>
                <a:close/>
                <a:moveTo>
                  <a:pt x="485274" y="1283368"/>
                </a:moveTo>
                <a:cubicBezTo>
                  <a:pt x="507424" y="1174860"/>
                  <a:pt x="613342" y="1104848"/>
                  <a:pt x="721855" y="1126998"/>
                </a:cubicBezTo>
                <a:cubicBezTo>
                  <a:pt x="830363" y="1149148"/>
                  <a:pt x="900371" y="1255070"/>
                  <a:pt x="878225" y="1363579"/>
                </a:cubicBezTo>
                <a:cubicBezTo>
                  <a:pt x="856075" y="1472088"/>
                  <a:pt x="750153" y="1542100"/>
                  <a:pt x="641644" y="1519949"/>
                </a:cubicBezTo>
                <a:cubicBezTo>
                  <a:pt x="562893" y="1503875"/>
                  <a:pt x="501348" y="1442330"/>
                  <a:pt x="485274" y="1363579"/>
                </a:cubicBezTo>
                <a:lnTo>
                  <a:pt x="377391" y="1363579"/>
                </a:lnTo>
                <a:lnTo>
                  <a:pt x="0" y="1740970"/>
                </a:lnTo>
                <a:lnTo>
                  <a:pt x="0" y="1628274"/>
                </a:lnTo>
                <a:lnTo>
                  <a:pt x="344504" y="1283368"/>
                </a:lnTo>
                <a:lnTo>
                  <a:pt x="485274" y="1283368"/>
                </a:lnTo>
                <a:close/>
                <a:moveTo>
                  <a:pt x="11145252" y="2005263"/>
                </a:moveTo>
                <a:cubicBezTo>
                  <a:pt x="11123114" y="2113772"/>
                  <a:pt x="11017197" y="2183784"/>
                  <a:pt x="10908672" y="2161634"/>
                </a:cubicBezTo>
                <a:cubicBezTo>
                  <a:pt x="10800147" y="2139484"/>
                  <a:pt x="10730163" y="2033562"/>
                  <a:pt x="10752301" y="1925053"/>
                </a:cubicBezTo>
                <a:cubicBezTo>
                  <a:pt x="10774439" y="1816544"/>
                  <a:pt x="10880358" y="1746532"/>
                  <a:pt x="10988882" y="1768682"/>
                </a:cubicBezTo>
                <a:cubicBezTo>
                  <a:pt x="11067649" y="1784756"/>
                  <a:pt x="11129170" y="1846302"/>
                  <a:pt x="11145252" y="1925053"/>
                </a:cubicBezTo>
                <a:lnTo>
                  <a:pt x="11894820" y="1925053"/>
                </a:lnTo>
                <a:lnTo>
                  <a:pt x="12192000" y="1627873"/>
                </a:lnTo>
                <a:lnTo>
                  <a:pt x="12192000" y="1740970"/>
                </a:lnTo>
                <a:lnTo>
                  <a:pt x="11927706" y="2005263"/>
                </a:lnTo>
                <a:lnTo>
                  <a:pt x="11145252" y="2005263"/>
                </a:lnTo>
                <a:close/>
                <a:moveTo>
                  <a:pt x="10503568" y="8422105"/>
                </a:moveTo>
                <a:cubicBezTo>
                  <a:pt x="10481430" y="8530630"/>
                  <a:pt x="10375512" y="8600614"/>
                  <a:pt x="10266988" y="8578476"/>
                </a:cubicBezTo>
                <a:cubicBezTo>
                  <a:pt x="10158463" y="8556338"/>
                  <a:pt x="10088479" y="8450419"/>
                  <a:pt x="10110617" y="8341895"/>
                </a:cubicBezTo>
                <a:cubicBezTo>
                  <a:pt x="10132755" y="8233370"/>
                  <a:pt x="10238673" y="8163386"/>
                  <a:pt x="10347198" y="8185524"/>
                </a:cubicBezTo>
                <a:cubicBezTo>
                  <a:pt x="10425965" y="8201607"/>
                  <a:pt x="10487486" y="8263128"/>
                  <a:pt x="10503568" y="8341895"/>
                </a:cubicBezTo>
                <a:lnTo>
                  <a:pt x="11550316" y="8341895"/>
                </a:lnTo>
                <a:lnTo>
                  <a:pt x="11550316" y="5477978"/>
                </a:lnTo>
                <a:lnTo>
                  <a:pt x="12192000" y="4836294"/>
                </a:lnTo>
                <a:lnTo>
                  <a:pt x="12192000" y="4949391"/>
                </a:lnTo>
                <a:lnTo>
                  <a:pt x="11630526" y="5510865"/>
                </a:lnTo>
                <a:lnTo>
                  <a:pt x="11630526" y="8422105"/>
                </a:lnTo>
                <a:lnTo>
                  <a:pt x="10503568" y="8422105"/>
                </a:lnTo>
                <a:close/>
                <a:moveTo>
                  <a:pt x="2161674" y="9705474"/>
                </a:moveTo>
                <a:cubicBezTo>
                  <a:pt x="2139524" y="9813998"/>
                  <a:pt x="2033606" y="9883982"/>
                  <a:pt x="1925093" y="9861844"/>
                </a:cubicBezTo>
                <a:cubicBezTo>
                  <a:pt x="1816584" y="9839706"/>
                  <a:pt x="1746576" y="9733788"/>
                  <a:pt x="1768722" y="9625263"/>
                </a:cubicBezTo>
                <a:cubicBezTo>
                  <a:pt x="1790873" y="9516739"/>
                  <a:pt x="1896794" y="9446754"/>
                  <a:pt x="2005303" y="9468893"/>
                </a:cubicBezTo>
                <a:cubicBezTo>
                  <a:pt x="2084054" y="9484975"/>
                  <a:pt x="2145600" y="9546496"/>
                  <a:pt x="2161674" y="9625263"/>
                </a:cubicBezTo>
                <a:lnTo>
                  <a:pt x="2566737" y="9625263"/>
                </a:lnTo>
                <a:lnTo>
                  <a:pt x="2566737" y="8719285"/>
                </a:lnTo>
                <a:lnTo>
                  <a:pt x="1627873" y="7780421"/>
                </a:lnTo>
                <a:lnTo>
                  <a:pt x="878305" y="7780421"/>
                </a:lnTo>
                <a:cubicBezTo>
                  <a:pt x="856155" y="7888946"/>
                  <a:pt x="750237" y="7958930"/>
                  <a:pt x="641724" y="7936792"/>
                </a:cubicBezTo>
                <a:cubicBezTo>
                  <a:pt x="533216" y="7914654"/>
                  <a:pt x="463208" y="7808735"/>
                  <a:pt x="485354" y="7700211"/>
                </a:cubicBezTo>
                <a:cubicBezTo>
                  <a:pt x="507504" y="7591686"/>
                  <a:pt x="613426" y="7521702"/>
                  <a:pt x="721935" y="7543840"/>
                </a:cubicBezTo>
                <a:cubicBezTo>
                  <a:pt x="800686" y="7559923"/>
                  <a:pt x="862231" y="7621444"/>
                  <a:pt x="878305" y="7700211"/>
                </a:cubicBezTo>
                <a:lnTo>
                  <a:pt x="1660759" y="7700211"/>
                </a:lnTo>
                <a:lnTo>
                  <a:pt x="2646947" y="8686399"/>
                </a:lnTo>
                <a:lnTo>
                  <a:pt x="2646947" y="9705474"/>
                </a:lnTo>
                <a:lnTo>
                  <a:pt x="2161674" y="9705474"/>
                </a:lnTo>
                <a:close/>
                <a:moveTo>
                  <a:pt x="8185485" y="10266947"/>
                </a:moveTo>
                <a:cubicBezTo>
                  <a:pt x="8207622" y="10158423"/>
                  <a:pt x="8313541" y="10088439"/>
                  <a:pt x="8422065" y="10110577"/>
                </a:cubicBezTo>
                <a:cubicBezTo>
                  <a:pt x="8530590" y="10132715"/>
                  <a:pt x="8600574" y="10238633"/>
                  <a:pt x="8578435" y="10347158"/>
                </a:cubicBezTo>
                <a:cubicBezTo>
                  <a:pt x="8556297" y="10455682"/>
                  <a:pt x="8450380" y="10525666"/>
                  <a:pt x="8341855" y="10503528"/>
                </a:cubicBezTo>
                <a:cubicBezTo>
                  <a:pt x="8263088" y="10487446"/>
                  <a:pt x="8201567" y="10425924"/>
                  <a:pt x="8185485" y="10347158"/>
                </a:cubicBezTo>
                <a:lnTo>
                  <a:pt x="3850105" y="10347158"/>
                </a:lnTo>
                <a:lnTo>
                  <a:pt x="3850105" y="8077200"/>
                </a:lnTo>
                <a:lnTo>
                  <a:pt x="2269958" y="6497053"/>
                </a:lnTo>
                <a:lnTo>
                  <a:pt x="1519990" y="6497053"/>
                </a:lnTo>
                <a:cubicBezTo>
                  <a:pt x="1497839" y="6605577"/>
                  <a:pt x="1391921" y="6675562"/>
                  <a:pt x="1283409" y="6653423"/>
                </a:cubicBezTo>
                <a:cubicBezTo>
                  <a:pt x="1174900" y="6631285"/>
                  <a:pt x="1104892" y="6525367"/>
                  <a:pt x="1127038" y="6416842"/>
                </a:cubicBezTo>
                <a:cubicBezTo>
                  <a:pt x="1149188" y="6308318"/>
                  <a:pt x="1255110" y="6238334"/>
                  <a:pt x="1363619" y="6260472"/>
                </a:cubicBezTo>
                <a:cubicBezTo>
                  <a:pt x="1442370" y="6276554"/>
                  <a:pt x="1503915" y="6338075"/>
                  <a:pt x="1519990" y="6416842"/>
                </a:cubicBezTo>
                <a:lnTo>
                  <a:pt x="2302042" y="6416842"/>
                </a:lnTo>
                <a:lnTo>
                  <a:pt x="3930316" y="8045116"/>
                </a:lnTo>
                <a:lnTo>
                  <a:pt x="3930316" y="10266947"/>
                </a:lnTo>
                <a:lnTo>
                  <a:pt x="8185485" y="10266947"/>
                </a:lnTo>
                <a:close/>
                <a:moveTo>
                  <a:pt x="2161674" y="10347158"/>
                </a:moveTo>
                <a:cubicBezTo>
                  <a:pt x="2139524" y="10455682"/>
                  <a:pt x="2033606" y="10525666"/>
                  <a:pt x="1925093" y="10503528"/>
                </a:cubicBezTo>
                <a:cubicBezTo>
                  <a:pt x="1816584" y="10481390"/>
                  <a:pt x="1746576" y="10375472"/>
                  <a:pt x="1768722" y="10266947"/>
                </a:cubicBezTo>
                <a:cubicBezTo>
                  <a:pt x="1790873" y="10158423"/>
                  <a:pt x="1896794" y="10088439"/>
                  <a:pt x="2005303" y="10110577"/>
                </a:cubicBezTo>
                <a:cubicBezTo>
                  <a:pt x="2084054" y="10126659"/>
                  <a:pt x="2145600" y="10188180"/>
                  <a:pt x="2161674" y="10266947"/>
                </a:cubicBezTo>
                <a:lnTo>
                  <a:pt x="3208421" y="10266947"/>
                </a:lnTo>
                <a:lnTo>
                  <a:pt x="3208421" y="8398443"/>
                </a:lnTo>
                <a:lnTo>
                  <a:pt x="1948715" y="7138737"/>
                </a:lnTo>
                <a:lnTo>
                  <a:pt x="878305" y="7138737"/>
                </a:lnTo>
                <a:cubicBezTo>
                  <a:pt x="856155" y="7247262"/>
                  <a:pt x="750237" y="7317246"/>
                  <a:pt x="641724" y="7295108"/>
                </a:cubicBezTo>
                <a:cubicBezTo>
                  <a:pt x="533216" y="7272969"/>
                  <a:pt x="463208" y="7167051"/>
                  <a:pt x="485354" y="7058527"/>
                </a:cubicBezTo>
                <a:cubicBezTo>
                  <a:pt x="507504" y="6950002"/>
                  <a:pt x="613426" y="6880018"/>
                  <a:pt x="721935" y="6902156"/>
                </a:cubicBezTo>
                <a:cubicBezTo>
                  <a:pt x="800686" y="6918238"/>
                  <a:pt x="862231" y="6979760"/>
                  <a:pt x="878305" y="7058527"/>
                </a:cubicBezTo>
                <a:lnTo>
                  <a:pt x="1981601" y="7058527"/>
                </a:lnTo>
                <a:lnTo>
                  <a:pt x="3288632" y="8365557"/>
                </a:lnTo>
                <a:lnTo>
                  <a:pt x="3288632" y="10347158"/>
                </a:lnTo>
                <a:lnTo>
                  <a:pt x="2161674" y="10347158"/>
                </a:lnTo>
                <a:close/>
                <a:moveTo>
                  <a:pt x="1363579" y="1596190"/>
                </a:moveTo>
                <a:lnTo>
                  <a:pt x="1363579" y="1660759"/>
                </a:lnTo>
                <a:lnTo>
                  <a:pt x="377391" y="2646948"/>
                </a:lnTo>
                <a:lnTo>
                  <a:pt x="0" y="2646948"/>
                </a:lnTo>
                <a:lnTo>
                  <a:pt x="0" y="2566737"/>
                </a:lnTo>
                <a:lnTo>
                  <a:pt x="344504" y="2566737"/>
                </a:lnTo>
                <a:lnTo>
                  <a:pt x="1283368" y="1627873"/>
                </a:lnTo>
                <a:lnTo>
                  <a:pt x="1283368" y="0"/>
                </a:lnTo>
                <a:lnTo>
                  <a:pt x="1363579" y="0"/>
                </a:lnTo>
                <a:lnTo>
                  <a:pt x="1363579" y="1596190"/>
                </a:lnTo>
                <a:close/>
                <a:moveTo>
                  <a:pt x="80211" y="12035590"/>
                </a:moveTo>
                <a:cubicBezTo>
                  <a:pt x="158989" y="12051672"/>
                  <a:pt x="220555" y="12113234"/>
                  <a:pt x="236621" y="12192000"/>
                </a:cubicBezTo>
                <a:lnTo>
                  <a:pt x="153603" y="12192000"/>
                </a:lnTo>
                <a:cubicBezTo>
                  <a:pt x="131496" y="12129355"/>
                  <a:pt x="62775" y="12096470"/>
                  <a:pt x="112" y="12118568"/>
                </a:cubicBezTo>
                <a:cubicBezTo>
                  <a:pt x="75" y="12118568"/>
                  <a:pt x="37" y="12118608"/>
                  <a:pt x="0" y="12118608"/>
                </a:cubicBezTo>
                <a:lnTo>
                  <a:pt x="0" y="10266947"/>
                </a:lnTo>
                <a:lnTo>
                  <a:pt x="721895" y="10266947"/>
                </a:lnTo>
                <a:lnTo>
                  <a:pt x="721895" y="12192000"/>
                </a:lnTo>
                <a:lnTo>
                  <a:pt x="641684" y="12192000"/>
                </a:lnTo>
                <a:lnTo>
                  <a:pt x="641684" y="10347158"/>
                </a:lnTo>
                <a:lnTo>
                  <a:pt x="80211" y="10347158"/>
                </a:lnTo>
                <a:lnTo>
                  <a:pt x="80211" y="12035590"/>
                </a:lnTo>
                <a:close/>
                <a:moveTo>
                  <a:pt x="1363579" y="9665368"/>
                </a:moveTo>
                <a:lnTo>
                  <a:pt x="1363579" y="12192000"/>
                </a:lnTo>
                <a:lnTo>
                  <a:pt x="1283368" y="12192000"/>
                </a:lnTo>
                <a:lnTo>
                  <a:pt x="1283368" y="9705474"/>
                </a:lnTo>
                <a:lnTo>
                  <a:pt x="0" y="9705474"/>
                </a:lnTo>
                <a:lnTo>
                  <a:pt x="0" y="9625263"/>
                </a:lnTo>
                <a:lnTo>
                  <a:pt x="1363579" y="9625263"/>
                </a:lnTo>
                <a:lnTo>
                  <a:pt x="1363579" y="9665368"/>
                </a:lnTo>
                <a:close/>
                <a:moveTo>
                  <a:pt x="681790" y="721895"/>
                </a:moveTo>
                <a:lnTo>
                  <a:pt x="0" y="721895"/>
                </a:lnTo>
                <a:lnTo>
                  <a:pt x="0" y="641684"/>
                </a:lnTo>
                <a:lnTo>
                  <a:pt x="641684" y="641684"/>
                </a:lnTo>
                <a:lnTo>
                  <a:pt x="641684" y="0"/>
                </a:lnTo>
                <a:lnTo>
                  <a:pt x="721895" y="0"/>
                </a:lnTo>
                <a:lnTo>
                  <a:pt x="721895" y="721895"/>
                </a:lnTo>
                <a:lnTo>
                  <a:pt x="681790" y="721895"/>
                </a:lnTo>
                <a:close/>
                <a:moveTo>
                  <a:pt x="11630526" y="641684"/>
                </a:moveTo>
                <a:lnTo>
                  <a:pt x="12192000" y="641684"/>
                </a:lnTo>
                <a:lnTo>
                  <a:pt x="12192000" y="721895"/>
                </a:lnTo>
                <a:lnTo>
                  <a:pt x="11550316" y="721895"/>
                </a:lnTo>
                <a:lnTo>
                  <a:pt x="11550316" y="0"/>
                </a:lnTo>
                <a:lnTo>
                  <a:pt x="11630526" y="0"/>
                </a:lnTo>
                <a:lnTo>
                  <a:pt x="11630526" y="641684"/>
                </a:lnTo>
                <a:close/>
                <a:moveTo>
                  <a:pt x="10347158" y="11590421"/>
                </a:moveTo>
                <a:lnTo>
                  <a:pt x="10347158" y="12192000"/>
                </a:lnTo>
                <a:lnTo>
                  <a:pt x="10266947" y="12192000"/>
                </a:lnTo>
                <a:lnTo>
                  <a:pt x="10266947" y="11630526"/>
                </a:lnTo>
                <a:lnTo>
                  <a:pt x="9705474" y="11630526"/>
                </a:lnTo>
                <a:lnTo>
                  <a:pt x="9705474" y="12192000"/>
                </a:lnTo>
                <a:lnTo>
                  <a:pt x="9625263" y="12192000"/>
                </a:lnTo>
                <a:lnTo>
                  <a:pt x="9625263" y="11550316"/>
                </a:lnTo>
                <a:lnTo>
                  <a:pt x="10347158" y="11550316"/>
                </a:lnTo>
                <a:lnTo>
                  <a:pt x="10347158" y="11590421"/>
                </a:lnTo>
                <a:close/>
                <a:moveTo>
                  <a:pt x="0" y="3693695"/>
                </a:moveTo>
                <a:cubicBezTo>
                  <a:pt x="109051" y="3671986"/>
                  <a:pt x="215052" y="3742792"/>
                  <a:pt x="236760" y="3851846"/>
                </a:cubicBezTo>
                <a:cubicBezTo>
                  <a:pt x="239275" y="3864479"/>
                  <a:pt x="240571" y="3877329"/>
                  <a:pt x="240632" y="3890211"/>
                </a:cubicBezTo>
                <a:cubicBezTo>
                  <a:pt x="240654" y="4000957"/>
                  <a:pt x="150894" y="4090737"/>
                  <a:pt x="40146" y="4090777"/>
                </a:cubicBezTo>
                <a:cubicBezTo>
                  <a:pt x="26662" y="4090777"/>
                  <a:pt x="13212" y="4089414"/>
                  <a:pt x="0" y="4086727"/>
                </a:cubicBezTo>
                <a:lnTo>
                  <a:pt x="0" y="4003709"/>
                </a:lnTo>
                <a:cubicBezTo>
                  <a:pt x="62683" y="4025766"/>
                  <a:pt x="131374" y="3992820"/>
                  <a:pt x="153424" y="3930135"/>
                </a:cubicBezTo>
                <a:cubicBezTo>
                  <a:pt x="175475" y="3867455"/>
                  <a:pt x="142536" y="3798763"/>
                  <a:pt x="79853" y="3776713"/>
                </a:cubicBezTo>
                <a:cubicBezTo>
                  <a:pt x="54011" y="3767621"/>
                  <a:pt x="25841" y="3767621"/>
                  <a:pt x="0" y="3776713"/>
                </a:cubicBezTo>
                <a:lnTo>
                  <a:pt x="0" y="3693695"/>
                </a:lnTo>
                <a:close/>
                <a:moveTo>
                  <a:pt x="3208421" y="10908632"/>
                </a:moveTo>
                <a:lnTo>
                  <a:pt x="3288632" y="10908632"/>
                </a:lnTo>
                <a:lnTo>
                  <a:pt x="3288632" y="12192000"/>
                </a:lnTo>
                <a:lnTo>
                  <a:pt x="3208421" y="12192000"/>
                </a:lnTo>
                <a:lnTo>
                  <a:pt x="3208421" y="10908632"/>
                </a:lnTo>
                <a:close/>
                <a:moveTo>
                  <a:pt x="4728411" y="12192000"/>
                </a:moveTo>
                <a:lnTo>
                  <a:pt x="4645393" y="12192000"/>
                </a:lnTo>
                <a:cubicBezTo>
                  <a:pt x="4623335" y="12129316"/>
                  <a:pt x="4554635" y="12096389"/>
                  <a:pt x="4491950" y="12118446"/>
                </a:cubicBezTo>
                <a:cubicBezTo>
                  <a:pt x="4457580" y="12130519"/>
                  <a:pt x="4430509" y="12157590"/>
                  <a:pt x="4418397" y="12192000"/>
                </a:cubicBezTo>
                <a:lnTo>
                  <a:pt x="4335379" y="12192000"/>
                </a:lnTo>
                <a:cubicBezTo>
                  <a:pt x="4357437" y="12083475"/>
                  <a:pt x="4463275" y="12013332"/>
                  <a:pt x="4571800" y="12035389"/>
                </a:cubicBezTo>
                <a:cubicBezTo>
                  <a:pt x="4650727" y="12051431"/>
                  <a:pt x="4712369" y="12113073"/>
                  <a:pt x="4728411" y="12192000"/>
                </a:cubicBezTo>
                <a:close/>
                <a:moveTo>
                  <a:pt x="236621" y="0"/>
                </a:moveTo>
                <a:cubicBezTo>
                  <a:pt x="258233" y="109070"/>
                  <a:pt x="187335" y="215009"/>
                  <a:pt x="78265" y="236621"/>
                </a:cubicBezTo>
                <a:cubicBezTo>
                  <a:pt x="52428" y="241740"/>
                  <a:pt x="25837" y="241740"/>
                  <a:pt x="0" y="236621"/>
                </a:cubicBezTo>
                <a:lnTo>
                  <a:pt x="0" y="153603"/>
                </a:lnTo>
                <a:cubicBezTo>
                  <a:pt x="62629" y="175807"/>
                  <a:pt x="131400" y="143035"/>
                  <a:pt x="153603" y="80406"/>
                </a:cubicBezTo>
                <a:cubicBezTo>
                  <a:pt x="162824" y="54397"/>
                  <a:pt x="162824" y="26009"/>
                  <a:pt x="153603" y="0"/>
                </a:cubicBezTo>
                <a:lnTo>
                  <a:pt x="236621" y="0"/>
                </a:lnTo>
                <a:close/>
                <a:moveTo>
                  <a:pt x="12035590" y="0"/>
                </a:moveTo>
                <a:lnTo>
                  <a:pt x="12118608" y="0"/>
                </a:lnTo>
                <a:cubicBezTo>
                  <a:pt x="12096429" y="62641"/>
                  <a:pt x="12129235" y="131394"/>
                  <a:pt x="12191880" y="153563"/>
                </a:cubicBezTo>
                <a:cubicBezTo>
                  <a:pt x="12191919" y="153577"/>
                  <a:pt x="12191960" y="153590"/>
                  <a:pt x="12192000" y="153603"/>
                </a:cubicBezTo>
                <a:lnTo>
                  <a:pt x="12192000" y="236621"/>
                </a:lnTo>
                <a:cubicBezTo>
                  <a:pt x="12083475" y="214498"/>
                  <a:pt x="12013452" y="108594"/>
                  <a:pt x="12035590" y="79"/>
                </a:cubicBezTo>
                <a:cubicBezTo>
                  <a:pt x="12035590" y="52"/>
                  <a:pt x="12035590" y="26"/>
                  <a:pt x="12035590" y="0"/>
                </a:cubicBezTo>
                <a:close/>
                <a:moveTo>
                  <a:pt x="12192000" y="12035590"/>
                </a:moveTo>
                <a:lnTo>
                  <a:pt x="12192000" y="12118608"/>
                </a:lnTo>
                <a:cubicBezTo>
                  <a:pt x="12157710" y="12130719"/>
                  <a:pt x="12130719" y="12157710"/>
                  <a:pt x="12118608" y="12192000"/>
                </a:cubicBezTo>
                <a:lnTo>
                  <a:pt x="12035590" y="12192000"/>
                </a:lnTo>
                <a:cubicBezTo>
                  <a:pt x="12051672" y="12113234"/>
                  <a:pt x="12113234" y="12051672"/>
                  <a:pt x="12192000" y="12035590"/>
                </a:cubicBezTo>
                <a:close/>
                <a:moveTo>
                  <a:pt x="3890211" y="4010526"/>
                </a:moveTo>
                <a:cubicBezTo>
                  <a:pt x="3956661" y="4010526"/>
                  <a:pt x="4010526" y="3956661"/>
                  <a:pt x="4010526" y="3890211"/>
                </a:cubicBezTo>
                <a:cubicBezTo>
                  <a:pt x="4010526" y="3823760"/>
                  <a:pt x="3956661" y="3769895"/>
                  <a:pt x="3890211" y="3769895"/>
                </a:cubicBezTo>
                <a:cubicBezTo>
                  <a:pt x="3823760" y="3769895"/>
                  <a:pt x="3769895" y="3823760"/>
                  <a:pt x="3769895" y="3890211"/>
                </a:cubicBezTo>
                <a:cubicBezTo>
                  <a:pt x="3769895" y="3956661"/>
                  <a:pt x="3823760" y="4010526"/>
                  <a:pt x="3890211" y="4010526"/>
                </a:cubicBezTo>
                <a:close/>
                <a:moveTo>
                  <a:pt x="3890211" y="3368842"/>
                </a:moveTo>
                <a:cubicBezTo>
                  <a:pt x="3956661" y="3368842"/>
                  <a:pt x="4010526" y="3314977"/>
                  <a:pt x="4010526" y="3248526"/>
                </a:cubicBezTo>
                <a:cubicBezTo>
                  <a:pt x="4010526" y="3182076"/>
                  <a:pt x="3956661" y="3128211"/>
                  <a:pt x="3890211" y="3128211"/>
                </a:cubicBezTo>
                <a:cubicBezTo>
                  <a:pt x="3823760" y="3128211"/>
                  <a:pt x="3769895" y="3182076"/>
                  <a:pt x="3769895" y="3248526"/>
                </a:cubicBezTo>
                <a:cubicBezTo>
                  <a:pt x="3769895" y="3314977"/>
                  <a:pt x="3823760" y="3368842"/>
                  <a:pt x="3890211" y="3368842"/>
                </a:cubicBezTo>
                <a:close/>
                <a:moveTo>
                  <a:pt x="4531895" y="4010526"/>
                </a:moveTo>
                <a:cubicBezTo>
                  <a:pt x="4598349" y="4010526"/>
                  <a:pt x="4652211" y="3956661"/>
                  <a:pt x="4652211" y="3890211"/>
                </a:cubicBezTo>
                <a:cubicBezTo>
                  <a:pt x="4652211" y="3823760"/>
                  <a:pt x="4598349" y="3769895"/>
                  <a:pt x="4531895" y="3769895"/>
                </a:cubicBezTo>
                <a:cubicBezTo>
                  <a:pt x="4465441" y="3769895"/>
                  <a:pt x="4411579" y="3823760"/>
                  <a:pt x="4411579" y="3890211"/>
                </a:cubicBezTo>
                <a:cubicBezTo>
                  <a:pt x="4411579" y="3956661"/>
                  <a:pt x="4465441" y="4010526"/>
                  <a:pt x="4531895" y="4010526"/>
                </a:cubicBezTo>
                <a:close/>
                <a:moveTo>
                  <a:pt x="5173579" y="4652211"/>
                </a:moveTo>
                <a:cubicBezTo>
                  <a:pt x="5240034" y="4652211"/>
                  <a:pt x="5293895" y="4598349"/>
                  <a:pt x="5293895" y="4531895"/>
                </a:cubicBezTo>
                <a:cubicBezTo>
                  <a:pt x="5293895" y="4465441"/>
                  <a:pt x="5240034" y="4411579"/>
                  <a:pt x="5173579" y="4411579"/>
                </a:cubicBezTo>
                <a:cubicBezTo>
                  <a:pt x="5107125" y="4411579"/>
                  <a:pt x="5053263" y="4465441"/>
                  <a:pt x="5053263" y="4531895"/>
                </a:cubicBezTo>
                <a:cubicBezTo>
                  <a:pt x="5053263" y="4598349"/>
                  <a:pt x="5107125" y="4652211"/>
                  <a:pt x="5173579" y="4652211"/>
                </a:cubicBezTo>
                <a:close/>
                <a:moveTo>
                  <a:pt x="5173579" y="5293895"/>
                </a:moveTo>
                <a:cubicBezTo>
                  <a:pt x="5240034" y="5293895"/>
                  <a:pt x="5293895" y="5240034"/>
                  <a:pt x="5293895" y="5173579"/>
                </a:cubicBezTo>
                <a:cubicBezTo>
                  <a:pt x="5293895" y="5107125"/>
                  <a:pt x="5240034" y="5053263"/>
                  <a:pt x="5173579" y="5053263"/>
                </a:cubicBezTo>
                <a:cubicBezTo>
                  <a:pt x="5107125" y="5053263"/>
                  <a:pt x="5053263" y="5107125"/>
                  <a:pt x="5053263" y="5173579"/>
                </a:cubicBezTo>
                <a:cubicBezTo>
                  <a:pt x="5053263" y="5240034"/>
                  <a:pt x="5107125" y="5293895"/>
                  <a:pt x="5173579" y="5293895"/>
                </a:cubicBezTo>
                <a:close/>
                <a:moveTo>
                  <a:pt x="3248526" y="6577263"/>
                </a:moveTo>
                <a:cubicBezTo>
                  <a:pt x="3314977" y="6577263"/>
                  <a:pt x="3368842" y="6523402"/>
                  <a:pt x="3368842" y="6456948"/>
                </a:cubicBezTo>
                <a:cubicBezTo>
                  <a:pt x="3368842" y="6390493"/>
                  <a:pt x="3314977" y="6336632"/>
                  <a:pt x="3248526" y="6336632"/>
                </a:cubicBezTo>
                <a:cubicBezTo>
                  <a:pt x="3182076" y="6336632"/>
                  <a:pt x="3128211" y="6390493"/>
                  <a:pt x="3128211" y="6456948"/>
                </a:cubicBezTo>
                <a:cubicBezTo>
                  <a:pt x="3128211" y="6523402"/>
                  <a:pt x="3182076" y="6577263"/>
                  <a:pt x="3248526" y="6577263"/>
                </a:cubicBezTo>
                <a:close/>
                <a:moveTo>
                  <a:pt x="3890211" y="7218948"/>
                </a:moveTo>
                <a:cubicBezTo>
                  <a:pt x="3956661" y="7218948"/>
                  <a:pt x="4010526" y="7165086"/>
                  <a:pt x="4010526" y="7098632"/>
                </a:cubicBezTo>
                <a:cubicBezTo>
                  <a:pt x="4010526" y="7032178"/>
                  <a:pt x="3956661" y="6978316"/>
                  <a:pt x="3890211" y="6978316"/>
                </a:cubicBezTo>
                <a:cubicBezTo>
                  <a:pt x="3823760" y="6978316"/>
                  <a:pt x="3769895" y="7032178"/>
                  <a:pt x="3769895" y="7098632"/>
                </a:cubicBezTo>
                <a:cubicBezTo>
                  <a:pt x="3769895" y="7165086"/>
                  <a:pt x="3823760" y="7218948"/>
                  <a:pt x="3890211" y="7218948"/>
                </a:cubicBezTo>
                <a:close/>
                <a:moveTo>
                  <a:pt x="5173579" y="9144000"/>
                </a:moveTo>
                <a:cubicBezTo>
                  <a:pt x="5240034" y="9144000"/>
                  <a:pt x="5293895" y="9090139"/>
                  <a:pt x="5293895" y="9023684"/>
                </a:cubicBezTo>
                <a:cubicBezTo>
                  <a:pt x="5293895" y="8957230"/>
                  <a:pt x="5240034" y="8903368"/>
                  <a:pt x="5173579" y="8903368"/>
                </a:cubicBezTo>
                <a:cubicBezTo>
                  <a:pt x="5107125" y="8903368"/>
                  <a:pt x="5053263" y="8957230"/>
                  <a:pt x="5053263" y="9023684"/>
                </a:cubicBezTo>
                <a:cubicBezTo>
                  <a:pt x="5053263" y="9090139"/>
                  <a:pt x="5107125" y="9144000"/>
                  <a:pt x="5173579" y="9144000"/>
                </a:cubicBezTo>
                <a:close/>
                <a:moveTo>
                  <a:pt x="4531895" y="9785684"/>
                </a:moveTo>
                <a:cubicBezTo>
                  <a:pt x="4598349" y="9785684"/>
                  <a:pt x="4652211" y="9731823"/>
                  <a:pt x="4652211" y="9665368"/>
                </a:cubicBezTo>
                <a:cubicBezTo>
                  <a:pt x="4652211" y="9598914"/>
                  <a:pt x="4598349" y="9545053"/>
                  <a:pt x="4531895" y="9545053"/>
                </a:cubicBezTo>
                <a:cubicBezTo>
                  <a:pt x="4465441" y="9545053"/>
                  <a:pt x="4411579" y="9598914"/>
                  <a:pt x="4411579" y="9665368"/>
                </a:cubicBezTo>
                <a:cubicBezTo>
                  <a:pt x="4411579" y="9731823"/>
                  <a:pt x="4465441" y="9785684"/>
                  <a:pt x="4531895" y="9785684"/>
                </a:cubicBezTo>
                <a:close/>
                <a:moveTo>
                  <a:pt x="5815263" y="9144000"/>
                </a:moveTo>
                <a:cubicBezTo>
                  <a:pt x="5881718" y="9144000"/>
                  <a:pt x="5935579" y="9090139"/>
                  <a:pt x="5935579" y="9023684"/>
                </a:cubicBezTo>
                <a:cubicBezTo>
                  <a:pt x="5935579" y="8957230"/>
                  <a:pt x="5881718" y="8903368"/>
                  <a:pt x="5815263" y="8903368"/>
                </a:cubicBezTo>
                <a:cubicBezTo>
                  <a:pt x="5748809" y="8903368"/>
                  <a:pt x="5694948" y="8957230"/>
                  <a:pt x="5694948" y="9023684"/>
                </a:cubicBezTo>
                <a:cubicBezTo>
                  <a:pt x="5694948" y="9090139"/>
                  <a:pt x="5748809" y="9144000"/>
                  <a:pt x="5815263" y="9144000"/>
                </a:cubicBezTo>
                <a:close/>
                <a:moveTo>
                  <a:pt x="5815263" y="7860632"/>
                </a:moveTo>
                <a:cubicBezTo>
                  <a:pt x="5881718" y="7860632"/>
                  <a:pt x="5935579" y="7806770"/>
                  <a:pt x="5935579" y="7740316"/>
                </a:cubicBezTo>
                <a:cubicBezTo>
                  <a:pt x="5935579" y="7673862"/>
                  <a:pt x="5881718" y="7620000"/>
                  <a:pt x="5815263" y="7620000"/>
                </a:cubicBezTo>
                <a:cubicBezTo>
                  <a:pt x="5748809" y="7620000"/>
                  <a:pt x="5694948" y="7673862"/>
                  <a:pt x="5694948" y="7740316"/>
                </a:cubicBezTo>
                <a:cubicBezTo>
                  <a:pt x="5694948" y="7806770"/>
                  <a:pt x="5748809" y="7860632"/>
                  <a:pt x="5815263" y="7860632"/>
                </a:cubicBezTo>
                <a:close/>
                <a:moveTo>
                  <a:pt x="6456948" y="9144000"/>
                </a:moveTo>
                <a:cubicBezTo>
                  <a:pt x="6523402" y="9144000"/>
                  <a:pt x="6577263" y="9090139"/>
                  <a:pt x="6577263" y="9023684"/>
                </a:cubicBezTo>
                <a:cubicBezTo>
                  <a:pt x="6577263" y="8957230"/>
                  <a:pt x="6523402" y="8903368"/>
                  <a:pt x="6456948" y="8903368"/>
                </a:cubicBezTo>
                <a:cubicBezTo>
                  <a:pt x="6390493" y="8903368"/>
                  <a:pt x="6336632" y="8957230"/>
                  <a:pt x="6336632" y="9023684"/>
                </a:cubicBezTo>
                <a:cubicBezTo>
                  <a:pt x="6336632" y="9090139"/>
                  <a:pt x="6390493" y="9144000"/>
                  <a:pt x="6456948" y="9144000"/>
                </a:cubicBezTo>
                <a:close/>
                <a:moveTo>
                  <a:pt x="7740316" y="9785684"/>
                </a:moveTo>
                <a:cubicBezTo>
                  <a:pt x="7806770" y="9785684"/>
                  <a:pt x="7860632" y="9731823"/>
                  <a:pt x="7860632" y="9665368"/>
                </a:cubicBezTo>
                <a:cubicBezTo>
                  <a:pt x="7860632" y="9598914"/>
                  <a:pt x="7806770" y="9545053"/>
                  <a:pt x="7740316" y="9545053"/>
                </a:cubicBezTo>
                <a:cubicBezTo>
                  <a:pt x="7673862" y="9545053"/>
                  <a:pt x="7620000" y="9598914"/>
                  <a:pt x="7620000" y="9665368"/>
                </a:cubicBezTo>
                <a:cubicBezTo>
                  <a:pt x="7620000" y="9731823"/>
                  <a:pt x="7673862" y="9785684"/>
                  <a:pt x="7740316" y="9785684"/>
                </a:cubicBezTo>
                <a:close/>
                <a:moveTo>
                  <a:pt x="7740316" y="9144000"/>
                </a:moveTo>
                <a:cubicBezTo>
                  <a:pt x="7806770" y="9144000"/>
                  <a:pt x="7860632" y="9090139"/>
                  <a:pt x="7860632" y="9023684"/>
                </a:cubicBezTo>
                <a:cubicBezTo>
                  <a:pt x="7860632" y="8957230"/>
                  <a:pt x="7806770" y="8903368"/>
                  <a:pt x="7740316" y="8903368"/>
                </a:cubicBezTo>
                <a:cubicBezTo>
                  <a:pt x="7673862" y="8903368"/>
                  <a:pt x="7620000" y="8957230"/>
                  <a:pt x="7620000" y="9023684"/>
                </a:cubicBezTo>
                <a:cubicBezTo>
                  <a:pt x="7620000" y="9090139"/>
                  <a:pt x="7673862" y="9144000"/>
                  <a:pt x="7740316" y="9144000"/>
                </a:cubicBezTo>
                <a:close/>
                <a:moveTo>
                  <a:pt x="7098632" y="6577263"/>
                </a:moveTo>
                <a:cubicBezTo>
                  <a:pt x="7165086" y="6577263"/>
                  <a:pt x="7218948" y="6523402"/>
                  <a:pt x="7218948" y="6456948"/>
                </a:cubicBezTo>
                <a:cubicBezTo>
                  <a:pt x="7218948" y="6390493"/>
                  <a:pt x="7165086" y="6336632"/>
                  <a:pt x="7098632" y="6336632"/>
                </a:cubicBezTo>
                <a:cubicBezTo>
                  <a:pt x="7032178" y="6336632"/>
                  <a:pt x="6978316" y="6390493"/>
                  <a:pt x="6978316" y="6456948"/>
                </a:cubicBezTo>
                <a:cubicBezTo>
                  <a:pt x="6978316" y="6523402"/>
                  <a:pt x="7032178" y="6577263"/>
                  <a:pt x="7098632" y="6577263"/>
                </a:cubicBezTo>
                <a:close/>
                <a:moveTo>
                  <a:pt x="7740316" y="6577263"/>
                </a:moveTo>
                <a:cubicBezTo>
                  <a:pt x="7806770" y="6577263"/>
                  <a:pt x="7860632" y="6523402"/>
                  <a:pt x="7860632" y="6456948"/>
                </a:cubicBezTo>
                <a:cubicBezTo>
                  <a:pt x="7860632" y="6390493"/>
                  <a:pt x="7806770" y="6336632"/>
                  <a:pt x="7740316" y="6336632"/>
                </a:cubicBezTo>
                <a:cubicBezTo>
                  <a:pt x="7673862" y="6336632"/>
                  <a:pt x="7620000" y="6390493"/>
                  <a:pt x="7620000" y="6456948"/>
                </a:cubicBezTo>
                <a:cubicBezTo>
                  <a:pt x="7620000" y="6523402"/>
                  <a:pt x="7673862" y="6577263"/>
                  <a:pt x="7740316" y="6577263"/>
                </a:cubicBezTo>
                <a:close/>
                <a:moveTo>
                  <a:pt x="8382000" y="10427368"/>
                </a:moveTo>
                <a:cubicBezTo>
                  <a:pt x="8448454" y="10427368"/>
                  <a:pt x="8502316" y="10373508"/>
                  <a:pt x="8502316" y="10307053"/>
                </a:cubicBezTo>
                <a:cubicBezTo>
                  <a:pt x="8502316" y="10240598"/>
                  <a:pt x="8448454" y="10186737"/>
                  <a:pt x="8382000" y="10186737"/>
                </a:cubicBezTo>
                <a:cubicBezTo>
                  <a:pt x="8315546" y="10186737"/>
                  <a:pt x="8261684" y="10240598"/>
                  <a:pt x="8261684" y="10307053"/>
                </a:cubicBezTo>
                <a:cubicBezTo>
                  <a:pt x="8261684" y="10373508"/>
                  <a:pt x="8315546" y="10427368"/>
                  <a:pt x="8382000" y="10427368"/>
                </a:cubicBezTo>
                <a:close/>
                <a:moveTo>
                  <a:pt x="8382000" y="11069053"/>
                </a:moveTo>
                <a:cubicBezTo>
                  <a:pt x="8448454" y="11069053"/>
                  <a:pt x="8502316" y="11015192"/>
                  <a:pt x="8502316" y="10948737"/>
                </a:cubicBezTo>
                <a:cubicBezTo>
                  <a:pt x="8502316" y="10882282"/>
                  <a:pt x="8448454" y="10828421"/>
                  <a:pt x="8382000" y="10828421"/>
                </a:cubicBezTo>
                <a:cubicBezTo>
                  <a:pt x="8315546" y="10828421"/>
                  <a:pt x="8261684" y="10882282"/>
                  <a:pt x="8261684" y="10948737"/>
                </a:cubicBezTo>
                <a:cubicBezTo>
                  <a:pt x="8261684" y="11015192"/>
                  <a:pt x="8315546" y="11069053"/>
                  <a:pt x="8382000" y="11069053"/>
                </a:cubicBezTo>
                <a:close/>
                <a:moveTo>
                  <a:pt x="9023684" y="11710737"/>
                </a:moveTo>
                <a:cubicBezTo>
                  <a:pt x="9090139" y="11710737"/>
                  <a:pt x="9144000" y="11656876"/>
                  <a:pt x="9144000" y="11590421"/>
                </a:cubicBezTo>
                <a:cubicBezTo>
                  <a:pt x="9144000" y="11523966"/>
                  <a:pt x="9090139" y="11470105"/>
                  <a:pt x="9023684" y="11470105"/>
                </a:cubicBezTo>
                <a:cubicBezTo>
                  <a:pt x="8957230" y="11470105"/>
                  <a:pt x="8903368" y="11523966"/>
                  <a:pt x="8903368" y="11590421"/>
                </a:cubicBezTo>
                <a:cubicBezTo>
                  <a:pt x="8903368" y="11656876"/>
                  <a:pt x="8957230" y="11710737"/>
                  <a:pt x="9023684" y="11710737"/>
                </a:cubicBezTo>
                <a:close/>
                <a:moveTo>
                  <a:pt x="9665368" y="5935579"/>
                </a:moveTo>
                <a:cubicBezTo>
                  <a:pt x="9731823" y="5935579"/>
                  <a:pt x="9785684" y="5881718"/>
                  <a:pt x="9785684" y="5815263"/>
                </a:cubicBezTo>
                <a:cubicBezTo>
                  <a:pt x="9785684" y="5748809"/>
                  <a:pt x="9731823" y="5694948"/>
                  <a:pt x="9665368" y="5694948"/>
                </a:cubicBezTo>
                <a:cubicBezTo>
                  <a:pt x="9598914" y="5694948"/>
                  <a:pt x="9545053" y="5748809"/>
                  <a:pt x="9545053" y="5815263"/>
                </a:cubicBezTo>
                <a:cubicBezTo>
                  <a:pt x="9545053" y="5881718"/>
                  <a:pt x="9598914" y="5935579"/>
                  <a:pt x="9665368" y="5935579"/>
                </a:cubicBezTo>
                <a:close/>
                <a:moveTo>
                  <a:pt x="9665368" y="7218948"/>
                </a:moveTo>
                <a:cubicBezTo>
                  <a:pt x="9731823" y="7218948"/>
                  <a:pt x="9785684" y="7165086"/>
                  <a:pt x="9785684" y="7098632"/>
                </a:cubicBezTo>
                <a:cubicBezTo>
                  <a:pt x="9785684" y="7032178"/>
                  <a:pt x="9731823" y="6978316"/>
                  <a:pt x="9665368" y="6978316"/>
                </a:cubicBezTo>
                <a:cubicBezTo>
                  <a:pt x="9598914" y="6978316"/>
                  <a:pt x="9545053" y="7032178"/>
                  <a:pt x="9545053" y="7098632"/>
                </a:cubicBezTo>
                <a:cubicBezTo>
                  <a:pt x="9545053" y="7165086"/>
                  <a:pt x="9598914" y="7218948"/>
                  <a:pt x="9665368" y="7218948"/>
                </a:cubicBezTo>
                <a:close/>
                <a:moveTo>
                  <a:pt x="10307053" y="5935579"/>
                </a:moveTo>
                <a:cubicBezTo>
                  <a:pt x="10373508" y="5935579"/>
                  <a:pt x="10427368" y="5881718"/>
                  <a:pt x="10427368" y="5815263"/>
                </a:cubicBezTo>
                <a:cubicBezTo>
                  <a:pt x="10427368" y="5748809"/>
                  <a:pt x="10373508" y="5694948"/>
                  <a:pt x="10307053" y="5694948"/>
                </a:cubicBezTo>
                <a:cubicBezTo>
                  <a:pt x="10240598" y="5694948"/>
                  <a:pt x="10186737" y="5748809"/>
                  <a:pt x="10186737" y="5815263"/>
                </a:cubicBezTo>
                <a:cubicBezTo>
                  <a:pt x="10186737" y="5881718"/>
                  <a:pt x="10240598" y="5935579"/>
                  <a:pt x="10307053" y="5935579"/>
                </a:cubicBezTo>
                <a:close/>
                <a:moveTo>
                  <a:pt x="10948737" y="5293895"/>
                </a:moveTo>
                <a:cubicBezTo>
                  <a:pt x="11015192" y="5293895"/>
                  <a:pt x="11069053" y="5240034"/>
                  <a:pt x="11069053" y="5173579"/>
                </a:cubicBezTo>
                <a:cubicBezTo>
                  <a:pt x="11069053" y="5107125"/>
                  <a:pt x="11015192" y="5053263"/>
                  <a:pt x="10948737" y="5053263"/>
                </a:cubicBezTo>
                <a:cubicBezTo>
                  <a:pt x="10882282" y="5053263"/>
                  <a:pt x="10828421" y="5107125"/>
                  <a:pt x="10828421" y="5173579"/>
                </a:cubicBezTo>
                <a:cubicBezTo>
                  <a:pt x="10828421" y="5240034"/>
                  <a:pt x="10882282" y="5293895"/>
                  <a:pt x="10948737" y="5293895"/>
                </a:cubicBezTo>
                <a:close/>
                <a:moveTo>
                  <a:pt x="7098632" y="5293895"/>
                </a:moveTo>
                <a:cubicBezTo>
                  <a:pt x="7165086" y="5293895"/>
                  <a:pt x="7218948" y="5240034"/>
                  <a:pt x="7218948" y="5173579"/>
                </a:cubicBezTo>
                <a:cubicBezTo>
                  <a:pt x="7218948" y="5107125"/>
                  <a:pt x="7165086" y="5053263"/>
                  <a:pt x="7098632" y="5053263"/>
                </a:cubicBezTo>
                <a:cubicBezTo>
                  <a:pt x="7032178" y="5053263"/>
                  <a:pt x="6978316" y="5107125"/>
                  <a:pt x="6978316" y="5173579"/>
                </a:cubicBezTo>
                <a:cubicBezTo>
                  <a:pt x="6978316" y="5240034"/>
                  <a:pt x="7032178" y="5293895"/>
                  <a:pt x="7098632" y="5293895"/>
                </a:cubicBezTo>
                <a:close/>
                <a:moveTo>
                  <a:pt x="7098632" y="5935579"/>
                </a:moveTo>
                <a:cubicBezTo>
                  <a:pt x="7165086" y="5935579"/>
                  <a:pt x="7218948" y="5881718"/>
                  <a:pt x="7218948" y="5815263"/>
                </a:cubicBezTo>
                <a:cubicBezTo>
                  <a:pt x="7218948" y="5748809"/>
                  <a:pt x="7165086" y="5694948"/>
                  <a:pt x="7098632" y="5694948"/>
                </a:cubicBezTo>
                <a:cubicBezTo>
                  <a:pt x="7032178" y="5694948"/>
                  <a:pt x="6978316" y="5748809"/>
                  <a:pt x="6978316" y="5815263"/>
                </a:cubicBezTo>
                <a:cubicBezTo>
                  <a:pt x="6978316" y="5881718"/>
                  <a:pt x="7032178" y="5935579"/>
                  <a:pt x="7098632" y="5935579"/>
                </a:cubicBezTo>
                <a:close/>
                <a:moveTo>
                  <a:pt x="7740316" y="4652211"/>
                </a:moveTo>
                <a:cubicBezTo>
                  <a:pt x="7806770" y="4652211"/>
                  <a:pt x="7860632" y="4598349"/>
                  <a:pt x="7860632" y="4531895"/>
                </a:cubicBezTo>
                <a:cubicBezTo>
                  <a:pt x="7860632" y="4465441"/>
                  <a:pt x="7806770" y="4411579"/>
                  <a:pt x="7740316" y="4411579"/>
                </a:cubicBezTo>
                <a:cubicBezTo>
                  <a:pt x="7673862" y="4411579"/>
                  <a:pt x="7620000" y="4465441"/>
                  <a:pt x="7620000" y="4531895"/>
                </a:cubicBezTo>
                <a:cubicBezTo>
                  <a:pt x="7620000" y="4598349"/>
                  <a:pt x="7673862" y="4652211"/>
                  <a:pt x="7740316" y="4652211"/>
                </a:cubicBezTo>
                <a:close/>
                <a:moveTo>
                  <a:pt x="11590421" y="4652211"/>
                </a:moveTo>
                <a:cubicBezTo>
                  <a:pt x="11656876" y="4652211"/>
                  <a:pt x="11710737" y="4598349"/>
                  <a:pt x="11710737" y="4531895"/>
                </a:cubicBezTo>
                <a:cubicBezTo>
                  <a:pt x="11710737" y="4465441"/>
                  <a:pt x="11656876" y="4411579"/>
                  <a:pt x="11590421" y="4411579"/>
                </a:cubicBezTo>
                <a:cubicBezTo>
                  <a:pt x="11523966" y="4411579"/>
                  <a:pt x="11470105" y="4465441"/>
                  <a:pt x="11470105" y="4531895"/>
                </a:cubicBezTo>
                <a:cubicBezTo>
                  <a:pt x="11470105" y="4598349"/>
                  <a:pt x="11523966" y="4652211"/>
                  <a:pt x="11590421" y="4652211"/>
                </a:cubicBezTo>
                <a:close/>
                <a:moveTo>
                  <a:pt x="10948737" y="2085474"/>
                </a:moveTo>
                <a:cubicBezTo>
                  <a:pt x="11015192" y="2085474"/>
                  <a:pt x="11069053" y="2031608"/>
                  <a:pt x="11069053" y="1965158"/>
                </a:cubicBezTo>
                <a:cubicBezTo>
                  <a:pt x="11069053" y="1898708"/>
                  <a:pt x="11015192" y="1844842"/>
                  <a:pt x="10948737" y="1844842"/>
                </a:cubicBezTo>
                <a:cubicBezTo>
                  <a:pt x="10882282" y="1844842"/>
                  <a:pt x="10828421" y="1898708"/>
                  <a:pt x="10828421" y="1965158"/>
                </a:cubicBezTo>
                <a:cubicBezTo>
                  <a:pt x="10828421" y="2031608"/>
                  <a:pt x="10882282" y="2085474"/>
                  <a:pt x="10948737" y="2085474"/>
                </a:cubicBezTo>
                <a:close/>
                <a:moveTo>
                  <a:pt x="11590421" y="1443790"/>
                </a:moveTo>
                <a:cubicBezTo>
                  <a:pt x="11656876" y="1443790"/>
                  <a:pt x="11710737" y="1389924"/>
                  <a:pt x="11710737" y="1323474"/>
                </a:cubicBezTo>
                <a:cubicBezTo>
                  <a:pt x="11710737" y="1257023"/>
                  <a:pt x="11656876" y="1203158"/>
                  <a:pt x="11590421" y="1203158"/>
                </a:cubicBezTo>
                <a:cubicBezTo>
                  <a:pt x="11523966" y="1203158"/>
                  <a:pt x="11470105" y="1257023"/>
                  <a:pt x="11470105" y="1323474"/>
                </a:cubicBezTo>
                <a:cubicBezTo>
                  <a:pt x="11470105" y="1389924"/>
                  <a:pt x="11523966" y="1443790"/>
                  <a:pt x="11590421" y="1443790"/>
                </a:cubicBezTo>
                <a:close/>
                <a:moveTo>
                  <a:pt x="10307053" y="1443790"/>
                </a:moveTo>
                <a:cubicBezTo>
                  <a:pt x="10373508" y="1443790"/>
                  <a:pt x="10427368" y="1389924"/>
                  <a:pt x="10427368" y="1323474"/>
                </a:cubicBezTo>
                <a:cubicBezTo>
                  <a:pt x="10427368" y="1257023"/>
                  <a:pt x="10373508" y="1203158"/>
                  <a:pt x="10307053" y="1203158"/>
                </a:cubicBezTo>
                <a:cubicBezTo>
                  <a:pt x="10240598" y="1203158"/>
                  <a:pt x="10186737" y="1257023"/>
                  <a:pt x="10186737" y="1323474"/>
                </a:cubicBezTo>
                <a:cubicBezTo>
                  <a:pt x="10186737" y="1389924"/>
                  <a:pt x="10240598" y="1443790"/>
                  <a:pt x="10307053" y="1443790"/>
                </a:cubicBezTo>
                <a:close/>
                <a:moveTo>
                  <a:pt x="10307053" y="802105"/>
                </a:moveTo>
                <a:cubicBezTo>
                  <a:pt x="10373508" y="802105"/>
                  <a:pt x="10427368" y="748240"/>
                  <a:pt x="10427368" y="681790"/>
                </a:cubicBezTo>
                <a:cubicBezTo>
                  <a:pt x="10427368" y="615339"/>
                  <a:pt x="10373508" y="561474"/>
                  <a:pt x="10307053" y="561474"/>
                </a:cubicBezTo>
                <a:cubicBezTo>
                  <a:pt x="10240598" y="561474"/>
                  <a:pt x="10186737" y="615339"/>
                  <a:pt x="10186737" y="681790"/>
                </a:cubicBezTo>
                <a:cubicBezTo>
                  <a:pt x="10186737" y="748240"/>
                  <a:pt x="10240598" y="802105"/>
                  <a:pt x="10307053" y="802105"/>
                </a:cubicBezTo>
                <a:close/>
                <a:moveTo>
                  <a:pt x="9665368" y="802105"/>
                </a:moveTo>
                <a:cubicBezTo>
                  <a:pt x="9731823" y="802105"/>
                  <a:pt x="9785684" y="748240"/>
                  <a:pt x="9785684" y="681790"/>
                </a:cubicBezTo>
                <a:cubicBezTo>
                  <a:pt x="9785684" y="615339"/>
                  <a:pt x="9731823" y="561474"/>
                  <a:pt x="9665368" y="561474"/>
                </a:cubicBezTo>
                <a:cubicBezTo>
                  <a:pt x="9598914" y="561474"/>
                  <a:pt x="9545053" y="615339"/>
                  <a:pt x="9545053" y="681790"/>
                </a:cubicBezTo>
                <a:cubicBezTo>
                  <a:pt x="9545053" y="748240"/>
                  <a:pt x="9598914" y="802105"/>
                  <a:pt x="9665368" y="802105"/>
                </a:cubicBezTo>
                <a:close/>
                <a:moveTo>
                  <a:pt x="9023684" y="802105"/>
                </a:moveTo>
                <a:cubicBezTo>
                  <a:pt x="9090139" y="802105"/>
                  <a:pt x="9144000" y="748240"/>
                  <a:pt x="9144000" y="681790"/>
                </a:cubicBezTo>
                <a:cubicBezTo>
                  <a:pt x="9144000" y="615339"/>
                  <a:pt x="9090139" y="561474"/>
                  <a:pt x="9023684" y="561474"/>
                </a:cubicBezTo>
                <a:cubicBezTo>
                  <a:pt x="8957230" y="561474"/>
                  <a:pt x="8903368" y="615339"/>
                  <a:pt x="8903368" y="681790"/>
                </a:cubicBezTo>
                <a:cubicBezTo>
                  <a:pt x="8903368" y="748240"/>
                  <a:pt x="8957230" y="802105"/>
                  <a:pt x="9023684" y="802105"/>
                </a:cubicBezTo>
                <a:close/>
                <a:moveTo>
                  <a:pt x="8382000" y="802105"/>
                </a:moveTo>
                <a:cubicBezTo>
                  <a:pt x="8448454" y="802105"/>
                  <a:pt x="8502316" y="748240"/>
                  <a:pt x="8502316" y="681790"/>
                </a:cubicBezTo>
                <a:cubicBezTo>
                  <a:pt x="8502316" y="615339"/>
                  <a:pt x="8448454" y="561474"/>
                  <a:pt x="8382000" y="561474"/>
                </a:cubicBezTo>
                <a:cubicBezTo>
                  <a:pt x="8315546" y="561474"/>
                  <a:pt x="8261684" y="615339"/>
                  <a:pt x="8261684" y="681790"/>
                </a:cubicBezTo>
                <a:cubicBezTo>
                  <a:pt x="8261684" y="748240"/>
                  <a:pt x="8315546" y="802105"/>
                  <a:pt x="8382000" y="802105"/>
                </a:cubicBezTo>
                <a:close/>
                <a:moveTo>
                  <a:pt x="1965158" y="1443790"/>
                </a:moveTo>
                <a:cubicBezTo>
                  <a:pt x="2031608" y="1443790"/>
                  <a:pt x="2085474" y="1389924"/>
                  <a:pt x="2085474" y="1323474"/>
                </a:cubicBezTo>
                <a:cubicBezTo>
                  <a:pt x="2085474" y="1257023"/>
                  <a:pt x="2031608" y="1203158"/>
                  <a:pt x="1965158" y="1203158"/>
                </a:cubicBezTo>
                <a:cubicBezTo>
                  <a:pt x="1898708" y="1203158"/>
                  <a:pt x="1844842" y="1257023"/>
                  <a:pt x="1844842" y="1323474"/>
                </a:cubicBezTo>
                <a:cubicBezTo>
                  <a:pt x="1844842" y="1389924"/>
                  <a:pt x="1898708" y="1443790"/>
                  <a:pt x="1965158" y="1443790"/>
                </a:cubicBezTo>
                <a:close/>
                <a:moveTo>
                  <a:pt x="681790" y="1443790"/>
                </a:moveTo>
                <a:cubicBezTo>
                  <a:pt x="748240" y="1443790"/>
                  <a:pt x="802105" y="1389924"/>
                  <a:pt x="802105" y="1323474"/>
                </a:cubicBezTo>
                <a:cubicBezTo>
                  <a:pt x="802105" y="1257023"/>
                  <a:pt x="748240" y="1203158"/>
                  <a:pt x="681790" y="1203158"/>
                </a:cubicBezTo>
                <a:cubicBezTo>
                  <a:pt x="615339" y="1203158"/>
                  <a:pt x="561474" y="1257023"/>
                  <a:pt x="561474" y="1323474"/>
                </a:cubicBezTo>
                <a:cubicBezTo>
                  <a:pt x="561474" y="1389924"/>
                  <a:pt x="615339" y="1443790"/>
                  <a:pt x="681790" y="1443790"/>
                </a:cubicBezTo>
                <a:close/>
                <a:moveTo>
                  <a:pt x="1965158" y="2085474"/>
                </a:moveTo>
                <a:cubicBezTo>
                  <a:pt x="2031608" y="2085474"/>
                  <a:pt x="2085474" y="2031608"/>
                  <a:pt x="2085474" y="1965158"/>
                </a:cubicBezTo>
                <a:cubicBezTo>
                  <a:pt x="2085474" y="1898708"/>
                  <a:pt x="2031608" y="1844842"/>
                  <a:pt x="1965158" y="1844842"/>
                </a:cubicBezTo>
                <a:cubicBezTo>
                  <a:pt x="1898708" y="1844842"/>
                  <a:pt x="1844842" y="1898708"/>
                  <a:pt x="1844842" y="1965158"/>
                </a:cubicBezTo>
                <a:cubicBezTo>
                  <a:pt x="1844842" y="2031608"/>
                  <a:pt x="1898708" y="2085474"/>
                  <a:pt x="1965158" y="2085474"/>
                </a:cubicBezTo>
                <a:close/>
                <a:moveTo>
                  <a:pt x="1323474" y="2727158"/>
                </a:moveTo>
                <a:cubicBezTo>
                  <a:pt x="1389924" y="2727158"/>
                  <a:pt x="1443790" y="2673293"/>
                  <a:pt x="1443790" y="2606842"/>
                </a:cubicBezTo>
                <a:cubicBezTo>
                  <a:pt x="1443790" y="2540392"/>
                  <a:pt x="1389924" y="2486526"/>
                  <a:pt x="1323474" y="2486526"/>
                </a:cubicBezTo>
                <a:cubicBezTo>
                  <a:pt x="1257023" y="2486526"/>
                  <a:pt x="1203158" y="2540392"/>
                  <a:pt x="1203158" y="2606842"/>
                </a:cubicBezTo>
                <a:cubicBezTo>
                  <a:pt x="1203158" y="2673293"/>
                  <a:pt x="1257023" y="2727158"/>
                  <a:pt x="1323474" y="2727158"/>
                </a:cubicBezTo>
                <a:close/>
                <a:moveTo>
                  <a:pt x="1965158" y="802105"/>
                </a:moveTo>
                <a:cubicBezTo>
                  <a:pt x="2031608" y="802105"/>
                  <a:pt x="2085474" y="748240"/>
                  <a:pt x="2085474" y="681790"/>
                </a:cubicBezTo>
                <a:cubicBezTo>
                  <a:pt x="2085474" y="615339"/>
                  <a:pt x="2031608" y="561474"/>
                  <a:pt x="1965158" y="561474"/>
                </a:cubicBezTo>
                <a:cubicBezTo>
                  <a:pt x="1898708" y="561474"/>
                  <a:pt x="1844842" y="615339"/>
                  <a:pt x="1844842" y="681790"/>
                </a:cubicBezTo>
                <a:cubicBezTo>
                  <a:pt x="1844842" y="748240"/>
                  <a:pt x="1898708" y="802105"/>
                  <a:pt x="1965158" y="802105"/>
                </a:cubicBezTo>
                <a:close/>
                <a:moveTo>
                  <a:pt x="1965158" y="10427368"/>
                </a:moveTo>
                <a:cubicBezTo>
                  <a:pt x="2031608" y="10427368"/>
                  <a:pt x="2085474" y="10373508"/>
                  <a:pt x="2085474" y="10307053"/>
                </a:cubicBezTo>
                <a:cubicBezTo>
                  <a:pt x="2085474" y="10240598"/>
                  <a:pt x="2031608" y="10186737"/>
                  <a:pt x="1965158" y="10186737"/>
                </a:cubicBezTo>
                <a:cubicBezTo>
                  <a:pt x="1898708" y="10186737"/>
                  <a:pt x="1844842" y="10240598"/>
                  <a:pt x="1844842" y="10307053"/>
                </a:cubicBezTo>
                <a:cubicBezTo>
                  <a:pt x="1844842" y="10373508"/>
                  <a:pt x="1898708" y="10427368"/>
                  <a:pt x="1965158" y="10427368"/>
                </a:cubicBezTo>
                <a:close/>
                <a:moveTo>
                  <a:pt x="2606842" y="11710737"/>
                </a:moveTo>
                <a:cubicBezTo>
                  <a:pt x="2673293" y="11710737"/>
                  <a:pt x="2727158" y="11656876"/>
                  <a:pt x="2727158" y="11590421"/>
                </a:cubicBezTo>
                <a:cubicBezTo>
                  <a:pt x="2727158" y="11523966"/>
                  <a:pt x="2673293" y="11470105"/>
                  <a:pt x="2606842" y="11470105"/>
                </a:cubicBezTo>
                <a:cubicBezTo>
                  <a:pt x="2540392" y="11470105"/>
                  <a:pt x="2486526" y="11523966"/>
                  <a:pt x="2486526" y="11590421"/>
                </a:cubicBezTo>
                <a:cubicBezTo>
                  <a:pt x="2486526" y="11656876"/>
                  <a:pt x="2540392" y="11710737"/>
                  <a:pt x="2606842" y="11710737"/>
                </a:cubicBezTo>
                <a:close/>
                <a:moveTo>
                  <a:pt x="1965158" y="9144000"/>
                </a:moveTo>
                <a:cubicBezTo>
                  <a:pt x="2031608" y="9144000"/>
                  <a:pt x="2085474" y="9090139"/>
                  <a:pt x="2085474" y="9023684"/>
                </a:cubicBezTo>
                <a:cubicBezTo>
                  <a:pt x="2085474" y="8957230"/>
                  <a:pt x="2031608" y="8903368"/>
                  <a:pt x="1965158" y="8903368"/>
                </a:cubicBezTo>
                <a:cubicBezTo>
                  <a:pt x="1898708" y="8903368"/>
                  <a:pt x="1844842" y="8957230"/>
                  <a:pt x="1844842" y="9023684"/>
                </a:cubicBezTo>
                <a:cubicBezTo>
                  <a:pt x="1844842" y="9090139"/>
                  <a:pt x="1898708" y="9144000"/>
                  <a:pt x="1965158" y="9144000"/>
                </a:cubicBezTo>
                <a:close/>
                <a:moveTo>
                  <a:pt x="1965158" y="9785684"/>
                </a:moveTo>
                <a:cubicBezTo>
                  <a:pt x="2031608" y="9785684"/>
                  <a:pt x="2085474" y="9731823"/>
                  <a:pt x="2085474" y="9665368"/>
                </a:cubicBezTo>
                <a:cubicBezTo>
                  <a:pt x="2085474" y="9598914"/>
                  <a:pt x="2031608" y="9545053"/>
                  <a:pt x="1965158" y="9545053"/>
                </a:cubicBezTo>
                <a:cubicBezTo>
                  <a:pt x="1898708" y="9545053"/>
                  <a:pt x="1844842" y="9598914"/>
                  <a:pt x="1844842" y="9665368"/>
                </a:cubicBezTo>
                <a:cubicBezTo>
                  <a:pt x="1844842" y="9731823"/>
                  <a:pt x="1898708" y="9785684"/>
                  <a:pt x="1965158" y="9785684"/>
                </a:cubicBezTo>
                <a:close/>
                <a:moveTo>
                  <a:pt x="1323474" y="8502316"/>
                </a:moveTo>
                <a:cubicBezTo>
                  <a:pt x="1389924" y="8502316"/>
                  <a:pt x="1443790" y="8448454"/>
                  <a:pt x="1443790" y="8382000"/>
                </a:cubicBezTo>
                <a:cubicBezTo>
                  <a:pt x="1443790" y="8315546"/>
                  <a:pt x="1389924" y="8261684"/>
                  <a:pt x="1323474" y="8261684"/>
                </a:cubicBezTo>
                <a:cubicBezTo>
                  <a:pt x="1257023" y="8261684"/>
                  <a:pt x="1203158" y="8315546"/>
                  <a:pt x="1203158" y="8382000"/>
                </a:cubicBezTo>
                <a:cubicBezTo>
                  <a:pt x="1203158" y="8448454"/>
                  <a:pt x="1257023" y="8502316"/>
                  <a:pt x="1323474" y="8502316"/>
                </a:cubicBezTo>
                <a:close/>
                <a:moveTo>
                  <a:pt x="4531895" y="1443790"/>
                </a:moveTo>
                <a:cubicBezTo>
                  <a:pt x="4598349" y="1443790"/>
                  <a:pt x="4652211" y="1389924"/>
                  <a:pt x="4652211" y="1323474"/>
                </a:cubicBezTo>
                <a:cubicBezTo>
                  <a:pt x="4652211" y="1257023"/>
                  <a:pt x="4598349" y="1203158"/>
                  <a:pt x="4531895" y="1203158"/>
                </a:cubicBezTo>
                <a:cubicBezTo>
                  <a:pt x="4465441" y="1203158"/>
                  <a:pt x="4411579" y="1257023"/>
                  <a:pt x="4411579" y="1323474"/>
                </a:cubicBezTo>
                <a:cubicBezTo>
                  <a:pt x="4411579" y="1389924"/>
                  <a:pt x="4465441" y="1443790"/>
                  <a:pt x="4531895" y="1443790"/>
                </a:cubicBezTo>
                <a:close/>
                <a:moveTo>
                  <a:pt x="5173579" y="1443790"/>
                </a:moveTo>
                <a:cubicBezTo>
                  <a:pt x="5240034" y="1443790"/>
                  <a:pt x="5293895" y="1389924"/>
                  <a:pt x="5293895" y="1323474"/>
                </a:cubicBezTo>
                <a:cubicBezTo>
                  <a:pt x="5293895" y="1257023"/>
                  <a:pt x="5240034" y="1203158"/>
                  <a:pt x="5173579" y="1203158"/>
                </a:cubicBezTo>
                <a:cubicBezTo>
                  <a:pt x="5107125" y="1203158"/>
                  <a:pt x="5053263" y="1257023"/>
                  <a:pt x="5053263" y="1323474"/>
                </a:cubicBezTo>
                <a:cubicBezTo>
                  <a:pt x="5053263" y="1389924"/>
                  <a:pt x="5107125" y="1443790"/>
                  <a:pt x="5173579" y="1443790"/>
                </a:cubicBezTo>
                <a:close/>
                <a:moveTo>
                  <a:pt x="4531895" y="802105"/>
                </a:moveTo>
                <a:cubicBezTo>
                  <a:pt x="4598349" y="802105"/>
                  <a:pt x="4652211" y="748240"/>
                  <a:pt x="4652211" y="681790"/>
                </a:cubicBezTo>
                <a:cubicBezTo>
                  <a:pt x="4652211" y="615339"/>
                  <a:pt x="4598349" y="561474"/>
                  <a:pt x="4531895" y="561474"/>
                </a:cubicBezTo>
                <a:cubicBezTo>
                  <a:pt x="4465441" y="561474"/>
                  <a:pt x="4411579" y="615339"/>
                  <a:pt x="4411579" y="681790"/>
                </a:cubicBezTo>
                <a:cubicBezTo>
                  <a:pt x="4411579" y="748240"/>
                  <a:pt x="4465441" y="802105"/>
                  <a:pt x="4531895" y="802105"/>
                </a:cubicBezTo>
                <a:close/>
                <a:moveTo>
                  <a:pt x="5815263" y="2727158"/>
                </a:moveTo>
                <a:cubicBezTo>
                  <a:pt x="5881718" y="2727158"/>
                  <a:pt x="5935579" y="2673293"/>
                  <a:pt x="5935579" y="2606842"/>
                </a:cubicBezTo>
                <a:cubicBezTo>
                  <a:pt x="5935579" y="2540392"/>
                  <a:pt x="5881718" y="2486526"/>
                  <a:pt x="5815263" y="2486526"/>
                </a:cubicBezTo>
                <a:cubicBezTo>
                  <a:pt x="5748809" y="2486526"/>
                  <a:pt x="5694948" y="2540392"/>
                  <a:pt x="5694948" y="2606842"/>
                </a:cubicBezTo>
                <a:cubicBezTo>
                  <a:pt x="5694948" y="2673293"/>
                  <a:pt x="5748809" y="2727158"/>
                  <a:pt x="5815263" y="2727158"/>
                </a:cubicBezTo>
                <a:close/>
                <a:moveTo>
                  <a:pt x="6456948" y="2085474"/>
                </a:moveTo>
                <a:cubicBezTo>
                  <a:pt x="6523402" y="2085474"/>
                  <a:pt x="6577263" y="2031608"/>
                  <a:pt x="6577263" y="1965158"/>
                </a:cubicBezTo>
                <a:cubicBezTo>
                  <a:pt x="6577263" y="1898708"/>
                  <a:pt x="6523402" y="1844842"/>
                  <a:pt x="6456948" y="1844842"/>
                </a:cubicBezTo>
                <a:cubicBezTo>
                  <a:pt x="6390493" y="1844842"/>
                  <a:pt x="6336632" y="1898708"/>
                  <a:pt x="6336632" y="1965158"/>
                </a:cubicBezTo>
                <a:cubicBezTo>
                  <a:pt x="6336632" y="2031608"/>
                  <a:pt x="6390493" y="2085474"/>
                  <a:pt x="6456948" y="2085474"/>
                </a:cubicBezTo>
                <a:close/>
                <a:moveTo>
                  <a:pt x="6456948" y="802105"/>
                </a:moveTo>
                <a:cubicBezTo>
                  <a:pt x="6523402" y="802105"/>
                  <a:pt x="6577263" y="748240"/>
                  <a:pt x="6577263" y="681790"/>
                </a:cubicBezTo>
                <a:cubicBezTo>
                  <a:pt x="6577263" y="615339"/>
                  <a:pt x="6523402" y="561474"/>
                  <a:pt x="6456948" y="561474"/>
                </a:cubicBezTo>
                <a:cubicBezTo>
                  <a:pt x="6390493" y="561474"/>
                  <a:pt x="6336632" y="615339"/>
                  <a:pt x="6336632" y="681790"/>
                </a:cubicBezTo>
                <a:cubicBezTo>
                  <a:pt x="6336632" y="748240"/>
                  <a:pt x="6390493" y="802105"/>
                  <a:pt x="6456948" y="802105"/>
                </a:cubicBezTo>
                <a:close/>
                <a:moveTo>
                  <a:pt x="10948737" y="7860632"/>
                </a:moveTo>
                <a:cubicBezTo>
                  <a:pt x="11015192" y="7860632"/>
                  <a:pt x="11069053" y="7806770"/>
                  <a:pt x="11069053" y="7740316"/>
                </a:cubicBezTo>
                <a:cubicBezTo>
                  <a:pt x="11069053" y="7673862"/>
                  <a:pt x="11015192" y="7620000"/>
                  <a:pt x="10948737" y="7620000"/>
                </a:cubicBezTo>
                <a:cubicBezTo>
                  <a:pt x="10882282" y="7620000"/>
                  <a:pt x="10828421" y="7673862"/>
                  <a:pt x="10828421" y="7740316"/>
                </a:cubicBezTo>
                <a:cubicBezTo>
                  <a:pt x="10828421" y="7806770"/>
                  <a:pt x="10882282" y="7860632"/>
                  <a:pt x="10948737" y="7860632"/>
                </a:cubicBezTo>
                <a:close/>
                <a:moveTo>
                  <a:pt x="10307053" y="8502316"/>
                </a:moveTo>
                <a:cubicBezTo>
                  <a:pt x="10373508" y="8502316"/>
                  <a:pt x="10427368" y="8448454"/>
                  <a:pt x="10427368" y="8382000"/>
                </a:cubicBezTo>
                <a:cubicBezTo>
                  <a:pt x="10427368" y="8315546"/>
                  <a:pt x="10373508" y="8261684"/>
                  <a:pt x="10307053" y="8261684"/>
                </a:cubicBezTo>
                <a:cubicBezTo>
                  <a:pt x="10240598" y="8261684"/>
                  <a:pt x="10186737" y="8315546"/>
                  <a:pt x="10186737" y="8382000"/>
                </a:cubicBezTo>
                <a:cubicBezTo>
                  <a:pt x="10186737" y="8448454"/>
                  <a:pt x="10240598" y="8502316"/>
                  <a:pt x="10307053" y="8502316"/>
                </a:cubicBezTo>
                <a:close/>
                <a:moveTo>
                  <a:pt x="10307053" y="9144000"/>
                </a:moveTo>
                <a:cubicBezTo>
                  <a:pt x="10373508" y="9144000"/>
                  <a:pt x="10427368" y="9090139"/>
                  <a:pt x="10427368" y="9023684"/>
                </a:cubicBezTo>
                <a:cubicBezTo>
                  <a:pt x="10427368" y="8957230"/>
                  <a:pt x="10373508" y="8903368"/>
                  <a:pt x="10307053" y="8903368"/>
                </a:cubicBezTo>
                <a:cubicBezTo>
                  <a:pt x="10240598" y="8903368"/>
                  <a:pt x="10186737" y="8957230"/>
                  <a:pt x="10186737" y="9023684"/>
                </a:cubicBezTo>
                <a:cubicBezTo>
                  <a:pt x="10186737" y="9090139"/>
                  <a:pt x="10240598" y="9144000"/>
                  <a:pt x="10307053" y="9144000"/>
                </a:cubicBezTo>
                <a:close/>
                <a:moveTo>
                  <a:pt x="10307053" y="9785684"/>
                </a:moveTo>
                <a:cubicBezTo>
                  <a:pt x="10373508" y="9785684"/>
                  <a:pt x="10427368" y="9731823"/>
                  <a:pt x="10427368" y="9665368"/>
                </a:cubicBezTo>
                <a:cubicBezTo>
                  <a:pt x="10427368" y="9598914"/>
                  <a:pt x="10373508" y="9545053"/>
                  <a:pt x="10307053" y="9545053"/>
                </a:cubicBezTo>
                <a:cubicBezTo>
                  <a:pt x="10240598" y="9545053"/>
                  <a:pt x="10186737" y="9598914"/>
                  <a:pt x="10186737" y="9665368"/>
                </a:cubicBezTo>
                <a:cubicBezTo>
                  <a:pt x="10186737" y="9731823"/>
                  <a:pt x="10240598" y="9785684"/>
                  <a:pt x="10307053" y="9785684"/>
                </a:cubicBezTo>
                <a:close/>
                <a:moveTo>
                  <a:pt x="681790" y="7218948"/>
                </a:moveTo>
                <a:cubicBezTo>
                  <a:pt x="748240" y="7218948"/>
                  <a:pt x="802105" y="7165086"/>
                  <a:pt x="802105" y="7098632"/>
                </a:cubicBezTo>
                <a:cubicBezTo>
                  <a:pt x="802105" y="7032178"/>
                  <a:pt x="748240" y="6978316"/>
                  <a:pt x="681790" y="6978316"/>
                </a:cubicBezTo>
                <a:cubicBezTo>
                  <a:pt x="615339" y="6978316"/>
                  <a:pt x="561474" y="7032178"/>
                  <a:pt x="561474" y="7098632"/>
                </a:cubicBezTo>
                <a:cubicBezTo>
                  <a:pt x="561474" y="7165086"/>
                  <a:pt x="615339" y="7218948"/>
                  <a:pt x="681790" y="7218948"/>
                </a:cubicBezTo>
                <a:close/>
                <a:moveTo>
                  <a:pt x="681790" y="7860632"/>
                </a:moveTo>
                <a:cubicBezTo>
                  <a:pt x="748240" y="7860632"/>
                  <a:pt x="802105" y="7806770"/>
                  <a:pt x="802105" y="7740316"/>
                </a:cubicBezTo>
                <a:cubicBezTo>
                  <a:pt x="802105" y="7673862"/>
                  <a:pt x="748240" y="7620000"/>
                  <a:pt x="681790" y="7620000"/>
                </a:cubicBezTo>
                <a:cubicBezTo>
                  <a:pt x="615339" y="7620000"/>
                  <a:pt x="561474" y="7673862"/>
                  <a:pt x="561474" y="7740316"/>
                </a:cubicBezTo>
                <a:cubicBezTo>
                  <a:pt x="561474" y="7806770"/>
                  <a:pt x="615339" y="7860632"/>
                  <a:pt x="681790" y="7860632"/>
                </a:cubicBezTo>
                <a:close/>
                <a:moveTo>
                  <a:pt x="681790" y="6577263"/>
                </a:moveTo>
                <a:cubicBezTo>
                  <a:pt x="748240" y="6577263"/>
                  <a:pt x="802105" y="6523402"/>
                  <a:pt x="802105" y="6456948"/>
                </a:cubicBezTo>
                <a:cubicBezTo>
                  <a:pt x="802105" y="6390493"/>
                  <a:pt x="748240" y="6336632"/>
                  <a:pt x="681790" y="6336632"/>
                </a:cubicBezTo>
                <a:cubicBezTo>
                  <a:pt x="615339" y="6336632"/>
                  <a:pt x="561474" y="6390493"/>
                  <a:pt x="561474" y="6456948"/>
                </a:cubicBezTo>
                <a:cubicBezTo>
                  <a:pt x="561474" y="6523402"/>
                  <a:pt x="615339" y="6577263"/>
                  <a:pt x="681790" y="6577263"/>
                </a:cubicBezTo>
                <a:close/>
                <a:moveTo>
                  <a:pt x="1323474" y="6577263"/>
                </a:moveTo>
                <a:cubicBezTo>
                  <a:pt x="1389924" y="6577263"/>
                  <a:pt x="1443790" y="6523402"/>
                  <a:pt x="1443790" y="6456948"/>
                </a:cubicBezTo>
                <a:cubicBezTo>
                  <a:pt x="1443790" y="6390493"/>
                  <a:pt x="1389924" y="6336632"/>
                  <a:pt x="1323474" y="6336632"/>
                </a:cubicBezTo>
                <a:cubicBezTo>
                  <a:pt x="1257023" y="6336632"/>
                  <a:pt x="1203158" y="6390493"/>
                  <a:pt x="1203158" y="6456948"/>
                </a:cubicBezTo>
                <a:cubicBezTo>
                  <a:pt x="1203158" y="6523402"/>
                  <a:pt x="1257023" y="6577263"/>
                  <a:pt x="1323474" y="6577263"/>
                </a:cubicBezTo>
                <a:close/>
                <a:moveTo>
                  <a:pt x="681790" y="3368842"/>
                </a:moveTo>
                <a:cubicBezTo>
                  <a:pt x="748240" y="3368842"/>
                  <a:pt x="802105" y="3314977"/>
                  <a:pt x="802105" y="3248526"/>
                </a:cubicBezTo>
                <a:cubicBezTo>
                  <a:pt x="802105" y="3182076"/>
                  <a:pt x="748240" y="3128211"/>
                  <a:pt x="681790" y="3128211"/>
                </a:cubicBezTo>
                <a:cubicBezTo>
                  <a:pt x="615339" y="3128211"/>
                  <a:pt x="561474" y="3182076"/>
                  <a:pt x="561474" y="3248526"/>
                </a:cubicBezTo>
                <a:cubicBezTo>
                  <a:pt x="561474" y="3314977"/>
                  <a:pt x="615339" y="3368842"/>
                  <a:pt x="681790" y="3368842"/>
                </a:cubicBezTo>
                <a:close/>
                <a:moveTo>
                  <a:pt x="1965158" y="5935579"/>
                </a:moveTo>
                <a:cubicBezTo>
                  <a:pt x="2031608" y="5935579"/>
                  <a:pt x="2085474" y="5881718"/>
                  <a:pt x="2085474" y="5815263"/>
                </a:cubicBezTo>
                <a:cubicBezTo>
                  <a:pt x="2085474" y="5748809"/>
                  <a:pt x="2031608" y="5694948"/>
                  <a:pt x="1965158" y="5694948"/>
                </a:cubicBezTo>
                <a:cubicBezTo>
                  <a:pt x="1898708" y="5694948"/>
                  <a:pt x="1844842" y="5748809"/>
                  <a:pt x="1844842" y="5815263"/>
                </a:cubicBezTo>
                <a:cubicBezTo>
                  <a:pt x="1844842" y="5881718"/>
                  <a:pt x="1898708" y="5935579"/>
                  <a:pt x="1965158" y="5935579"/>
                </a:cubicBezTo>
                <a:close/>
                <a:moveTo>
                  <a:pt x="2606842" y="5293895"/>
                </a:moveTo>
                <a:cubicBezTo>
                  <a:pt x="2673293" y="5293895"/>
                  <a:pt x="2727158" y="5240034"/>
                  <a:pt x="2727158" y="5173579"/>
                </a:cubicBezTo>
                <a:cubicBezTo>
                  <a:pt x="2727158" y="5107125"/>
                  <a:pt x="2673293" y="5053263"/>
                  <a:pt x="2606842" y="5053263"/>
                </a:cubicBezTo>
                <a:cubicBezTo>
                  <a:pt x="2540392" y="5053263"/>
                  <a:pt x="2486526" y="5107125"/>
                  <a:pt x="2486526" y="5173579"/>
                </a:cubicBezTo>
                <a:cubicBezTo>
                  <a:pt x="2486526" y="5240034"/>
                  <a:pt x="2540392" y="5293895"/>
                  <a:pt x="2606842" y="5293895"/>
                </a:cubicBezTo>
                <a:close/>
              </a:path>
            </a:pathLst>
          </a:custGeom>
          <a:solidFill>
            <a:srgbClr val="237825">
              <a:alpha val="5000"/>
            </a:srgbClr>
          </a:solidFill>
          <a:ln w="40105" cap="flat">
            <a:noFill/>
            <a:prstDash val="solid"/>
            <a:miter/>
          </a:ln>
        </p:spPr>
        <p:txBody>
          <a:bodyPr rtlCol="0" anchor="ctr"/>
          <a:p>
            <a:endParaRPr lang="zh-CN" altLang="en-US"/>
          </a:p>
        </p:txBody>
      </p:sp>
      <p:pic>
        <p:nvPicPr>
          <p:cNvPr id="2097158" name="Picture 6" descr="C:\Users\Administrator.PC-20110803SOOA\Desktop\路\92feb162706bae500d33fa1d.gif"/>
          <p:cNvPicPr>
            <a:picLocks noChangeAspect="1" noChangeArrowheads="1"/>
          </p:cNvPicPr>
          <p:nvPr/>
        </p:nvPicPr>
        <p:blipFill>
          <a:blip r:embed="rId1"/>
          <a:srcRect/>
          <a:stretch>
            <a:fillRect/>
          </a:stretch>
        </p:blipFill>
        <p:spPr bwMode="auto">
          <a:xfrm>
            <a:off x="3815168" y="5553376"/>
            <a:ext cx="839117" cy="1260000"/>
          </a:xfrm>
          <a:prstGeom prst="rect">
            <a:avLst/>
          </a:prstGeom>
          <a:noFill/>
          <a:ln>
            <a:noFill/>
          </a:ln>
        </p:spPr>
      </p:pic>
      <p:pic>
        <p:nvPicPr>
          <p:cNvPr id="2097159" name="Picture 3"/>
          <p:cNvPicPr preferRelativeResize="0">
            <a:picLocks noChangeArrowheads="1"/>
          </p:cNvPicPr>
          <p:nvPr/>
        </p:nvPicPr>
        <p:blipFill>
          <a:blip r:embed="rId2" cstate="print"/>
          <a:stretch>
            <a:fillRect/>
          </a:stretch>
        </p:blipFill>
        <p:spPr bwMode="auto">
          <a:xfrm>
            <a:off x="3755848" y="2823316"/>
            <a:ext cx="972000" cy="972000"/>
          </a:xfrm>
          <a:prstGeom prst="rect">
            <a:avLst/>
          </a:prstGeom>
          <a:noFill/>
          <a:ln>
            <a:noFill/>
          </a:ln>
        </p:spPr>
      </p:pic>
      <p:grpSp>
        <p:nvGrpSpPr>
          <p:cNvPr id="55" name="组合 17"/>
          <p:cNvGrpSpPr/>
          <p:nvPr/>
        </p:nvGrpSpPr>
        <p:grpSpPr>
          <a:xfrm>
            <a:off x="3626266" y="3943277"/>
            <a:ext cx="1246187" cy="1245600"/>
            <a:chOff x="2951178" y="3756978"/>
            <a:chExt cx="1246187" cy="1245600"/>
          </a:xfrm>
        </p:grpSpPr>
        <p:sp>
          <p:nvSpPr>
            <p:cNvPr id="1048591" name="矩形 2"/>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592" name="椭圆 16"/>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593" name="椭圆 5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594" name="椭圆 58"/>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595" name="椭圆 59"/>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596" name="矩形 3"/>
          <p:cNvSpPr>
            <a:spLocks noChangeArrowheads="1"/>
          </p:cNvSpPr>
          <p:nvPr/>
        </p:nvSpPr>
        <p:spPr bwMode="auto">
          <a:xfrm>
            <a:off x="3781626" y="3706435"/>
            <a:ext cx="1065575" cy="1558289"/>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pic>
        <p:nvPicPr>
          <p:cNvPr id="2097160" name="跳">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73047" y="3647632"/>
            <a:ext cx="609600" cy="609600"/>
          </a:xfrm>
          <a:prstGeom prst="rect">
            <a:avLst/>
          </a:prstGeom>
        </p:spPr>
      </p:pic>
      <p:grpSp>
        <p:nvGrpSpPr>
          <p:cNvPr id="56" name="组合 87"/>
          <p:cNvGrpSpPr/>
          <p:nvPr/>
        </p:nvGrpSpPr>
        <p:grpSpPr>
          <a:xfrm>
            <a:off x="4865262" y="3705685"/>
            <a:ext cx="1246187" cy="1558290"/>
            <a:chOff x="2951178" y="3520136"/>
            <a:chExt cx="1246187" cy="1558290"/>
          </a:xfrm>
        </p:grpSpPr>
        <p:grpSp>
          <p:nvGrpSpPr>
            <p:cNvPr id="57" name="组合 88"/>
            <p:cNvGrpSpPr/>
            <p:nvPr/>
          </p:nvGrpSpPr>
          <p:grpSpPr>
            <a:xfrm>
              <a:off x="2951178" y="3756978"/>
              <a:ext cx="1246187" cy="1245600"/>
              <a:chOff x="2951178" y="3756978"/>
              <a:chExt cx="1246187" cy="1245600"/>
            </a:xfrm>
          </p:grpSpPr>
          <p:sp>
            <p:nvSpPr>
              <p:cNvPr id="1048597" name="矩形 90"/>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598" name="椭圆 91"/>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599" name="椭圆 92"/>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00" name="椭圆 93"/>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01" name="椭圆 94"/>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02"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58" name="组合 95"/>
          <p:cNvGrpSpPr/>
          <p:nvPr/>
        </p:nvGrpSpPr>
        <p:grpSpPr>
          <a:xfrm>
            <a:off x="6106490" y="3705685"/>
            <a:ext cx="1246187" cy="1558290"/>
            <a:chOff x="2951178" y="3520136"/>
            <a:chExt cx="1246187" cy="1558290"/>
          </a:xfrm>
        </p:grpSpPr>
        <p:grpSp>
          <p:nvGrpSpPr>
            <p:cNvPr id="59" name="组合 96"/>
            <p:cNvGrpSpPr/>
            <p:nvPr/>
          </p:nvGrpSpPr>
          <p:grpSpPr>
            <a:xfrm>
              <a:off x="2951178" y="3756978"/>
              <a:ext cx="1246187" cy="1245600"/>
              <a:chOff x="2951178" y="3756978"/>
              <a:chExt cx="1246187" cy="1245600"/>
            </a:xfrm>
          </p:grpSpPr>
          <p:sp>
            <p:nvSpPr>
              <p:cNvPr id="1048603" name="矩形 98"/>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04" name="椭圆 99"/>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05" name="椭圆 100"/>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06" name="椭圆 101"/>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07" name="椭圆 102"/>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08"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60" name="组合 103"/>
          <p:cNvGrpSpPr/>
          <p:nvPr/>
        </p:nvGrpSpPr>
        <p:grpSpPr>
          <a:xfrm>
            <a:off x="7345486" y="3705685"/>
            <a:ext cx="1246187" cy="1558290"/>
            <a:chOff x="2951178" y="3520136"/>
            <a:chExt cx="1246187" cy="1558290"/>
          </a:xfrm>
        </p:grpSpPr>
        <p:grpSp>
          <p:nvGrpSpPr>
            <p:cNvPr id="61" name="组合 104"/>
            <p:cNvGrpSpPr/>
            <p:nvPr/>
          </p:nvGrpSpPr>
          <p:grpSpPr>
            <a:xfrm>
              <a:off x="2951178" y="3756978"/>
              <a:ext cx="1246187" cy="1245600"/>
              <a:chOff x="2951178" y="3756978"/>
              <a:chExt cx="1246187" cy="1245600"/>
            </a:xfrm>
          </p:grpSpPr>
          <p:sp>
            <p:nvSpPr>
              <p:cNvPr id="1048609" name="矩形 106"/>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10" name="椭圆 107"/>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11" name="椭圆 108"/>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12" name="椭圆 109"/>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13" name="椭圆 110"/>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14"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62" name="组合 26"/>
          <p:cNvGrpSpPr/>
          <p:nvPr/>
        </p:nvGrpSpPr>
        <p:grpSpPr>
          <a:xfrm>
            <a:off x="6076918" y="908720"/>
            <a:ext cx="1246187" cy="1558290"/>
            <a:chOff x="2951178" y="3520136"/>
            <a:chExt cx="1246187" cy="1558290"/>
          </a:xfrm>
        </p:grpSpPr>
        <p:grpSp>
          <p:nvGrpSpPr>
            <p:cNvPr id="63" name="组合 152"/>
            <p:cNvGrpSpPr/>
            <p:nvPr/>
          </p:nvGrpSpPr>
          <p:grpSpPr>
            <a:xfrm>
              <a:off x="2951178" y="3756978"/>
              <a:ext cx="1246187" cy="1245600"/>
              <a:chOff x="2951178" y="3756978"/>
              <a:chExt cx="1246187" cy="1245600"/>
            </a:xfrm>
          </p:grpSpPr>
          <p:sp>
            <p:nvSpPr>
              <p:cNvPr id="1048615" name="矩形 15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16" name="椭圆 15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17" name="椭圆 15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18" name="椭圆 15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19" name="椭圆 15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20"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64" name="组合 171"/>
          <p:cNvGrpSpPr/>
          <p:nvPr/>
        </p:nvGrpSpPr>
        <p:grpSpPr>
          <a:xfrm>
            <a:off x="7324479" y="908720"/>
            <a:ext cx="1246187" cy="1558290"/>
            <a:chOff x="2951178" y="3520136"/>
            <a:chExt cx="1246187" cy="1558290"/>
          </a:xfrm>
        </p:grpSpPr>
        <p:grpSp>
          <p:nvGrpSpPr>
            <p:cNvPr id="65" name="组合 172"/>
            <p:cNvGrpSpPr/>
            <p:nvPr/>
          </p:nvGrpSpPr>
          <p:grpSpPr>
            <a:xfrm>
              <a:off x="2951178" y="3756978"/>
              <a:ext cx="1246187" cy="1245600"/>
              <a:chOff x="2951178" y="3756978"/>
              <a:chExt cx="1246187" cy="1245600"/>
            </a:xfrm>
          </p:grpSpPr>
          <p:sp>
            <p:nvSpPr>
              <p:cNvPr id="1048621" name="矩形 17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22" name="椭圆 17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23" name="椭圆 17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24" name="椭圆 17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25" name="椭圆 17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26"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sp>
        <p:nvSpPr>
          <p:cNvPr id="1048627" name="矩形 3"/>
          <p:cNvSpPr>
            <a:spLocks noChangeArrowheads="1"/>
          </p:cNvSpPr>
          <p:nvPr/>
        </p:nvSpPr>
        <p:spPr bwMode="auto">
          <a:xfrm>
            <a:off x="3590925" y="3926205"/>
            <a:ext cx="1313180" cy="1242060"/>
          </a:xfrm>
          <a:prstGeom prst="rect">
            <a:avLst/>
          </a:prstGeom>
          <a:noFill/>
          <a:ln>
            <a:noFill/>
          </a:ln>
        </p:spPr>
        <p:txBody>
          <a:bodyPr wrap="none" anchor="ctr" anchorCtr="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3000" b="1" dirty="0">
                <a:solidFill>
                  <a:srgbClr val="FF0000"/>
                </a:solidFill>
                <a:latin typeface="微软雅黑" panose="020B0503020204020204" pitchFamily="34" charset="-122"/>
                <a:ea typeface="微软雅黑" panose="020B0503020204020204" pitchFamily="34" charset="-122"/>
              </a:rPr>
              <a:t>Name</a:t>
            </a:r>
            <a:endParaRPr lang="en-US" altLang="zh-CN" sz="3000" b="1" dirty="0">
              <a:solidFill>
                <a:srgbClr val="FF0000"/>
              </a:solidFill>
              <a:latin typeface="微软雅黑" panose="020B0503020204020204" pitchFamily="34" charset="-122"/>
              <a:ea typeface="微软雅黑" panose="020B0503020204020204" pitchFamily="34" charset="-122"/>
            </a:endParaRPr>
          </a:p>
        </p:txBody>
      </p:sp>
      <p:pic>
        <p:nvPicPr>
          <p:cNvPr id="2097161" name="图片 112" descr="图片包含 游戏机, 画, 键盘&#10;&#10;描述已自动生成"/>
          <p:cNvPicPr>
            <a:picLocks noChangeAspect="1"/>
          </p:cNvPicPr>
          <p:nvPr/>
        </p:nvPicPr>
        <p:blipFill>
          <a:blip r:embed="rId6"/>
          <a:stretch>
            <a:fillRect/>
          </a:stretch>
        </p:blipFill>
        <p:spPr>
          <a:xfrm>
            <a:off x="2337264" y="3925997"/>
            <a:ext cx="1270941" cy="1270941"/>
          </a:xfrm>
          <a:prstGeom prst="rect">
            <a:avLst/>
          </a:prstGeom>
        </p:spPr>
      </p:pic>
      <p:pic>
        <p:nvPicPr>
          <p:cNvPr id="2097162" name="图片 8" descr="图片包含 游戏机, 画, 键盘&#10;&#10;描述已自动生成"/>
          <p:cNvPicPr>
            <a:picLocks noChangeAspect="1"/>
          </p:cNvPicPr>
          <p:nvPr/>
        </p:nvPicPr>
        <p:blipFill>
          <a:blip r:embed="rId6"/>
          <a:stretch>
            <a:fillRect/>
          </a:stretch>
        </p:blipFill>
        <p:spPr>
          <a:xfrm>
            <a:off x="8581371" y="1120220"/>
            <a:ext cx="1270941" cy="1270941"/>
          </a:xfrm>
          <a:prstGeom prst="rect">
            <a:avLst/>
          </a:prstGeom>
        </p:spPr>
      </p:pic>
      <p:grpSp>
        <p:nvGrpSpPr>
          <p:cNvPr id="66" name="组合 10"/>
          <p:cNvGrpSpPr/>
          <p:nvPr/>
        </p:nvGrpSpPr>
        <p:grpSpPr>
          <a:xfrm>
            <a:off x="8591673" y="3925997"/>
            <a:ext cx="1219048" cy="1409840"/>
            <a:chOff x="10272464" y="3012113"/>
            <a:chExt cx="1219048" cy="1409840"/>
          </a:xfrm>
        </p:grpSpPr>
        <p:pic>
          <p:nvPicPr>
            <p:cNvPr id="2097163" name="图片 6" descr="图片包含 游戏机, 食物&#10;&#10;描述已自动生成"/>
            <p:cNvPicPr>
              <a:picLocks noChangeAspect="1"/>
            </p:cNvPicPr>
            <p:nvPr/>
          </p:nvPicPr>
          <p:blipFill rotWithShape="1">
            <a:blip r:embed="rId7"/>
            <a:srcRect b="42174"/>
            <a:stretch>
              <a:fillRect/>
            </a:stretch>
          </p:blipFill>
          <p:spPr>
            <a:xfrm>
              <a:off x="10272464" y="3012113"/>
              <a:ext cx="1219048" cy="704920"/>
            </a:xfrm>
            <a:prstGeom prst="rect">
              <a:avLst/>
            </a:prstGeom>
          </p:spPr>
        </p:pic>
        <p:pic>
          <p:nvPicPr>
            <p:cNvPr id="2097164" name="图片 114" descr="图片包含 游戏机, 食物&#10;&#10;描述已自动生成"/>
            <p:cNvPicPr>
              <a:picLocks noChangeAspect="1"/>
            </p:cNvPicPr>
            <p:nvPr/>
          </p:nvPicPr>
          <p:blipFill rotWithShape="1">
            <a:blip r:embed="rId7"/>
            <a:srcRect b="42174"/>
            <a:stretch>
              <a:fillRect/>
            </a:stretch>
          </p:blipFill>
          <p:spPr>
            <a:xfrm flipV="1">
              <a:off x="10272464" y="3717033"/>
              <a:ext cx="1219048" cy="704920"/>
            </a:xfrm>
            <a:prstGeom prst="rect">
              <a:avLst/>
            </a:prstGeom>
          </p:spPr>
        </p:pic>
      </p:grpSp>
      <p:grpSp>
        <p:nvGrpSpPr>
          <p:cNvPr id="67" name="组合 11"/>
          <p:cNvGrpSpPr/>
          <p:nvPr/>
        </p:nvGrpSpPr>
        <p:grpSpPr>
          <a:xfrm>
            <a:off x="263352" y="278690"/>
            <a:ext cx="1148946" cy="1062078"/>
            <a:chOff x="288000" y="220280"/>
            <a:chExt cx="1015529" cy="938748"/>
          </a:xfrm>
        </p:grpSpPr>
        <p:pic>
          <p:nvPicPr>
            <p:cNvPr id="2097165" name="图片 118" descr="图片包含 游戏机, 电脑&#10;&#10;描述已自动生成"/>
            <p:cNvPicPr>
              <a:picLocks noChangeAspect="1"/>
            </p:cNvPicPr>
            <p:nvPr/>
          </p:nvPicPr>
          <p:blipFill>
            <a:blip r:embed="rId8"/>
            <a:stretch>
              <a:fillRect/>
            </a:stretch>
          </p:blipFill>
          <p:spPr>
            <a:xfrm>
              <a:off x="364781" y="220280"/>
              <a:ext cx="938748" cy="938748"/>
            </a:xfrm>
            <a:prstGeom prst="rect">
              <a:avLst/>
            </a:prstGeom>
          </p:spPr>
        </p:pic>
        <p:sp>
          <p:nvSpPr>
            <p:cNvPr id="1048628" name="文本框 117"/>
            <p:cNvSpPr txBox="1"/>
            <p:nvPr/>
          </p:nvSpPr>
          <p:spPr>
            <a:xfrm>
              <a:off x="288000" y="578309"/>
              <a:ext cx="798231" cy="257620"/>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2097166" name="地上">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5"/>
          <a:stretch>
            <a:fillRect/>
          </a:stretch>
        </p:blipFill>
        <p:spPr>
          <a:xfrm>
            <a:off x="0" y="-841929"/>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97158"/>
                                        </p:tgtEl>
                                        <p:attrNameLst>
                                          <p:attrName>style.visibility</p:attrName>
                                        </p:attrNameLst>
                                      </p:cBhvr>
                                      <p:to>
                                        <p:strVal val="visible"/>
                                      </p:to>
                                    </p:set>
                                    <p:anim calcmode="lin" valueType="num">
                                      <p:cBhvr additive="base">
                                        <p:cTn id="7" dur="1000" fill="hold"/>
                                        <p:tgtEl>
                                          <p:spTgt spid="2097158"/>
                                        </p:tgtEl>
                                        <p:attrNameLst>
                                          <p:attrName>ppt_x</p:attrName>
                                        </p:attrNameLst>
                                      </p:cBhvr>
                                      <p:tavLst>
                                        <p:tav tm="0">
                                          <p:val>
                                            <p:strVal val="0-#ppt_w/2"/>
                                          </p:val>
                                        </p:tav>
                                        <p:tav tm="100000">
                                          <p:val>
                                            <p:strVal val="#ppt_x"/>
                                          </p:val>
                                        </p:tav>
                                      </p:tavLst>
                                    </p:anim>
                                    <p:anim calcmode="lin" valueType="num">
                                      <p:cBhvr additive="base">
                                        <p:cTn id="8" dur="1000" fill="hold"/>
                                        <p:tgtEl>
                                          <p:spTgt spid="209715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0" presetClass="path" presetSubtype="0" accel="50000" decel="50000" fill="hold" nodeType="afterEffect">
                                  <p:stCondLst>
                                    <p:cond delay="0"/>
                                  </p:stCondLst>
                                  <p:childTnLst>
                                    <p:animMotion origin="layout" path="M 4.375E-6 -3.7037E-7 L 4.375E-6 0.00023 C -0.00053 -0.0331 -0.00144 -0.06574 -0.00144 -0.09884 C -0.00144 -0.10093 4.375E-6 -0.09468 4.375E-6 -0.09259 C 0.00091 -0.06181 4.375E-6 -0.01551 4.375E-6 -3.7037E-7 Z " pathEditMode="relative" rAng="0" ptsTypes="AAAAA">
                                      <p:cBhvr>
                                        <p:cTn id="11" dur="1000" fill="hold"/>
                                        <p:tgtEl>
                                          <p:spTgt spid="2097158"/>
                                        </p:tgtEl>
                                        <p:attrNameLst>
                                          <p:attrName>ppt_x</p:attrName>
                                          <p:attrName>ppt_y</p:attrName>
                                        </p:attrNameLst>
                                      </p:cBhvr>
                                      <p:rCtr x="-52" y="-4954"/>
                                    </p:animMotion>
                                  </p:childTnLst>
                                </p:cTn>
                              </p:par>
                              <p:par>
                                <p:cTn id="12" presetID="1" presetClass="mediacall" presetSubtype="0" fill="hold" nodeType="withEffect">
                                  <p:stCondLst>
                                    <p:cond delay="300"/>
                                  </p:stCondLst>
                                  <p:childTnLst>
                                    <p:cmd type="call" cmd="playFrom(0.0)">
                                      <p:cBhvr>
                                        <p:cTn id="13" dur="673" fill="hold"/>
                                        <p:tgtEl>
                                          <p:spTgt spid="2097160"/>
                                        </p:tgtEl>
                                      </p:cBhvr>
                                    </p:cmd>
                                  </p:childTnLst>
                                </p:cTn>
                              </p:par>
                              <p:par>
                                <p:cTn id="14" presetID="42" presetClass="entr" presetSubtype="0" fill="hold" nodeType="withEffect">
                                  <p:stCondLst>
                                    <p:cond delay="500"/>
                                  </p:stCondLst>
                                  <p:childTnLst>
                                    <p:set>
                                      <p:cBhvr>
                                        <p:cTn id="15" dur="1" fill="hold">
                                          <p:stCondLst>
                                            <p:cond delay="0"/>
                                          </p:stCondLst>
                                        </p:cTn>
                                        <p:tgtEl>
                                          <p:spTgt spid="2097159"/>
                                        </p:tgtEl>
                                        <p:attrNameLst>
                                          <p:attrName>style.visibility</p:attrName>
                                        </p:attrNameLst>
                                      </p:cBhvr>
                                      <p:to>
                                        <p:strVal val="visible"/>
                                      </p:to>
                                    </p:set>
                                    <p:animEffect transition="in" filter="fade">
                                      <p:cBhvr>
                                        <p:cTn id="16" dur="450"/>
                                        <p:tgtEl>
                                          <p:spTgt spid="2097159"/>
                                        </p:tgtEl>
                                      </p:cBhvr>
                                    </p:animEffect>
                                    <p:anim calcmode="lin" valueType="num">
                                      <p:cBhvr>
                                        <p:cTn id="17" dur="450" fill="hold"/>
                                        <p:tgtEl>
                                          <p:spTgt spid="2097159"/>
                                        </p:tgtEl>
                                        <p:attrNameLst>
                                          <p:attrName>ppt_x</p:attrName>
                                        </p:attrNameLst>
                                      </p:cBhvr>
                                      <p:tavLst>
                                        <p:tav tm="0">
                                          <p:val>
                                            <p:strVal val="#ppt_x"/>
                                          </p:val>
                                        </p:tav>
                                        <p:tav tm="100000">
                                          <p:val>
                                            <p:strVal val="#ppt_x"/>
                                          </p:val>
                                        </p:tav>
                                      </p:tavLst>
                                    </p:anim>
                                    <p:anim calcmode="lin" valueType="num">
                                      <p:cBhvr>
                                        <p:cTn id="18" dur="450" fill="hold"/>
                                        <p:tgtEl>
                                          <p:spTgt spid="2097159"/>
                                        </p:tgtEl>
                                        <p:attrNameLst>
                                          <p:attrName>ppt_y</p:attrName>
                                        </p:attrNameLst>
                                      </p:cBhvr>
                                      <p:tavLst>
                                        <p:tav tm="0">
                                          <p:val>
                                            <p:strVal val="#ppt_y+.1"/>
                                          </p:val>
                                        </p:tav>
                                        <p:tav tm="100000">
                                          <p:val>
                                            <p:strVal val="#ppt_y"/>
                                          </p:val>
                                        </p:tav>
                                      </p:tavLst>
                                    </p:anim>
                                  </p:childTnLst>
                                </p:cTn>
                              </p:par>
                              <p:par>
                                <p:cTn id="19" presetID="45" presetClass="entr" presetSubtype="0" fill="hold" nodeType="withEffect">
                                  <p:stCondLst>
                                    <p:cond delay="500"/>
                                  </p:stCondLst>
                                  <p:childTnLst>
                                    <p:set>
                                      <p:cBhvr>
                                        <p:cTn id="20" dur="1" fill="hold">
                                          <p:stCondLst>
                                            <p:cond delay="0"/>
                                          </p:stCondLst>
                                        </p:cTn>
                                        <p:tgtEl>
                                          <p:spTgt spid="2097159"/>
                                        </p:tgtEl>
                                        <p:attrNameLst>
                                          <p:attrName>style.visibility</p:attrName>
                                        </p:attrNameLst>
                                      </p:cBhvr>
                                      <p:to>
                                        <p:strVal val="visible"/>
                                      </p:to>
                                    </p:set>
                                    <p:animEffect transition="in" filter="fade">
                                      <p:cBhvr>
                                        <p:cTn id="21" dur="450"/>
                                        <p:tgtEl>
                                          <p:spTgt spid="2097159"/>
                                        </p:tgtEl>
                                      </p:cBhvr>
                                    </p:animEffect>
                                    <p:anim calcmode="lin" valueType="num">
                                      <p:cBhvr>
                                        <p:cTn id="22" dur="450" fill="hold"/>
                                        <p:tgtEl>
                                          <p:spTgt spid="2097159"/>
                                        </p:tgtEl>
                                        <p:attrNameLst>
                                          <p:attrName>ppt_w</p:attrName>
                                        </p:attrNameLst>
                                      </p:cBhvr>
                                      <p:tavLst>
                                        <p:tav tm="0" fmla="#ppt_w*sin(2.5*pi*$)">
                                          <p:val>
                                            <p:fltVal val="0.0"/>
                                          </p:val>
                                        </p:tav>
                                        <p:tav tm="100000">
                                          <p:val>
                                            <p:fltVal val="1.0"/>
                                          </p:val>
                                        </p:tav>
                                      </p:tavLst>
                                    </p:anim>
                                    <p:anim calcmode="lin" valueType="num">
                                      <p:cBhvr>
                                        <p:cTn id="23" dur="450" fill="hold"/>
                                        <p:tgtEl>
                                          <p:spTgt spid="209715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11" name="金币.wav"/>
                                        </p:tgtEl>
                                      </p:cMediaNode>
                                    </p:audio>
                                  </p:subTnLst>
                                </p:cTn>
                              </p:par>
                              <p:par>
                                <p:cTn id="24" presetID="10" presetClass="exit" presetSubtype="0" fill="hold" nodeType="withEffect">
                                  <p:stCondLst>
                                    <p:cond delay="2000"/>
                                  </p:stCondLst>
                                  <p:childTnLst>
                                    <p:animEffect transition="out" filter="fade">
                                      <p:cBhvr>
                                        <p:cTn id="25" dur="200"/>
                                        <p:tgtEl>
                                          <p:spTgt spid="2097159"/>
                                        </p:tgtEl>
                                      </p:cBhvr>
                                    </p:animEffect>
                                    <p:set>
                                      <p:cBhvr>
                                        <p:cTn id="26" dur="1" fill="hold">
                                          <p:stCondLst>
                                            <p:cond delay="199"/>
                                          </p:stCondLst>
                                        </p:cTn>
                                        <p:tgtEl>
                                          <p:spTgt spid="2097159"/>
                                        </p:tgtEl>
                                        <p:attrNameLst>
                                          <p:attrName>style.visibility</p:attrName>
                                        </p:attrNameLst>
                                      </p:cBhvr>
                                      <p:to>
                                        <p:strVal val="hidden"/>
                                      </p:to>
                                    </p:set>
                                  </p:childTnLst>
                                </p:cTn>
                              </p:par>
                              <p:par>
                                <p:cTn id="27" presetID="32" presetClass="emph" presetSubtype="0" fill="hold" nodeType="withEffect">
                                  <p:stCondLst>
                                    <p:cond delay="500"/>
                                  </p:stCondLst>
                                  <p:childTnLst>
                                    <p:animRot by="120000">
                                      <p:cBhvr>
                                        <p:cTn id="28" dur="100" fill="hold">
                                          <p:stCondLst>
                                            <p:cond delay="0"/>
                                          </p:stCondLst>
                                        </p:cTn>
                                        <p:tgtEl>
                                          <p:spTgt spid="55"/>
                                        </p:tgtEl>
                                        <p:attrNameLst>
                                          <p:attrName>r</p:attrName>
                                        </p:attrNameLst>
                                      </p:cBhvr>
                                    </p:animRot>
                                    <p:animRot by="-240000">
                                      <p:cBhvr>
                                        <p:cTn id="29" dur="200" fill="hold">
                                          <p:stCondLst>
                                            <p:cond delay="200"/>
                                          </p:stCondLst>
                                        </p:cTn>
                                        <p:tgtEl>
                                          <p:spTgt spid="55"/>
                                        </p:tgtEl>
                                        <p:attrNameLst>
                                          <p:attrName>r</p:attrName>
                                        </p:attrNameLst>
                                      </p:cBhvr>
                                    </p:animRot>
                                    <p:animRot by="240000">
                                      <p:cBhvr>
                                        <p:cTn id="30" dur="200" fill="hold">
                                          <p:stCondLst>
                                            <p:cond delay="400"/>
                                          </p:stCondLst>
                                        </p:cTn>
                                        <p:tgtEl>
                                          <p:spTgt spid="55"/>
                                        </p:tgtEl>
                                        <p:attrNameLst>
                                          <p:attrName>r</p:attrName>
                                        </p:attrNameLst>
                                      </p:cBhvr>
                                    </p:animRot>
                                    <p:animRot by="-240000">
                                      <p:cBhvr>
                                        <p:cTn id="31" dur="200" fill="hold">
                                          <p:stCondLst>
                                            <p:cond delay="600"/>
                                          </p:stCondLst>
                                        </p:cTn>
                                        <p:tgtEl>
                                          <p:spTgt spid="55"/>
                                        </p:tgtEl>
                                        <p:attrNameLst>
                                          <p:attrName>r</p:attrName>
                                        </p:attrNameLst>
                                      </p:cBhvr>
                                    </p:animRot>
                                    <p:animRot by="120000">
                                      <p:cBhvr>
                                        <p:cTn id="32" dur="200" fill="hold">
                                          <p:stCondLst>
                                            <p:cond delay="800"/>
                                          </p:stCondLst>
                                        </p:cTn>
                                        <p:tgtEl>
                                          <p:spTgt spid="55"/>
                                        </p:tgtEl>
                                        <p:attrNameLst>
                                          <p:attrName>r</p:attrName>
                                        </p:attrNameLst>
                                      </p:cBhvr>
                                    </p:animRot>
                                  </p:childTnLst>
                                </p:cTn>
                              </p:par>
                              <p:par>
                                <p:cTn id="33" presetID="32" presetClass="emph" presetSubtype="0" fill="hold" grpId="0" nodeType="withEffect">
                                  <p:stCondLst>
                                    <p:cond delay="500"/>
                                  </p:stCondLst>
                                  <p:childTnLst>
                                    <p:animRot by="120000">
                                      <p:cBhvr>
                                        <p:cTn id="34" dur="100" fill="hold">
                                          <p:stCondLst>
                                            <p:cond delay="0"/>
                                          </p:stCondLst>
                                        </p:cTn>
                                        <p:tgtEl>
                                          <p:spTgt spid="1048596"/>
                                        </p:tgtEl>
                                        <p:attrNameLst>
                                          <p:attrName>r</p:attrName>
                                        </p:attrNameLst>
                                      </p:cBhvr>
                                    </p:animRot>
                                    <p:animRot by="-240000">
                                      <p:cBhvr>
                                        <p:cTn id="35" dur="200" fill="hold">
                                          <p:stCondLst>
                                            <p:cond delay="200"/>
                                          </p:stCondLst>
                                        </p:cTn>
                                        <p:tgtEl>
                                          <p:spTgt spid="1048596"/>
                                        </p:tgtEl>
                                        <p:attrNameLst>
                                          <p:attrName>r</p:attrName>
                                        </p:attrNameLst>
                                      </p:cBhvr>
                                    </p:animRot>
                                    <p:animRot by="240000">
                                      <p:cBhvr>
                                        <p:cTn id="36" dur="200" fill="hold">
                                          <p:stCondLst>
                                            <p:cond delay="400"/>
                                          </p:stCondLst>
                                        </p:cTn>
                                        <p:tgtEl>
                                          <p:spTgt spid="1048596"/>
                                        </p:tgtEl>
                                        <p:attrNameLst>
                                          <p:attrName>r</p:attrName>
                                        </p:attrNameLst>
                                      </p:cBhvr>
                                    </p:animRot>
                                    <p:animRot by="-240000">
                                      <p:cBhvr>
                                        <p:cTn id="37" dur="200" fill="hold">
                                          <p:stCondLst>
                                            <p:cond delay="600"/>
                                          </p:stCondLst>
                                        </p:cTn>
                                        <p:tgtEl>
                                          <p:spTgt spid="1048596"/>
                                        </p:tgtEl>
                                        <p:attrNameLst>
                                          <p:attrName>r</p:attrName>
                                        </p:attrNameLst>
                                      </p:cBhvr>
                                    </p:animRot>
                                    <p:animRot by="120000">
                                      <p:cBhvr>
                                        <p:cTn id="38" dur="200" fill="hold">
                                          <p:stCondLst>
                                            <p:cond delay="800"/>
                                          </p:stCondLst>
                                        </p:cTn>
                                        <p:tgtEl>
                                          <p:spTgt spid="1048596"/>
                                        </p:tgtEl>
                                        <p:attrNameLst>
                                          <p:attrName>r</p:attrName>
                                        </p:attrNameLst>
                                      </p:cBhvr>
                                    </p:animRot>
                                  </p:childTnLst>
                                </p:cTn>
                              </p:par>
                              <p:par>
                                <p:cTn id="39" presetID="9" presetClass="exit" presetSubtype="0" fill="hold" grpId="1" nodeType="withEffect">
                                  <p:stCondLst>
                                    <p:cond delay="500"/>
                                  </p:stCondLst>
                                  <p:childTnLst>
                                    <p:animEffect transition="out" filter="dissolve">
                                      <p:cBhvr>
                                        <p:cTn id="40" dur="500"/>
                                        <p:tgtEl>
                                          <p:spTgt spid="1048596"/>
                                        </p:tgtEl>
                                      </p:cBhvr>
                                    </p:animEffect>
                                    <p:set>
                                      <p:cBhvr>
                                        <p:cTn id="41" dur="1" fill="hold">
                                          <p:stCondLst>
                                            <p:cond delay="499"/>
                                          </p:stCondLst>
                                        </p:cTn>
                                        <p:tgtEl>
                                          <p:spTgt spid="1048596"/>
                                        </p:tgtEl>
                                        <p:attrNameLst>
                                          <p:attrName>style.visibility</p:attrName>
                                        </p:attrNameLst>
                                      </p:cBhvr>
                                      <p:to>
                                        <p:strVal val="hidden"/>
                                      </p:to>
                                    </p:set>
                                  </p:childTnLst>
                                </p:cTn>
                              </p:par>
                              <p:par>
                                <p:cTn id="42" presetID="9" presetClass="entr" presetSubtype="0" fill="hold" grpId="0" nodeType="withEffect">
                                  <p:stCondLst>
                                    <p:cond delay="500"/>
                                  </p:stCondLst>
                                  <p:childTnLst>
                                    <p:set>
                                      <p:cBhvr>
                                        <p:cTn id="43" dur="1" fill="hold">
                                          <p:stCondLst>
                                            <p:cond delay="0"/>
                                          </p:stCondLst>
                                        </p:cTn>
                                        <p:tgtEl>
                                          <p:spTgt spid="1048627"/>
                                        </p:tgtEl>
                                        <p:attrNameLst>
                                          <p:attrName>style.visibility</p:attrName>
                                        </p:attrNameLst>
                                      </p:cBhvr>
                                      <p:to>
                                        <p:strVal val="visible"/>
                                      </p:to>
                                    </p:set>
                                    <p:animEffect transition="in" filter="dissolve">
                                      <p:cBhvr>
                                        <p:cTn id="44" dur="500"/>
                                        <p:tgtEl>
                                          <p:spTgt spid="1048627"/>
                                        </p:tgtEl>
                                      </p:cBhvr>
                                    </p:animEffect>
                                  </p:childTnLst>
                                </p:cTn>
                              </p:par>
                              <p:par>
                                <p:cTn id="45" presetID="32" presetClass="emph" presetSubtype="0" fill="hold" grpId="1" nodeType="withEffect">
                                  <p:stCondLst>
                                    <p:cond delay="500"/>
                                  </p:stCondLst>
                                  <p:childTnLst>
                                    <p:animRot by="120000">
                                      <p:cBhvr>
                                        <p:cTn id="46" dur="100" fill="hold">
                                          <p:stCondLst>
                                            <p:cond delay="0"/>
                                          </p:stCondLst>
                                        </p:cTn>
                                        <p:tgtEl>
                                          <p:spTgt spid="1048627"/>
                                        </p:tgtEl>
                                        <p:attrNameLst>
                                          <p:attrName>r</p:attrName>
                                        </p:attrNameLst>
                                      </p:cBhvr>
                                    </p:animRot>
                                    <p:animRot by="-240000">
                                      <p:cBhvr>
                                        <p:cTn id="47" dur="200" fill="hold">
                                          <p:stCondLst>
                                            <p:cond delay="200"/>
                                          </p:stCondLst>
                                        </p:cTn>
                                        <p:tgtEl>
                                          <p:spTgt spid="1048627"/>
                                        </p:tgtEl>
                                        <p:attrNameLst>
                                          <p:attrName>r</p:attrName>
                                        </p:attrNameLst>
                                      </p:cBhvr>
                                    </p:animRot>
                                    <p:animRot by="240000">
                                      <p:cBhvr>
                                        <p:cTn id="48" dur="200" fill="hold">
                                          <p:stCondLst>
                                            <p:cond delay="400"/>
                                          </p:stCondLst>
                                        </p:cTn>
                                        <p:tgtEl>
                                          <p:spTgt spid="1048627"/>
                                        </p:tgtEl>
                                        <p:attrNameLst>
                                          <p:attrName>r</p:attrName>
                                        </p:attrNameLst>
                                      </p:cBhvr>
                                    </p:animRot>
                                    <p:animRot by="-240000">
                                      <p:cBhvr>
                                        <p:cTn id="49" dur="200" fill="hold">
                                          <p:stCondLst>
                                            <p:cond delay="600"/>
                                          </p:stCondLst>
                                        </p:cTn>
                                        <p:tgtEl>
                                          <p:spTgt spid="1048627"/>
                                        </p:tgtEl>
                                        <p:attrNameLst>
                                          <p:attrName>r</p:attrName>
                                        </p:attrNameLst>
                                      </p:cBhvr>
                                    </p:animRot>
                                    <p:animRot by="120000">
                                      <p:cBhvr>
                                        <p:cTn id="50" dur="200" fill="hold">
                                          <p:stCondLst>
                                            <p:cond delay="800"/>
                                          </p:stCondLst>
                                        </p:cTn>
                                        <p:tgtEl>
                                          <p:spTgt spid="10486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097160"/>
                </p:tgtEl>
              </p:cMediaNode>
            </p:audio>
            <p:audio>
              <p:cMediaNode vol="80000">
                <p:cTn id="52" fill="hold" display="0">
                  <p:stCondLst>
                    <p:cond delay="indefinite"/>
                  </p:stCondLst>
                  <p:endCondLst>
                    <p:cond evt="onStopAudio" delay="0">
                      <p:tgtEl>
                        <p:sldTgt/>
                      </p:tgtEl>
                    </p:cond>
                  </p:endCondLst>
                </p:cTn>
                <p:tgtEl>
                  <p:spTgt spid="2097166"/>
                </p:tgtEl>
              </p:cMediaNode>
            </p:audio>
          </p:childTnLst>
        </p:cTn>
      </p:par>
    </p:tnLst>
    <p:bldLst>
      <p:bldP spid="1048596" grpId="0"/>
      <p:bldP spid="1048596" grpId="1"/>
      <p:bldP spid="1048627" grpId="0"/>
      <p:bldP spid="104862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86" name=""/>
        <p:cNvGrpSpPr/>
        <p:nvPr/>
      </p:nvGrpSpPr>
      <p:grpSpPr>
        <a:xfrm>
          <a:off x="0" y="0"/>
          <a:ext cx="0" cy="0"/>
          <a:chOff x="0" y="0"/>
          <a:chExt cx="0" cy="0"/>
        </a:xfrm>
      </p:grpSpPr>
      <p:sp>
        <p:nvSpPr>
          <p:cNvPr id="1048921" name="矩形 1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273"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274" name="图片 20"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grpSp>
        <p:nvGrpSpPr>
          <p:cNvPr id="187" name="组合 34"/>
          <p:cNvGrpSpPr/>
          <p:nvPr/>
        </p:nvGrpSpPr>
        <p:grpSpPr>
          <a:xfrm>
            <a:off x="-24765" y="1553845"/>
            <a:ext cx="9505315" cy="5304155"/>
            <a:chOff x="-24679" y="1553713"/>
            <a:chExt cx="9505039" cy="4032000"/>
          </a:xfrm>
          <a:solidFill>
            <a:srgbClr val="00B050"/>
          </a:solidFill>
        </p:grpSpPr>
        <p:sp>
          <p:nvSpPr>
            <p:cNvPr id="1048922" name="矩形 31"/>
            <p:cNvSpPr/>
            <p:nvPr/>
          </p:nvSpPr>
          <p:spPr>
            <a:xfrm>
              <a:off x="-24679" y="1553713"/>
              <a:ext cx="9209098" cy="4019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7CB00"/>
                </a:solidFill>
              </a:endParaRPr>
            </a:p>
          </p:txBody>
        </p:sp>
        <p:sp>
          <p:nvSpPr>
            <p:cNvPr id="1048923" name="矩形 32"/>
            <p:cNvSpPr/>
            <p:nvPr/>
          </p:nvSpPr>
          <p:spPr>
            <a:xfrm flipH="1">
              <a:off x="9336360" y="1553713"/>
              <a:ext cx="144000" cy="4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048924" name="矩形 19"/>
          <p:cNvSpPr/>
          <p:nvPr/>
        </p:nvSpPr>
        <p:spPr>
          <a:xfrm>
            <a:off x="62865" y="1574800"/>
            <a:ext cx="9261475" cy="4015741"/>
          </a:xfrm>
          <a:prstGeom prst="rect">
            <a:avLst/>
          </a:prstGeom>
        </p:spPr>
        <p:txBody>
          <a:bodyPr wrap="square">
            <a:spAutoFit/>
          </a:bodyPr>
          <a:p>
            <a:pPr>
              <a:lnSpc>
                <a:spcPts val="4500"/>
              </a:lnSpc>
            </a:pP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Confucianism </a:t>
            </a:r>
            <a:endPar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In mahjong</a:t>
            </a:r>
            <a:r>
              <a:rPr lang="en-US" altLang="zh-CN"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games</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the Confucian principle of "</a:t>
            </a:r>
            <a:r>
              <a:rPr lang="zh-CN" altLang="en-US" sz="28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doing at will without breaking rules</a:t>
            </a:r>
            <a:r>
              <a:rPr lang="en-US" altLang="zh-CN"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从心所欲不逾矩</a:t>
            </a:r>
            <a:r>
              <a:rPr lang="en-US" altLang="zh-CN"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is </a:t>
            </a:r>
            <a:r>
              <a:rPr lang="en-US" altLang="zh-CN"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well expressed</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Players act independently, adhering to the game's rules, with consequences for violations. Mahjong promotes </a:t>
            </a:r>
            <a:r>
              <a:rPr lang="zh-CN" altLang="en-US" sz="28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equality</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contrasting with traditional Chinese hierarchy, as players compete regardless of social status. The game's </a:t>
            </a:r>
            <a:r>
              <a:rPr lang="zh-CN" altLang="en-US" sz="28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harmony</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reflects Confucian values, with success achieved through strategic combination of tiles.</a:t>
            </a:r>
            <a:endPar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925"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90" name=""/>
        <p:cNvGrpSpPr/>
        <p:nvPr/>
      </p:nvGrpSpPr>
      <p:grpSpPr>
        <a:xfrm>
          <a:off x="0" y="0"/>
          <a:ext cx="0" cy="0"/>
          <a:chOff x="0" y="0"/>
          <a:chExt cx="0" cy="0"/>
        </a:xfrm>
      </p:grpSpPr>
      <p:sp>
        <p:nvSpPr>
          <p:cNvPr id="1048929" name="矩形 1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276"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277" name="图片 20"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grpSp>
        <p:nvGrpSpPr>
          <p:cNvPr id="191" name="组合 34"/>
          <p:cNvGrpSpPr/>
          <p:nvPr/>
        </p:nvGrpSpPr>
        <p:grpSpPr>
          <a:xfrm>
            <a:off x="-24765" y="1553845"/>
            <a:ext cx="9535160" cy="5327650"/>
            <a:chOff x="-24679" y="1553713"/>
            <a:chExt cx="9505039" cy="4032000"/>
          </a:xfrm>
          <a:solidFill>
            <a:srgbClr val="00B050"/>
          </a:solidFill>
        </p:grpSpPr>
        <p:sp>
          <p:nvSpPr>
            <p:cNvPr id="1048930" name="矩形 31"/>
            <p:cNvSpPr/>
            <p:nvPr/>
          </p:nvSpPr>
          <p:spPr>
            <a:xfrm>
              <a:off x="-24679" y="1553713"/>
              <a:ext cx="9209098" cy="4019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7CB00"/>
                </a:solidFill>
              </a:endParaRPr>
            </a:p>
          </p:txBody>
        </p:sp>
        <p:sp>
          <p:nvSpPr>
            <p:cNvPr id="1048931" name="矩形 32"/>
            <p:cNvSpPr/>
            <p:nvPr/>
          </p:nvSpPr>
          <p:spPr>
            <a:xfrm flipH="1">
              <a:off x="9336360" y="1553713"/>
              <a:ext cx="144000" cy="4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048932" name="矩形 19"/>
          <p:cNvSpPr/>
          <p:nvPr/>
        </p:nvSpPr>
        <p:spPr>
          <a:xfrm>
            <a:off x="-88900" y="1376680"/>
            <a:ext cx="9302115" cy="5741670"/>
          </a:xfrm>
          <a:prstGeom prst="rect">
            <a:avLst/>
          </a:prstGeom>
        </p:spPr>
        <p:txBody>
          <a:bodyPr wrap="square">
            <a:noAutofit/>
          </a:bodyPr>
          <a:p>
            <a:pPr>
              <a:lnSpc>
                <a:spcPts val="4500"/>
              </a:lnSpc>
            </a:pP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Philosophy </a:t>
            </a:r>
            <a:endPar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Mahjong’s tiles are rooted in the </a:t>
            </a:r>
            <a:r>
              <a:rPr lang="zh-CN" altLang="en-US" sz="28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Five Elements Theory</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with “white” representing earth and “</a:t>
            </a:r>
            <a:r>
              <a:rPr lang="en-US" altLang="zh-CN"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green</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the sky. The “</a:t>
            </a:r>
            <a:r>
              <a:rPr lang="en-US" altLang="zh-CN"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red</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tile symbolizes the center, connecting the elements and creating a cosmic circle. The complete set of 144 tiles aligns with </a:t>
            </a:r>
            <a:r>
              <a:rPr lang="zh-CN" altLang="en-US" sz="28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ancient cosmological concepts</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and the suits of “wan,” “cake,” and “strip” reflect the form and quantity of substances. Mahjong’s 13-tile hand mirrors the 52 weeks of the year, illustrating its intricate design and cultural significance.</a:t>
            </a:r>
            <a:endPar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933"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94" name=""/>
        <p:cNvGrpSpPr/>
        <p:nvPr/>
      </p:nvGrpSpPr>
      <p:grpSpPr>
        <a:xfrm>
          <a:off x="0" y="0"/>
          <a:ext cx="0" cy="0"/>
          <a:chOff x="0" y="0"/>
          <a:chExt cx="0" cy="0"/>
        </a:xfrm>
      </p:grpSpPr>
      <p:sp>
        <p:nvSpPr>
          <p:cNvPr id="1048937" name="矩形 1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279"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280" name="图片 20"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grpSp>
        <p:nvGrpSpPr>
          <p:cNvPr id="195" name="组合 34"/>
          <p:cNvGrpSpPr/>
          <p:nvPr/>
        </p:nvGrpSpPr>
        <p:grpSpPr>
          <a:xfrm>
            <a:off x="-24765" y="1553845"/>
            <a:ext cx="9505315" cy="5304155"/>
            <a:chOff x="-24679" y="1553713"/>
            <a:chExt cx="9505039" cy="4032000"/>
          </a:xfrm>
          <a:solidFill>
            <a:srgbClr val="00B050"/>
          </a:solidFill>
        </p:grpSpPr>
        <p:sp>
          <p:nvSpPr>
            <p:cNvPr id="1048938" name="矩形 31"/>
            <p:cNvSpPr/>
            <p:nvPr/>
          </p:nvSpPr>
          <p:spPr>
            <a:xfrm>
              <a:off x="-24679" y="1553713"/>
              <a:ext cx="9209098" cy="4019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7CB00"/>
                </a:solidFill>
              </a:endParaRPr>
            </a:p>
          </p:txBody>
        </p:sp>
        <p:sp>
          <p:nvSpPr>
            <p:cNvPr id="1048939" name="矩形 32"/>
            <p:cNvSpPr/>
            <p:nvPr/>
          </p:nvSpPr>
          <p:spPr>
            <a:xfrm flipH="1">
              <a:off x="9336360" y="1553713"/>
              <a:ext cx="144000" cy="4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048940" name="矩形 19"/>
          <p:cNvSpPr/>
          <p:nvPr/>
        </p:nvSpPr>
        <p:spPr>
          <a:xfrm>
            <a:off x="62865" y="2077085"/>
            <a:ext cx="9261475" cy="5120640"/>
          </a:xfrm>
          <a:prstGeom prst="rect">
            <a:avLst/>
          </a:prstGeom>
        </p:spPr>
        <p:txBody>
          <a:bodyPr wrap="square">
            <a:spAutoFit/>
          </a:bodyPr>
          <a:p>
            <a:pPr indent="0" fontAlgn="auto">
              <a:lnSpc>
                <a:spcPct val="100000"/>
              </a:lnSpc>
            </a:pP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C.</a:t>
            </a:r>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Aesthetics </a:t>
            </a:r>
            <a:endPar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The pattern design of each mahjong card implies a certain appeal of traditional Chinese culture. Take the "flower" as an example, people usually use plum, orchid, bamboo and chrysanthemum ("</a:t>
            </a:r>
            <a:r>
              <a:rPr lang="zh-CN" altLang="en-US" sz="2800"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Four Gentlemen</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as the pattern</a:t>
            </a:r>
            <a:r>
              <a:rPr lang="en-US" altLang="zh-CN"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"Plum" stands for nobility, "orchid" for elegance, "bamboo" for modesty and "chrysanthemum" for purity, showing people's understanding of the order of time and the meaning of life and the chase of a kind of aesthetic personality realm. And "middle", "hair", and "white" 3 cards are on the moral meaning of "fair", "development" and "purity". </a:t>
            </a:r>
            <a:endPar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941"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97282" name="图片 1"/>
          <p:cNvPicPr>
            <a:picLocks noChangeAspect="1"/>
          </p:cNvPicPr>
          <p:nvPr/>
        </p:nvPicPr>
        <p:blipFill>
          <a:blip r:embed="rId4"/>
          <a:stretch>
            <a:fillRect/>
          </a:stretch>
        </p:blipFill>
        <p:spPr>
          <a:xfrm>
            <a:off x="9632315" y="1664970"/>
            <a:ext cx="2159000" cy="1446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98" name=""/>
        <p:cNvGrpSpPr/>
        <p:nvPr/>
      </p:nvGrpSpPr>
      <p:grpSpPr>
        <a:xfrm>
          <a:off x="0" y="0"/>
          <a:ext cx="0" cy="0"/>
          <a:chOff x="0" y="0"/>
          <a:chExt cx="0" cy="0"/>
        </a:xfrm>
      </p:grpSpPr>
      <p:sp>
        <p:nvSpPr>
          <p:cNvPr id="1048945" name="图形 4"/>
          <p:cNvSpPr/>
          <p:nvPr/>
        </p:nvSpPr>
        <p:spPr>
          <a:xfrm>
            <a:off x="0" y="-3699792"/>
            <a:ext cx="12192000" cy="12192000"/>
          </a:xfrm>
          <a:custGeom>
            <a:avLst/>
            <a:gdLst>
              <a:gd name="connsiteX0" fmla="*/ 1768642 w 12192000"/>
              <a:gd name="connsiteY0" fmla="*/ 8983579 h 12192000"/>
              <a:gd name="connsiteX1" fmla="*/ 2005223 w 12192000"/>
              <a:gd name="connsiteY1" fmla="*/ 8827208 h 12192000"/>
              <a:gd name="connsiteX2" fmla="*/ 2161594 w 12192000"/>
              <a:gd name="connsiteY2" fmla="*/ 9063789 h 12192000"/>
              <a:gd name="connsiteX3" fmla="*/ 1925013 w 12192000"/>
              <a:gd name="connsiteY3" fmla="*/ 9220160 h 12192000"/>
              <a:gd name="connsiteX4" fmla="*/ 1768642 w 12192000"/>
              <a:gd name="connsiteY4" fmla="*/ 9063789 h 12192000"/>
              <a:gd name="connsiteX5" fmla="*/ 0 w 12192000"/>
              <a:gd name="connsiteY5" fmla="*/ 9063789 h 12192000"/>
              <a:gd name="connsiteX6" fmla="*/ 0 w 12192000"/>
              <a:gd name="connsiteY6" fmla="*/ 8983579 h 12192000"/>
              <a:gd name="connsiteX7" fmla="*/ 1768642 w 12192000"/>
              <a:gd name="connsiteY7" fmla="*/ 8983579 h 12192000"/>
              <a:gd name="connsiteX8" fmla="*/ 8185485 w 12192000"/>
              <a:gd name="connsiteY8" fmla="*/ 10908632 h 12192000"/>
              <a:gd name="connsiteX9" fmla="*/ 8422065 w 12192000"/>
              <a:gd name="connsiteY9" fmla="*/ 10752262 h 12192000"/>
              <a:gd name="connsiteX10" fmla="*/ 8578435 w 12192000"/>
              <a:gd name="connsiteY10" fmla="*/ 10988842 h 12192000"/>
              <a:gd name="connsiteX11" fmla="*/ 8341855 w 12192000"/>
              <a:gd name="connsiteY11" fmla="*/ 11145212 h 12192000"/>
              <a:gd name="connsiteX12" fmla="*/ 8185485 w 12192000"/>
              <a:gd name="connsiteY12" fmla="*/ 10988842 h 12192000"/>
              <a:gd name="connsiteX13" fmla="*/ 3288632 w 12192000"/>
              <a:gd name="connsiteY13" fmla="*/ 10988842 h 12192000"/>
              <a:gd name="connsiteX14" fmla="*/ 3288632 w 12192000"/>
              <a:gd name="connsiteY14" fmla="*/ 10908632 h 12192000"/>
              <a:gd name="connsiteX15" fmla="*/ 8185485 w 12192000"/>
              <a:gd name="connsiteY15" fmla="*/ 10908632 h 12192000"/>
              <a:gd name="connsiteX16" fmla="*/ 10503568 w 12192000"/>
              <a:gd name="connsiteY16" fmla="*/ 9063789 h 12192000"/>
              <a:gd name="connsiteX17" fmla="*/ 10266988 w 12192000"/>
              <a:gd name="connsiteY17" fmla="*/ 9220160 h 12192000"/>
              <a:gd name="connsiteX18" fmla="*/ 10110617 w 12192000"/>
              <a:gd name="connsiteY18" fmla="*/ 8983579 h 12192000"/>
              <a:gd name="connsiteX19" fmla="*/ 10347198 w 12192000"/>
              <a:gd name="connsiteY19" fmla="*/ 8827208 h 12192000"/>
              <a:gd name="connsiteX20" fmla="*/ 10503568 w 12192000"/>
              <a:gd name="connsiteY20" fmla="*/ 8983579 h 12192000"/>
              <a:gd name="connsiteX21" fmla="*/ 12192000 w 12192000"/>
              <a:gd name="connsiteY21" fmla="*/ 8983579 h 12192000"/>
              <a:gd name="connsiteX22" fmla="*/ 12192000 w 12192000"/>
              <a:gd name="connsiteY22" fmla="*/ 9063789 h 12192000"/>
              <a:gd name="connsiteX23" fmla="*/ 10503568 w 12192000"/>
              <a:gd name="connsiteY23" fmla="*/ 9063789 h 12192000"/>
              <a:gd name="connsiteX24" fmla="*/ 10503568 w 12192000"/>
              <a:gd name="connsiteY24" fmla="*/ 9705474 h 12192000"/>
              <a:gd name="connsiteX25" fmla="*/ 10266988 w 12192000"/>
              <a:gd name="connsiteY25" fmla="*/ 9861844 h 12192000"/>
              <a:gd name="connsiteX26" fmla="*/ 10110617 w 12192000"/>
              <a:gd name="connsiteY26" fmla="*/ 9625263 h 12192000"/>
              <a:gd name="connsiteX27" fmla="*/ 10347198 w 12192000"/>
              <a:gd name="connsiteY27" fmla="*/ 9468893 h 12192000"/>
              <a:gd name="connsiteX28" fmla="*/ 10503568 w 12192000"/>
              <a:gd name="connsiteY28" fmla="*/ 9625263 h 12192000"/>
              <a:gd name="connsiteX29" fmla="*/ 12192000 w 12192000"/>
              <a:gd name="connsiteY29" fmla="*/ 9625263 h 12192000"/>
              <a:gd name="connsiteX30" fmla="*/ 12192000 w 12192000"/>
              <a:gd name="connsiteY30" fmla="*/ 9705474 h 12192000"/>
              <a:gd name="connsiteX31" fmla="*/ 10503568 w 12192000"/>
              <a:gd name="connsiteY31" fmla="*/ 9705474 h 12192000"/>
              <a:gd name="connsiteX32" fmla="*/ 10752221 w 12192000"/>
              <a:gd name="connsiteY32" fmla="*/ 5133474 h 12192000"/>
              <a:gd name="connsiteX33" fmla="*/ 10988802 w 12192000"/>
              <a:gd name="connsiteY33" fmla="*/ 4977103 h 12192000"/>
              <a:gd name="connsiteX34" fmla="*/ 11145173 w 12192000"/>
              <a:gd name="connsiteY34" fmla="*/ 5213684 h 12192000"/>
              <a:gd name="connsiteX35" fmla="*/ 10908591 w 12192000"/>
              <a:gd name="connsiteY35" fmla="*/ 5370055 h 12192000"/>
              <a:gd name="connsiteX36" fmla="*/ 10752221 w 12192000"/>
              <a:gd name="connsiteY36" fmla="*/ 5213684 h 12192000"/>
              <a:gd name="connsiteX37" fmla="*/ 7295147 w 12192000"/>
              <a:gd name="connsiteY37" fmla="*/ 5213684 h 12192000"/>
              <a:gd name="connsiteX38" fmla="*/ 7058567 w 12192000"/>
              <a:gd name="connsiteY38" fmla="*/ 5370055 h 12192000"/>
              <a:gd name="connsiteX39" fmla="*/ 6902196 w 12192000"/>
              <a:gd name="connsiteY39" fmla="*/ 5133474 h 12192000"/>
              <a:gd name="connsiteX40" fmla="*/ 7138777 w 12192000"/>
              <a:gd name="connsiteY40" fmla="*/ 4977103 h 12192000"/>
              <a:gd name="connsiteX41" fmla="*/ 7295147 w 12192000"/>
              <a:gd name="connsiteY41" fmla="*/ 5133474 h 12192000"/>
              <a:gd name="connsiteX42" fmla="*/ 10752221 w 12192000"/>
              <a:gd name="connsiteY42" fmla="*/ 5133474 h 12192000"/>
              <a:gd name="connsiteX43" fmla="*/ 485274 w 12192000"/>
              <a:gd name="connsiteY43" fmla="*/ 3208421 h 12192000"/>
              <a:gd name="connsiteX44" fmla="*/ 721855 w 12192000"/>
              <a:gd name="connsiteY44" fmla="*/ 3052051 h 12192000"/>
              <a:gd name="connsiteX45" fmla="*/ 878225 w 12192000"/>
              <a:gd name="connsiteY45" fmla="*/ 3288632 h 12192000"/>
              <a:gd name="connsiteX46" fmla="*/ 641644 w 12192000"/>
              <a:gd name="connsiteY46" fmla="*/ 3445002 h 12192000"/>
              <a:gd name="connsiteX47" fmla="*/ 485274 w 12192000"/>
              <a:gd name="connsiteY47" fmla="*/ 3288632 h 12192000"/>
              <a:gd name="connsiteX48" fmla="*/ 0 w 12192000"/>
              <a:gd name="connsiteY48" fmla="*/ 3288632 h 12192000"/>
              <a:gd name="connsiteX49" fmla="*/ 0 w 12192000"/>
              <a:gd name="connsiteY49" fmla="*/ 3208421 h 12192000"/>
              <a:gd name="connsiteX50" fmla="*/ 485274 w 12192000"/>
              <a:gd name="connsiteY50" fmla="*/ 3208421 h 12192000"/>
              <a:gd name="connsiteX51" fmla="*/ 7936832 w 12192000"/>
              <a:gd name="connsiteY51" fmla="*/ 4572000 h 12192000"/>
              <a:gd name="connsiteX52" fmla="*/ 7700251 w 12192000"/>
              <a:gd name="connsiteY52" fmla="*/ 4728371 h 12192000"/>
              <a:gd name="connsiteX53" fmla="*/ 7543881 w 12192000"/>
              <a:gd name="connsiteY53" fmla="*/ 4491790 h 12192000"/>
              <a:gd name="connsiteX54" fmla="*/ 7780462 w 12192000"/>
              <a:gd name="connsiteY54" fmla="*/ 4335419 h 12192000"/>
              <a:gd name="connsiteX55" fmla="*/ 7936832 w 12192000"/>
              <a:gd name="connsiteY55" fmla="*/ 4491790 h 12192000"/>
              <a:gd name="connsiteX56" fmla="*/ 11393906 w 12192000"/>
              <a:gd name="connsiteY56" fmla="*/ 4491790 h 12192000"/>
              <a:gd name="connsiteX57" fmla="*/ 11630486 w 12192000"/>
              <a:gd name="connsiteY57" fmla="*/ 4335419 h 12192000"/>
              <a:gd name="connsiteX58" fmla="*/ 11786857 w 12192000"/>
              <a:gd name="connsiteY58" fmla="*/ 4572000 h 12192000"/>
              <a:gd name="connsiteX59" fmla="*/ 11550275 w 12192000"/>
              <a:gd name="connsiteY59" fmla="*/ 4728371 h 12192000"/>
              <a:gd name="connsiteX60" fmla="*/ 11393906 w 12192000"/>
              <a:gd name="connsiteY60" fmla="*/ 4572000 h 12192000"/>
              <a:gd name="connsiteX61" fmla="*/ 7936832 w 12192000"/>
              <a:gd name="connsiteY61" fmla="*/ 4572000 h 12192000"/>
              <a:gd name="connsiteX62" fmla="*/ 10347158 w 12192000"/>
              <a:gd name="connsiteY62" fmla="*/ 485274 h 12192000"/>
              <a:gd name="connsiteX63" fmla="*/ 10503528 w 12192000"/>
              <a:gd name="connsiteY63" fmla="*/ 721855 h 12192000"/>
              <a:gd name="connsiteX64" fmla="*/ 10266947 w 12192000"/>
              <a:gd name="connsiteY64" fmla="*/ 878225 h 12192000"/>
              <a:gd name="connsiteX65" fmla="*/ 10110577 w 12192000"/>
              <a:gd name="connsiteY65" fmla="*/ 641644 h 12192000"/>
              <a:gd name="connsiteX66" fmla="*/ 10266947 w 12192000"/>
              <a:gd name="connsiteY66" fmla="*/ 485274 h 12192000"/>
              <a:gd name="connsiteX67" fmla="*/ 10266947 w 12192000"/>
              <a:gd name="connsiteY67" fmla="*/ 0 h 12192000"/>
              <a:gd name="connsiteX68" fmla="*/ 10347158 w 12192000"/>
              <a:gd name="connsiteY68" fmla="*/ 0 h 12192000"/>
              <a:gd name="connsiteX69" fmla="*/ 10347158 w 12192000"/>
              <a:gd name="connsiteY69" fmla="*/ 485274 h 12192000"/>
              <a:gd name="connsiteX70" fmla="*/ 7780421 w 12192000"/>
              <a:gd name="connsiteY70" fmla="*/ 8827169 h 12192000"/>
              <a:gd name="connsiteX71" fmla="*/ 7936792 w 12192000"/>
              <a:gd name="connsiteY71" fmla="*/ 9063749 h 12192000"/>
              <a:gd name="connsiteX72" fmla="*/ 7700211 w 12192000"/>
              <a:gd name="connsiteY72" fmla="*/ 9220120 h 12192000"/>
              <a:gd name="connsiteX73" fmla="*/ 7543840 w 12192000"/>
              <a:gd name="connsiteY73" fmla="*/ 8983539 h 12192000"/>
              <a:gd name="connsiteX74" fmla="*/ 7700211 w 12192000"/>
              <a:gd name="connsiteY74" fmla="*/ 8827169 h 12192000"/>
              <a:gd name="connsiteX75" fmla="*/ 7700211 w 12192000"/>
              <a:gd name="connsiteY75" fmla="*/ 6653463 h 12192000"/>
              <a:gd name="connsiteX76" fmla="*/ 7543840 w 12192000"/>
              <a:gd name="connsiteY76" fmla="*/ 6416883 h 12192000"/>
              <a:gd name="connsiteX77" fmla="*/ 7780421 w 12192000"/>
              <a:gd name="connsiteY77" fmla="*/ 6260512 h 12192000"/>
              <a:gd name="connsiteX78" fmla="*/ 7936792 w 12192000"/>
              <a:gd name="connsiteY78" fmla="*/ 6497093 h 12192000"/>
              <a:gd name="connsiteX79" fmla="*/ 7780421 w 12192000"/>
              <a:gd name="connsiteY79" fmla="*/ 6653463 h 12192000"/>
              <a:gd name="connsiteX80" fmla="*/ 7780421 w 12192000"/>
              <a:gd name="connsiteY80" fmla="*/ 8827169 h 12192000"/>
              <a:gd name="connsiteX81" fmla="*/ 9705474 w 12192000"/>
              <a:gd name="connsiteY81" fmla="*/ 878305 h 12192000"/>
              <a:gd name="connsiteX82" fmla="*/ 9705474 w 12192000"/>
              <a:gd name="connsiteY82" fmla="*/ 3208421 h 12192000"/>
              <a:gd name="connsiteX83" fmla="*/ 12192000 w 12192000"/>
              <a:gd name="connsiteY83" fmla="*/ 3208421 h 12192000"/>
              <a:gd name="connsiteX84" fmla="*/ 12192000 w 12192000"/>
              <a:gd name="connsiteY84" fmla="*/ 3288632 h 12192000"/>
              <a:gd name="connsiteX85" fmla="*/ 9625263 w 12192000"/>
              <a:gd name="connsiteY85" fmla="*/ 3288632 h 12192000"/>
              <a:gd name="connsiteX86" fmla="*/ 9625263 w 12192000"/>
              <a:gd name="connsiteY86" fmla="*/ 878305 h 12192000"/>
              <a:gd name="connsiteX87" fmla="*/ 9468893 w 12192000"/>
              <a:gd name="connsiteY87" fmla="*/ 641724 h 12192000"/>
              <a:gd name="connsiteX88" fmla="*/ 9705474 w 12192000"/>
              <a:gd name="connsiteY88" fmla="*/ 485354 h 12192000"/>
              <a:gd name="connsiteX89" fmla="*/ 9861844 w 12192000"/>
              <a:gd name="connsiteY89" fmla="*/ 721935 h 12192000"/>
              <a:gd name="connsiteX90" fmla="*/ 9705474 w 12192000"/>
              <a:gd name="connsiteY90" fmla="*/ 878305 h 12192000"/>
              <a:gd name="connsiteX91" fmla="*/ 10347158 w 12192000"/>
              <a:gd name="connsiteY91" fmla="*/ 1519990 h 12192000"/>
              <a:gd name="connsiteX92" fmla="*/ 10347158 w 12192000"/>
              <a:gd name="connsiteY92" fmla="*/ 2566737 h 12192000"/>
              <a:gd name="connsiteX93" fmla="*/ 12192000 w 12192000"/>
              <a:gd name="connsiteY93" fmla="*/ 2566737 h 12192000"/>
              <a:gd name="connsiteX94" fmla="*/ 12192000 w 12192000"/>
              <a:gd name="connsiteY94" fmla="*/ 2646948 h 12192000"/>
              <a:gd name="connsiteX95" fmla="*/ 10266947 w 12192000"/>
              <a:gd name="connsiteY95" fmla="*/ 2646948 h 12192000"/>
              <a:gd name="connsiteX96" fmla="*/ 10266947 w 12192000"/>
              <a:gd name="connsiteY96" fmla="*/ 1519990 h 12192000"/>
              <a:gd name="connsiteX97" fmla="*/ 10110577 w 12192000"/>
              <a:gd name="connsiteY97" fmla="*/ 1283409 h 12192000"/>
              <a:gd name="connsiteX98" fmla="*/ 10347158 w 12192000"/>
              <a:gd name="connsiteY98" fmla="*/ 1127038 h 12192000"/>
              <a:gd name="connsiteX99" fmla="*/ 10503528 w 12192000"/>
              <a:gd name="connsiteY99" fmla="*/ 1363619 h 12192000"/>
              <a:gd name="connsiteX100" fmla="*/ 10347158 w 12192000"/>
              <a:gd name="connsiteY100" fmla="*/ 1519990 h 12192000"/>
              <a:gd name="connsiteX101" fmla="*/ 5213684 w 12192000"/>
              <a:gd name="connsiteY101" fmla="*/ 5370095 h 12192000"/>
              <a:gd name="connsiteX102" fmla="*/ 5213684 w 12192000"/>
              <a:gd name="connsiteY102" fmla="*/ 8341895 h 12192000"/>
              <a:gd name="connsiteX103" fmla="*/ 5855369 w 12192000"/>
              <a:gd name="connsiteY103" fmla="*/ 8341895 h 12192000"/>
              <a:gd name="connsiteX104" fmla="*/ 5855369 w 12192000"/>
              <a:gd name="connsiteY104" fmla="*/ 8827169 h 12192000"/>
              <a:gd name="connsiteX105" fmla="*/ 6011739 w 12192000"/>
              <a:gd name="connsiteY105" fmla="*/ 9063749 h 12192000"/>
              <a:gd name="connsiteX106" fmla="*/ 5775158 w 12192000"/>
              <a:gd name="connsiteY106" fmla="*/ 9220120 h 12192000"/>
              <a:gd name="connsiteX107" fmla="*/ 5618788 w 12192000"/>
              <a:gd name="connsiteY107" fmla="*/ 8983539 h 12192000"/>
              <a:gd name="connsiteX108" fmla="*/ 5775158 w 12192000"/>
              <a:gd name="connsiteY108" fmla="*/ 8827169 h 12192000"/>
              <a:gd name="connsiteX109" fmla="*/ 5775158 w 12192000"/>
              <a:gd name="connsiteY109" fmla="*/ 8422105 h 12192000"/>
              <a:gd name="connsiteX110" fmla="*/ 5133474 w 12192000"/>
              <a:gd name="connsiteY110" fmla="*/ 8422105 h 12192000"/>
              <a:gd name="connsiteX111" fmla="*/ 5133474 w 12192000"/>
              <a:gd name="connsiteY111" fmla="*/ 5370095 h 12192000"/>
              <a:gd name="connsiteX112" fmla="*/ 4977103 w 12192000"/>
              <a:gd name="connsiteY112" fmla="*/ 5133514 h 12192000"/>
              <a:gd name="connsiteX113" fmla="*/ 5213684 w 12192000"/>
              <a:gd name="connsiteY113" fmla="*/ 4977144 h 12192000"/>
              <a:gd name="connsiteX114" fmla="*/ 5370055 w 12192000"/>
              <a:gd name="connsiteY114" fmla="*/ 5213725 h 12192000"/>
              <a:gd name="connsiteX115" fmla="*/ 5213684 w 12192000"/>
              <a:gd name="connsiteY115" fmla="*/ 5370095 h 12192000"/>
              <a:gd name="connsiteX116" fmla="*/ 4977063 w 12192000"/>
              <a:gd name="connsiteY116" fmla="*/ 4491790 h 12192000"/>
              <a:gd name="connsiteX117" fmla="*/ 5213644 w 12192000"/>
              <a:gd name="connsiteY117" fmla="*/ 4335419 h 12192000"/>
              <a:gd name="connsiteX118" fmla="*/ 5370015 w 12192000"/>
              <a:gd name="connsiteY118" fmla="*/ 4572000 h 12192000"/>
              <a:gd name="connsiteX119" fmla="*/ 5133434 w 12192000"/>
              <a:gd name="connsiteY119" fmla="*/ 4728371 h 12192000"/>
              <a:gd name="connsiteX120" fmla="*/ 4977063 w 12192000"/>
              <a:gd name="connsiteY120" fmla="*/ 4572000 h 12192000"/>
              <a:gd name="connsiteX121" fmla="*/ 4572000 w 12192000"/>
              <a:gd name="connsiteY121" fmla="*/ 4572000 h 12192000"/>
              <a:gd name="connsiteX122" fmla="*/ 4572000 w 12192000"/>
              <a:gd name="connsiteY122" fmla="*/ 6497053 h 12192000"/>
              <a:gd name="connsiteX123" fmla="*/ 3445042 w 12192000"/>
              <a:gd name="connsiteY123" fmla="*/ 6497053 h 12192000"/>
              <a:gd name="connsiteX124" fmla="*/ 3208461 w 12192000"/>
              <a:gd name="connsiteY124" fmla="*/ 6653423 h 12192000"/>
              <a:gd name="connsiteX125" fmla="*/ 3052091 w 12192000"/>
              <a:gd name="connsiteY125" fmla="*/ 6416842 h 12192000"/>
              <a:gd name="connsiteX126" fmla="*/ 3288672 w 12192000"/>
              <a:gd name="connsiteY126" fmla="*/ 6260472 h 12192000"/>
              <a:gd name="connsiteX127" fmla="*/ 3445042 w 12192000"/>
              <a:gd name="connsiteY127" fmla="*/ 6416842 h 12192000"/>
              <a:gd name="connsiteX128" fmla="*/ 4491790 w 12192000"/>
              <a:gd name="connsiteY128" fmla="*/ 6416842 h 12192000"/>
              <a:gd name="connsiteX129" fmla="*/ 4491790 w 12192000"/>
              <a:gd name="connsiteY129" fmla="*/ 4491790 h 12192000"/>
              <a:gd name="connsiteX130" fmla="*/ 4977063 w 12192000"/>
              <a:gd name="connsiteY130" fmla="*/ 4491790 h 12192000"/>
              <a:gd name="connsiteX131" fmla="*/ 4728411 w 12192000"/>
              <a:gd name="connsiteY131" fmla="*/ 9705474 h 12192000"/>
              <a:gd name="connsiteX132" fmla="*/ 4491830 w 12192000"/>
              <a:gd name="connsiteY132" fmla="*/ 9861844 h 12192000"/>
              <a:gd name="connsiteX133" fmla="*/ 4335459 w 12192000"/>
              <a:gd name="connsiteY133" fmla="*/ 9625263 h 12192000"/>
              <a:gd name="connsiteX134" fmla="*/ 4572040 w 12192000"/>
              <a:gd name="connsiteY134" fmla="*/ 9468893 h 12192000"/>
              <a:gd name="connsiteX135" fmla="*/ 4728411 w 12192000"/>
              <a:gd name="connsiteY135" fmla="*/ 9625263 h 12192000"/>
              <a:gd name="connsiteX136" fmla="*/ 7058527 w 12192000"/>
              <a:gd name="connsiteY136" fmla="*/ 9625263 h 12192000"/>
              <a:gd name="connsiteX137" fmla="*/ 7058527 w 12192000"/>
              <a:gd name="connsiteY137" fmla="*/ 6653463 h 12192000"/>
              <a:gd name="connsiteX138" fmla="*/ 6902156 w 12192000"/>
              <a:gd name="connsiteY138" fmla="*/ 6416883 h 12192000"/>
              <a:gd name="connsiteX139" fmla="*/ 7138737 w 12192000"/>
              <a:gd name="connsiteY139" fmla="*/ 6260512 h 12192000"/>
              <a:gd name="connsiteX140" fmla="*/ 7295108 w 12192000"/>
              <a:gd name="connsiteY140" fmla="*/ 6497093 h 12192000"/>
              <a:gd name="connsiteX141" fmla="*/ 7138737 w 12192000"/>
              <a:gd name="connsiteY141" fmla="*/ 6653463 h 12192000"/>
              <a:gd name="connsiteX142" fmla="*/ 7138737 w 12192000"/>
              <a:gd name="connsiteY142" fmla="*/ 9705474 h 12192000"/>
              <a:gd name="connsiteX143" fmla="*/ 4728411 w 12192000"/>
              <a:gd name="connsiteY143" fmla="*/ 9705474 h 12192000"/>
              <a:gd name="connsiteX144" fmla="*/ 4086727 w 12192000"/>
              <a:gd name="connsiteY144" fmla="*/ 7138737 h 12192000"/>
              <a:gd name="connsiteX145" fmla="*/ 3850145 w 12192000"/>
              <a:gd name="connsiteY145" fmla="*/ 7295108 h 12192000"/>
              <a:gd name="connsiteX146" fmla="*/ 3693775 w 12192000"/>
              <a:gd name="connsiteY146" fmla="*/ 7058527 h 12192000"/>
              <a:gd name="connsiteX147" fmla="*/ 3930356 w 12192000"/>
              <a:gd name="connsiteY147" fmla="*/ 6902156 h 12192000"/>
              <a:gd name="connsiteX148" fmla="*/ 4086727 w 12192000"/>
              <a:gd name="connsiteY148" fmla="*/ 7058527 h 12192000"/>
              <a:gd name="connsiteX149" fmla="*/ 4572000 w 12192000"/>
              <a:gd name="connsiteY149" fmla="*/ 7058527 h 12192000"/>
              <a:gd name="connsiteX150" fmla="*/ 4572000 w 12192000"/>
              <a:gd name="connsiteY150" fmla="*/ 8983579 h 12192000"/>
              <a:gd name="connsiteX151" fmla="*/ 4977063 w 12192000"/>
              <a:gd name="connsiteY151" fmla="*/ 8983579 h 12192000"/>
              <a:gd name="connsiteX152" fmla="*/ 5213644 w 12192000"/>
              <a:gd name="connsiteY152" fmla="*/ 8827208 h 12192000"/>
              <a:gd name="connsiteX153" fmla="*/ 5370015 w 12192000"/>
              <a:gd name="connsiteY153" fmla="*/ 9063789 h 12192000"/>
              <a:gd name="connsiteX154" fmla="*/ 5133434 w 12192000"/>
              <a:gd name="connsiteY154" fmla="*/ 9220160 h 12192000"/>
              <a:gd name="connsiteX155" fmla="*/ 4977063 w 12192000"/>
              <a:gd name="connsiteY155" fmla="*/ 9063789 h 12192000"/>
              <a:gd name="connsiteX156" fmla="*/ 4491790 w 12192000"/>
              <a:gd name="connsiteY156" fmla="*/ 9063789 h 12192000"/>
              <a:gd name="connsiteX157" fmla="*/ 4491790 w 12192000"/>
              <a:gd name="connsiteY157" fmla="*/ 7138737 h 12192000"/>
              <a:gd name="connsiteX158" fmla="*/ 4086727 w 12192000"/>
              <a:gd name="connsiteY158" fmla="*/ 7138737 h 12192000"/>
              <a:gd name="connsiteX159" fmla="*/ 2646947 w 12192000"/>
              <a:gd name="connsiteY159" fmla="*/ 11393906 h 12192000"/>
              <a:gd name="connsiteX160" fmla="*/ 2803318 w 12192000"/>
              <a:gd name="connsiteY160" fmla="*/ 11630486 h 12192000"/>
              <a:gd name="connsiteX161" fmla="*/ 2566737 w 12192000"/>
              <a:gd name="connsiteY161" fmla="*/ 11786857 h 12192000"/>
              <a:gd name="connsiteX162" fmla="*/ 2410367 w 12192000"/>
              <a:gd name="connsiteY162" fmla="*/ 11550275 h 12192000"/>
              <a:gd name="connsiteX163" fmla="*/ 2566737 w 12192000"/>
              <a:gd name="connsiteY163" fmla="*/ 11393906 h 12192000"/>
              <a:gd name="connsiteX164" fmla="*/ 2566737 w 12192000"/>
              <a:gd name="connsiteY164" fmla="*/ 10988842 h 12192000"/>
              <a:gd name="connsiteX165" fmla="*/ 2005263 w 12192000"/>
              <a:gd name="connsiteY165" fmla="*/ 10988842 h 12192000"/>
              <a:gd name="connsiteX166" fmla="*/ 2005263 w 12192000"/>
              <a:gd name="connsiteY166" fmla="*/ 12192000 h 12192000"/>
              <a:gd name="connsiteX167" fmla="*/ 1925053 w 12192000"/>
              <a:gd name="connsiteY167" fmla="*/ 12192000 h 12192000"/>
              <a:gd name="connsiteX168" fmla="*/ 1925053 w 12192000"/>
              <a:gd name="connsiteY168" fmla="*/ 10908632 h 12192000"/>
              <a:gd name="connsiteX169" fmla="*/ 2646947 w 12192000"/>
              <a:gd name="connsiteY169" fmla="*/ 10908632 h 12192000"/>
              <a:gd name="connsiteX170" fmla="*/ 2646947 w 12192000"/>
              <a:gd name="connsiteY170" fmla="*/ 11393906 h 12192000"/>
              <a:gd name="connsiteX171" fmla="*/ 9468853 w 12192000"/>
              <a:gd name="connsiteY171" fmla="*/ 7058527 h 12192000"/>
              <a:gd name="connsiteX172" fmla="*/ 9705433 w 12192000"/>
              <a:gd name="connsiteY172" fmla="*/ 6902156 h 12192000"/>
              <a:gd name="connsiteX173" fmla="*/ 9861804 w 12192000"/>
              <a:gd name="connsiteY173" fmla="*/ 7138737 h 12192000"/>
              <a:gd name="connsiteX174" fmla="*/ 9625223 w 12192000"/>
              <a:gd name="connsiteY174" fmla="*/ 7295108 h 12192000"/>
              <a:gd name="connsiteX175" fmla="*/ 9468853 w 12192000"/>
              <a:gd name="connsiteY175" fmla="*/ 7138737 h 12192000"/>
              <a:gd name="connsiteX176" fmla="*/ 9063789 w 12192000"/>
              <a:gd name="connsiteY176" fmla="*/ 7138737 h 12192000"/>
              <a:gd name="connsiteX177" fmla="*/ 9063789 w 12192000"/>
              <a:gd name="connsiteY177" fmla="*/ 10908632 h 12192000"/>
              <a:gd name="connsiteX178" fmla="*/ 10988842 w 12192000"/>
              <a:gd name="connsiteY178" fmla="*/ 10908632 h 12192000"/>
              <a:gd name="connsiteX179" fmla="*/ 10988842 w 12192000"/>
              <a:gd name="connsiteY179" fmla="*/ 12192000 h 12192000"/>
              <a:gd name="connsiteX180" fmla="*/ 10908632 w 12192000"/>
              <a:gd name="connsiteY180" fmla="*/ 12192000 h 12192000"/>
              <a:gd name="connsiteX181" fmla="*/ 10908632 w 12192000"/>
              <a:gd name="connsiteY181" fmla="*/ 10988842 h 12192000"/>
              <a:gd name="connsiteX182" fmla="*/ 8983579 w 12192000"/>
              <a:gd name="connsiteY182" fmla="*/ 10988842 h 12192000"/>
              <a:gd name="connsiteX183" fmla="*/ 8983579 w 12192000"/>
              <a:gd name="connsiteY183" fmla="*/ 7058527 h 12192000"/>
              <a:gd name="connsiteX184" fmla="*/ 9468853 w 12192000"/>
              <a:gd name="connsiteY184" fmla="*/ 7058527 h 12192000"/>
              <a:gd name="connsiteX185" fmla="*/ 10503568 w 12192000"/>
              <a:gd name="connsiteY185" fmla="*/ 5855369 h 12192000"/>
              <a:gd name="connsiteX186" fmla="*/ 10266988 w 12192000"/>
              <a:gd name="connsiteY186" fmla="*/ 6011739 h 12192000"/>
              <a:gd name="connsiteX187" fmla="*/ 10110617 w 12192000"/>
              <a:gd name="connsiteY187" fmla="*/ 5775158 h 12192000"/>
              <a:gd name="connsiteX188" fmla="*/ 10347198 w 12192000"/>
              <a:gd name="connsiteY188" fmla="*/ 5618788 h 12192000"/>
              <a:gd name="connsiteX189" fmla="*/ 10503568 w 12192000"/>
              <a:gd name="connsiteY189" fmla="*/ 5775158 h 12192000"/>
              <a:gd name="connsiteX190" fmla="*/ 10988842 w 12192000"/>
              <a:gd name="connsiteY190" fmla="*/ 5775158 h 12192000"/>
              <a:gd name="connsiteX191" fmla="*/ 10988842 w 12192000"/>
              <a:gd name="connsiteY191" fmla="*/ 7543801 h 12192000"/>
              <a:gd name="connsiteX192" fmla="*/ 11145212 w 12192000"/>
              <a:gd name="connsiteY192" fmla="*/ 7780381 h 12192000"/>
              <a:gd name="connsiteX193" fmla="*/ 10908632 w 12192000"/>
              <a:gd name="connsiteY193" fmla="*/ 7936751 h 12192000"/>
              <a:gd name="connsiteX194" fmla="*/ 10752262 w 12192000"/>
              <a:gd name="connsiteY194" fmla="*/ 7700170 h 12192000"/>
              <a:gd name="connsiteX195" fmla="*/ 10908632 w 12192000"/>
              <a:gd name="connsiteY195" fmla="*/ 7543801 h 12192000"/>
              <a:gd name="connsiteX196" fmla="*/ 10908632 w 12192000"/>
              <a:gd name="connsiteY196" fmla="*/ 5855369 h 12192000"/>
              <a:gd name="connsiteX197" fmla="*/ 10503568 w 12192000"/>
              <a:gd name="connsiteY197" fmla="*/ 5855369 h 12192000"/>
              <a:gd name="connsiteX198" fmla="*/ 7936832 w 12192000"/>
              <a:gd name="connsiteY198" fmla="*/ 9705474 h 12192000"/>
              <a:gd name="connsiteX199" fmla="*/ 7700251 w 12192000"/>
              <a:gd name="connsiteY199" fmla="*/ 9861844 h 12192000"/>
              <a:gd name="connsiteX200" fmla="*/ 7543881 w 12192000"/>
              <a:gd name="connsiteY200" fmla="*/ 9625263 h 12192000"/>
              <a:gd name="connsiteX201" fmla="*/ 7780462 w 12192000"/>
              <a:gd name="connsiteY201" fmla="*/ 9468893 h 12192000"/>
              <a:gd name="connsiteX202" fmla="*/ 7936832 w 12192000"/>
              <a:gd name="connsiteY202" fmla="*/ 9625263 h 12192000"/>
              <a:gd name="connsiteX203" fmla="*/ 8341895 w 12192000"/>
              <a:gd name="connsiteY203" fmla="*/ 9625263 h 12192000"/>
              <a:gd name="connsiteX204" fmla="*/ 8341895 w 12192000"/>
              <a:gd name="connsiteY204" fmla="*/ 6416842 h 12192000"/>
              <a:gd name="connsiteX205" fmla="*/ 8983579 w 12192000"/>
              <a:gd name="connsiteY205" fmla="*/ 6416842 h 12192000"/>
              <a:gd name="connsiteX206" fmla="*/ 8983579 w 12192000"/>
              <a:gd name="connsiteY206" fmla="*/ 5855369 h 12192000"/>
              <a:gd name="connsiteX207" fmla="*/ 7295147 w 12192000"/>
              <a:gd name="connsiteY207" fmla="*/ 5855369 h 12192000"/>
              <a:gd name="connsiteX208" fmla="*/ 7058567 w 12192000"/>
              <a:gd name="connsiteY208" fmla="*/ 6011739 h 12192000"/>
              <a:gd name="connsiteX209" fmla="*/ 6902196 w 12192000"/>
              <a:gd name="connsiteY209" fmla="*/ 5775158 h 12192000"/>
              <a:gd name="connsiteX210" fmla="*/ 7138777 w 12192000"/>
              <a:gd name="connsiteY210" fmla="*/ 5618788 h 12192000"/>
              <a:gd name="connsiteX211" fmla="*/ 7295147 w 12192000"/>
              <a:gd name="connsiteY211" fmla="*/ 5775158 h 12192000"/>
              <a:gd name="connsiteX212" fmla="*/ 9063789 w 12192000"/>
              <a:gd name="connsiteY212" fmla="*/ 5775158 h 12192000"/>
              <a:gd name="connsiteX213" fmla="*/ 9063789 w 12192000"/>
              <a:gd name="connsiteY213" fmla="*/ 6497053 h 12192000"/>
              <a:gd name="connsiteX214" fmla="*/ 8422105 w 12192000"/>
              <a:gd name="connsiteY214" fmla="*/ 6497053 h 12192000"/>
              <a:gd name="connsiteX215" fmla="*/ 8422105 w 12192000"/>
              <a:gd name="connsiteY215" fmla="*/ 9705474 h 12192000"/>
              <a:gd name="connsiteX216" fmla="*/ 7936832 w 12192000"/>
              <a:gd name="connsiteY216" fmla="*/ 9705474 h 12192000"/>
              <a:gd name="connsiteX217" fmla="*/ 11393906 w 12192000"/>
              <a:gd name="connsiteY217" fmla="*/ 1283368 h 12192000"/>
              <a:gd name="connsiteX218" fmla="*/ 11630486 w 12192000"/>
              <a:gd name="connsiteY218" fmla="*/ 1126998 h 12192000"/>
              <a:gd name="connsiteX219" fmla="*/ 11786857 w 12192000"/>
              <a:gd name="connsiteY219" fmla="*/ 1363579 h 12192000"/>
              <a:gd name="connsiteX220" fmla="*/ 11550275 w 12192000"/>
              <a:gd name="connsiteY220" fmla="*/ 1519949 h 12192000"/>
              <a:gd name="connsiteX221" fmla="*/ 11393906 w 12192000"/>
              <a:gd name="connsiteY221" fmla="*/ 1363579 h 12192000"/>
              <a:gd name="connsiteX222" fmla="*/ 10908632 w 12192000"/>
              <a:gd name="connsiteY222" fmla="*/ 1363579 h 12192000"/>
              <a:gd name="connsiteX223" fmla="*/ 10908632 w 12192000"/>
              <a:gd name="connsiteY223" fmla="*/ 0 h 12192000"/>
              <a:gd name="connsiteX224" fmla="*/ 10988842 w 12192000"/>
              <a:gd name="connsiteY224" fmla="*/ 0 h 12192000"/>
              <a:gd name="connsiteX225" fmla="*/ 10988842 w 12192000"/>
              <a:gd name="connsiteY225" fmla="*/ 1283368 h 12192000"/>
              <a:gd name="connsiteX226" fmla="*/ 11393906 w 12192000"/>
              <a:gd name="connsiteY226" fmla="*/ 1283368 h 12192000"/>
              <a:gd name="connsiteX227" fmla="*/ 3930316 w 12192000"/>
              <a:gd name="connsiteY227" fmla="*/ 4086727 h 12192000"/>
              <a:gd name="connsiteX228" fmla="*/ 3930316 w 12192000"/>
              <a:gd name="connsiteY228" fmla="*/ 5855369 h 12192000"/>
              <a:gd name="connsiteX229" fmla="*/ 2161674 w 12192000"/>
              <a:gd name="connsiteY229" fmla="*/ 5855369 h 12192000"/>
              <a:gd name="connsiteX230" fmla="*/ 1925093 w 12192000"/>
              <a:gd name="connsiteY230" fmla="*/ 6011739 h 12192000"/>
              <a:gd name="connsiteX231" fmla="*/ 1768722 w 12192000"/>
              <a:gd name="connsiteY231" fmla="*/ 5775158 h 12192000"/>
              <a:gd name="connsiteX232" fmla="*/ 2005303 w 12192000"/>
              <a:gd name="connsiteY232" fmla="*/ 5618788 h 12192000"/>
              <a:gd name="connsiteX233" fmla="*/ 2161674 w 12192000"/>
              <a:gd name="connsiteY233" fmla="*/ 5775158 h 12192000"/>
              <a:gd name="connsiteX234" fmla="*/ 3850105 w 12192000"/>
              <a:gd name="connsiteY234" fmla="*/ 5775158 h 12192000"/>
              <a:gd name="connsiteX235" fmla="*/ 3850105 w 12192000"/>
              <a:gd name="connsiteY235" fmla="*/ 4086727 h 12192000"/>
              <a:gd name="connsiteX236" fmla="*/ 3693735 w 12192000"/>
              <a:gd name="connsiteY236" fmla="*/ 3850145 h 12192000"/>
              <a:gd name="connsiteX237" fmla="*/ 3930316 w 12192000"/>
              <a:gd name="connsiteY237" fmla="*/ 3693775 h 12192000"/>
              <a:gd name="connsiteX238" fmla="*/ 4086686 w 12192000"/>
              <a:gd name="connsiteY238" fmla="*/ 3930356 h 12192000"/>
              <a:gd name="connsiteX239" fmla="*/ 3930316 w 12192000"/>
              <a:gd name="connsiteY239" fmla="*/ 4086727 h 12192000"/>
              <a:gd name="connsiteX240" fmla="*/ 2161674 w 12192000"/>
              <a:gd name="connsiteY240" fmla="*/ 1363579 h 12192000"/>
              <a:gd name="connsiteX241" fmla="*/ 1925093 w 12192000"/>
              <a:gd name="connsiteY241" fmla="*/ 1519949 h 12192000"/>
              <a:gd name="connsiteX242" fmla="*/ 1768722 w 12192000"/>
              <a:gd name="connsiteY242" fmla="*/ 1283368 h 12192000"/>
              <a:gd name="connsiteX243" fmla="*/ 2005303 w 12192000"/>
              <a:gd name="connsiteY243" fmla="*/ 1126998 h 12192000"/>
              <a:gd name="connsiteX244" fmla="*/ 2161674 w 12192000"/>
              <a:gd name="connsiteY244" fmla="*/ 1283368 h 12192000"/>
              <a:gd name="connsiteX245" fmla="*/ 3208421 w 12192000"/>
              <a:gd name="connsiteY245" fmla="*/ 1283368 h 12192000"/>
              <a:gd name="connsiteX246" fmla="*/ 3208421 w 12192000"/>
              <a:gd name="connsiteY246" fmla="*/ 0 h 12192000"/>
              <a:gd name="connsiteX247" fmla="*/ 3288632 w 12192000"/>
              <a:gd name="connsiteY247" fmla="*/ 0 h 12192000"/>
              <a:gd name="connsiteX248" fmla="*/ 3288632 w 12192000"/>
              <a:gd name="connsiteY248" fmla="*/ 1363579 h 12192000"/>
              <a:gd name="connsiteX249" fmla="*/ 2161674 w 12192000"/>
              <a:gd name="connsiteY249" fmla="*/ 1363579 h 12192000"/>
              <a:gd name="connsiteX250" fmla="*/ 4572000 w 12192000"/>
              <a:gd name="connsiteY250" fmla="*/ 1519990 h 12192000"/>
              <a:gd name="connsiteX251" fmla="*/ 4572000 w 12192000"/>
              <a:gd name="connsiteY251" fmla="*/ 2646948 h 12192000"/>
              <a:gd name="connsiteX252" fmla="*/ 3288632 w 12192000"/>
              <a:gd name="connsiteY252" fmla="*/ 2646948 h 12192000"/>
              <a:gd name="connsiteX253" fmla="*/ 3288632 w 12192000"/>
              <a:gd name="connsiteY253" fmla="*/ 5213684 h 12192000"/>
              <a:gd name="connsiteX254" fmla="*/ 2803358 w 12192000"/>
              <a:gd name="connsiteY254" fmla="*/ 5213684 h 12192000"/>
              <a:gd name="connsiteX255" fmla="*/ 2566777 w 12192000"/>
              <a:gd name="connsiteY255" fmla="*/ 5370055 h 12192000"/>
              <a:gd name="connsiteX256" fmla="*/ 2410407 w 12192000"/>
              <a:gd name="connsiteY256" fmla="*/ 5133474 h 12192000"/>
              <a:gd name="connsiteX257" fmla="*/ 2646988 w 12192000"/>
              <a:gd name="connsiteY257" fmla="*/ 4977103 h 12192000"/>
              <a:gd name="connsiteX258" fmla="*/ 2803358 w 12192000"/>
              <a:gd name="connsiteY258" fmla="*/ 5133474 h 12192000"/>
              <a:gd name="connsiteX259" fmla="*/ 3208421 w 12192000"/>
              <a:gd name="connsiteY259" fmla="*/ 5133474 h 12192000"/>
              <a:gd name="connsiteX260" fmla="*/ 3208421 w 12192000"/>
              <a:gd name="connsiteY260" fmla="*/ 2566737 h 12192000"/>
              <a:gd name="connsiteX261" fmla="*/ 4491790 w 12192000"/>
              <a:gd name="connsiteY261" fmla="*/ 2566737 h 12192000"/>
              <a:gd name="connsiteX262" fmla="*/ 4491790 w 12192000"/>
              <a:gd name="connsiteY262" fmla="*/ 1519990 h 12192000"/>
              <a:gd name="connsiteX263" fmla="*/ 4335419 w 12192000"/>
              <a:gd name="connsiteY263" fmla="*/ 1283409 h 12192000"/>
              <a:gd name="connsiteX264" fmla="*/ 4572000 w 12192000"/>
              <a:gd name="connsiteY264" fmla="*/ 1127038 h 12192000"/>
              <a:gd name="connsiteX265" fmla="*/ 4728371 w 12192000"/>
              <a:gd name="connsiteY265" fmla="*/ 1363619 h 12192000"/>
              <a:gd name="connsiteX266" fmla="*/ 4572000 w 12192000"/>
              <a:gd name="connsiteY266" fmla="*/ 1519990 h 12192000"/>
              <a:gd name="connsiteX267" fmla="*/ 4086727 w 12192000"/>
              <a:gd name="connsiteY267" fmla="*/ 3288632 h 12192000"/>
              <a:gd name="connsiteX268" fmla="*/ 3850145 w 12192000"/>
              <a:gd name="connsiteY268" fmla="*/ 3445002 h 12192000"/>
              <a:gd name="connsiteX269" fmla="*/ 3693775 w 12192000"/>
              <a:gd name="connsiteY269" fmla="*/ 3208421 h 12192000"/>
              <a:gd name="connsiteX270" fmla="*/ 3930356 w 12192000"/>
              <a:gd name="connsiteY270" fmla="*/ 3052051 h 12192000"/>
              <a:gd name="connsiteX271" fmla="*/ 4086727 w 12192000"/>
              <a:gd name="connsiteY271" fmla="*/ 3208421 h 12192000"/>
              <a:gd name="connsiteX272" fmla="*/ 5133474 w 12192000"/>
              <a:gd name="connsiteY272" fmla="*/ 3208421 h 12192000"/>
              <a:gd name="connsiteX273" fmla="*/ 5133474 w 12192000"/>
              <a:gd name="connsiteY273" fmla="*/ 1519990 h 12192000"/>
              <a:gd name="connsiteX274" fmla="*/ 4977103 w 12192000"/>
              <a:gd name="connsiteY274" fmla="*/ 1283409 h 12192000"/>
              <a:gd name="connsiteX275" fmla="*/ 5213684 w 12192000"/>
              <a:gd name="connsiteY275" fmla="*/ 1127038 h 12192000"/>
              <a:gd name="connsiteX276" fmla="*/ 5370055 w 12192000"/>
              <a:gd name="connsiteY276" fmla="*/ 1363619 h 12192000"/>
              <a:gd name="connsiteX277" fmla="*/ 5213684 w 12192000"/>
              <a:gd name="connsiteY277" fmla="*/ 1519990 h 12192000"/>
              <a:gd name="connsiteX278" fmla="*/ 5213684 w 12192000"/>
              <a:gd name="connsiteY278" fmla="*/ 3288632 h 12192000"/>
              <a:gd name="connsiteX279" fmla="*/ 4086727 w 12192000"/>
              <a:gd name="connsiteY279" fmla="*/ 3288632 h 12192000"/>
              <a:gd name="connsiteX280" fmla="*/ 4728411 w 12192000"/>
              <a:gd name="connsiteY280" fmla="*/ 721895 h 12192000"/>
              <a:gd name="connsiteX281" fmla="*/ 4491830 w 12192000"/>
              <a:gd name="connsiteY281" fmla="*/ 878265 h 12192000"/>
              <a:gd name="connsiteX282" fmla="*/ 4335459 w 12192000"/>
              <a:gd name="connsiteY282" fmla="*/ 641684 h 12192000"/>
              <a:gd name="connsiteX283" fmla="*/ 4572040 w 12192000"/>
              <a:gd name="connsiteY283" fmla="*/ 485314 h 12192000"/>
              <a:gd name="connsiteX284" fmla="*/ 4728411 w 12192000"/>
              <a:gd name="connsiteY284" fmla="*/ 641684 h 12192000"/>
              <a:gd name="connsiteX285" fmla="*/ 5855369 w 12192000"/>
              <a:gd name="connsiteY285" fmla="*/ 641684 h 12192000"/>
              <a:gd name="connsiteX286" fmla="*/ 5855369 w 12192000"/>
              <a:gd name="connsiteY286" fmla="*/ 2410326 h 12192000"/>
              <a:gd name="connsiteX287" fmla="*/ 6011739 w 12192000"/>
              <a:gd name="connsiteY287" fmla="*/ 2646907 h 12192000"/>
              <a:gd name="connsiteX288" fmla="*/ 5775158 w 12192000"/>
              <a:gd name="connsiteY288" fmla="*/ 2803278 h 12192000"/>
              <a:gd name="connsiteX289" fmla="*/ 5618788 w 12192000"/>
              <a:gd name="connsiteY289" fmla="*/ 2566697 h 12192000"/>
              <a:gd name="connsiteX290" fmla="*/ 5775158 w 12192000"/>
              <a:gd name="connsiteY290" fmla="*/ 2410326 h 12192000"/>
              <a:gd name="connsiteX291" fmla="*/ 5775158 w 12192000"/>
              <a:gd name="connsiteY291" fmla="*/ 721895 h 12192000"/>
              <a:gd name="connsiteX292" fmla="*/ 4728411 w 12192000"/>
              <a:gd name="connsiteY292" fmla="*/ 721895 h 12192000"/>
              <a:gd name="connsiteX293" fmla="*/ 8827169 w 12192000"/>
              <a:gd name="connsiteY293" fmla="*/ 11550316 h 12192000"/>
              <a:gd name="connsiteX294" fmla="*/ 9063749 w 12192000"/>
              <a:gd name="connsiteY294" fmla="*/ 11393946 h 12192000"/>
              <a:gd name="connsiteX295" fmla="*/ 9220120 w 12192000"/>
              <a:gd name="connsiteY295" fmla="*/ 11630526 h 12192000"/>
              <a:gd name="connsiteX296" fmla="*/ 8983539 w 12192000"/>
              <a:gd name="connsiteY296" fmla="*/ 11786896 h 12192000"/>
              <a:gd name="connsiteX297" fmla="*/ 8827169 w 12192000"/>
              <a:gd name="connsiteY297" fmla="*/ 11630526 h 12192000"/>
              <a:gd name="connsiteX298" fmla="*/ 3930316 w 12192000"/>
              <a:gd name="connsiteY298" fmla="*/ 11630526 h 12192000"/>
              <a:gd name="connsiteX299" fmla="*/ 3930316 w 12192000"/>
              <a:gd name="connsiteY299" fmla="*/ 12192000 h 12192000"/>
              <a:gd name="connsiteX300" fmla="*/ 3850105 w 12192000"/>
              <a:gd name="connsiteY300" fmla="*/ 12192000 h 12192000"/>
              <a:gd name="connsiteX301" fmla="*/ 3850105 w 12192000"/>
              <a:gd name="connsiteY301" fmla="*/ 11550316 h 12192000"/>
              <a:gd name="connsiteX302" fmla="*/ 8827169 w 12192000"/>
              <a:gd name="connsiteY302" fmla="*/ 11550316 h 12192000"/>
              <a:gd name="connsiteX303" fmla="*/ 9705474 w 12192000"/>
              <a:gd name="connsiteY303" fmla="*/ 6011779 h 12192000"/>
              <a:gd name="connsiteX304" fmla="*/ 9705474 w 12192000"/>
              <a:gd name="connsiteY304" fmla="*/ 6416842 h 12192000"/>
              <a:gd name="connsiteX305" fmla="*/ 10347158 w 12192000"/>
              <a:gd name="connsiteY305" fmla="*/ 6416842 h 12192000"/>
              <a:gd name="connsiteX306" fmla="*/ 10347158 w 12192000"/>
              <a:gd name="connsiteY306" fmla="*/ 7780421 h 12192000"/>
              <a:gd name="connsiteX307" fmla="*/ 9705474 w 12192000"/>
              <a:gd name="connsiteY307" fmla="*/ 7780421 h 12192000"/>
              <a:gd name="connsiteX308" fmla="*/ 9705474 w 12192000"/>
              <a:gd name="connsiteY308" fmla="*/ 10266947 h 12192000"/>
              <a:gd name="connsiteX309" fmla="*/ 11630526 w 12192000"/>
              <a:gd name="connsiteY309" fmla="*/ 10266947 h 12192000"/>
              <a:gd name="connsiteX310" fmla="*/ 11630526 w 12192000"/>
              <a:gd name="connsiteY310" fmla="*/ 12192000 h 12192000"/>
              <a:gd name="connsiteX311" fmla="*/ 11550316 w 12192000"/>
              <a:gd name="connsiteY311" fmla="*/ 12192000 h 12192000"/>
              <a:gd name="connsiteX312" fmla="*/ 11550316 w 12192000"/>
              <a:gd name="connsiteY312" fmla="*/ 10347158 h 12192000"/>
              <a:gd name="connsiteX313" fmla="*/ 9625263 w 12192000"/>
              <a:gd name="connsiteY313" fmla="*/ 10347158 h 12192000"/>
              <a:gd name="connsiteX314" fmla="*/ 9625263 w 12192000"/>
              <a:gd name="connsiteY314" fmla="*/ 7700211 h 12192000"/>
              <a:gd name="connsiteX315" fmla="*/ 10266947 w 12192000"/>
              <a:gd name="connsiteY315" fmla="*/ 7700211 h 12192000"/>
              <a:gd name="connsiteX316" fmla="*/ 10266947 w 12192000"/>
              <a:gd name="connsiteY316" fmla="*/ 6497053 h 12192000"/>
              <a:gd name="connsiteX317" fmla="*/ 9625263 w 12192000"/>
              <a:gd name="connsiteY317" fmla="*/ 6497053 h 12192000"/>
              <a:gd name="connsiteX318" fmla="*/ 9625263 w 12192000"/>
              <a:gd name="connsiteY318" fmla="*/ 6011779 h 12192000"/>
              <a:gd name="connsiteX319" fmla="*/ 9468893 w 12192000"/>
              <a:gd name="connsiteY319" fmla="*/ 5775199 h 12192000"/>
              <a:gd name="connsiteX320" fmla="*/ 9705474 w 12192000"/>
              <a:gd name="connsiteY320" fmla="*/ 5618828 h 12192000"/>
              <a:gd name="connsiteX321" fmla="*/ 9861844 w 12192000"/>
              <a:gd name="connsiteY321" fmla="*/ 5855409 h 12192000"/>
              <a:gd name="connsiteX322" fmla="*/ 9705474 w 12192000"/>
              <a:gd name="connsiteY322" fmla="*/ 6011779 h 12192000"/>
              <a:gd name="connsiteX323" fmla="*/ 2161674 w 12192000"/>
              <a:gd name="connsiteY323" fmla="*/ 721895 h 12192000"/>
              <a:gd name="connsiteX324" fmla="*/ 1925093 w 12192000"/>
              <a:gd name="connsiteY324" fmla="*/ 878265 h 12192000"/>
              <a:gd name="connsiteX325" fmla="*/ 1768722 w 12192000"/>
              <a:gd name="connsiteY325" fmla="*/ 641684 h 12192000"/>
              <a:gd name="connsiteX326" fmla="*/ 2005303 w 12192000"/>
              <a:gd name="connsiteY326" fmla="*/ 485314 h 12192000"/>
              <a:gd name="connsiteX327" fmla="*/ 2161674 w 12192000"/>
              <a:gd name="connsiteY327" fmla="*/ 641684 h 12192000"/>
              <a:gd name="connsiteX328" fmla="*/ 2566737 w 12192000"/>
              <a:gd name="connsiteY328" fmla="*/ 641684 h 12192000"/>
              <a:gd name="connsiteX329" fmla="*/ 2566737 w 12192000"/>
              <a:gd name="connsiteY329" fmla="*/ 80211 h 12192000"/>
              <a:gd name="connsiteX330" fmla="*/ 1925053 w 12192000"/>
              <a:gd name="connsiteY330" fmla="*/ 80211 h 12192000"/>
              <a:gd name="connsiteX331" fmla="*/ 1925053 w 12192000"/>
              <a:gd name="connsiteY331" fmla="*/ 0 h 12192000"/>
              <a:gd name="connsiteX332" fmla="*/ 2646947 w 12192000"/>
              <a:gd name="connsiteY332" fmla="*/ 0 h 12192000"/>
              <a:gd name="connsiteX333" fmla="*/ 2646947 w 12192000"/>
              <a:gd name="connsiteY333" fmla="*/ 721895 h 12192000"/>
              <a:gd name="connsiteX334" fmla="*/ 2161674 w 12192000"/>
              <a:gd name="connsiteY334" fmla="*/ 721895 h 12192000"/>
              <a:gd name="connsiteX335" fmla="*/ 6653463 w 12192000"/>
              <a:gd name="connsiteY335" fmla="*/ 2005263 h 12192000"/>
              <a:gd name="connsiteX336" fmla="*/ 6416883 w 12192000"/>
              <a:gd name="connsiteY336" fmla="*/ 2161634 h 12192000"/>
              <a:gd name="connsiteX337" fmla="*/ 6260512 w 12192000"/>
              <a:gd name="connsiteY337" fmla="*/ 1925053 h 12192000"/>
              <a:gd name="connsiteX338" fmla="*/ 6497093 w 12192000"/>
              <a:gd name="connsiteY338" fmla="*/ 1768682 h 12192000"/>
              <a:gd name="connsiteX339" fmla="*/ 6653463 w 12192000"/>
              <a:gd name="connsiteY339" fmla="*/ 1925053 h 12192000"/>
              <a:gd name="connsiteX340" fmla="*/ 7700211 w 12192000"/>
              <a:gd name="connsiteY340" fmla="*/ 1925053 h 12192000"/>
              <a:gd name="connsiteX341" fmla="*/ 7700211 w 12192000"/>
              <a:gd name="connsiteY341" fmla="*/ 0 h 12192000"/>
              <a:gd name="connsiteX342" fmla="*/ 9705474 w 12192000"/>
              <a:gd name="connsiteY342" fmla="*/ 0 h 12192000"/>
              <a:gd name="connsiteX343" fmla="*/ 9705474 w 12192000"/>
              <a:gd name="connsiteY343" fmla="*/ 80211 h 12192000"/>
              <a:gd name="connsiteX344" fmla="*/ 7780421 w 12192000"/>
              <a:gd name="connsiteY344" fmla="*/ 80211 h 12192000"/>
              <a:gd name="connsiteX345" fmla="*/ 7780421 w 12192000"/>
              <a:gd name="connsiteY345" fmla="*/ 2005263 h 12192000"/>
              <a:gd name="connsiteX346" fmla="*/ 6653463 w 12192000"/>
              <a:gd name="connsiteY346" fmla="*/ 2005263 h 12192000"/>
              <a:gd name="connsiteX347" fmla="*/ 4728411 w 12192000"/>
              <a:gd name="connsiteY347" fmla="*/ 80211 h 12192000"/>
              <a:gd name="connsiteX348" fmla="*/ 4491790 w 12192000"/>
              <a:gd name="connsiteY348" fmla="*/ 236621 h 12192000"/>
              <a:gd name="connsiteX349" fmla="*/ 4335379 w 12192000"/>
              <a:gd name="connsiteY349" fmla="*/ 0 h 12192000"/>
              <a:gd name="connsiteX350" fmla="*/ 4418397 w 12192000"/>
              <a:gd name="connsiteY350" fmla="*/ 0 h 12192000"/>
              <a:gd name="connsiteX351" fmla="*/ 4491950 w 12192000"/>
              <a:gd name="connsiteY351" fmla="*/ 153424 h 12192000"/>
              <a:gd name="connsiteX352" fmla="*/ 4645393 w 12192000"/>
              <a:gd name="connsiteY352" fmla="*/ 79853 h 12192000"/>
              <a:gd name="connsiteX353" fmla="*/ 4645393 w 12192000"/>
              <a:gd name="connsiteY353" fmla="*/ 0 h 12192000"/>
              <a:gd name="connsiteX354" fmla="*/ 7138737 w 12192000"/>
              <a:gd name="connsiteY354" fmla="*/ 0 h 12192000"/>
              <a:gd name="connsiteX355" fmla="*/ 7138737 w 12192000"/>
              <a:gd name="connsiteY355" fmla="*/ 1363579 h 12192000"/>
              <a:gd name="connsiteX356" fmla="*/ 6416842 w 12192000"/>
              <a:gd name="connsiteY356" fmla="*/ 1363579 h 12192000"/>
              <a:gd name="connsiteX357" fmla="*/ 6416842 w 12192000"/>
              <a:gd name="connsiteY357" fmla="*/ 878305 h 12192000"/>
              <a:gd name="connsiteX358" fmla="*/ 6260472 w 12192000"/>
              <a:gd name="connsiteY358" fmla="*/ 641724 h 12192000"/>
              <a:gd name="connsiteX359" fmla="*/ 6497053 w 12192000"/>
              <a:gd name="connsiteY359" fmla="*/ 485354 h 12192000"/>
              <a:gd name="connsiteX360" fmla="*/ 6653423 w 12192000"/>
              <a:gd name="connsiteY360" fmla="*/ 721935 h 12192000"/>
              <a:gd name="connsiteX361" fmla="*/ 6497053 w 12192000"/>
              <a:gd name="connsiteY361" fmla="*/ 878305 h 12192000"/>
              <a:gd name="connsiteX362" fmla="*/ 6497053 w 12192000"/>
              <a:gd name="connsiteY362" fmla="*/ 1283368 h 12192000"/>
              <a:gd name="connsiteX363" fmla="*/ 7058527 w 12192000"/>
              <a:gd name="connsiteY363" fmla="*/ 1283368 h 12192000"/>
              <a:gd name="connsiteX364" fmla="*/ 7058527 w 12192000"/>
              <a:gd name="connsiteY364" fmla="*/ 80211 h 12192000"/>
              <a:gd name="connsiteX365" fmla="*/ 4728411 w 12192000"/>
              <a:gd name="connsiteY365" fmla="*/ 80211 h 12192000"/>
              <a:gd name="connsiteX366" fmla="*/ 4728411 w 12192000"/>
              <a:gd name="connsiteY366" fmla="*/ 3930316 h 12192000"/>
              <a:gd name="connsiteX367" fmla="*/ 4491830 w 12192000"/>
              <a:gd name="connsiteY367" fmla="*/ 4086686 h 12192000"/>
              <a:gd name="connsiteX368" fmla="*/ 4335459 w 12192000"/>
              <a:gd name="connsiteY368" fmla="*/ 3850105 h 12192000"/>
              <a:gd name="connsiteX369" fmla="*/ 4572040 w 12192000"/>
              <a:gd name="connsiteY369" fmla="*/ 3693735 h 12192000"/>
              <a:gd name="connsiteX370" fmla="*/ 4728411 w 12192000"/>
              <a:gd name="connsiteY370" fmla="*/ 3850105 h 12192000"/>
              <a:gd name="connsiteX371" fmla="*/ 5494421 w 12192000"/>
              <a:gd name="connsiteY371" fmla="*/ 3850105 h 12192000"/>
              <a:gd name="connsiteX372" fmla="*/ 6777790 w 12192000"/>
              <a:gd name="connsiteY372" fmla="*/ 2566737 h 12192000"/>
              <a:gd name="connsiteX373" fmla="*/ 8341895 w 12192000"/>
              <a:gd name="connsiteY373" fmla="*/ 2566737 h 12192000"/>
              <a:gd name="connsiteX374" fmla="*/ 8341895 w 12192000"/>
              <a:gd name="connsiteY374" fmla="*/ 878305 h 12192000"/>
              <a:gd name="connsiteX375" fmla="*/ 8185524 w 12192000"/>
              <a:gd name="connsiteY375" fmla="*/ 641724 h 12192000"/>
              <a:gd name="connsiteX376" fmla="*/ 8422105 w 12192000"/>
              <a:gd name="connsiteY376" fmla="*/ 485354 h 12192000"/>
              <a:gd name="connsiteX377" fmla="*/ 8578476 w 12192000"/>
              <a:gd name="connsiteY377" fmla="*/ 721935 h 12192000"/>
              <a:gd name="connsiteX378" fmla="*/ 8422105 w 12192000"/>
              <a:gd name="connsiteY378" fmla="*/ 878305 h 12192000"/>
              <a:gd name="connsiteX379" fmla="*/ 8422105 w 12192000"/>
              <a:gd name="connsiteY379" fmla="*/ 2646948 h 12192000"/>
              <a:gd name="connsiteX380" fmla="*/ 6811077 w 12192000"/>
              <a:gd name="connsiteY380" fmla="*/ 2646948 h 12192000"/>
              <a:gd name="connsiteX381" fmla="*/ 5527709 w 12192000"/>
              <a:gd name="connsiteY381" fmla="*/ 3930316 h 12192000"/>
              <a:gd name="connsiteX382" fmla="*/ 4728411 w 12192000"/>
              <a:gd name="connsiteY382" fmla="*/ 3930316 h 12192000"/>
              <a:gd name="connsiteX383" fmla="*/ 5855369 w 12192000"/>
              <a:gd name="connsiteY383" fmla="*/ 7543801 h 12192000"/>
              <a:gd name="connsiteX384" fmla="*/ 6011739 w 12192000"/>
              <a:gd name="connsiteY384" fmla="*/ 7780381 h 12192000"/>
              <a:gd name="connsiteX385" fmla="*/ 5775158 w 12192000"/>
              <a:gd name="connsiteY385" fmla="*/ 7936751 h 12192000"/>
              <a:gd name="connsiteX386" fmla="*/ 5618788 w 12192000"/>
              <a:gd name="connsiteY386" fmla="*/ 7700170 h 12192000"/>
              <a:gd name="connsiteX387" fmla="*/ 5775158 w 12192000"/>
              <a:gd name="connsiteY387" fmla="*/ 7543801 h 12192000"/>
              <a:gd name="connsiteX388" fmla="*/ 5775158 w 12192000"/>
              <a:gd name="connsiteY388" fmla="*/ 4475346 h 12192000"/>
              <a:gd name="connsiteX389" fmla="*/ 7042083 w 12192000"/>
              <a:gd name="connsiteY389" fmla="*/ 3208421 h 12192000"/>
              <a:gd name="connsiteX390" fmla="*/ 8983579 w 12192000"/>
              <a:gd name="connsiteY390" fmla="*/ 3208421 h 12192000"/>
              <a:gd name="connsiteX391" fmla="*/ 8983579 w 12192000"/>
              <a:gd name="connsiteY391" fmla="*/ 878305 h 12192000"/>
              <a:gd name="connsiteX392" fmla="*/ 8827208 w 12192000"/>
              <a:gd name="connsiteY392" fmla="*/ 641724 h 12192000"/>
              <a:gd name="connsiteX393" fmla="*/ 9063789 w 12192000"/>
              <a:gd name="connsiteY393" fmla="*/ 485354 h 12192000"/>
              <a:gd name="connsiteX394" fmla="*/ 9220160 w 12192000"/>
              <a:gd name="connsiteY394" fmla="*/ 721935 h 12192000"/>
              <a:gd name="connsiteX395" fmla="*/ 9063789 w 12192000"/>
              <a:gd name="connsiteY395" fmla="*/ 878305 h 12192000"/>
              <a:gd name="connsiteX396" fmla="*/ 9063789 w 12192000"/>
              <a:gd name="connsiteY396" fmla="*/ 3288632 h 12192000"/>
              <a:gd name="connsiteX397" fmla="*/ 7074970 w 12192000"/>
              <a:gd name="connsiteY397" fmla="*/ 3288632 h 12192000"/>
              <a:gd name="connsiteX398" fmla="*/ 5855369 w 12192000"/>
              <a:gd name="connsiteY398" fmla="*/ 4508233 h 12192000"/>
              <a:gd name="connsiteX399" fmla="*/ 5855369 w 12192000"/>
              <a:gd name="connsiteY399" fmla="*/ 7543801 h 12192000"/>
              <a:gd name="connsiteX400" fmla="*/ 6497053 w 12192000"/>
              <a:gd name="connsiteY400" fmla="*/ 8827169 h 12192000"/>
              <a:gd name="connsiteX401" fmla="*/ 6653423 w 12192000"/>
              <a:gd name="connsiteY401" fmla="*/ 9063749 h 12192000"/>
              <a:gd name="connsiteX402" fmla="*/ 6416842 w 12192000"/>
              <a:gd name="connsiteY402" fmla="*/ 9220120 h 12192000"/>
              <a:gd name="connsiteX403" fmla="*/ 6260472 w 12192000"/>
              <a:gd name="connsiteY403" fmla="*/ 8983539 h 12192000"/>
              <a:gd name="connsiteX404" fmla="*/ 6416842 w 12192000"/>
              <a:gd name="connsiteY404" fmla="*/ 8827169 h 12192000"/>
              <a:gd name="connsiteX405" fmla="*/ 6416842 w 12192000"/>
              <a:gd name="connsiteY405" fmla="*/ 4836294 h 12192000"/>
              <a:gd name="connsiteX406" fmla="*/ 7403031 w 12192000"/>
              <a:gd name="connsiteY406" fmla="*/ 3850105 h 12192000"/>
              <a:gd name="connsiteX407" fmla="*/ 12035590 w 12192000"/>
              <a:gd name="connsiteY407" fmla="*/ 3850105 h 12192000"/>
              <a:gd name="connsiteX408" fmla="*/ 12192000 w 12192000"/>
              <a:gd name="connsiteY408" fmla="*/ 3693695 h 12192000"/>
              <a:gd name="connsiteX409" fmla="*/ 12192000 w 12192000"/>
              <a:gd name="connsiteY409" fmla="*/ 3776713 h 12192000"/>
              <a:gd name="connsiteX410" fmla="*/ 12118446 w 12192000"/>
              <a:gd name="connsiteY410" fmla="*/ 3930135 h 12192000"/>
              <a:gd name="connsiteX411" fmla="*/ 12192000 w 12192000"/>
              <a:gd name="connsiteY411" fmla="*/ 4003709 h 12192000"/>
              <a:gd name="connsiteX412" fmla="*/ 12192000 w 12192000"/>
              <a:gd name="connsiteY412" fmla="*/ 4086727 h 12192000"/>
              <a:gd name="connsiteX413" fmla="*/ 12035590 w 12192000"/>
              <a:gd name="connsiteY413" fmla="*/ 3930316 h 12192000"/>
              <a:gd name="connsiteX414" fmla="*/ 7435917 w 12192000"/>
              <a:gd name="connsiteY414" fmla="*/ 3930316 h 12192000"/>
              <a:gd name="connsiteX415" fmla="*/ 6497053 w 12192000"/>
              <a:gd name="connsiteY415" fmla="*/ 4869180 h 12192000"/>
              <a:gd name="connsiteX416" fmla="*/ 6497053 w 12192000"/>
              <a:gd name="connsiteY416" fmla="*/ 8827169 h 12192000"/>
              <a:gd name="connsiteX417" fmla="*/ 721895 w 12192000"/>
              <a:gd name="connsiteY417" fmla="*/ 6260432 h 12192000"/>
              <a:gd name="connsiteX418" fmla="*/ 878265 w 12192000"/>
              <a:gd name="connsiteY418" fmla="*/ 6497012 h 12192000"/>
              <a:gd name="connsiteX419" fmla="*/ 641684 w 12192000"/>
              <a:gd name="connsiteY419" fmla="*/ 6653383 h 12192000"/>
              <a:gd name="connsiteX420" fmla="*/ 485314 w 12192000"/>
              <a:gd name="connsiteY420" fmla="*/ 6416802 h 12192000"/>
              <a:gd name="connsiteX421" fmla="*/ 641684 w 12192000"/>
              <a:gd name="connsiteY421" fmla="*/ 6260432 h 12192000"/>
              <a:gd name="connsiteX422" fmla="*/ 641684 w 12192000"/>
              <a:gd name="connsiteY422" fmla="*/ 6119662 h 12192000"/>
              <a:gd name="connsiteX423" fmla="*/ 2566737 w 12192000"/>
              <a:gd name="connsiteY423" fmla="*/ 4194610 h 12192000"/>
              <a:gd name="connsiteX424" fmla="*/ 2566737 w 12192000"/>
              <a:gd name="connsiteY424" fmla="*/ 1925053 h 12192000"/>
              <a:gd name="connsiteX425" fmla="*/ 3850105 w 12192000"/>
              <a:gd name="connsiteY425" fmla="*/ 1925053 h 12192000"/>
              <a:gd name="connsiteX426" fmla="*/ 3850105 w 12192000"/>
              <a:gd name="connsiteY426" fmla="*/ 0 h 12192000"/>
              <a:gd name="connsiteX427" fmla="*/ 3930316 w 12192000"/>
              <a:gd name="connsiteY427" fmla="*/ 0 h 12192000"/>
              <a:gd name="connsiteX428" fmla="*/ 3930316 w 12192000"/>
              <a:gd name="connsiteY428" fmla="*/ 2005263 h 12192000"/>
              <a:gd name="connsiteX429" fmla="*/ 2646947 w 12192000"/>
              <a:gd name="connsiteY429" fmla="*/ 2005263 h 12192000"/>
              <a:gd name="connsiteX430" fmla="*/ 2646947 w 12192000"/>
              <a:gd name="connsiteY430" fmla="*/ 4227496 h 12192000"/>
              <a:gd name="connsiteX431" fmla="*/ 721895 w 12192000"/>
              <a:gd name="connsiteY431" fmla="*/ 6152549 h 12192000"/>
              <a:gd name="connsiteX432" fmla="*/ 721895 w 12192000"/>
              <a:gd name="connsiteY432" fmla="*/ 6260432 h 12192000"/>
              <a:gd name="connsiteX433" fmla="*/ 2005263 w 12192000"/>
              <a:gd name="connsiteY433" fmla="*/ 2161674 h 12192000"/>
              <a:gd name="connsiteX434" fmla="*/ 2005263 w 12192000"/>
              <a:gd name="connsiteY434" fmla="*/ 3906654 h 12192000"/>
              <a:gd name="connsiteX435" fmla="*/ 80211 w 12192000"/>
              <a:gd name="connsiteY435" fmla="*/ 5831707 h 12192000"/>
              <a:gd name="connsiteX436" fmla="*/ 80211 w 12192000"/>
              <a:gd name="connsiteY436" fmla="*/ 8341895 h 12192000"/>
              <a:gd name="connsiteX437" fmla="*/ 1126958 w 12192000"/>
              <a:gd name="connsiteY437" fmla="*/ 8341895 h 12192000"/>
              <a:gd name="connsiteX438" fmla="*/ 1363539 w 12192000"/>
              <a:gd name="connsiteY438" fmla="*/ 8185524 h 12192000"/>
              <a:gd name="connsiteX439" fmla="*/ 1519909 w 12192000"/>
              <a:gd name="connsiteY439" fmla="*/ 8422105 h 12192000"/>
              <a:gd name="connsiteX440" fmla="*/ 1283328 w 12192000"/>
              <a:gd name="connsiteY440" fmla="*/ 8578476 h 12192000"/>
              <a:gd name="connsiteX441" fmla="*/ 1126958 w 12192000"/>
              <a:gd name="connsiteY441" fmla="*/ 8422105 h 12192000"/>
              <a:gd name="connsiteX442" fmla="*/ 0 w 12192000"/>
              <a:gd name="connsiteY442" fmla="*/ 8422105 h 12192000"/>
              <a:gd name="connsiteX443" fmla="*/ 0 w 12192000"/>
              <a:gd name="connsiteY443" fmla="*/ 5798820 h 12192000"/>
              <a:gd name="connsiteX444" fmla="*/ 1925053 w 12192000"/>
              <a:gd name="connsiteY444" fmla="*/ 3873767 h 12192000"/>
              <a:gd name="connsiteX445" fmla="*/ 1925053 w 12192000"/>
              <a:gd name="connsiteY445" fmla="*/ 2161674 h 12192000"/>
              <a:gd name="connsiteX446" fmla="*/ 1768682 w 12192000"/>
              <a:gd name="connsiteY446" fmla="*/ 1925093 h 12192000"/>
              <a:gd name="connsiteX447" fmla="*/ 2005263 w 12192000"/>
              <a:gd name="connsiteY447" fmla="*/ 1768722 h 12192000"/>
              <a:gd name="connsiteX448" fmla="*/ 2161634 w 12192000"/>
              <a:gd name="connsiteY448" fmla="*/ 2005303 h 12192000"/>
              <a:gd name="connsiteX449" fmla="*/ 2005263 w 12192000"/>
              <a:gd name="connsiteY449" fmla="*/ 2161674 h 12192000"/>
              <a:gd name="connsiteX450" fmla="*/ 1363579 w 12192000"/>
              <a:gd name="connsiteY450" fmla="*/ 2803358 h 12192000"/>
              <a:gd name="connsiteX451" fmla="*/ 1363579 w 12192000"/>
              <a:gd name="connsiteY451" fmla="*/ 3585812 h 12192000"/>
              <a:gd name="connsiteX452" fmla="*/ 0 w 12192000"/>
              <a:gd name="connsiteY452" fmla="*/ 4949391 h 12192000"/>
              <a:gd name="connsiteX453" fmla="*/ 0 w 12192000"/>
              <a:gd name="connsiteY453" fmla="*/ 4836294 h 12192000"/>
              <a:gd name="connsiteX454" fmla="*/ 1283368 w 12192000"/>
              <a:gd name="connsiteY454" fmla="*/ 3552925 h 12192000"/>
              <a:gd name="connsiteX455" fmla="*/ 1283368 w 12192000"/>
              <a:gd name="connsiteY455" fmla="*/ 2803358 h 12192000"/>
              <a:gd name="connsiteX456" fmla="*/ 1126998 w 12192000"/>
              <a:gd name="connsiteY456" fmla="*/ 2566777 h 12192000"/>
              <a:gd name="connsiteX457" fmla="*/ 1363579 w 12192000"/>
              <a:gd name="connsiteY457" fmla="*/ 2410407 h 12192000"/>
              <a:gd name="connsiteX458" fmla="*/ 1519949 w 12192000"/>
              <a:gd name="connsiteY458" fmla="*/ 2646988 h 12192000"/>
              <a:gd name="connsiteX459" fmla="*/ 1363579 w 12192000"/>
              <a:gd name="connsiteY459" fmla="*/ 2803358 h 12192000"/>
              <a:gd name="connsiteX460" fmla="*/ 485274 w 12192000"/>
              <a:gd name="connsiteY460" fmla="*/ 1283368 h 12192000"/>
              <a:gd name="connsiteX461" fmla="*/ 721855 w 12192000"/>
              <a:gd name="connsiteY461" fmla="*/ 1126998 h 12192000"/>
              <a:gd name="connsiteX462" fmla="*/ 878225 w 12192000"/>
              <a:gd name="connsiteY462" fmla="*/ 1363579 h 12192000"/>
              <a:gd name="connsiteX463" fmla="*/ 641644 w 12192000"/>
              <a:gd name="connsiteY463" fmla="*/ 1519949 h 12192000"/>
              <a:gd name="connsiteX464" fmla="*/ 485274 w 12192000"/>
              <a:gd name="connsiteY464" fmla="*/ 1363579 h 12192000"/>
              <a:gd name="connsiteX465" fmla="*/ 377391 w 12192000"/>
              <a:gd name="connsiteY465" fmla="*/ 1363579 h 12192000"/>
              <a:gd name="connsiteX466" fmla="*/ 0 w 12192000"/>
              <a:gd name="connsiteY466" fmla="*/ 1740970 h 12192000"/>
              <a:gd name="connsiteX467" fmla="*/ 0 w 12192000"/>
              <a:gd name="connsiteY467" fmla="*/ 1628274 h 12192000"/>
              <a:gd name="connsiteX468" fmla="*/ 344504 w 12192000"/>
              <a:gd name="connsiteY468" fmla="*/ 1283368 h 12192000"/>
              <a:gd name="connsiteX469" fmla="*/ 485274 w 12192000"/>
              <a:gd name="connsiteY469" fmla="*/ 1283368 h 12192000"/>
              <a:gd name="connsiteX470" fmla="*/ 11145252 w 12192000"/>
              <a:gd name="connsiteY470" fmla="*/ 2005263 h 12192000"/>
              <a:gd name="connsiteX471" fmla="*/ 10908672 w 12192000"/>
              <a:gd name="connsiteY471" fmla="*/ 2161634 h 12192000"/>
              <a:gd name="connsiteX472" fmla="*/ 10752301 w 12192000"/>
              <a:gd name="connsiteY472" fmla="*/ 1925053 h 12192000"/>
              <a:gd name="connsiteX473" fmla="*/ 10988882 w 12192000"/>
              <a:gd name="connsiteY473" fmla="*/ 1768682 h 12192000"/>
              <a:gd name="connsiteX474" fmla="*/ 11145252 w 12192000"/>
              <a:gd name="connsiteY474" fmla="*/ 1925053 h 12192000"/>
              <a:gd name="connsiteX475" fmla="*/ 11894820 w 12192000"/>
              <a:gd name="connsiteY475" fmla="*/ 1925053 h 12192000"/>
              <a:gd name="connsiteX476" fmla="*/ 12192000 w 12192000"/>
              <a:gd name="connsiteY476" fmla="*/ 1627873 h 12192000"/>
              <a:gd name="connsiteX477" fmla="*/ 12192000 w 12192000"/>
              <a:gd name="connsiteY477" fmla="*/ 1740970 h 12192000"/>
              <a:gd name="connsiteX478" fmla="*/ 11927706 w 12192000"/>
              <a:gd name="connsiteY478" fmla="*/ 2005263 h 12192000"/>
              <a:gd name="connsiteX479" fmla="*/ 11145252 w 12192000"/>
              <a:gd name="connsiteY479" fmla="*/ 2005263 h 12192000"/>
              <a:gd name="connsiteX480" fmla="*/ 10503568 w 12192000"/>
              <a:gd name="connsiteY480" fmla="*/ 8422105 h 12192000"/>
              <a:gd name="connsiteX481" fmla="*/ 10266988 w 12192000"/>
              <a:gd name="connsiteY481" fmla="*/ 8578476 h 12192000"/>
              <a:gd name="connsiteX482" fmla="*/ 10110617 w 12192000"/>
              <a:gd name="connsiteY482" fmla="*/ 8341895 h 12192000"/>
              <a:gd name="connsiteX483" fmla="*/ 10347198 w 12192000"/>
              <a:gd name="connsiteY483" fmla="*/ 8185524 h 12192000"/>
              <a:gd name="connsiteX484" fmla="*/ 10503568 w 12192000"/>
              <a:gd name="connsiteY484" fmla="*/ 8341895 h 12192000"/>
              <a:gd name="connsiteX485" fmla="*/ 11550316 w 12192000"/>
              <a:gd name="connsiteY485" fmla="*/ 8341895 h 12192000"/>
              <a:gd name="connsiteX486" fmla="*/ 11550316 w 12192000"/>
              <a:gd name="connsiteY486" fmla="*/ 5477978 h 12192000"/>
              <a:gd name="connsiteX487" fmla="*/ 12192000 w 12192000"/>
              <a:gd name="connsiteY487" fmla="*/ 4836294 h 12192000"/>
              <a:gd name="connsiteX488" fmla="*/ 12192000 w 12192000"/>
              <a:gd name="connsiteY488" fmla="*/ 4949391 h 12192000"/>
              <a:gd name="connsiteX489" fmla="*/ 11630526 w 12192000"/>
              <a:gd name="connsiteY489" fmla="*/ 5510865 h 12192000"/>
              <a:gd name="connsiteX490" fmla="*/ 11630526 w 12192000"/>
              <a:gd name="connsiteY490" fmla="*/ 8422105 h 12192000"/>
              <a:gd name="connsiteX491" fmla="*/ 10503568 w 12192000"/>
              <a:gd name="connsiteY491" fmla="*/ 8422105 h 12192000"/>
              <a:gd name="connsiteX492" fmla="*/ 2161674 w 12192000"/>
              <a:gd name="connsiteY492" fmla="*/ 9705474 h 12192000"/>
              <a:gd name="connsiteX493" fmla="*/ 1925093 w 12192000"/>
              <a:gd name="connsiteY493" fmla="*/ 9861844 h 12192000"/>
              <a:gd name="connsiteX494" fmla="*/ 1768722 w 12192000"/>
              <a:gd name="connsiteY494" fmla="*/ 9625263 h 12192000"/>
              <a:gd name="connsiteX495" fmla="*/ 2005303 w 12192000"/>
              <a:gd name="connsiteY495" fmla="*/ 9468893 h 12192000"/>
              <a:gd name="connsiteX496" fmla="*/ 2161674 w 12192000"/>
              <a:gd name="connsiteY496" fmla="*/ 9625263 h 12192000"/>
              <a:gd name="connsiteX497" fmla="*/ 2566737 w 12192000"/>
              <a:gd name="connsiteY497" fmla="*/ 9625263 h 12192000"/>
              <a:gd name="connsiteX498" fmla="*/ 2566737 w 12192000"/>
              <a:gd name="connsiteY498" fmla="*/ 8719285 h 12192000"/>
              <a:gd name="connsiteX499" fmla="*/ 1627873 w 12192000"/>
              <a:gd name="connsiteY499" fmla="*/ 7780421 h 12192000"/>
              <a:gd name="connsiteX500" fmla="*/ 878305 w 12192000"/>
              <a:gd name="connsiteY500" fmla="*/ 7780421 h 12192000"/>
              <a:gd name="connsiteX501" fmla="*/ 641724 w 12192000"/>
              <a:gd name="connsiteY501" fmla="*/ 7936792 h 12192000"/>
              <a:gd name="connsiteX502" fmla="*/ 485354 w 12192000"/>
              <a:gd name="connsiteY502" fmla="*/ 7700211 h 12192000"/>
              <a:gd name="connsiteX503" fmla="*/ 721935 w 12192000"/>
              <a:gd name="connsiteY503" fmla="*/ 7543840 h 12192000"/>
              <a:gd name="connsiteX504" fmla="*/ 878305 w 12192000"/>
              <a:gd name="connsiteY504" fmla="*/ 7700211 h 12192000"/>
              <a:gd name="connsiteX505" fmla="*/ 1660759 w 12192000"/>
              <a:gd name="connsiteY505" fmla="*/ 7700211 h 12192000"/>
              <a:gd name="connsiteX506" fmla="*/ 2646947 w 12192000"/>
              <a:gd name="connsiteY506" fmla="*/ 8686399 h 12192000"/>
              <a:gd name="connsiteX507" fmla="*/ 2646947 w 12192000"/>
              <a:gd name="connsiteY507" fmla="*/ 9705474 h 12192000"/>
              <a:gd name="connsiteX508" fmla="*/ 2161674 w 12192000"/>
              <a:gd name="connsiteY508" fmla="*/ 9705474 h 12192000"/>
              <a:gd name="connsiteX509" fmla="*/ 8185485 w 12192000"/>
              <a:gd name="connsiteY509" fmla="*/ 10266947 h 12192000"/>
              <a:gd name="connsiteX510" fmla="*/ 8422065 w 12192000"/>
              <a:gd name="connsiteY510" fmla="*/ 10110577 h 12192000"/>
              <a:gd name="connsiteX511" fmla="*/ 8578435 w 12192000"/>
              <a:gd name="connsiteY511" fmla="*/ 10347158 h 12192000"/>
              <a:gd name="connsiteX512" fmla="*/ 8341855 w 12192000"/>
              <a:gd name="connsiteY512" fmla="*/ 10503528 h 12192000"/>
              <a:gd name="connsiteX513" fmla="*/ 8185485 w 12192000"/>
              <a:gd name="connsiteY513" fmla="*/ 10347158 h 12192000"/>
              <a:gd name="connsiteX514" fmla="*/ 3850105 w 12192000"/>
              <a:gd name="connsiteY514" fmla="*/ 10347158 h 12192000"/>
              <a:gd name="connsiteX515" fmla="*/ 3850105 w 12192000"/>
              <a:gd name="connsiteY515" fmla="*/ 8077200 h 12192000"/>
              <a:gd name="connsiteX516" fmla="*/ 2269958 w 12192000"/>
              <a:gd name="connsiteY516" fmla="*/ 6497053 h 12192000"/>
              <a:gd name="connsiteX517" fmla="*/ 1519990 w 12192000"/>
              <a:gd name="connsiteY517" fmla="*/ 6497053 h 12192000"/>
              <a:gd name="connsiteX518" fmla="*/ 1283409 w 12192000"/>
              <a:gd name="connsiteY518" fmla="*/ 6653423 h 12192000"/>
              <a:gd name="connsiteX519" fmla="*/ 1127038 w 12192000"/>
              <a:gd name="connsiteY519" fmla="*/ 6416842 h 12192000"/>
              <a:gd name="connsiteX520" fmla="*/ 1363619 w 12192000"/>
              <a:gd name="connsiteY520" fmla="*/ 6260472 h 12192000"/>
              <a:gd name="connsiteX521" fmla="*/ 1519990 w 12192000"/>
              <a:gd name="connsiteY521" fmla="*/ 6416842 h 12192000"/>
              <a:gd name="connsiteX522" fmla="*/ 2302042 w 12192000"/>
              <a:gd name="connsiteY522" fmla="*/ 6416842 h 12192000"/>
              <a:gd name="connsiteX523" fmla="*/ 3930316 w 12192000"/>
              <a:gd name="connsiteY523" fmla="*/ 8045116 h 12192000"/>
              <a:gd name="connsiteX524" fmla="*/ 3930316 w 12192000"/>
              <a:gd name="connsiteY524" fmla="*/ 10266947 h 12192000"/>
              <a:gd name="connsiteX525" fmla="*/ 8185485 w 12192000"/>
              <a:gd name="connsiteY525" fmla="*/ 10266947 h 12192000"/>
              <a:gd name="connsiteX526" fmla="*/ 2161674 w 12192000"/>
              <a:gd name="connsiteY526" fmla="*/ 10347158 h 12192000"/>
              <a:gd name="connsiteX527" fmla="*/ 1925093 w 12192000"/>
              <a:gd name="connsiteY527" fmla="*/ 10503528 h 12192000"/>
              <a:gd name="connsiteX528" fmla="*/ 1768722 w 12192000"/>
              <a:gd name="connsiteY528" fmla="*/ 10266947 h 12192000"/>
              <a:gd name="connsiteX529" fmla="*/ 2005303 w 12192000"/>
              <a:gd name="connsiteY529" fmla="*/ 10110577 h 12192000"/>
              <a:gd name="connsiteX530" fmla="*/ 2161674 w 12192000"/>
              <a:gd name="connsiteY530" fmla="*/ 10266947 h 12192000"/>
              <a:gd name="connsiteX531" fmla="*/ 3208421 w 12192000"/>
              <a:gd name="connsiteY531" fmla="*/ 10266947 h 12192000"/>
              <a:gd name="connsiteX532" fmla="*/ 3208421 w 12192000"/>
              <a:gd name="connsiteY532" fmla="*/ 8398443 h 12192000"/>
              <a:gd name="connsiteX533" fmla="*/ 1948715 w 12192000"/>
              <a:gd name="connsiteY533" fmla="*/ 7138737 h 12192000"/>
              <a:gd name="connsiteX534" fmla="*/ 878305 w 12192000"/>
              <a:gd name="connsiteY534" fmla="*/ 7138737 h 12192000"/>
              <a:gd name="connsiteX535" fmla="*/ 641724 w 12192000"/>
              <a:gd name="connsiteY535" fmla="*/ 7295108 h 12192000"/>
              <a:gd name="connsiteX536" fmla="*/ 485354 w 12192000"/>
              <a:gd name="connsiteY536" fmla="*/ 7058527 h 12192000"/>
              <a:gd name="connsiteX537" fmla="*/ 721935 w 12192000"/>
              <a:gd name="connsiteY537" fmla="*/ 6902156 h 12192000"/>
              <a:gd name="connsiteX538" fmla="*/ 878305 w 12192000"/>
              <a:gd name="connsiteY538" fmla="*/ 7058527 h 12192000"/>
              <a:gd name="connsiteX539" fmla="*/ 1981601 w 12192000"/>
              <a:gd name="connsiteY539" fmla="*/ 7058527 h 12192000"/>
              <a:gd name="connsiteX540" fmla="*/ 3288632 w 12192000"/>
              <a:gd name="connsiteY540" fmla="*/ 8365557 h 12192000"/>
              <a:gd name="connsiteX541" fmla="*/ 3288632 w 12192000"/>
              <a:gd name="connsiteY541" fmla="*/ 10347158 h 12192000"/>
              <a:gd name="connsiteX542" fmla="*/ 2161674 w 12192000"/>
              <a:gd name="connsiteY542" fmla="*/ 10347158 h 12192000"/>
              <a:gd name="connsiteX543" fmla="*/ 1363579 w 12192000"/>
              <a:gd name="connsiteY543" fmla="*/ 1596190 h 12192000"/>
              <a:gd name="connsiteX544" fmla="*/ 1363579 w 12192000"/>
              <a:gd name="connsiteY544" fmla="*/ 1660759 h 12192000"/>
              <a:gd name="connsiteX545" fmla="*/ 377391 w 12192000"/>
              <a:gd name="connsiteY545" fmla="*/ 2646948 h 12192000"/>
              <a:gd name="connsiteX546" fmla="*/ 0 w 12192000"/>
              <a:gd name="connsiteY546" fmla="*/ 2646948 h 12192000"/>
              <a:gd name="connsiteX547" fmla="*/ 0 w 12192000"/>
              <a:gd name="connsiteY547" fmla="*/ 2566737 h 12192000"/>
              <a:gd name="connsiteX548" fmla="*/ 344504 w 12192000"/>
              <a:gd name="connsiteY548" fmla="*/ 2566737 h 12192000"/>
              <a:gd name="connsiteX549" fmla="*/ 1283368 w 12192000"/>
              <a:gd name="connsiteY549" fmla="*/ 1627873 h 12192000"/>
              <a:gd name="connsiteX550" fmla="*/ 1283368 w 12192000"/>
              <a:gd name="connsiteY550" fmla="*/ 0 h 12192000"/>
              <a:gd name="connsiteX551" fmla="*/ 1363579 w 12192000"/>
              <a:gd name="connsiteY551" fmla="*/ 0 h 12192000"/>
              <a:gd name="connsiteX552" fmla="*/ 1363579 w 12192000"/>
              <a:gd name="connsiteY552" fmla="*/ 1596190 h 12192000"/>
              <a:gd name="connsiteX553" fmla="*/ 80211 w 12192000"/>
              <a:gd name="connsiteY553" fmla="*/ 12035590 h 12192000"/>
              <a:gd name="connsiteX554" fmla="*/ 236621 w 12192000"/>
              <a:gd name="connsiteY554" fmla="*/ 12192000 h 12192000"/>
              <a:gd name="connsiteX555" fmla="*/ 153603 w 12192000"/>
              <a:gd name="connsiteY555" fmla="*/ 12192000 h 12192000"/>
              <a:gd name="connsiteX556" fmla="*/ 112 w 12192000"/>
              <a:gd name="connsiteY556" fmla="*/ 12118568 h 12192000"/>
              <a:gd name="connsiteX557" fmla="*/ 0 w 12192000"/>
              <a:gd name="connsiteY557" fmla="*/ 12118608 h 12192000"/>
              <a:gd name="connsiteX558" fmla="*/ 0 w 12192000"/>
              <a:gd name="connsiteY558" fmla="*/ 10266947 h 12192000"/>
              <a:gd name="connsiteX559" fmla="*/ 721895 w 12192000"/>
              <a:gd name="connsiteY559" fmla="*/ 10266947 h 12192000"/>
              <a:gd name="connsiteX560" fmla="*/ 721895 w 12192000"/>
              <a:gd name="connsiteY560" fmla="*/ 12192000 h 12192000"/>
              <a:gd name="connsiteX561" fmla="*/ 641684 w 12192000"/>
              <a:gd name="connsiteY561" fmla="*/ 12192000 h 12192000"/>
              <a:gd name="connsiteX562" fmla="*/ 641684 w 12192000"/>
              <a:gd name="connsiteY562" fmla="*/ 10347158 h 12192000"/>
              <a:gd name="connsiteX563" fmla="*/ 80211 w 12192000"/>
              <a:gd name="connsiteY563" fmla="*/ 10347158 h 12192000"/>
              <a:gd name="connsiteX564" fmla="*/ 80211 w 12192000"/>
              <a:gd name="connsiteY564" fmla="*/ 12035590 h 12192000"/>
              <a:gd name="connsiteX565" fmla="*/ 1363579 w 12192000"/>
              <a:gd name="connsiteY565" fmla="*/ 9665368 h 12192000"/>
              <a:gd name="connsiteX566" fmla="*/ 1363579 w 12192000"/>
              <a:gd name="connsiteY566" fmla="*/ 12192000 h 12192000"/>
              <a:gd name="connsiteX567" fmla="*/ 1283368 w 12192000"/>
              <a:gd name="connsiteY567" fmla="*/ 12192000 h 12192000"/>
              <a:gd name="connsiteX568" fmla="*/ 1283368 w 12192000"/>
              <a:gd name="connsiteY568" fmla="*/ 9705474 h 12192000"/>
              <a:gd name="connsiteX569" fmla="*/ 0 w 12192000"/>
              <a:gd name="connsiteY569" fmla="*/ 9705474 h 12192000"/>
              <a:gd name="connsiteX570" fmla="*/ 0 w 12192000"/>
              <a:gd name="connsiteY570" fmla="*/ 9625263 h 12192000"/>
              <a:gd name="connsiteX571" fmla="*/ 1363579 w 12192000"/>
              <a:gd name="connsiteY571" fmla="*/ 9625263 h 12192000"/>
              <a:gd name="connsiteX572" fmla="*/ 1363579 w 12192000"/>
              <a:gd name="connsiteY572" fmla="*/ 9665368 h 12192000"/>
              <a:gd name="connsiteX573" fmla="*/ 681790 w 12192000"/>
              <a:gd name="connsiteY573" fmla="*/ 721895 h 12192000"/>
              <a:gd name="connsiteX574" fmla="*/ 0 w 12192000"/>
              <a:gd name="connsiteY574" fmla="*/ 721895 h 12192000"/>
              <a:gd name="connsiteX575" fmla="*/ 0 w 12192000"/>
              <a:gd name="connsiteY575" fmla="*/ 641684 h 12192000"/>
              <a:gd name="connsiteX576" fmla="*/ 641684 w 12192000"/>
              <a:gd name="connsiteY576" fmla="*/ 641684 h 12192000"/>
              <a:gd name="connsiteX577" fmla="*/ 641684 w 12192000"/>
              <a:gd name="connsiteY577" fmla="*/ 0 h 12192000"/>
              <a:gd name="connsiteX578" fmla="*/ 721895 w 12192000"/>
              <a:gd name="connsiteY578" fmla="*/ 0 h 12192000"/>
              <a:gd name="connsiteX579" fmla="*/ 721895 w 12192000"/>
              <a:gd name="connsiteY579" fmla="*/ 721895 h 12192000"/>
              <a:gd name="connsiteX580" fmla="*/ 681790 w 12192000"/>
              <a:gd name="connsiteY580" fmla="*/ 721895 h 12192000"/>
              <a:gd name="connsiteX581" fmla="*/ 11630526 w 12192000"/>
              <a:gd name="connsiteY581" fmla="*/ 641684 h 12192000"/>
              <a:gd name="connsiteX582" fmla="*/ 12192000 w 12192000"/>
              <a:gd name="connsiteY582" fmla="*/ 641684 h 12192000"/>
              <a:gd name="connsiteX583" fmla="*/ 12192000 w 12192000"/>
              <a:gd name="connsiteY583" fmla="*/ 721895 h 12192000"/>
              <a:gd name="connsiteX584" fmla="*/ 11550316 w 12192000"/>
              <a:gd name="connsiteY584" fmla="*/ 721895 h 12192000"/>
              <a:gd name="connsiteX585" fmla="*/ 11550316 w 12192000"/>
              <a:gd name="connsiteY585" fmla="*/ 0 h 12192000"/>
              <a:gd name="connsiteX586" fmla="*/ 11630526 w 12192000"/>
              <a:gd name="connsiteY586" fmla="*/ 0 h 12192000"/>
              <a:gd name="connsiteX587" fmla="*/ 11630526 w 12192000"/>
              <a:gd name="connsiteY587" fmla="*/ 641684 h 12192000"/>
              <a:gd name="connsiteX588" fmla="*/ 10347158 w 12192000"/>
              <a:gd name="connsiteY588" fmla="*/ 11590421 h 12192000"/>
              <a:gd name="connsiteX589" fmla="*/ 10347158 w 12192000"/>
              <a:gd name="connsiteY589" fmla="*/ 12192000 h 12192000"/>
              <a:gd name="connsiteX590" fmla="*/ 10266947 w 12192000"/>
              <a:gd name="connsiteY590" fmla="*/ 12192000 h 12192000"/>
              <a:gd name="connsiteX591" fmla="*/ 10266947 w 12192000"/>
              <a:gd name="connsiteY591" fmla="*/ 11630526 h 12192000"/>
              <a:gd name="connsiteX592" fmla="*/ 9705474 w 12192000"/>
              <a:gd name="connsiteY592" fmla="*/ 11630526 h 12192000"/>
              <a:gd name="connsiteX593" fmla="*/ 9705474 w 12192000"/>
              <a:gd name="connsiteY593" fmla="*/ 12192000 h 12192000"/>
              <a:gd name="connsiteX594" fmla="*/ 9625263 w 12192000"/>
              <a:gd name="connsiteY594" fmla="*/ 12192000 h 12192000"/>
              <a:gd name="connsiteX595" fmla="*/ 9625263 w 12192000"/>
              <a:gd name="connsiteY595" fmla="*/ 11550316 h 12192000"/>
              <a:gd name="connsiteX596" fmla="*/ 10347158 w 12192000"/>
              <a:gd name="connsiteY596" fmla="*/ 11550316 h 12192000"/>
              <a:gd name="connsiteX597" fmla="*/ 10347158 w 12192000"/>
              <a:gd name="connsiteY597" fmla="*/ 11590421 h 12192000"/>
              <a:gd name="connsiteX598" fmla="*/ 0 w 12192000"/>
              <a:gd name="connsiteY598" fmla="*/ 3693695 h 12192000"/>
              <a:gd name="connsiteX599" fmla="*/ 236760 w 12192000"/>
              <a:gd name="connsiteY599" fmla="*/ 3851846 h 12192000"/>
              <a:gd name="connsiteX600" fmla="*/ 240632 w 12192000"/>
              <a:gd name="connsiteY600" fmla="*/ 3890211 h 12192000"/>
              <a:gd name="connsiteX601" fmla="*/ 40146 w 12192000"/>
              <a:gd name="connsiteY601" fmla="*/ 4090777 h 12192000"/>
              <a:gd name="connsiteX602" fmla="*/ 0 w 12192000"/>
              <a:gd name="connsiteY602" fmla="*/ 4086727 h 12192000"/>
              <a:gd name="connsiteX603" fmla="*/ 0 w 12192000"/>
              <a:gd name="connsiteY603" fmla="*/ 4003709 h 12192000"/>
              <a:gd name="connsiteX604" fmla="*/ 153424 w 12192000"/>
              <a:gd name="connsiteY604" fmla="*/ 3930135 h 12192000"/>
              <a:gd name="connsiteX605" fmla="*/ 79853 w 12192000"/>
              <a:gd name="connsiteY605" fmla="*/ 3776713 h 12192000"/>
              <a:gd name="connsiteX606" fmla="*/ 0 w 12192000"/>
              <a:gd name="connsiteY606" fmla="*/ 3776713 h 12192000"/>
              <a:gd name="connsiteX607" fmla="*/ 0 w 12192000"/>
              <a:gd name="connsiteY607" fmla="*/ 3693695 h 12192000"/>
              <a:gd name="connsiteX608" fmla="*/ 3208421 w 12192000"/>
              <a:gd name="connsiteY608" fmla="*/ 10908632 h 12192000"/>
              <a:gd name="connsiteX609" fmla="*/ 3288632 w 12192000"/>
              <a:gd name="connsiteY609" fmla="*/ 10908632 h 12192000"/>
              <a:gd name="connsiteX610" fmla="*/ 3288632 w 12192000"/>
              <a:gd name="connsiteY610" fmla="*/ 12192000 h 12192000"/>
              <a:gd name="connsiteX611" fmla="*/ 3208421 w 12192000"/>
              <a:gd name="connsiteY611" fmla="*/ 12192000 h 12192000"/>
              <a:gd name="connsiteX612" fmla="*/ 3208421 w 12192000"/>
              <a:gd name="connsiteY612" fmla="*/ 10908632 h 12192000"/>
              <a:gd name="connsiteX613" fmla="*/ 4728411 w 12192000"/>
              <a:gd name="connsiteY613" fmla="*/ 12192000 h 12192000"/>
              <a:gd name="connsiteX614" fmla="*/ 4645393 w 12192000"/>
              <a:gd name="connsiteY614" fmla="*/ 12192000 h 12192000"/>
              <a:gd name="connsiteX615" fmla="*/ 4491950 w 12192000"/>
              <a:gd name="connsiteY615" fmla="*/ 12118446 h 12192000"/>
              <a:gd name="connsiteX616" fmla="*/ 4418397 w 12192000"/>
              <a:gd name="connsiteY616" fmla="*/ 12192000 h 12192000"/>
              <a:gd name="connsiteX617" fmla="*/ 4335379 w 12192000"/>
              <a:gd name="connsiteY617" fmla="*/ 12192000 h 12192000"/>
              <a:gd name="connsiteX618" fmla="*/ 4571800 w 12192000"/>
              <a:gd name="connsiteY618" fmla="*/ 12035389 h 12192000"/>
              <a:gd name="connsiteX619" fmla="*/ 4728411 w 12192000"/>
              <a:gd name="connsiteY619" fmla="*/ 12192000 h 12192000"/>
              <a:gd name="connsiteX620" fmla="*/ 236621 w 12192000"/>
              <a:gd name="connsiteY620" fmla="*/ 0 h 12192000"/>
              <a:gd name="connsiteX621" fmla="*/ 78265 w 12192000"/>
              <a:gd name="connsiteY621" fmla="*/ 236621 h 12192000"/>
              <a:gd name="connsiteX622" fmla="*/ 0 w 12192000"/>
              <a:gd name="connsiteY622" fmla="*/ 236621 h 12192000"/>
              <a:gd name="connsiteX623" fmla="*/ 0 w 12192000"/>
              <a:gd name="connsiteY623" fmla="*/ 153603 h 12192000"/>
              <a:gd name="connsiteX624" fmla="*/ 153603 w 12192000"/>
              <a:gd name="connsiteY624" fmla="*/ 80406 h 12192000"/>
              <a:gd name="connsiteX625" fmla="*/ 153603 w 12192000"/>
              <a:gd name="connsiteY625" fmla="*/ 0 h 12192000"/>
              <a:gd name="connsiteX626" fmla="*/ 236621 w 12192000"/>
              <a:gd name="connsiteY626" fmla="*/ 0 h 12192000"/>
              <a:gd name="connsiteX627" fmla="*/ 12035590 w 12192000"/>
              <a:gd name="connsiteY627" fmla="*/ 0 h 12192000"/>
              <a:gd name="connsiteX628" fmla="*/ 12118608 w 12192000"/>
              <a:gd name="connsiteY628" fmla="*/ 0 h 12192000"/>
              <a:gd name="connsiteX629" fmla="*/ 12191880 w 12192000"/>
              <a:gd name="connsiteY629" fmla="*/ 153563 h 12192000"/>
              <a:gd name="connsiteX630" fmla="*/ 12192000 w 12192000"/>
              <a:gd name="connsiteY630" fmla="*/ 153603 h 12192000"/>
              <a:gd name="connsiteX631" fmla="*/ 12192000 w 12192000"/>
              <a:gd name="connsiteY631" fmla="*/ 236621 h 12192000"/>
              <a:gd name="connsiteX632" fmla="*/ 12035590 w 12192000"/>
              <a:gd name="connsiteY632" fmla="*/ 79 h 12192000"/>
              <a:gd name="connsiteX633" fmla="*/ 12035590 w 12192000"/>
              <a:gd name="connsiteY633" fmla="*/ 0 h 12192000"/>
              <a:gd name="connsiteX634" fmla="*/ 12192000 w 12192000"/>
              <a:gd name="connsiteY634" fmla="*/ 12035590 h 12192000"/>
              <a:gd name="connsiteX635" fmla="*/ 12192000 w 12192000"/>
              <a:gd name="connsiteY635" fmla="*/ 12118608 h 12192000"/>
              <a:gd name="connsiteX636" fmla="*/ 12118608 w 12192000"/>
              <a:gd name="connsiteY636" fmla="*/ 12192000 h 12192000"/>
              <a:gd name="connsiteX637" fmla="*/ 12035590 w 12192000"/>
              <a:gd name="connsiteY637" fmla="*/ 12192000 h 12192000"/>
              <a:gd name="connsiteX638" fmla="*/ 12192000 w 12192000"/>
              <a:gd name="connsiteY638" fmla="*/ 12035590 h 12192000"/>
              <a:gd name="connsiteX639" fmla="*/ 3890211 w 12192000"/>
              <a:gd name="connsiteY639" fmla="*/ 4010526 h 12192000"/>
              <a:gd name="connsiteX640" fmla="*/ 4010526 w 12192000"/>
              <a:gd name="connsiteY640" fmla="*/ 3890211 h 12192000"/>
              <a:gd name="connsiteX641" fmla="*/ 3890211 w 12192000"/>
              <a:gd name="connsiteY641" fmla="*/ 3769895 h 12192000"/>
              <a:gd name="connsiteX642" fmla="*/ 3769895 w 12192000"/>
              <a:gd name="connsiteY642" fmla="*/ 3890211 h 12192000"/>
              <a:gd name="connsiteX643" fmla="*/ 3890211 w 12192000"/>
              <a:gd name="connsiteY643" fmla="*/ 4010526 h 12192000"/>
              <a:gd name="connsiteX644" fmla="*/ 3890211 w 12192000"/>
              <a:gd name="connsiteY644" fmla="*/ 3368842 h 12192000"/>
              <a:gd name="connsiteX645" fmla="*/ 4010526 w 12192000"/>
              <a:gd name="connsiteY645" fmla="*/ 3248526 h 12192000"/>
              <a:gd name="connsiteX646" fmla="*/ 3890211 w 12192000"/>
              <a:gd name="connsiteY646" fmla="*/ 3128211 h 12192000"/>
              <a:gd name="connsiteX647" fmla="*/ 3769895 w 12192000"/>
              <a:gd name="connsiteY647" fmla="*/ 3248526 h 12192000"/>
              <a:gd name="connsiteX648" fmla="*/ 3890211 w 12192000"/>
              <a:gd name="connsiteY648" fmla="*/ 3368842 h 12192000"/>
              <a:gd name="connsiteX649" fmla="*/ 4531895 w 12192000"/>
              <a:gd name="connsiteY649" fmla="*/ 4010526 h 12192000"/>
              <a:gd name="connsiteX650" fmla="*/ 4652211 w 12192000"/>
              <a:gd name="connsiteY650" fmla="*/ 3890211 h 12192000"/>
              <a:gd name="connsiteX651" fmla="*/ 4531895 w 12192000"/>
              <a:gd name="connsiteY651" fmla="*/ 3769895 h 12192000"/>
              <a:gd name="connsiteX652" fmla="*/ 4411579 w 12192000"/>
              <a:gd name="connsiteY652" fmla="*/ 3890211 h 12192000"/>
              <a:gd name="connsiteX653" fmla="*/ 4531895 w 12192000"/>
              <a:gd name="connsiteY653" fmla="*/ 4010526 h 12192000"/>
              <a:gd name="connsiteX654" fmla="*/ 5173579 w 12192000"/>
              <a:gd name="connsiteY654" fmla="*/ 4652211 h 12192000"/>
              <a:gd name="connsiteX655" fmla="*/ 5293895 w 12192000"/>
              <a:gd name="connsiteY655" fmla="*/ 4531895 h 12192000"/>
              <a:gd name="connsiteX656" fmla="*/ 5173579 w 12192000"/>
              <a:gd name="connsiteY656" fmla="*/ 4411579 h 12192000"/>
              <a:gd name="connsiteX657" fmla="*/ 5053263 w 12192000"/>
              <a:gd name="connsiteY657" fmla="*/ 4531895 h 12192000"/>
              <a:gd name="connsiteX658" fmla="*/ 5173579 w 12192000"/>
              <a:gd name="connsiteY658" fmla="*/ 4652211 h 12192000"/>
              <a:gd name="connsiteX659" fmla="*/ 5173579 w 12192000"/>
              <a:gd name="connsiteY659" fmla="*/ 5293895 h 12192000"/>
              <a:gd name="connsiteX660" fmla="*/ 5293895 w 12192000"/>
              <a:gd name="connsiteY660" fmla="*/ 5173579 h 12192000"/>
              <a:gd name="connsiteX661" fmla="*/ 5173579 w 12192000"/>
              <a:gd name="connsiteY661" fmla="*/ 5053263 h 12192000"/>
              <a:gd name="connsiteX662" fmla="*/ 5053263 w 12192000"/>
              <a:gd name="connsiteY662" fmla="*/ 5173579 h 12192000"/>
              <a:gd name="connsiteX663" fmla="*/ 5173579 w 12192000"/>
              <a:gd name="connsiteY663" fmla="*/ 5293895 h 12192000"/>
              <a:gd name="connsiteX664" fmla="*/ 3248526 w 12192000"/>
              <a:gd name="connsiteY664" fmla="*/ 6577263 h 12192000"/>
              <a:gd name="connsiteX665" fmla="*/ 3368842 w 12192000"/>
              <a:gd name="connsiteY665" fmla="*/ 6456948 h 12192000"/>
              <a:gd name="connsiteX666" fmla="*/ 3248526 w 12192000"/>
              <a:gd name="connsiteY666" fmla="*/ 6336632 h 12192000"/>
              <a:gd name="connsiteX667" fmla="*/ 3128211 w 12192000"/>
              <a:gd name="connsiteY667" fmla="*/ 6456948 h 12192000"/>
              <a:gd name="connsiteX668" fmla="*/ 3248526 w 12192000"/>
              <a:gd name="connsiteY668" fmla="*/ 6577263 h 12192000"/>
              <a:gd name="connsiteX669" fmla="*/ 3890211 w 12192000"/>
              <a:gd name="connsiteY669" fmla="*/ 7218948 h 12192000"/>
              <a:gd name="connsiteX670" fmla="*/ 4010526 w 12192000"/>
              <a:gd name="connsiteY670" fmla="*/ 7098632 h 12192000"/>
              <a:gd name="connsiteX671" fmla="*/ 3890211 w 12192000"/>
              <a:gd name="connsiteY671" fmla="*/ 6978316 h 12192000"/>
              <a:gd name="connsiteX672" fmla="*/ 3769895 w 12192000"/>
              <a:gd name="connsiteY672" fmla="*/ 7098632 h 12192000"/>
              <a:gd name="connsiteX673" fmla="*/ 3890211 w 12192000"/>
              <a:gd name="connsiteY673" fmla="*/ 7218948 h 12192000"/>
              <a:gd name="connsiteX674" fmla="*/ 5173579 w 12192000"/>
              <a:gd name="connsiteY674" fmla="*/ 9144000 h 12192000"/>
              <a:gd name="connsiteX675" fmla="*/ 5293895 w 12192000"/>
              <a:gd name="connsiteY675" fmla="*/ 9023684 h 12192000"/>
              <a:gd name="connsiteX676" fmla="*/ 5173579 w 12192000"/>
              <a:gd name="connsiteY676" fmla="*/ 8903368 h 12192000"/>
              <a:gd name="connsiteX677" fmla="*/ 5053263 w 12192000"/>
              <a:gd name="connsiteY677" fmla="*/ 9023684 h 12192000"/>
              <a:gd name="connsiteX678" fmla="*/ 5173579 w 12192000"/>
              <a:gd name="connsiteY678" fmla="*/ 9144000 h 12192000"/>
              <a:gd name="connsiteX679" fmla="*/ 4531895 w 12192000"/>
              <a:gd name="connsiteY679" fmla="*/ 9785684 h 12192000"/>
              <a:gd name="connsiteX680" fmla="*/ 4652211 w 12192000"/>
              <a:gd name="connsiteY680" fmla="*/ 9665368 h 12192000"/>
              <a:gd name="connsiteX681" fmla="*/ 4531895 w 12192000"/>
              <a:gd name="connsiteY681" fmla="*/ 9545053 h 12192000"/>
              <a:gd name="connsiteX682" fmla="*/ 4411579 w 12192000"/>
              <a:gd name="connsiteY682" fmla="*/ 9665368 h 12192000"/>
              <a:gd name="connsiteX683" fmla="*/ 4531895 w 12192000"/>
              <a:gd name="connsiteY683" fmla="*/ 9785684 h 12192000"/>
              <a:gd name="connsiteX684" fmla="*/ 5815263 w 12192000"/>
              <a:gd name="connsiteY684" fmla="*/ 9144000 h 12192000"/>
              <a:gd name="connsiteX685" fmla="*/ 5935579 w 12192000"/>
              <a:gd name="connsiteY685" fmla="*/ 9023684 h 12192000"/>
              <a:gd name="connsiteX686" fmla="*/ 5815263 w 12192000"/>
              <a:gd name="connsiteY686" fmla="*/ 8903368 h 12192000"/>
              <a:gd name="connsiteX687" fmla="*/ 5694948 w 12192000"/>
              <a:gd name="connsiteY687" fmla="*/ 9023684 h 12192000"/>
              <a:gd name="connsiteX688" fmla="*/ 5815263 w 12192000"/>
              <a:gd name="connsiteY688" fmla="*/ 9144000 h 12192000"/>
              <a:gd name="connsiteX689" fmla="*/ 5815263 w 12192000"/>
              <a:gd name="connsiteY689" fmla="*/ 7860632 h 12192000"/>
              <a:gd name="connsiteX690" fmla="*/ 5935579 w 12192000"/>
              <a:gd name="connsiteY690" fmla="*/ 7740316 h 12192000"/>
              <a:gd name="connsiteX691" fmla="*/ 5815263 w 12192000"/>
              <a:gd name="connsiteY691" fmla="*/ 7620000 h 12192000"/>
              <a:gd name="connsiteX692" fmla="*/ 5694948 w 12192000"/>
              <a:gd name="connsiteY692" fmla="*/ 7740316 h 12192000"/>
              <a:gd name="connsiteX693" fmla="*/ 5815263 w 12192000"/>
              <a:gd name="connsiteY693" fmla="*/ 7860632 h 12192000"/>
              <a:gd name="connsiteX694" fmla="*/ 6456948 w 12192000"/>
              <a:gd name="connsiteY694" fmla="*/ 9144000 h 12192000"/>
              <a:gd name="connsiteX695" fmla="*/ 6577263 w 12192000"/>
              <a:gd name="connsiteY695" fmla="*/ 9023684 h 12192000"/>
              <a:gd name="connsiteX696" fmla="*/ 6456948 w 12192000"/>
              <a:gd name="connsiteY696" fmla="*/ 8903368 h 12192000"/>
              <a:gd name="connsiteX697" fmla="*/ 6336632 w 12192000"/>
              <a:gd name="connsiteY697" fmla="*/ 9023684 h 12192000"/>
              <a:gd name="connsiteX698" fmla="*/ 6456948 w 12192000"/>
              <a:gd name="connsiteY698" fmla="*/ 9144000 h 12192000"/>
              <a:gd name="connsiteX699" fmla="*/ 7740316 w 12192000"/>
              <a:gd name="connsiteY699" fmla="*/ 9785684 h 12192000"/>
              <a:gd name="connsiteX700" fmla="*/ 7860632 w 12192000"/>
              <a:gd name="connsiteY700" fmla="*/ 9665368 h 12192000"/>
              <a:gd name="connsiteX701" fmla="*/ 7740316 w 12192000"/>
              <a:gd name="connsiteY701" fmla="*/ 9545053 h 12192000"/>
              <a:gd name="connsiteX702" fmla="*/ 7620000 w 12192000"/>
              <a:gd name="connsiteY702" fmla="*/ 9665368 h 12192000"/>
              <a:gd name="connsiteX703" fmla="*/ 7740316 w 12192000"/>
              <a:gd name="connsiteY703" fmla="*/ 9785684 h 12192000"/>
              <a:gd name="connsiteX704" fmla="*/ 7740316 w 12192000"/>
              <a:gd name="connsiteY704" fmla="*/ 9144000 h 12192000"/>
              <a:gd name="connsiteX705" fmla="*/ 7860632 w 12192000"/>
              <a:gd name="connsiteY705" fmla="*/ 9023684 h 12192000"/>
              <a:gd name="connsiteX706" fmla="*/ 7740316 w 12192000"/>
              <a:gd name="connsiteY706" fmla="*/ 8903368 h 12192000"/>
              <a:gd name="connsiteX707" fmla="*/ 7620000 w 12192000"/>
              <a:gd name="connsiteY707" fmla="*/ 9023684 h 12192000"/>
              <a:gd name="connsiteX708" fmla="*/ 7740316 w 12192000"/>
              <a:gd name="connsiteY708" fmla="*/ 9144000 h 12192000"/>
              <a:gd name="connsiteX709" fmla="*/ 7098632 w 12192000"/>
              <a:gd name="connsiteY709" fmla="*/ 6577263 h 12192000"/>
              <a:gd name="connsiteX710" fmla="*/ 7218948 w 12192000"/>
              <a:gd name="connsiteY710" fmla="*/ 6456948 h 12192000"/>
              <a:gd name="connsiteX711" fmla="*/ 7098632 w 12192000"/>
              <a:gd name="connsiteY711" fmla="*/ 6336632 h 12192000"/>
              <a:gd name="connsiteX712" fmla="*/ 6978316 w 12192000"/>
              <a:gd name="connsiteY712" fmla="*/ 6456948 h 12192000"/>
              <a:gd name="connsiteX713" fmla="*/ 7098632 w 12192000"/>
              <a:gd name="connsiteY713" fmla="*/ 6577263 h 12192000"/>
              <a:gd name="connsiteX714" fmla="*/ 7740316 w 12192000"/>
              <a:gd name="connsiteY714" fmla="*/ 6577263 h 12192000"/>
              <a:gd name="connsiteX715" fmla="*/ 7860632 w 12192000"/>
              <a:gd name="connsiteY715" fmla="*/ 6456948 h 12192000"/>
              <a:gd name="connsiteX716" fmla="*/ 7740316 w 12192000"/>
              <a:gd name="connsiteY716" fmla="*/ 6336632 h 12192000"/>
              <a:gd name="connsiteX717" fmla="*/ 7620000 w 12192000"/>
              <a:gd name="connsiteY717" fmla="*/ 6456948 h 12192000"/>
              <a:gd name="connsiteX718" fmla="*/ 7740316 w 12192000"/>
              <a:gd name="connsiteY718" fmla="*/ 6577263 h 12192000"/>
              <a:gd name="connsiteX719" fmla="*/ 8382000 w 12192000"/>
              <a:gd name="connsiteY719" fmla="*/ 10427368 h 12192000"/>
              <a:gd name="connsiteX720" fmla="*/ 8502316 w 12192000"/>
              <a:gd name="connsiteY720" fmla="*/ 10307053 h 12192000"/>
              <a:gd name="connsiteX721" fmla="*/ 8382000 w 12192000"/>
              <a:gd name="connsiteY721" fmla="*/ 10186737 h 12192000"/>
              <a:gd name="connsiteX722" fmla="*/ 8261684 w 12192000"/>
              <a:gd name="connsiteY722" fmla="*/ 10307053 h 12192000"/>
              <a:gd name="connsiteX723" fmla="*/ 8382000 w 12192000"/>
              <a:gd name="connsiteY723" fmla="*/ 10427368 h 12192000"/>
              <a:gd name="connsiteX724" fmla="*/ 8382000 w 12192000"/>
              <a:gd name="connsiteY724" fmla="*/ 11069053 h 12192000"/>
              <a:gd name="connsiteX725" fmla="*/ 8502316 w 12192000"/>
              <a:gd name="connsiteY725" fmla="*/ 10948737 h 12192000"/>
              <a:gd name="connsiteX726" fmla="*/ 8382000 w 12192000"/>
              <a:gd name="connsiteY726" fmla="*/ 10828421 h 12192000"/>
              <a:gd name="connsiteX727" fmla="*/ 8261684 w 12192000"/>
              <a:gd name="connsiteY727" fmla="*/ 10948737 h 12192000"/>
              <a:gd name="connsiteX728" fmla="*/ 8382000 w 12192000"/>
              <a:gd name="connsiteY728" fmla="*/ 11069053 h 12192000"/>
              <a:gd name="connsiteX729" fmla="*/ 9023684 w 12192000"/>
              <a:gd name="connsiteY729" fmla="*/ 11710737 h 12192000"/>
              <a:gd name="connsiteX730" fmla="*/ 9144000 w 12192000"/>
              <a:gd name="connsiteY730" fmla="*/ 11590421 h 12192000"/>
              <a:gd name="connsiteX731" fmla="*/ 9023684 w 12192000"/>
              <a:gd name="connsiteY731" fmla="*/ 11470105 h 12192000"/>
              <a:gd name="connsiteX732" fmla="*/ 8903368 w 12192000"/>
              <a:gd name="connsiteY732" fmla="*/ 11590421 h 12192000"/>
              <a:gd name="connsiteX733" fmla="*/ 9023684 w 12192000"/>
              <a:gd name="connsiteY733" fmla="*/ 11710737 h 12192000"/>
              <a:gd name="connsiteX734" fmla="*/ 9665368 w 12192000"/>
              <a:gd name="connsiteY734" fmla="*/ 5935579 h 12192000"/>
              <a:gd name="connsiteX735" fmla="*/ 9785684 w 12192000"/>
              <a:gd name="connsiteY735" fmla="*/ 5815263 h 12192000"/>
              <a:gd name="connsiteX736" fmla="*/ 9665368 w 12192000"/>
              <a:gd name="connsiteY736" fmla="*/ 5694948 h 12192000"/>
              <a:gd name="connsiteX737" fmla="*/ 9545053 w 12192000"/>
              <a:gd name="connsiteY737" fmla="*/ 5815263 h 12192000"/>
              <a:gd name="connsiteX738" fmla="*/ 9665368 w 12192000"/>
              <a:gd name="connsiteY738" fmla="*/ 5935579 h 12192000"/>
              <a:gd name="connsiteX739" fmla="*/ 9665368 w 12192000"/>
              <a:gd name="connsiteY739" fmla="*/ 7218948 h 12192000"/>
              <a:gd name="connsiteX740" fmla="*/ 9785684 w 12192000"/>
              <a:gd name="connsiteY740" fmla="*/ 7098632 h 12192000"/>
              <a:gd name="connsiteX741" fmla="*/ 9665368 w 12192000"/>
              <a:gd name="connsiteY741" fmla="*/ 6978316 h 12192000"/>
              <a:gd name="connsiteX742" fmla="*/ 9545053 w 12192000"/>
              <a:gd name="connsiteY742" fmla="*/ 7098632 h 12192000"/>
              <a:gd name="connsiteX743" fmla="*/ 9665368 w 12192000"/>
              <a:gd name="connsiteY743" fmla="*/ 7218948 h 12192000"/>
              <a:gd name="connsiteX744" fmla="*/ 10307053 w 12192000"/>
              <a:gd name="connsiteY744" fmla="*/ 5935579 h 12192000"/>
              <a:gd name="connsiteX745" fmla="*/ 10427368 w 12192000"/>
              <a:gd name="connsiteY745" fmla="*/ 5815263 h 12192000"/>
              <a:gd name="connsiteX746" fmla="*/ 10307053 w 12192000"/>
              <a:gd name="connsiteY746" fmla="*/ 5694948 h 12192000"/>
              <a:gd name="connsiteX747" fmla="*/ 10186737 w 12192000"/>
              <a:gd name="connsiteY747" fmla="*/ 5815263 h 12192000"/>
              <a:gd name="connsiteX748" fmla="*/ 10307053 w 12192000"/>
              <a:gd name="connsiteY748" fmla="*/ 5935579 h 12192000"/>
              <a:gd name="connsiteX749" fmla="*/ 10948737 w 12192000"/>
              <a:gd name="connsiteY749" fmla="*/ 5293895 h 12192000"/>
              <a:gd name="connsiteX750" fmla="*/ 11069053 w 12192000"/>
              <a:gd name="connsiteY750" fmla="*/ 5173579 h 12192000"/>
              <a:gd name="connsiteX751" fmla="*/ 10948737 w 12192000"/>
              <a:gd name="connsiteY751" fmla="*/ 5053263 h 12192000"/>
              <a:gd name="connsiteX752" fmla="*/ 10828421 w 12192000"/>
              <a:gd name="connsiteY752" fmla="*/ 5173579 h 12192000"/>
              <a:gd name="connsiteX753" fmla="*/ 10948737 w 12192000"/>
              <a:gd name="connsiteY753" fmla="*/ 5293895 h 12192000"/>
              <a:gd name="connsiteX754" fmla="*/ 7098632 w 12192000"/>
              <a:gd name="connsiteY754" fmla="*/ 5293895 h 12192000"/>
              <a:gd name="connsiteX755" fmla="*/ 7218948 w 12192000"/>
              <a:gd name="connsiteY755" fmla="*/ 5173579 h 12192000"/>
              <a:gd name="connsiteX756" fmla="*/ 7098632 w 12192000"/>
              <a:gd name="connsiteY756" fmla="*/ 5053263 h 12192000"/>
              <a:gd name="connsiteX757" fmla="*/ 6978316 w 12192000"/>
              <a:gd name="connsiteY757" fmla="*/ 5173579 h 12192000"/>
              <a:gd name="connsiteX758" fmla="*/ 7098632 w 12192000"/>
              <a:gd name="connsiteY758" fmla="*/ 5293895 h 12192000"/>
              <a:gd name="connsiteX759" fmla="*/ 7098632 w 12192000"/>
              <a:gd name="connsiteY759" fmla="*/ 5935579 h 12192000"/>
              <a:gd name="connsiteX760" fmla="*/ 7218948 w 12192000"/>
              <a:gd name="connsiteY760" fmla="*/ 5815263 h 12192000"/>
              <a:gd name="connsiteX761" fmla="*/ 7098632 w 12192000"/>
              <a:gd name="connsiteY761" fmla="*/ 5694948 h 12192000"/>
              <a:gd name="connsiteX762" fmla="*/ 6978316 w 12192000"/>
              <a:gd name="connsiteY762" fmla="*/ 5815263 h 12192000"/>
              <a:gd name="connsiteX763" fmla="*/ 7098632 w 12192000"/>
              <a:gd name="connsiteY763" fmla="*/ 5935579 h 12192000"/>
              <a:gd name="connsiteX764" fmla="*/ 7740316 w 12192000"/>
              <a:gd name="connsiteY764" fmla="*/ 4652211 h 12192000"/>
              <a:gd name="connsiteX765" fmla="*/ 7860632 w 12192000"/>
              <a:gd name="connsiteY765" fmla="*/ 4531895 h 12192000"/>
              <a:gd name="connsiteX766" fmla="*/ 7740316 w 12192000"/>
              <a:gd name="connsiteY766" fmla="*/ 4411579 h 12192000"/>
              <a:gd name="connsiteX767" fmla="*/ 7620000 w 12192000"/>
              <a:gd name="connsiteY767" fmla="*/ 4531895 h 12192000"/>
              <a:gd name="connsiteX768" fmla="*/ 7740316 w 12192000"/>
              <a:gd name="connsiteY768" fmla="*/ 4652211 h 12192000"/>
              <a:gd name="connsiteX769" fmla="*/ 11590421 w 12192000"/>
              <a:gd name="connsiteY769" fmla="*/ 4652211 h 12192000"/>
              <a:gd name="connsiteX770" fmla="*/ 11710737 w 12192000"/>
              <a:gd name="connsiteY770" fmla="*/ 4531895 h 12192000"/>
              <a:gd name="connsiteX771" fmla="*/ 11590421 w 12192000"/>
              <a:gd name="connsiteY771" fmla="*/ 4411579 h 12192000"/>
              <a:gd name="connsiteX772" fmla="*/ 11470105 w 12192000"/>
              <a:gd name="connsiteY772" fmla="*/ 4531895 h 12192000"/>
              <a:gd name="connsiteX773" fmla="*/ 11590421 w 12192000"/>
              <a:gd name="connsiteY773" fmla="*/ 4652211 h 12192000"/>
              <a:gd name="connsiteX774" fmla="*/ 10948737 w 12192000"/>
              <a:gd name="connsiteY774" fmla="*/ 2085474 h 12192000"/>
              <a:gd name="connsiteX775" fmla="*/ 11069053 w 12192000"/>
              <a:gd name="connsiteY775" fmla="*/ 1965158 h 12192000"/>
              <a:gd name="connsiteX776" fmla="*/ 10948737 w 12192000"/>
              <a:gd name="connsiteY776" fmla="*/ 1844842 h 12192000"/>
              <a:gd name="connsiteX777" fmla="*/ 10828421 w 12192000"/>
              <a:gd name="connsiteY777" fmla="*/ 1965158 h 12192000"/>
              <a:gd name="connsiteX778" fmla="*/ 10948737 w 12192000"/>
              <a:gd name="connsiteY778" fmla="*/ 2085474 h 12192000"/>
              <a:gd name="connsiteX779" fmla="*/ 11590421 w 12192000"/>
              <a:gd name="connsiteY779" fmla="*/ 1443790 h 12192000"/>
              <a:gd name="connsiteX780" fmla="*/ 11710737 w 12192000"/>
              <a:gd name="connsiteY780" fmla="*/ 1323474 h 12192000"/>
              <a:gd name="connsiteX781" fmla="*/ 11590421 w 12192000"/>
              <a:gd name="connsiteY781" fmla="*/ 1203158 h 12192000"/>
              <a:gd name="connsiteX782" fmla="*/ 11470105 w 12192000"/>
              <a:gd name="connsiteY782" fmla="*/ 1323474 h 12192000"/>
              <a:gd name="connsiteX783" fmla="*/ 11590421 w 12192000"/>
              <a:gd name="connsiteY783" fmla="*/ 1443790 h 12192000"/>
              <a:gd name="connsiteX784" fmla="*/ 10307053 w 12192000"/>
              <a:gd name="connsiteY784" fmla="*/ 1443790 h 12192000"/>
              <a:gd name="connsiteX785" fmla="*/ 10427368 w 12192000"/>
              <a:gd name="connsiteY785" fmla="*/ 1323474 h 12192000"/>
              <a:gd name="connsiteX786" fmla="*/ 10307053 w 12192000"/>
              <a:gd name="connsiteY786" fmla="*/ 1203158 h 12192000"/>
              <a:gd name="connsiteX787" fmla="*/ 10186737 w 12192000"/>
              <a:gd name="connsiteY787" fmla="*/ 1323474 h 12192000"/>
              <a:gd name="connsiteX788" fmla="*/ 10307053 w 12192000"/>
              <a:gd name="connsiteY788" fmla="*/ 1443790 h 12192000"/>
              <a:gd name="connsiteX789" fmla="*/ 10307053 w 12192000"/>
              <a:gd name="connsiteY789" fmla="*/ 802105 h 12192000"/>
              <a:gd name="connsiteX790" fmla="*/ 10427368 w 12192000"/>
              <a:gd name="connsiteY790" fmla="*/ 681790 h 12192000"/>
              <a:gd name="connsiteX791" fmla="*/ 10307053 w 12192000"/>
              <a:gd name="connsiteY791" fmla="*/ 561474 h 12192000"/>
              <a:gd name="connsiteX792" fmla="*/ 10186737 w 12192000"/>
              <a:gd name="connsiteY792" fmla="*/ 681790 h 12192000"/>
              <a:gd name="connsiteX793" fmla="*/ 10307053 w 12192000"/>
              <a:gd name="connsiteY793" fmla="*/ 802105 h 12192000"/>
              <a:gd name="connsiteX794" fmla="*/ 9665368 w 12192000"/>
              <a:gd name="connsiteY794" fmla="*/ 802105 h 12192000"/>
              <a:gd name="connsiteX795" fmla="*/ 9785684 w 12192000"/>
              <a:gd name="connsiteY795" fmla="*/ 681790 h 12192000"/>
              <a:gd name="connsiteX796" fmla="*/ 9665368 w 12192000"/>
              <a:gd name="connsiteY796" fmla="*/ 561474 h 12192000"/>
              <a:gd name="connsiteX797" fmla="*/ 9545053 w 12192000"/>
              <a:gd name="connsiteY797" fmla="*/ 681790 h 12192000"/>
              <a:gd name="connsiteX798" fmla="*/ 9665368 w 12192000"/>
              <a:gd name="connsiteY798" fmla="*/ 802105 h 12192000"/>
              <a:gd name="connsiteX799" fmla="*/ 9023684 w 12192000"/>
              <a:gd name="connsiteY799" fmla="*/ 802105 h 12192000"/>
              <a:gd name="connsiteX800" fmla="*/ 9144000 w 12192000"/>
              <a:gd name="connsiteY800" fmla="*/ 681790 h 12192000"/>
              <a:gd name="connsiteX801" fmla="*/ 9023684 w 12192000"/>
              <a:gd name="connsiteY801" fmla="*/ 561474 h 12192000"/>
              <a:gd name="connsiteX802" fmla="*/ 8903368 w 12192000"/>
              <a:gd name="connsiteY802" fmla="*/ 681790 h 12192000"/>
              <a:gd name="connsiteX803" fmla="*/ 9023684 w 12192000"/>
              <a:gd name="connsiteY803" fmla="*/ 802105 h 12192000"/>
              <a:gd name="connsiteX804" fmla="*/ 8382000 w 12192000"/>
              <a:gd name="connsiteY804" fmla="*/ 802105 h 12192000"/>
              <a:gd name="connsiteX805" fmla="*/ 8502316 w 12192000"/>
              <a:gd name="connsiteY805" fmla="*/ 681790 h 12192000"/>
              <a:gd name="connsiteX806" fmla="*/ 8382000 w 12192000"/>
              <a:gd name="connsiteY806" fmla="*/ 561474 h 12192000"/>
              <a:gd name="connsiteX807" fmla="*/ 8261684 w 12192000"/>
              <a:gd name="connsiteY807" fmla="*/ 681790 h 12192000"/>
              <a:gd name="connsiteX808" fmla="*/ 8382000 w 12192000"/>
              <a:gd name="connsiteY808" fmla="*/ 802105 h 12192000"/>
              <a:gd name="connsiteX809" fmla="*/ 1965158 w 12192000"/>
              <a:gd name="connsiteY809" fmla="*/ 1443790 h 12192000"/>
              <a:gd name="connsiteX810" fmla="*/ 2085474 w 12192000"/>
              <a:gd name="connsiteY810" fmla="*/ 1323474 h 12192000"/>
              <a:gd name="connsiteX811" fmla="*/ 1965158 w 12192000"/>
              <a:gd name="connsiteY811" fmla="*/ 1203158 h 12192000"/>
              <a:gd name="connsiteX812" fmla="*/ 1844842 w 12192000"/>
              <a:gd name="connsiteY812" fmla="*/ 1323474 h 12192000"/>
              <a:gd name="connsiteX813" fmla="*/ 1965158 w 12192000"/>
              <a:gd name="connsiteY813" fmla="*/ 1443790 h 12192000"/>
              <a:gd name="connsiteX814" fmla="*/ 681790 w 12192000"/>
              <a:gd name="connsiteY814" fmla="*/ 1443790 h 12192000"/>
              <a:gd name="connsiteX815" fmla="*/ 802105 w 12192000"/>
              <a:gd name="connsiteY815" fmla="*/ 1323474 h 12192000"/>
              <a:gd name="connsiteX816" fmla="*/ 681790 w 12192000"/>
              <a:gd name="connsiteY816" fmla="*/ 1203158 h 12192000"/>
              <a:gd name="connsiteX817" fmla="*/ 561474 w 12192000"/>
              <a:gd name="connsiteY817" fmla="*/ 1323474 h 12192000"/>
              <a:gd name="connsiteX818" fmla="*/ 681790 w 12192000"/>
              <a:gd name="connsiteY818" fmla="*/ 1443790 h 12192000"/>
              <a:gd name="connsiteX819" fmla="*/ 1965158 w 12192000"/>
              <a:gd name="connsiteY819" fmla="*/ 2085474 h 12192000"/>
              <a:gd name="connsiteX820" fmla="*/ 2085474 w 12192000"/>
              <a:gd name="connsiteY820" fmla="*/ 1965158 h 12192000"/>
              <a:gd name="connsiteX821" fmla="*/ 1965158 w 12192000"/>
              <a:gd name="connsiteY821" fmla="*/ 1844842 h 12192000"/>
              <a:gd name="connsiteX822" fmla="*/ 1844842 w 12192000"/>
              <a:gd name="connsiteY822" fmla="*/ 1965158 h 12192000"/>
              <a:gd name="connsiteX823" fmla="*/ 1965158 w 12192000"/>
              <a:gd name="connsiteY823" fmla="*/ 2085474 h 12192000"/>
              <a:gd name="connsiteX824" fmla="*/ 1323474 w 12192000"/>
              <a:gd name="connsiteY824" fmla="*/ 2727158 h 12192000"/>
              <a:gd name="connsiteX825" fmla="*/ 1443790 w 12192000"/>
              <a:gd name="connsiteY825" fmla="*/ 2606842 h 12192000"/>
              <a:gd name="connsiteX826" fmla="*/ 1323474 w 12192000"/>
              <a:gd name="connsiteY826" fmla="*/ 2486526 h 12192000"/>
              <a:gd name="connsiteX827" fmla="*/ 1203158 w 12192000"/>
              <a:gd name="connsiteY827" fmla="*/ 2606842 h 12192000"/>
              <a:gd name="connsiteX828" fmla="*/ 1323474 w 12192000"/>
              <a:gd name="connsiteY828" fmla="*/ 2727158 h 12192000"/>
              <a:gd name="connsiteX829" fmla="*/ 1965158 w 12192000"/>
              <a:gd name="connsiteY829" fmla="*/ 802105 h 12192000"/>
              <a:gd name="connsiteX830" fmla="*/ 2085474 w 12192000"/>
              <a:gd name="connsiteY830" fmla="*/ 681790 h 12192000"/>
              <a:gd name="connsiteX831" fmla="*/ 1965158 w 12192000"/>
              <a:gd name="connsiteY831" fmla="*/ 561474 h 12192000"/>
              <a:gd name="connsiteX832" fmla="*/ 1844842 w 12192000"/>
              <a:gd name="connsiteY832" fmla="*/ 681790 h 12192000"/>
              <a:gd name="connsiteX833" fmla="*/ 1965158 w 12192000"/>
              <a:gd name="connsiteY833" fmla="*/ 802105 h 12192000"/>
              <a:gd name="connsiteX834" fmla="*/ 1965158 w 12192000"/>
              <a:gd name="connsiteY834" fmla="*/ 10427368 h 12192000"/>
              <a:gd name="connsiteX835" fmla="*/ 2085474 w 12192000"/>
              <a:gd name="connsiteY835" fmla="*/ 10307053 h 12192000"/>
              <a:gd name="connsiteX836" fmla="*/ 1965158 w 12192000"/>
              <a:gd name="connsiteY836" fmla="*/ 10186737 h 12192000"/>
              <a:gd name="connsiteX837" fmla="*/ 1844842 w 12192000"/>
              <a:gd name="connsiteY837" fmla="*/ 10307053 h 12192000"/>
              <a:gd name="connsiteX838" fmla="*/ 1965158 w 12192000"/>
              <a:gd name="connsiteY838" fmla="*/ 10427368 h 12192000"/>
              <a:gd name="connsiteX839" fmla="*/ 2606842 w 12192000"/>
              <a:gd name="connsiteY839" fmla="*/ 11710737 h 12192000"/>
              <a:gd name="connsiteX840" fmla="*/ 2727158 w 12192000"/>
              <a:gd name="connsiteY840" fmla="*/ 11590421 h 12192000"/>
              <a:gd name="connsiteX841" fmla="*/ 2606842 w 12192000"/>
              <a:gd name="connsiteY841" fmla="*/ 11470105 h 12192000"/>
              <a:gd name="connsiteX842" fmla="*/ 2486526 w 12192000"/>
              <a:gd name="connsiteY842" fmla="*/ 11590421 h 12192000"/>
              <a:gd name="connsiteX843" fmla="*/ 2606842 w 12192000"/>
              <a:gd name="connsiteY843" fmla="*/ 11710737 h 12192000"/>
              <a:gd name="connsiteX844" fmla="*/ 1965158 w 12192000"/>
              <a:gd name="connsiteY844" fmla="*/ 9144000 h 12192000"/>
              <a:gd name="connsiteX845" fmla="*/ 2085474 w 12192000"/>
              <a:gd name="connsiteY845" fmla="*/ 9023684 h 12192000"/>
              <a:gd name="connsiteX846" fmla="*/ 1965158 w 12192000"/>
              <a:gd name="connsiteY846" fmla="*/ 8903368 h 12192000"/>
              <a:gd name="connsiteX847" fmla="*/ 1844842 w 12192000"/>
              <a:gd name="connsiteY847" fmla="*/ 9023684 h 12192000"/>
              <a:gd name="connsiteX848" fmla="*/ 1965158 w 12192000"/>
              <a:gd name="connsiteY848" fmla="*/ 9144000 h 12192000"/>
              <a:gd name="connsiteX849" fmla="*/ 1965158 w 12192000"/>
              <a:gd name="connsiteY849" fmla="*/ 9785684 h 12192000"/>
              <a:gd name="connsiteX850" fmla="*/ 2085474 w 12192000"/>
              <a:gd name="connsiteY850" fmla="*/ 9665368 h 12192000"/>
              <a:gd name="connsiteX851" fmla="*/ 1965158 w 12192000"/>
              <a:gd name="connsiteY851" fmla="*/ 9545053 h 12192000"/>
              <a:gd name="connsiteX852" fmla="*/ 1844842 w 12192000"/>
              <a:gd name="connsiteY852" fmla="*/ 9665368 h 12192000"/>
              <a:gd name="connsiteX853" fmla="*/ 1965158 w 12192000"/>
              <a:gd name="connsiteY853" fmla="*/ 9785684 h 12192000"/>
              <a:gd name="connsiteX854" fmla="*/ 1323474 w 12192000"/>
              <a:gd name="connsiteY854" fmla="*/ 8502316 h 12192000"/>
              <a:gd name="connsiteX855" fmla="*/ 1443790 w 12192000"/>
              <a:gd name="connsiteY855" fmla="*/ 8382000 h 12192000"/>
              <a:gd name="connsiteX856" fmla="*/ 1323474 w 12192000"/>
              <a:gd name="connsiteY856" fmla="*/ 8261684 h 12192000"/>
              <a:gd name="connsiteX857" fmla="*/ 1203158 w 12192000"/>
              <a:gd name="connsiteY857" fmla="*/ 8382000 h 12192000"/>
              <a:gd name="connsiteX858" fmla="*/ 1323474 w 12192000"/>
              <a:gd name="connsiteY858" fmla="*/ 8502316 h 12192000"/>
              <a:gd name="connsiteX859" fmla="*/ 4531895 w 12192000"/>
              <a:gd name="connsiteY859" fmla="*/ 1443790 h 12192000"/>
              <a:gd name="connsiteX860" fmla="*/ 4652211 w 12192000"/>
              <a:gd name="connsiteY860" fmla="*/ 1323474 h 12192000"/>
              <a:gd name="connsiteX861" fmla="*/ 4531895 w 12192000"/>
              <a:gd name="connsiteY861" fmla="*/ 1203158 h 12192000"/>
              <a:gd name="connsiteX862" fmla="*/ 4411579 w 12192000"/>
              <a:gd name="connsiteY862" fmla="*/ 1323474 h 12192000"/>
              <a:gd name="connsiteX863" fmla="*/ 4531895 w 12192000"/>
              <a:gd name="connsiteY863" fmla="*/ 1443790 h 12192000"/>
              <a:gd name="connsiteX864" fmla="*/ 5173579 w 12192000"/>
              <a:gd name="connsiteY864" fmla="*/ 1443790 h 12192000"/>
              <a:gd name="connsiteX865" fmla="*/ 5293895 w 12192000"/>
              <a:gd name="connsiteY865" fmla="*/ 1323474 h 12192000"/>
              <a:gd name="connsiteX866" fmla="*/ 5173579 w 12192000"/>
              <a:gd name="connsiteY866" fmla="*/ 1203158 h 12192000"/>
              <a:gd name="connsiteX867" fmla="*/ 5053263 w 12192000"/>
              <a:gd name="connsiteY867" fmla="*/ 1323474 h 12192000"/>
              <a:gd name="connsiteX868" fmla="*/ 5173579 w 12192000"/>
              <a:gd name="connsiteY868" fmla="*/ 1443790 h 12192000"/>
              <a:gd name="connsiteX869" fmla="*/ 4531895 w 12192000"/>
              <a:gd name="connsiteY869" fmla="*/ 802105 h 12192000"/>
              <a:gd name="connsiteX870" fmla="*/ 4652211 w 12192000"/>
              <a:gd name="connsiteY870" fmla="*/ 681790 h 12192000"/>
              <a:gd name="connsiteX871" fmla="*/ 4531895 w 12192000"/>
              <a:gd name="connsiteY871" fmla="*/ 561474 h 12192000"/>
              <a:gd name="connsiteX872" fmla="*/ 4411579 w 12192000"/>
              <a:gd name="connsiteY872" fmla="*/ 681790 h 12192000"/>
              <a:gd name="connsiteX873" fmla="*/ 4531895 w 12192000"/>
              <a:gd name="connsiteY873" fmla="*/ 802105 h 12192000"/>
              <a:gd name="connsiteX874" fmla="*/ 5815263 w 12192000"/>
              <a:gd name="connsiteY874" fmla="*/ 2727158 h 12192000"/>
              <a:gd name="connsiteX875" fmla="*/ 5935579 w 12192000"/>
              <a:gd name="connsiteY875" fmla="*/ 2606842 h 12192000"/>
              <a:gd name="connsiteX876" fmla="*/ 5815263 w 12192000"/>
              <a:gd name="connsiteY876" fmla="*/ 2486526 h 12192000"/>
              <a:gd name="connsiteX877" fmla="*/ 5694948 w 12192000"/>
              <a:gd name="connsiteY877" fmla="*/ 2606842 h 12192000"/>
              <a:gd name="connsiteX878" fmla="*/ 5815263 w 12192000"/>
              <a:gd name="connsiteY878" fmla="*/ 2727158 h 12192000"/>
              <a:gd name="connsiteX879" fmla="*/ 6456948 w 12192000"/>
              <a:gd name="connsiteY879" fmla="*/ 2085474 h 12192000"/>
              <a:gd name="connsiteX880" fmla="*/ 6577263 w 12192000"/>
              <a:gd name="connsiteY880" fmla="*/ 1965158 h 12192000"/>
              <a:gd name="connsiteX881" fmla="*/ 6456948 w 12192000"/>
              <a:gd name="connsiteY881" fmla="*/ 1844842 h 12192000"/>
              <a:gd name="connsiteX882" fmla="*/ 6336632 w 12192000"/>
              <a:gd name="connsiteY882" fmla="*/ 1965158 h 12192000"/>
              <a:gd name="connsiteX883" fmla="*/ 6456948 w 12192000"/>
              <a:gd name="connsiteY883" fmla="*/ 2085474 h 12192000"/>
              <a:gd name="connsiteX884" fmla="*/ 6456948 w 12192000"/>
              <a:gd name="connsiteY884" fmla="*/ 802105 h 12192000"/>
              <a:gd name="connsiteX885" fmla="*/ 6577263 w 12192000"/>
              <a:gd name="connsiteY885" fmla="*/ 681790 h 12192000"/>
              <a:gd name="connsiteX886" fmla="*/ 6456948 w 12192000"/>
              <a:gd name="connsiteY886" fmla="*/ 561474 h 12192000"/>
              <a:gd name="connsiteX887" fmla="*/ 6336632 w 12192000"/>
              <a:gd name="connsiteY887" fmla="*/ 681790 h 12192000"/>
              <a:gd name="connsiteX888" fmla="*/ 6456948 w 12192000"/>
              <a:gd name="connsiteY888" fmla="*/ 802105 h 12192000"/>
              <a:gd name="connsiteX889" fmla="*/ 10948737 w 12192000"/>
              <a:gd name="connsiteY889" fmla="*/ 7860632 h 12192000"/>
              <a:gd name="connsiteX890" fmla="*/ 11069053 w 12192000"/>
              <a:gd name="connsiteY890" fmla="*/ 7740316 h 12192000"/>
              <a:gd name="connsiteX891" fmla="*/ 10948737 w 12192000"/>
              <a:gd name="connsiteY891" fmla="*/ 7620000 h 12192000"/>
              <a:gd name="connsiteX892" fmla="*/ 10828421 w 12192000"/>
              <a:gd name="connsiteY892" fmla="*/ 7740316 h 12192000"/>
              <a:gd name="connsiteX893" fmla="*/ 10948737 w 12192000"/>
              <a:gd name="connsiteY893" fmla="*/ 7860632 h 12192000"/>
              <a:gd name="connsiteX894" fmla="*/ 10307053 w 12192000"/>
              <a:gd name="connsiteY894" fmla="*/ 8502316 h 12192000"/>
              <a:gd name="connsiteX895" fmla="*/ 10427368 w 12192000"/>
              <a:gd name="connsiteY895" fmla="*/ 8382000 h 12192000"/>
              <a:gd name="connsiteX896" fmla="*/ 10307053 w 12192000"/>
              <a:gd name="connsiteY896" fmla="*/ 8261684 h 12192000"/>
              <a:gd name="connsiteX897" fmla="*/ 10186737 w 12192000"/>
              <a:gd name="connsiteY897" fmla="*/ 8382000 h 12192000"/>
              <a:gd name="connsiteX898" fmla="*/ 10307053 w 12192000"/>
              <a:gd name="connsiteY898" fmla="*/ 8502316 h 12192000"/>
              <a:gd name="connsiteX899" fmla="*/ 10307053 w 12192000"/>
              <a:gd name="connsiteY899" fmla="*/ 9144000 h 12192000"/>
              <a:gd name="connsiteX900" fmla="*/ 10427368 w 12192000"/>
              <a:gd name="connsiteY900" fmla="*/ 9023684 h 12192000"/>
              <a:gd name="connsiteX901" fmla="*/ 10307053 w 12192000"/>
              <a:gd name="connsiteY901" fmla="*/ 8903368 h 12192000"/>
              <a:gd name="connsiteX902" fmla="*/ 10186737 w 12192000"/>
              <a:gd name="connsiteY902" fmla="*/ 9023684 h 12192000"/>
              <a:gd name="connsiteX903" fmla="*/ 10307053 w 12192000"/>
              <a:gd name="connsiteY903" fmla="*/ 9144000 h 12192000"/>
              <a:gd name="connsiteX904" fmla="*/ 10307053 w 12192000"/>
              <a:gd name="connsiteY904" fmla="*/ 9785684 h 12192000"/>
              <a:gd name="connsiteX905" fmla="*/ 10427368 w 12192000"/>
              <a:gd name="connsiteY905" fmla="*/ 9665368 h 12192000"/>
              <a:gd name="connsiteX906" fmla="*/ 10307053 w 12192000"/>
              <a:gd name="connsiteY906" fmla="*/ 9545053 h 12192000"/>
              <a:gd name="connsiteX907" fmla="*/ 10186737 w 12192000"/>
              <a:gd name="connsiteY907" fmla="*/ 9665368 h 12192000"/>
              <a:gd name="connsiteX908" fmla="*/ 10307053 w 12192000"/>
              <a:gd name="connsiteY908" fmla="*/ 9785684 h 12192000"/>
              <a:gd name="connsiteX909" fmla="*/ 681790 w 12192000"/>
              <a:gd name="connsiteY909" fmla="*/ 7218948 h 12192000"/>
              <a:gd name="connsiteX910" fmla="*/ 802105 w 12192000"/>
              <a:gd name="connsiteY910" fmla="*/ 7098632 h 12192000"/>
              <a:gd name="connsiteX911" fmla="*/ 681790 w 12192000"/>
              <a:gd name="connsiteY911" fmla="*/ 6978316 h 12192000"/>
              <a:gd name="connsiteX912" fmla="*/ 561474 w 12192000"/>
              <a:gd name="connsiteY912" fmla="*/ 7098632 h 12192000"/>
              <a:gd name="connsiteX913" fmla="*/ 681790 w 12192000"/>
              <a:gd name="connsiteY913" fmla="*/ 7218948 h 12192000"/>
              <a:gd name="connsiteX914" fmla="*/ 681790 w 12192000"/>
              <a:gd name="connsiteY914" fmla="*/ 7860632 h 12192000"/>
              <a:gd name="connsiteX915" fmla="*/ 802105 w 12192000"/>
              <a:gd name="connsiteY915" fmla="*/ 7740316 h 12192000"/>
              <a:gd name="connsiteX916" fmla="*/ 681790 w 12192000"/>
              <a:gd name="connsiteY916" fmla="*/ 7620000 h 12192000"/>
              <a:gd name="connsiteX917" fmla="*/ 561474 w 12192000"/>
              <a:gd name="connsiteY917" fmla="*/ 7740316 h 12192000"/>
              <a:gd name="connsiteX918" fmla="*/ 681790 w 12192000"/>
              <a:gd name="connsiteY918" fmla="*/ 7860632 h 12192000"/>
              <a:gd name="connsiteX919" fmla="*/ 681790 w 12192000"/>
              <a:gd name="connsiteY919" fmla="*/ 6577263 h 12192000"/>
              <a:gd name="connsiteX920" fmla="*/ 802105 w 12192000"/>
              <a:gd name="connsiteY920" fmla="*/ 6456948 h 12192000"/>
              <a:gd name="connsiteX921" fmla="*/ 681790 w 12192000"/>
              <a:gd name="connsiteY921" fmla="*/ 6336632 h 12192000"/>
              <a:gd name="connsiteX922" fmla="*/ 561474 w 12192000"/>
              <a:gd name="connsiteY922" fmla="*/ 6456948 h 12192000"/>
              <a:gd name="connsiteX923" fmla="*/ 681790 w 12192000"/>
              <a:gd name="connsiteY923" fmla="*/ 6577263 h 12192000"/>
              <a:gd name="connsiteX924" fmla="*/ 1323474 w 12192000"/>
              <a:gd name="connsiteY924" fmla="*/ 6577263 h 12192000"/>
              <a:gd name="connsiteX925" fmla="*/ 1443790 w 12192000"/>
              <a:gd name="connsiteY925" fmla="*/ 6456948 h 12192000"/>
              <a:gd name="connsiteX926" fmla="*/ 1323474 w 12192000"/>
              <a:gd name="connsiteY926" fmla="*/ 6336632 h 12192000"/>
              <a:gd name="connsiteX927" fmla="*/ 1203158 w 12192000"/>
              <a:gd name="connsiteY927" fmla="*/ 6456948 h 12192000"/>
              <a:gd name="connsiteX928" fmla="*/ 1323474 w 12192000"/>
              <a:gd name="connsiteY928" fmla="*/ 6577263 h 12192000"/>
              <a:gd name="connsiteX929" fmla="*/ 681790 w 12192000"/>
              <a:gd name="connsiteY929" fmla="*/ 3368842 h 12192000"/>
              <a:gd name="connsiteX930" fmla="*/ 802105 w 12192000"/>
              <a:gd name="connsiteY930" fmla="*/ 3248526 h 12192000"/>
              <a:gd name="connsiteX931" fmla="*/ 681790 w 12192000"/>
              <a:gd name="connsiteY931" fmla="*/ 3128211 h 12192000"/>
              <a:gd name="connsiteX932" fmla="*/ 561474 w 12192000"/>
              <a:gd name="connsiteY932" fmla="*/ 3248526 h 12192000"/>
              <a:gd name="connsiteX933" fmla="*/ 681790 w 12192000"/>
              <a:gd name="connsiteY933" fmla="*/ 3368842 h 12192000"/>
              <a:gd name="connsiteX934" fmla="*/ 1965158 w 12192000"/>
              <a:gd name="connsiteY934" fmla="*/ 5935579 h 12192000"/>
              <a:gd name="connsiteX935" fmla="*/ 2085474 w 12192000"/>
              <a:gd name="connsiteY935" fmla="*/ 5815263 h 12192000"/>
              <a:gd name="connsiteX936" fmla="*/ 1965158 w 12192000"/>
              <a:gd name="connsiteY936" fmla="*/ 5694948 h 12192000"/>
              <a:gd name="connsiteX937" fmla="*/ 1844842 w 12192000"/>
              <a:gd name="connsiteY937" fmla="*/ 5815263 h 12192000"/>
              <a:gd name="connsiteX938" fmla="*/ 1965158 w 12192000"/>
              <a:gd name="connsiteY938" fmla="*/ 5935579 h 12192000"/>
              <a:gd name="connsiteX939" fmla="*/ 2606842 w 12192000"/>
              <a:gd name="connsiteY939" fmla="*/ 5293895 h 12192000"/>
              <a:gd name="connsiteX940" fmla="*/ 2727158 w 12192000"/>
              <a:gd name="connsiteY940" fmla="*/ 5173579 h 12192000"/>
              <a:gd name="connsiteX941" fmla="*/ 2606842 w 12192000"/>
              <a:gd name="connsiteY941" fmla="*/ 5053263 h 12192000"/>
              <a:gd name="connsiteX942" fmla="*/ 2486526 w 12192000"/>
              <a:gd name="connsiteY942" fmla="*/ 5173579 h 12192000"/>
              <a:gd name="connsiteX943" fmla="*/ 2606842 w 12192000"/>
              <a:gd name="connsiteY943" fmla="*/ 5293895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Lst>
            <a:rect l="l" t="t" r="r" b="b"/>
            <a:pathLst>
              <a:path w="12192000" h="12192000">
                <a:moveTo>
                  <a:pt x="1768642" y="8983579"/>
                </a:moveTo>
                <a:cubicBezTo>
                  <a:pt x="1790792" y="8875054"/>
                  <a:pt x="1896710" y="8805070"/>
                  <a:pt x="2005223" y="8827208"/>
                </a:cubicBezTo>
                <a:cubicBezTo>
                  <a:pt x="2113732" y="8849347"/>
                  <a:pt x="2183740" y="8955265"/>
                  <a:pt x="2161594" y="9063789"/>
                </a:cubicBezTo>
                <a:cubicBezTo>
                  <a:pt x="2139443" y="9172314"/>
                  <a:pt x="2033521" y="9242298"/>
                  <a:pt x="1925013" y="9220160"/>
                </a:cubicBezTo>
                <a:cubicBezTo>
                  <a:pt x="1846262" y="9204078"/>
                  <a:pt x="1784716" y="9142556"/>
                  <a:pt x="1768642" y="9063789"/>
                </a:cubicBezTo>
                <a:lnTo>
                  <a:pt x="0" y="9063789"/>
                </a:lnTo>
                <a:lnTo>
                  <a:pt x="0" y="8983579"/>
                </a:lnTo>
                <a:lnTo>
                  <a:pt x="1768642" y="8983579"/>
                </a:lnTo>
                <a:close/>
                <a:moveTo>
                  <a:pt x="8185485" y="10908632"/>
                </a:moveTo>
                <a:cubicBezTo>
                  <a:pt x="8207622" y="10800107"/>
                  <a:pt x="8313541" y="10730124"/>
                  <a:pt x="8422065" y="10752262"/>
                </a:cubicBezTo>
                <a:cubicBezTo>
                  <a:pt x="8530590" y="10774400"/>
                  <a:pt x="8600574" y="10880318"/>
                  <a:pt x="8578435" y="10988842"/>
                </a:cubicBezTo>
                <a:cubicBezTo>
                  <a:pt x="8556297" y="11097367"/>
                  <a:pt x="8450380" y="11167350"/>
                  <a:pt x="8341855" y="11145212"/>
                </a:cubicBezTo>
                <a:cubicBezTo>
                  <a:pt x="8263088" y="11129130"/>
                  <a:pt x="8201567" y="11067608"/>
                  <a:pt x="8185485" y="10988842"/>
                </a:cubicBezTo>
                <a:lnTo>
                  <a:pt x="3288632" y="10988842"/>
                </a:lnTo>
                <a:lnTo>
                  <a:pt x="3288632" y="10908632"/>
                </a:lnTo>
                <a:lnTo>
                  <a:pt x="8185485" y="10908632"/>
                </a:lnTo>
                <a:close/>
                <a:moveTo>
                  <a:pt x="10503568" y="9063789"/>
                </a:moveTo>
                <a:cubicBezTo>
                  <a:pt x="10481430" y="9172314"/>
                  <a:pt x="10375512" y="9242298"/>
                  <a:pt x="10266988" y="9220160"/>
                </a:cubicBezTo>
                <a:cubicBezTo>
                  <a:pt x="10158463" y="9198022"/>
                  <a:pt x="10088479" y="9092104"/>
                  <a:pt x="10110617" y="8983579"/>
                </a:cubicBezTo>
                <a:cubicBezTo>
                  <a:pt x="10132755" y="8875054"/>
                  <a:pt x="10238673" y="8805070"/>
                  <a:pt x="10347198" y="8827208"/>
                </a:cubicBezTo>
                <a:cubicBezTo>
                  <a:pt x="10425965" y="8843291"/>
                  <a:pt x="10487486" y="8904812"/>
                  <a:pt x="10503568" y="8983579"/>
                </a:cubicBezTo>
                <a:lnTo>
                  <a:pt x="12192000" y="8983579"/>
                </a:lnTo>
                <a:lnTo>
                  <a:pt x="12192000" y="9063789"/>
                </a:lnTo>
                <a:lnTo>
                  <a:pt x="10503568" y="9063789"/>
                </a:lnTo>
                <a:close/>
                <a:moveTo>
                  <a:pt x="10503568" y="9705474"/>
                </a:moveTo>
                <a:cubicBezTo>
                  <a:pt x="10481430" y="9813998"/>
                  <a:pt x="10375512" y="9883982"/>
                  <a:pt x="10266988" y="9861844"/>
                </a:cubicBezTo>
                <a:cubicBezTo>
                  <a:pt x="10158463" y="9839706"/>
                  <a:pt x="10088479" y="9733788"/>
                  <a:pt x="10110617" y="9625263"/>
                </a:cubicBezTo>
                <a:cubicBezTo>
                  <a:pt x="10132755" y="9516739"/>
                  <a:pt x="10238673" y="9446754"/>
                  <a:pt x="10347198" y="9468893"/>
                </a:cubicBezTo>
                <a:cubicBezTo>
                  <a:pt x="10425965" y="9484975"/>
                  <a:pt x="10487486" y="9546496"/>
                  <a:pt x="10503568" y="9625263"/>
                </a:cubicBezTo>
                <a:lnTo>
                  <a:pt x="12192000" y="9625263"/>
                </a:lnTo>
                <a:lnTo>
                  <a:pt x="12192000" y="9705474"/>
                </a:lnTo>
                <a:lnTo>
                  <a:pt x="10503568" y="9705474"/>
                </a:lnTo>
                <a:close/>
                <a:moveTo>
                  <a:pt x="10752221" y="5133474"/>
                </a:moveTo>
                <a:cubicBezTo>
                  <a:pt x="10774359" y="5024949"/>
                  <a:pt x="10880277" y="4954966"/>
                  <a:pt x="10988802" y="4977103"/>
                </a:cubicBezTo>
                <a:cubicBezTo>
                  <a:pt x="11097326" y="4999242"/>
                  <a:pt x="11167311" y="5105160"/>
                  <a:pt x="11145173" y="5213684"/>
                </a:cubicBezTo>
                <a:cubicBezTo>
                  <a:pt x="11123035" y="5322209"/>
                  <a:pt x="11017116" y="5392193"/>
                  <a:pt x="10908591" y="5370055"/>
                </a:cubicBezTo>
                <a:cubicBezTo>
                  <a:pt x="10829825" y="5353973"/>
                  <a:pt x="10768304" y="5292451"/>
                  <a:pt x="10752221" y="5213684"/>
                </a:cubicBezTo>
                <a:lnTo>
                  <a:pt x="7295147" y="5213684"/>
                </a:lnTo>
                <a:cubicBezTo>
                  <a:pt x="7273010" y="5322209"/>
                  <a:pt x="7167092" y="5392193"/>
                  <a:pt x="7058567" y="5370055"/>
                </a:cubicBezTo>
                <a:cubicBezTo>
                  <a:pt x="6950042" y="5347917"/>
                  <a:pt x="6880058" y="5241999"/>
                  <a:pt x="6902196" y="5133474"/>
                </a:cubicBezTo>
                <a:cubicBezTo>
                  <a:pt x="6924335" y="5024949"/>
                  <a:pt x="7030252" y="4954966"/>
                  <a:pt x="7138777" y="4977103"/>
                </a:cubicBezTo>
                <a:cubicBezTo>
                  <a:pt x="7217544" y="4993186"/>
                  <a:pt x="7279065" y="5054707"/>
                  <a:pt x="7295147" y="5133474"/>
                </a:cubicBezTo>
                <a:lnTo>
                  <a:pt x="10752221" y="5133474"/>
                </a:lnTo>
                <a:close/>
                <a:moveTo>
                  <a:pt x="485274" y="3208421"/>
                </a:moveTo>
                <a:cubicBezTo>
                  <a:pt x="507424" y="3099913"/>
                  <a:pt x="613342" y="3029901"/>
                  <a:pt x="721855" y="3052051"/>
                </a:cubicBezTo>
                <a:cubicBezTo>
                  <a:pt x="830363" y="3074201"/>
                  <a:pt x="900371" y="3180123"/>
                  <a:pt x="878225" y="3288632"/>
                </a:cubicBezTo>
                <a:cubicBezTo>
                  <a:pt x="856075" y="3397140"/>
                  <a:pt x="750153" y="3467152"/>
                  <a:pt x="641644" y="3445002"/>
                </a:cubicBezTo>
                <a:cubicBezTo>
                  <a:pt x="562893" y="3428928"/>
                  <a:pt x="501348" y="3367382"/>
                  <a:pt x="485274" y="3288632"/>
                </a:cubicBezTo>
                <a:lnTo>
                  <a:pt x="0" y="3288632"/>
                </a:lnTo>
                <a:lnTo>
                  <a:pt x="0" y="3208421"/>
                </a:lnTo>
                <a:lnTo>
                  <a:pt x="485274" y="3208421"/>
                </a:lnTo>
                <a:close/>
                <a:moveTo>
                  <a:pt x="7936832" y="4572000"/>
                </a:moveTo>
                <a:cubicBezTo>
                  <a:pt x="7914694" y="4680525"/>
                  <a:pt x="7808776" y="4750509"/>
                  <a:pt x="7700251" y="4728371"/>
                </a:cubicBezTo>
                <a:cubicBezTo>
                  <a:pt x="7591726" y="4706233"/>
                  <a:pt x="7521742" y="4600315"/>
                  <a:pt x="7543881" y="4491790"/>
                </a:cubicBezTo>
                <a:cubicBezTo>
                  <a:pt x="7566019" y="4383265"/>
                  <a:pt x="7671936" y="4313281"/>
                  <a:pt x="7780462" y="4335419"/>
                </a:cubicBezTo>
                <a:cubicBezTo>
                  <a:pt x="7859228" y="4351501"/>
                  <a:pt x="7920749" y="4413023"/>
                  <a:pt x="7936832" y="4491790"/>
                </a:cubicBezTo>
                <a:lnTo>
                  <a:pt x="11393906" y="4491790"/>
                </a:lnTo>
                <a:cubicBezTo>
                  <a:pt x="11416044" y="4383265"/>
                  <a:pt x="11521961" y="4313281"/>
                  <a:pt x="11630486" y="4335419"/>
                </a:cubicBezTo>
                <a:cubicBezTo>
                  <a:pt x="11739011" y="4357557"/>
                  <a:pt x="11808995" y="4463475"/>
                  <a:pt x="11786857" y="4572000"/>
                </a:cubicBezTo>
                <a:cubicBezTo>
                  <a:pt x="11764719" y="4680525"/>
                  <a:pt x="11658800" y="4750509"/>
                  <a:pt x="11550275" y="4728371"/>
                </a:cubicBezTo>
                <a:cubicBezTo>
                  <a:pt x="11471509" y="4712289"/>
                  <a:pt x="11409988" y="4650767"/>
                  <a:pt x="11393906" y="4572000"/>
                </a:cubicBezTo>
                <a:lnTo>
                  <a:pt x="7936832" y="4572000"/>
                </a:lnTo>
                <a:close/>
                <a:moveTo>
                  <a:pt x="10347158" y="485274"/>
                </a:moveTo>
                <a:cubicBezTo>
                  <a:pt x="10455682" y="507424"/>
                  <a:pt x="10525666" y="613342"/>
                  <a:pt x="10503528" y="721855"/>
                </a:cubicBezTo>
                <a:cubicBezTo>
                  <a:pt x="10481390" y="830363"/>
                  <a:pt x="10375472" y="900371"/>
                  <a:pt x="10266947" y="878225"/>
                </a:cubicBezTo>
                <a:cubicBezTo>
                  <a:pt x="10158423" y="856075"/>
                  <a:pt x="10088439" y="750153"/>
                  <a:pt x="10110577" y="641644"/>
                </a:cubicBezTo>
                <a:cubicBezTo>
                  <a:pt x="10126659" y="562893"/>
                  <a:pt x="10188180" y="501348"/>
                  <a:pt x="10266947" y="485274"/>
                </a:cubicBezTo>
                <a:lnTo>
                  <a:pt x="10266947" y="0"/>
                </a:lnTo>
                <a:lnTo>
                  <a:pt x="10347158" y="0"/>
                </a:lnTo>
                <a:lnTo>
                  <a:pt x="10347158" y="485274"/>
                </a:lnTo>
                <a:close/>
                <a:moveTo>
                  <a:pt x="7780421" y="8827169"/>
                </a:moveTo>
                <a:cubicBezTo>
                  <a:pt x="7888946" y="8849306"/>
                  <a:pt x="7958930" y="8955225"/>
                  <a:pt x="7936792" y="9063749"/>
                </a:cubicBezTo>
                <a:cubicBezTo>
                  <a:pt x="7914654" y="9172274"/>
                  <a:pt x="7808735" y="9242258"/>
                  <a:pt x="7700211" y="9220120"/>
                </a:cubicBezTo>
                <a:cubicBezTo>
                  <a:pt x="7591686" y="9197981"/>
                  <a:pt x="7521702" y="9092064"/>
                  <a:pt x="7543840" y="8983539"/>
                </a:cubicBezTo>
                <a:cubicBezTo>
                  <a:pt x="7559923" y="8904772"/>
                  <a:pt x="7621444" y="8843251"/>
                  <a:pt x="7700211" y="8827169"/>
                </a:cubicBezTo>
                <a:lnTo>
                  <a:pt x="7700211" y="6653463"/>
                </a:lnTo>
                <a:cubicBezTo>
                  <a:pt x="7591686" y="6631326"/>
                  <a:pt x="7521702" y="6525407"/>
                  <a:pt x="7543840" y="6416883"/>
                </a:cubicBezTo>
                <a:cubicBezTo>
                  <a:pt x="7565978" y="6308358"/>
                  <a:pt x="7671897" y="6238374"/>
                  <a:pt x="7780421" y="6260512"/>
                </a:cubicBezTo>
                <a:cubicBezTo>
                  <a:pt x="7888946" y="6282650"/>
                  <a:pt x="7958930" y="6388568"/>
                  <a:pt x="7936792" y="6497093"/>
                </a:cubicBezTo>
                <a:cubicBezTo>
                  <a:pt x="7920710" y="6575860"/>
                  <a:pt x="7859188" y="6637381"/>
                  <a:pt x="7780421" y="6653463"/>
                </a:cubicBezTo>
                <a:lnTo>
                  <a:pt x="7780421" y="8827169"/>
                </a:lnTo>
                <a:close/>
                <a:moveTo>
                  <a:pt x="9705474" y="878305"/>
                </a:moveTo>
                <a:lnTo>
                  <a:pt x="9705474" y="3208421"/>
                </a:lnTo>
                <a:lnTo>
                  <a:pt x="12192000" y="3208421"/>
                </a:lnTo>
                <a:lnTo>
                  <a:pt x="12192000" y="3288632"/>
                </a:lnTo>
                <a:lnTo>
                  <a:pt x="9625263" y="3288632"/>
                </a:lnTo>
                <a:lnTo>
                  <a:pt x="9625263" y="878305"/>
                </a:lnTo>
                <a:cubicBezTo>
                  <a:pt x="9516739" y="856155"/>
                  <a:pt x="9446754" y="750237"/>
                  <a:pt x="9468893" y="641724"/>
                </a:cubicBezTo>
                <a:cubicBezTo>
                  <a:pt x="9491031" y="533216"/>
                  <a:pt x="9596949" y="463208"/>
                  <a:pt x="9705474" y="485354"/>
                </a:cubicBezTo>
                <a:cubicBezTo>
                  <a:pt x="9813998" y="507504"/>
                  <a:pt x="9883982" y="613426"/>
                  <a:pt x="9861844" y="721935"/>
                </a:cubicBezTo>
                <a:cubicBezTo>
                  <a:pt x="9845762" y="800686"/>
                  <a:pt x="9784241" y="862231"/>
                  <a:pt x="9705474" y="878305"/>
                </a:cubicBezTo>
                <a:close/>
                <a:moveTo>
                  <a:pt x="10347158" y="1519990"/>
                </a:moveTo>
                <a:lnTo>
                  <a:pt x="10347158" y="2566737"/>
                </a:lnTo>
                <a:lnTo>
                  <a:pt x="12192000" y="2566737"/>
                </a:lnTo>
                <a:lnTo>
                  <a:pt x="12192000" y="2646948"/>
                </a:lnTo>
                <a:lnTo>
                  <a:pt x="10266947" y="2646948"/>
                </a:lnTo>
                <a:lnTo>
                  <a:pt x="10266947" y="1519990"/>
                </a:lnTo>
                <a:cubicBezTo>
                  <a:pt x="10158423" y="1497839"/>
                  <a:pt x="10088439" y="1391921"/>
                  <a:pt x="10110577" y="1283409"/>
                </a:cubicBezTo>
                <a:cubicBezTo>
                  <a:pt x="10132715" y="1174900"/>
                  <a:pt x="10238633" y="1104892"/>
                  <a:pt x="10347158" y="1127038"/>
                </a:cubicBezTo>
                <a:cubicBezTo>
                  <a:pt x="10455682" y="1149188"/>
                  <a:pt x="10525666" y="1255110"/>
                  <a:pt x="10503528" y="1363619"/>
                </a:cubicBezTo>
                <a:cubicBezTo>
                  <a:pt x="10487446" y="1442370"/>
                  <a:pt x="10425924" y="1503915"/>
                  <a:pt x="10347158" y="1519990"/>
                </a:cubicBezTo>
                <a:close/>
                <a:moveTo>
                  <a:pt x="5213684" y="5370095"/>
                </a:moveTo>
                <a:lnTo>
                  <a:pt x="5213684" y="8341895"/>
                </a:lnTo>
                <a:lnTo>
                  <a:pt x="5855369" y="8341895"/>
                </a:lnTo>
                <a:lnTo>
                  <a:pt x="5855369" y="8827169"/>
                </a:lnTo>
                <a:cubicBezTo>
                  <a:pt x="5963893" y="8849306"/>
                  <a:pt x="6033877" y="8955225"/>
                  <a:pt x="6011739" y="9063749"/>
                </a:cubicBezTo>
                <a:cubicBezTo>
                  <a:pt x="5989601" y="9172274"/>
                  <a:pt x="5883683" y="9242258"/>
                  <a:pt x="5775158" y="9220120"/>
                </a:cubicBezTo>
                <a:cubicBezTo>
                  <a:pt x="5666634" y="9197981"/>
                  <a:pt x="5596649" y="9092064"/>
                  <a:pt x="5618788" y="8983539"/>
                </a:cubicBezTo>
                <a:cubicBezTo>
                  <a:pt x="5634870" y="8904772"/>
                  <a:pt x="5696391" y="8843251"/>
                  <a:pt x="5775158" y="8827169"/>
                </a:cubicBezTo>
                <a:lnTo>
                  <a:pt x="5775158" y="8422105"/>
                </a:lnTo>
                <a:lnTo>
                  <a:pt x="5133474" y="8422105"/>
                </a:lnTo>
                <a:lnTo>
                  <a:pt x="5133474" y="5370095"/>
                </a:lnTo>
                <a:cubicBezTo>
                  <a:pt x="5024949" y="5347957"/>
                  <a:pt x="4954966" y="5242039"/>
                  <a:pt x="4977103" y="5133514"/>
                </a:cubicBezTo>
                <a:cubicBezTo>
                  <a:pt x="4999242" y="5024989"/>
                  <a:pt x="5105160" y="4955006"/>
                  <a:pt x="5213684" y="4977144"/>
                </a:cubicBezTo>
                <a:cubicBezTo>
                  <a:pt x="5322209" y="4999282"/>
                  <a:pt x="5392193" y="5105200"/>
                  <a:pt x="5370055" y="5213725"/>
                </a:cubicBezTo>
                <a:cubicBezTo>
                  <a:pt x="5353973" y="5292491"/>
                  <a:pt x="5292451" y="5354012"/>
                  <a:pt x="5213684" y="5370095"/>
                </a:cubicBezTo>
                <a:close/>
                <a:moveTo>
                  <a:pt x="4977063" y="4491790"/>
                </a:moveTo>
                <a:cubicBezTo>
                  <a:pt x="4999202" y="4383265"/>
                  <a:pt x="5105119" y="4313281"/>
                  <a:pt x="5213644" y="4335419"/>
                </a:cubicBezTo>
                <a:cubicBezTo>
                  <a:pt x="5322169" y="4357557"/>
                  <a:pt x="5392153" y="4463475"/>
                  <a:pt x="5370015" y="4572000"/>
                </a:cubicBezTo>
                <a:cubicBezTo>
                  <a:pt x="5347876" y="4680525"/>
                  <a:pt x="5241959" y="4750509"/>
                  <a:pt x="5133434" y="4728371"/>
                </a:cubicBezTo>
                <a:cubicBezTo>
                  <a:pt x="5054667" y="4712289"/>
                  <a:pt x="4993146" y="4650767"/>
                  <a:pt x="4977063" y="4572000"/>
                </a:cubicBezTo>
                <a:lnTo>
                  <a:pt x="4572000" y="4572000"/>
                </a:lnTo>
                <a:lnTo>
                  <a:pt x="4572000" y="6497053"/>
                </a:lnTo>
                <a:lnTo>
                  <a:pt x="3445042" y="6497053"/>
                </a:lnTo>
                <a:cubicBezTo>
                  <a:pt x="3422892" y="6605577"/>
                  <a:pt x="3316974" y="6675562"/>
                  <a:pt x="3208461" y="6653423"/>
                </a:cubicBezTo>
                <a:cubicBezTo>
                  <a:pt x="3099953" y="6631285"/>
                  <a:pt x="3029945" y="6525367"/>
                  <a:pt x="3052091" y="6416842"/>
                </a:cubicBezTo>
                <a:cubicBezTo>
                  <a:pt x="3074241" y="6308318"/>
                  <a:pt x="3180163" y="6238334"/>
                  <a:pt x="3288672" y="6260472"/>
                </a:cubicBezTo>
                <a:cubicBezTo>
                  <a:pt x="3367422" y="6276554"/>
                  <a:pt x="3428968" y="6338075"/>
                  <a:pt x="3445042" y="6416842"/>
                </a:cubicBezTo>
                <a:lnTo>
                  <a:pt x="4491790" y="6416842"/>
                </a:lnTo>
                <a:lnTo>
                  <a:pt x="4491790" y="4491790"/>
                </a:lnTo>
                <a:lnTo>
                  <a:pt x="4977063" y="4491790"/>
                </a:lnTo>
                <a:close/>
                <a:moveTo>
                  <a:pt x="4728411" y="9705474"/>
                </a:moveTo>
                <a:cubicBezTo>
                  <a:pt x="4706273" y="9813998"/>
                  <a:pt x="4600355" y="9883982"/>
                  <a:pt x="4491830" y="9861844"/>
                </a:cubicBezTo>
                <a:cubicBezTo>
                  <a:pt x="4383305" y="9839706"/>
                  <a:pt x="4313321" y="9733788"/>
                  <a:pt x="4335459" y="9625263"/>
                </a:cubicBezTo>
                <a:cubicBezTo>
                  <a:pt x="4357597" y="9516739"/>
                  <a:pt x="4463515" y="9446754"/>
                  <a:pt x="4572040" y="9468893"/>
                </a:cubicBezTo>
                <a:cubicBezTo>
                  <a:pt x="4650807" y="9484975"/>
                  <a:pt x="4712329" y="9546496"/>
                  <a:pt x="4728411" y="9625263"/>
                </a:cubicBezTo>
                <a:lnTo>
                  <a:pt x="7058527" y="9625263"/>
                </a:lnTo>
                <a:lnTo>
                  <a:pt x="7058527" y="6653463"/>
                </a:lnTo>
                <a:cubicBezTo>
                  <a:pt x="6950002" y="6631326"/>
                  <a:pt x="6880018" y="6525407"/>
                  <a:pt x="6902156" y="6416883"/>
                </a:cubicBezTo>
                <a:cubicBezTo>
                  <a:pt x="6924294" y="6308358"/>
                  <a:pt x="7030213" y="6238374"/>
                  <a:pt x="7138737" y="6260512"/>
                </a:cubicBezTo>
                <a:cubicBezTo>
                  <a:pt x="7247262" y="6282650"/>
                  <a:pt x="7317246" y="6388568"/>
                  <a:pt x="7295108" y="6497093"/>
                </a:cubicBezTo>
                <a:cubicBezTo>
                  <a:pt x="7279025" y="6575860"/>
                  <a:pt x="7217504" y="6637381"/>
                  <a:pt x="7138737" y="6653463"/>
                </a:cubicBezTo>
                <a:lnTo>
                  <a:pt x="7138737" y="9705474"/>
                </a:lnTo>
                <a:lnTo>
                  <a:pt x="4728411" y="9705474"/>
                </a:lnTo>
                <a:close/>
                <a:moveTo>
                  <a:pt x="4086727" y="7138737"/>
                </a:moveTo>
                <a:cubicBezTo>
                  <a:pt x="4064588" y="7247262"/>
                  <a:pt x="3958658" y="7317246"/>
                  <a:pt x="3850145" y="7295108"/>
                </a:cubicBezTo>
                <a:cubicBezTo>
                  <a:pt x="3741637" y="7272969"/>
                  <a:pt x="3671629" y="7167051"/>
                  <a:pt x="3693775" y="7058527"/>
                </a:cubicBezTo>
                <a:cubicBezTo>
                  <a:pt x="3715925" y="6950002"/>
                  <a:pt x="3821847" y="6880018"/>
                  <a:pt x="3930356" y="6902156"/>
                </a:cubicBezTo>
                <a:cubicBezTo>
                  <a:pt x="4009107" y="6918238"/>
                  <a:pt x="4070644" y="6979760"/>
                  <a:pt x="4086727" y="7058527"/>
                </a:cubicBezTo>
                <a:lnTo>
                  <a:pt x="4572000" y="7058527"/>
                </a:lnTo>
                <a:lnTo>
                  <a:pt x="4572000" y="8983579"/>
                </a:lnTo>
                <a:lnTo>
                  <a:pt x="4977063" y="8983579"/>
                </a:lnTo>
                <a:cubicBezTo>
                  <a:pt x="4999202" y="8875054"/>
                  <a:pt x="5105119" y="8805070"/>
                  <a:pt x="5213644" y="8827208"/>
                </a:cubicBezTo>
                <a:cubicBezTo>
                  <a:pt x="5322169" y="8849347"/>
                  <a:pt x="5392153" y="8955265"/>
                  <a:pt x="5370015" y="9063789"/>
                </a:cubicBezTo>
                <a:cubicBezTo>
                  <a:pt x="5347876" y="9172314"/>
                  <a:pt x="5241959" y="9242298"/>
                  <a:pt x="5133434" y="9220160"/>
                </a:cubicBezTo>
                <a:cubicBezTo>
                  <a:pt x="5054667" y="9204078"/>
                  <a:pt x="4993146" y="9142556"/>
                  <a:pt x="4977063" y="9063789"/>
                </a:cubicBezTo>
                <a:lnTo>
                  <a:pt x="4491790" y="9063789"/>
                </a:lnTo>
                <a:lnTo>
                  <a:pt x="4491790" y="7138737"/>
                </a:lnTo>
                <a:lnTo>
                  <a:pt x="4086727" y="7138737"/>
                </a:lnTo>
                <a:close/>
                <a:moveTo>
                  <a:pt x="2646947" y="11393906"/>
                </a:moveTo>
                <a:cubicBezTo>
                  <a:pt x="2755456" y="11416044"/>
                  <a:pt x="2825468" y="11521961"/>
                  <a:pt x="2803318" y="11630486"/>
                </a:cubicBezTo>
                <a:cubicBezTo>
                  <a:pt x="2781168" y="11739011"/>
                  <a:pt x="2675246" y="11808995"/>
                  <a:pt x="2566737" y="11786857"/>
                </a:cubicBezTo>
                <a:cubicBezTo>
                  <a:pt x="2458228" y="11764719"/>
                  <a:pt x="2388216" y="11658800"/>
                  <a:pt x="2410367" y="11550275"/>
                </a:cubicBezTo>
                <a:cubicBezTo>
                  <a:pt x="2426441" y="11471509"/>
                  <a:pt x="2487986" y="11409988"/>
                  <a:pt x="2566737" y="11393906"/>
                </a:cubicBezTo>
                <a:lnTo>
                  <a:pt x="2566737" y="10988842"/>
                </a:lnTo>
                <a:lnTo>
                  <a:pt x="2005263" y="10988842"/>
                </a:lnTo>
                <a:lnTo>
                  <a:pt x="2005263" y="12192000"/>
                </a:lnTo>
                <a:lnTo>
                  <a:pt x="1925053" y="12192000"/>
                </a:lnTo>
                <a:lnTo>
                  <a:pt x="1925053" y="10908632"/>
                </a:lnTo>
                <a:lnTo>
                  <a:pt x="2646947" y="10908632"/>
                </a:lnTo>
                <a:lnTo>
                  <a:pt x="2646947" y="11393906"/>
                </a:lnTo>
                <a:close/>
                <a:moveTo>
                  <a:pt x="9468853" y="7058527"/>
                </a:moveTo>
                <a:cubicBezTo>
                  <a:pt x="9490990" y="6950002"/>
                  <a:pt x="9596909" y="6880018"/>
                  <a:pt x="9705433" y="6902156"/>
                </a:cubicBezTo>
                <a:cubicBezTo>
                  <a:pt x="9813958" y="6924294"/>
                  <a:pt x="9883942" y="7030213"/>
                  <a:pt x="9861804" y="7138737"/>
                </a:cubicBezTo>
                <a:cubicBezTo>
                  <a:pt x="9839666" y="7247262"/>
                  <a:pt x="9733748" y="7317246"/>
                  <a:pt x="9625223" y="7295108"/>
                </a:cubicBezTo>
                <a:cubicBezTo>
                  <a:pt x="9546456" y="7279025"/>
                  <a:pt x="9484935" y="7217504"/>
                  <a:pt x="9468853" y="7138737"/>
                </a:cubicBezTo>
                <a:lnTo>
                  <a:pt x="9063789" y="7138737"/>
                </a:lnTo>
                <a:lnTo>
                  <a:pt x="9063789" y="10908632"/>
                </a:lnTo>
                <a:lnTo>
                  <a:pt x="10988842" y="10908632"/>
                </a:lnTo>
                <a:lnTo>
                  <a:pt x="10988842" y="12192000"/>
                </a:lnTo>
                <a:lnTo>
                  <a:pt x="10908632" y="12192000"/>
                </a:lnTo>
                <a:lnTo>
                  <a:pt x="10908632" y="10988842"/>
                </a:lnTo>
                <a:lnTo>
                  <a:pt x="8983579" y="10988842"/>
                </a:lnTo>
                <a:lnTo>
                  <a:pt x="8983579" y="7058527"/>
                </a:lnTo>
                <a:lnTo>
                  <a:pt x="9468853" y="7058527"/>
                </a:lnTo>
                <a:close/>
                <a:moveTo>
                  <a:pt x="10503568" y="5855369"/>
                </a:moveTo>
                <a:cubicBezTo>
                  <a:pt x="10481430" y="5963893"/>
                  <a:pt x="10375512" y="6033877"/>
                  <a:pt x="10266988" y="6011739"/>
                </a:cubicBezTo>
                <a:cubicBezTo>
                  <a:pt x="10158463" y="5989601"/>
                  <a:pt x="10088479" y="5883683"/>
                  <a:pt x="10110617" y="5775158"/>
                </a:cubicBezTo>
                <a:cubicBezTo>
                  <a:pt x="10132755" y="5666634"/>
                  <a:pt x="10238673" y="5596649"/>
                  <a:pt x="10347198" y="5618788"/>
                </a:cubicBezTo>
                <a:cubicBezTo>
                  <a:pt x="10425965" y="5634870"/>
                  <a:pt x="10487486" y="5696391"/>
                  <a:pt x="10503568" y="5775158"/>
                </a:cubicBezTo>
                <a:lnTo>
                  <a:pt x="10988842" y="5775158"/>
                </a:lnTo>
                <a:lnTo>
                  <a:pt x="10988842" y="7543801"/>
                </a:lnTo>
                <a:cubicBezTo>
                  <a:pt x="11097367" y="7565938"/>
                  <a:pt x="11167350" y="7671856"/>
                  <a:pt x="11145212" y="7780381"/>
                </a:cubicBezTo>
                <a:cubicBezTo>
                  <a:pt x="11123074" y="7888906"/>
                  <a:pt x="11017156" y="7958890"/>
                  <a:pt x="10908632" y="7936751"/>
                </a:cubicBezTo>
                <a:cubicBezTo>
                  <a:pt x="10800107" y="7914613"/>
                  <a:pt x="10730124" y="7808696"/>
                  <a:pt x="10752262" y="7700170"/>
                </a:cubicBezTo>
                <a:cubicBezTo>
                  <a:pt x="10768344" y="7621404"/>
                  <a:pt x="10829865" y="7559883"/>
                  <a:pt x="10908632" y="7543801"/>
                </a:cubicBezTo>
                <a:lnTo>
                  <a:pt x="10908632" y="5855369"/>
                </a:lnTo>
                <a:lnTo>
                  <a:pt x="10503568" y="5855369"/>
                </a:lnTo>
                <a:close/>
                <a:moveTo>
                  <a:pt x="7936832" y="9705474"/>
                </a:moveTo>
                <a:cubicBezTo>
                  <a:pt x="7914694" y="9813998"/>
                  <a:pt x="7808776" y="9883982"/>
                  <a:pt x="7700251" y="9861844"/>
                </a:cubicBezTo>
                <a:cubicBezTo>
                  <a:pt x="7591726" y="9839706"/>
                  <a:pt x="7521742" y="9733788"/>
                  <a:pt x="7543881" y="9625263"/>
                </a:cubicBezTo>
                <a:cubicBezTo>
                  <a:pt x="7566019" y="9516739"/>
                  <a:pt x="7671936" y="9446754"/>
                  <a:pt x="7780462" y="9468893"/>
                </a:cubicBezTo>
                <a:cubicBezTo>
                  <a:pt x="7859228" y="9484975"/>
                  <a:pt x="7920749" y="9546496"/>
                  <a:pt x="7936832" y="9625263"/>
                </a:cubicBezTo>
                <a:lnTo>
                  <a:pt x="8341895" y="9625263"/>
                </a:lnTo>
                <a:lnTo>
                  <a:pt x="8341895" y="6416842"/>
                </a:lnTo>
                <a:lnTo>
                  <a:pt x="8983579" y="6416842"/>
                </a:lnTo>
                <a:lnTo>
                  <a:pt x="8983579" y="5855369"/>
                </a:lnTo>
                <a:lnTo>
                  <a:pt x="7295147" y="5855369"/>
                </a:lnTo>
                <a:cubicBezTo>
                  <a:pt x="7273010" y="5963893"/>
                  <a:pt x="7167092" y="6033877"/>
                  <a:pt x="7058567" y="6011739"/>
                </a:cubicBezTo>
                <a:cubicBezTo>
                  <a:pt x="6950042" y="5989601"/>
                  <a:pt x="6880058" y="5883683"/>
                  <a:pt x="6902196" y="5775158"/>
                </a:cubicBezTo>
                <a:cubicBezTo>
                  <a:pt x="6924335" y="5666634"/>
                  <a:pt x="7030252" y="5596649"/>
                  <a:pt x="7138777" y="5618788"/>
                </a:cubicBezTo>
                <a:cubicBezTo>
                  <a:pt x="7217544" y="5634870"/>
                  <a:pt x="7279065" y="5696391"/>
                  <a:pt x="7295147" y="5775158"/>
                </a:cubicBezTo>
                <a:lnTo>
                  <a:pt x="9063789" y="5775158"/>
                </a:lnTo>
                <a:lnTo>
                  <a:pt x="9063789" y="6497053"/>
                </a:lnTo>
                <a:lnTo>
                  <a:pt x="8422105" y="6497053"/>
                </a:lnTo>
                <a:lnTo>
                  <a:pt x="8422105" y="9705474"/>
                </a:lnTo>
                <a:lnTo>
                  <a:pt x="7936832" y="9705474"/>
                </a:lnTo>
                <a:close/>
                <a:moveTo>
                  <a:pt x="11393906" y="1283368"/>
                </a:moveTo>
                <a:cubicBezTo>
                  <a:pt x="11416044" y="1174860"/>
                  <a:pt x="11521961" y="1104848"/>
                  <a:pt x="11630486" y="1126998"/>
                </a:cubicBezTo>
                <a:cubicBezTo>
                  <a:pt x="11739011" y="1149148"/>
                  <a:pt x="11808995" y="1255070"/>
                  <a:pt x="11786857" y="1363579"/>
                </a:cubicBezTo>
                <a:cubicBezTo>
                  <a:pt x="11764719" y="1472088"/>
                  <a:pt x="11658800" y="1542100"/>
                  <a:pt x="11550275" y="1519949"/>
                </a:cubicBezTo>
                <a:cubicBezTo>
                  <a:pt x="11471509" y="1503875"/>
                  <a:pt x="11409988" y="1442330"/>
                  <a:pt x="11393906" y="1363579"/>
                </a:cubicBezTo>
                <a:lnTo>
                  <a:pt x="10908632" y="1363579"/>
                </a:lnTo>
                <a:lnTo>
                  <a:pt x="10908632" y="0"/>
                </a:lnTo>
                <a:lnTo>
                  <a:pt x="10988842" y="0"/>
                </a:lnTo>
                <a:lnTo>
                  <a:pt x="10988842" y="1283368"/>
                </a:lnTo>
                <a:lnTo>
                  <a:pt x="11393906" y="1283368"/>
                </a:lnTo>
                <a:close/>
                <a:moveTo>
                  <a:pt x="3930316" y="4086727"/>
                </a:moveTo>
                <a:lnTo>
                  <a:pt x="3930316" y="5855369"/>
                </a:lnTo>
                <a:lnTo>
                  <a:pt x="2161674" y="5855369"/>
                </a:lnTo>
                <a:cubicBezTo>
                  <a:pt x="2139524" y="5963893"/>
                  <a:pt x="2033606" y="6033877"/>
                  <a:pt x="1925093" y="6011739"/>
                </a:cubicBezTo>
                <a:cubicBezTo>
                  <a:pt x="1816584" y="5989601"/>
                  <a:pt x="1746576" y="5883683"/>
                  <a:pt x="1768722" y="5775158"/>
                </a:cubicBezTo>
                <a:cubicBezTo>
                  <a:pt x="1790873" y="5666634"/>
                  <a:pt x="1896794" y="5596649"/>
                  <a:pt x="2005303" y="5618788"/>
                </a:cubicBezTo>
                <a:cubicBezTo>
                  <a:pt x="2084054" y="5634870"/>
                  <a:pt x="2145600" y="5696391"/>
                  <a:pt x="2161674" y="5775158"/>
                </a:cubicBezTo>
                <a:lnTo>
                  <a:pt x="3850105" y="5775158"/>
                </a:lnTo>
                <a:lnTo>
                  <a:pt x="3850105" y="4086727"/>
                </a:lnTo>
                <a:cubicBezTo>
                  <a:pt x="3741597" y="4064588"/>
                  <a:pt x="3671585" y="3958658"/>
                  <a:pt x="3693735" y="3850145"/>
                </a:cubicBezTo>
                <a:cubicBezTo>
                  <a:pt x="3715885" y="3741637"/>
                  <a:pt x="3821807" y="3671629"/>
                  <a:pt x="3930316" y="3693775"/>
                </a:cubicBezTo>
                <a:cubicBezTo>
                  <a:pt x="4038841" y="3715925"/>
                  <a:pt x="4108824" y="3821847"/>
                  <a:pt x="4086686" y="3930356"/>
                </a:cubicBezTo>
                <a:cubicBezTo>
                  <a:pt x="4070604" y="4009107"/>
                  <a:pt x="4009067" y="4070644"/>
                  <a:pt x="3930316" y="4086727"/>
                </a:cubicBezTo>
                <a:close/>
                <a:moveTo>
                  <a:pt x="2161674" y="1363579"/>
                </a:moveTo>
                <a:cubicBezTo>
                  <a:pt x="2139524" y="1472088"/>
                  <a:pt x="2033606" y="1542100"/>
                  <a:pt x="1925093" y="1519949"/>
                </a:cubicBezTo>
                <a:cubicBezTo>
                  <a:pt x="1816584" y="1497799"/>
                  <a:pt x="1746576" y="1391877"/>
                  <a:pt x="1768722" y="1283368"/>
                </a:cubicBezTo>
                <a:cubicBezTo>
                  <a:pt x="1790873" y="1174860"/>
                  <a:pt x="1896794" y="1104848"/>
                  <a:pt x="2005303" y="1126998"/>
                </a:cubicBezTo>
                <a:cubicBezTo>
                  <a:pt x="2084054" y="1143072"/>
                  <a:pt x="2145600" y="1204618"/>
                  <a:pt x="2161674" y="1283368"/>
                </a:cubicBezTo>
                <a:lnTo>
                  <a:pt x="3208421" y="1283368"/>
                </a:lnTo>
                <a:lnTo>
                  <a:pt x="3208421" y="0"/>
                </a:lnTo>
                <a:lnTo>
                  <a:pt x="3288632" y="0"/>
                </a:lnTo>
                <a:lnTo>
                  <a:pt x="3288632" y="1363579"/>
                </a:lnTo>
                <a:lnTo>
                  <a:pt x="2161674" y="1363579"/>
                </a:lnTo>
                <a:close/>
                <a:moveTo>
                  <a:pt x="4572000" y="1519990"/>
                </a:moveTo>
                <a:lnTo>
                  <a:pt x="4572000" y="2646948"/>
                </a:lnTo>
                <a:lnTo>
                  <a:pt x="3288632" y="2646948"/>
                </a:lnTo>
                <a:lnTo>
                  <a:pt x="3288632" y="5213684"/>
                </a:lnTo>
                <a:lnTo>
                  <a:pt x="2803358" y="5213684"/>
                </a:lnTo>
                <a:cubicBezTo>
                  <a:pt x="2781208" y="5322209"/>
                  <a:pt x="2675290" y="5392193"/>
                  <a:pt x="2566777" y="5370055"/>
                </a:cubicBezTo>
                <a:cubicBezTo>
                  <a:pt x="2458268" y="5347917"/>
                  <a:pt x="2388261" y="5241999"/>
                  <a:pt x="2410407" y="5133474"/>
                </a:cubicBezTo>
                <a:cubicBezTo>
                  <a:pt x="2432557" y="5024949"/>
                  <a:pt x="2538479" y="4954966"/>
                  <a:pt x="2646988" y="4977103"/>
                </a:cubicBezTo>
                <a:cubicBezTo>
                  <a:pt x="2725738" y="4993186"/>
                  <a:pt x="2787284" y="5054707"/>
                  <a:pt x="2803358" y="5133474"/>
                </a:cubicBezTo>
                <a:lnTo>
                  <a:pt x="3208421" y="5133474"/>
                </a:lnTo>
                <a:lnTo>
                  <a:pt x="3208421" y="2566737"/>
                </a:lnTo>
                <a:lnTo>
                  <a:pt x="4491790" y="2566737"/>
                </a:lnTo>
                <a:lnTo>
                  <a:pt x="4491790" y="1519990"/>
                </a:lnTo>
                <a:cubicBezTo>
                  <a:pt x="4383265" y="1497839"/>
                  <a:pt x="4313281" y="1391921"/>
                  <a:pt x="4335419" y="1283409"/>
                </a:cubicBezTo>
                <a:cubicBezTo>
                  <a:pt x="4357557" y="1174900"/>
                  <a:pt x="4463475" y="1104892"/>
                  <a:pt x="4572000" y="1127038"/>
                </a:cubicBezTo>
                <a:cubicBezTo>
                  <a:pt x="4680525" y="1149188"/>
                  <a:pt x="4750509" y="1255110"/>
                  <a:pt x="4728371" y="1363619"/>
                </a:cubicBezTo>
                <a:cubicBezTo>
                  <a:pt x="4712289" y="1442370"/>
                  <a:pt x="4650767" y="1503915"/>
                  <a:pt x="4572000" y="1519990"/>
                </a:cubicBezTo>
                <a:close/>
                <a:moveTo>
                  <a:pt x="4086727" y="3288632"/>
                </a:moveTo>
                <a:cubicBezTo>
                  <a:pt x="4064588" y="3397140"/>
                  <a:pt x="3958658" y="3467152"/>
                  <a:pt x="3850145" y="3445002"/>
                </a:cubicBezTo>
                <a:cubicBezTo>
                  <a:pt x="3741637" y="3422852"/>
                  <a:pt x="3671629" y="3316930"/>
                  <a:pt x="3693775" y="3208421"/>
                </a:cubicBezTo>
                <a:cubicBezTo>
                  <a:pt x="3715925" y="3099913"/>
                  <a:pt x="3821847" y="3029901"/>
                  <a:pt x="3930356" y="3052051"/>
                </a:cubicBezTo>
                <a:cubicBezTo>
                  <a:pt x="4009107" y="3068125"/>
                  <a:pt x="4070644" y="3129670"/>
                  <a:pt x="4086727" y="3208421"/>
                </a:cubicBezTo>
                <a:lnTo>
                  <a:pt x="5133474" y="3208421"/>
                </a:lnTo>
                <a:lnTo>
                  <a:pt x="5133474" y="1519990"/>
                </a:lnTo>
                <a:cubicBezTo>
                  <a:pt x="5024949" y="1497839"/>
                  <a:pt x="4954966" y="1391921"/>
                  <a:pt x="4977103" y="1283409"/>
                </a:cubicBezTo>
                <a:cubicBezTo>
                  <a:pt x="4999242" y="1174900"/>
                  <a:pt x="5105160" y="1104892"/>
                  <a:pt x="5213684" y="1127038"/>
                </a:cubicBezTo>
                <a:cubicBezTo>
                  <a:pt x="5322209" y="1149188"/>
                  <a:pt x="5392193" y="1255110"/>
                  <a:pt x="5370055" y="1363619"/>
                </a:cubicBezTo>
                <a:cubicBezTo>
                  <a:pt x="5353973" y="1442370"/>
                  <a:pt x="5292451" y="1503915"/>
                  <a:pt x="5213684" y="1519990"/>
                </a:cubicBezTo>
                <a:lnTo>
                  <a:pt x="5213684" y="3288632"/>
                </a:lnTo>
                <a:lnTo>
                  <a:pt x="4086727" y="3288632"/>
                </a:lnTo>
                <a:close/>
                <a:moveTo>
                  <a:pt x="4728411" y="721895"/>
                </a:moveTo>
                <a:cubicBezTo>
                  <a:pt x="4706273" y="830404"/>
                  <a:pt x="4600355" y="900415"/>
                  <a:pt x="4491830" y="878265"/>
                </a:cubicBezTo>
                <a:cubicBezTo>
                  <a:pt x="4383305" y="856115"/>
                  <a:pt x="4313321" y="750193"/>
                  <a:pt x="4335459" y="641684"/>
                </a:cubicBezTo>
                <a:cubicBezTo>
                  <a:pt x="4357597" y="533175"/>
                  <a:pt x="4463515" y="463164"/>
                  <a:pt x="4572040" y="485314"/>
                </a:cubicBezTo>
                <a:cubicBezTo>
                  <a:pt x="4650807" y="501388"/>
                  <a:pt x="4712329" y="562934"/>
                  <a:pt x="4728411" y="641684"/>
                </a:cubicBezTo>
                <a:lnTo>
                  <a:pt x="5855369" y="641684"/>
                </a:lnTo>
                <a:lnTo>
                  <a:pt x="5855369" y="2410326"/>
                </a:lnTo>
                <a:cubicBezTo>
                  <a:pt x="5963893" y="2432477"/>
                  <a:pt x="6033877" y="2538395"/>
                  <a:pt x="6011739" y="2646907"/>
                </a:cubicBezTo>
                <a:cubicBezTo>
                  <a:pt x="5989601" y="2755416"/>
                  <a:pt x="5883683" y="2825424"/>
                  <a:pt x="5775158" y="2803278"/>
                </a:cubicBezTo>
                <a:cubicBezTo>
                  <a:pt x="5666634" y="2781128"/>
                  <a:pt x="5596649" y="2675206"/>
                  <a:pt x="5618788" y="2566697"/>
                </a:cubicBezTo>
                <a:cubicBezTo>
                  <a:pt x="5634870" y="2487946"/>
                  <a:pt x="5696391" y="2426401"/>
                  <a:pt x="5775158" y="2410326"/>
                </a:cubicBezTo>
                <a:lnTo>
                  <a:pt x="5775158" y="721895"/>
                </a:lnTo>
                <a:lnTo>
                  <a:pt x="4728411" y="721895"/>
                </a:lnTo>
                <a:close/>
                <a:moveTo>
                  <a:pt x="8827169" y="11550316"/>
                </a:moveTo>
                <a:cubicBezTo>
                  <a:pt x="8849306" y="11441791"/>
                  <a:pt x="8955224" y="11371808"/>
                  <a:pt x="9063749" y="11393946"/>
                </a:cubicBezTo>
                <a:cubicBezTo>
                  <a:pt x="9172274" y="11416084"/>
                  <a:pt x="9242258" y="11522002"/>
                  <a:pt x="9220120" y="11630526"/>
                </a:cubicBezTo>
                <a:cubicBezTo>
                  <a:pt x="9197981" y="11739051"/>
                  <a:pt x="9092064" y="11809034"/>
                  <a:pt x="8983539" y="11786896"/>
                </a:cubicBezTo>
                <a:cubicBezTo>
                  <a:pt x="8904772" y="11770814"/>
                  <a:pt x="8843251" y="11709293"/>
                  <a:pt x="8827169" y="11630526"/>
                </a:cubicBezTo>
                <a:lnTo>
                  <a:pt x="3930316" y="11630526"/>
                </a:lnTo>
                <a:lnTo>
                  <a:pt x="3930316" y="12192000"/>
                </a:lnTo>
                <a:lnTo>
                  <a:pt x="3850105" y="12192000"/>
                </a:lnTo>
                <a:lnTo>
                  <a:pt x="3850105" y="11550316"/>
                </a:lnTo>
                <a:lnTo>
                  <a:pt x="8827169" y="11550316"/>
                </a:lnTo>
                <a:close/>
                <a:moveTo>
                  <a:pt x="9705474" y="6011779"/>
                </a:moveTo>
                <a:lnTo>
                  <a:pt x="9705474" y="6416842"/>
                </a:lnTo>
                <a:lnTo>
                  <a:pt x="10347158" y="6416842"/>
                </a:lnTo>
                <a:lnTo>
                  <a:pt x="10347158" y="7780421"/>
                </a:lnTo>
                <a:lnTo>
                  <a:pt x="9705474" y="7780421"/>
                </a:lnTo>
                <a:lnTo>
                  <a:pt x="9705474" y="10266947"/>
                </a:lnTo>
                <a:lnTo>
                  <a:pt x="11630526" y="10266947"/>
                </a:lnTo>
                <a:lnTo>
                  <a:pt x="11630526" y="12192000"/>
                </a:lnTo>
                <a:lnTo>
                  <a:pt x="11550316" y="12192000"/>
                </a:lnTo>
                <a:lnTo>
                  <a:pt x="11550316" y="10347158"/>
                </a:lnTo>
                <a:lnTo>
                  <a:pt x="9625263" y="10347158"/>
                </a:lnTo>
                <a:lnTo>
                  <a:pt x="9625263" y="7700211"/>
                </a:lnTo>
                <a:lnTo>
                  <a:pt x="10266947" y="7700211"/>
                </a:lnTo>
                <a:lnTo>
                  <a:pt x="10266947" y="6497053"/>
                </a:lnTo>
                <a:lnTo>
                  <a:pt x="9625263" y="6497053"/>
                </a:lnTo>
                <a:lnTo>
                  <a:pt x="9625263" y="6011779"/>
                </a:lnTo>
                <a:cubicBezTo>
                  <a:pt x="9516739" y="5989641"/>
                  <a:pt x="9446754" y="5883723"/>
                  <a:pt x="9468893" y="5775199"/>
                </a:cubicBezTo>
                <a:cubicBezTo>
                  <a:pt x="9491031" y="5666673"/>
                  <a:pt x="9596949" y="5596690"/>
                  <a:pt x="9705474" y="5618828"/>
                </a:cubicBezTo>
                <a:cubicBezTo>
                  <a:pt x="9813998" y="5640966"/>
                  <a:pt x="9883982" y="5746884"/>
                  <a:pt x="9861844" y="5855409"/>
                </a:cubicBezTo>
                <a:cubicBezTo>
                  <a:pt x="9845762" y="5934175"/>
                  <a:pt x="9784241" y="5995697"/>
                  <a:pt x="9705474" y="6011779"/>
                </a:cubicBezTo>
                <a:close/>
                <a:moveTo>
                  <a:pt x="2161674" y="721895"/>
                </a:moveTo>
                <a:cubicBezTo>
                  <a:pt x="2139524" y="830404"/>
                  <a:pt x="2033606" y="900415"/>
                  <a:pt x="1925093" y="878265"/>
                </a:cubicBezTo>
                <a:cubicBezTo>
                  <a:pt x="1816584" y="856115"/>
                  <a:pt x="1746576" y="750193"/>
                  <a:pt x="1768722" y="641684"/>
                </a:cubicBezTo>
                <a:cubicBezTo>
                  <a:pt x="1790873" y="533175"/>
                  <a:pt x="1896794" y="463164"/>
                  <a:pt x="2005303" y="485314"/>
                </a:cubicBezTo>
                <a:cubicBezTo>
                  <a:pt x="2084054" y="501388"/>
                  <a:pt x="2145600" y="562934"/>
                  <a:pt x="2161674" y="641684"/>
                </a:cubicBezTo>
                <a:lnTo>
                  <a:pt x="2566737" y="641684"/>
                </a:lnTo>
                <a:lnTo>
                  <a:pt x="2566737" y="80211"/>
                </a:lnTo>
                <a:lnTo>
                  <a:pt x="1925053" y="80211"/>
                </a:lnTo>
                <a:lnTo>
                  <a:pt x="1925053" y="0"/>
                </a:lnTo>
                <a:lnTo>
                  <a:pt x="2646947" y="0"/>
                </a:lnTo>
                <a:lnTo>
                  <a:pt x="2646947" y="721895"/>
                </a:lnTo>
                <a:lnTo>
                  <a:pt x="2161674" y="721895"/>
                </a:lnTo>
                <a:close/>
                <a:moveTo>
                  <a:pt x="6653463" y="2005263"/>
                </a:moveTo>
                <a:cubicBezTo>
                  <a:pt x="6631326" y="2113772"/>
                  <a:pt x="6525407" y="2183784"/>
                  <a:pt x="6416883" y="2161634"/>
                </a:cubicBezTo>
                <a:cubicBezTo>
                  <a:pt x="6308358" y="2139484"/>
                  <a:pt x="6238374" y="2033562"/>
                  <a:pt x="6260512" y="1925053"/>
                </a:cubicBezTo>
                <a:cubicBezTo>
                  <a:pt x="6282650" y="1816544"/>
                  <a:pt x="6388568" y="1746532"/>
                  <a:pt x="6497093" y="1768682"/>
                </a:cubicBezTo>
                <a:cubicBezTo>
                  <a:pt x="6575860" y="1784756"/>
                  <a:pt x="6637381" y="1846302"/>
                  <a:pt x="6653463" y="1925053"/>
                </a:cubicBezTo>
                <a:lnTo>
                  <a:pt x="7700211" y="1925053"/>
                </a:lnTo>
                <a:lnTo>
                  <a:pt x="7700211" y="0"/>
                </a:lnTo>
                <a:lnTo>
                  <a:pt x="9705474" y="0"/>
                </a:lnTo>
                <a:lnTo>
                  <a:pt x="9705474" y="80211"/>
                </a:lnTo>
                <a:lnTo>
                  <a:pt x="7780421" y="80211"/>
                </a:lnTo>
                <a:lnTo>
                  <a:pt x="7780421" y="2005263"/>
                </a:lnTo>
                <a:lnTo>
                  <a:pt x="6653463" y="2005263"/>
                </a:lnTo>
                <a:close/>
                <a:moveTo>
                  <a:pt x="4728411" y="80211"/>
                </a:moveTo>
                <a:cubicBezTo>
                  <a:pt x="4706273" y="188743"/>
                  <a:pt x="4600315" y="258770"/>
                  <a:pt x="4491790" y="236621"/>
                </a:cubicBezTo>
                <a:cubicBezTo>
                  <a:pt x="4383265" y="214472"/>
                  <a:pt x="4313241" y="108533"/>
                  <a:pt x="4335379" y="0"/>
                </a:cubicBezTo>
                <a:lnTo>
                  <a:pt x="4418397" y="0"/>
                </a:lnTo>
                <a:cubicBezTo>
                  <a:pt x="4396339" y="62683"/>
                  <a:pt x="4429266" y="131374"/>
                  <a:pt x="4491950" y="153424"/>
                </a:cubicBezTo>
                <a:cubicBezTo>
                  <a:pt x="4554635" y="175475"/>
                  <a:pt x="4623335" y="142536"/>
                  <a:pt x="4645393" y="79853"/>
                </a:cubicBezTo>
                <a:cubicBezTo>
                  <a:pt x="4654497" y="54011"/>
                  <a:pt x="4654497" y="25841"/>
                  <a:pt x="4645393" y="0"/>
                </a:cubicBezTo>
                <a:lnTo>
                  <a:pt x="7138737" y="0"/>
                </a:lnTo>
                <a:lnTo>
                  <a:pt x="7138737" y="1363579"/>
                </a:lnTo>
                <a:lnTo>
                  <a:pt x="6416842" y="1363579"/>
                </a:lnTo>
                <a:lnTo>
                  <a:pt x="6416842" y="878305"/>
                </a:lnTo>
                <a:cubicBezTo>
                  <a:pt x="6308318" y="856155"/>
                  <a:pt x="6238334" y="750237"/>
                  <a:pt x="6260472" y="641724"/>
                </a:cubicBezTo>
                <a:cubicBezTo>
                  <a:pt x="6282610" y="533216"/>
                  <a:pt x="6388528" y="463208"/>
                  <a:pt x="6497053" y="485354"/>
                </a:cubicBezTo>
                <a:cubicBezTo>
                  <a:pt x="6605577" y="507504"/>
                  <a:pt x="6675562" y="613426"/>
                  <a:pt x="6653423" y="721935"/>
                </a:cubicBezTo>
                <a:cubicBezTo>
                  <a:pt x="6637341" y="800686"/>
                  <a:pt x="6575820" y="862231"/>
                  <a:pt x="6497053" y="878305"/>
                </a:cubicBezTo>
                <a:lnTo>
                  <a:pt x="6497053" y="1283368"/>
                </a:lnTo>
                <a:lnTo>
                  <a:pt x="7058527" y="1283368"/>
                </a:lnTo>
                <a:lnTo>
                  <a:pt x="7058527" y="80211"/>
                </a:lnTo>
                <a:lnTo>
                  <a:pt x="4728411" y="80211"/>
                </a:lnTo>
                <a:close/>
                <a:moveTo>
                  <a:pt x="4728411" y="3930316"/>
                </a:moveTo>
                <a:cubicBezTo>
                  <a:pt x="4706273" y="4038841"/>
                  <a:pt x="4600355" y="4108824"/>
                  <a:pt x="4491830" y="4086686"/>
                </a:cubicBezTo>
                <a:cubicBezTo>
                  <a:pt x="4383305" y="4064548"/>
                  <a:pt x="4313321" y="3958614"/>
                  <a:pt x="4335459" y="3850105"/>
                </a:cubicBezTo>
                <a:cubicBezTo>
                  <a:pt x="4357597" y="3741597"/>
                  <a:pt x="4463515" y="3671585"/>
                  <a:pt x="4572040" y="3693735"/>
                </a:cubicBezTo>
                <a:cubicBezTo>
                  <a:pt x="4650807" y="3709809"/>
                  <a:pt x="4712329" y="3771355"/>
                  <a:pt x="4728411" y="3850105"/>
                </a:cubicBezTo>
                <a:lnTo>
                  <a:pt x="5494421" y="3850105"/>
                </a:lnTo>
                <a:lnTo>
                  <a:pt x="6777790" y="2566737"/>
                </a:lnTo>
                <a:lnTo>
                  <a:pt x="8341895" y="2566737"/>
                </a:lnTo>
                <a:lnTo>
                  <a:pt x="8341895" y="878305"/>
                </a:lnTo>
                <a:cubicBezTo>
                  <a:pt x="8233370" y="856155"/>
                  <a:pt x="8163386" y="750237"/>
                  <a:pt x="8185524" y="641724"/>
                </a:cubicBezTo>
                <a:cubicBezTo>
                  <a:pt x="8207663" y="533216"/>
                  <a:pt x="8313581" y="463208"/>
                  <a:pt x="8422105" y="485354"/>
                </a:cubicBezTo>
                <a:cubicBezTo>
                  <a:pt x="8530630" y="507504"/>
                  <a:pt x="8600614" y="613426"/>
                  <a:pt x="8578476" y="721935"/>
                </a:cubicBezTo>
                <a:cubicBezTo>
                  <a:pt x="8562394" y="800686"/>
                  <a:pt x="8500872" y="862231"/>
                  <a:pt x="8422105" y="878305"/>
                </a:cubicBezTo>
                <a:lnTo>
                  <a:pt x="8422105" y="2646948"/>
                </a:lnTo>
                <a:lnTo>
                  <a:pt x="6811077" y="2646948"/>
                </a:lnTo>
                <a:lnTo>
                  <a:pt x="5527709" y="3930316"/>
                </a:lnTo>
                <a:lnTo>
                  <a:pt x="4728411" y="3930316"/>
                </a:lnTo>
                <a:close/>
                <a:moveTo>
                  <a:pt x="5855369" y="7543801"/>
                </a:moveTo>
                <a:cubicBezTo>
                  <a:pt x="5963893" y="7565938"/>
                  <a:pt x="6033877" y="7671856"/>
                  <a:pt x="6011739" y="7780381"/>
                </a:cubicBezTo>
                <a:cubicBezTo>
                  <a:pt x="5989601" y="7888906"/>
                  <a:pt x="5883683" y="7958890"/>
                  <a:pt x="5775158" y="7936751"/>
                </a:cubicBezTo>
                <a:cubicBezTo>
                  <a:pt x="5666634" y="7914613"/>
                  <a:pt x="5596649" y="7808696"/>
                  <a:pt x="5618788" y="7700170"/>
                </a:cubicBezTo>
                <a:cubicBezTo>
                  <a:pt x="5634870" y="7621404"/>
                  <a:pt x="5696391" y="7559883"/>
                  <a:pt x="5775158" y="7543801"/>
                </a:cubicBezTo>
                <a:lnTo>
                  <a:pt x="5775158" y="4475346"/>
                </a:lnTo>
                <a:lnTo>
                  <a:pt x="7042083" y="3208421"/>
                </a:lnTo>
                <a:lnTo>
                  <a:pt x="8983579" y="3208421"/>
                </a:lnTo>
                <a:lnTo>
                  <a:pt x="8983579" y="878305"/>
                </a:lnTo>
                <a:cubicBezTo>
                  <a:pt x="8875054" y="856155"/>
                  <a:pt x="8805070" y="750237"/>
                  <a:pt x="8827208" y="641724"/>
                </a:cubicBezTo>
                <a:cubicBezTo>
                  <a:pt x="8849347" y="533216"/>
                  <a:pt x="8955265" y="463208"/>
                  <a:pt x="9063789" y="485354"/>
                </a:cubicBezTo>
                <a:cubicBezTo>
                  <a:pt x="9172314" y="507504"/>
                  <a:pt x="9242298" y="613426"/>
                  <a:pt x="9220160" y="721935"/>
                </a:cubicBezTo>
                <a:cubicBezTo>
                  <a:pt x="9204078" y="800686"/>
                  <a:pt x="9142556" y="862231"/>
                  <a:pt x="9063789" y="878305"/>
                </a:cubicBezTo>
                <a:lnTo>
                  <a:pt x="9063789" y="3288632"/>
                </a:lnTo>
                <a:lnTo>
                  <a:pt x="7074970" y="3288632"/>
                </a:lnTo>
                <a:lnTo>
                  <a:pt x="5855369" y="4508233"/>
                </a:lnTo>
                <a:lnTo>
                  <a:pt x="5855369" y="7543801"/>
                </a:lnTo>
                <a:close/>
                <a:moveTo>
                  <a:pt x="6497053" y="8827169"/>
                </a:moveTo>
                <a:cubicBezTo>
                  <a:pt x="6605577" y="8849306"/>
                  <a:pt x="6675562" y="8955225"/>
                  <a:pt x="6653423" y="9063749"/>
                </a:cubicBezTo>
                <a:cubicBezTo>
                  <a:pt x="6631285" y="9172274"/>
                  <a:pt x="6525367" y="9242258"/>
                  <a:pt x="6416842" y="9220120"/>
                </a:cubicBezTo>
                <a:cubicBezTo>
                  <a:pt x="6308318" y="9197981"/>
                  <a:pt x="6238334" y="9092064"/>
                  <a:pt x="6260472" y="8983539"/>
                </a:cubicBezTo>
                <a:cubicBezTo>
                  <a:pt x="6276554" y="8904772"/>
                  <a:pt x="6338075" y="8843251"/>
                  <a:pt x="6416842" y="8827169"/>
                </a:cubicBezTo>
                <a:lnTo>
                  <a:pt x="6416842" y="4836294"/>
                </a:lnTo>
                <a:lnTo>
                  <a:pt x="7403031" y="3850105"/>
                </a:lnTo>
                <a:lnTo>
                  <a:pt x="12035590" y="3850105"/>
                </a:lnTo>
                <a:cubicBezTo>
                  <a:pt x="12051672" y="3771327"/>
                  <a:pt x="12113234" y="3709761"/>
                  <a:pt x="12192000" y="3693695"/>
                </a:cubicBezTo>
                <a:lnTo>
                  <a:pt x="12192000" y="3776713"/>
                </a:lnTo>
                <a:cubicBezTo>
                  <a:pt x="12129316" y="3798763"/>
                  <a:pt x="12096389" y="3867455"/>
                  <a:pt x="12118446" y="3930135"/>
                </a:cubicBezTo>
                <a:cubicBezTo>
                  <a:pt x="12130519" y="3964546"/>
                  <a:pt x="12157590" y="3991605"/>
                  <a:pt x="12192000" y="4003709"/>
                </a:cubicBezTo>
                <a:lnTo>
                  <a:pt x="12192000" y="4086727"/>
                </a:lnTo>
                <a:cubicBezTo>
                  <a:pt x="12113234" y="4070644"/>
                  <a:pt x="12051672" y="4009095"/>
                  <a:pt x="12035590" y="3930316"/>
                </a:cubicBezTo>
                <a:lnTo>
                  <a:pt x="7435917" y="3930316"/>
                </a:lnTo>
                <a:lnTo>
                  <a:pt x="6497053" y="4869180"/>
                </a:lnTo>
                <a:lnTo>
                  <a:pt x="6497053" y="8827169"/>
                </a:lnTo>
                <a:close/>
                <a:moveTo>
                  <a:pt x="721895" y="6260432"/>
                </a:moveTo>
                <a:cubicBezTo>
                  <a:pt x="830404" y="6282570"/>
                  <a:pt x="900415" y="6388488"/>
                  <a:pt x="878265" y="6497012"/>
                </a:cubicBezTo>
                <a:cubicBezTo>
                  <a:pt x="856115" y="6605538"/>
                  <a:pt x="750193" y="6675521"/>
                  <a:pt x="641684" y="6653383"/>
                </a:cubicBezTo>
                <a:cubicBezTo>
                  <a:pt x="533175" y="6631245"/>
                  <a:pt x="463164" y="6525327"/>
                  <a:pt x="485314" y="6416802"/>
                </a:cubicBezTo>
                <a:cubicBezTo>
                  <a:pt x="501388" y="6338036"/>
                  <a:pt x="562934" y="6276514"/>
                  <a:pt x="641684" y="6260432"/>
                </a:cubicBezTo>
                <a:lnTo>
                  <a:pt x="641684" y="6119662"/>
                </a:lnTo>
                <a:lnTo>
                  <a:pt x="2566737" y="4194610"/>
                </a:lnTo>
                <a:lnTo>
                  <a:pt x="2566737" y="1925053"/>
                </a:lnTo>
                <a:lnTo>
                  <a:pt x="3850105" y="1925053"/>
                </a:lnTo>
                <a:lnTo>
                  <a:pt x="3850105" y="0"/>
                </a:lnTo>
                <a:lnTo>
                  <a:pt x="3930316" y="0"/>
                </a:lnTo>
                <a:lnTo>
                  <a:pt x="3930316" y="2005263"/>
                </a:lnTo>
                <a:lnTo>
                  <a:pt x="2646947" y="2005263"/>
                </a:lnTo>
                <a:lnTo>
                  <a:pt x="2646947" y="4227496"/>
                </a:lnTo>
                <a:lnTo>
                  <a:pt x="721895" y="6152549"/>
                </a:lnTo>
                <a:lnTo>
                  <a:pt x="721895" y="6260432"/>
                </a:lnTo>
                <a:close/>
                <a:moveTo>
                  <a:pt x="2005263" y="2161674"/>
                </a:moveTo>
                <a:lnTo>
                  <a:pt x="2005263" y="3906654"/>
                </a:lnTo>
                <a:lnTo>
                  <a:pt x="80211" y="5831707"/>
                </a:lnTo>
                <a:lnTo>
                  <a:pt x="80211" y="8341895"/>
                </a:lnTo>
                <a:lnTo>
                  <a:pt x="1126958" y="8341895"/>
                </a:lnTo>
                <a:cubicBezTo>
                  <a:pt x="1149108" y="8233370"/>
                  <a:pt x="1255026" y="8163386"/>
                  <a:pt x="1363539" y="8185524"/>
                </a:cubicBezTo>
                <a:cubicBezTo>
                  <a:pt x="1472048" y="8207663"/>
                  <a:pt x="1542055" y="8313581"/>
                  <a:pt x="1519909" y="8422105"/>
                </a:cubicBezTo>
                <a:cubicBezTo>
                  <a:pt x="1497759" y="8530630"/>
                  <a:pt x="1391837" y="8600614"/>
                  <a:pt x="1283328" y="8578476"/>
                </a:cubicBezTo>
                <a:cubicBezTo>
                  <a:pt x="1204578" y="8562394"/>
                  <a:pt x="1143032" y="8500872"/>
                  <a:pt x="1126958" y="8422105"/>
                </a:cubicBezTo>
                <a:lnTo>
                  <a:pt x="0" y="8422105"/>
                </a:lnTo>
                <a:lnTo>
                  <a:pt x="0" y="5798820"/>
                </a:lnTo>
                <a:lnTo>
                  <a:pt x="1925053" y="3873767"/>
                </a:lnTo>
                <a:lnTo>
                  <a:pt x="1925053" y="2161674"/>
                </a:lnTo>
                <a:cubicBezTo>
                  <a:pt x="1816544" y="2139524"/>
                  <a:pt x="1746532" y="2033606"/>
                  <a:pt x="1768682" y="1925093"/>
                </a:cubicBezTo>
                <a:cubicBezTo>
                  <a:pt x="1790832" y="1816584"/>
                  <a:pt x="1896754" y="1746576"/>
                  <a:pt x="2005263" y="1768722"/>
                </a:cubicBezTo>
                <a:cubicBezTo>
                  <a:pt x="2113772" y="1790873"/>
                  <a:pt x="2183784" y="1896794"/>
                  <a:pt x="2161634" y="2005303"/>
                </a:cubicBezTo>
                <a:cubicBezTo>
                  <a:pt x="2145559" y="2084054"/>
                  <a:pt x="2084014" y="2145600"/>
                  <a:pt x="2005263" y="2161674"/>
                </a:cubicBezTo>
                <a:close/>
                <a:moveTo>
                  <a:pt x="1363579" y="2803358"/>
                </a:moveTo>
                <a:lnTo>
                  <a:pt x="1363579" y="3585812"/>
                </a:lnTo>
                <a:lnTo>
                  <a:pt x="0" y="4949391"/>
                </a:lnTo>
                <a:lnTo>
                  <a:pt x="0" y="4836294"/>
                </a:lnTo>
                <a:lnTo>
                  <a:pt x="1283368" y="3552925"/>
                </a:lnTo>
                <a:lnTo>
                  <a:pt x="1283368" y="2803358"/>
                </a:lnTo>
                <a:cubicBezTo>
                  <a:pt x="1174860" y="2781208"/>
                  <a:pt x="1104848" y="2675290"/>
                  <a:pt x="1126998" y="2566777"/>
                </a:cubicBezTo>
                <a:cubicBezTo>
                  <a:pt x="1149148" y="2458268"/>
                  <a:pt x="1255070" y="2388261"/>
                  <a:pt x="1363579" y="2410407"/>
                </a:cubicBezTo>
                <a:cubicBezTo>
                  <a:pt x="1472088" y="2432557"/>
                  <a:pt x="1542100" y="2538479"/>
                  <a:pt x="1519949" y="2646988"/>
                </a:cubicBezTo>
                <a:cubicBezTo>
                  <a:pt x="1503875" y="2725738"/>
                  <a:pt x="1442330" y="2787284"/>
                  <a:pt x="1363579" y="2803358"/>
                </a:cubicBezTo>
                <a:close/>
                <a:moveTo>
                  <a:pt x="485274" y="1283368"/>
                </a:moveTo>
                <a:cubicBezTo>
                  <a:pt x="507424" y="1174860"/>
                  <a:pt x="613342" y="1104848"/>
                  <a:pt x="721855" y="1126998"/>
                </a:cubicBezTo>
                <a:cubicBezTo>
                  <a:pt x="830363" y="1149148"/>
                  <a:pt x="900371" y="1255070"/>
                  <a:pt x="878225" y="1363579"/>
                </a:cubicBezTo>
                <a:cubicBezTo>
                  <a:pt x="856075" y="1472088"/>
                  <a:pt x="750153" y="1542100"/>
                  <a:pt x="641644" y="1519949"/>
                </a:cubicBezTo>
                <a:cubicBezTo>
                  <a:pt x="562893" y="1503875"/>
                  <a:pt x="501348" y="1442330"/>
                  <a:pt x="485274" y="1363579"/>
                </a:cubicBezTo>
                <a:lnTo>
                  <a:pt x="377391" y="1363579"/>
                </a:lnTo>
                <a:lnTo>
                  <a:pt x="0" y="1740970"/>
                </a:lnTo>
                <a:lnTo>
                  <a:pt x="0" y="1628274"/>
                </a:lnTo>
                <a:lnTo>
                  <a:pt x="344504" y="1283368"/>
                </a:lnTo>
                <a:lnTo>
                  <a:pt x="485274" y="1283368"/>
                </a:lnTo>
                <a:close/>
                <a:moveTo>
                  <a:pt x="11145252" y="2005263"/>
                </a:moveTo>
                <a:cubicBezTo>
                  <a:pt x="11123114" y="2113772"/>
                  <a:pt x="11017197" y="2183784"/>
                  <a:pt x="10908672" y="2161634"/>
                </a:cubicBezTo>
                <a:cubicBezTo>
                  <a:pt x="10800147" y="2139484"/>
                  <a:pt x="10730163" y="2033562"/>
                  <a:pt x="10752301" y="1925053"/>
                </a:cubicBezTo>
                <a:cubicBezTo>
                  <a:pt x="10774439" y="1816544"/>
                  <a:pt x="10880358" y="1746532"/>
                  <a:pt x="10988882" y="1768682"/>
                </a:cubicBezTo>
                <a:cubicBezTo>
                  <a:pt x="11067649" y="1784756"/>
                  <a:pt x="11129170" y="1846302"/>
                  <a:pt x="11145252" y="1925053"/>
                </a:cubicBezTo>
                <a:lnTo>
                  <a:pt x="11894820" y="1925053"/>
                </a:lnTo>
                <a:lnTo>
                  <a:pt x="12192000" y="1627873"/>
                </a:lnTo>
                <a:lnTo>
                  <a:pt x="12192000" y="1740970"/>
                </a:lnTo>
                <a:lnTo>
                  <a:pt x="11927706" y="2005263"/>
                </a:lnTo>
                <a:lnTo>
                  <a:pt x="11145252" y="2005263"/>
                </a:lnTo>
                <a:close/>
                <a:moveTo>
                  <a:pt x="10503568" y="8422105"/>
                </a:moveTo>
                <a:cubicBezTo>
                  <a:pt x="10481430" y="8530630"/>
                  <a:pt x="10375512" y="8600614"/>
                  <a:pt x="10266988" y="8578476"/>
                </a:cubicBezTo>
                <a:cubicBezTo>
                  <a:pt x="10158463" y="8556338"/>
                  <a:pt x="10088479" y="8450419"/>
                  <a:pt x="10110617" y="8341895"/>
                </a:cubicBezTo>
                <a:cubicBezTo>
                  <a:pt x="10132755" y="8233370"/>
                  <a:pt x="10238673" y="8163386"/>
                  <a:pt x="10347198" y="8185524"/>
                </a:cubicBezTo>
                <a:cubicBezTo>
                  <a:pt x="10425965" y="8201607"/>
                  <a:pt x="10487486" y="8263128"/>
                  <a:pt x="10503568" y="8341895"/>
                </a:cubicBezTo>
                <a:lnTo>
                  <a:pt x="11550316" y="8341895"/>
                </a:lnTo>
                <a:lnTo>
                  <a:pt x="11550316" y="5477978"/>
                </a:lnTo>
                <a:lnTo>
                  <a:pt x="12192000" y="4836294"/>
                </a:lnTo>
                <a:lnTo>
                  <a:pt x="12192000" y="4949391"/>
                </a:lnTo>
                <a:lnTo>
                  <a:pt x="11630526" y="5510865"/>
                </a:lnTo>
                <a:lnTo>
                  <a:pt x="11630526" y="8422105"/>
                </a:lnTo>
                <a:lnTo>
                  <a:pt x="10503568" y="8422105"/>
                </a:lnTo>
                <a:close/>
                <a:moveTo>
                  <a:pt x="2161674" y="9705474"/>
                </a:moveTo>
                <a:cubicBezTo>
                  <a:pt x="2139524" y="9813998"/>
                  <a:pt x="2033606" y="9883982"/>
                  <a:pt x="1925093" y="9861844"/>
                </a:cubicBezTo>
                <a:cubicBezTo>
                  <a:pt x="1816584" y="9839706"/>
                  <a:pt x="1746576" y="9733788"/>
                  <a:pt x="1768722" y="9625263"/>
                </a:cubicBezTo>
                <a:cubicBezTo>
                  <a:pt x="1790873" y="9516739"/>
                  <a:pt x="1896794" y="9446754"/>
                  <a:pt x="2005303" y="9468893"/>
                </a:cubicBezTo>
                <a:cubicBezTo>
                  <a:pt x="2084054" y="9484975"/>
                  <a:pt x="2145600" y="9546496"/>
                  <a:pt x="2161674" y="9625263"/>
                </a:cubicBezTo>
                <a:lnTo>
                  <a:pt x="2566737" y="9625263"/>
                </a:lnTo>
                <a:lnTo>
                  <a:pt x="2566737" y="8719285"/>
                </a:lnTo>
                <a:lnTo>
                  <a:pt x="1627873" y="7780421"/>
                </a:lnTo>
                <a:lnTo>
                  <a:pt x="878305" y="7780421"/>
                </a:lnTo>
                <a:cubicBezTo>
                  <a:pt x="856155" y="7888946"/>
                  <a:pt x="750237" y="7958930"/>
                  <a:pt x="641724" y="7936792"/>
                </a:cubicBezTo>
                <a:cubicBezTo>
                  <a:pt x="533216" y="7914654"/>
                  <a:pt x="463208" y="7808735"/>
                  <a:pt x="485354" y="7700211"/>
                </a:cubicBezTo>
                <a:cubicBezTo>
                  <a:pt x="507504" y="7591686"/>
                  <a:pt x="613426" y="7521702"/>
                  <a:pt x="721935" y="7543840"/>
                </a:cubicBezTo>
                <a:cubicBezTo>
                  <a:pt x="800686" y="7559923"/>
                  <a:pt x="862231" y="7621444"/>
                  <a:pt x="878305" y="7700211"/>
                </a:cubicBezTo>
                <a:lnTo>
                  <a:pt x="1660759" y="7700211"/>
                </a:lnTo>
                <a:lnTo>
                  <a:pt x="2646947" y="8686399"/>
                </a:lnTo>
                <a:lnTo>
                  <a:pt x="2646947" y="9705474"/>
                </a:lnTo>
                <a:lnTo>
                  <a:pt x="2161674" y="9705474"/>
                </a:lnTo>
                <a:close/>
                <a:moveTo>
                  <a:pt x="8185485" y="10266947"/>
                </a:moveTo>
                <a:cubicBezTo>
                  <a:pt x="8207622" y="10158423"/>
                  <a:pt x="8313541" y="10088439"/>
                  <a:pt x="8422065" y="10110577"/>
                </a:cubicBezTo>
                <a:cubicBezTo>
                  <a:pt x="8530590" y="10132715"/>
                  <a:pt x="8600574" y="10238633"/>
                  <a:pt x="8578435" y="10347158"/>
                </a:cubicBezTo>
                <a:cubicBezTo>
                  <a:pt x="8556297" y="10455682"/>
                  <a:pt x="8450380" y="10525666"/>
                  <a:pt x="8341855" y="10503528"/>
                </a:cubicBezTo>
                <a:cubicBezTo>
                  <a:pt x="8263088" y="10487446"/>
                  <a:pt x="8201567" y="10425924"/>
                  <a:pt x="8185485" y="10347158"/>
                </a:cubicBezTo>
                <a:lnTo>
                  <a:pt x="3850105" y="10347158"/>
                </a:lnTo>
                <a:lnTo>
                  <a:pt x="3850105" y="8077200"/>
                </a:lnTo>
                <a:lnTo>
                  <a:pt x="2269958" y="6497053"/>
                </a:lnTo>
                <a:lnTo>
                  <a:pt x="1519990" y="6497053"/>
                </a:lnTo>
                <a:cubicBezTo>
                  <a:pt x="1497839" y="6605577"/>
                  <a:pt x="1391921" y="6675562"/>
                  <a:pt x="1283409" y="6653423"/>
                </a:cubicBezTo>
                <a:cubicBezTo>
                  <a:pt x="1174900" y="6631285"/>
                  <a:pt x="1104892" y="6525367"/>
                  <a:pt x="1127038" y="6416842"/>
                </a:cubicBezTo>
                <a:cubicBezTo>
                  <a:pt x="1149188" y="6308318"/>
                  <a:pt x="1255110" y="6238334"/>
                  <a:pt x="1363619" y="6260472"/>
                </a:cubicBezTo>
                <a:cubicBezTo>
                  <a:pt x="1442370" y="6276554"/>
                  <a:pt x="1503915" y="6338075"/>
                  <a:pt x="1519990" y="6416842"/>
                </a:cubicBezTo>
                <a:lnTo>
                  <a:pt x="2302042" y="6416842"/>
                </a:lnTo>
                <a:lnTo>
                  <a:pt x="3930316" y="8045116"/>
                </a:lnTo>
                <a:lnTo>
                  <a:pt x="3930316" y="10266947"/>
                </a:lnTo>
                <a:lnTo>
                  <a:pt x="8185485" y="10266947"/>
                </a:lnTo>
                <a:close/>
                <a:moveTo>
                  <a:pt x="2161674" y="10347158"/>
                </a:moveTo>
                <a:cubicBezTo>
                  <a:pt x="2139524" y="10455682"/>
                  <a:pt x="2033606" y="10525666"/>
                  <a:pt x="1925093" y="10503528"/>
                </a:cubicBezTo>
                <a:cubicBezTo>
                  <a:pt x="1816584" y="10481390"/>
                  <a:pt x="1746576" y="10375472"/>
                  <a:pt x="1768722" y="10266947"/>
                </a:cubicBezTo>
                <a:cubicBezTo>
                  <a:pt x="1790873" y="10158423"/>
                  <a:pt x="1896794" y="10088439"/>
                  <a:pt x="2005303" y="10110577"/>
                </a:cubicBezTo>
                <a:cubicBezTo>
                  <a:pt x="2084054" y="10126659"/>
                  <a:pt x="2145600" y="10188180"/>
                  <a:pt x="2161674" y="10266947"/>
                </a:cubicBezTo>
                <a:lnTo>
                  <a:pt x="3208421" y="10266947"/>
                </a:lnTo>
                <a:lnTo>
                  <a:pt x="3208421" y="8398443"/>
                </a:lnTo>
                <a:lnTo>
                  <a:pt x="1948715" y="7138737"/>
                </a:lnTo>
                <a:lnTo>
                  <a:pt x="878305" y="7138737"/>
                </a:lnTo>
                <a:cubicBezTo>
                  <a:pt x="856155" y="7247262"/>
                  <a:pt x="750237" y="7317246"/>
                  <a:pt x="641724" y="7295108"/>
                </a:cubicBezTo>
                <a:cubicBezTo>
                  <a:pt x="533216" y="7272969"/>
                  <a:pt x="463208" y="7167051"/>
                  <a:pt x="485354" y="7058527"/>
                </a:cubicBezTo>
                <a:cubicBezTo>
                  <a:pt x="507504" y="6950002"/>
                  <a:pt x="613426" y="6880018"/>
                  <a:pt x="721935" y="6902156"/>
                </a:cubicBezTo>
                <a:cubicBezTo>
                  <a:pt x="800686" y="6918238"/>
                  <a:pt x="862231" y="6979760"/>
                  <a:pt x="878305" y="7058527"/>
                </a:cubicBezTo>
                <a:lnTo>
                  <a:pt x="1981601" y="7058527"/>
                </a:lnTo>
                <a:lnTo>
                  <a:pt x="3288632" y="8365557"/>
                </a:lnTo>
                <a:lnTo>
                  <a:pt x="3288632" y="10347158"/>
                </a:lnTo>
                <a:lnTo>
                  <a:pt x="2161674" y="10347158"/>
                </a:lnTo>
                <a:close/>
                <a:moveTo>
                  <a:pt x="1363579" y="1596190"/>
                </a:moveTo>
                <a:lnTo>
                  <a:pt x="1363579" y="1660759"/>
                </a:lnTo>
                <a:lnTo>
                  <a:pt x="377391" y="2646948"/>
                </a:lnTo>
                <a:lnTo>
                  <a:pt x="0" y="2646948"/>
                </a:lnTo>
                <a:lnTo>
                  <a:pt x="0" y="2566737"/>
                </a:lnTo>
                <a:lnTo>
                  <a:pt x="344504" y="2566737"/>
                </a:lnTo>
                <a:lnTo>
                  <a:pt x="1283368" y="1627873"/>
                </a:lnTo>
                <a:lnTo>
                  <a:pt x="1283368" y="0"/>
                </a:lnTo>
                <a:lnTo>
                  <a:pt x="1363579" y="0"/>
                </a:lnTo>
                <a:lnTo>
                  <a:pt x="1363579" y="1596190"/>
                </a:lnTo>
                <a:close/>
                <a:moveTo>
                  <a:pt x="80211" y="12035590"/>
                </a:moveTo>
                <a:cubicBezTo>
                  <a:pt x="158989" y="12051672"/>
                  <a:pt x="220555" y="12113234"/>
                  <a:pt x="236621" y="12192000"/>
                </a:cubicBezTo>
                <a:lnTo>
                  <a:pt x="153603" y="12192000"/>
                </a:lnTo>
                <a:cubicBezTo>
                  <a:pt x="131496" y="12129355"/>
                  <a:pt x="62775" y="12096470"/>
                  <a:pt x="112" y="12118568"/>
                </a:cubicBezTo>
                <a:cubicBezTo>
                  <a:pt x="75" y="12118568"/>
                  <a:pt x="37" y="12118608"/>
                  <a:pt x="0" y="12118608"/>
                </a:cubicBezTo>
                <a:lnTo>
                  <a:pt x="0" y="10266947"/>
                </a:lnTo>
                <a:lnTo>
                  <a:pt x="721895" y="10266947"/>
                </a:lnTo>
                <a:lnTo>
                  <a:pt x="721895" y="12192000"/>
                </a:lnTo>
                <a:lnTo>
                  <a:pt x="641684" y="12192000"/>
                </a:lnTo>
                <a:lnTo>
                  <a:pt x="641684" y="10347158"/>
                </a:lnTo>
                <a:lnTo>
                  <a:pt x="80211" y="10347158"/>
                </a:lnTo>
                <a:lnTo>
                  <a:pt x="80211" y="12035590"/>
                </a:lnTo>
                <a:close/>
                <a:moveTo>
                  <a:pt x="1363579" y="9665368"/>
                </a:moveTo>
                <a:lnTo>
                  <a:pt x="1363579" y="12192000"/>
                </a:lnTo>
                <a:lnTo>
                  <a:pt x="1283368" y="12192000"/>
                </a:lnTo>
                <a:lnTo>
                  <a:pt x="1283368" y="9705474"/>
                </a:lnTo>
                <a:lnTo>
                  <a:pt x="0" y="9705474"/>
                </a:lnTo>
                <a:lnTo>
                  <a:pt x="0" y="9625263"/>
                </a:lnTo>
                <a:lnTo>
                  <a:pt x="1363579" y="9625263"/>
                </a:lnTo>
                <a:lnTo>
                  <a:pt x="1363579" y="9665368"/>
                </a:lnTo>
                <a:close/>
                <a:moveTo>
                  <a:pt x="681790" y="721895"/>
                </a:moveTo>
                <a:lnTo>
                  <a:pt x="0" y="721895"/>
                </a:lnTo>
                <a:lnTo>
                  <a:pt x="0" y="641684"/>
                </a:lnTo>
                <a:lnTo>
                  <a:pt x="641684" y="641684"/>
                </a:lnTo>
                <a:lnTo>
                  <a:pt x="641684" y="0"/>
                </a:lnTo>
                <a:lnTo>
                  <a:pt x="721895" y="0"/>
                </a:lnTo>
                <a:lnTo>
                  <a:pt x="721895" y="721895"/>
                </a:lnTo>
                <a:lnTo>
                  <a:pt x="681790" y="721895"/>
                </a:lnTo>
                <a:close/>
                <a:moveTo>
                  <a:pt x="11630526" y="641684"/>
                </a:moveTo>
                <a:lnTo>
                  <a:pt x="12192000" y="641684"/>
                </a:lnTo>
                <a:lnTo>
                  <a:pt x="12192000" y="721895"/>
                </a:lnTo>
                <a:lnTo>
                  <a:pt x="11550316" y="721895"/>
                </a:lnTo>
                <a:lnTo>
                  <a:pt x="11550316" y="0"/>
                </a:lnTo>
                <a:lnTo>
                  <a:pt x="11630526" y="0"/>
                </a:lnTo>
                <a:lnTo>
                  <a:pt x="11630526" y="641684"/>
                </a:lnTo>
                <a:close/>
                <a:moveTo>
                  <a:pt x="10347158" y="11590421"/>
                </a:moveTo>
                <a:lnTo>
                  <a:pt x="10347158" y="12192000"/>
                </a:lnTo>
                <a:lnTo>
                  <a:pt x="10266947" y="12192000"/>
                </a:lnTo>
                <a:lnTo>
                  <a:pt x="10266947" y="11630526"/>
                </a:lnTo>
                <a:lnTo>
                  <a:pt x="9705474" y="11630526"/>
                </a:lnTo>
                <a:lnTo>
                  <a:pt x="9705474" y="12192000"/>
                </a:lnTo>
                <a:lnTo>
                  <a:pt x="9625263" y="12192000"/>
                </a:lnTo>
                <a:lnTo>
                  <a:pt x="9625263" y="11550316"/>
                </a:lnTo>
                <a:lnTo>
                  <a:pt x="10347158" y="11550316"/>
                </a:lnTo>
                <a:lnTo>
                  <a:pt x="10347158" y="11590421"/>
                </a:lnTo>
                <a:close/>
                <a:moveTo>
                  <a:pt x="0" y="3693695"/>
                </a:moveTo>
                <a:cubicBezTo>
                  <a:pt x="109051" y="3671986"/>
                  <a:pt x="215052" y="3742792"/>
                  <a:pt x="236760" y="3851846"/>
                </a:cubicBezTo>
                <a:cubicBezTo>
                  <a:pt x="239275" y="3864479"/>
                  <a:pt x="240571" y="3877329"/>
                  <a:pt x="240632" y="3890211"/>
                </a:cubicBezTo>
                <a:cubicBezTo>
                  <a:pt x="240654" y="4000957"/>
                  <a:pt x="150894" y="4090737"/>
                  <a:pt x="40146" y="4090777"/>
                </a:cubicBezTo>
                <a:cubicBezTo>
                  <a:pt x="26662" y="4090777"/>
                  <a:pt x="13212" y="4089414"/>
                  <a:pt x="0" y="4086727"/>
                </a:cubicBezTo>
                <a:lnTo>
                  <a:pt x="0" y="4003709"/>
                </a:lnTo>
                <a:cubicBezTo>
                  <a:pt x="62683" y="4025766"/>
                  <a:pt x="131374" y="3992820"/>
                  <a:pt x="153424" y="3930135"/>
                </a:cubicBezTo>
                <a:cubicBezTo>
                  <a:pt x="175475" y="3867455"/>
                  <a:pt x="142536" y="3798763"/>
                  <a:pt x="79853" y="3776713"/>
                </a:cubicBezTo>
                <a:cubicBezTo>
                  <a:pt x="54011" y="3767621"/>
                  <a:pt x="25841" y="3767621"/>
                  <a:pt x="0" y="3776713"/>
                </a:cubicBezTo>
                <a:lnTo>
                  <a:pt x="0" y="3693695"/>
                </a:lnTo>
                <a:close/>
                <a:moveTo>
                  <a:pt x="3208421" y="10908632"/>
                </a:moveTo>
                <a:lnTo>
                  <a:pt x="3288632" y="10908632"/>
                </a:lnTo>
                <a:lnTo>
                  <a:pt x="3288632" y="12192000"/>
                </a:lnTo>
                <a:lnTo>
                  <a:pt x="3208421" y="12192000"/>
                </a:lnTo>
                <a:lnTo>
                  <a:pt x="3208421" y="10908632"/>
                </a:lnTo>
                <a:close/>
                <a:moveTo>
                  <a:pt x="4728411" y="12192000"/>
                </a:moveTo>
                <a:lnTo>
                  <a:pt x="4645393" y="12192000"/>
                </a:lnTo>
                <a:cubicBezTo>
                  <a:pt x="4623335" y="12129316"/>
                  <a:pt x="4554635" y="12096389"/>
                  <a:pt x="4491950" y="12118446"/>
                </a:cubicBezTo>
                <a:cubicBezTo>
                  <a:pt x="4457580" y="12130519"/>
                  <a:pt x="4430509" y="12157590"/>
                  <a:pt x="4418397" y="12192000"/>
                </a:cubicBezTo>
                <a:lnTo>
                  <a:pt x="4335379" y="12192000"/>
                </a:lnTo>
                <a:cubicBezTo>
                  <a:pt x="4357437" y="12083475"/>
                  <a:pt x="4463275" y="12013332"/>
                  <a:pt x="4571800" y="12035389"/>
                </a:cubicBezTo>
                <a:cubicBezTo>
                  <a:pt x="4650727" y="12051431"/>
                  <a:pt x="4712369" y="12113073"/>
                  <a:pt x="4728411" y="12192000"/>
                </a:cubicBezTo>
                <a:close/>
                <a:moveTo>
                  <a:pt x="236621" y="0"/>
                </a:moveTo>
                <a:cubicBezTo>
                  <a:pt x="258233" y="109070"/>
                  <a:pt x="187335" y="215009"/>
                  <a:pt x="78265" y="236621"/>
                </a:cubicBezTo>
                <a:cubicBezTo>
                  <a:pt x="52428" y="241740"/>
                  <a:pt x="25837" y="241740"/>
                  <a:pt x="0" y="236621"/>
                </a:cubicBezTo>
                <a:lnTo>
                  <a:pt x="0" y="153603"/>
                </a:lnTo>
                <a:cubicBezTo>
                  <a:pt x="62629" y="175807"/>
                  <a:pt x="131400" y="143035"/>
                  <a:pt x="153603" y="80406"/>
                </a:cubicBezTo>
                <a:cubicBezTo>
                  <a:pt x="162824" y="54397"/>
                  <a:pt x="162824" y="26009"/>
                  <a:pt x="153603" y="0"/>
                </a:cubicBezTo>
                <a:lnTo>
                  <a:pt x="236621" y="0"/>
                </a:lnTo>
                <a:close/>
                <a:moveTo>
                  <a:pt x="12035590" y="0"/>
                </a:moveTo>
                <a:lnTo>
                  <a:pt x="12118608" y="0"/>
                </a:lnTo>
                <a:cubicBezTo>
                  <a:pt x="12096429" y="62641"/>
                  <a:pt x="12129235" y="131394"/>
                  <a:pt x="12191880" y="153563"/>
                </a:cubicBezTo>
                <a:cubicBezTo>
                  <a:pt x="12191919" y="153577"/>
                  <a:pt x="12191960" y="153590"/>
                  <a:pt x="12192000" y="153603"/>
                </a:cubicBezTo>
                <a:lnTo>
                  <a:pt x="12192000" y="236621"/>
                </a:lnTo>
                <a:cubicBezTo>
                  <a:pt x="12083475" y="214498"/>
                  <a:pt x="12013452" y="108594"/>
                  <a:pt x="12035590" y="79"/>
                </a:cubicBezTo>
                <a:cubicBezTo>
                  <a:pt x="12035590" y="52"/>
                  <a:pt x="12035590" y="26"/>
                  <a:pt x="12035590" y="0"/>
                </a:cubicBezTo>
                <a:close/>
                <a:moveTo>
                  <a:pt x="12192000" y="12035590"/>
                </a:moveTo>
                <a:lnTo>
                  <a:pt x="12192000" y="12118608"/>
                </a:lnTo>
                <a:cubicBezTo>
                  <a:pt x="12157710" y="12130719"/>
                  <a:pt x="12130719" y="12157710"/>
                  <a:pt x="12118608" y="12192000"/>
                </a:cubicBezTo>
                <a:lnTo>
                  <a:pt x="12035590" y="12192000"/>
                </a:lnTo>
                <a:cubicBezTo>
                  <a:pt x="12051672" y="12113234"/>
                  <a:pt x="12113234" y="12051672"/>
                  <a:pt x="12192000" y="12035590"/>
                </a:cubicBezTo>
                <a:close/>
                <a:moveTo>
                  <a:pt x="3890211" y="4010526"/>
                </a:moveTo>
                <a:cubicBezTo>
                  <a:pt x="3956661" y="4010526"/>
                  <a:pt x="4010526" y="3956661"/>
                  <a:pt x="4010526" y="3890211"/>
                </a:cubicBezTo>
                <a:cubicBezTo>
                  <a:pt x="4010526" y="3823760"/>
                  <a:pt x="3956661" y="3769895"/>
                  <a:pt x="3890211" y="3769895"/>
                </a:cubicBezTo>
                <a:cubicBezTo>
                  <a:pt x="3823760" y="3769895"/>
                  <a:pt x="3769895" y="3823760"/>
                  <a:pt x="3769895" y="3890211"/>
                </a:cubicBezTo>
                <a:cubicBezTo>
                  <a:pt x="3769895" y="3956661"/>
                  <a:pt x="3823760" y="4010526"/>
                  <a:pt x="3890211" y="4010526"/>
                </a:cubicBezTo>
                <a:close/>
                <a:moveTo>
                  <a:pt x="3890211" y="3368842"/>
                </a:moveTo>
                <a:cubicBezTo>
                  <a:pt x="3956661" y="3368842"/>
                  <a:pt x="4010526" y="3314977"/>
                  <a:pt x="4010526" y="3248526"/>
                </a:cubicBezTo>
                <a:cubicBezTo>
                  <a:pt x="4010526" y="3182076"/>
                  <a:pt x="3956661" y="3128211"/>
                  <a:pt x="3890211" y="3128211"/>
                </a:cubicBezTo>
                <a:cubicBezTo>
                  <a:pt x="3823760" y="3128211"/>
                  <a:pt x="3769895" y="3182076"/>
                  <a:pt x="3769895" y="3248526"/>
                </a:cubicBezTo>
                <a:cubicBezTo>
                  <a:pt x="3769895" y="3314977"/>
                  <a:pt x="3823760" y="3368842"/>
                  <a:pt x="3890211" y="3368842"/>
                </a:cubicBezTo>
                <a:close/>
                <a:moveTo>
                  <a:pt x="4531895" y="4010526"/>
                </a:moveTo>
                <a:cubicBezTo>
                  <a:pt x="4598349" y="4010526"/>
                  <a:pt x="4652211" y="3956661"/>
                  <a:pt x="4652211" y="3890211"/>
                </a:cubicBezTo>
                <a:cubicBezTo>
                  <a:pt x="4652211" y="3823760"/>
                  <a:pt x="4598349" y="3769895"/>
                  <a:pt x="4531895" y="3769895"/>
                </a:cubicBezTo>
                <a:cubicBezTo>
                  <a:pt x="4465441" y="3769895"/>
                  <a:pt x="4411579" y="3823760"/>
                  <a:pt x="4411579" y="3890211"/>
                </a:cubicBezTo>
                <a:cubicBezTo>
                  <a:pt x="4411579" y="3956661"/>
                  <a:pt x="4465441" y="4010526"/>
                  <a:pt x="4531895" y="4010526"/>
                </a:cubicBezTo>
                <a:close/>
                <a:moveTo>
                  <a:pt x="5173579" y="4652211"/>
                </a:moveTo>
                <a:cubicBezTo>
                  <a:pt x="5240034" y="4652211"/>
                  <a:pt x="5293895" y="4598349"/>
                  <a:pt x="5293895" y="4531895"/>
                </a:cubicBezTo>
                <a:cubicBezTo>
                  <a:pt x="5293895" y="4465441"/>
                  <a:pt x="5240034" y="4411579"/>
                  <a:pt x="5173579" y="4411579"/>
                </a:cubicBezTo>
                <a:cubicBezTo>
                  <a:pt x="5107125" y="4411579"/>
                  <a:pt x="5053263" y="4465441"/>
                  <a:pt x="5053263" y="4531895"/>
                </a:cubicBezTo>
                <a:cubicBezTo>
                  <a:pt x="5053263" y="4598349"/>
                  <a:pt x="5107125" y="4652211"/>
                  <a:pt x="5173579" y="4652211"/>
                </a:cubicBezTo>
                <a:close/>
                <a:moveTo>
                  <a:pt x="5173579" y="5293895"/>
                </a:moveTo>
                <a:cubicBezTo>
                  <a:pt x="5240034" y="5293895"/>
                  <a:pt x="5293895" y="5240034"/>
                  <a:pt x="5293895" y="5173579"/>
                </a:cubicBezTo>
                <a:cubicBezTo>
                  <a:pt x="5293895" y="5107125"/>
                  <a:pt x="5240034" y="5053263"/>
                  <a:pt x="5173579" y="5053263"/>
                </a:cubicBezTo>
                <a:cubicBezTo>
                  <a:pt x="5107125" y="5053263"/>
                  <a:pt x="5053263" y="5107125"/>
                  <a:pt x="5053263" y="5173579"/>
                </a:cubicBezTo>
                <a:cubicBezTo>
                  <a:pt x="5053263" y="5240034"/>
                  <a:pt x="5107125" y="5293895"/>
                  <a:pt x="5173579" y="5293895"/>
                </a:cubicBezTo>
                <a:close/>
                <a:moveTo>
                  <a:pt x="3248526" y="6577263"/>
                </a:moveTo>
                <a:cubicBezTo>
                  <a:pt x="3314977" y="6577263"/>
                  <a:pt x="3368842" y="6523402"/>
                  <a:pt x="3368842" y="6456948"/>
                </a:cubicBezTo>
                <a:cubicBezTo>
                  <a:pt x="3368842" y="6390493"/>
                  <a:pt x="3314977" y="6336632"/>
                  <a:pt x="3248526" y="6336632"/>
                </a:cubicBezTo>
                <a:cubicBezTo>
                  <a:pt x="3182076" y="6336632"/>
                  <a:pt x="3128211" y="6390493"/>
                  <a:pt x="3128211" y="6456948"/>
                </a:cubicBezTo>
                <a:cubicBezTo>
                  <a:pt x="3128211" y="6523402"/>
                  <a:pt x="3182076" y="6577263"/>
                  <a:pt x="3248526" y="6577263"/>
                </a:cubicBezTo>
                <a:close/>
                <a:moveTo>
                  <a:pt x="3890211" y="7218948"/>
                </a:moveTo>
                <a:cubicBezTo>
                  <a:pt x="3956661" y="7218948"/>
                  <a:pt x="4010526" y="7165086"/>
                  <a:pt x="4010526" y="7098632"/>
                </a:cubicBezTo>
                <a:cubicBezTo>
                  <a:pt x="4010526" y="7032178"/>
                  <a:pt x="3956661" y="6978316"/>
                  <a:pt x="3890211" y="6978316"/>
                </a:cubicBezTo>
                <a:cubicBezTo>
                  <a:pt x="3823760" y="6978316"/>
                  <a:pt x="3769895" y="7032178"/>
                  <a:pt x="3769895" y="7098632"/>
                </a:cubicBezTo>
                <a:cubicBezTo>
                  <a:pt x="3769895" y="7165086"/>
                  <a:pt x="3823760" y="7218948"/>
                  <a:pt x="3890211" y="7218948"/>
                </a:cubicBezTo>
                <a:close/>
                <a:moveTo>
                  <a:pt x="5173579" y="9144000"/>
                </a:moveTo>
                <a:cubicBezTo>
                  <a:pt x="5240034" y="9144000"/>
                  <a:pt x="5293895" y="9090139"/>
                  <a:pt x="5293895" y="9023684"/>
                </a:cubicBezTo>
                <a:cubicBezTo>
                  <a:pt x="5293895" y="8957230"/>
                  <a:pt x="5240034" y="8903368"/>
                  <a:pt x="5173579" y="8903368"/>
                </a:cubicBezTo>
                <a:cubicBezTo>
                  <a:pt x="5107125" y="8903368"/>
                  <a:pt x="5053263" y="8957230"/>
                  <a:pt x="5053263" y="9023684"/>
                </a:cubicBezTo>
                <a:cubicBezTo>
                  <a:pt x="5053263" y="9090139"/>
                  <a:pt x="5107125" y="9144000"/>
                  <a:pt x="5173579" y="9144000"/>
                </a:cubicBezTo>
                <a:close/>
                <a:moveTo>
                  <a:pt x="4531895" y="9785684"/>
                </a:moveTo>
                <a:cubicBezTo>
                  <a:pt x="4598349" y="9785684"/>
                  <a:pt x="4652211" y="9731823"/>
                  <a:pt x="4652211" y="9665368"/>
                </a:cubicBezTo>
                <a:cubicBezTo>
                  <a:pt x="4652211" y="9598914"/>
                  <a:pt x="4598349" y="9545053"/>
                  <a:pt x="4531895" y="9545053"/>
                </a:cubicBezTo>
                <a:cubicBezTo>
                  <a:pt x="4465441" y="9545053"/>
                  <a:pt x="4411579" y="9598914"/>
                  <a:pt x="4411579" y="9665368"/>
                </a:cubicBezTo>
                <a:cubicBezTo>
                  <a:pt x="4411579" y="9731823"/>
                  <a:pt x="4465441" y="9785684"/>
                  <a:pt x="4531895" y="9785684"/>
                </a:cubicBezTo>
                <a:close/>
                <a:moveTo>
                  <a:pt x="5815263" y="9144000"/>
                </a:moveTo>
                <a:cubicBezTo>
                  <a:pt x="5881718" y="9144000"/>
                  <a:pt x="5935579" y="9090139"/>
                  <a:pt x="5935579" y="9023684"/>
                </a:cubicBezTo>
                <a:cubicBezTo>
                  <a:pt x="5935579" y="8957230"/>
                  <a:pt x="5881718" y="8903368"/>
                  <a:pt x="5815263" y="8903368"/>
                </a:cubicBezTo>
                <a:cubicBezTo>
                  <a:pt x="5748809" y="8903368"/>
                  <a:pt x="5694948" y="8957230"/>
                  <a:pt x="5694948" y="9023684"/>
                </a:cubicBezTo>
                <a:cubicBezTo>
                  <a:pt x="5694948" y="9090139"/>
                  <a:pt x="5748809" y="9144000"/>
                  <a:pt x="5815263" y="9144000"/>
                </a:cubicBezTo>
                <a:close/>
                <a:moveTo>
                  <a:pt x="5815263" y="7860632"/>
                </a:moveTo>
                <a:cubicBezTo>
                  <a:pt x="5881718" y="7860632"/>
                  <a:pt x="5935579" y="7806770"/>
                  <a:pt x="5935579" y="7740316"/>
                </a:cubicBezTo>
                <a:cubicBezTo>
                  <a:pt x="5935579" y="7673862"/>
                  <a:pt x="5881718" y="7620000"/>
                  <a:pt x="5815263" y="7620000"/>
                </a:cubicBezTo>
                <a:cubicBezTo>
                  <a:pt x="5748809" y="7620000"/>
                  <a:pt x="5694948" y="7673862"/>
                  <a:pt x="5694948" y="7740316"/>
                </a:cubicBezTo>
                <a:cubicBezTo>
                  <a:pt x="5694948" y="7806770"/>
                  <a:pt x="5748809" y="7860632"/>
                  <a:pt x="5815263" y="7860632"/>
                </a:cubicBezTo>
                <a:close/>
                <a:moveTo>
                  <a:pt x="6456948" y="9144000"/>
                </a:moveTo>
                <a:cubicBezTo>
                  <a:pt x="6523402" y="9144000"/>
                  <a:pt x="6577263" y="9090139"/>
                  <a:pt x="6577263" y="9023684"/>
                </a:cubicBezTo>
                <a:cubicBezTo>
                  <a:pt x="6577263" y="8957230"/>
                  <a:pt x="6523402" y="8903368"/>
                  <a:pt x="6456948" y="8903368"/>
                </a:cubicBezTo>
                <a:cubicBezTo>
                  <a:pt x="6390493" y="8903368"/>
                  <a:pt x="6336632" y="8957230"/>
                  <a:pt x="6336632" y="9023684"/>
                </a:cubicBezTo>
                <a:cubicBezTo>
                  <a:pt x="6336632" y="9090139"/>
                  <a:pt x="6390493" y="9144000"/>
                  <a:pt x="6456948" y="9144000"/>
                </a:cubicBezTo>
                <a:close/>
                <a:moveTo>
                  <a:pt x="7740316" y="9785684"/>
                </a:moveTo>
                <a:cubicBezTo>
                  <a:pt x="7806770" y="9785684"/>
                  <a:pt x="7860632" y="9731823"/>
                  <a:pt x="7860632" y="9665368"/>
                </a:cubicBezTo>
                <a:cubicBezTo>
                  <a:pt x="7860632" y="9598914"/>
                  <a:pt x="7806770" y="9545053"/>
                  <a:pt x="7740316" y="9545053"/>
                </a:cubicBezTo>
                <a:cubicBezTo>
                  <a:pt x="7673862" y="9545053"/>
                  <a:pt x="7620000" y="9598914"/>
                  <a:pt x="7620000" y="9665368"/>
                </a:cubicBezTo>
                <a:cubicBezTo>
                  <a:pt x="7620000" y="9731823"/>
                  <a:pt x="7673862" y="9785684"/>
                  <a:pt x="7740316" y="9785684"/>
                </a:cubicBezTo>
                <a:close/>
                <a:moveTo>
                  <a:pt x="7740316" y="9144000"/>
                </a:moveTo>
                <a:cubicBezTo>
                  <a:pt x="7806770" y="9144000"/>
                  <a:pt x="7860632" y="9090139"/>
                  <a:pt x="7860632" y="9023684"/>
                </a:cubicBezTo>
                <a:cubicBezTo>
                  <a:pt x="7860632" y="8957230"/>
                  <a:pt x="7806770" y="8903368"/>
                  <a:pt x="7740316" y="8903368"/>
                </a:cubicBezTo>
                <a:cubicBezTo>
                  <a:pt x="7673862" y="8903368"/>
                  <a:pt x="7620000" y="8957230"/>
                  <a:pt x="7620000" y="9023684"/>
                </a:cubicBezTo>
                <a:cubicBezTo>
                  <a:pt x="7620000" y="9090139"/>
                  <a:pt x="7673862" y="9144000"/>
                  <a:pt x="7740316" y="9144000"/>
                </a:cubicBezTo>
                <a:close/>
                <a:moveTo>
                  <a:pt x="7098632" y="6577263"/>
                </a:moveTo>
                <a:cubicBezTo>
                  <a:pt x="7165086" y="6577263"/>
                  <a:pt x="7218948" y="6523402"/>
                  <a:pt x="7218948" y="6456948"/>
                </a:cubicBezTo>
                <a:cubicBezTo>
                  <a:pt x="7218948" y="6390493"/>
                  <a:pt x="7165086" y="6336632"/>
                  <a:pt x="7098632" y="6336632"/>
                </a:cubicBezTo>
                <a:cubicBezTo>
                  <a:pt x="7032178" y="6336632"/>
                  <a:pt x="6978316" y="6390493"/>
                  <a:pt x="6978316" y="6456948"/>
                </a:cubicBezTo>
                <a:cubicBezTo>
                  <a:pt x="6978316" y="6523402"/>
                  <a:pt x="7032178" y="6577263"/>
                  <a:pt x="7098632" y="6577263"/>
                </a:cubicBezTo>
                <a:close/>
                <a:moveTo>
                  <a:pt x="7740316" y="6577263"/>
                </a:moveTo>
                <a:cubicBezTo>
                  <a:pt x="7806770" y="6577263"/>
                  <a:pt x="7860632" y="6523402"/>
                  <a:pt x="7860632" y="6456948"/>
                </a:cubicBezTo>
                <a:cubicBezTo>
                  <a:pt x="7860632" y="6390493"/>
                  <a:pt x="7806770" y="6336632"/>
                  <a:pt x="7740316" y="6336632"/>
                </a:cubicBezTo>
                <a:cubicBezTo>
                  <a:pt x="7673862" y="6336632"/>
                  <a:pt x="7620000" y="6390493"/>
                  <a:pt x="7620000" y="6456948"/>
                </a:cubicBezTo>
                <a:cubicBezTo>
                  <a:pt x="7620000" y="6523402"/>
                  <a:pt x="7673862" y="6577263"/>
                  <a:pt x="7740316" y="6577263"/>
                </a:cubicBezTo>
                <a:close/>
                <a:moveTo>
                  <a:pt x="8382000" y="10427368"/>
                </a:moveTo>
                <a:cubicBezTo>
                  <a:pt x="8448454" y="10427368"/>
                  <a:pt x="8502316" y="10373508"/>
                  <a:pt x="8502316" y="10307053"/>
                </a:cubicBezTo>
                <a:cubicBezTo>
                  <a:pt x="8502316" y="10240598"/>
                  <a:pt x="8448454" y="10186737"/>
                  <a:pt x="8382000" y="10186737"/>
                </a:cubicBezTo>
                <a:cubicBezTo>
                  <a:pt x="8315546" y="10186737"/>
                  <a:pt x="8261684" y="10240598"/>
                  <a:pt x="8261684" y="10307053"/>
                </a:cubicBezTo>
                <a:cubicBezTo>
                  <a:pt x="8261684" y="10373508"/>
                  <a:pt x="8315546" y="10427368"/>
                  <a:pt x="8382000" y="10427368"/>
                </a:cubicBezTo>
                <a:close/>
                <a:moveTo>
                  <a:pt x="8382000" y="11069053"/>
                </a:moveTo>
                <a:cubicBezTo>
                  <a:pt x="8448454" y="11069053"/>
                  <a:pt x="8502316" y="11015192"/>
                  <a:pt x="8502316" y="10948737"/>
                </a:cubicBezTo>
                <a:cubicBezTo>
                  <a:pt x="8502316" y="10882282"/>
                  <a:pt x="8448454" y="10828421"/>
                  <a:pt x="8382000" y="10828421"/>
                </a:cubicBezTo>
                <a:cubicBezTo>
                  <a:pt x="8315546" y="10828421"/>
                  <a:pt x="8261684" y="10882282"/>
                  <a:pt x="8261684" y="10948737"/>
                </a:cubicBezTo>
                <a:cubicBezTo>
                  <a:pt x="8261684" y="11015192"/>
                  <a:pt x="8315546" y="11069053"/>
                  <a:pt x="8382000" y="11069053"/>
                </a:cubicBezTo>
                <a:close/>
                <a:moveTo>
                  <a:pt x="9023684" y="11710737"/>
                </a:moveTo>
                <a:cubicBezTo>
                  <a:pt x="9090139" y="11710737"/>
                  <a:pt x="9144000" y="11656876"/>
                  <a:pt x="9144000" y="11590421"/>
                </a:cubicBezTo>
                <a:cubicBezTo>
                  <a:pt x="9144000" y="11523966"/>
                  <a:pt x="9090139" y="11470105"/>
                  <a:pt x="9023684" y="11470105"/>
                </a:cubicBezTo>
                <a:cubicBezTo>
                  <a:pt x="8957230" y="11470105"/>
                  <a:pt x="8903368" y="11523966"/>
                  <a:pt x="8903368" y="11590421"/>
                </a:cubicBezTo>
                <a:cubicBezTo>
                  <a:pt x="8903368" y="11656876"/>
                  <a:pt x="8957230" y="11710737"/>
                  <a:pt x="9023684" y="11710737"/>
                </a:cubicBezTo>
                <a:close/>
                <a:moveTo>
                  <a:pt x="9665368" y="5935579"/>
                </a:moveTo>
                <a:cubicBezTo>
                  <a:pt x="9731823" y="5935579"/>
                  <a:pt x="9785684" y="5881718"/>
                  <a:pt x="9785684" y="5815263"/>
                </a:cubicBezTo>
                <a:cubicBezTo>
                  <a:pt x="9785684" y="5748809"/>
                  <a:pt x="9731823" y="5694948"/>
                  <a:pt x="9665368" y="5694948"/>
                </a:cubicBezTo>
                <a:cubicBezTo>
                  <a:pt x="9598914" y="5694948"/>
                  <a:pt x="9545053" y="5748809"/>
                  <a:pt x="9545053" y="5815263"/>
                </a:cubicBezTo>
                <a:cubicBezTo>
                  <a:pt x="9545053" y="5881718"/>
                  <a:pt x="9598914" y="5935579"/>
                  <a:pt x="9665368" y="5935579"/>
                </a:cubicBezTo>
                <a:close/>
                <a:moveTo>
                  <a:pt x="9665368" y="7218948"/>
                </a:moveTo>
                <a:cubicBezTo>
                  <a:pt x="9731823" y="7218948"/>
                  <a:pt x="9785684" y="7165086"/>
                  <a:pt x="9785684" y="7098632"/>
                </a:cubicBezTo>
                <a:cubicBezTo>
                  <a:pt x="9785684" y="7032178"/>
                  <a:pt x="9731823" y="6978316"/>
                  <a:pt x="9665368" y="6978316"/>
                </a:cubicBezTo>
                <a:cubicBezTo>
                  <a:pt x="9598914" y="6978316"/>
                  <a:pt x="9545053" y="7032178"/>
                  <a:pt x="9545053" y="7098632"/>
                </a:cubicBezTo>
                <a:cubicBezTo>
                  <a:pt x="9545053" y="7165086"/>
                  <a:pt x="9598914" y="7218948"/>
                  <a:pt x="9665368" y="7218948"/>
                </a:cubicBezTo>
                <a:close/>
                <a:moveTo>
                  <a:pt x="10307053" y="5935579"/>
                </a:moveTo>
                <a:cubicBezTo>
                  <a:pt x="10373508" y="5935579"/>
                  <a:pt x="10427368" y="5881718"/>
                  <a:pt x="10427368" y="5815263"/>
                </a:cubicBezTo>
                <a:cubicBezTo>
                  <a:pt x="10427368" y="5748809"/>
                  <a:pt x="10373508" y="5694948"/>
                  <a:pt x="10307053" y="5694948"/>
                </a:cubicBezTo>
                <a:cubicBezTo>
                  <a:pt x="10240598" y="5694948"/>
                  <a:pt x="10186737" y="5748809"/>
                  <a:pt x="10186737" y="5815263"/>
                </a:cubicBezTo>
                <a:cubicBezTo>
                  <a:pt x="10186737" y="5881718"/>
                  <a:pt x="10240598" y="5935579"/>
                  <a:pt x="10307053" y="5935579"/>
                </a:cubicBezTo>
                <a:close/>
                <a:moveTo>
                  <a:pt x="10948737" y="5293895"/>
                </a:moveTo>
                <a:cubicBezTo>
                  <a:pt x="11015192" y="5293895"/>
                  <a:pt x="11069053" y="5240034"/>
                  <a:pt x="11069053" y="5173579"/>
                </a:cubicBezTo>
                <a:cubicBezTo>
                  <a:pt x="11069053" y="5107125"/>
                  <a:pt x="11015192" y="5053263"/>
                  <a:pt x="10948737" y="5053263"/>
                </a:cubicBezTo>
                <a:cubicBezTo>
                  <a:pt x="10882282" y="5053263"/>
                  <a:pt x="10828421" y="5107125"/>
                  <a:pt x="10828421" y="5173579"/>
                </a:cubicBezTo>
                <a:cubicBezTo>
                  <a:pt x="10828421" y="5240034"/>
                  <a:pt x="10882282" y="5293895"/>
                  <a:pt x="10948737" y="5293895"/>
                </a:cubicBezTo>
                <a:close/>
                <a:moveTo>
                  <a:pt x="7098632" y="5293895"/>
                </a:moveTo>
                <a:cubicBezTo>
                  <a:pt x="7165086" y="5293895"/>
                  <a:pt x="7218948" y="5240034"/>
                  <a:pt x="7218948" y="5173579"/>
                </a:cubicBezTo>
                <a:cubicBezTo>
                  <a:pt x="7218948" y="5107125"/>
                  <a:pt x="7165086" y="5053263"/>
                  <a:pt x="7098632" y="5053263"/>
                </a:cubicBezTo>
                <a:cubicBezTo>
                  <a:pt x="7032178" y="5053263"/>
                  <a:pt x="6978316" y="5107125"/>
                  <a:pt x="6978316" y="5173579"/>
                </a:cubicBezTo>
                <a:cubicBezTo>
                  <a:pt x="6978316" y="5240034"/>
                  <a:pt x="7032178" y="5293895"/>
                  <a:pt x="7098632" y="5293895"/>
                </a:cubicBezTo>
                <a:close/>
                <a:moveTo>
                  <a:pt x="7098632" y="5935579"/>
                </a:moveTo>
                <a:cubicBezTo>
                  <a:pt x="7165086" y="5935579"/>
                  <a:pt x="7218948" y="5881718"/>
                  <a:pt x="7218948" y="5815263"/>
                </a:cubicBezTo>
                <a:cubicBezTo>
                  <a:pt x="7218948" y="5748809"/>
                  <a:pt x="7165086" y="5694948"/>
                  <a:pt x="7098632" y="5694948"/>
                </a:cubicBezTo>
                <a:cubicBezTo>
                  <a:pt x="7032178" y="5694948"/>
                  <a:pt x="6978316" y="5748809"/>
                  <a:pt x="6978316" y="5815263"/>
                </a:cubicBezTo>
                <a:cubicBezTo>
                  <a:pt x="6978316" y="5881718"/>
                  <a:pt x="7032178" y="5935579"/>
                  <a:pt x="7098632" y="5935579"/>
                </a:cubicBezTo>
                <a:close/>
                <a:moveTo>
                  <a:pt x="7740316" y="4652211"/>
                </a:moveTo>
                <a:cubicBezTo>
                  <a:pt x="7806770" y="4652211"/>
                  <a:pt x="7860632" y="4598349"/>
                  <a:pt x="7860632" y="4531895"/>
                </a:cubicBezTo>
                <a:cubicBezTo>
                  <a:pt x="7860632" y="4465441"/>
                  <a:pt x="7806770" y="4411579"/>
                  <a:pt x="7740316" y="4411579"/>
                </a:cubicBezTo>
                <a:cubicBezTo>
                  <a:pt x="7673862" y="4411579"/>
                  <a:pt x="7620000" y="4465441"/>
                  <a:pt x="7620000" y="4531895"/>
                </a:cubicBezTo>
                <a:cubicBezTo>
                  <a:pt x="7620000" y="4598349"/>
                  <a:pt x="7673862" y="4652211"/>
                  <a:pt x="7740316" y="4652211"/>
                </a:cubicBezTo>
                <a:close/>
                <a:moveTo>
                  <a:pt x="11590421" y="4652211"/>
                </a:moveTo>
                <a:cubicBezTo>
                  <a:pt x="11656876" y="4652211"/>
                  <a:pt x="11710737" y="4598349"/>
                  <a:pt x="11710737" y="4531895"/>
                </a:cubicBezTo>
                <a:cubicBezTo>
                  <a:pt x="11710737" y="4465441"/>
                  <a:pt x="11656876" y="4411579"/>
                  <a:pt x="11590421" y="4411579"/>
                </a:cubicBezTo>
                <a:cubicBezTo>
                  <a:pt x="11523966" y="4411579"/>
                  <a:pt x="11470105" y="4465441"/>
                  <a:pt x="11470105" y="4531895"/>
                </a:cubicBezTo>
                <a:cubicBezTo>
                  <a:pt x="11470105" y="4598349"/>
                  <a:pt x="11523966" y="4652211"/>
                  <a:pt x="11590421" y="4652211"/>
                </a:cubicBezTo>
                <a:close/>
                <a:moveTo>
                  <a:pt x="10948737" y="2085474"/>
                </a:moveTo>
                <a:cubicBezTo>
                  <a:pt x="11015192" y="2085474"/>
                  <a:pt x="11069053" y="2031608"/>
                  <a:pt x="11069053" y="1965158"/>
                </a:cubicBezTo>
                <a:cubicBezTo>
                  <a:pt x="11069053" y="1898708"/>
                  <a:pt x="11015192" y="1844842"/>
                  <a:pt x="10948737" y="1844842"/>
                </a:cubicBezTo>
                <a:cubicBezTo>
                  <a:pt x="10882282" y="1844842"/>
                  <a:pt x="10828421" y="1898708"/>
                  <a:pt x="10828421" y="1965158"/>
                </a:cubicBezTo>
                <a:cubicBezTo>
                  <a:pt x="10828421" y="2031608"/>
                  <a:pt x="10882282" y="2085474"/>
                  <a:pt x="10948737" y="2085474"/>
                </a:cubicBezTo>
                <a:close/>
                <a:moveTo>
                  <a:pt x="11590421" y="1443790"/>
                </a:moveTo>
                <a:cubicBezTo>
                  <a:pt x="11656876" y="1443790"/>
                  <a:pt x="11710737" y="1389924"/>
                  <a:pt x="11710737" y="1323474"/>
                </a:cubicBezTo>
                <a:cubicBezTo>
                  <a:pt x="11710737" y="1257023"/>
                  <a:pt x="11656876" y="1203158"/>
                  <a:pt x="11590421" y="1203158"/>
                </a:cubicBezTo>
                <a:cubicBezTo>
                  <a:pt x="11523966" y="1203158"/>
                  <a:pt x="11470105" y="1257023"/>
                  <a:pt x="11470105" y="1323474"/>
                </a:cubicBezTo>
                <a:cubicBezTo>
                  <a:pt x="11470105" y="1389924"/>
                  <a:pt x="11523966" y="1443790"/>
                  <a:pt x="11590421" y="1443790"/>
                </a:cubicBezTo>
                <a:close/>
                <a:moveTo>
                  <a:pt x="10307053" y="1443790"/>
                </a:moveTo>
                <a:cubicBezTo>
                  <a:pt x="10373508" y="1443790"/>
                  <a:pt x="10427368" y="1389924"/>
                  <a:pt x="10427368" y="1323474"/>
                </a:cubicBezTo>
                <a:cubicBezTo>
                  <a:pt x="10427368" y="1257023"/>
                  <a:pt x="10373508" y="1203158"/>
                  <a:pt x="10307053" y="1203158"/>
                </a:cubicBezTo>
                <a:cubicBezTo>
                  <a:pt x="10240598" y="1203158"/>
                  <a:pt x="10186737" y="1257023"/>
                  <a:pt x="10186737" y="1323474"/>
                </a:cubicBezTo>
                <a:cubicBezTo>
                  <a:pt x="10186737" y="1389924"/>
                  <a:pt x="10240598" y="1443790"/>
                  <a:pt x="10307053" y="1443790"/>
                </a:cubicBezTo>
                <a:close/>
                <a:moveTo>
                  <a:pt x="10307053" y="802105"/>
                </a:moveTo>
                <a:cubicBezTo>
                  <a:pt x="10373508" y="802105"/>
                  <a:pt x="10427368" y="748240"/>
                  <a:pt x="10427368" y="681790"/>
                </a:cubicBezTo>
                <a:cubicBezTo>
                  <a:pt x="10427368" y="615339"/>
                  <a:pt x="10373508" y="561474"/>
                  <a:pt x="10307053" y="561474"/>
                </a:cubicBezTo>
                <a:cubicBezTo>
                  <a:pt x="10240598" y="561474"/>
                  <a:pt x="10186737" y="615339"/>
                  <a:pt x="10186737" y="681790"/>
                </a:cubicBezTo>
                <a:cubicBezTo>
                  <a:pt x="10186737" y="748240"/>
                  <a:pt x="10240598" y="802105"/>
                  <a:pt x="10307053" y="802105"/>
                </a:cubicBezTo>
                <a:close/>
                <a:moveTo>
                  <a:pt x="9665368" y="802105"/>
                </a:moveTo>
                <a:cubicBezTo>
                  <a:pt x="9731823" y="802105"/>
                  <a:pt x="9785684" y="748240"/>
                  <a:pt x="9785684" y="681790"/>
                </a:cubicBezTo>
                <a:cubicBezTo>
                  <a:pt x="9785684" y="615339"/>
                  <a:pt x="9731823" y="561474"/>
                  <a:pt x="9665368" y="561474"/>
                </a:cubicBezTo>
                <a:cubicBezTo>
                  <a:pt x="9598914" y="561474"/>
                  <a:pt x="9545053" y="615339"/>
                  <a:pt x="9545053" y="681790"/>
                </a:cubicBezTo>
                <a:cubicBezTo>
                  <a:pt x="9545053" y="748240"/>
                  <a:pt x="9598914" y="802105"/>
                  <a:pt x="9665368" y="802105"/>
                </a:cubicBezTo>
                <a:close/>
                <a:moveTo>
                  <a:pt x="9023684" y="802105"/>
                </a:moveTo>
                <a:cubicBezTo>
                  <a:pt x="9090139" y="802105"/>
                  <a:pt x="9144000" y="748240"/>
                  <a:pt x="9144000" y="681790"/>
                </a:cubicBezTo>
                <a:cubicBezTo>
                  <a:pt x="9144000" y="615339"/>
                  <a:pt x="9090139" y="561474"/>
                  <a:pt x="9023684" y="561474"/>
                </a:cubicBezTo>
                <a:cubicBezTo>
                  <a:pt x="8957230" y="561474"/>
                  <a:pt x="8903368" y="615339"/>
                  <a:pt x="8903368" y="681790"/>
                </a:cubicBezTo>
                <a:cubicBezTo>
                  <a:pt x="8903368" y="748240"/>
                  <a:pt x="8957230" y="802105"/>
                  <a:pt x="9023684" y="802105"/>
                </a:cubicBezTo>
                <a:close/>
                <a:moveTo>
                  <a:pt x="8382000" y="802105"/>
                </a:moveTo>
                <a:cubicBezTo>
                  <a:pt x="8448454" y="802105"/>
                  <a:pt x="8502316" y="748240"/>
                  <a:pt x="8502316" y="681790"/>
                </a:cubicBezTo>
                <a:cubicBezTo>
                  <a:pt x="8502316" y="615339"/>
                  <a:pt x="8448454" y="561474"/>
                  <a:pt x="8382000" y="561474"/>
                </a:cubicBezTo>
                <a:cubicBezTo>
                  <a:pt x="8315546" y="561474"/>
                  <a:pt x="8261684" y="615339"/>
                  <a:pt x="8261684" y="681790"/>
                </a:cubicBezTo>
                <a:cubicBezTo>
                  <a:pt x="8261684" y="748240"/>
                  <a:pt x="8315546" y="802105"/>
                  <a:pt x="8382000" y="802105"/>
                </a:cubicBezTo>
                <a:close/>
                <a:moveTo>
                  <a:pt x="1965158" y="1443790"/>
                </a:moveTo>
                <a:cubicBezTo>
                  <a:pt x="2031608" y="1443790"/>
                  <a:pt x="2085474" y="1389924"/>
                  <a:pt x="2085474" y="1323474"/>
                </a:cubicBezTo>
                <a:cubicBezTo>
                  <a:pt x="2085474" y="1257023"/>
                  <a:pt x="2031608" y="1203158"/>
                  <a:pt x="1965158" y="1203158"/>
                </a:cubicBezTo>
                <a:cubicBezTo>
                  <a:pt x="1898708" y="1203158"/>
                  <a:pt x="1844842" y="1257023"/>
                  <a:pt x="1844842" y="1323474"/>
                </a:cubicBezTo>
                <a:cubicBezTo>
                  <a:pt x="1844842" y="1389924"/>
                  <a:pt x="1898708" y="1443790"/>
                  <a:pt x="1965158" y="1443790"/>
                </a:cubicBezTo>
                <a:close/>
                <a:moveTo>
                  <a:pt x="681790" y="1443790"/>
                </a:moveTo>
                <a:cubicBezTo>
                  <a:pt x="748240" y="1443790"/>
                  <a:pt x="802105" y="1389924"/>
                  <a:pt x="802105" y="1323474"/>
                </a:cubicBezTo>
                <a:cubicBezTo>
                  <a:pt x="802105" y="1257023"/>
                  <a:pt x="748240" y="1203158"/>
                  <a:pt x="681790" y="1203158"/>
                </a:cubicBezTo>
                <a:cubicBezTo>
                  <a:pt x="615339" y="1203158"/>
                  <a:pt x="561474" y="1257023"/>
                  <a:pt x="561474" y="1323474"/>
                </a:cubicBezTo>
                <a:cubicBezTo>
                  <a:pt x="561474" y="1389924"/>
                  <a:pt x="615339" y="1443790"/>
                  <a:pt x="681790" y="1443790"/>
                </a:cubicBezTo>
                <a:close/>
                <a:moveTo>
                  <a:pt x="1965158" y="2085474"/>
                </a:moveTo>
                <a:cubicBezTo>
                  <a:pt x="2031608" y="2085474"/>
                  <a:pt x="2085474" y="2031608"/>
                  <a:pt x="2085474" y="1965158"/>
                </a:cubicBezTo>
                <a:cubicBezTo>
                  <a:pt x="2085474" y="1898708"/>
                  <a:pt x="2031608" y="1844842"/>
                  <a:pt x="1965158" y="1844842"/>
                </a:cubicBezTo>
                <a:cubicBezTo>
                  <a:pt x="1898708" y="1844842"/>
                  <a:pt x="1844842" y="1898708"/>
                  <a:pt x="1844842" y="1965158"/>
                </a:cubicBezTo>
                <a:cubicBezTo>
                  <a:pt x="1844842" y="2031608"/>
                  <a:pt x="1898708" y="2085474"/>
                  <a:pt x="1965158" y="2085474"/>
                </a:cubicBezTo>
                <a:close/>
                <a:moveTo>
                  <a:pt x="1323474" y="2727158"/>
                </a:moveTo>
                <a:cubicBezTo>
                  <a:pt x="1389924" y="2727158"/>
                  <a:pt x="1443790" y="2673293"/>
                  <a:pt x="1443790" y="2606842"/>
                </a:cubicBezTo>
                <a:cubicBezTo>
                  <a:pt x="1443790" y="2540392"/>
                  <a:pt x="1389924" y="2486526"/>
                  <a:pt x="1323474" y="2486526"/>
                </a:cubicBezTo>
                <a:cubicBezTo>
                  <a:pt x="1257023" y="2486526"/>
                  <a:pt x="1203158" y="2540392"/>
                  <a:pt x="1203158" y="2606842"/>
                </a:cubicBezTo>
                <a:cubicBezTo>
                  <a:pt x="1203158" y="2673293"/>
                  <a:pt x="1257023" y="2727158"/>
                  <a:pt x="1323474" y="2727158"/>
                </a:cubicBezTo>
                <a:close/>
                <a:moveTo>
                  <a:pt x="1965158" y="802105"/>
                </a:moveTo>
                <a:cubicBezTo>
                  <a:pt x="2031608" y="802105"/>
                  <a:pt x="2085474" y="748240"/>
                  <a:pt x="2085474" y="681790"/>
                </a:cubicBezTo>
                <a:cubicBezTo>
                  <a:pt x="2085474" y="615339"/>
                  <a:pt x="2031608" y="561474"/>
                  <a:pt x="1965158" y="561474"/>
                </a:cubicBezTo>
                <a:cubicBezTo>
                  <a:pt x="1898708" y="561474"/>
                  <a:pt x="1844842" y="615339"/>
                  <a:pt x="1844842" y="681790"/>
                </a:cubicBezTo>
                <a:cubicBezTo>
                  <a:pt x="1844842" y="748240"/>
                  <a:pt x="1898708" y="802105"/>
                  <a:pt x="1965158" y="802105"/>
                </a:cubicBezTo>
                <a:close/>
                <a:moveTo>
                  <a:pt x="1965158" y="10427368"/>
                </a:moveTo>
                <a:cubicBezTo>
                  <a:pt x="2031608" y="10427368"/>
                  <a:pt x="2085474" y="10373508"/>
                  <a:pt x="2085474" y="10307053"/>
                </a:cubicBezTo>
                <a:cubicBezTo>
                  <a:pt x="2085474" y="10240598"/>
                  <a:pt x="2031608" y="10186737"/>
                  <a:pt x="1965158" y="10186737"/>
                </a:cubicBezTo>
                <a:cubicBezTo>
                  <a:pt x="1898708" y="10186737"/>
                  <a:pt x="1844842" y="10240598"/>
                  <a:pt x="1844842" y="10307053"/>
                </a:cubicBezTo>
                <a:cubicBezTo>
                  <a:pt x="1844842" y="10373508"/>
                  <a:pt x="1898708" y="10427368"/>
                  <a:pt x="1965158" y="10427368"/>
                </a:cubicBezTo>
                <a:close/>
                <a:moveTo>
                  <a:pt x="2606842" y="11710737"/>
                </a:moveTo>
                <a:cubicBezTo>
                  <a:pt x="2673293" y="11710737"/>
                  <a:pt x="2727158" y="11656876"/>
                  <a:pt x="2727158" y="11590421"/>
                </a:cubicBezTo>
                <a:cubicBezTo>
                  <a:pt x="2727158" y="11523966"/>
                  <a:pt x="2673293" y="11470105"/>
                  <a:pt x="2606842" y="11470105"/>
                </a:cubicBezTo>
                <a:cubicBezTo>
                  <a:pt x="2540392" y="11470105"/>
                  <a:pt x="2486526" y="11523966"/>
                  <a:pt x="2486526" y="11590421"/>
                </a:cubicBezTo>
                <a:cubicBezTo>
                  <a:pt x="2486526" y="11656876"/>
                  <a:pt x="2540392" y="11710737"/>
                  <a:pt x="2606842" y="11710737"/>
                </a:cubicBezTo>
                <a:close/>
                <a:moveTo>
                  <a:pt x="1965158" y="9144000"/>
                </a:moveTo>
                <a:cubicBezTo>
                  <a:pt x="2031608" y="9144000"/>
                  <a:pt x="2085474" y="9090139"/>
                  <a:pt x="2085474" y="9023684"/>
                </a:cubicBezTo>
                <a:cubicBezTo>
                  <a:pt x="2085474" y="8957230"/>
                  <a:pt x="2031608" y="8903368"/>
                  <a:pt x="1965158" y="8903368"/>
                </a:cubicBezTo>
                <a:cubicBezTo>
                  <a:pt x="1898708" y="8903368"/>
                  <a:pt x="1844842" y="8957230"/>
                  <a:pt x="1844842" y="9023684"/>
                </a:cubicBezTo>
                <a:cubicBezTo>
                  <a:pt x="1844842" y="9090139"/>
                  <a:pt x="1898708" y="9144000"/>
                  <a:pt x="1965158" y="9144000"/>
                </a:cubicBezTo>
                <a:close/>
                <a:moveTo>
                  <a:pt x="1965158" y="9785684"/>
                </a:moveTo>
                <a:cubicBezTo>
                  <a:pt x="2031608" y="9785684"/>
                  <a:pt x="2085474" y="9731823"/>
                  <a:pt x="2085474" y="9665368"/>
                </a:cubicBezTo>
                <a:cubicBezTo>
                  <a:pt x="2085474" y="9598914"/>
                  <a:pt x="2031608" y="9545053"/>
                  <a:pt x="1965158" y="9545053"/>
                </a:cubicBezTo>
                <a:cubicBezTo>
                  <a:pt x="1898708" y="9545053"/>
                  <a:pt x="1844842" y="9598914"/>
                  <a:pt x="1844842" y="9665368"/>
                </a:cubicBezTo>
                <a:cubicBezTo>
                  <a:pt x="1844842" y="9731823"/>
                  <a:pt x="1898708" y="9785684"/>
                  <a:pt x="1965158" y="9785684"/>
                </a:cubicBezTo>
                <a:close/>
                <a:moveTo>
                  <a:pt x="1323474" y="8502316"/>
                </a:moveTo>
                <a:cubicBezTo>
                  <a:pt x="1389924" y="8502316"/>
                  <a:pt x="1443790" y="8448454"/>
                  <a:pt x="1443790" y="8382000"/>
                </a:cubicBezTo>
                <a:cubicBezTo>
                  <a:pt x="1443790" y="8315546"/>
                  <a:pt x="1389924" y="8261684"/>
                  <a:pt x="1323474" y="8261684"/>
                </a:cubicBezTo>
                <a:cubicBezTo>
                  <a:pt x="1257023" y="8261684"/>
                  <a:pt x="1203158" y="8315546"/>
                  <a:pt x="1203158" y="8382000"/>
                </a:cubicBezTo>
                <a:cubicBezTo>
                  <a:pt x="1203158" y="8448454"/>
                  <a:pt x="1257023" y="8502316"/>
                  <a:pt x="1323474" y="8502316"/>
                </a:cubicBezTo>
                <a:close/>
                <a:moveTo>
                  <a:pt x="4531895" y="1443790"/>
                </a:moveTo>
                <a:cubicBezTo>
                  <a:pt x="4598349" y="1443790"/>
                  <a:pt x="4652211" y="1389924"/>
                  <a:pt x="4652211" y="1323474"/>
                </a:cubicBezTo>
                <a:cubicBezTo>
                  <a:pt x="4652211" y="1257023"/>
                  <a:pt x="4598349" y="1203158"/>
                  <a:pt x="4531895" y="1203158"/>
                </a:cubicBezTo>
                <a:cubicBezTo>
                  <a:pt x="4465441" y="1203158"/>
                  <a:pt x="4411579" y="1257023"/>
                  <a:pt x="4411579" y="1323474"/>
                </a:cubicBezTo>
                <a:cubicBezTo>
                  <a:pt x="4411579" y="1389924"/>
                  <a:pt x="4465441" y="1443790"/>
                  <a:pt x="4531895" y="1443790"/>
                </a:cubicBezTo>
                <a:close/>
                <a:moveTo>
                  <a:pt x="5173579" y="1443790"/>
                </a:moveTo>
                <a:cubicBezTo>
                  <a:pt x="5240034" y="1443790"/>
                  <a:pt x="5293895" y="1389924"/>
                  <a:pt x="5293895" y="1323474"/>
                </a:cubicBezTo>
                <a:cubicBezTo>
                  <a:pt x="5293895" y="1257023"/>
                  <a:pt x="5240034" y="1203158"/>
                  <a:pt x="5173579" y="1203158"/>
                </a:cubicBezTo>
                <a:cubicBezTo>
                  <a:pt x="5107125" y="1203158"/>
                  <a:pt x="5053263" y="1257023"/>
                  <a:pt x="5053263" y="1323474"/>
                </a:cubicBezTo>
                <a:cubicBezTo>
                  <a:pt x="5053263" y="1389924"/>
                  <a:pt x="5107125" y="1443790"/>
                  <a:pt x="5173579" y="1443790"/>
                </a:cubicBezTo>
                <a:close/>
                <a:moveTo>
                  <a:pt x="4531895" y="802105"/>
                </a:moveTo>
                <a:cubicBezTo>
                  <a:pt x="4598349" y="802105"/>
                  <a:pt x="4652211" y="748240"/>
                  <a:pt x="4652211" y="681790"/>
                </a:cubicBezTo>
                <a:cubicBezTo>
                  <a:pt x="4652211" y="615339"/>
                  <a:pt x="4598349" y="561474"/>
                  <a:pt x="4531895" y="561474"/>
                </a:cubicBezTo>
                <a:cubicBezTo>
                  <a:pt x="4465441" y="561474"/>
                  <a:pt x="4411579" y="615339"/>
                  <a:pt x="4411579" y="681790"/>
                </a:cubicBezTo>
                <a:cubicBezTo>
                  <a:pt x="4411579" y="748240"/>
                  <a:pt x="4465441" y="802105"/>
                  <a:pt x="4531895" y="802105"/>
                </a:cubicBezTo>
                <a:close/>
                <a:moveTo>
                  <a:pt x="5815263" y="2727158"/>
                </a:moveTo>
                <a:cubicBezTo>
                  <a:pt x="5881718" y="2727158"/>
                  <a:pt x="5935579" y="2673293"/>
                  <a:pt x="5935579" y="2606842"/>
                </a:cubicBezTo>
                <a:cubicBezTo>
                  <a:pt x="5935579" y="2540392"/>
                  <a:pt x="5881718" y="2486526"/>
                  <a:pt x="5815263" y="2486526"/>
                </a:cubicBezTo>
                <a:cubicBezTo>
                  <a:pt x="5748809" y="2486526"/>
                  <a:pt x="5694948" y="2540392"/>
                  <a:pt x="5694948" y="2606842"/>
                </a:cubicBezTo>
                <a:cubicBezTo>
                  <a:pt x="5694948" y="2673293"/>
                  <a:pt x="5748809" y="2727158"/>
                  <a:pt x="5815263" y="2727158"/>
                </a:cubicBezTo>
                <a:close/>
                <a:moveTo>
                  <a:pt x="6456948" y="2085474"/>
                </a:moveTo>
                <a:cubicBezTo>
                  <a:pt x="6523402" y="2085474"/>
                  <a:pt x="6577263" y="2031608"/>
                  <a:pt x="6577263" y="1965158"/>
                </a:cubicBezTo>
                <a:cubicBezTo>
                  <a:pt x="6577263" y="1898708"/>
                  <a:pt x="6523402" y="1844842"/>
                  <a:pt x="6456948" y="1844842"/>
                </a:cubicBezTo>
                <a:cubicBezTo>
                  <a:pt x="6390493" y="1844842"/>
                  <a:pt x="6336632" y="1898708"/>
                  <a:pt x="6336632" y="1965158"/>
                </a:cubicBezTo>
                <a:cubicBezTo>
                  <a:pt x="6336632" y="2031608"/>
                  <a:pt x="6390493" y="2085474"/>
                  <a:pt x="6456948" y="2085474"/>
                </a:cubicBezTo>
                <a:close/>
                <a:moveTo>
                  <a:pt x="6456948" y="802105"/>
                </a:moveTo>
                <a:cubicBezTo>
                  <a:pt x="6523402" y="802105"/>
                  <a:pt x="6577263" y="748240"/>
                  <a:pt x="6577263" y="681790"/>
                </a:cubicBezTo>
                <a:cubicBezTo>
                  <a:pt x="6577263" y="615339"/>
                  <a:pt x="6523402" y="561474"/>
                  <a:pt x="6456948" y="561474"/>
                </a:cubicBezTo>
                <a:cubicBezTo>
                  <a:pt x="6390493" y="561474"/>
                  <a:pt x="6336632" y="615339"/>
                  <a:pt x="6336632" y="681790"/>
                </a:cubicBezTo>
                <a:cubicBezTo>
                  <a:pt x="6336632" y="748240"/>
                  <a:pt x="6390493" y="802105"/>
                  <a:pt x="6456948" y="802105"/>
                </a:cubicBezTo>
                <a:close/>
                <a:moveTo>
                  <a:pt x="10948737" y="7860632"/>
                </a:moveTo>
                <a:cubicBezTo>
                  <a:pt x="11015192" y="7860632"/>
                  <a:pt x="11069053" y="7806770"/>
                  <a:pt x="11069053" y="7740316"/>
                </a:cubicBezTo>
                <a:cubicBezTo>
                  <a:pt x="11069053" y="7673862"/>
                  <a:pt x="11015192" y="7620000"/>
                  <a:pt x="10948737" y="7620000"/>
                </a:cubicBezTo>
                <a:cubicBezTo>
                  <a:pt x="10882282" y="7620000"/>
                  <a:pt x="10828421" y="7673862"/>
                  <a:pt x="10828421" y="7740316"/>
                </a:cubicBezTo>
                <a:cubicBezTo>
                  <a:pt x="10828421" y="7806770"/>
                  <a:pt x="10882282" y="7860632"/>
                  <a:pt x="10948737" y="7860632"/>
                </a:cubicBezTo>
                <a:close/>
                <a:moveTo>
                  <a:pt x="10307053" y="8502316"/>
                </a:moveTo>
                <a:cubicBezTo>
                  <a:pt x="10373508" y="8502316"/>
                  <a:pt x="10427368" y="8448454"/>
                  <a:pt x="10427368" y="8382000"/>
                </a:cubicBezTo>
                <a:cubicBezTo>
                  <a:pt x="10427368" y="8315546"/>
                  <a:pt x="10373508" y="8261684"/>
                  <a:pt x="10307053" y="8261684"/>
                </a:cubicBezTo>
                <a:cubicBezTo>
                  <a:pt x="10240598" y="8261684"/>
                  <a:pt x="10186737" y="8315546"/>
                  <a:pt x="10186737" y="8382000"/>
                </a:cubicBezTo>
                <a:cubicBezTo>
                  <a:pt x="10186737" y="8448454"/>
                  <a:pt x="10240598" y="8502316"/>
                  <a:pt x="10307053" y="8502316"/>
                </a:cubicBezTo>
                <a:close/>
                <a:moveTo>
                  <a:pt x="10307053" y="9144000"/>
                </a:moveTo>
                <a:cubicBezTo>
                  <a:pt x="10373508" y="9144000"/>
                  <a:pt x="10427368" y="9090139"/>
                  <a:pt x="10427368" y="9023684"/>
                </a:cubicBezTo>
                <a:cubicBezTo>
                  <a:pt x="10427368" y="8957230"/>
                  <a:pt x="10373508" y="8903368"/>
                  <a:pt x="10307053" y="8903368"/>
                </a:cubicBezTo>
                <a:cubicBezTo>
                  <a:pt x="10240598" y="8903368"/>
                  <a:pt x="10186737" y="8957230"/>
                  <a:pt x="10186737" y="9023684"/>
                </a:cubicBezTo>
                <a:cubicBezTo>
                  <a:pt x="10186737" y="9090139"/>
                  <a:pt x="10240598" y="9144000"/>
                  <a:pt x="10307053" y="9144000"/>
                </a:cubicBezTo>
                <a:close/>
                <a:moveTo>
                  <a:pt x="10307053" y="9785684"/>
                </a:moveTo>
                <a:cubicBezTo>
                  <a:pt x="10373508" y="9785684"/>
                  <a:pt x="10427368" y="9731823"/>
                  <a:pt x="10427368" y="9665368"/>
                </a:cubicBezTo>
                <a:cubicBezTo>
                  <a:pt x="10427368" y="9598914"/>
                  <a:pt x="10373508" y="9545053"/>
                  <a:pt x="10307053" y="9545053"/>
                </a:cubicBezTo>
                <a:cubicBezTo>
                  <a:pt x="10240598" y="9545053"/>
                  <a:pt x="10186737" y="9598914"/>
                  <a:pt x="10186737" y="9665368"/>
                </a:cubicBezTo>
                <a:cubicBezTo>
                  <a:pt x="10186737" y="9731823"/>
                  <a:pt x="10240598" y="9785684"/>
                  <a:pt x="10307053" y="9785684"/>
                </a:cubicBezTo>
                <a:close/>
                <a:moveTo>
                  <a:pt x="681790" y="7218948"/>
                </a:moveTo>
                <a:cubicBezTo>
                  <a:pt x="748240" y="7218948"/>
                  <a:pt x="802105" y="7165086"/>
                  <a:pt x="802105" y="7098632"/>
                </a:cubicBezTo>
                <a:cubicBezTo>
                  <a:pt x="802105" y="7032178"/>
                  <a:pt x="748240" y="6978316"/>
                  <a:pt x="681790" y="6978316"/>
                </a:cubicBezTo>
                <a:cubicBezTo>
                  <a:pt x="615339" y="6978316"/>
                  <a:pt x="561474" y="7032178"/>
                  <a:pt x="561474" y="7098632"/>
                </a:cubicBezTo>
                <a:cubicBezTo>
                  <a:pt x="561474" y="7165086"/>
                  <a:pt x="615339" y="7218948"/>
                  <a:pt x="681790" y="7218948"/>
                </a:cubicBezTo>
                <a:close/>
                <a:moveTo>
                  <a:pt x="681790" y="7860632"/>
                </a:moveTo>
                <a:cubicBezTo>
                  <a:pt x="748240" y="7860632"/>
                  <a:pt x="802105" y="7806770"/>
                  <a:pt x="802105" y="7740316"/>
                </a:cubicBezTo>
                <a:cubicBezTo>
                  <a:pt x="802105" y="7673862"/>
                  <a:pt x="748240" y="7620000"/>
                  <a:pt x="681790" y="7620000"/>
                </a:cubicBezTo>
                <a:cubicBezTo>
                  <a:pt x="615339" y="7620000"/>
                  <a:pt x="561474" y="7673862"/>
                  <a:pt x="561474" y="7740316"/>
                </a:cubicBezTo>
                <a:cubicBezTo>
                  <a:pt x="561474" y="7806770"/>
                  <a:pt x="615339" y="7860632"/>
                  <a:pt x="681790" y="7860632"/>
                </a:cubicBezTo>
                <a:close/>
                <a:moveTo>
                  <a:pt x="681790" y="6577263"/>
                </a:moveTo>
                <a:cubicBezTo>
                  <a:pt x="748240" y="6577263"/>
                  <a:pt x="802105" y="6523402"/>
                  <a:pt x="802105" y="6456948"/>
                </a:cubicBezTo>
                <a:cubicBezTo>
                  <a:pt x="802105" y="6390493"/>
                  <a:pt x="748240" y="6336632"/>
                  <a:pt x="681790" y="6336632"/>
                </a:cubicBezTo>
                <a:cubicBezTo>
                  <a:pt x="615339" y="6336632"/>
                  <a:pt x="561474" y="6390493"/>
                  <a:pt x="561474" y="6456948"/>
                </a:cubicBezTo>
                <a:cubicBezTo>
                  <a:pt x="561474" y="6523402"/>
                  <a:pt x="615339" y="6577263"/>
                  <a:pt x="681790" y="6577263"/>
                </a:cubicBezTo>
                <a:close/>
                <a:moveTo>
                  <a:pt x="1323474" y="6577263"/>
                </a:moveTo>
                <a:cubicBezTo>
                  <a:pt x="1389924" y="6577263"/>
                  <a:pt x="1443790" y="6523402"/>
                  <a:pt x="1443790" y="6456948"/>
                </a:cubicBezTo>
                <a:cubicBezTo>
                  <a:pt x="1443790" y="6390493"/>
                  <a:pt x="1389924" y="6336632"/>
                  <a:pt x="1323474" y="6336632"/>
                </a:cubicBezTo>
                <a:cubicBezTo>
                  <a:pt x="1257023" y="6336632"/>
                  <a:pt x="1203158" y="6390493"/>
                  <a:pt x="1203158" y="6456948"/>
                </a:cubicBezTo>
                <a:cubicBezTo>
                  <a:pt x="1203158" y="6523402"/>
                  <a:pt x="1257023" y="6577263"/>
                  <a:pt x="1323474" y="6577263"/>
                </a:cubicBezTo>
                <a:close/>
                <a:moveTo>
                  <a:pt x="681790" y="3368842"/>
                </a:moveTo>
                <a:cubicBezTo>
                  <a:pt x="748240" y="3368842"/>
                  <a:pt x="802105" y="3314977"/>
                  <a:pt x="802105" y="3248526"/>
                </a:cubicBezTo>
                <a:cubicBezTo>
                  <a:pt x="802105" y="3182076"/>
                  <a:pt x="748240" y="3128211"/>
                  <a:pt x="681790" y="3128211"/>
                </a:cubicBezTo>
                <a:cubicBezTo>
                  <a:pt x="615339" y="3128211"/>
                  <a:pt x="561474" y="3182076"/>
                  <a:pt x="561474" y="3248526"/>
                </a:cubicBezTo>
                <a:cubicBezTo>
                  <a:pt x="561474" y="3314977"/>
                  <a:pt x="615339" y="3368842"/>
                  <a:pt x="681790" y="3368842"/>
                </a:cubicBezTo>
                <a:close/>
                <a:moveTo>
                  <a:pt x="1965158" y="5935579"/>
                </a:moveTo>
                <a:cubicBezTo>
                  <a:pt x="2031608" y="5935579"/>
                  <a:pt x="2085474" y="5881718"/>
                  <a:pt x="2085474" y="5815263"/>
                </a:cubicBezTo>
                <a:cubicBezTo>
                  <a:pt x="2085474" y="5748809"/>
                  <a:pt x="2031608" y="5694948"/>
                  <a:pt x="1965158" y="5694948"/>
                </a:cubicBezTo>
                <a:cubicBezTo>
                  <a:pt x="1898708" y="5694948"/>
                  <a:pt x="1844842" y="5748809"/>
                  <a:pt x="1844842" y="5815263"/>
                </a:cubicBezTo>
                <a:cubicBezTo>
                  <a:pt x="1844842" y="5881718"/>
                  <a:pt x="1898708" y="5935579"/>
                  <a:pt x="1965158" y="5935579"/>
                </a:cubicBezTo>
                <a:close/>
                <a:moveTo>
                  <a:pt x="2606842" y="5293895"/>
                </a:moveTo>
                <a:cubicBezTo>
                  <a:pt x="2673293" y="5293895"/>
                  <a:pt x="2727158" y="5240034"/>
                  <a:pt x="2727158" y="5173579"/>
                </a:cubicBezTo>
                <a:cubicBezTo>
                  <a:pt x="2727158" y="5107125"/>
                  <a:pt x="2673293" y="5053263"/>
                  <a:pt x="2606842" y="5053263"/>
                </a:cubicBezTo>
                <a:cubicBezTo>
                  <a:pt x="2540392" y="5053263"/>
                  <a:pt x="2486526" y="5107125"/>
                  <a:pt x="2486526" y="5173579"/>
                </a:cubicBezTo>
                <a:cubicBezTo>
                  <a:pt x="2486526" y="5240034"/>
                  <a:pt x="2540392" y="5293895"/>
                  <a:pt x="2606842" y="5293895"/>
                </a:cubicBezTo>
                <a:close/>
              </a:path>
            </a:pathLst>
          </a:custGeom>
          <a:solidFill>
            <a:srgbClr val="237825">
              <a:alpha val="5000"/>
            </a:srgbClr>
          </a:solidFill>
          <a:ln w="40105" cap="flat">
            <a:noFill/>
            <a:prstDash val="solid"/>
            <a:miter/>
          </a:ln>
        </p:spPr>
        <p:txBody>
          <a:bodyPr rtlCol="0" anchor="ctr"/>
          <a:p>
            <a:endParaRPr lang="zh-CN" altLang="en-US"/>
          </a:p>
        </p:txBody>
      </p:sp>
      <p:pic>
        <p:nvPicPr>
          <p:cNvPr id="2097283" name="Picture 3"/>
          <p:cNvPicPr preferRelativeResize="0">
            <a:picLocks noChangeArrowheads="1"/>
          </p:cNvPicPr>
          <p:nvPr/>
        </p:nvPicPr>
        <p:blipFill>
          <a:blip r:embed="rId1" cstate="print"/>
          <a:stretch>
            <a:fillRect/>
          </a:stretch>
        </p:blipFill>
        <p:spPr bwMode="auto">
          <a:xfrm>
            <a:off x="6204120" y="79200"/>
            <a:ext cx="972000" cy="972000"/>
          </a:xfrm>
          <a:prstGeom prst="rect">
            <a:avLst/>
          </a:prstGeom>
          <a:noFill/>
          <a:ln>
            <a:noFill/>
          </a:ln>
        </p:spPr>
      </p:pic>
      <p:pic>
        <p:nvPicPr>
          <p:cNvPr id="2097284" name="跳">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73047" y="3647632"/>
            <a:ext cx="609600" cy="609600"/>
          </a:xfrm>
          <a:prstGeom prst="rect">
            <a:avLst/>
          </a:prstGeom>
        </p:spPr>
      </p:pic>
      <p:grpSp>
        <p:nvGrpSpPr>
          <p:cNvPr id="199" name="组合 87"/>
          <p:cNvGrpSpPr/>
          <p:nvPr/>
        </p:nvGrpSpPr>
        <p:grpSpPr>
          <a:xfrm>
            <a:off x="3627892" y="3736130"/>
            <a:ext cx="1246187" cy="1482442"/>
            <a:chOff x="2951178" y="3520136"/>
            <a:chExt cx="1246187" cy="1482442"/>
          </a:xfrm>
        </p:grpSpPr>
        <p:grpSp>
          <p:nvGrpSpPr>
            <p:cNvPr id="200" name="组合 88"/>
            <p:cNvGrpSpPr/>
            <p:nvPr/>
          </p:nvGrpSpPr>
          <p:grpSpPr>
            <a:xfrm>
              <a:off x="2951178" y="3756978"/>
              <a:ext cx="1246187" cy="1245600"/>
              <a:chOff x="2951178" y="3756978"/>
              <a:chExt cx="1246187" cy="1245600"/>
            </a:xfrm>
          </p:grpSpPr>
          <p:sp>
            <p:nvSpPr>
              <p:cNvPr id="1048946" name="矩形 90"/>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947" name="椭圆 91"/>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48" name="椭圆 92"/>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49" name="椭圆 93"/>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50" name="椭圆 94"/>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951" name="矩形 3"/>
            <p:cNvSpPr>
              <a:spLocks noChangeArrowheads="1"/>
            </p:cNvSpPr>
            <p:nvPr/>
          </p:nvSpPr>
          <p:spPr bwMode="auto">
            <a:xfrm>
              <a:off x="3106538" y="3520136"/>
              <a:ext cx="1065575" cy="378565"/>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201" name="组合 96"/>
          <p:cNvGrpSpPr/>
          <p:nvPr/>
        </p:nvGrpSpPr>
        <p:grpSpPr>
          <a:xfrm>
            <a:off x="4870655" y="3972972"/>
            <a:ext cx="1246187" cy="1245600"/>
            <a:chOff x="2951178" y="3756978"/>
            <a:chExt cx="1246187" cy="1245600"/>
          </a:xfrm>
        </p:grpSpPr>
        <p:sp>
          <p:nvSpPr>
            <p:cNvPr id="1048952" name="矩形 98"/>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953" name="椭圆 99"/>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54" name="椭圆 100"/>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55" name="椭圆 101"/>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56" name="椭圆 102"/>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202" name="组合 104"/>
          <p:cNvGrpSpPr/>
          <p:nvPr/>
        </p:nvGrpSpPr>
        <p:grpSpPr>
          <a:xfrm>
            <a:off x="6120789" y="3972972"/>
            <a:ext cx="1246187" cy="1245600"/>
            <a:chOff x="2951178" y="3756978"/>
            <a:chExt cx="1246187" cy="1245600"/>
          </a:xfrm>
        </p:grpSpPr>
        <p:sp>
          <p:nvSpPr>
            <p:cNvPr id="1048957" name="矩形 106"/>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958" name="椭圆 107"/>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59" name="椭圆 108"/>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60" name="椭圆 109"/>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61" name="椭圆 110"/>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203" name="组合 152"/>
          <p:cNvGrpSpPr/>
          <p:nvPr/>
        </p:nvGrpSpPr>
        <p:grpSpPr>
          <a:xfrm>
            <a:off x="7324479" y="1176008"/>
            <a:ext cx="1246187" cy="1245600"/>
            <a:chOff x="2951178" y="3756978"/>
            <a:chExt cx="1246187" cy="1245600"/>
          </a:xfrm>
        </p:grpSpPr>
        <p:sp>
          <p:nvSpPr>
            <p:cNvPr id="1048962" name="矩形 15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963" name="椭圆 15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64" name="椭圆 15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65" name="椭圆 15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66" name="椭圆 15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204" name="组合 172"/>
          <p:cNvGrpSpPr/>
          <p:nvPr/>
        </p:nvGrpSpPr>
        <p:grpSpPr>
          <a:xfrm>
            <a:off x="7367604" y="3977788"/>
            <a:ext cx="1246187" cy="1245600"/>
            <a:chOff x="2951178" y="3756978"/>
            <a:chExt cx="1246187" cy="1245600"/>
          </a:xfrm>
        </p:grpSpPr>
        <p:sp>
          <p:nvSpPr>
            <p:cNvPr id="1048967" name="矩形 17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968" name="椭圆 17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69" name="椭圆 17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70" name="椭圆 17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71" name="椭圆 17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205" name="组合 114"/>
          <p:cNvGrpSpPr/>
          <p:nvPr/>
        </p:nvGrpSpPr>
        <p:grpSpPr>
          <a:xfrm>
            <a:off x="6083291" y="1176008"/>
            <a:ext cx="1246187" cy="1245600"/>
            <a:chOff x="2951178" y="3756978"/>
            <a:chExt cx="1246187" cy="1245600"/>
          </a:xfrm>
        </p:grpSpPr>
        <p:sp>
          <p:nvSpPr>
            <p:cNvPr id="1048972" name="矩形 115"/>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973" name="椭圆 116"/>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74" name="椭圆 117"/>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75" name="椭圆 118"/>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976" name="椭圆 119"/>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977" name="矩形 3"/>
          <p:cNvSpPr>
            <a:spLocks noChangeArrowheads="1"/>
          </p:cNvSpPr>
          <p:nvPr/>
        </p:nvSpPr>
        <p:spPr bwMode="auto">
          <a:xfrm>
            <a:off x="6045200" y="1297940"/>
            <a:ext cx="1339850" cy="1674495"/>
          </a:xfrm>
          <a:prstGeom prst="rect">
            <a:avLst/>
          </a:prstGeom>
          <a:noFill/>
          <a:ln>
            <a:noFill/>
          </a:ln>
        </p:spPr>
        <p:txBody>
          <a:bodyPr wrap="square">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indent="0" algn="ctr" fontAlgn="auto">
              <a:lnSpc>
                <a:spcPct val="100000"/>
              </a:lnSpc>
            </a:pPr>
            <a:r>
              <a:rPr lang="en-US" altLang="zh-CN" sz="3200" b="1" dirty="0">
                <a:solidFill>
                  <a:srgbClr val="FF0000"/>
                </a:solidFill>
                <a:latin typeface="微软雅黑" panose="020B0503020204020204" pitchFamily="34" charset="-122"/>
                <a:ea typeface="微软雅黑" panose="020B0503020204020204" pitchFamily="34" charset="-122"/>
              </a:rPr>
              <a:t>Influ</a:t>
            </a:r>
            <a:endParaRPr lang="en-US" altLang="zh-CN" sz="3200" b="1" dirty="0">
              <a:solidFill>
                <a:srgbClr val="FF0000"/>
              </a:solidFill>
              <a:latin typeface="微软雅黑" panose="020B0503020204020204" pitchFamily="34" charset="-122"/>
              <a:ea typeface="微软雅黑" panose="020B0503020204020204" pitchFamily="34" charset="-122"/>
            </a:endParaRPr>
          </a:p>
          <a:p>
            <a:pPr indent="0" algn="ctr" fontAlgn="auto">
              <a:lnSpc>
                <a:spcPct val="100000"/>
              </a:lnSpc>
            </a:pPr>
            <a:r>
              <a:rPr lang="en-US" altLang="zh-CN" sz="3200" b="1" dirty="0">
                <a:solidFill>
                  <a:srgbClr val="FF0000"/>
                </a:solidFill>
                <a:latin typeface="微软雅黑" panose="020B0503020204020204" pitchFamily="34" charset="-122"/>
                <a:ea typeface="微软雅黑" panose="020B0503020204020204" pitchFamily="34" charset="-122"/>
              </a:rPr>
              <a:t>ence</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pic>
        <p:nvPicPr>
          <p:cNvPr id="2097285" name="Picture 6" descr="C:\Users\Administrator.PC-20110803SOOA\Desktop\路\92feb162706bae500d33fa1d.gif"/>
          <p:cNvPicPr>
            <a:picLocks noChangeAspect="1" noChangeArrowheads="1"/>
          </p:cNvPicPr>
          <p:nvPr/>
        </p:nvPicPr>
        <p:blipFill>
          <a:blip r:embed="rId5"/>
          <a:srcRect/>
          <a:stretch>
            <a:fillRect/>
          </a:stretch>
        </p:blipFill>
        <p:spPr bwMode="auto">
          <a:xfrm flipH="1">
            <a:off x="7532913" y="2789442"/>
            <a:ext cx="839118" cy="1260000"/>
          </a:xfrm>
          <a:prstGeom prst="rect">
            <a:avLst/>
          </a:prstGeom>
          <a:noFill/>
          <a:ln>
            <a:noFill/>
          </a:ln>
        </p:spPr>
      </p:pic>
      <p:pic>
        <p:nvPicPr>
          <p:cNvPr id="2097286" name="进管或缩小">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4"/>
          <a:stretch>
            <a:fillRect/>
          </a:stretch>
        </p:blipFill>
        <p:spPr>
          <a:xfrm>
            <a:off x="-799313" y="1914947"/>
            <a:ext cx="609600" cy="609600"/>
          </a:xfrm>
          <a:prstGeom prst="rect">
            <a:avLst/>
          </a:prstGeom>
        </p:spPr>
      </p:pic>
      <p:pic>
        <p:nvPicPr>
          <p:cNvPr id="2097287" name="Picture 6" descr="C:\Users\Administrator.PC-20110803SOOA\Desktop\路\92feb162706bae500d33fa1d.gif"/>
          <p:cNvPicPr>
            <a:picLocks noChangeAspect="1" noChangeArrowheads="1"/>
          </p:cNvPicPr>
          <p:nvPr/>
        </p:nvPicPr>
        <p:blipFill>
          <a:blip r:embed="rId5"/>
          <a:srcRect/>
          <a:stretch>
            <a:fillRect/>
          </a:stretch>
        </p:blipFill>
        <p:spPr bwMode="auto">
          <a:xfrm flipH="1">
            <a:off x="6298769" y="2789442"/>
            <a:ext cx="839118" cy="1260000"/>
          </a:xfrm>
          <a:prstGeom prst="rect">
            <a:avLst/>
          </a:prstGeom>
          <a:noFill/>
          <a:ln>
            <a:noFill/>
          </a:ln>
        </p:spPr>
      </p:pic>
      <p:pic>
        <p:nvPicPr>
          <p:cNvPr id="2097288" name="图片 4" descr="图片包含 游戏机, 画, 键盘&#10;&#10;描述已自动生成"/>
          <p:cNvPicPr>
            <a:picLocks noChangeAspect="1"/>
          </p:cNvPicPr>
          <p:nvPr/>
        </p:nvPicPr>
        <p:blipFill>
          <a:blip r:embed="rId8"/>
          <a:stretch>
            <a:fillRect/>
          </a:stretch>
        </p:blipFill>
        <p:spPr>
          <a:xfrm>
            <a:off x="2337264" y="3963376"/>
            <a:ext cx="1270941" cy="1270941"/>
          </a:xfrm>
          <a:prstGeom prst="rect">
            <a:avLst/>
          </a:prstGeom>
        </p:spPr>
      </p:pic>
      <p:pic>
        <p:nvPicPr>
          <p:cNvPr id="2097289" name="图片 7" descr="图片包含 游戏机, 画, 键盘&#10;&#10;描述已自动生成"/>
          <p:cNvPicPr>
            <a:picLocks noChangeAspect="1"/>
          </p:cNvPicPr>
          <p:nvPr/>
        </p:nvPicPr>
        <p:blipFill>
          <a:blip r:embed="rId8"/>
          <a:stretch>
            <a:fillRect/>
          </a:stretch>
        </p:blipFill>
        <p:spPr>
          <a:xfrm>
            <a:off x="8581371" y="1157600"/>
            <a:ext cx="1270941" cy="1270941"/>
          </a:xfrm>
          <a:prstGeom prst="rect">
            <a:avLst/>
          </a:prstGeom>
        </p:spPr>
      </p:pic>
      <p:grpSp>
        <p:nvGrpSpPr>
          <p:cNvPr id="206" name="组合 6"/>
          <p:cNvGrpSpPr/>
          <p:nvPr/>
        </p:nvGrpSpPr>
        <p:grpSpPr>
          <a:xfrm>
            <a:off x="8611688" y="3963376"/>
            <a:ext cx="1219048" cy="1409840"/>
            <a:chOff x="10272464" y="3012113"/>
            <a:chExt cx="1219048" cy="1409840"/>
          </a:xfrm>
        </p:grpSpPr>
        <p:pic>
          <p:nvPicPr>
            <p:cNvPr id="2097290" name="图片 95" descr="图片包含 游戏机, 食物&#10;&#10;描述已自动生成"/>
            <p:cNvPicPr>
              <a:picLocks noChangeAspect="1"/>
            </p:cNvPicPr>
            <p:nvPr/>
          </p:nvPicPr>
          <p:blipFill rotWithShape="1">
            <a:blip r:embed="rId9"/>
            <a:srcRect b="42174"/>
            <a:stretch>
              <a:fillRect/>
            </a:stretch>
          </p:blipFill>
          <p:spPr>
            <a:xfrm>
              <a:off x="10272464" y="3012113"/>
              <a:ext cx="1219048" cy="704920"/>
            </a:xfrm>
            <a:prstGeom prst="rect">
              <a:avLst/>
            </a:prstGeom>
          </p:spPr>
        </p:pic>
        <p:pic>
          <p:nvPicPr>
            <p:cNvPr id="2097291" name="图片 97" descr="图片包含 游戏机, 食物&#10;&#10;描述已自动生成"/>
            <p:cNvPicPr>
              <a:picLocks noChangeAspect="1"/>
            </p:cNvPicPr>
            <p:nvPr/>
          </p:nvPicPr>
          <p:blipFill rotWithShape="1">
            <a:blip r:embed="rId9"/>
            <a:srcRect b="42174"/>
            <a:stretch>
              <a:fillRect/>
            </a:stretch>
          </p:blipFill>
          <p:spPr>
            <a:xfrm flipV="1">
              <a:off x="10272464" y="3717033"/>
              <a:ext cx="1219048" cy="704920"/>
            </a:xfrm>
            <a:prstGeom prst="rect">
              <a:avLst/>
            </a:prstGeom>
          </p:spPr>
        </p:pic>
      </p:grpSp>
      <p:pic>
        <p:nvPicPr>
          <p:cNvPr id="2097292" name="图片 125" descr="图片包含 游戏机, 电脑&#10;&#10;描述已自动生成"/>
          <p:cNvPicPr>
            <a:picLocks noChangeAspect="1"/>
          </p:cNvPicPr>
          <p:nvPr/>
        </p:nvPicPr>
        <p:blipFill>
          <a:blip r:embed="rId10"/>
          <a:stretch>
            <a:fillRect/>
          </a:stretch>
        </p:blipFill>
        <p:spPr>
          <a:xfrm>
            <a:off x="350520" y="278765"/>
            <a:ext cx="1062355" cy="1062355"/>
          </a:xfrm>
          <a:prstGeom prst="rect">
            <a:avLst/>
          </a:prstGeom>
        </p:spPr>
      </p:pic>
      <p:sp>
        <p:nvSpPr>
          <p:cNvPr id="1048978" name="矩形 3"/>
          <p:cNvSpPr>
            <a:spLocks noChangeArrowheads="1"/>
          </p:cNvSpPr>
          <p:nvPr/>
        </p:nvSpPr>
        <p:spPr bwMode="auto">
          <a:xfrm>
            <a:off x="3518859" y="4279515"/>
            <a:ext cx="1262380" cy="574041"/>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sz="3200" b="1" dirty="0">
                <a:solidFill>
                  <a:schemeClr val="tx1">
                    <a:lumMod val="85000"/>
                    <a:lumOff val="15000"/>
                  </a:schemeClr>
                </a:solidFill>
                <a:latin typeface="微软雅黑" panose="020B0503020204020204" pitchFamily="34" charset="-122"/>
                <a:ea typeface="微软雅黑" panose="020B0503020204020204" pitchFamily="34" charset="-122"/>
              </a:rPr>
              <a:t>Name</a:t>
            </a:r>
            <a:endParaRPr 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8979" name="矩形 3"/>
          <p:cNvSpPr>
            <a:spLocks noChangeArrowheads="1"/>
          </p:cNvSpPr>
          <p:nvPr/>
        </p:nvSpPr>
        <p:spPr bwMode="auto">
          <a:xfrm>
            <a:off x="4748564" y="4350520"/>
            <a:ext cx="1262380" cy="574041"/>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sz="3200" b="1" dirty="0">
                <a:solidFill>
                  <a:schemeClr val="tx1">
                    <a:lumMod val="85000"/>
                    <a:lumOff val="15000"/>
                  </a:schemeClr>
                </a:solidFill>
                <a:latin typeface="微软雅黑" panose="020B0503020204020204" pitchFamily="34" charset="-122"/>
                <a:ea typeface="微软雅黑" panose="020B0503020204020204" pitchFamily="34" charset="-122"/>
              </a:rPr>
              <a:t>Origin</a:t>
            </a:r>
            <a:endParaRPr 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8980" name="矩形 3"/>
          <p:cNvSpPr>
            <a:spLocks noChangeArrowheads="1"/>
          </p:cNvSpPr>
          <p:nvPr/>
        </p:nvSpPr>
        <p:spPr bwMode="auto">
          <a:xfrm>
            <a:off x="6041390" y="4046855"/>
            <a:ext cx="1443355" cy="547370"/>
          </a:xfrm>
          <a:prstGeom prst="rect">
            <a:avLst/>
          </a:prstGeom>
          <a:noFill/>
          <a:ln>
            <a:noFill/>
          </a:ln>
        </p:spPr>
        <p:txBody>
          <a:bodyPr wrap="none">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2800" b="1" dirty="0">
                <a:solidFill>
                  <a:schemeClr val="tx1"/>
                </a:solidFill>
                <a:latin typeface="微软雅黑" panose="020B0503020204020204" pitchFamily="34" charset="-122"/>
                <a:ea typeface="微软雅黑" panose="020B0503020204020204" pitchFamily="34" charset="-122"/>
              </a:rPr>
              <a:t>Compo</a:t>
            </a:r>
            <a:endParaRPr lang="en-US" altLang="zh-CN" sz="2800" b="1" dirty="0">
              <a:solidFill>
                <a:schemeClr val="tx1"/>
              </a:solidFill>
              <a:latin typeface="微软雅黑" panose="020B0503020204020204" pitchFamily="34" charset="-122"/>
              <a:ea typeface="微软雅黑" panose="020B0503020204020204" pitchFamily="34" charset="-122"/>
            </a:endParaRPr>
          </a:p>
          <a:p>
            <a:pPr algn="ctr" eaLnBrk="1" hangingPunct="1">
              <a:lnSpc>
                <a:spcPts val="3800"/>
              </a:lnSpc>
            </a:pPr>
            <a:r>
              <a:rPr lang="en-US" altLang="zh-CN" sz="2800" b="1" dirty="0">
                <a:solidFill>
                  <a:schemeClr val="tx1"/>
                </a:solidFill>
                <a:latin typeface="微软雅黑" panose="020B0503020204020204" pitchFamily="34" charset="-122"/>
                <a:ea typeface="微软雅黑" panose="020B0503020204020204" pitchFamily="34" charset="-122"/>
              </a:rPr>
              <a:t>nents</a:t>
            </a:r>
            <a:endParaRPr lang="en-US" altLang="zh-CN" sz="2800" b="1" dirty="0">
              <a:solidFill>
                <a:schemeClr val="tx1"/>
              </a:solidFill>
              <a:latin typeface="微软雅黑" panose="020B0503020204020204" pitchFamily="34" charset="-122"/>
              <a:ea typeface="微软雅黑" panose="020B0503020204020204" pitchFamily="34" charset="-122"/>
            </a:endParaRPr>
          </a:p>
        </p:txBody>
      </p:sp>
      <p:sp>
        <p:nvSpPr>
          <p:cNvPr id="1048981" name="矩形 3"/>
          <p:cNvSpPr>
            <a:spLocks noChangeArrowheads="1"/>
          </p:cNvSpPr>
          <p:nvPr/>
        </p:nvSpPr>
        <p:spPr bwMode="auto">
          <a:xfrm>
            <a:off x="7194970" y="4351155"/>
            <a:ext cx="1490981" cy="574040"/>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2800" b="1" dirty="0">
                <a:latin typeface="微软雅黑" panose="020B0503020204020204" pitchFamily="34" charset="-122"/>
                <a:ea typeface="微软雅黑" panose="020B0503020204020204" pitchFamily="34" charset="-122"/>
              </a:rPr>
              <a:t>Wisdom</a:t>
            </a:r>
            <a:endParaRPr lang="en-US" altLang="zh-CN" sz="2800" b="1" dirty="0">
              <a:latin typeface="微软雅黑" panose="020B0503020204020204" pitchFamily="34" charset="-122"/>
              <a:ea typeface="微软雅黑" panose="020B0503020204020204" pitchFamily="34" charset="-122"/>
            </a:endParaRPr>
          </a:p>
        </p:txBody>
      </p:sp>
      <p:sp>
        <p:nvSpPr>
          <p:cNvPr id="1048982" name="矩形 3"/>
          <p:cNvSpPr>
            <a:spLocks noChangeArrowheads="1"/>
          </p:cNvSpPr>
          <p:nvPr>
            <p:custDataLst>
              <p:tags r:id="rId11"/>
            </p:custDataLst>
          </p:nvPr>
        </p:nvSpPr>
        <p:spPr bwMode="auto">
          <a:xfrm>
            <a:off x="7280441" y="1512247"/>
            <a:ext cx="1668781" cy="574040"/>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altLang="zh-CN" sz="3200" b="1" dirty="0">
                <a:solidFill>
                  <a:schemeClr val="tx1"/>
                </a:solidFill>
                <a:latin typeface="微软雅黑" panose="020B0503020204020204" pitchFamily="34" charset="-122"/>
                <a:ea typeface="微软雅黑" panose="020B0503020204020204" pitchFamily="34" charset="-122"/>
              </a:rPr>
              <a:t>Wisdom</a:t>
            </a:r>
            <a:endParaRPr lang="en-US" altLang="zh-CN" sz="3200" b="1" dirty="0">
              <a:solidFill>
                <a:schemeClr val="tx1"/>
              </a:solidFill>
              <a:latin typeface="微软雅黑" panose="020B0503020204020204" pitchFamily="34" charset="-122"/>
              <a:ea typeface="微软雅黑" panose="020B0503020204020204" pitchFamily="34" charset="-122"/>
            </a:endParaRPr>
          </a:p>
        </p:txBody>
      </p:sp>
      <p:sp>
        <p:nvSpPr>
          <p:cNvPr id="1048983" name="文本框 12"/>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54167E-6 -1.11111E-6 L -0.10117 -1.11111E-6 " pathEditMode="relative" rAng="0" ptsTypes="AA">
                                      <p:cBhvr>
                                        <p:cTn id="6" dur="1000" fill="hold"/>
                                        <p:tgtEl>
                                          <p:spTgt spid="2097285"/>
                                        </p:tgtEl>
                                        <p:attrNameLst>
                                          <p:attrName>ppt_x</p:attrName>
                                          <p:attrName>ppt_y</p:attrName>
                                        </p:attrNameLst>
                                      </p:cBhvr>
                                      <p:rCtr x="-5065" y="0"/>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209728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097287"/>
                                        </p:tgtEl>
                                        <p:attrNameLst>
                                          <p:attrName>style.visibility</p:attrName>
                                        </p:attrNameLst>
                                      </p:cBhvr>
                                      <p:to>
                                        <p:strVal val="visible"/>
                                      </p:to>
                                    </p:se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1.66667E-6 -1.11111E-6 L -1.66667E-6 0.00023 C -0.00052 -0.0331 -0.00143 -0.06574 -0.00143 -0.09884 C -0.00143 -0.10092 -1.66667E-6 -0.09467 -1.66667E-6 -0.09259 C 0.00091 -0.0618 -1.66667E-6 -0.01551 -1.66667E-6 -1.11111E-6 Z " pathEditMode="relative" rAng="0" ptsTypes="AAAAA">
                                      <p:cBhvr>
                                        <p:cTn id="14" dur="1000" fill="hold"/>
                                        <p:tgtEl>
                                          <p:spTgt spid="2097287"/>
                                        </p:tgtEl>
                                        <p:attrNameLst>
                                          <p:attrName>ppt_x</p:attrName>
                                          <p:attrName>ppt_y</p:attrName>
                                        </p:attrNameLst>
                                      </p:cBhvr>
                                      <p:rCtr x="-52" y="-4954"/>
                                    </p:animMotion>
                                  </p:childTnLst>
                                </p:cTn>
                              </p:par>
                              <p:par>
                                <p:cTn id="15" presetID="1" presetClass="mediacall" presetSubtype="0" fill="hold" nodeType="withEffect">
                                  <p:stCondLst>
                                    <p:cond delay="300"/>
                                  </p:stCondLst>
                                  <p:childTnLst>
                                    <p:cmd type="call" cmd="playFrom(0.0)">
                                      <p:cBhvr>
                                        <p:cTn id="16" dur="673" fill="hold"/>
                                        <p:tgtEl>
                                          <p:spTgt spid="2097284"/>
                                        </p:tgtEl>
                                      </p:cBhvr>
                                    </p:cmd>
                                  </p:childTnLst>
                                </p:cTn>
                              </p:par>
                              <p:par>
                                <p:cTn id="17" presetID="42" presetClass="entr" presetSubtype="0" fill="hold" nodeType="withEffect">
                                  <p:stCondLst>
                                    <p:cond delay="500"/>
                                  </p:stCondLst>
                                  <p:childTnLst>
                                    <p:set>
                                      <p:cBhvr>
                                        <p:cTn id="18" dur="1" fill="hold">
                                          <p:stCondLst>
                                            <p:cond delay="0"/>
                                          </p:stCondLst>
                                        </p:cTn>
                                        <p:tgtEl>
                                          <p:spTgt spid="2097283"/>
                                        </p:tgtEl>
                                        <p:attrNameLst>
                                          <p:attrName>style.visibility</p:attrName>
                                        </p:attrNameLst>
                                      </p:cBhvr>
                                      <p:to>
                                        <p:strVal val="visible"/>
                                      </p:to>
                                    </p:set>
                                    <p:animEffect transition="in" filter="fade">
                                      <p:cBhvr>
                                        <p:cTn id="19" dur="450"/>
                                        <p:tgtEl>
                                          <p:spTgt spid="2097283"/>
                                        </p:tgtEl>
                                      </p:cBhvr>
                                    </p:animEffect>
                                    <p:anim calcmode="lin" valueType="num">
                                      <p:cBhvr>
                                        <p:cTn id="20" dur="450" fill="hold"/>
                                        <p:tgtEl>
                                          <p:spTgt spid="2097283"/>
                                        </p:tgtEl>
                                        <p:attrNameLst>
                                          <p:attrName>ppt_x</p:attrName>
                                        </p:attrNameLst>
                                      </p:cBhvr>
                                      <p:tavLst>
                                        <p:tav tm="0">
                                          <p:val>
                                            <p:strVal val="#ppt_x"/>
                                          </p:val>
                                        </p:tav>
                                        <p:tav tm="100000">
                                          <p:val>
                                            <p:strVal val="#ppt_x"/>
                                          </p:val>
                                        </p:tav>
                                      </p:tavLst>
                                    </p:anim>
                                    <p:anim calcmode="lin" valueType="num">
                                      <p:cBhvr>
                                        <p:cTn id="21" dur="450" fill="hold"/>
                                        <p:tgtEl>
                                          <p:spTgt spid="2097283"/>
                                        </p:tgtEl>
                                        <p:attrNameLst>
                                          <p:attrName>ppt_y</p:attrName>
                                        </p:attrNameLst>
                                      </p:cBhvr>
                                      <p:tavLst>
                                        <p:tav tm="0">
                                          <p:val>
                                            <p:strVal val="#ppt_y+.1"/>
                                          </p:val>
                                        </p:tav>
                                        <p:tav tm="100000">
                                          <p:val>
                                            <p:strVal val="#ppt_y"/>
                                          </p:val>
                                        </p:tav>
                                      </p:tavLst>
                                    </p:anim>
                                  </p:childTnLst>
                                </p:cTn>
                              </p:par>
                              <p:par>
                                <p:cTn id="22" presetID="45" presetClass="entr" presetSubtype="0" fill="hold" nodeType="withEffect">
                                  <p:stCondLst>
                                    <p:cond delay="500"/>
                                  </p:stCondLst>
                                  <p:childTnLst>
                                    <p:set>
                                      <p:cBhvr>
                                        <p:cTn id="23" dur="1" fill="hold">
                                          <p:stCondLst>
                                            <p:cond delay="0"/>
                                          </p:stCondLst>
                                        </p:cTn>
                                        <p:tgtEl>
                                          <p:spTgt spid="2097283"/>
                                        </p:tgtEl>
                                        <p:attrNameLst>
                                          <p:attrName>style.visibility</p:attrName>
                                        </p:attrNameLst>
                                      </p:cBhvr>
                                      <p:to>
                                        <p:strVal val="visible"/>
                                      </p:to>
                                    </p:set>
                                    <p:animEffect transition="in" filter="fade">
                                      <p:cBhvr>
                                        <p:cTn id="24" dur="450"/>
                                        <p:tgtEl>
                                          <p:spTgt spid="2097283"/>
                                        </p:tgtEl>
                                      </p:cBhvr>
                                    </p:animEffect>
                                    <p:anim calcmode="lin" valueType="num">
                                      <p:cBhvr>
                                        <p:cTn id="25" dur="450" fill="hold"/>
                                        <p:tgtEl>
                                          <p:spTgt spid="2097283"/>
                                        </p:tgtEl>
                                        <p:attrNameLst>
                                          <p:attrName>ppt_w</p:attrName>
                                        </p:attrNameLst>
                                      </p:cBhvr>
                                      <p:tavLst>
                                        <p:tav tm="0" fmla="#ppt_w*sin(2.5*pi*$)">
                                          <p:val>
                                            <p:fltVal val="0.0"/>
                                          </p:val>
                                        </p:tav>
                                        <p:tav tm="100000">
                                          <p:val>
                                            <p:fltVal val="1.0"/>
                                          </p:val>
                                        </p:tav>
                                      </p:tavLst>
                                    </p:anim>
                                    <p:anim calcmode="lin" valueType="num">
                                      <p:cBhvr>
                                        <p:cTn id="26" dur="450" fill="hold"/>
                                        <p:tgtEl>
                                          <p:spTgt spid="20972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12" name="金币.wav"/>
                                        </p:tgtEl>
                                      </p:cMediaNode>
                                    </p:audio>
                                  </p:subTnLst>
                                </p:cTn>
                              </p:par>
                              <p:par>
                                <p:cTn id="27" presetID="10" presetClass="exit" presetSubtype="0" fill="hold" nodeType="withEffect">
                                  <p:stCondLst>
                                    <p:cond delay="2000"/>
                                  </p:stCondLst>
                                  <p:childTnLst>
                                    <p:animEffect transition="out" filter="fade">
                                      <p:cBhvr>
                                        <p:cTn id="28" dur="200"/>
                                        <p:tgtEl>
                                          <p:spTgt spid="2097283"/>
                                        </p:tgtEl>
                                      </p:cBhvr>
                                    </p:animEffect>
                                    <p:set>
                                      <p:cBhvr>
                                        <p:cTn id="29" dur="1" fill="hold">
                                          <p:stCondLst>
                                            <p:cond delay="199"/>
                                          </p:stCondLst>
                                        </p:cTn>
                                        <p:tgtEl>
                                          <p:spTgt spid="2097283"/>
                                        </p:tgtEl>
                                        <p:attrNameLst>
                                          <p:attrName>style.visibility</p:attrName>
                                        </p:attrNameLst>
                                      </p:cBhvr>
                                      <p:to>
                                        <p:strVal val="hidden"/>
                                      </p:to>
                                    </p:set>
                                  </p:childTnLst>
                                </p:cTn>
                              </p:par>
                              <p:par>
                                <p:cTn id="30" presetID="32" presetClass="emph" presetSubtype="0" fill="hold" nodeType="withEffect">
                                  <p:stCondLst>
                                    <p:cond delay="500"/>
                                  </p:stCondLst>
                                  <p:childTnLst>
                                    <p:animRot by="120000">
                                      <p:cBhvr>
                                        <p:cTn id="31" dur="100" fill="hold">
                                          <p:stCondLst>
                                            <p:cond delay="0"/>
                                          </p:stCondLst>
                                        </p:cTn>
                                        <p:tgtEl>
                                          <p:spTgt spid="205"/>
                                        </p:tgtEl>
                                        <p:attrNameLst>
                                          <p:attrName>r</p:attrName>
                                        </p:attrNameLst>
                                      </p:cBhvr>
                                    </p:animRot>
                                    <p:animRot by="-240000">
                                      <p:cBhvr>
                                        <p:cTn id="32" dur="200" fill="hold">
                                          <p:stCondLst>
                                            <p:cond delay="200"/>
                                          </p:stCondLst>
                                        </p:cTn>
                                        <p:tgtEl>
                                          <p:spTgt spid="205"/>
                                        </p:tgtEl>
                                        <p:attrNameLst>
                                          <p:attrName>r</p:attrName>
                                        </p:attrNameLst>
                                      </p:cBhvr>
                                    </p:animRot>
                                    <p:animRot by="240000">
                                      <p:cBhvr>
                                        <p:cTn id="33" dur="200" fill="hold">
                                          <p:stCondLst>
                                            <p:cond delay="400"/>
                                          </p:stCondLst>
                                        </p:cTn>
                                        <p:tgtEl>
                                          <p:spTgt spid="205"/>
                                        </p:tgtEl>
                                        <p:attrNameLst>
                                          <p:attrName>r</p:attrName>
                                        </p:attrNameLst>
                                      </p:cBhvr>
                                    </p:animRot>
                                    <p:animRot by="-240000">
                                      <p:cBhvr>
                                        <p:cTn id="34" dur="200" fill="hold">
                                          <p:stCondLst>
                                            <p:cond delay="600"/>
                                          </p:stCondLst>
                                        </p:cTn>
                                        <p:tgtEl>
                                          <p:spTgt spid="205"/>
                                        </p:tgtEl>
                                        <p:attrNameLst>
                                          <p:attrName>r</p:attrName>
                                        </p:attrNameLst>
                                      </p:cBhvr>
                                    </p:animRot>
                                    <p:animRot by="120000">
                                      <p:cBhvr>
                                        <p:cTn id="35" dur="200" fill="hold">
                                          <p:stCondLst>
                                            <p:cond delay="800"/>
                                          </p:stCondLst>
                                        </p:cTn>
                                        <p:tgtEl>
                                          <p:spTgt spid="205"/>
                                        </p:tgtEl>
                                        <p:attrNameLst>
                                          <p:attrName>r</p:attrName>
                                        </p:attrNameLst>
                                      </p:cBhvr>
                                    </p:animRot>
                                  </p:childTnLst>
                                </p:cTn>
                              </p:par>
                              <p:par>
                                <p:cTn id="36" presetID="32" presetClass="emph" presetSubtype="0" fill="hold" grpId="0" nodeType="withEffect">
                                  <p:stCondLst>
                                    <p:cond delay="500"/>
                                  </p:stCondLst>
                                  <p:childTnLst>
                                    <p:animRot by="120000">
                                      <p:cBhvr>
                                        <p:cTn id="37" dur="100" fill="hold">
                                          <p:stCondLst>
                                            <p:cond delay="0"/>
                                          </p:stCondLst>
                                        </p:cTn>
                                        <p:tgtEl>
                                          <p:spTgt spid="1048977"/>
                                        </p:tgtEl>
                                        <p:attrNameLst>
                                          <p:attrName>r</p:attrName>
                                        </p:attrNameLst>
                                      </p:cBhvr>
                                    </p:animRot>
                                    <p:animRot by="-240000">
                                      <p:cBhvr>
                                        <p:cTn id="38" dur="200" fill="hold">
                                          <p:stCondLst>
                                            <p:cond delay="200"/>
                                          </p:stCondLst>
                                        </p:cTn>
                                        <p:tgtEl>
                                          <p:spTgt spid="1048977"/>
                                        </p:tgtEl>
                                        <p:attrNameLst>
                                          <p:attrName>r</p:attrName>
                                        </p:attrNameLst>
                                      </p:cBhvr>
                                    </p:animRot>
                                    <p:animRot by="240000">
                                      <p:cBhvr>
                                        <p:cTn id="39" dur="200" fill="hold">
                                          <p:stCondLst>
                                            <p:cond delay="400"/>
                                          </p:stCondLst>
                                        </p:cTn>
                                        <p:tgtEl>
                                          <p:spTgt spid="1048977"/>
                                        </p:tgtEl>
                                        <p:attrNameLst>
                                          <p:attrName>r</p:attrName>
                                        </p:attrNameLst>
                                      </p:cBhvr>
                                    </p:animRot>
                                    <p:animRot by="-240000">
                                      <p:cBhvr>
                                        <p:cTn id="40" dur="200" fill="hold">
                                          <p:stCondLst>
                                            <p:cond delay="600"/>
                                          </p:stCondLst>
                                        </p:cTn>
                                        <p:tgtEl>
                                          <p:spTgt spid="1048977"/>
                                        </p:tgtEl>
                                        <p:attrNameLst>
                                          <p:attrName>r</p:attrName>
                                        </p:attrNameLst>
                                      </p:cBhvr>
                                    </p:animRot>
                                    <p:animRot by="120000">
                                      <p:cBhvr>
                                        <p:cTn id="41" dur="200" fill="hold">
                                          <p:stCondLst>
                                            <p:cond delay="800"/>
                                          </p:stCondLst>
                                        </p:cTn>
                                        <p:tgtEl>
                                          <p:spTgt spid="1048977"/>
                                        </p:tgtEl>
                                        <p:attrNameLst>
                                          <p:attrName>r</p:attrName>
                                        </p:attrNameLst>
                                      </p:cBhvr>
                                    </p:animRot>
                                  </p:childTnLst>
                                </p:cTn>
                              </p:par>
                              <p:par>
                                <p:cTn id="42" presetID="9" presetClass="exit" presetSubtype="0" fill="hold" grpId="1" nodeType="withEffect">
                                  <p:stCondLst>
                                    <p:cond delay="500"/>
                                  </p:stCondLst>
                                  <p:childTnLst>
                                    <p:animEffect transition="out" filter="dissolve">
                                      <p:cBhvr>
                                        <p:cTn id="43" dur="500"/>
                                        <p:tgtEl>
                                          <p:spTgt spid="1048977"/>
                                        </p:tgtEl>
                                      </p:cBhvr>
                                    </p:animEffect>
                                    <p:set>
                                      <p:cBhvr>
                                        <p:cTn id="44" dur="1" fill="hold">
                                          <p:stCondLst>
                                            <p:cond delay="499"/>
                                          </p:stCondLst>
                                        </p:cTn>
                                        <p:tgtEl>
                                          <p:spTgt spid="10489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097284"/>
                </p:tgtEl>
              </p:cMediaNode>
            </p:audio>
            <p:audio>
              <p:cMediaNode vol="80000">
                <p:cTn id="46" fill="hold" display="0">
                  <p:stCondLst>
                    <p:cond delay="indefinite"/>
                  </p:stCondLst>
                  <p:endCondLst>
                    <p:cond evt="onStopAudio" delay="0">
                      <p:tgtEl>
                        <p:sldTgt/>
                      </p:tgtEl>
                    </p:cond>
                  </p:endCondLst>
                </p:cTn>
                <p:tgtEl>
                  <p:spTgt spid="2097286"/>
                </p:tgtEl>
              </p:cMediaNode>
            </p:audio>
          </p:childTnLst>
        </p:cTn>
      </p:par>
    </p:tnLst>
    <p:bldLst>
      <p:bldP spid="1048977" grpId="0"/>
      <p:bldP spid="104897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209" name=""/>
        <p:cNvGrpSpPr/>
        <p:nvPr/>
      </p:nvGrpSpPr>
      <p:grpSpPr>
        <a:xfrm>
          <a:off x="0" y="0"/>
          <a:ext cx="0" cy="0"/>
          <a:chOff x="0" y="0"/>
          <a:chExt cx="0" cy="0"/>
        </a:xfrm>
      </p:grpSpPr>
      <p:sp>
        <p:nvSpPr>
          <p:cNvPr id="1048987" name="矩形 15"/>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293"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294" name="图片 11"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grpSp>
        <p:nvGrpSpPr>
          <p:cNvPr id="210" name="组合 23"/>
          <p:cNvGrpSpPr/>
          <p:nvPr/>
        </p:nvGrpSpPr>
        <p:grpSpPr>
          <a:xfrm>
            <a:off x="-24765" y="1553845"/>
            <a:ext cx="9505315" cy="5351145"/>
            <a:chOff x="-24679" y="1553713"/>
            <a:chExt cx="9505039" cy="4032000"/>
          </a:xfrm>
          <a:solidFill>
            <a:srgbClr val="00B050"/>
          </a:solidFill>
        </p:grpSpPr>
        <p:sp>
          <p:nvSpPr>
            <p:cNvPr id="1048988" name="矩形 20"/>
            <p:cNvSpPr/>
            <p:nvPr/>
          </p:nvSpPr>
          <p:spPr>
            <a:xfrm>
              <a:off x="-24679" y="1553713"/>
              <a:ext cx="9209098" cy="4019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7CB00"/>
                </a:solidFill>
              </a:endParaRPr>
            </a:p>
          </p:txBody>
        </p:sp>
        <p:sp>
          <p:nvSpPr>
            <p:cNvPr id="1048989" name="矩形 21"/>
            <p:cNvSpPr/>
            <p:nvPr/>
          </p:nvSpPr>
          <p:spPr>
            <a:xfrm flipH="1">
              <a:off x="9336360" y="1553713"/>
              <a:ext cx="144000" cy="4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048990" name="矩形 14"/>
          <p:cNvSpPr/>
          <p:nvPr/>
        </p:nvSpPr>
        <p:spPr>
          <a:xfrm>
            <a:off x="102235" y="1485265"/>
            <a:ext cx="8940165" cy="4015740"/>
          </a:xfrm>
          <a:prstGeom prst="rect">
            <a:avLst/>
          </a:prstGeom>
        </p:spPr>
        <p:txBody>
          <a:bodyPr wrap="square">
            <a:spAutoFit/>
          </a:bodyPr>
          <a:p>
            <a:pPr>
              <a:lnSpc>
                <a:spcPts val="4500"/>
              </a:lnSpc>
            </a:pPr>
            <a:r>
              <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Mahjong in America </a:t>
            </a:r>
            <a:endPar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Mahjong was introduced to Europe and the U.S. in the early 1900s. In the 1920s, John Babcock compiled an English mahjong book, introducing the game to Westerners. The book was successful in the U.S., Canada, and Mexico, and by 1923, mahjong was popular with nearly 15 million Americans. In 1937, the </a:t>
            </a:r>
            <a:r>
              <a:rPr lang="zh-CN" altLang="en-US" sz="2800" u="sng"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National Mahjong Federation</a:t>
            </a: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was established in New York.</a:t>
            </a:r>
            <a:endPar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991"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213" name=""/>
        <p:cNvGrpSpPr/>
        <p:nvPr/>
      </p:nvGrpSpPr>
      <p:grpSpPr>
        <a:xfrm>
          <a:off x="0" y="0"/>
          <a:ext cx="0" cy="0"/>
          <a:chOff x="0" y="0"/>
          <a:chExt cx="0" cy="0"/>
        </a:xfrm>
      </p:grpSpPr>
      <p:sp>
        <p:nvSpPr>
          <p:cNvPr id="1048995" name="矩形 15"/>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296"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297" name="图片 11"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grpSp>
        <p:nvGrpSpPr>
          <p:cNvPr id="214" name="组合 23"/>
          <p:cNvGrpSpPr/>
          <p:nvPr/>
        </p:nvGrpSpPr>
        <p:grpSpPr>
          <a:xfrm>
            <a:off x="-24765" y="1553845"/>
            <a:ext cx="9505315" cy="5351145"/>
            <a:chOff x="-24679" y="1553713"/>
            <a:chExt cx="9505039" cy="4032000"/>
          </a:xfrm>
          <a:solidFill>
            <a:srgbClr val="00B050"/>
          </a:solidFill>
        </p:grpSpPr>
        <p:sp>
          <p:nvSpPr>
            <p:cNvPr id="1048996" name="矩形 20"/>
            <p:cNvSpPr/>
            <p:nvPr/>
          </p:nvSpPr>
          <p:spPr>
            <a:xfrm>
              <a:off x="-24679" y="1553713"/>
              <a:ext cx="9209098" cy="4019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7CB00"/>
                </a:solidFill>
              </a:endParaRPr>
            </a:p>
          </p:txBody>
        </p:sp>
        <p:sp>
          <p:nvSpPr>
            <p:cNvPr id="1048997" name="矩形 21"/>
            <p:cNvSpPr/>
            <p:nvPr/>
          </p:nvSpPr>
          <p:spPr>
            <a:xfrm flipH="1">
              <a:off x="9336360" y="1553713"/>
              <a:ext cx="144000" cy="4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048998" name="矩形 14"/>
          <p:cNvSpPr/>
          <p:nvPr/>
        </p:nvSpPr>
        <p:spPr>
          <a:xfrm>
            <a:off x="102235" y="1485265"/>
            <a:ext cx="8940165" cy="4015741"/>
          </a:xfrm>
          <a:prstGeom prst="rect">
            <a:avLst/>
          </a:prstGeom>
        </p:spPr>
        <p:txBody>
          <a:bodyPr wrap="square">
            <a:spAutoFit/>
          </a:bodyPr>
          <a:p>
            <a:pPr>
              <a:lnSpc>
                <a:spcPts val="4500"/>
              </a:lnSpc>
            </a:pPr>
            <a:r>
              <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Mahjong in Japan </a:t>
            </a:r>
            <a:endPar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In 1909, a Japanese man brought Chinese mahjong tiles back to Japan and called them "sparrow". The game quickly gained popularity, leading to the formation of clubs and the creation of </a:t>
            </a:r>
            <a:r>
              <a:rPr lang="zh-CN" altLang="en-US" sz="2800" i="1" u="sng"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Mahjong Pass</a:t>
            </a: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for learning. In 1998, the Japan </a:t>
            </a:r>
            <a:r>
              <a:rPr lang="zh-CN" altLang="en-US" sz="2800" u="sng"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Mahjong Tournament Organizing Committee</a:t>
            </a: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was established, and in 1999, Japan opened the world’s first </a:t>
            </a:r>
            <a:r>
              <a:rPr lang="zh-CN" altLang="en-US" sz="2800" u="sng"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mahjong museum</a:t>
            </a: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endPar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999"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217" name=""/>
        <p:cNvGrpSpPr/>
        <p:nvPr/>
      </p:nvGrpSpPr>
      <p:grpSpPr>
        <a:xfrm>
          <a:off x="0" y="0"/>
          <a:ext cx="0" cy="0"/>
          <a:chOff x="0" y="0"/>
          <a:chExt cx="0" cy="0"/>
        </a:xfrm>
      </p:grpSpPr>
      <p:sp>
        <p:nvSpPr>
          <p:cNvPr id="1049003" name="矩形 15"/>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299"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300" name="图片 11"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pic>
        <p:nvPicPr>
          <p:cNvPr id="2097301" name="图片 7" descr="图片包含 游戏机&#10;&#10;描述已自动生成"/>
          <p:cNvPicPr>
            <a:picLocks noChangeAspect="1"/>
          </p:cNvPicPr>
          <p:nvPr/>
        </p:nvPicPr>
        <p:blipFill>
          <a:blip r:embed="rId4"/>
          <a:stretch>
            <a:fillRect/>
          </a:stretch>
        </p:blipFill>
        <p:spPr>
          <a:xfrm>
            <a:off x="9984432" y="1484784"/>
            <a:ext cx="1364981" cy="1364981"/>
          </a:xfrm>
          <a:prstGeom prst="rect">
            <a:avLst/>
          </a:prstGeom>
        </p:spPr>
      </p:pic>
      <p:grpSp>
        <p:nvGrpSpPr>
          <p:cNvPr id="218" name="组合 23"/>
          <p:cNvGrpSpPr/>
          <p:nvPr/>
        </p:nvGrpSpPr>
        <p:grpSpPr>
          <a:xfrm>
            <a:off x="-24765" y="1553845"/>
            <a:ext cx="9505315" cy="5351145"/>
            <a:chOff x="-24679" y="1553713"/>
            <a:chExt cx="9505039" cy="4032000"/>
          </a:xfrm>
          <a:solidFill>
            <a:srgbClr val="00B050"/>
          </a:solidFill>
        </p:grpSpPr>
        <p:sp>
          <p:nvSpPr>
            <p:cNvPr id="1049004" name="矩形 20"/>
            <p:cNvSpPr/>
            <p:nvPr/>
          </p:nvSpPr>
          <p:spPr>
            <a:xfrm>
              <a:off x="-24679" y="1553713"/>
              <a:ext cx="9209098" cy="4019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00B050"/>
                </a:solidFill>
              </a:endParaRPr>
            </a:p>
          </p:txBody>
        </p:sp>
        <p:sp>
          <p:nvSpPr>
            <p:cNvPr id="1049005" name="矩形 21"/>
            <p:cNvSpPr/>
            <p:nvPr/>
          </p:nvSpPr>
          <p:spPr>
            <a:xfrm flipH="1">
              <a:off x="9336360" y="1553713"/>
              <a:ext cx="144000" cy="4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00B050"/>
                </a:solidFill>
              </a:endParaRPr>
            </a:p>
          </p:txBody>
        </p:sp>
      </p:grpSp>
      <p:sp>
        <p:nvSpPr>
          <p:cNvPr id="1049006" name="矩形 14"/>
          <p:cNvSpPr/>
          <p:nvPr/>
        </p:nvSpPr>
        <p:spPr>
          <a:xfrm>
            <a:off x="102235" y="1485265"/>
            <a:ext cx="8940165" cy="5273040"/>
          </a:xfrm>
          <a:prstGeom prst="rect">
            <a:avLst/>
          </a:prstGeom>
        </p:spPr>
        <p:txBody>
          <a:bodyPr wrap="square">
            <a:spAutoFit/>
          </a:bodyPr>
          <a:p>
            <a:pPr>
              <a:lnSpc>
                <a:spcPts val="4500"/>
              </a:lnSpc>
            </a:pPr>
            <a:r>
              <a:rPr lang="en-US" altLang="zh-CN"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C</a:t>
            </a:r>
            <a:r>
              <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Mahjong in Modern China</a:t>
            </a:r>
            <a:r>
              <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In 1998, mahjong was officially recognized as a sport in China, marking a significant milestone. In 2005, the </a:t>
            </a:r>
            <a:r>
              <a:rPr lang="zh-CN" altLang="en-US" sz="2800" u="sng"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World Mahjong Organization</a:t>
            </a: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was established in Beijing, uniting mahjong groups globally. The </a:t>
            </a:r>
            <a:r>
              <a:rPr lang="zh-CN" altLang="en-US" sz="2800" u="sng"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World Mahjong Games</a:t>
            </a: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held annually, is the highest professional competition, likened to the Olympics for</a:t>
            </a:r>
            <a:r>
              <a:rPr lang="en-US" altLang="zh-CN"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mahjong. The first games were in 2015 in China, with players from over 40 countries. China is considering applying to the IOC to include mahjong in the Olympics. Mahjong is </a:t>
            </a:r>
            <a:r>
              <a:rPr lang="zh-CN" altLang="en-US" sz="2800" u="sng"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the sixth 'mind sport'</a:t>
            </a:r>
            <a:r>
              <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recognized by the International Mind Sports Association.</a:t>
            </a:r>
            <a:endParaRPr lang="zh-CN" altLang="en-US" sz="2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9007"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97302" name="图片 1" descr="微信图片_20240916211228"/>
          <p:cNvPicPr>
            <a:picLocks noChangeAspect="1"/>
          </p:cNvPicPr>
          <p:nvPr/>
        </p:nvPicPr>
        <p:blipFill>
          <a:blip r:embed="rId5"/>
          <a:stretch>
            <a:fillRect/>
          </a:stretch>
        </p:blipFill>
        <p:spPr>
          <a:xfrm>
            <a:off x="9632315" y="908685"/>
            <a:ext cx="2199005" cy="21990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238" name=""/>
        <p:cNvGrpSpPr/>
        <p:nvPr/>
      </p:nvGrpSpPr>
      <p:grpSpPr>
        <a:xfrm>
          <a:off x="0" y="0"/>
          <a:ext cx="0" cy="0"/>
          <a:chOff x="0" y="0"/>
          <a:chExt cx="0" cy="0"/>
        </a:xfrm>
      </p:grpSpPr>
      <p:pic>
        <p:nvPicPr>
          <p:cNvPr id="2097303" name="图片 3"/>
          <p:cNvPicPr>
            <a:picLocks noChangeAspect="1"/>
          </p:cNvPicPr>
          <p:nvPr/>
        </p:nvPicPr>
        <p:blipFill>
          <a:blip r:embed="rId1" cstate="print"/>
          <a:stretch>
            <a:fillRect/>
          </a:stretch>
        </p:blipFill>
        <p:spPr>
          <a:xfrm>
            <a:off x="0" y="-755976"/>
            <a:ext cx="12192000" cy="7613976"/>
          </a:xfrm>
          <a:prstGeom prst="rect">
            <a:avLst/>
          </a:prstGeom>
        </p:spPr>
      </p:pic>
      <p:sp>
        <p:nvSpPr>
          <p:cNvPr id="1049016" name="图形 4"/>
          <p:cNvSpPr/>
          <p:nvPr/>
        </p:nvSpPr>
        <p:spPr>
          <a:xfrm>
            <a:off x="0" y="-3699792"/>
            <a:ext cx="12192000" cy="12192000"/>
          </a:xfrm>
          <a:custGeom>
            <a:avLst/>
            <a:gdLst>
              <a:gd name="connsiteX0" fmla="*/ 1768642 w 12192000"/>
              <a:gd name="connsiteY0" fmla="*/ 8983579 h 12192000"/>
              <a:gd name="connsiteX1" fmla="*/ 2005223 w 12192000"/>
              <a:gd name="connsiteY1" fmla="*/ 8827208 h 12192000"/>
              <a:gd name="connsiteX2" fmla="*/ 2161594 w 12192000"/>
              <a:gd name="connsiteY2" fmla="*/ 9063789 h 12192000"/>
              <a:gd name="connsiteX3" fmla="*/ 1925013 w 12192000"/>
              <a:gd name="connsiteY3" fmla="*/ 9220160 h 12192000"/>
              <a:gd name="connsiteX4" fmla="*/ 1768642 w 12192000"/>
              <a:gd name="connsiteY4" fmla="*/ 9063789 h 12192000"/>
              <a:gd name="connsiteX5" fmla="*/ 0 w 12192000"/>
              <a:gd name="connsiteY5" fmla="*/ 9063789 h 12192000"/>
              <a:gd name="connsiteX6" fmla="*/ 0 w 12192000"/>
              <a:gd name="connsiteY6" fmla="*/ 8983579 h 12192000"/>
              <a:gd name="connsiteX7" fmla="*/ 1768642 w 12192000"/>
              <a:gd name="connsiteY7" fmla="*/ 8983579 h 12192000"/>
              <a:gd name="connsiteX8" fmla="*/ 8185485 w 12192000"/>
              <a:gd name="connsiteY8" fmla="*/ 10908632 h 12192000"/>
              <a:gd name="connsiteX9" fmla="*/ 8422065 w 12192000"/>
              <a:gd name="connsiteY9" fmla="*/ 10752262 h 12192000"/>
              <a:gd name="connsiteX10" fmla="*/ 8578435 w 12192000"/>
              <a:gd name="connsiteY10" fmla="*/ 10988842 h 12192000"/>
              <a:gd name="connsiteX11" fmla="*/ 8341855 w 12192000"/>
              <a:gd name="connsiteY11" fmla="*/ 11145212 h 12192000"/>
              <a:gd name="connsiteX12" fmla="*/ 8185485 w 12192000"/>
              <a:gd name="connsiteY12" fmla="*/ 10988842 h 12192000"/>
              <a:gd name="connsiteX13" fmla="*/ 3288632 w 12192000"/>
              <a:gd name="connsiteY13" fmla="*/ 10988842 h 12192000"/>
              <a:gd name="connsiteX14" fmla="*/ 3288632 w 12192000"/>
              <a:gd name="connsiteY14" fmla="*/ 10908632 h 12192000"/>
              <a:gd name="connsiteX15" fmla="*/ 8185485 w 12192000"/>
              <a:gd name="connsiteY15" fmla="*/ 10908632 h 12192000"/>
              <a:gd name="connsiteX16" fmla="*/ 10503568 w 12192000"/>
              <a:gd name="connsiteY16" fmla="*/ 9063789 h 12192000"/>
              <a:gd name="connsiteX17" fmla="*/ 10266988 w 12192000"/>
              <a:gd name="connsiteY17" fmla="*/ 9220160 h 12192000"/>
              <a:gd name="connsiteX18" fmla="*/ 10110617 w 12192000"/>
              <a:gd name="connsiteY18" fmla="*/ 8983579 h 12192000"/>
              <a:gd name="connsiteX19" fmla="*/ 10347198 w 12192000"/>
              <a:gd name="connsiteY19" fmla="*/ 8827208 h 12192000"/>
              <a:gd name="connsiteX20" fmla="*/ 10503568 w 12192000"/>
              <a:gd name="connsiteY20" fmla="*/ 8983579 h 12192000"/>
              <a:gd name="connsiteX21" fmla="*/ 12192000 w 12192000"/>
              <a:gd name="connsiteY21" fmla="*/ 8983579 h 12192000"/>
              <a:gd name="connsiteX22" fmla="*/ 12192000 w 12192000"/>
              <a:gd name="connsiteY22" fmla="*/ 9063789 h 12192000"/>
              <a:gd name="connsiteX23" fmla="*/ 10503568 w 12192000"/>
              <a:gd name="connsiteY23" fmla="*/ 9063789 h 12192000"/>
              <a:gd name="connsiteX24" fmla="*/ 10503568 w 12192000"/>
              <a:gd name="connsiteY24" fmla="*/ 9705474 h 12192000"/>
              <a:gd name="connsiteX25" fmla="*/ 10266988 w 12192000"/>
              <a:gd name="connsiteY25" fmla="*/ 9861844 h 12192000"/>
              <a:gd name="connsiteX26" fmla="*/ 10110617 w 12192000"/>
              <a:gd name="connsiteY26" fmla="*/ 9625263 h 12192000"/>
              <a:gd name="connsiteX27" fmla="*/ 10347198 w 12192000"/>
              <a:gd name="connsiteY27" fmla="*/ 9468893 h 12192000"/>
              <a:gd name="connsiteX28" fmla="*/ 10503568 w 12192000"/>
              <a:gd name="connsiteY28" fmla="*/ 9625263 h 12192000"/>
              <a:gd name="connsiteX29" fmla="*/ 12192000 w 12192000"/>
              <a:gd name="connsiteY29" fmla="*/ 9625263 h 12192000"/>
              <a:gd name="connsiteX30" fmla="*/ 12192000 w 12192000"/>
              <a:gd name="connsiteY30" fmla="*/ 9705474 h 12192000"/>
              <a:gd name="connsiteX31" fmla="*/ 10503568 w 12192000"/>
              <a:gd name="connsiteY31" fmla="*/ 9705474 h 12192000"/>
              <a:gd name="connsiteX32" fmla="*/ 10752221 w 12192000"/>
              <a:gd name="connsiteY32" fmla="*/ 5133474 h 12192000"/>
              <a:gd name="connsiteX33" fmla="*/ 10988802 w 12192000"/>
              <a:gd name="connsiteY33" fmla="*/ 4977103 h 12192000"/>
              <a:gd name="connsiteX34" fmla="*/ 11145173 w 12192000"/>
              <a:gd name="connsiteY34" fmla="*/ 5213684 h 12192000"/>
              <a:gd name="connsiteX35" fmla="*/ 10908591 w 12192000"/>
              <a:gd name="connsiteY35" fmla="*/ 5370055 h 12192000"/>
              <a:gd name="connsiteX36" fmla="*/ 10752221 w 12192000"/>
              <a:gd name="connsiteY36" fmla="*/ 5213684 h 12192000"/>
              <a:gd name="connsiteX37" fmla="*/ 7295147 w 12192000"/>
              <a:gd name="connsiteY37" fmla="*/ 5213684 h 12192000"/>
              <a:gd name="connsiteX38" fmla="*/ 7058567 w 12192000"/>
              <a:gd name="connsiteY38" fmla="*/ 5370055 h 12192000"/>
              <a:gd name="connsiteX39" fmla="*/ 6902196 w 12192000"/>
              <a:gd name="connsiteY39" fmla="*/ 5133474 h 12192000"/>
              <a:gd name="connsiteX40" fmla="*/ 7138777 w 12192000"/>
              <a:gd name="connsiteY40" fmla="*/ 4977103 h 12192000"/>
              <a:gd name="connsiteX41" fmla="*/ 7295147 w 12192000"/>
              <a:gd name="connsiteY41" fmla="*/ 5133474 h 12192000"/>
              <a:gd name="connsiteX42" fmla="*/ 10752221 w 12192000"/>
              <a:gd name="connsiteY42" fmla="*/ 5133474 h 12192000"/>
              <a:gd name="connsiteX43" fmla="*/ 485274 w 12192000"/>
              <a:gd name="connsiteY43" fmla="*/ 3208421 h 12192000"/>
              <a:gd name="connsiteX44" fmla="*/ 721855 w 12192000"/>
              <a:gd name="connsiteY44" fmla="*/ 3052051 h 12192000"/>
              <a:gd name="connsiteX45" fmla="*/ 878225 w 12192000"/>
              <a:gd name="connsiteY45" fmla="*/ 3288632 h 12192000"/>
              <a:gd name="connsiteX46" fmla="*/ 641644 w 12192000"/>
              <a:gd name="connsiteY46" fmla="*/ 3445002 h 12192000"/>
              <a:gd name="connsiteX47" fmla="*/ 485274 w 12192000"/>
              <a:gd name="connsiteY47" fmla="*/ 3288632 h 12192000"/>
              <a:gd name="connsiteX48" fmla="*/ 0 w 12192000"/>
              <a:gd name="connsiteY48" fmla="*/ 3288632 h 12192000"/>
              <a:gd name="connsiteX49" fmla="*/ 0 w 12192000"/>
              <a:gd name="connsiteY49" fmla="*/ 3208421 h 12192000"/>
              <a:gd name="connsiteX50" fmla="*/ 485274 w 12192000"/>
              <a:gd name="connsiteY50" fmla="*/ 3208421 h 12192000"/>
              <a:gd name="connsiteX51" fmla="*/ 7936832 w 12192000"/>
              <a:gd name="connsiteY51" fmla="*/ 4572000 h 12192000"/>
              <a:gd name="connsiteX52" fmla="*/ 7700251 w 12192000"/>
              <a:gd name="connsiteY52" fmla="*/ 4728371 h 12192000"/>
              <a:gd name="connsiteX53" fmla="*/ 7543881 w 12192000"/>
              <a:gd name="connsiteY53" fmla="*/ 4491790 h 12192000"/>
              <a:gd name="connsiteX54" fmla="*/ 7780462 w 12192000"/>
              <a:gd name="connsiteY54" fmla="*/ 4335419 h 12192000"/>
              <a:gd name="connsiteX55" fmla="*/ 7936832 w 12192000"/>
              <a:gd name="connsiteY55" fmla="*/ 4491790 h 12192000"/>
              <a:gd name="connsiteX56" fmla="*/ 11393906 w 12192000"/>
              <a:gd name="connsiteY56" fmla="*/ 4491790 h 12192000"/>
              <a:gd name="connsiteX57" fmla="*/ 11630486 w 12192000"/>
              <a:gd name="connsiteY57" fmla="*/ 4335419 h 12192000"/>
              <a:gd name="connsiteX58" fmla="*/ 11786857 w 12192000"/>
              <a:gd name="connsiteY58" fmla="*/ 4572000 h 12192000"/>
              <a:gd name="connsiteX59" fmla="*/ 11550275 w 12192000"/>
              <a:gd name="connsiteY59" fmla="*/ 4728371 h 12192000"/>
              <a:gd name="connsiteX60" fmla="*/ 11393906 w 12192000"/>
              <a:gd name="connsiteY60" fmla="*/ 4572000 h 12192000"/>
              <a:gd name="connsiteX61" fmla="*/ 7936832 w 12192000"/>
              <a:gd name="connsiteY61" fmla="*/ 4572000 h 12192000"/>
              <a:gd name="connsiteX62" fmla="*/ 10347158 w 12192000"/>
              <a:gd name="connsiteY62" fmla="*/ 485274 h 12192000"/>
              <a:gd name="connsiteX63" fmla="*/ 10503528 w 12192000"/>
              <a:gd name="connsiteY63" fmla="*/ 721855 h 12192000"/>
              <a:gd name="connsiteX64" fmla="*/ 10266947 w 12192000"/>
              <a:gd name="connsiteY64" fmla="*/ 878225 h 12192000"/>
              <a:gd name="connsiteX65" fmla="*/ 10110577 w 12192000"/>
              <a:gd name="connsiteY65" fmla="*/ 641644 h 12192000"/>
              <a:gd name="connsiteX66" fmla="*/ 10266947 w 12192000"/>
              <a:gd name="connsiteY66" fmla="*/ 485274 h 12192000"/>
              <a:gd name="connsiteX67" fmla="*/ 10266947 w 12192000"/>
              <a:gd name="connsiteY67" fmla="*/ 0 h 12192000"/>
              <a:gd name="connsiteX68" fmla="*/ 10347158 w 12192000"/>
              <a:gd name="connsiteY68" fmla="*/ 0 h 12192000"/>
              <a:gd name="connsiteX69" fmla="*/ 10347158 w 12192000"/>
              <a:gd name="connsiteY69" fmla="*/ 485274 h 12192000"/>
              <a:gd name="connsiteX70" fmla="*/ 7780421 w 12192000"/>
              <a:gd name="connsiteY70" fmla="*/ 8827169 h 12192000"/>
              <a:gd name="connsiteX71" fmla="*/ 7936792 w 12192000"/>
              <a:gd name="connsiteY71" fmla="*/ 9063749 h 12192000"/>
              <a:gd name="connsiteX72" fmla="*/ 7700211 w 12192000"/>
              <a:gd name="connsiteY72" fmla="*/ 9220120 h 12192000"/>
              <a:gd name="connsiteX73" fmla="*/ 7543840 w 12192000"/>
              <a:gd name="connsiteY73" fmla="*/ 8983539 h 12192000"/>
              <a:gd name="connsiteX74" fmla="*/ 7700211 w 12192000"/>
              <a:gd name="connsiteY74" fmla="*/ 8827169 h 12192000"/>
              <a:gd name="connsiteX75" fmla="*/ 7700211 w 12192000"/>
              <a:gd name="connsiteY75" fmla="*/ 6653463 h 12192000"/>
              <a:gd name="connsiteX76" fmla="*/ 7543840 w 12192000"/>
              <a:gd name="connsiteY76" fmla="*/ 6416883 h 12192000"/>
              <a:gd name="connsiteX77" fmla="*/ 7780421 w 12192000"/>
              <a:gd name="connsiteY77" fmla="*/ 6260512 h 12192000"/>
              <a:gd name="connsiteX78" fmla="*/ 7936792 w 12192000"/>
              <a:gd name="connsiteY78" fmla="*/ 6497093 h 12192000"/>
              <a:gd name="connsiteX79" fmla="*/ 7780421 w 12192000"/>
              <a:gd name="connsiteY79" fmla="*/ 6653463 h 12192000"/>
              <a:gd name="connsiteX80" fmla="*/ 7780421 w 12192000"/>
              <a:gd name="connsiteY80" fmla="*/ 8827169 h 12192000"/>
              <a:gd name="connsiteX81" fmla="*/ 9705474 w 12192000"/>
              <a:gd name="connsiteY81" fmla="*/ 878305 h 12192000"/>
              <a:gd name="connsiteX82" fmla="*/ 9705474 w 12192000"/>
              <a:gd name="connsiteY82" fmla="*/ 3208421 h 12192000"/>
              <a:gd name="connsiteX83" fmla="*/ 12192000 w 12192000"/>
              <a:gd name="connsiteY83" fmla="*/ 3208421 h 12192000"/>
              <a:gd name="connsiteX84" fmla="*/ 12192000 w 12192000"/>
              <a:gd name="connsiteY84" fmla="*/ 3288632 h 12192000"/>
              <a:gd name="connsiteX85" fmla="*/ 9625263 w 12192000"/>
              <a:gd name="connsiteY85" fmla="*/ 3288632 h 12192000"/>
              <a:gd name="connsiteX86" fmla="*/ 9625263 w 12192000"/>
              <a:gd name="connsiteY86" fmla="*/ 878305 h 12192000"/>
              <a:gd name="connsiteX87" fmla="*/ 9468893 w 12192000"/>
              <a:gd name="connsiteY87" fmla="*/ 641724 h 12192000"/>
              <a:gd name="connsiteX88" fmla="*/ 9705474 w 12192000"/>
              <a:gd name="connsiteY88" fmla="*/ 485354 h 12192000"/>
              <a:gd name="connsiteX89" fmla="*/ 9861844 w 12192000"/>
              <a:gd name="connsiteY89" fmla="*/ 721935 h 12192000"/>
              <a:gd name="connsiteX90" fmla="*/ 9705474 w 12192000"/>
              <a:gd name="connsiteY90" fmla="*/ 878305 h 12192000"/>
              <a:gd name="connsiteX91" fmla="*/ 10347158 w 12192000"/>
              <a:gd name="connsiteY91" fmla="*/ 1519990 h 12192000"/>
              <a:gd name="connsiteX92" fmla="*/ 10347158 w 12192000"/>
              <a:gd name="connsiteY92" fmla="*/ 2566737 h 12192000"/>
              <a:gd name="connsiteX93" fmla="*/ 12192000 w 12192000"/>
              <a:gd name="connsiteY93" fmla="*/ 2566737 h 12192000"/>
              <a:gd name="connsiteX94" fmla="*/ 12192000 w 12192000"/>
              <a:gd name="connsiteY94" fmla="*/ 2646948 h 12192000"/>
              <a:gd name="connsiteX95" fmla="*/ 10266947 w 12192000"/>
              <a:gd name="connsiteY95" fmla="*/ 2646948 h 12192000"/>
              <a:gd name="connsiteX96" fmla="*/ 10266947 w 12192000"/>
              <a:gd name="connsiteY96" fmla="*/ 1519990 h 12192000"/>
              <a:gd name="connsiteX97" fmla="*/ 10110577 w 12192000"/>
              <a:gd name="connsiteY97" fmla="*/ 1283409 h 12192000"/>
              <a:gd name="connsiteX98" fmla="*/ 10347158 w 12192000"/>
              <a:gd name="connsiteY98" fmla="*/ 1127038 h 12192000"/>
              <a:gd name="connsiteX99" fmla="*/ 10503528 w 12192000"/>
              <a:gd name="connsiteY99" fmla="*/ 1363619 h 12192000"/>
              <a:gd name="connsiteX100" fmla="*/ 10347158 w 12192000"/>
              <a:gd name="connsiteY100" fmla="*/ 1519990 h 12192000"/>
              <a:gd name="connsiteX101" fmla="*/ 5213684 w 12192000"/>
              <a:gd name="connsiteY101" fmla="*/ 5370095 h 12192000"/>
              <a:gd name="connsiteX102" fmla="*/ 5213684 w 12192000"/>
              <a:gd name="connsiteY102" fmla="*/ 8341895 h 12192000"/>
              <a:gd name="connsiteX103" fmla="*/ 5855369 w 12192000"/>
              <a:gd name="connsiteY103" fmla="*/ 8341895 h 12192000"/>
              <a:gd name="connsiteX104" fmla="*/ 5855369 w 12192000"/>
              <a:gd name="connsiteY104" fmla="*/ 8827169 h 12192000"/>
              <a:gd name="connsiteX105" fmla="*/ 6011739 w 12192000"/>
              <a:gd name="connsiteY105" fmla="*/ 9063749 h 12192000"/>
              <a:gd name="connsiteX106" fmla="*/ 5775158 w 12192000"/>
              <a:gd name="connsiteY106" fmla="*/ 9220120 h 12192000"/>
              <a:gd name="connsiteX107" fmla="*/ 5618788 w 12192000"/>
              <a:gd name="connsiteY107" fmla="*/ 8983539 h 12192000"/>
              <a:gd name="connsiteX108" fmla="*/ 5775158 w 12192000"/>
              <a:gd name="connsiteY108" fmla="*/ 8827169 h 12192000"/>
              <a:gd name="connsiteX109" fmla="*/ 5775158 w 12192000"/>
              <a:gd name="connsiteY109" fmla="*/ 8422105 h 12192000"/>
              <a:gd name="connsiteX110" fmla="*/ 5133474 w 12192000"/>
              <a:gd name="connsiteY110" fmla="*/ 8422105 h 12192000"/>
              <a:gd name="connsiteX111" fmla="*/ 5133474 w 12192000"/>
              <a:gd name="connsiteY111" fmla="*/ 5370095 h 12192000"/>
              <a:gd name="connsiteX112" fmla="*/ 4977103 w 12192000"/>
              <a:gd name="connsiteY112" fmla="*/ 5133514 h 12192000"/>
              <a:gd name="connsiteX113" fmla="*/ 5213684 w 12192000"/>
              <a:gd name="connsiteY113" fmla="*/ 4977144 h 12192000"/>
              <a:gd name="connsiteX114" fmla="*/ 5370055 w 12192000"/>
              <a:gd name="connsiteY114" fmla="*/ 5213725 h 12192000"/>
              <a:gd name="connsiteX115" fmla="*/ 5213684 w 12192000"/>
              <a:gd name="connsiteY115" fmla="*/ 5370095 h 12192000"/>
              <a:gd name="connsiteX116" fmla="*/ 4977063 w 12192000"/>
              <a:gd name="connsiteY116" fmla="*/ 4491790 h 12192000"/>
              <a:gd name="connsiteX117" fmla="*/ 5213644 w 12192000"/>
              <a:gd name="connsiteY117" fmla="*/ 4335419 h 12192000"/>
              <a:gd name="connsiteX118" fmla="*/ 5370015 w 12192000"/>
              <a:gd name="connsiteY118" fmla="*/ 4572000 h 12192000"/>
              <a:gd name="connsiteX119" fmla="*/ 5133434 w 12192000"/>
              <a:gd name="connsiteY119" fmla="*/ 4728371 h 12192000"/>
              <a:gd name="connsiteX120" fmla="*/ 4977063 w 12192000"/>
              <a:gd name="connsiteY120" fmla="*/ 4572000 h 12192000"/>
              <a:gd name="connsiteX121" fmla="*/ 4572000 w 12192000"/>
              <a:gd name="connsiteY121" fmla="*/ 4572000 h 12192000"/>
              <a:gd name="connsiteX122" fmla="*/ 4572000 w 12192000"/>
              <a:gd name="connsiteY122" fmla="*/ 6497053 h 12192000"/>
              <a:gd name="connsiteX123" fmla="*/ 3445042 w 12192000"/>
              <a:gd name="connsiteY123" fmla="*/ 6497053 h 12192000"/>
              <a:gd name="connsiteX124" fmla="*/ 3208461 w 12192000"/>
              <a:gd name="connsiteY124" fmla="*/ 6653423 h 12192000"/>
              <a:gd name="connsiteX125" fmla="*/ 3052091 w 12192000"/>
              <a:gd name="connsiteY125" fmla="*/ 6416842 h 12192000"/>
              <a:gd name="connsiteX126" fmla="*/ 3288672 w 12192000"/>
              <a:gd name="connsiteY126" fmla="*/ 6260472 h 12192000"/>
              <a:gd name="connsiteX127" fmla="*/ 3445042 w 12192000"/>
              <a:gd name="connsiteY127" fmla="*/ 6416842 h 12192000"/>
              <a:gd name="connsiteX128" fmla="*/ 4491790 w 12192000"/>
              <a:gd name="connsiteY128" fmla="*/ 6416842 h 12192000"/>
              <a:gd name="connsiteX129" fmla="*/ 4491790 w 12192000"/>
              <a:gd name="connsiteY129" fmla="*/ 4491790 h 12192000"/>
              <a:gd name="connsiteX130" fmla="*/ 4977063 w 12192000"/>
              <a:gd name="connsiteY130" fmla="*/ 4491790 h 12192000"/>
              <a:gd name="connsiteX131" fmla="*/ 4728411 w 12192000"/>
              <a:gd name="connsiteY131" fmla="*/ 9705474 h 12192000"/>
              <a:gd name="connsiteX132" fmla="*/ 4491830 w 12192000"/>
              <a:gd name="connsiteY132" fmla="*/ 9861844 h 12192000"/>
              <a:gd name="connsiteX133" fmla="*/ 4335459 w 12192000"/>
              <a:gd name="connsiteY133" fmla="*/ 9625263 h 12192000"/>
              <a:gd name="connsiteX134" fmla="*/ 4572040 w 12192000"/>
              <a:gd name="connsiteY134" fmla="*/ 9468893 h 12192000"/>
              <a:gd name="connsiteX135" fmla="*/ 4728411 w 12192000"/>
              <a:gd name="connsiteY135" fmla="*/ 9625263 h 12192000"/>
              <a:gd name="connsiteX136" fmla="*/ 7058527 w 12192000"/>
              <a:gd name="connsiteY136" fmla="*/ 9625263 h 12192000"/>
              <a:gd name="connsiteX137" fmla="*/ 7058527 w 12192000"/>
              <a:gd name="connsiteY137" fmla="*/ 6653463 h 12192000"/>
              <a:gd name="connsiteX138" fmla="*/ 6902156 w 12192000"/>
              <a:gd name="connsiteY138" fmla="*/ 6416883 h 12192000"/>
              <a:gd name="connsiteX139" fmla="*/ 7138737 w 12192000"/>
              <a:gd name="connsiteY139" fmla="*/ 6260512 h 12192000"/>
              <a:gd name="connsiteX140" fmla="*/ 7295108 w 12192000"/>
              <a:gd name="connsiteY140" fmla="*/ 6497093 h 12192000"/>
              <a:gd name="connsiteX141" fmla="*/ 7138737 w 12192000"/>
              <a:gd name="connsiteY141" fmla="*/ 6653463 h 12192000"/>
              <a:gd name="connsiteX142" fmla="*/ 7138737 w 12192000"/>
              <a:gd name="connsiteY142" fmla="*/ 9705474 h 12192000"/>
              <a:gd name="connsiteX143" fmla="*/ 4728411 w 12192000"/>
              <a:gd name="connsiteY143" fmla="*/ 9705474 h 12192000"/>
              <a:gd name="connsiteX144" fmla="*/ 4086727 w 12192000"/>
              <a:gd name="connsiteY144" fmla="*/ 7138737 h 12192000"/>
              <a:gd name="connsiteX145" fmla="*/ 3850145 w 12192000"/>
              <a:gd name="connsiteY145" fmla="*/ 7295108 h 12192000"/>
              <a:gd name="connsiteX146" fmla="*/ 3693775 w 12192000"/>
              <a:gd name="connsiteY146" fmla="*/ 7058527 h 12192000"/>
              <a:gd name="connsiteX147" fmla="*/ 3930356 w 12192000"/>
              <a:gd name="connsiteY147" fmla="*/ 6902156 h 12192000"/>
              <a:gd name="connsiteX148" fmla="*/ 4086727 w 12192000"/>
              <a:gd name="connsiteY148" fmla="*/ 7058527 h 12192000"/>
              <a:gd name="connsiteX149" fmla="*/ 4572000 w 12192000"/>
              <a:gd name="connsiteY149" fmla="*/ 7058527 h 12192000"/>
              <a:gd name="connsiteX150" fmla="*/ 4572000 w 12192000"/>
              <a:gd name="connsiteY150" fmla="*/ 8983579 h 12192000"/>
              <a:gd name="connsiteX151" fmla="*/ 4977063 w 12192000"/>
              <a:gd name="connsiteY151" fmla="*/ 8983579 h 12192000"/>
              <a:gd name="connsiteX152" fmla="*/ 5213644 w 12192000"/>
              <a:gd name="connsiteY152" fmla="*/ 8827208 h 12192000"/>
              <a:gd name="connsiteX153" fmla="*/ 5370015 w 12192000"/>
              <a:gd name="connsiteY153" fmla="*/ 9063789 h 12192000"/>
              <a:gd name="connsiteX154" fmla="*/ 5133434 w 12192000"/>
              <a:gd name="connsiteY154" fmla="*/ 9220160 h 12192000"/>
              <a:gd name="connsiteX155" fmla="*/ 4977063 w 12192000"/>
              <a:gd name="connsiteY155" fmla="*/ 9063789 h 12192000"/>
              <a:gd name="connsiteX156" fmla="*/ 4491790 w 12192000"/>
              <a:gd name="connsiteY156" fmla="*/ 9063789 h 12192000"/>
              <a:gd name="connsiteX157" fmla="*/ 4491790 w 12192000"/>
              <a:gd name="connsiteY157" fmla="*/ 7138737 h 12192000"/>
              <a:gd name="connsiteX158" fmla="*/ 4086727 w 12192000"/>
              <a:gd name="connsiteY158" fmla="*/ 7138737 h 12192000"/>
              <a:gd name="connsiteX159" fmla="*/ 2646947 w 12192000"/>
              <a:gd name="connsiteY159" fmla="*/ 11393906 h 12192000"/>
              <a:gd name="connsiteX160" fmla="*/ 2803318 w 12192000"/>
              <a:gd name="connsiteY160" fmla="*/ 11630486 h 12192000"/>
              <a:gd name="connsiteX161" fmla="*/ 2566737 w 12192000"/>
              <a:gd name="connsiteY161" fmla="*/ 11786857 h 12192000"/>
              <a:gd name="connsiteX162" fmla="*/ 2410367 w 12192000"/>
              <a:gd name="connsiteY162" fmla="*/ 11550275 h 12192000"/>
              <a:gd name="connsiteX163" fmla="*/ 2566737 w 12192000"/>
              <a:gd name="connsiteY163" fmla="*/ 11393906 h 12192000"/>
              <a:gd name="connsiteX164" fmla="*/ 2566737 w 12192000"/>
              <a:gd name="connsiteY164" fmla="*/ 10988842 h 12192000"/>
              <a:gd name="connsiteX165" fmla="*/ 2005263 w 12192000"/>
              <a:gd name="connsiteY165" fmla="*/ 10988842 h 12192000"/>
              <a:gd name="connsiteX166" fmla="*/ 2005263 w 12192000"/>
              <a:gd name="connsiteY166" fmla="*/ 12192000 h 12192000"/>
              <a:gd name="connsiteX167" fmla="*/ 1925053 w 12192000"/>
              <a:gd name="connsiteY167" fmla="*/ 12192000 h 12192000"/>
              <a:gd name="connsiteX168" fmla="*/ 1925053 w 12192000"/>
              <a:gd name="connsiteY168" fmla="*/ 10908632 h 12192000"/>
              <a:gd name="connsiteX169" fmla="*/ 2646947 w 12192000"/>
              <a:gd name="connsiteY169" fmla="*/ 10908632 h 12192000"/>
              <a:gd name="connsiteX170" fmla="*/ 2646947 w 12192000"/>
              <a:gd name="connsiteY170" fmla="*/ 11393906 h 12192000"/>
              <a:gd name="connsiteX171" fmla="*/ 9468853 w 12192000"/>
              <a:gd name="connsiteY171" fmla="*/ 7058527 h 12192000"/>
              <a:gd name="connsiteX172" fmla="*/ 9705433 w 12192000"/>
              <a:gd name="connsiteY172" fmla="*/ 6902156 h 12192000"/>
              <a:gd name="connsiteX173" fmla="*/ 9861804 w 12192000"/>
              <a:gd name="connsiteY173" fmla="*/ 7138737 h 12192000"/>
              <a:gd name="connsiteX174" fmla="*/ 9625223 w 12192000"/>
              <a:gd name="connsiteY174" fmla="*/ 7295108 h 12192000"/>
              <a:gd name="connsiteX175" fmla="*/ 9468853 w 12192000"/>
              <a:gd name="connsiteY175" fmla="*/ 7138737 h 12192000"/>
              <a:gd name="connsiteX176" fmla="*/ 9063789 w 12192000"/>
              <a:gd name="connsiteY176" fmla="*/ 7138737 h 12192000"/>
              <a:gd name="connsiteX177" fmla="*/ 9063789 w 12192000"/>
              <a:gd name="connsiteY177" fmla="*/ 10908632 h 12192000"/>
              <a:gd name="connsiteX178" fmla="*/ 10988842 w 12192000"/>
              <a:gd name="connsiteY178" fmla="*/ 10908632 h 12192000"/>
              <a:gd name="connsiteX179" fmla="*/ 10988842 w 12192000"/>
              <a:gd name="connsiteY179" fmla="*/ 12192000 h 12192000"/>
              <a:gd name="connsiteX180" fmla="*/ 10908632 w 12192000"/>
              <a:gd name="connsiteY180" fmla="*/ 12192000 h 12192000"/>
              <a:gd name="connsiteX181" fmla="*/ 10908632 w 12192000"/>
              <a:gd name="connsiteY181" fmla="*/ 10988842 h 12192000"/>
              <a:gd name="connsiteX182" fmla="*/ 8983579 w 12192000"/>
              <a:gd name="connsiteY182" fmla="*/ 10988842 h 12192000"/>
              <a:gd name="connsiteX183" fmla="*/ 8983579 w 12192000"/>
              <a:gd name="connsiteY183" fmla="*/ 7058527 h 12192000"/>
              <a:gd name="connsiteX184" fmla="*/ 9468853 w 12192000"/>
              <a:gd name="connsiteY184" fmla="*/ 7058527 h 12192000"/>
              <a:gd name="connsiteX185" fmla="*/ 10503568 w 12192000"/>
              <a:gd name="connsiteY185" fmla="*/ 5855369 h 12192000"/>
              <a:gd name="connsiteX186" fmla="*/ 10266988 w 12192000"/>
              <a:gd name="connsiteY186" fmla="*/ 6011739 h 12192000"/>
              <a:gd name="connsiteX187" fmla="*/ 10110617 w 12192000"/>
              <a:gd name="connsiteY187" fmla="*/ 5775158 h 12192000"/>
              <a:gd name="connsiteX188" fmla="*/ 10347198 w 12192000"/>
              <a:gd name="connsiteY188" fmla="*/ 5618788 h 12192000"/>
              <a:gd name="connsiteX189" fmla="*/ 10503568 w 12192000"/>
              <a:gd name="connsiteY189" fmla="*/ 5775158 h 12192000"/>
              <a:gd name="connsiteX190" fmla="*/ 10988842 w 12192000"/>
              <a:gd name="connsiteY190" fmla="*/ 5775158 h 12192000"/>
              <a:gd name="connsiteX191" fmla="*/ 10988842 w 12192000"/>
              <a:gd name="connsiteY191" fmla="*/ 7543801 h 12192000"/>
              <a:gd name="connsiteX192" fmla="*/ 11145212 w 12192000"/>
              <a:gd name="connsiteY192" fmla="*/ 7780381 h 12192000"/>
              <a:gd name="connsiteX193" fmla="*/ 10908632 w 12192000"/>
              <a:gd name="connsiteY193" fmla="*/ 7936751 h 12192000"/>
              <a:gd name="connsiteX194" fmla="*/ 10752262 w 12192000"/>
              <a:gd name="connsiteY194" fmla="*/ 7700170 h 12192000"/>
              <a:gd name="connsiteX195" fmla="*/ 10908632 w 12192000"/>
              <a:gd name="connsiteY195" fmla="*/ 7543801 h 12192000"/>
              <a:gd name="connsiteX196" fmla="*/ 10908632 w 12192000"/>
              <a:gd name="connsiteY196" fmla="*/ 5855369 h 12192000"/>
              <a:gd name="connsiteX197" fmla="*/ 10503568 w 12192000"/>
              <a:gd name="connsiteY197" fmla="*/ 5855369 h 12192000"/>
              <a:gd name="connsiteX198" fmla="*/ 7936832 w 12192000"/>
              <a:gd name="connsiteY198" fmla="*/ 9705474 h 12192000"/>
              <a:gd name="connsiteX199" fmla="*/ 7700251 w 12192000"/>
              <a:gd name="connsiteY199" fmla="*/ 9861844 h 12192000"/>
              <a:gd name="connsiteX200" fmla="*/ 7543881 w 12192000"/>
              <a:gd name="connsiteY200" fmla="*/ 9625263 h 12192000"/>
              <a:gd name="connsiteX201" fmla="*/ 7780462 w 12192000"/>
              <a:gd name="connsiteY201" fmla="*/ 9468893 h 12192000"/>
              <a:gd name="connsiteX202" fmla="*/ 7936832 w 12192000"/>
              <a:gd name="connsiteY202" fmla="*/ 9625263 h 12192000"/>
              <a:gd name="connsiteX203" fmla="*/ 8341895 w 12192000"/>
              <a:gd name="connsiteY203" fmla="*/ 9625263 h 12192000"/>
              <a:gd name="connsiteX204" fmla="*/ 8341895 w 12192000"/>
              <a:gd name="connsiteY204" fmla="*/ 6416842 h 12192000"/>
              <a:gd name="connsiteX205" fmla="*/ 8983579 w 12192000"/>
              <a:gd name="connsiteY205" fmla="*/ 6416842 h 12192000"/>
              <a:gd name="connsiteX206" fmla="*/ 8983579 w 12192000"/>
              <a:gd name="connsiteY206" fmla="*/ 5855369 h 12192000"/>
              <a:gd name="connsiteX207" fmla="*/ 7295147 w 12192000"/>
              <a:gd name="connsiteY207" fmla="*/ 5855369 h 12192000"/>
              <a:gd name="connsiteX208" fmla="*/ 7058567 w 12192000"/>
              <a:gd name="connsiteY208" fmla="*/ 6011739 h 12192000"/>
              <a:gd name="connsiteX209" fmla="*/ 6902196 w 12192000"/>
              <a:gd name="connsiteY209" fmla="*/ 5775158 h 12192000"/>
              <a:gd name="connsiteX210" fmla="*/ 7138777 w 12192000"/>
              <a:gd name="connsiteY210" fmla="*/ 5618788 h 12192000"/>
              <a:gd name="connsiteX211" fmla="*/ 7295147 w 12192000"/>
              <a:gd name="connsiteY211" fmla="*/ 5775158 h 12192000"/>
              <a:gd name="connsiteX212" fmla="*/ 9063789 w 12192000"/>
              <a:gd name="connsiteY212" fmla="*/ 5775158 h 12192000"/>
              <a:gd name="connsiteX213" fmla="*/ 9063789 w 12192000"/>
              <a:gd name="connsiteY213" fmla="*/ 6497053 h 12192000"/>
              <a:gd name="connsiteX214" fmla="*/ 8422105 w 12192000"/>
              <a:gd name="connsiteY214" fmla="*/ 6497053 h 12192000"/>
              <a:gd name="connsiteX215" fmla="*/ 8422105 w 12192000"/>
              <a:gd name="connsiteY215" fmla="*/ 9705474 h 12192000"/>
              <a:gd name="connsiteX216" fmla="*/ 7936832 w 12192000"/>
              <a:gd name="connsiteY216" fmla="*/ 9705474 h 12192000"/>
              <a:gd name="connsiteX217" fmla="*/ 11393906 w 12192000"/>
              <a:gd name="connsiteY217" fmla="*/ 1283368 h 12192000"/>
              <a:gd name="connsiteX218" fmla="*/ 11630486 w 12192000"/>
              <a:gd name="connsiteY218" fmla="*/ 1126998 h 12192000"/>
              <a:gd name="connsiteX219" fmla="*/ 11786857 w 12192000"/>
              <a:gd name="connsiteY219" fmla="*/ 1363579 h 12192000"/>
              <a:gd name="connsiteX220" fmla="*/ 11550275 w 12192000"/>
              <a:gd name="connsiteY220" fmla="*/ 1519949 h 12192000"/>
              <a:gd name="connsiteX221" fmla="*/ 11393906 w 12192000"/>
              <a:gd name="connsiteY221" fmla="*/ 1363579 h 12192000"/>
              <a:gd name="connsiteX222" fmla="*/ 10908632 w 12192000"/>
              <a:gd name="connsiteY222" fmla="*/ 1363579 h 12192000"/>
              <a:gd name="connsiteX223" fmla="*/ 10908632 w 12192000"/>
              <a:gd name="connsiteY223" fmla="*/ 0 h 12192000"/>
              <a:gd name="connsiteX224" fmla="*/ 10988842 w 12192000"/>
              <a:gd name="connsiteY224" fmla="*/ 0 h 12192000"/>
              <a:gd name="connsiteX225" fmla="*/ 10988842 w 12192000"/>
              <a:gd name="connsiteY225" fmla="*/ 1283368 h 12192000"/>
              <a:gd name="connsiteX226" fmla="*/ 11393906 w 12192000"/>
              <a:gd name="connsiteY226" fmla="*/ 1283368 h 12192000"/>
              <a:gd name="connsiteX227" fmla="*/ 3930316 w 12192000"/>
              <a:gd name="connsiteY227" fmla="*/ 4086727 h 12192000"/>
              <a:gd name="connsiteX228" fmla="*/ 3930316 w 12192000"/>
              <a:gd name="connsiteY228" fmla="*/ 5855369 h 12192000"/>
              <a:gd name="connsiteX229" fmla="*/ 2161674 w 12192000"/>
              <a:gd name="connsiteY229" fmla="*/ 5855369 h 12192000"/>
              <a:gd name="connsiteX230" fmla="*/ 1925093 w 12192000"/>
              <a:gd name="connsiteY230" fmla="*/ 6011739 h 12192000"/>
              <a:gd name="connsiteX231" fmla="*/ 1768722 w 12192000"/>
              <a:gd name="connsiteY231" fmla="*/ 5775158 h 12192000"/>
              <a:gd name="connsiteX232" fmla="*/ 2005303 w 12192000"/>
              <a:gd name="connsiteY232" fmla="*/ 5618788 h 12192000"/>
              <a:gd name="connsiteX233" fmla="*/ 2161674 w 12192000"/>
              <a:gd name="connsiteY233" fmla="*/ 5775158 h 12192000"/>
              <a:gd name="connsiteX234" fmla="*/ 3850105 w 12192000"/>
              <a:gd name="connsiteY234" fmla="*/ 5775158 h 12192000"/>
              <a:gd name="connsiteX235" fmla="*/ 3850105 w 12192000"/>
              <a:gd name="connsiteY235" fmla="*/ 4086727 h 12192000"/>
              <a:gd name="connsiteX236" fmla="*/ 3693735 w 12192000"/>
              <a:gd name="connsiteY236" fmla="*/ 3850145 h 12192000"/>
              <a:gd name="connsiteX237" fmla="*/ 3930316 w 12192000"/>
              <a:gd name="connsiteY237" fmla="*/ 3693775 h 12192000"/>
              <a:gd name="connsiteX238" fmla="*/ 4086686 w 12192000"/>
              <a:gd name="connsiteY238" fmla="*/ 3930356 h 12192000"/>
              <a:gd name="connsiteX239" fmla="*/ 3930316 w 12192000"/>
              <a:gd name="connsiteY239" fmla="*/ 4086727 h 12192000"/>
              <a:gd name="connsiteX240" fmla="*/ 2161674 w 12192000"/>
              <a:gd name="connsiteY240" fmla="*/ 1363579 h 12192000"/>
              <a:gd name="connsiteX241" fmla="*/ 1925093 w 12192000"/>
              <a:gd name="connsiteY241" fmla="*/ 1519949 h 12192000"/>
              <a:gd name="connsiteX242" fmla="*/ 1768722 w 12192000"/>
              <a:gd name="connsiteY242" fmla="*/ 1283368 h 12192000"/>
              <a:gd name="connsiteX243" fmla="*/ 2005303 w 12192000"/>
              <a:gd name="connsiteY243" fmla="*/ 1126998 h 12192000"/>
              <a:gd name="connsiteX244" fmla="*/ 2161674 w 12192000"/>
              <a:gd name="connsiteY244" fmla="*/ 1283368 h 12192000"/>
              <a:gd name="connsiteX245" fmla="*/ 3208421 w 12192000"/>
              <a:gd name="connsiteY245" fmla="*/ 1283368 h 12192000"/>
              <a:gd name="connsiteX246" fmla="*/ 3208421 w 12192000"/>
              <a:gd name="connsiteY246" fmla="*/ 0 h 12192000"/>
              <a:gd name="connsiteX247" fmla="*/ 3288632 w 12192000"/>
              <a:gd name="connsiteY247" fmla="*/ 0 h 12192000"/>
              <a:gd name="connsiteX248" fmla="*/ 3288632 w 12192000"/>
              <a:gd name="connsiteY248" fmla="*/ 1363579 h 12192000"/>
              <a:gd name="connsiteX249" fmla="*/ 2161674 w 12192000"/>
              <a:gd name="connsiteY249" fmla="*/ 1363579 h 12192000"/>
              <a:gd name="connsiteX250" fmla="*/ 4572000 w 12192000"/>
              <a:gd name="connsiteY250" fmla="*/ 1519990 h 12192000"/>
              <a:gd name="connsiteX251" fmla="*/ 4572000 w 12192000"/>
              <a:gd name="connsiteY251" fmla="*/ 2646948 h 12192000"/>
              <a:gd name="connsiteX252" fmla="*/ 3288632 w 12192000"/>
              <a:gd name="connsiteY252" fmla="*/ 2646948 h 12192000"/>
              <a:gd name="connsiteX253" fmla="*/ 3288632 w 12192000"/>
              <a:gd name="connsiteY253" fmla="*/ 5213684 h 12192000"/>
              <a:gd name="connsiteX254" fmla="*/ 2803358 w 12192000"/>
              <a:gd name="connsiteY254" fmla="*/ 5213684 h 12192000"/>
              <a:gd name="connsiteX255" fmla="*/ 2566777 w 12192000"/>
              <a:gd name="connsiteY255" fmla="*/ 5370055 h 12192000"/>
              <a:gd name="connsiteX256" fmla="*/ 2410407 w 12192000"/>
              <a:gd name="connsiteY256" fmla="*/ 5133474 h 12192000"/>
              <a:gd name="connsiteX257" fmla="*/ 2646988 w 12192000"/>
              <a:gd name="connsiteY257" fmla="*/ 4977103 h 12192000"/>
              <a:gd name="connsiteX258" fmla="*/ 2803358 w 12192000"/>
              <a:gd name="connsiteY258" fmla="*/ 5133474 h 12192000"/>
              <a:gd name="connsiteX259" fmla="*/ 3208421 w 12192000"/>
              <a:gd name="connsiteY259" fmla="*/ 5133474 h 12192000"/>
              <a:gd name="connsiteX260" fmla="*/ 3208421 w 12192000"/>
              <a:gd name="connsiteY260" fmla="*/ 2566737 h 12192000"/>
              <a:gd name="connsiteX261" fmla="*/ 4491790 w 12192000"/>
              <a:gd name="connsiteY261" fmla="*/ 2566737 h 12192000"/>
              <a:gd name="connsiteX262" fmla="*/ 4491790 w 12192000"/>
              <a:gd name="connsiteY262" fmla="*/ 1519990 h 12192000"/>
              <a:gd name="connsiteX263" fmla="*/ 4335419 w 12192000"/>
              <a:gd name="connsiteY263" fmla="*/ 1283409 h 12192000"/>
              <a:gd name="connsiteX264" fmla="*/ 4572000 w 12192000"/>
              <a:gd name="connsiteY264" fmla="*/ 1127038 h 12192000"/>
              <a:gd name="connsiteX265" fmla="*/ 4728371 w 12192000"/>
              <a:gd name="connsiteY265" fmla="*/ 1363619 h 12192000"/>
              <a:gd name="connsiteX266" fmla="*/ 4572000 w 12192000"/>
              <a:gd name="connsiteY266" fmla="*/ 1519990 h 12192000"/>
              <a:gd name="connsiteX267" fmla="*/ 4086727 w 12192000"/>
              <a:gd name="connsiteY267" fmla="*/ 3288632 h 12192000"/>
              <a:gd name="connsiteX268" fmla="*/ 3850145 w 12192000"/>
              <a:gd name="connsiteY268" fmla="*/ 3445002 h 12192000"/>
              <a:gd name="connsiteX269" fmla="*/ 3693775 w 12192000"/>
              <a:gd name="connsiteY269" fmla="*/ 3208421 h 12192000"/>
              <a:gd name="connsiteX270" fmla="*/ 3930356 w 12192000"/>
              <a:gd name="connsiteY270" fmla="*/ 3052051 h 12192000"/>
              <a:gd name="connsiteX271" fmla="*/ 4086727 w 12192000"/>
              <a:gd name="connsiteY271" fmla="*/ 3208421 h 12192000"/>
              <a:gd name="connsiteX272" fmla="*/ 5133474 w 12192000"/>
              <a:gd name="connsiteY272" fmla="*/ 3208421 h 12192000"/>
              <a:gd name="connsiteX273" fmla="*/ 5133474 w 12192000"/>
              <a:gd name="connsiteY273" fmla="*/ 1519990 h 12192000"/>
              <a:gd name="connsiteX274" fmla="*/ 4977103 w 12192000"/>
              <a:gd name="connsiteY274" fmla="*/ 1283409 h 12192000"/>
              <a:gd name="connsiteX275" fmla="*/ 5213684 w 12192000"/>
              <a:gd name="connsiteY275" fmla="*/ 1127038 h 12192000"/>
              <a:gd name="connsiteX276" fmla="*/ 5370055 w 12192000"/>
              <a:gd name="connsiteY276" fmla="*/ 1363619 h 12192000"/>
              <a:gd name="connsiteX277" fmla="*/ 5213684 w 12192000"/>
              <a:gd name="connsiteY277" fmla="*/ 1519990 h 12192000"/>
              <a:gd name="connsiteX278" fmla="*/ 5213684 w 12192000"/>
              <a:gd name="connsiteY278" fmla="*/ 3288632 h 12192000"/>
              <a:gd name="connsiteX279" fmla="*/ 4086727 w 12192000"/>
              <a:gd name="connsiteY279" fmla="*/ 3288632 h 12192000"/>
              <a:gd name="connsiteX280" fmla="*/ 4728411 w 12192000"/>
              <a:gd name="connsiteY280" fmla="*/ 721895 h 12192000"/>
              <a:gd name="connsiteX281" fmla="*/ 4491830 w 12192000"/>
              <a:gd name="connsiteY281" fmla="*/ 878265 h 12192000"/>
              <a:gd name="connsiteX282" fmla="*/ 4335459 w 12192000"/>
              <a:gd name="connsiteY282" fmla="*/ 641684 h 12192000"/>
              <a:gd name="connsiteX283" fmla="*/ 4572040 w 12192000"/>
              <a:gd name="connsiteY283" fmla="*/ 485314 h 12192000"/>
              <a:gd name="connsiteX284" fmla="*/ 4728411 w 12192000"/>
              <a:gd name="connsiteY284" fmla="*/ 641684 h 12192000"/>
              <a:gd name="connsiteX285" fmla="*/ 5855369 w 12192000"/>
              <a:gd name="connsiteY285" fmla="*/ 641684 h 12192000"/>
              <a:gd name="connsiteX286" fmla="*/ 5855369 w 12192000"/>
              <a:gd name="connsiteY286" fmla="*/ 2410326 h 12192000"/>
              <a:gd name="connsiteX287" fmla="*/ 6011739 w 12192000"/>
              <a:gd name="connsiteY287" fmla="*/ 2646907 h 12192000"/>
              <a:gd name="connsiteX288" fmla="*/ 5775158 w 12192000"/>
              <a:gd name="connsiteY288" fmla="*/ 2803278 h 12192000"/>
              <a:gd name="connsiteX289" fmla="*/ 5618788 w 12192000"/>
              <a:gd name="connsiteY289" fmla="*/ 2566697 h 12192000"/>
              <a:gd name="connsiteX290" fmla="*/ 5775158 w 12192000"/>
              <a:gd name="connsiteY290" fmla="*/ 2410326 h 12192000"/>
              <a:gd name="connsiteX291" fmla="*/ 5775158 w 12192000"/>
              <a:gd name="connsiteY291" fmla="*/ 721895 h 12192000"/>
              <a:gd name="connsiteX292" fmla="*/ 4728411 w 12192000"/>
              <a:gd name="connsiteY292" fmla="*/ 721895 h 12192000"/>
              <a:gd name="connsiteX293" fmla="*/ 8827169 w 12192000"/>
              <a:gd name="connsiteY293" fmla="*/ 11550316 h 12192000"/>
              <a:gd name="connsiteX294" fmla="*/ 9063749 w 12192000"/>
              <a:gd name="connsiteY294" fmla="*/ 11393946 h 12192000"/>
              <a:gd name="connsiteX295" fmla="*/ 9220120 w 12192000"/>
              <a:gd name="connsiteY295" fmla="*/ 11630526 h 12192000"/>
              <a:gd name="connsiteX296" fmla="*/ 8983539 w 12192000"/>
              <a:gd name="connsiteY296" fmla="*/ 11786896 h 12192000"/>
              <a:gd name="connsiteX297" fmla="*/ 8827169 w 12192000"/>
              <a:gd name="connsiteY297" fmla="*/ 11630526 h 12192000"/>
              <a:gd name="connsiteX298" fmla="*/ 3930316 w 12192000"/>
              <a:gd name="connsiteY298" fmla="*/ 11630526 h 12192000"/>
              <a:gd name="connsiteX299" fmla="*/ 3930316 w 12192000"/>
              <a:gd name="connsiteY299" fmla="*/ 12192000 h 12192000"/>
              <a:gd name="connsiteX300" fmla="*/ 3850105 w 12192000"/>
              <a:gd name="connsiteY300" fmla="*/ 12192000 h 12192000"/>
              <a:gd name="connsiteX301" fmla="*/ 3850105 w 12192000"/>
              <a:gd name="connsiteY301" fmla="*/ 11550316 h 12192000"/>
              <a:gd name="connsiteX302" fmla="*/ 8827169 w 12192000"/>
              <a:gd name="connsiteY302" fmla="*/ 11550316 h 12192000"/>
              <a:gd name="connsiteX303" fmla="*/ 9705474 w 12192000"/>
              <a:gd name="connsiteY303" fmla="*/ 6011779 h 12192000"/>
              <a:gd name="connsiteX304" fmla="*/ 9705474 w 12192000"/>
              <a:gd name="connsiteY304" fmla="*/ 6416842 h 12192000"/>
              <a:gd name="connsiteX305" fmla="*/ 10347158 w 12192000"/>
              <a:gd name="connsiteY305" fmla="*/ 6416842 h 12192000"/>
              <a:gd name="connsiteX306" fmla="*/ 10347158 w 12192000"/>
              <a:gd name="connsiteY306" fmla="*/ 7780421 h 12192000"/>
              <a:gd name="connsiteX307" fmla="*/ 9705474 w 12192000"/>
              <a:gd name="connsiteY307" fmla="*/ 7780421 h 12192000"/>
              <a:gd name="connsiteX308" fmla="*/ 9705474 w 12192000"/>
              <a:gd name="connsiteY308" fmla="*/ 10266947 h 12192000"/>
              <a:gd name="connsiteX309" fmla="*/ 11630526 w 12192000"/>
              <a:gd name="connsiteY309" fmla="*/ 10266947 h 12192000"/>
              <a:gd name="connsiteX310" fmla="*/ 11630526 w 12192000"/>
              <a:gd name="connsiteY310" fmla="*/ 12192000 h 12192000"/>
              <a:gd name="connsiteX311" fmla="*/ 11550316 w 12192000"/>
              <a:gd name="connsiteY311" fmla="*/ 12192000 h 12192000"/>
              <a:gd name="connsiteX312" fmla="*/ 11550316 w 12192000"/>
              <a:gd name="connsiteY312" fmla="*/ 10347158 h 12192000"/>
              <a:gd name="connsiteX313" fmla="*/ 9625263 w 12192000"/>
              <a:gd name="connsiteY313" fmla="*/ 10347158 h 12192000"/>
              <a:gd name="connsiteX314" fmla="*/ 9625263 w 12192000"/>
              <a:gd name="connsiteY314" fmla="*/ 7700211 h 12192000"/>
              <a:gd name="connsiteX315" fmla="*/ 10266947 w 12192000"/>
              <a:gd name="connsiteY315" fmla="*/ 7700211 h 12192000"/>
              <a:gd name="connsiteX316" fmla="*/ 10266947 w 12192000"/>
              <a:gd name="connsiteY316" fmla="*/ 6497053 h 12192000"/>
              <a:gd name="connsiteX317" fmla="*/ 9625263 w 12192000"/>
              <a:gd name="connsiteY317" fmla="*/ 6497053 h 12192000"/>
              <a:gd name="connsiteX318" fmla="*/ 9625263 w 12192000"/>
              <a:gd name="connsiteY318" fmla="*/ 6011779 h 12192000"/>
              <a:gd name="connsiteX319" fmla="*/ 9468893 w 12192000"/>
              <a:gd name="connsiteY319" fmla="*/ 5775199 h 12192000"/>
              <a:gd name="connsiteX320" fmla="*/ 9705474 w 12192000"/>
              <a:gd name="connsiteY320" fmla="*/ 5618828 h 12192000"/>
              <a:gd name="connsiteX321" fmla="*/ 9861844 w 12192000"/>
              <a:gd name="connsiteY321" fmla="*/ 5855409 h 12192000"/>
              <a:gd name="connsiteX322" fmla="*/ 9705474 w 12192000"/>
              <a:gd name="connsiteY322" fmla="*/ 6011779 h 12192000"/>
              <a:gd name="connsiteX323" fmla="*/ 2161674 w 12192000"/>
              <a:gd name="connsiteY323" fmla="*/ 721895 h 12192000"/>
              <a:gd name="connsiteX324" fmla="*/ 1925093 w 12192000"/>
              <a:gd name="connsiteY324" fmla="*/ 878265 h 12192000"/>
              <a:gd name="connsiteX325" fmla="*/ 1768722 w 12192000"/>
              <a:gd name="connsiteY325" fmla="*/ 641684 h 12192000"/>
              <a:gd name="connsiteX326" fmla="*/ 2005303 w 12192000"/>
              <a:gd name="connsiteY326" fmla="*/ 485314 h 12192000"/>
              <a:gd name="connsiteX327" fmla="*/ 2161674 w 12192000"/>
              <a:gd name="connsiteY327" fmla="*/ 641684 h 12192000"/>
              <a:gd name="connsiteX328" fmla="*/ 2566737 w 12192000"/>
              <a:gd name="connsiteY328" fmla="*/ 641684 h 12192000"/>
              <a:gd name="connsiteX329" fmla="*/ 2566737 w 12192000"/>
              <a:gd name="connsiteY329" fmla="*/ 80211 h 12192000"/>
              <a:gd name="connsiteX330" fmla="*/ 1925053 w 12192000"/>
              <a:gd name="connsiteY330" fmla="*/ 80211 h 12192000"/>
              <a:gd name="connsiteX331" fmla="*/ 1925053 w 12192000"/>
              <a:gd name="connsiteY331" fmla="*/ 0 h 12192000"/>
              <a:gd name="connsiteX332" fmla="*/ 2646947 w 12192000"/>
              <a:gd name="connsiteY332" fmla="*/ 0 h 12192000"/>
              <a:gd name="connsiteX333" fmla="*/ 2646947 w 12192000"/>
              <a:gd name="connsiteY333" fmla="*/ 721895 h 12192000"/>
              <a:gd name="connsiteX334" fmla="*/ 2161674 w 12192000"/>
              <a:gd name="connsiteY334" fmla="*/ 721895 h 12192000"/>
              <a:gd name="connsiteX335" fmla="*/ 6653463 w 12192000"/>
              <a:gd name="connsiteY335" fmla="*/ 2005263 h 12192000"/>
              <a:gd name="connsiteX336" fmla="*/ 6416883 w 12192000"/>
              <a:gd name="connsiteY336" fmla="*/ 2161634 h 12192000"/>
              <a:gd name="connsiteX337" fmla="*/ 6260512 w 12192000"/>
              <a:gd name="connsiteY337" fmla="*/ 1925053 h 12192000"/>
              <a:gd name="connsiteX338" fmla="*/ 6497093 w 12192000"/>
              <a:gd name="connsiteY338" fmla="*/ 1768682 h 12192000"/>
              <a:gd name="connsiteX339" fmla="*/ 6653463 w 12192000"/>
              <a:gd name="connsiteY339" fmla="*/ 1925053 h 12192000"/>
              <a:gd name="connsiteX340" fmla="*/ 7700211 w 12192000"/>
              <a:gd name="connsiteY340" fmla="*/ 1925053 h 12192000"/>
              <a:gd name="connsiteX341" fmla="*/ 7700211 w 12192000"/>
              <a:gd name="connsiteY341" fmla="*/ 0 h 12192000"/>
              <a:gd name="connsiteX342" fmla="*/ 9705474 w 12192000"/>
              <a:gd name="connsiteY342" fmla="*/ 0 h 12192000"/>
              <a:gd name="connsiteX343" fmla="*/ 9705474 w 12192000"/>
              <a:gd name="connsiteY343" fmla="*/ 80211 h 12192000"/>
              <a:gd name="connsiteX344" fmla="*/ 7780421 w 12192000"/>
              <a:gd name="connsiteY344" fmla="*/ 80211 h 12192000"/>
              <a:gd name="connsiteX345" fmla="*/ 7780421 w 12192000"/>
              <a:gd name="connsiteY345" fmla="*/ 2005263 h 12192000"/>
              <a:gd name="connsiteX346" fmla="*/ 6653463 w 12192000"/>
              <a:gd name="connsiteY346" fmla="*/ 2005263 h 12192000"/>
              <a:gd name="connsiteX347" fmla="*/ 4728411 w 12192000"/>
              <a:gd name="connsiteY347" fmla="*/ 80211 h 12192000"/>
              <a:gd name="connsiteX348" fmla="*/ 4491790 w 12192000"/>
              <a:gd name="connsiteY348" fmla="*/ 236621 h 12192000"/>
              <a:gd name="connsiteX349" fmla="*/ 4335379 w 12192000"/>
              <a:gd name="connsiteY349" fmla="*/ 0 h 12192000"/>
              <a:gd name="connsiteX350" fmla="*/ 4418397 w 12192000"/>
              <a:gd name="connsiteY350" fmla="*/ 0 h 12192000"/>
              <a:gd name="connsiteX351" fmla="*/ 4491950 w 12192000"/>
              <a:gd name="connsiteY351" fmla="*/ 153424 h 12192000"/>
              <a:gd name="connsiteX352" fmla="*/ 4645393 w 12192000"/>
              <a:gd name="connsiteY352" fmla="*/ 79853 h 12192000"/>
              <a:gd name="connsiteX353" fmla="*/ 4645393 w 12192000"/>
              <a:gd name="connsiteY353" fmla="*/ 0 h 12192000"/>
              <a:gd name="connsiteX354" fmla="*/ 7138737 w 12192000"/>
              <a:gd name="connsiteY354" fmla="*/ 0 h 12192000"/>
              <a:gd name="connsiteX355" fmla="*/ 7138737 w 12192000"/>
              <a:gd name="connsiteY355" fmla="*/ 1363579 h 12192000"/>
              <a:gd name="connsiteX356" fmla="*/ 6416842 w 12192000"/>
              <a:gd name="connsiteY356" fmla="*/ 1363579 h 12192000"/>
              <a:gd name="connsiteX357" fmla="*/ 6416842 w 12192000"/>
              <a:gd name="connsiteY357" fmla="*/ 878305 h 12192000"/>
              <a:gd name="connsiteX358" fmla="*/ 6260472 w 12192000"/>
              <a:gd name="connsiteY358" fmla="*/ 641724 h 12192000"/>
              <a:gd name="connsiteX359" fmla="*/ 6497053 w 12192000"/>
              <a:gd name="connsiteY359" fmla="*/ 485354 h 12192000"/>
              <a:gd name="connsiteX360" fmla="*/ 6653423 w 12192000"/>
              <a:gd name="connsiteY360" fmla="*/ 721935 h 12192000"/>
              <a:gd name="connsiteX361" fmla="*/ 6497053 w 12192000"/>
              <a:gd name="connsiteY361" fmla="*/ 878305 h 12192000"/>
              <a:gd name="connsiteX362" fmla="*/ 6497053 w 12192000"/>
              <a:gd name="connsiteY362" fmla="*/ 1283368 h 12192000"/>
              <a:gd name="connsiteX363" fmla="*/ 7058527 w 12192000"/>
              <a:gd name="connsiteY363" fmla="*/ 1283368 h 12192000"/>
              <a:gd name="connsiteX364" fmla="*/ 7058527 w 12192000"/>
              <a:gd name="connsiteY364" fmla="*/ 80211 h 12192000"/>
              <a:gd name="connsiteX365" fmla="*/ 4728411 w 12192000"/>
              <a:gd name="connsiteY365" fmla="*/ 80211 h 12192000"/>
              <a:gd name="connsiteX366" fmla="*/ 4728411 w 12192000"/>
              <a:gd name="connsiteY366" fmla="*/ 3930316 h 12192000"/>
              <a:gd name="connsiteX367" fmla="*/ 4491830 w 12192000"/>
              <a:gd name="connsiteY367" fmla="*/ 4086686 h 12192000"/>
              <a:gd name="connsiteX368" fmla="*/ 4335459 w 12192000"/>
              <a:gd name="connsiteY368" fmla="*/ 3850105 h 12192000"/>
              <a:gd name="connsiteX369" fmla="*/ 4572040 w 12192000"/>
              <a:gd name="connsiteY369" fmla="*/ 3693735 h 12192000"/>
              <a:gd name="connsiteX370" fmla="*/ 4728411 w 12192000"/>
              <a:gd name="connsiteY370" fmla="*/ 3850105 h 12192000"/>
              <a:gd name="connsiteX371" fmla="*/ 5494421 w 12192000"/>
              <a:gd name="connsiteY371" fmla="*/ 3850105 h 12192000"/>
              <a:gd name="connsiteX372" fmla="*/ 6777790 w 12192000"/>
              <a:gd name="connsiteY372" fmla="*/ 2566737 h 12192000"/>
              <a:gd name="connsiteX373" fmla="*/ 8341895 w 12192000"/>
              <a:gd name="connsiteY373" fmla="*/ 2566737 h 12192000"/>
              <a:gd name="connsiteX374" fmla="*/ 8341895 w 12192000"/>
              <a:gd name="connsiteY374" fmla="*/ 878305 h 12192000"/>
              <a:gd name="connsiteX375" fmla="*/ 8185524 w 12192000"/>
              <a:gd name="connsiteY375" fmla="*/ 641724 h 12192000"/>
              <a:gd name="connsiteX376" fmla="*/ 8422105 w 12192000"/>
              <a:gd name="connsiteY376" fmla="*/ 485354 h 12192000"/>
              <a:gd name="connsiteX377" fmla="*/ 8578476 w 12192000"/>
              <a:gd name="connsiteY377" fmla="*/ 721935 h 12192000"/>
              <a:gd name="connsiteX378" fmla="*/ 8422105 w 12192000"/>
              <a:gd name="connsiteY378" fmla="*/ 878305 h 12192000"/>
              <a:gd name="connsiteX379" fmla="*/ 8422105 w 12192000"/>
              <a:gd name="connsiteY379" fmla="*/ 2646948 h 12192000"/>
              <a:gd name="connsiteX380" fmla="*/ 6811077 w 12192000"/>
              <a:gd name="connsiteY380" fmla="*/ 2646948 h 12192000"/>
              <a:gd name="connsiteX381" fmla="*/ 5527709 w 12192000"/>
              <a:gd name="connsiteY381" fmla="*/ 3930316 h 12192000"/>
              <a:gd name="connsiteX382" fmla="*/ 4728411 w 12192000"/>
              <a:gd name="connsiteY382" fmla="*/ 3930316 h 12192000"/>
              <a:gd name="connsiteX383" fmla="*/ 5855369 w 12192000"/>
              <a:gd name="connsiteY383" fmla="*/ 7543801 h 12192000"/>
              <a:gd name="connsiteX384" fmla="*/ 6011739 w 12192000"/>
              <a:gd name="connsiteY384" fmla="*/ 7780381 h 12192000"/>
              <a:gd name="connsiteX385" fmla="*/ 5775158 w 12192000"/>
              <a:gd name="connsiteY385" fmla="*/ 7936751 h 12192000"/>
              <a:gd name="connsiteX386" fmla="*/ 5618788 w 12192000"/>
              <a:gd name="connsiteY386" fmla="*/ 7700170 h 12192000"/>
              <a:gd name="connsiteX387" fmla="*/ 5775158 w 12192000"/>
              <a:gd name="connsiteY387" fmla="*/ 7543801 h 12192000"/>
              <a:gd name="connsiteX388" fmla="*/ 5775158 w 12192000"/>
              <a:gd name="connsiteY388" fmla="*/ 4475346 h 12192000"/>
              <a:gd name="connsiteX389" fmla="*/ 7042083 w 12192000"/>
              <a:gd name="connsiteY389" fmla="*/ 3208421 h 12192000"/>
              <a:gd name="connsiteX390" fmla="*/ 8983579 w 12192000"/>
              <a:gd name="connsiteY390" fmla="*/ 3208421 h 12192000"/>
              <a:gd name="connsiteX391" fmla="*/ 8983579 w 12192000"/>
              <a:gd name="connsiteY391" fmla="*/ 878305 h 12192000"/>
              <a:gd name="connsiteX392" fmla="*/ 8827208 w 12192000"/>
              <a:gd name="connsiteY392" fmla="*/ 641724 h 12192000"/>
              <a:gd name="connsiteX393" fmla="*/ 9063789 w 12192000"/>
              <a:gd name="connsiteY393" fmla="*/ 485354 h 12192000"/>
              <a:gd name="connsiteX394" fmla="*/ 9220160 w 12192000"/>
              <a:gd name="connsiteY394" fmla="*/ 721935 h 12192000"/>
              <a:gd name="connsiteX395" fmla="*/ 9063789 w 12192000"/>
              <a:gd name="connsiteY395" fmla="*/ 878305 h 12192000"/>
              <a:gd name="connsiteX396" fmla="*/ 9063789 w 12192000"/>
              <a:gd name="connsiteY396" fmla="*/ 3288632 h 12192000"/>
              <a:gd name="connsiteX397" fmla="*/ 7074970 w 12192000"/>
              <a:gd name="connsiteY397" fmla="*/ 3288632 h 12192000"/>
              <a:gd name="connsiteX398" fmla="*/ 5855369 w 12192000"/>
              <a:gd name="connsiteY398" fmla="*/ 4508233 h 12192000"/>
              <a:gd name="connsiteX399" fmla="*/ 5855369 w 12192000"/>
              <a:gd name="connsiteY399" fmla="*/ 7543801 h 12192000"/>
              <a:gd name="connsiteX400" fmla="*/ 6497053 w 12192000"/>
              <a:gd name="connsiteY400" fmla="*/ 8827169 h 12192000"/>
              <a:gd name="connsiteX401" fmla="*/ 6653423 w 12192000"/>
              <a:gd name="connsiteY401" fmla="*/ 9063749 h 12192000"/>
              <a:gd name="connsiteX402" fmla="*/ 6416842 w 12192000"/>
              <a:gd name="connsiteY402" fmla="*/ 9220120 h 12192000"/>
              <a:gd name="connsiteX403" fmla="*/ 6260472 w 12192000"/>
              <a:gd name="connsiteY403" fmla="*/ 8983539 h 12192000"/>
              <a:gd name="connsiteX404" fmla="*/ 6416842 w 12192000"/>
              <a:gd name="connsiteY404" fmla="*/ 8827169 h 12192000"/>
              <a:gd name="connsiteX405" fmla="*/ 6416842 w 12192000"/>
              <a:gd name="connsiteY405" fmla="*/ 4836294 h 12192000"/>
              <a:gd name="connsiteX406" fmla="*/ 7403031 w 12192000"/>
              <a:gd name="connsiteY406" fmla="*/ 3850105 h 12192000"/>
              <a:gd name="connsiteX407" fmla="*/ 12035590 w 12192000"/>
              <a:gd name="connsiteY407" fmla="*/ 3850105 h 12192000"/>
              <a:gd name="connsiteX408" fmla="*/ 12192000 w 12192000"/>
              <a:gd name="connsiteY408" fmla="*/ 3693695 h 12192000"/>
              <a:gd name="connsiteX409" fmla="*/ 12192000 w 12192000"/>
              <a:gd name="connsiteY409" fmla="*/ 3776713 h 12192000"/>
              <a:gd name="connsiteX410" fmla="*/ 12118446 w 12192000"/>
              <a:gd name="connsiteY410" fmla="*/ 3930135 h 12192000"/>
              <a:gd name="connsiteX411" fmla="*/ 12192000 w 12192000"/>
              <a:gd name="connsiteY411" fmla="*/ 4003709 h 12192000"/>
              <a:gd name="connsiteX412" fmla="*/ 12192000 w 12192000"/>
              <a:gd name="connsiteY412" fmla="*/ 4086727 h 12192000"/>
              <a:gd name="connsiteX413" fmla="*/ 12035590 w 12192000"/>
              <a:gd name="connsiteY413" fmla="*/ 3930316 h 12192000"/>
              <a:gd name="connsiteX414" fmla="*/ 7435917 w 12192000"/>
              <a:gd name="connsiteY414" fmla="*/ 3930316 h 12192000"/>
              <a:gd name="connsiteX415" fmla="*/ 6497053 w 12192000"/>
              <a:gd name="connsiteY415" fmla="*/ 4869180 h 12192000"/>
              <a:gd name="connsiteX416" fmla="*/ 6497053 w 12192000"/>
              <a:gd name="connsiteY416" fmla="*/ 8827169 h 12192000"/>
              <a:gd name="connsiteX417" fmla="*/ 721895 w 12192000"/>
              <a:gd name="connsiteY417" fmla="*/ 6260432 h 12192000"/>
              <a:gd name="connsiteX418" fmla="*/ 878265 w 12192000"/>
              <a:gd name="connsiteY418" fmla="*/ 6497012 h 12192000"/>
              <a:gd name="connsiteX419" fmla="*/ 641684 w 12192000"/>
              <a:gd name="connsiteY419" fmla="*/ 6653383 h 12192000"/>
              <a:gd name="connsiteX420" fmla="*/ 485314 w 12192000"/>
              <a:gd name="connsiteY420" fmla="*/ 6416802 h 12192000"/>
              <a:gd name="connsiteX421" fmla="*/ 641684 w 12192000"/>
              <a:gd name="connsiteY421" fmla="*/ 6260432 h 12192000"/>
              <a:gd name="connsiteX422" fmla="*/ 641684 w 12192000"/>
              <a:gd name="connsiteY422" fmla="*/ 6119662 h 12192000"/>
              <a:gd name="connsiteX423" fmla="*/ 2566737 w 12192000"/>
              <a:gd name="connsiteY423" fmla="*/ 4194610 h 12192000"/>
              <a:gd name="connsiteX424" fmla="*/ 2566737 w 12192000"/>
              <a:gd name="connsiteY424" fmla="*/ 1925053 h 12192000"/>
              <a:gd name="connsiteX425" fmla="*/ 3850105 w 12192000"/>
              <a:gd name="connsiteY425" fmla="*/ 1925053 h 12192000"/>
              <a:gd name="connsiteX426" fmla="*/ 3850105 w 12192000"/>
              <a:gd name="connsiteY426" fmla="*/ 0 h 12192000"/>
              <a:gd name="connsiteX427" fmla="*/ 3930316 w 12192000"/>
              <a:gd name="connsiteY427" fmla="*/ 0 h 12192000"/>
              <a:gd name="connsiteX428" fmla="*/ 3930316 w 12192000"/>
              <a:gd name="connsiteY428" fmla="*/ 2005263 h 12192000"/>
              <a:gd name="connsiteX429" fmla="*/ 2646947 w 12192000"/>
              <a:gd name="connsiteY429" fmla="*/ 2005263 h 12192000"/>
              <a:gd name="connsiteX430" fmla="*/ 2646947 w 12192000"/>
              <a:gd name="connsiteY430" fmla="*/ 4227496 h 12192000"/>
              <a:gd name="connsiteX431" fmla="*/ 721895 w 12192000"/>
              <a:gd name="connsiteY431" fmla="*/ 6152549 h 12192000"/>
              <a:gd name="connsiteX432" fmla="*/ 721895 w 12192000"/>
              <a:gd name="connsiteY432" fmla="*/ 6260432 h 12192000"/>
              <a:gd name="connsiteX433" fmla="*/ 2005263 w 12192000"/>
              <a:gd name="connsiteY433" fmla="*/ 2161674 h 12192000"/>
              <a:gd name="connsiteX434" fmla="*/ 2005263 w 12192000"/>
              <a:gd name="connsiteY434" fmla="*/ 3906654 h 12192000"/>
              <a:gd name="connsiteX435" fmla="*/ 80211 w 12192000"/>
              <a:gd name="connsiteY435" fmla="*/ 5831707 h 12192000"/>
              <a:gd name="connsiteX436" fmla="*/ 80211 w 12192000"/>
              <a:gd name="connsiteY436" fmla="*/ 8341895 h 12192000"/>
              <a:gd name="connsiteX437" fmla="*/ 1126958 w 12192000"/>
              <a:gd name="connsiteY437" fmla="*/ 8341895 h 12192000"/>
              <a:gd name="connsiteX438" fmla="*/ 1363539 w 12192000"/>
              <a:gd name="connsiteY438" fmla="*/ 8185524 h 12192000"/>
              <a:gd name="connsiteX439" fmla="*/ 1519909 w 12192000"/>
              <a:gd name="connsiteY439" fmla="*/ 8422105 h 12192000"/>
              <a:gd name="connsiteX440" fmla="*/ 1283328 w 12192000"/>
              <a:gd name="connsiteY440" fmla="*/ 8578476 h 12192000"/>
              <a:gd name="connsiteX441" fmla="*/ 1126958 w 12192000"/>
              <a:gd name="connsiteY441" fmla="*/ 8422105 h 12192000"/>
              <a:gd name="connsiteX442" fmla="*/ 0 w 12192000"/>
              <a:gd name="connsiteY442" fmla="*/ 8422105 h 12192000"/>
              <a:gd name="connsiteX443" fmla="*/ 0 w 12192000"/>
              <a:gd name="connsiteY443" fmla="*/ 5798820 h 12192000"/>
              <a:gd name="connsiteX444" fmla="*/ 1925053 w 12192000"/>
              <a:gd name="connsiteY444" fmla="*/ 3873767 h 12192000"/>
              <a:gd name="connsiteX445" fmla="*/ 1925053 w 12192000"/>
              <a:gd name="connsiteY445" fmla="*/ 2161674 h 12192000"/>
              <a:gd name="connsiteX446" fmla="*/ 1768682 w 12192000"/>
              <a:gd name="connsiteY446" fmla="*/ 1925093 h 12192000"/>
              <a:gd name="connsiteX447" fmla="*/ 2005263 w 12192000"/>
              <a:gd name="connsiteY447" fmla="*/ 1768722 h 12192000"/>
              <a:gd name="connsiteX448" fmla="*/ 2161634 w 12192000"/>
              <a:gd name="connsiteY448" fmla="*/ 2005303 h 12192000"/>
              <a:gd name="connsiteX449" fmla="*/ 2005263 w 12192000"/>
              <a:gd name="connsiteY449" fmla="*/ 2161674 h 12192000"/>
              <a:gd name="connsiteX450" fmla="*/ 1363579 w 12192000"/>
              <a:gd name="connsiteY450" fmla="*/ 2803358 h 12192000"/>
              <a:gd name="connsiteX451" fmla="*/ 1363579 w 12192000"/>
              <a:gd name="connsiteY451" fmla="*/ 3585812 h 12192000"/>
              <a:gd name="connsiteX452" fmla="*/ 0 w 12192000"/>
              <a:gd name="connsiteY452" fmla="*/ 4949391 h 12192000"/>
              <a:gd name="connsiteX453" fmla="*/ 0 w 12192000"/>
              <a:gd name="connsiteY453" fmla="*/ 4836294 h 12192000"/>
              <a:gd name="connsiteX454" fmla="*/ 1283368 w 12192000"/>
              <a:gd name="connsiteY454" fmla="*/ 3552925 h 12192000"/>
              <a:gd name="connsiteX455" fmla="*/ 1283368 w 12192000"/>
              <a:gd name="connsiteY455" fmla="*/ 2803358 h 12192000"/>
              <a:gd name="connsiteX456" fmla="*/ 1126998 w 12192000"/>
              <a:gd name="connsiteY456" fmla="*/ 2566777 h 12192000"/>
              <a:gd name="connsiteX457" fmla="*/ 1363579 w 12192000"/>
              <a:gd name="connsiteY457" fmla="*/ 2410407 h 12192000"/>
              <a:gd name="connsiteX458" fmla="*/ 1519949 w 12192000"/>
              <a:gd name="connsiteY458" fmla="*/ 2646988 h 12192000"/>
              <a:gd name="connsiteX459" fmla="*/ 1363579 w 12192000"/>
              <a:gd name="connsiteY459" fmla="*/ 2803358 h 12192000"/>
              <a:gd name="connsiteX460" fmla="*/ 485274 w 12192000"/>
              <a:gd name="connsiteY460" fmla="*/ 1283368 h 12192000"/>
              <a:gd name="connsiteX461" fmla="*/ 721855 w 12192000"/>
              <a:gd name="connsiteY461" fmla="*/ 1126998 h 12192000"/>
              <a:gd name="connsiteX462" fmla="*/ 878225 w 12192000"/>
              <a:gd name="connsiteY462" fmla="*/ 1363579 h 12192000"/>
              <a:gd name="connsiteX463" fmla="*/ 641644 w 12192000"/>
              <a:gd name="connsiteY463" fmla="*/ 1519949 h 12192000"/>
              <a:gd name="connsiteX464" fmla="*/ 485274 w 12192000"/>
              <a:gd name="connsiteY464" fmla="*/ 1363579 h 12192000"/>
              <a:gd name="connsiteX465" fmla="*/ 377391 w 12192000"/>
              <a:gd name="connsiteY465" fmla="*/ 1363579 h 12192000"/>
              <a:gd name="connsiteX466" fmla="*/ 0 w 12192000"/>
              <a:gd name="connsiteY466" fmla="*/ 1740970 h 12192000"/>
              <a:gd name="connsiteX467" fmla="*/ 0 w 12192000"/>
              <a:gd name="connsiteY467" fmla="*/ 1628274 h 12192000"/>
              <a:gd name="connsiteX468" fmla="*/ 344504 w 12192000"/>
              <a:gd name="connsiteY468" fmla="*/ 1283368 h 12192000"/>
              <a:gd name="connsiteX469" fmla="*/ 485274 w 12192000"/>
              <a:gd name="connsiteY469" fmla="*/ 1283368 h 12192000"/>
              <a:gd name="connsiteX470" fmla="*/ 11145252 w 12192000"/>
              <a:gd name="connsiteY470" fmla="*/ 2005263 h 12192000"/>
              <a:gd name="connsiteX471" fmla="*/ 10908672 w 12192000"/>
              <a:gd name="connsiteY471" fmla="*/ 2161634 h 12192000"/>
              <a:gd name="connsiteX472" fmla="*/ 10752301 w 12192000"/>
              <a:gd name="connsiteY472" fmla="*/ 1925053 h 12192000"/>
              <a:gd name="connsiteX473" fmla="*/ 10988882 w 12192000"/>
              <a:gd name="connsiteY473" fmla="*/ 1768682 h 12192000"/>
              <a:gd name="connsiteX474" fmla="*/ 11145252 w 12192000"/>
              <a:gd name="connsiteY474" fmla="*/ 1925053 h 12192000"/>
              <a:gd name="connsiteX475" fmla="*/ 11894820 w 12192000"/>
              <a:gd name="connsiteY475" fmla="*/ 1925053 h 12192000"/>
              <a:gd name="connsiteX476" fmla="*/ 12192000 w 12192000"/>
              <a:gd name="connsiteY476" fmla="*/ 1627873 h 12192000"/>
              <a:gd name="connsiteX477" fmla="*/ 12192000 w 12192000"/>
              <a:gd name="connsiteY477" fmla="*/ 1740970 h 12192000"/>
              <a:gd name="connsiteX478" fmla="*/ 11927706 w 12192000"/>
              <a:gd name="connsiteY478" fmla="*/ 2005263 h 12192000"/>
              <a:gd name="connsiteX479" fmla="*/ 11145252 w 12192000"/>
              <a:gd name="connsiteY479" fmla="*/ 2005263 h 12192000"/>
              <a:gd name="connsiteX480" fmla="*/ 10503568 w 12192000"/>
              <a:gd name="connsiteY480" fmla="*/ 8422105 h 12192000"/>
              <a:gd name="connsiteX481" fmla="*/ 10266988 w 12192000"/>
              <a:gd name="connsiteY481" fmla="*/ 8578476 h 12192000"/>
              <a:gd name="connsiteX482" fmla="*/ 10110617 w 12192000"/>
              <a:gd name="connsiteY482" fmla="*/ 8341895 h 12192000"/>
              <a:gd name="connsiteX483" fmla="*/ 10347198 w 12192000"/>
              <a:gd name="connsiteY483" fmla="*/ 8185524 h 12192000"/>
              <a:gd name="connsiteX484" fmla="*/ 10503568 w 12192000"/>
              <a:gd name="connsiteY484" fmla="*/ 8341895 h 12192000"/>
              <a:gd name="connsiteX485" fmla="*/ 11550316 w 12192000"/>
              <a:gd name="connsiteY485" fmla="*/ 8341895 h 12192000"/>
              <a:gd name="connsiteX486" fmla="*/ 11550316 w 12192000"/>
              <a:gd name="connsiteY486" fmla="*/ 5477978 h 12192000"/>
              <a:gd name="connsiteX487" fmla="*/ 12192000 w 12192000"/>
              <a:gd name="connsiteY487" fmla="*/ 4836294 h 12192000"/>
              <a:gd name="connsiteX488" fmla="*/ 12192000 w 12192000"/>
              <a:gd name="connsiteY488" fmla="*/ 4949391 h 12192000"/>
              <a:gd name="connsiteX489" fmla="*/ 11630526 w 12192000"/>
              <a:gd name="connsiteY489" fmla="*/ 5510865 h 12192000"/>
              <a:gd name="connsiteX490" fmla="*/ 11630526 w 12192000"/>
              <a:gd name="connsiteY490" fmla="*/ 8422105 h 12192000"/>
              <a:gd name="connsiteX491" fmla="*/ 10503568 w 12192000"/>
              <a:gd name="connsiteY491" fmla="*/ 8422105 h 12192000"/>
              <a:gd name="connsiteX492" fmla="*/ 2161674 w 12192000"/>
              <a:gd name="connsiteY492" fmla="*/ 9705474 h 12192000"/>
              <a:gd name="connsiteX493" fmla="*/ 1925093 w 12192000"/>
              <a:gd name="connsiteY493" fmla="*/ 9861844 h 12192000"/>
              <a:gd name="connsiteX494" fmla="*/ 1768722 w 12192000"/>
              <a:gd name="connsiteY494" fmla="*/ 9625263 h 12192000"/>
              <a:gd name="connsiteX495" fmla="*/ 2005303 w 12192000"/>
              <a:gd name="connsiteY495" fmla="*/ 9468893 h 12192000"/>
              <a:gd name="connsiteX496" fmla="*/ 2161674 w 12192000"/>
              <a:gd name="connsiteY496" fmla="*/ 9625263 h 12192000"/>
              <a:gd name="connsiteX497" fmla="*/ 2566737 w 12192000"/>
              <a:gd name="connsiteY497" fmla="*/ 9625263 h 12192000"/>
              <a:gd name="connsiteX498" fmla="*/ 2566737 w 12192000"/>
              <a:gd name="connsiteY498" fmla="*/ 8719285 h 12192000"/>
              <a:gd name="connsiteX499" fmla="*/ 1627873 w 12192000"/>
              <a:gd name="connsiteY499" fmla="*/ 7780421 h 12192000"/>
              <a:gd name="connsiteX500" fmla="*/ 878305 w 12192000"/>
              <a:gd name="connsiteY500" fmla="*/ 7780421 h 12192000"/>
              <a:gd name="connsiteX501" fmla="*/ 641724 w 12192000"/>
              <a:gd name="connsiteY501" fmla="*/ 7936792 h 12192000"/>
              <a:gd name="connsiteX502" fmla="*/ 485354 w 12192000"/>
              <a:gd name="connsiteY502" fmla="*/ 7700211 h 12192000"/>
              <a:gd name="connsiteX503" fmla="*/ 721935 w 12192000"/>
              <a:gd name="connsiteY503" fmla="*/ 7543840 h 12192000"/>
              <a:gd name="connsiteX504" fmla="*/ 878305 w 12192000"/>
              <a:gd name="connsiteY504" fmla="*/ 7700211 h 12192000"/>
              <a:gd name="connsiteX505" fmla="*/ 1660759 w 12192000"/>
              <a:gd name="connsiteY505" fmla="*/ 7700211 h 12192000"/>
              <a:gd name="connsiteX506" fmla="*/ 2646947 w 12192000"/>
              <a:gd name="connsiteY506" fmla="*/ 8686399 h 12192000"/>
              <a:gd name="connsiteX507" fmla="*/ 2646947 w 12192000"/>
              <a:gd name="connsiteY507" fmla="*/ 9705474 h 12192000"/>
              <a:gd name="connsiteX508" fmla="*/ 2161674 w 12192000"/>
              <a:gd name="connsiteY508" fmla="*/ 9705474 h 12192000"/>
              <a:gd name="connsiteX509" fmla="*/ 8185485 w 12192000"/>
              <a:gd name="connsiteY509" fmla="*/ 10266947 h 12192000"/>
              <a:gd name="connsiteX510" fmla="*/ 8422065 w 12192000"/>
              <a:gd name="connsiteY510" fmla="*/ 10110577 h 12192000"/>
              <a:gd name="connsiteX511" fmla="*/ 8578435 w 12192000"/>
              <a:gd name="connsiteY511" fmla="*/ 10347158 h 12192000"/>
              <a:gd name="connsiteX512" fmla="*/ 8341855 w 12192000"/>
              <a:gd name="connsiteY512" fmla="*/ 10503528 h 12192000"/>
              <a:gd name="connsiteX513" fmla="*/ 8185485 w 12192000"/>
              <a:gd name="connsiteY513" fmla="*/ 10347158 h 12192000"/>
              <a:gd name="connsiteX514" fmla="*/ 3850105 w 12192000"/>
              <a:gd name="connsiteY514" fmla="*/ 10347158 h 12192000"/>
              <a:gd name="connsiteX515" fmla="*/ 3850105 w 12192000"/>
              <a:gd name="connsiteY515" fmla="*/ 8077200 h 12192000"/>
              <a:gd name="connsiteX516" fmla="*/ 2269958 w 12192000"/>
              <a:gd name="connsiteY516" fmla="*/ 6497053 h 12192000"/>
              <a:gd name="connsiteX517" fmla="*/ 1519990 w 12192000"/>
              <a:gd name="connsiteY517" fmla="*/ 6497053 h 12192000"/>
              <a:gd name="connsiteX518" fmla="*/ 1283409 w 12192000"/>
              <a:gd name="connsiteY518" fmla="*/ 6653423 h 12192000"/>
              <a:gd name="connsiteX519" fmla="*/ 1127038 w 12192000"/>
              <a:gd name="connsiteY519" fmla="*/ 6416842 h 12192000"/>
              <a:gd name="connsiteX520" fmla="*/ 1363619 w 12192000"/>
              <a:gd name="connsiteY520" fmla="*/ 6260472 h 12192000"/>
              <a:gd name="connsiteX521" fmla="*/ 1519990 w 12192000"/>
              <a:gd name="connsiteY521" fmla="*/ 6416842 h 12192000"/>
              <a:gd name="connsiteX522" fmla="*/ 2302042 w 12192000"/>
              <a:gd name="connsiteY522" fmla="*/ 6416842 h 12192000"/>
              <a:gd name="connsiteX523" fmla="*/ 3930316 w 12192000"/>
              <a:gd name="connsiteY523" fmla="*/ 8045116 h 12192000"/>
              <a:gd name="connsiteX524" fmla="*/ 3930316 w 12192000"/>
              <a:gd name="connsiteY524" fmla="*/ 10266947 h 12192000"/>
              <a:gd name="connsiteX525" fmla="*/ 8185485 w 12192000"/>
              <a:gd name="connsiteY525" fmla="*/ 10266947 h 12192000"/>
              <a:gd name="connsiteX526" fmla="*/ 2161674 w 12192000"/>
              <a:gd name="connsiteY526" fmla="*/ 10347158 h 12192000"/>
              <a:gd name="connsiteX527" fmla="*/ 1925093 w 12192000"/>
              <a:gd name="connsiteY527" fmla="*/ 10503528 h 12192000"/>
              <a:gd name="connsiteX528" fmla="*/ 1768722 w 12192000"/>
              <a:gd name="connsiteY528" fmla="*/ 10266947 h 12192000"/>
              <a:gd name="connsiteX529" fmla="*/ 2005303 w 12192000"/>
              <a:gd name="connsiteY529" fmla="*/ 10110577 h 12192000"/>
              <a:gd name="connsiteX530" fmla="*/ 2161674 w 12192000"/>
              <a:gd name="connsiteY530" fmla="*/ 10266947 h 12192000"/>
              <a:gd name="connsiteX531" fmla="*/ 3208421 w 12192000"/>
              <a:gd name="connsiteY531" fmla="*/ 10266947 h 12192000"/>
              <a:gd name="connsiteX532" fmla="*/ 3208421 w 12192000"/>
              <a:gd name="connsiteY532" fmla="*/ 8398443 h 12192000"/>
              <a:gd name="connsiteX533" fmla="*/ 1948715 w 12192000"/>
              <a:gd name="connsiteY533" fmla="*/ 7138737 h 12192000"/>
              <a:gd name="connsiteX534" fmla="*/ 878305 w 12192000"/>
              <a:gd name="connsiteY534" fmla="*/ 7138737 h 12192000"/>
              <a:gd name="connsiteX535" fmla="*/ 641724 w 12192000"/>
              <a:gd name="connsiteY535" fmla="*/ 7295108 h 12192000"/>
              <a:gd name="connsiteX536" fmla="*/ 485354 w 12192000"/>
              <a:gd name="connsiteY536" fmla="*/ 7058527 h 12192000"/>
              <a:gd name="connsiteX537" fmla="*/ 721935 w 12192000"/>
              <a:gd name="connsiteY537" fmla="*/ 6902156 h 12192000"/>
              <a:gd name="connsiteX538" fmla="*/ 878305 w 12192000"/>
              <a:gd name="connsiteY538" fmla="*/ 7058527 h 12192000"/>
              <a:gd name="connsiteX539" fmla="*/ 1981601 w 12192000"/>
              <a:gd name="connsiteY539" fmla="*/ 7058527 h 12192000"/>
              <a:gd name="connsiteX540" fmla="*/ 3288632 w 12192000"/>
              <a:gd name="connsiteY540" fmla="*/ 8365557 h 12192000"/>
              <a:gd name="connsiteX541" fmla="*/ 3288632 w 12192000"/>
              <a:gd name="connsiteY541" fmla="*/ 10347158 h 12192000"/>
              <a:gd name="connsiteX542" fmla="*/ 2161674 w 12192000"/>
              <a:gd name="connsiteY542" fmla="*/ 10347158 h 12192000"/>
              <a:gd name="connsiteX543" fmla="*/ 1363579 w 12192000"/>
              <a:gd name="connsiteY543" fmla="*/ 1596190 h 12192000"/>
              <a:gd name="connsiteX544" fmla="*/ 1363579 w 12192000"/>
              <a:gd name="connsiteY544" fmla="*/ 1660759 h 12192000"/>
              <a:gd name="connsiteX545" fmla="*/ 377391 w 12192000"/>
              <a:gd name="connsiteY545" fmla="*/ 2646948 h 12192000"/>
              <a:gd name="connsiteX546" fmla="*/ 0 w 12192000"/>
              <a:gd name="connsiteY546" fmla="*/ 2646948 h 12192000"/>
              <a:gd name="connsiteX547" fmla="*/ 0 w 12192000"/>
              <a:gd name="connsiteY547" fmla="*/ 2566737 h 12192000"/>
              <a:gd name="connsiteX548" fmla="*/ 344504 w 12192000"/>
              <a:gd name="connsiteY548" fmla="*/ 2566737 h 12192000"/>
              <a:gd name="connsiteX549" fmla="*/ 1283368 w 12192000"/>
              <a:gd name="connsiteY549" fmla="*/ 1627873 h 12192000"/>
              <a:gd name="connsiteX550" fmla="*/ 1283368 w 12192000"/>
              <a:gd name="connsiteY550" fmla="*/ 0 h 12192000"/>
              <a:gd name="connsiteX551" fmla="*/ 1363579 w 12192000"/>
              <a:gd name="connsiteY551" fmla="*/ 0 h 12192000"/>
              <a:gd name="connsiteX552" fmla="*/ 1363579 w 12192000"/>
              <a:gd name="connsiteY552" fmla="*/ 1596190 h 12192000"/>
              <a:gd name="connsiteX553" fmla="*/ 80211 w 12192000"/>
              <a:gd name="connsiteY553" fmla="*/ 12035590 h 12192000"/>
              <a:gd name="connsiteX554" fmla="*/ 236621 w 12192000"/>
              <a:gd name="connsiteY554" fmla="*/ 12192000 h 12192000"/>
              <a:gd name="connsiteX555" fmla="*/ 153603 w 12192000"/>
              <a:gd name="connsiteY555" fmla="*/ 12192000 h 12192000"/>
              <a:gd name="connsiteX556" fmla="*/ 112 w 12192000"/>
              <a:gd name="connsiteY556" fmla="*/ 12118568 h 12192000"/>
              <a:gd name="connsiteX557" fmla="*/ 0 w 12192000"/>
              <a:gd name="connsiteY557" fmla="*/ 12118608 h 12192000"/>
              <a:gd name="connsiteX558" fmla="*/ 0 w 12192000"/>
              <a:gd name="connsiteY558" fmla="*/ 10266947 h 12192000"/>
              <a:gd name="connsiteX559" fmla="*/ 721895 w 12192000"/>
              <a:gd name="connsiteY559" fmla="*/ 10266947 h 12192000"/>
              <a:gd name="connsiteX560" fmla="*/ 721895 w 12192000"/>
              <a:gd name="connsiteY560" fmla="*/ 12192000 h 12192000"/>
              <a:gd name="connsiteX561" fmla="*/ 641684 w 12192000"/>
              <a:gd name="connsiteY561" fmla="*/ 12192000 h 12192000"/>
              <a:gd name="connsiteX562" fmla="*/ 641684 w 12192000"/>
              <a:gd name="connsiteY562" fmla="*/ 10347158 h 12192000"/>
              <a:gd name="connsiteX563" fmla="*/ 80211 w 12192000"/>
              <a:gd name="connsiteY563" fmla="*/ 10347158 h 12192000"/>
              <a:gd name="connsiteX564" fmla="*/ 80211 w 12192000"/>
              <a:gd name="connsiteY564" fmla="*/ 12035590 h 12192000"/>
              <a:gd name="connsiteX565" fmla="*/ 1363579 w 12192000"/>
              <a:gd name="connsiteY565" fmla="*/ 9665368 h 12192000"/>
              <a:gd name="connsiteX566" fmla="*/ 1363579 w 12192000"/>
              <a:gd name="connsiteY566" fmla="*/ 12192000 h 12192000"/>
              <a:gd name="connsiteX567" fmla="*/ 1283368 w 12192000"/>
              <a:gd name="connsiteY567" fmla="*/ 12192000 h 12192000"/>
              <a:gd name="connsiteX568" fmla="*/ 1283368 w 12192000"/>
              <a:gd name="connsiteY568" fmla="*/ 9705474 h 12192000"/>
              <a:gd name="connsiteX569" fmla="*/ 0 w 12192000"/>
              <a:gd name="connsiteY569" fmla="*/ 9705474 h 12192000"/>
              <a:gd name="connsiteX570" fmla="*/ 0 w 12192000"/>
              <a:gd name="connsiteY570" fmla="*/ 9625263 h 12192000"/>
              <a:gd name="connsiteX571" fmla="*/ 1363579 w 12192000"/>
              <a:gd name="connsiteY571" fmla="*/ 9625263 h 12192000"/>
              <a:gd name="connsiteX572" fmla="*/ 1363579 w 12192000"/>
              <a:gd name="connsiteY572" fmla="*/ 9665368 h 12192000"/>
              <a:gd name="connsiteX573" fmla="*/ 681790 w 12192000"/>
              <a:gd name="connsiteY573" fmla="*/ 721895 h 12192000"/>
              <a:gd name="connsiteX574" fmla="*/ 0 w 12192000"/>
              <a:gd name="connsiteY574" fmla="*/ 721895 h 12192000"/>
              <a:gd name="connsiteX575" fmla="*/ 0 w 12192000"/>
              <a:gd name="connsiteY575" fmla="*/ 641684 h 12192000"/>
              <a:gd name="connsiteX576" fmla="*/ 641684 w 12192000"/>
              <a:gd name="connsiteY576" fmla="*/ 641684 h 12192000"/>
              <a:gd name="connsiteX577" fmla="*/ 641684 w 12192000"/>
              <a:gd name="connsiteY577" fmla="*/ 0 h 12192000"/>
              <a:gd name="connsiteX578" fmla="*/ 721895 w 12192000"/>
              <a:gd name="connsiteY578" fmla="*/ 0 h 12192000"/>
              <a:gd name="connsiteX579" fmla="*/ 721895 w 12192000"/>
              <a:gd name="connsiteY579" fmla="*/ 721895 h 12192000"/>
              <a:gd name="connsiteX580" fmla="*/ 681790 w 12192000"/>
              <a:gd name="connsiteY580" fmla="*/ 721895 h 12192000"/>
              <a:gd name="connsiteX581" fmla="*/ 11630526 w 12192000"/>
              <a:gd name="connsiteY581" fmla="*/ 641684 h 12192000"/>
              <a:gd name="connsiteX582" fmla="*/ 12192000 w 12192000"/>
              <a:gd name="connsiteY582" fmla="*/ 641684 h 12192000"/>
              <a:gd name="connsiteX583" fmla="*/ 12192000 w 12192000"/>
              <a:gd name="connsiteY583" fmla="*/ 721895 h 12192000"/>
              <a:gd name="connsiteX584" fmla="*/ 11550316 w 12192000"/>
              <a:gd name="connsiteY584" fmla="*/ 721895 h 12192000"/>
              <a:gd name="connsiteX585" fmla="*/ 11550316 w 12192000"/>
              <a:gd name="connsiteY585" fmla="*/ 0 h 12192000"/>
              <a:gd name="connsiteX586" fmla="*/ 11630526 w 12192000"/>
              <a:gd name="connsiteY586" fmla="*/ 0 h 12192000"/>
              <a:gd name="connsiteX587" fmla="*/ 11630526 w 12192000"/>
              <a:gd name="connsiteY587" fmla="*/ 641684 h 12192000"/>
              <a:gd name="connsiteX588" fmla="*/ 10347158 w 12192000"/>
              <a:gd name="connsiteY588" fmla="*/ 11590421 h 12192000"/>
              <a:gd name="connsiteX589" fmla="*/ 10347158 w 12192000"/>
              <a:gd name="connsiteY589" fmla="*/ 12192000 h 12192000"/>
              <a:gd name="connsiteX590" fmla="*/ 10266947 w 12192000"/>
              <a:gd name="connsiteY590" fmla="*/ 12192000 h 12192000"/>
              <a:gd name="connsiteX591" fmla="*/ 10266947 w 12192000"/>
              <a:gd name="connsiteY591" fmla="*/ 11630526 h 12192000"/>
              <a:gd name="connsiteX592" fmla="*/ 9705474 w 12192000"/>
              <a:gd name="connsiteY592" fmla="*/ 11630526 h 12192000"/>
              <a:gd name="connsiteX593" fmla="*/ 9705474 w 12192000"/>
              <a:gd name="connsiteY593" fmla="*/ 12192000 h 12192000"/>
              <a:gd name="connsiteX594" fmla="*/ 9625263 w 12192000"/>
              <a:gd name="connsiteY594" fmla="*/ 12192000 h 12192000"/>
              <a:gd name="connsiteX595" fmla="*/ 9625263 w 12192000"/>
              <a:gd name="connsiteY595" fmla="*/ 11550316 h 12192000"/>
              <a:gd name="connsiteX596" fmla="*/ 10347158 w 12192000"/>
              <a:gd name="connsiteY596" fmla="*/ 11550316 h 12192000"/>
              <a:gd name="connsiteX597" fmla="*/ 10347158 w 12192000"/>
              <a:gd name="connsiteY597" fmla="*/ 11590421 h 12192000"/>
              <a:gd name="connsiteX598" fmla="*/ 0 w 12192000"/>
              <a:gd name="connsiteY598" fmla="*/ 3693695 h 12192000"/>
              <a:gd name="connsiteX599" fmla="*/ 236760 w 12192000"/>
              <a:gd name="connsiteY599" fmla="*/ 3851846 h 12192000"/>
              <a:gd name="connsiteX600" fmla="*/ 240632 w 12192000"/>
              <a:gd name="connsiteY600" fmla="*/ 3890211 h 12192000"/>
              <a:gd name="connsiteX601" fmla="*/ 40146 w 12192000"/>
              <a:gd name="connsiteY601" fmla="*/ 4090777 h 12192000"/>
              <a:gd name="connsiteX602" fmla="*/ 0 w 12192000"/>
              <a:gd name="connsiteY602" fmla="*/ 4086727 h 12192000"/>
              <a:gd name="connsiteX603" fmla="*/ 0 w 12192000"/>
              <a:gd name="connsiteY603" fmla="*/ 4003709 h 12192000"/>
              <a:gd name="connsiteX604" fmla="*/ 153424 w 12192000"/>
              <a:gd name="connsiteY604" fmla="*/ 3930135 h 12192000"/>
              <a:gd name="connsiteX605" fmla="*/ 79853 w 12192000"/>
              <a:gd name="connsiteY605" fmla="*/ 3776713 h 12192000"/>
              <a:gd name="connsiteX606" fmla="*/ 0 w 12192000"/>
              <a:gd name="connsiteY606" fmla="*/ 3776713 h 12192000"/>
              <a:gd name="connsiteX607" fmla="*/ 0 w 12192000"/>
              <a:gd name="connsiteY607" fmla="*/ 3693695 h 12192000"/>
              <a:gd name="connsiteX608" fmla="*/ 3208421 w 12192000"/>
              <a:gd name="connsiteY608" fmla="*/ 10908632 h 12192000"/>
              <a:gd name="connsiteX609" fmla="*/ 3288632 w 12192000"/>
              <a:gd name="connsiteY609" fmla="*/ 10908632 h 12192000"/>
              <a:gd name="connsiteX610" fmla="*/ 3288632 w 12192000"/>
              <a:gd name="connsiteY610" fmla="*/ 12192000 h 12192000"/>
              <a:gd name="connsiteX611" fmla="*/ 3208421 w 12192000"/>
              <a:gd name="connsiteY611" fmla="*/ 12192000 h 12192000"/>
              <a:gd name="connsiteX612" fmla="*/ 3208421 w 12192000"/>
              <a:gd name="connsiteY612" fmla="*/ 10908632 h 12192000"/>
              <a:gd name="connsiteX613" fmla="*/ 4728411 w 12192000"/>
              <a:gd name="connsiteY613" fmla="*/ 12192000 h 12192000"/>
              <a:gd name="connsiteX614" fmla="*/ 4645393 w 12192000"/>
              <a:gd name="connsiteY614" fmla="*/ 12192000 h 12192000"/>
              <a:gd name="connsiteX615" fmla="*/ 4491950 w 12192000"/>
              <a:gd name="connsiteY615" fmla="*/ 12118446 h 12192000"/>
              <a:gd name="connsiteX616" fmla="*/ 4418397 w 12192000"/>
              <a:gd name="connsiteY616" fmla="*/ 12192000 h 12192000"/>
              <a:gd name="connsiteX617" fmla="*/ 4335379 w 12192000"/>
              <a:gd name="connsiteY617" fmla="*/ 12192000 h 12192000"/>
              <a:gd name="connsiteX618" fmla="*/ 4571800 w 12192000"/>
              <a:gd name="connsiteY618" fmla="*/ 12035389 h 12192000"/>
              <a:gd name="connsiteX619" fmla="*/ 4728411 w 12192000"/>
              <a:gd name="connsiteY619" fmla="*/ 12192000 h 12192000"/>
              <a:gd name="connsiteX620" fmla="*/ 236621 w 12192000"/>
              <a:gd name="connsiteY620" fmla="*/ 0 h 12192000"/>
              <a:gd name="connsiteX621" fmla="*/ 78265 w 12192000"/>
              <a:gd name="connsiteY621" fmla="*/ 236621 h 12192000"/>
              <a:gd name="connsiteX622" fmla="*/ 0 w 12192000"/>
              <a:gd name="connsiteY622" fmla="*/ 236621 h 12192000"/>
              <a:gd name="connsiteX623" fmla="*/ 0 w 12192000"/>
              <a:gd name="connsiteY623" fmla="*/ 153603 h 12192000"/>
              <a:gd name="connsiteX624" fmla="*/ 153603 w 12192000"/>
              <a:gd name="connsiteY624" fmla="*/ 80406 h 12192000"/>
              <a:gd name="connsiteX625" fmla="*/ 153603 w 12192000"/>
              <a:gd name="connsiteY625" fmla="*/ 0 h 12192000"/>
              <a:gd name="connsiteX626" fmla="*/ 236621 w 12192000"/>
              <a:gd name="connsiteY626" fmla="*/ 0 h 12192000"/>
              <a:gd name="connsiteX627" fmla="*/ 12035590 w 12192000"/>
              <a:gd name="connsiteY627" fmla="*/ 0 h 12192000"/>
              <a:gd name="connsiteX628" fmla="*/ 12118608 w 12192000"/>
              <a:gd name="connsiteY628" fmla="*/ 0 h 12192000"/>
              <a:gd name="connsiteX629" fmla="*/ 12191880 w 12192000"/>
              <a:gd name="connsiteY629" fmla="*/ 153563 h 12192000"/>
              <a:gd name="connsiteX630" fmla="*/ 12192000 w 12192000"/>
              <a:gd name="connsiteY630" fmla="*/ 153603 h 12192000"/>
              <a:gd name="connsiteX631" fmla="*/ 12192000 w 12192000"/>
              <a:gd name="connsiteY631" fmla="*/ 236621 h 12192000"/>
              <a:gd name="connsiteX632" fmla="*/ 12035590 w 12192000"/>
              <a:gd name="connsiteY632" fmla="*/ 79 h 12192000"/>
              <a:gd name="connsiteX633" fmla="*/ 12035590 w 12192000"/>
              <a:gd name="connsiteY633" fmla="*/ 0 h 12192000"/>
              <a:gd name="connsiteX634" fmla="*/ 12192000 w 12192000"/>
              <a:gd name="connsiteY634" fmla="*/ 12035590 h 12192000"/>
              <a:gd name="connsiteX635" fmla="*/ 12192000 w 12192000"/>
              <a:gd name="connsiteY635" fmla="*/ 12118608 h 12192000"/>
              <a:gd name="connsiteX636" fmla="*/ 12118608 w 12192000"/>
              <a:gd name="connsiteY636" fmla="*/ 12192000 h 12192000"/>
              <a:gd name="connsiteX637" fmla="*/ 12035590 w 12192000"/>
              <a:gd name="connsiteY637" fmla="*/ 12192000 h 12192000"/>
              <a:gd name="connsiteX638" fmla="*/ 12192000 w 12192000"/>
              <a:gd name="connsiteY638" fmla="*/ 12035590 h 12192000"/>
              <a:gd name="connsiteX639" fmla="*/ 3890211 w 12192000"/>
              <a:gd name="connsiteY639" fmla="*/ 4010526 h 12192000"/>
              <a:gd name="connsiteX640" fmla="*/ 4010526 w 12192000"/>
              <a:gd name="connsiteY640" fmla="*/ 3890211 h 12192000"/>
              <a:gd name="connsiteX641" fmla="*/ 3890211 w 12192000"/>
              <a:gd name="connsiteY641" fmla="*/ 3769895 h 12192000"/>
              <a:gd name="connsiteX642" fmla="*/ 3769895 w 12192000"/>
              <a:gd name="connsiteY642" fmla="*/ 3890211 h 12192000"/>
              <a:gd name="connsiteX643" fmla="*/ 3890211 w 12192000"/>
              <a:gd name="connsiteY643" fmla="*/ 4010526 h 12192000"/>
              <a:gd name="connsiteX644" fmla="*/ 3890211 w 12192000"/>
              <a:gd name="connsiteY644" fmla="*/ 3368842 h 12192000"/>
              <a:gd name="connsiteX645" fmla="*/ 4010526 w 12192000"/>
              <a:gd name="connsiteY645" fmla="*/ 3248526 h 12192000"/>
              <a:gd name="connsiteX646" fmla="*/ 3890211 w 12192000"/>
              <a:gd name="connsiteY646" fmla="*/ 3128211 h 12192000"/>
              <a:gd name="connsiteX647" fmla="*/ 3769895 w 12192000"/>
              <a:gd name="connsiteY647" fmla="*/ 3248526 h 12192000"/>
              <a:gd name="connsiteX648" fmla="*/ 3890211 w 12192000"/>
              <a:gd name="connsiteY648" fmla="*/ 3368842 h 12192000"/>
              <a:gd name="connsiteX649" fmla="*/ 4531895 w 12192000"/>
              <a:gd name="connsiteY649" fmla="*/ 4010526 h 12192000"/>
              <a:gd name="connsiteX650" fmla="*/ 4652211 w 12192000"/>
              <a:gd name="connsiteY650" fmla="*/ 3890211 h 12192000"/>
              <a:gd name="connsiteX651" fmla="*/ 4531895 w 12192000"/>
              <a:gd name="connsiteY651" fmla="*/ 3769895 h 12192000"/>
              <a:gd name="connsiteX652" fmla="*/ 4411579 w 12192000"/>
              <a:gd name="connsiteY652" fmla="*/ 3890211 h 12192000"/>
              <a:gd name="connsiteX653" fmla="*/ 4531895 w 12192000"/>
              <a:gd name="connsiteY653" fmla="*/ 4010526 h 12192000"/>
              <a:gd name="connsiteX654" fmla="*/ 5173579 w 12192000"/>
              <a:gd name="connsiteY654" fmla="*/ 4652211 h 12192000"/>
              <a:gd name="connsiteX655" fmla="*/ 5293895 w 12192000"/>
              <a:gd name="connsiteY655" fmla="*/ 4531895 h 12192000"/>
              <a:gd name="connsiteX656" fmla="*/ 5173579 w 12192000"/>
              <a:gd name="connsiteY656" fmla="*/ 4411579 h 12192000"/>
              <a:gd name="connsiteX657" fmla="*/ 5053263 w 12192000"/>
              <a:gd name="connsiteY657" fmla="*/ 4531895 h 12192000"/>
              <a:gd name="connsiteX658" fmla="*/ 5173579 w 12192000"/>
              <a:gd name="connsiteY658" fmla="*/ 4652211 h 12192000"/>
              <a:gd name="connsiteX659" fmla="*/ 5173579 w 12192000"/>
              <a:gd name="connsiteY659" fmla="*/ 5293895 h 12192000"/>
              <a:gd name="connsiteX660" fmla="*/ 5293895 w 12192000"/>
              <a:gd name="connsiteY660" fmla="*/ 5173579 h 12192000"/>
              <a:gd name="connsiteX661" fmla="*/ 5173579 w 12192000"/>
              <a:gd name="connsiteY661" fmla="*/ 5053263 h 12192000"/>
              <a:gd name="connsiteX662" fmla="*/ 5053263 w 12192000"/>
              <a:gd name="connsiteY662" fmla="*/ 5173579 h 12192000"/>
              <a:gd name="connsiteX663" fmla="*/ 5173579 w 12192000"/>
              <a:gd name="connsiteY663" fmla="*/ 5293895 h 12192000"/>
              <a:gd name="connsiteX664" fmla="*/ 3248526 w 12192000"/>
              <a:gd name="connsiteY664" fmla="*/ 6577263 h 12192000"/>
              <a:gd name="connsiteX665" fmla="*/ 3368842 w 12192000"/>
              <a:gd name="connsiteY665" fmla="*/ 6456948 h 12192000"/>
              <a:gd name="connsiteX666" fmla="*/ 3248526 w 12192000"/>
              <a:gd name="connsiteY666" fmla="*/ 6336632 h 12192000"/>
              <a:gd name="connsiteX667" fmla="*/ 3128211 w 12192000"/>
              <a:gd name="connsiteY667" fmla="*/ 6456948 h 12192000"/>
              <a:gd name="connsiteX668" fmla="*/ 3248526 w 12192000"/>
              <a:gd name="connsiteY668" fmla="*/ 6577263 h 12192000"/>
              <a:gd name="connsiteX669" fmla="*/ 3890211 w 12192000"/>
              <a:gd name="connsiteY669" fmla="*/ 7218948 h 12192000"/>
              <a:gd name="connsiteX670" fmla="*/ 4010526 w 12192000"/>
              <a:gd name="connsiteY670" fmla="*/ 7098632 h 12192000"/>
              <a:gd name="connsiteX671" fmla="*/ 3890211 w 12192000"/>
              <a:gd name="connsiteY671" fmla="*/ 6978316 h 12192000"/>
              <a:gd name="connsiteX672" fmla="*/ 3769895 w 12192000"/>
              <a:gd name="connsiteY672" fmla="*/ 7098632 h 12192000"/>
              <a:gd name="connsiteX673" fmla="*/ 3890211 w 12192000"/>
              <a:gd name="connsiteY673" fmla="*/ 7218948 h 12192000"/>
              <a:gd name="connsiteX674" fmla="*/ 5173579 w 12192000"/>
              <a:gd name="connsiteY674" fmla="*/ 9144000 h 12192000"/>
              <a:gd name="connsiteX675" fmla="*/ 5293895 w 12192000"/>
              <a:gd name="connsiteY675" fmla="*/ 9023684 h 12192000"/>
              <a:gd name="connsiteX676" fmla="*/ 5173579 w 12192000"/>
              <a:gd name="connsiteY676" fmla="*/ 8903368 h 12192000"/>
              <a:gd name="connsiteX677" fmla="*/ 5053263 w 12192000"/>
              <a:gd name="connsiteY677" fmla="*/ 9023684 h 12192000"/>
              <a:gd name="connsiteX678" fmla="*/ 5173579 w 12192000"/>
              <a:gd name="connsiteY678" fmla="*/ 9144000 h 12192000"/>
              <a:gd name="connsiteX679" fmla="*/ 4531895 w 12192000"/>
              <a:gd name="connsiteY679" fmla="*/ 9785684 h 12192000"/>
              <a:gd name="connsiteX680" fmla="*/ 4652211 w 12192000"/>
              <a:gd name="connsiteY680" fmla="*/ 9665368 h 12192000"/>
              <a:gd name="connsiteX681" fmla="*/ 4531895 w 12192000"/>
              <a:gd name="connsiteY681" fmla="*/ 9545053 h 12192000"/>
              <a:gd name="connsiteX682" fmla="*/ 4411579 w 12192000"/>
              <a:gd name="connsiteY682" fmla="*/ 9665368 h 12192000"/>
              <a:gd name="connsiteX683" fmla="*/ 4531895 w 12192000"/>
              <a:gd name="connsiteY683" fmla="*/ 9785684 h 12192000"/>
              <a:gd name="connsiteX684" fmla="*/ 5815263 w 12192000"/>
              <a:gd name="connsiteY684" fmla="*/ 9144000 h 12192000"/>
              <a:gd name="connsiteX685" fmla="*/ 5935579 w 12192000"/>
              <a:gd name="connsiteY685" fmla="*/ 9023684 h 12192000"/>
              <a:gd name="connsiteX686" fmla="*/ 5815263 w 12192000"/>
              <a:gd name="connsiteY686" fmla="*/ 8903368 h 12192000"/>
              <a:gd name="connsiteX687" fmla="*/ 5694948 w 12192000"/>
              <a:gd name="connsiteY687" fmla="*/ 9023684 h 12192000"/>
              <a:gd name="connsiteX688" fmla="*/ 5815263 w 12192000"/>
              <a:gd name="connsiteY688" fmla="*/ 9144000 h 12192000"/>
              <a:gd name="connsiteX689" fmla="*/ 5815263 w 12192000"/>
              <a:gd name="connsiteY689" fmla="*/ 7860632 h 12192000"/>
              <a:gd name="connsiteX690" fmla="*/ 5935579 w 12192000"/>
              <a:gd name="connsiteY690" fmla="*/ 7740316 h 12192000"/>
              <a:gd name="connsiteX691" fmla="*/ 5815263 w 12192000"/>
              <a:gd name="connsiteY691" fmla="*/ 7620000 h 12192000"/>
              <a:gd name="connsiteX692" fmla="*/ 5694948 w 12192000"/>
              <a:gd name="connsiteY692" fmla="*/ 7740316 h 12192000"/>
              <a:gd name="connsiteX693" fmla="*/ 5815263 w 12192000"/>
              <a:gd name="connsiteY693" fmla="*/ 7860632 h 12192000"/>
              <a:gd name="connsiteX694" fmla="*/ 6456948 w 12192000"/>
              <a:gd name="connsiteY694" fmla="*/ 9144000 h 12192000"/>
              <a:gd name="connsiteX695" fmla="*/ 6577263 w 12192000"/>
              <a:gd name="connsiteY695" fmla="*/ 9023684 h 12192000"/>
              <a:gd name="connsiteX696" fmla="*/ 6456948 w 12192000"/>
              <a:gd name="connsiteY696" fmla="*/ 8903368 h 12192000"/>
              <a:gd name="connsiteX697" fmla="*/ 6336632 w 12192000"/>
              <a:gd name="connsiteY697" fmla="*/ 9023684 h 12192000"/>
              <a:gd name="connsiteX698" fmla="*/ 6456948 w 12192000"/>
              <a:gd name="connsiteY698" fmla="*/ 9144000 h 12192000"/>
              <a:gd name="connsiteX699" fmla="*/ 7740316 w 12192000"/>
              <a:gd name="connsiteY699" fmla="*/ 9785684 h 12192000"/>
              <a:gd name="connsiteX700" fmla="*/ 7860632 w 12192000"/>
              <a:gd name="connsiteY700" fmla="*/ 9665368 h 12192000"/>
              <a:gd name="connsiteX701" fmla="*/ 7740316 w 12192000"/>
              <a:gd name="connsiteY701" fmla="*/ 9545053 h 12192000"/>
              <a:gd name="connsiteX702" fmla="*/ 7620000 w 12192000"/>
              <a:gd name="connsiteY702" fmla="*/ 9665368 h 12192000"/>
              <a:gd name="connsiteX703" fmla="*/ 7740316 w 12192000"/>
              <a:gd name="connsiteY703" fmla="*/ 9785684 h 12192000"/>
              <a:gd name="connsiteX704" fmla="*/ 7740316 w 12192000"/>
              <a:gd name="connsiteY704" fmla="*/ 9144000 h 12192000"/>
              <a:gd name="connsiteX705" fmla="*/ 7860632 w 12192000"/>
              <a:gd name="connsiteY705" fmla="*/ 9023684 h 12192000"/>
              <a:gd name="connsiteX706" fmla="*/ 7740316 w 12192000"/>
              <a:gd name="connsiteY706" fmla="*/ 8903368 h 12192000"/>
              <a:gd name="connsiteX707" fmla="*/ 7620000 w 12192000"/>
              <a:gd name="connsiteY707" fmla="*/ 9023684 h 12192000"/>
              <a:gd name="connsiteX708" fmla="*/ 7740316 w 12192000"/>
              <a:gd name="connsiteY708" fmla="*/ 9144000 h 12192000"/>
              <a:gd name="connsiteX709" fmla="*/ 7098632 w 12192000"/>
              <a:gd name="connsiteY709" fmla="*/ 6577263 h 12192000"/>
              <a:gd name="connsiteX710" fmla="*/ 7218948 w 12192000"/>
              <a:gd name="connsiteY710" fmla="*/ 6456948 h 12192000"/>
              <a:gd name="connsiteX711" fmla="*/ 7098632 w 12192000"/>
              <a:gd name="connsiteY711" fmla="*/ 6336632 h 12192000"/>
              <a:gd name="connsiteX712" fmla="*/ 6978316 w 12192000"/>
              <a:gd name="connsiteY712" fmla="*/ 6456948 h 12192000"/>
              <a:gd name="connsiteX713" fmla="*/ 7098632 w 12192000"/>
              <a:gd name="connsiteY713" fmla="*/ 6577263 h 12192000"/>
              <a:gd name="connsiteX714" fmla="*/ 7740316 w 12192000"/>
              <a:gd name="connsiteY714" fmla="*/ 6577263 h 12192000"/>
              <a:gd name="connsiteX715" fmla="*/ 7860632 w 12192000"/>
              <a:gd name="connsiteY715" fmla="*/ 6456948 h 12192000"/>
              <a:gd name="connsiteX716" fmla="*/ 7740316 w 12192000"/>
              <a:gd name="connsiteY716" fmla="*/ 6336632 h 12192000"/>
              <a:gd name="connsiteX717" fmla="*/ 7620000 w 12192000"/>
              <a:gd name="connsiteY717" fmla="*/ 6456948 h 12192000"/>
              <a:gd name="connsiteX718" fmla="*/ 7740316 w 12192000"/>
              <a:gd name="connsiteY718" fmla="*/ 6577263 h 12192000"/>
              <a:gd name="connsiteX719" fmla="*/ 8382000 w 12192000"/>
              <a:gd name="connsiteY719" fmla="*/ 10427368 h 12192000"/>
              <a:gd name="connsiteX720" fmla="*/ 8502316 w 12192000"/>
              <a:gd name="connsiteY720" fmla="*/ 10307053 h 12192000"/>
              <a:gd name="connsiteX721" fmla="*/ 8382000 w 12192000"/>
              <a:gd name="connsiteY721" fmla="*/ 10186737 h 12192000"/>
              <a:gd name="connsiteX722" fmla="*/ 8261684 w 12192000"/>
              <a:gd name="connsiteY722" fmla="*/ 10307053 h 12192000"/>
              <a:gd name="connsiteX723" fmla="*/ 8382000 w 12192000"/>
              <a:gd name="connsiteY723" fmla="*/ 10427368 h 12192000"/>
              <a:gd name="connsiteX724" fmla="*/ 8382000 w 12192000"/>
              <a:gd name="connsiteY724" fmla="*/ 11069053 h 12192000"/>
              <a:gd name="connsiteX725" fmla="*/ 8502316 w 12192000"/>
              <a:gd name="connsiteY725" fmla="*/ 10948737 h 12192000"/>
              <a:gd name="connsiteX726" fmla="*/ 8382000 w 12192000"/>
              <a:gd name="connsiteY726" fmla="*/ 10828421 h 12192000"/>
              <a:gd name="connsiteX727" fmla="*/ 8261684 w 12192000"/>
              <a:gd name="connsiteY727" fmla="*/ 10948737 h 12192000"/>
              <a:gd name="connsiteX728" fmla="*/ 8382000 w 12192000"/>
              <a:gd name="connsiteY728" fmla="*/ 11069053 h 12192000"/>
              <a:gd name="connsiteX729" fmla="*/ 9023684 w 12192000"/>
              <a:gd name="connsiteY729" fmla="*/ 11710737 h 12192000"/>
              <a:gd name="connsiteX730" fmla="*/ 9144000 w 12192000"/>
              <a:gd name="connsiteY730" fmla="*/ 11590421 h 12192000"/>
              <a:gd name="connsiteX731" fmla="*/ 9023684 w 12192000"/>
              <a:gd name="connsiteY731" fmla="*/ 11470105 h 12192000"/>
              <a:gd name="connsiteX732" fmla="*/ 8903368 w 12192000"/>
              <a:gd name="connsiteY732" fmla="*/ 11590421 h 12192000"/>
              <a:gd name="connsiteX733" fmla="*/ 9023684 w 12192000"/>
              <a:gd name="connsiteY733" fmla="*/ 11710737 h 12192000"/>
              <a:gd name="connsiteX734" fmla="*/ 9665368 w 12192000"/>
              <a:gd name="connsiteY734" fmla="*/ 5935579 h 12192000"/>
              <a:gd name="connsiteX735" fmla="*/ 9785684 w 12192000"/>
              <a:gd name="connsiteY735" fmla="*/ 5815263 h 12192000"/>
              <a:gd name="connsiteX736" fmla="*/ 9665368 w 12192000"/>
              <a:gd name="connsiteY736" fmla="*/ 5694948 h 12192000"/>
              <a:gd name="connsiteX737" fmla="*/ 9545053 w 12192000"/>
              <a:gd name="connsiteY737" fmla="*/ 5815263 h 12192000"/>
              <a:gd name="connsiteX738" fmla="*/ 9665368 w 12192000"/>
              <a:gd name="connsiteY738" fmla="*/ 5935579 h 12192000"/>
              <a:gd name="connsiteX739" fmla="*/ 9665368 w 12192000"/>
              <a:gd name="connsiteY739" fmla="*/ 7218948 h 12192000"/>
              <a:gd name="connsiteX740" fmla="*/ 9785684 w 12192000"/>
              <a:gd name="connsiteY740" fmla="*/ 7098632 h 12192000"/>
              <a:gd name="connsiteX741" fmla="*/ 9665368 w 12192000"/>
              <a:gd name="connsiteY741" fmla="*/ 6978316 h 12192000"/>
              <a:gd name="connsiteX742" fmla="*/ 9545053 w 12192000"/>
              <a:gd name="connsiteY742" fmla="*/ 7098632 h 12192000"/>
              <a:gd name="connsiteX743" fmla="*/ 9665368 w 12192000"/>
              <a:gd name="connsiteY743" fmla="*/ 7218948 h 12192000"/>
              <a:gd name="connsiteX744" fmla="*/ 10307053 w 12192000"/>
              <a:gd name="connsiteY744" fmla="*/ 5935579 h 12192000"/>
              <a:gd name="connsiteX745" fmla="*/ 10427368 w 12192000"/>
              <a:gd name="connsiteY745" fmla="*/ 5815263 h 12192000"/>
              <a:gd name="connsiteX746" fmla="*/ 10307053 w 12192000"/>
              <a:gd name="connsiteY746" fmla="*/ 5694948 h 12192000"/>
              <a:gd name="connsiteX747" fmla="*/ 10186737 w 12192000"/>
              <a:gd name="connsiteY747" fmla="*/ 5815263 h 12192000"/>
              <a:gd name="connsiteX748" fmla="*/ 10307053 w 12192000"/>
              <a:gd name="connsiteY748" fmla="*/ 5935579 h 12192000"/>
              <a:gd name="connsiteX749" fmla="*/ 10948737 w 12192000"/>
              <a:gd name="connsiteY749" fmla="*/ 5293895 h 12192000"/>
              <a:gd name="connsiteX750" fmla="*/ 11069053 w 12192000"/>
              <a:gd name="connsiteY750" fmla="*/ 5173579 h 12192000"/>
              <a:gd name="connsiteX751" fmla="*/ 10948737 w 12192000"/>
              <a:gd name="connsiteY751" fmla="*/ 5053263 h 12192000"/>
              <a:gd name="connsiteX752" fmla="*/ 10828421 w 12192000"/>
              <a:gd name="connsiteY752" fmla="*/ 5173579 h 12192000"/>
              <a:gd name="connsiteX753" fmla="*/ 10948737 w 12192000"/>
              <a:gd name="connsiteY753" fmla="*/ 5293895 h 12192000"/>
              <a:gd name="connsiteX754" fmla="*/ 7098632 w 12192000"/>
              <a:gd name="connsiteY754" fmla="*/ 5293895 h 12192000"/>
              <a:gd name="connsiteX755" fmla="*/ 7218948 w 12192000"/>
              <a:gd name="connsiteY755" fmla="*/ 5173579 h 12192000"/>
              <a:gd name="connsiteX756" fmla="*/ 7098632 w 12192000"/>
              <a:gd name="connsiteY756" fmla="*/ 5053263 h 12192000"/>
              <a:gd name="connsiteX757" fmla="*/ 6978316 w 12192000"/>
              <a:gd name="connsiteY757" fmla="*/ 5173579 h 12192000"/>
              <a:gd name="connsiteX758" fmla="*/ 7098632 w 12192000"/>
              <a:gd name="connsiteY758" fmla="*/ 5293895 h 12192000"/>
              <a:gd name="connsiteX759" fmla="*/ 7098632 w 12192000"/>
              <a:gd name="connsiteY759" fmla="*/ 5935579 h 12192000"/>
              <a:gd name="connsiteX760" fmla="*/ 7218948 w 12192000"/>
              <a:gd name="connsiteY760" fmla="*/ 5815263 h 12192000"/>
              <a:gd name="connsiteX761" fmla="*/ 7098632 w 12192000"/>
              <a:gd name="connsiteY761" fmla="*/ 5694948 h 12192000"/>
              <a:gd name="connsiteX762" fmla="*/ 6978316 w 12192000"/>
              <a:gd name="connsiteY762" fmla="*/ 5815263 h 12192000"/>
              <a:gd name="connsiteX763" fmla="*/ 7098632 w 12192000"/>
              <a:gd name="connsiteY763" fmla="*/ 5935579 h 12192000"/>
              <a:gd name="connsiteX764" fmla="*/ 7740316 w 12192000"/>
              <a:gd name="connsiteY764" fmla="*/ 4652211 h 12192000"/>
              <a:gd name="connsiteX765" fmla="*/ 7860632 w 12192000"/>
              <a:gd name="connsiteY765" fmla="*/ 4531895 h 12192000"/>
              <a:gd name="connsiteX766" fmla="*/ 7740316 w 12192000"/>
              <a:gd name="connsiteY766" fmla="*/ 4411579 h 12192000"/>
              <a:gd name="connsiteX767" fmla="*/ 7620000 w 12192000"/>
              <a:gd name="connsiteY767" fmla="*/ 4531895 h 12192000"/>
              <a:gd name="connsiteX768" fmla="*/ 7740316 w 12192000"/>
              <a:gd name="connsiteY768" fmla="*/ 4652211 h 12192000"/>
              <a:gd name="connsiteX769" fmla="*/ 11590421 w 12192000"/>
              <a:gd name="connsiteY769" fmla="*/ 4652211 h 12192000"/>
              <a:gd name="connsiteX770" fmla="*/ 11710737 w 12192000"/>
              <a:gd name="connsiteY770" fmla="*/ 4531895 h 12192000"/>
              <a:gd name="connsiteX771" fmla="*/ 11590421 w 12192000"/>
              <a:gd name="connsiteY771" fmla="*/ 4411579 h 12192000"/>
              <a:gd name="connsiteX772" fmla="*/ 11470105 w 12192000"/>
              <a:gd name="connsiteY772" fmla="*/ 4531895 h 12192000"/>
              <a:gd name="connsiteX773" fmla="*/ 11590421 w 12192000"/>
              <a:gd name="connsiteY773" fmla="*/ 4652211 h 12192000"/>
              <a:gd name="connsiteX774" fmla="*/ 10948737 w 12192000"/>
              <a:gd name="connsiteY774" fmla="*/ 2085474 h 12192000"/>
              <a:gd name="connsiteX775" fmla="*/ 11069053 w 12192000"/>
              <a:gd name="connsiteY775" fmla="*/ 1965158 h 12192000"/>
              <a:gd name="connsiteX776" fmla="*/ 10948737 w 12192000"/>
              <a:gd name="connsiteY776" fmla="*/ 1844842 h 12192000"/>
              <a:gd name="connsiteX777" fmla="*/ 10828421 w 12192000"/>
              <a:gd name="connsiteY777" fmla="*/ 1965158 h 12192000"/>
              <a:gd name="connsiteX778" fmla="*/ 10948737 w 12192000"/>
              <a:gd name="connsiteY778" fmla="*/ 2085474 h 12192000"/>
              <a:gd name="connsiteX779" fmla="*/ 11590421 w 12192000"/>
              <a:gd name="connsiteY779" fmla="*/ 1443790 h 12192000"/>
              <a:gd name="connsiteX780" fmla="*/ 11710737 w 12192000"/>
              <a:gd name="connsiteY780" fmla="*/ 1323474 h 12192000"/>
              <a:gd name="connsiteX781" fmla="*/ 11590421 w 12192000"/>
              <a:gd name="connsiteY781" fmla="*/ 1203158 h 12192000"/>
              <a:gd name="connsiteX782" fmla="*/ 11470105 w 12192000"/>
              <a:gd name="connsiteY782" fmla="*/ 1323474 h 12192000"/>
              <a:gd name="connsiteX783" fmla="*/ 11590421 w 12192000"/>
              <a:gd name="connsiteY783" fmla="*/ 1443790 h 12192000"/>
              <a:gd name="connsiteX784" fmla="*/ 10307053 w 12192000"/>
              <a:gd name="connsiteY784" fmla="*/ 1443790 h 12192000"/>
              <a:gd name="connsiteX785" fmla="*/ 10427368 w 12192000"/>
              <a:gd name="connsiteY785" fmla="*/ 1323474 h 12192000"/>
              <a:gd name="connsiteX786" fmla="*/ 10307053 w 12192000"/>
              <a:gd name="connsiteY786" fmla="*/ 1203158 h 12192000"/>
              <a:gd name="connsiteX787" fmla="*/ 10186737 w 12192000"/>
              <a:gd name="connsiteY787" fmla="*/ 1323474 h 12192000"/>
              <a:gd name="connsiteX788" fmla="*/ 10307053 w 12192000"/>
              <a:gd name="connsiteY788" fmla="*/ 1443790 h 12192000"/>
              <a:gd name="connsiteX789" fmla="*/ 10307053 w 12192000"/>
              <a:gd name="connsiteY789" fmla="*/ 802105 h 12192000"/>
              <a:gd name="connsiteX790" fmla="*/ 10427368 w 12192000"/>
              <a:gd name="connsiteY790" fmla="*/ 681790 h 12192000"/>
              <a:gd name="connsiteX791" fmla="*/ 10307053 w 12192000"/>
              <a:gd name="connsiteY791" fmla="*/ 561474 h 12192000"/>
              <a:gd name="connsiteX792" fmla="*/ 10186737 w 12192000"/>
              <a:gd name="connsiteY792" fmla="*/ 681790 h 12192000"/>
              <a:gd name="connsiteX793" fmla="*/ 10307053 w 12192000"/>
              <a:gd name="connsiteY793" fmla="*/ 802105 h 12192000"/>
              <a:gd name="connsiteX794" fmla="*/ 9665368 w 12192000"/>
              <a:gd name="connsiteY794" fmla="*/ 802105 h 12192000"/>
              <a:gd name="connsiteX795" fmla="*/ 9785684 w 12192000"/>
              <a:gd name="connsiteY795" fmla="*/ 681790 h 12192000"/>
              <a:gd name="connsiteX796" fmla="*/ 9665368 w 12192000"/>
              <a:gd name="connsiteY796" fmla="*/ 561474 h 12192000"/>
              <a:gd name="connsiteX797" fmla="*/ 9545053 w 12192000"/>
              <a:gd name="connsiteY797" fmla="*/ 681790 h 12192000"/>
              <a:gd name="connsiteX798" fmla="*/ 9665368 w 12192000"/>
              <a:gd name="connsiteY798" fmla="*/ 802105 h 12192000"/>
              <a:gd name="connsiteX799" fmla="*/ 9023684 w 12192000"/>
              <a:gd name="connsiteY799" fmla="*/ 802105 h 12192000"/>
              <a:gd name="connsiteX800" fmla="*/ 9144000 w 12192000"/>
              <a:gd name="connsiteY800" fmla="*/ 681790 h 12192000"/>
              <a:gd name="connsiteX801" fmla="*/ 9023684 w 12192000"/>
              <a:gd name="connsiteY801" fmla="*/ 561474 h 12192000"/>
              <a:gd name="connsiteX802" fmla="*/ 8903368 w 12192000"/>
              <a:gd name="connsiteY802" fmla="*/ 681790 h 12192000"/>
              <a:gd name="connsiteX803" fmla="*/ 9023684 w 12192000"/>
              <a:gd name="connsiteY803" fmla="*/ 802105 h 12192000"/>
              <a:gd name="connsiteX804" fmla="*/ 8382000 w 12192000"/>
              <a:gd name="connsiteY804" fmla="*/ 802105 h 12192000"/>
              <a:gd name="connsiteX805" fmla="*/ 8502316 w 12192000"/>
              <a:gd name="connsiteY805" fmla="*/ 681790 h 12192000"/>
              <a:gd name="connsiteX806" fmla="*/ 8382000 w 12192000"/>
              <a:gd name="connsiteY806" fmla="*/ 561474 h 12192000"/>
              <a:gd name="connsiteX807" fmla="*/ 8261684 w 12192000"/>
              <a:gd name="connsiteY807" fmla="*/ 681790 h 12192000"/>
              <a:gd name="connsiteX808" fmla="*/ 8382000 w 12192000"/>
              <a:gd name="connsiteY808" fmla="*/ 802105 h 12192000"/>
              <a:gd name="connsiteX809" fmla="*/ 1965158 w 12192000"/>
              <a:gd name="connsiteY809" fmla="*/ 1443790 h 12192000"/>
              <a:gd name="connsiteX810" fmla="*/ 2085474 w 12192000"/>
              <a:gd name="connsiteY810" fmla="*/ 1323474 h 12192000"/>
              <a:gd name="connsiteX811" fmla="*/ 1965158 w 12192000"/>
              <a:gd name="connsiteY811" fmla="*/ 1203158 h 12192000"/>
              <a:gd name="connsiteX812" fmla="*/ 1844842 w 12192000"/>
              <a:gd name="connsiteY812" fmla="*/ 1323474 h 12192000"/>
              <a:gd name="connsiteX813" fmla="*/ 1965158 w 12192000"/>
              <a:gd name="connsiteY813" fmla="*/ 1443790 h 12192000"/>
              <a:gd name="connsiteX814" fmla="*/ 681790 w 12192000"/>
              <a:gd name="connsiteY814" fmla="*/ 1443790 h 12192000"/>
              <a:gd name="connsiteX815" fmla="*/ 802105 w 12192000"/>
              <a:gd name="connsiteY815" fmla="*/ 1323474 h 12192000"/>
              <a:gd name="connsiteX816" fmla="*/ 681790 w 12192000"/>
              <a:gd name="connsiteY816" fmla="*/ 1203158 h 12192000"/>
              <a:gd name="connsiteX817" fmla="*/ 561474 w 12192000"/>
              <a:gd name="connsiteY817" fmla="*/ 1323474 h 12192000"/>
              <a:gd name="connsiteX818" fmla="*/ 681790 w 12192000"/>
              <a:gd name="connsiteY818" fmla="*/ 1443790 h 12192000"/>
              <a:gd name="connsiteX819" fmla="*/ 1965158 w 12192000"/>
              <a:gd name="connsiteY819" fmla="*/ 2085474 h 12192000"/>
              <a:gd name="connsiteX820" fmla="*/ 2085474 w 12192000"/>
              <a:gd name="connsiteY820" fmla="*/ 1965158 h 12192000"/>
              <a:gd name="connsiteX821" fmla="*/ 1965158 w 12192000"/>
              <a:gd name="connsiteY821" fmla="*/ 1844842 h 12192000"/>
              <a:gd name="connsiteX822" fmla="*/ 1844842 w 12192000"/>
              <a:gd name="connsiteY822" fmla="*/ 1965158 h 12192000"/>
              <a:gd name="connsiteX823" fmla="*/ 1965158 w 12192000"/>
              <a:gd name="connsiteY823" fmla="*/ 2085474 h 12192000"/>
              <a:gd name="connsiteX824" fmla="*/ 1323474 w 12192000"/>
              <a:gd name="connsiteY824" fmla="*/ 2727158 h 12192000"/>
              <a:gd name="connsiteX825" fmla="*/ 1443790 w 12192000"/>
              <a:gd name="connsiteY825" fmla="*/ 2606842 h 12192000"/>
              <a:gd name="connsiteX826" fmla="*/ 1323474 w 12192000"/>
              <a:gd name="connsiteY826" fmla="*/ 2486526 h 12192000"/>
              <a:gd name="connsiteX827" fmla="*/ 1203158 w 12192000"/>
              <a:gd name="connsiteY827" fmla="*/ 2606842 h 12192000"/>
              <a:gd name="connsiteX828" fmla="*/ 1323474 w 12192000"/>
              <a:gd name="connsiteY828" fmla="*/ 2727158 h 12192000"/>
              <a:gd name="connsiteX829" fmla="*/ 1965158 w 12192000"/>
              <a:gd name="connsiteY829" fmla="*/ 802105 h 12192000"/>
              <a:gd name="connsiteX830" fmla="*/ 2085474 w 12192000"/>
              <a:gd name="connsiteY830" fmla="*/ 681790 h 12192000"/>
              <a:gd name="connsiteX831" fmla="*/ 1965158 w 12192000"/>
              <a:gd name="connsiteY831" fmla="*/ 561474 h 12192000"/>
              <a:gd name="connsiteX832" fmla="*/ 1844842 w 12192000"/>
              <a:gd name="connsiteY832" fmla="*/ 681790 h 12192000"/>
              <a:gd name="connsiteX833" fmla="*/ 1965158 w 12192000"/>
              <a:gd name="connsiteY833" fmla="*/ 802105 h 12192000"/>
              <a:gd name="connsiteX834" fmla="*/ 1965158 w 12192000"/>
              <a:gd name="connsiteY834" fmla="*/ 10427368 h 12192000"/>
              <a:gd name="connsiteX835" fmla="*/ 2085474 w 12192000"/>
              <a:gd name="connsiteY835" fmla="*/ 10307053 h 12192000"/>
              <a:gd name="connsiteX836" fmla="*/ 1965158 w 12192000"/>
              <a:gd name="connsiteY836" fmla="*/ 10186737 h 12192000"/>
              <a:gd name="connsiteX837" fmla="*/ 1844842 w 12192000"/>
              <a:gd name="connsiteY837" fmla="*/ 10307053 h 12192000"/>
              <a:gd name="connsiteX838" fmla="*/ 1965158 w 12192000"/>
              <a:gd name="connsiteY838" fmla="*/ 10427368 h 12192000"/>
              <a:gd name="connsiteX839" fmla="*/ 2606842 w 12192000"/>
              <a:gd name="connsiteY839" fmla="*/ 11710737 h 12192000"/>
              <a:gd name="connsiteX840" fmla="*/ 2727158 w 12192000"/>
              <a:gd name="connsiteY840" fmla="*/ 11590421 h 12192000"/>
              <a:gd name="connsiteX841" fmla="*/ 2606842 w 12192000"/>
              <a:gd name="connsiteY841" fmla="*/ 11470105 h 12192000"/>
              <a:gd name="connsiteX842" fmla="*/ 2486526 w 12192000"/>
              <a:gd name="connsiteY842" fmla="*/ 11590421 h 12192000"/>
              <a:gd name="connsiteX843" fmla="*/ 2606842 w 12192000"/>
              <a:gd name="connsiteY843" fmla="*/ 11710737 h 12192000"/>
              <a:gd name="connsiteX844" fmla="*/ 1965158 w 12192000"/>
              <a:gd name="connsiteY844" fmla="*/ 9144000 h 12192000"/>
              <a:gd name="connsiteX845" fmla="*/ 2085474 w 12192000"/>
              <a:gd name="connsiteY845" fmla="*/ 9023684 h 12192000"/>
              <a:gd name="connsiteX846" fmla="*/ 1965158 w 12192000"/>
              <a:gd name="connsiteY846" fmla="*/ 8903368 h 12192000"/>
              <a:gd name="connsiteX847" fmla="*/ 1844842 w 12192000"/>
              <a:gd name="connsiteY847" fmla="*/ 9023684 h 12192000"/>
              <a:gd name="connsiteX848" fmla="*/ 1965158 w 12192000"/>
              <a:gd name="connsiteY848" fmla="*/ 9144000 h 12192000"/>
              <a:gd name="connsiteX849" fmla="*/ 1965158 w 12192000"/>
              <a:gd name="connsiteY849" fmla="*/ 9785684 h 12192000"/>
              <a:gd name="connsiteX850" fmla="*/ 2085474 w 12192000"/>
              <a:gd name="connsiteY850" fmla="*/ 9665368 h 12192000"/>
              <a:gd name="connsiteX851" fmla="*/ 1965158 w 12192000"/>
              <a:gd name="connsiteY851" fmla="*/ 9545053 h 12192000"/>
              <a:gd name="connsiteX852" fmla="*/ 1844842 w 12192000"/>
              <a:gd name="connsiteY852" fmla="*/ 9665368 h 12192000"/>
              <a:gd name="connsiteX853" fmla="*/ 1965158 w 12192000"/>
              <a:gd name="connsiteY853" fmla="*/ 9785684 h 12192000"/>
              <a:gd name="connsiteX854" fmla="*/ 1323474 w 12192000"/>
              <a:gd name="connsiteY854" fmla="*/ 8502316 h 12192000"/>
              <a:gd name="connsiteX855" fmla="*/ 1443790 w 12192000"/>
              <a:gd name="connsiteY855" fmla="*/ 8382000 h 12192000"/>
              <a:gd name="connsiteX856" fmla="*/ 1323474 w 12192000"/>
              <a:gd name="connsiteY856" fmla="*/ 8261684 h 12192000"/>
              <a:gd name="connsiteX857" fmla="*/ 1203158 w 12192000"/>
              <a:gd name="connsiteY857" fmla="*/ 8382000 h 12192000"/>
              <a:gd name="connsiteX858" fmla="*/ 1323474 w 12192000"/>
              <a:gd name="connsiteY858" fmla="*/ 8502316 h 12192000"/>
              <a:gd name="connsiteX859" fmla="*/ 4531895 w 12192000"/>
              <a:gd name="connsiteY859" fmla="*/ 1443790 h 12192000"/>
              <a:gd name="connsiteX860" fmla="*/ 4652211 w 12192000"/>
              <a:gd name="connsiteY860" fmla="*/ 1323474 h 12192000"/>
              <a:gd name="connsiteX861" fmla="*/ 4531895 w 12192000"/>
              <a:gd name="connsiteY861" fmla="*/ 1203158 h 12192000"/>
              <a:gd name="connsiteX862" fmla="*/ 4411579 w 12192000"/>
              <a:gd name="connsiteY862" fmla="*/ 1323474 h 12192000"/>
              <a:gd name="connsiteX863" fmla="*/ 4531895 w 12192000"/>
              <a:gd name="connsiteY863" fmla="*/ 1443790 h 12192000"/>
              <a:gd name="connsiteX864" fmla="*/ 5173579 w 12192000"/>
              <a:gd name="connsiteY864" fmla="*/ 1443790 h 12192000"/>
              <a:gd name="connsiteX865" fmla="*/ 5293895 w 12192000"/>
              <a:gd name="connsiteY865" fmla="*/ 1323474 h 12192000"/>
              <a:gd name="connsiteX866" fmla="*/ 5173579 w 12192000"/>
              <a:gd name="connsiteY866" fmla="*/ 1203158 h 12192000"/>
              <a:gd name="connsiteX867" fmla="*/ 5053263 w 12192000"/>
              <a:gd name="connsiteY867" fmla="*/ 1323474 h 12192000"/>
              <a:gd name="connsiteX868" fmla="*/ 5173579 w 12192000"/>
              <a:gd name="connsiteY868" fmla="*/ 1443790 h 12192000"/>
              <a:gd name="connsiteX869" fmla="*/ 4531895 w 12192000"/>
              <a:gd name="connsiteY869" fmla="*/ 802105 h 12192000"/>
              <a:gd name="connsiteX870" fmla="*/ 4652211 w 12192000"/>
              <a:gd name="connsiteY870" fmla="*/ 681790 h 12192000"/>
              <a:gd name="connsiteX871" fmla="*/ 4531895 w 12192000"/>
              <a:gd name="connsiteY871" fmla="*/ 561474 h 12192000"/>
              <a:gd name="connsiteX872" fmla="*/ 4411579 w 12192000"/>
              <a:gd name="connsiteY872" fmla="*/ 681790 h 12192000"/>
              <a:gd name="connsiteX873" fmla="*/ 4531895 w 12192000"/>
              <a:gd name="connsiteY873" fmla="*/ 802105 h 12192000"/>
              <a:gd name="connsiteX874" fmla="*/ 5815263 w 12192000"/>
              <a:gd name="connsiteY874" fmla="*/ 2727158 h 12192000"/>
              <a:gd name="connsiteX875" fmla="*/ 5935579 w 12192000"/>
              <a:gd name="connsiteY875" fmla="*/ 2606842 h 12192000"/>
              <a:gd name="connsiteX876" fmla="*/ 5815263 w 12192000"/>
              <a:gd name="connsiteY876" fmla="*/ 2486526 h 12192000"/>
              <a:gd name="connsiteX877" fmla="*/ 5694948 w 12192000"/>
              <a:gd name="connsiteY877" fmla="*/ 2606842 h 12192000"/>
              <a:gd name="connsiteX878" fmla="*/ 5815263 w 12192000"/>
              <a:gd name="connsiteY878" fmla="*/ 2727158 h 12192000"/>
              <a:gd name="connsiteX879" fmla="*/ 6456948 w 12192000"/>
              <a:gd name="connsiteY879" fmla="*/ 2085474 h 12192000"/>
              <a:gd name="connsiteX880" fmla="*/ 6577263 w 12192000"/>
              <a:gd name="connsiteY880" fmla="*/ 1965158 h 12192000"/>
              <a:gd name="connsiteX881" fmla="*/ 6456948 w 12192000"/>
              <a:gd name="connsiteY881" fmla="*/ 1844842 h 12192000"/>
              <a:gd name="connsiteX882" fmla="*/ 6336632 w 12192000"/>
              <a:gd name="connsiteY882" fmla="*/ 1965158 h 12192000"/>
              <a:gd name="connsiteX883" fmla="*/ 6456948 w 12192000"/>
              <a:gd name="connsiteY883" fmla="*/ 2085474 h 12192000"/>
              <a:gd name="connsiteX884" fmla="*/ 6456948 w 12192000"/>
              <a:gd name="connsiteY884" fmla="*/ 802105 h 12192000"/>
              <a:gd name="connsiteX885" fmla="*/ 6577263 w 12192000"/>
              <a:gd name="connsiteY885" fmla="*/ 681790 h 12192000"/>
              <a:gd name="connsiteX886" fmla="*/ 6456948 w 12192000"/>
              <a:gd name="connsiteY886" fmla="*/ 561474 h 12192000"/>
              <a:gd name="connsiteX887" fmla="*/ 6336632 w 12192000"/>
              <a:gd name="connsiteY887" fmla="*/ 681790 h 12192000"/>
              <a:gd name="connsiteX888" fmla="*/ 6456948 w 12192000"/>
              <a:gd name="connsiteY888" fmla="*/ 802105 h 12192000"/>
              <a:gd name="connsiteX889" fmla="*/ 10948737 w 12192000"/>
              <a:gd name="connsiteY889" fmla="*/ 7860632 h 12192000"/>
              <a:gd name="connsiteX890" fmla="*/ 11069053 w 12192000"/>
              <a:gd name="connsiteY890" fmla="*/ 7740316 h 12192000"/>
              <a:gd name="connsiteX891" fmla="*/ 10948737 w 12192000"/>
              <a:gd name="connsiteY891" fmla="*/ 7620000 h 12192000"/>
              <a:gd name="connsiteX892" fmla="*/ 10828421 w 12192000"/>
              <a:gd name="connsiteY892" fmla="*/ 7740316 h 12192000"/>
              <a:gd name="connsiteX893" fmla="*/ 10948737 w 12192000"/>
              <a:gd name="connsiteY893" fmla="*/ 7860632 h 12192000"/>
              <a:gd name="connsiteX894" fmla="*/ 10307053 w 12192000"/>
              <a:gd name="connsiteY894" fmla="*/ 8502316 h 12192000"/>
              <a:gd name="connsiteX895" fmla="*/ 10427368 w 12192000"/>
              <a:gd name="connsiteY895" fmla="*/ 8382000 h 12192000"/>
              <a:gd name="connsiteX896" fmla="*/ 10307053 w 12192000"/>
              <a:gd name="connsiteY896" fmla="*/ 8261684 h 12192000"/>
              <a:gd name="connsiteX897" fmla="*/ 10186737 w 12192000"/>
              <a:gd name="connsiteY897" fmla="*/ 8382000 h 12192000"/>
              <a:gd name="connsiteX898" fmla="*/ 10307053 w 12192000"/>
              <a:gd name="connsiteY898" fmla="*/ 8502316 h 12192000"/>
              <a:gd name="connsiteX899" fmla="*/ 10307053 w 12192000"/>
              <a:gd name="connsiteY899" fmla="*/ 9144000 h 12192000"/>
              <a:gd name="connsiteX900" fmla="*/ 10427368 w 12192000"/>
              <a:gd name="connsiteY900" fmla="*/ 9023684 h 12192000"/>
              <a:gd name="connsiteX901" fmla="*/ 10307053 w 12192000"/>
              <a:gd name="connsiteY901" fmla="*/ 8903368 h 12192000"/>
              <a:gd name="connsiteX902" fmla="*/ 10186737 w 12192000"/>
              <a:gd name="connsiteY902" fmla="*/ 9023684 h 12192000"/>
              <a:gd name="connsiteX903" fmla="*/ 10307053 w 12192000"/>
              <a:gd name="connsiteY903" fmla="*/ 9144000 h 12192000"/>
              <a:gd name="connsiteX904" fmla="*/ 10307053 w 12192000"/>
              <a:gd name="connsiteY904" fmla="*/ 9785684 h 12192000"/>
              <a:gd name="connsiteX905" fmla="*/ 10427368 w 12192000"/>
              <a:gd name="connsiteY905" fmla="*/ 9665368 h 12192000"/>
              <a:gd name="connsiteX906" fmla="*/ 10307053 w 12192000"/>
              <a:gd name="connsiteY906" fmla="*/ 9545053 h 12192000"/>
              <a:gd name="connsiteX907" fmla="*/ 10186737 w 12192000"/>
              <a:gd name="connsiteY907" fmla="*/ 9665368 h 12192000"/>
              <a:gd name="connsiteX908" fmla="*/ 10307053 w 12192000"/>
              <a:gd name="connsiteY908" fmla="*/ 9785684 h 12192000"/>
              <a:gd name="connsiteX909" fmla="*/ 681790 w 12192000"/>
              <a:gd name="connsiteY909" fmla="*/ 7218948 h 12192000"/>
              <a:gd name="connsiteX910" fmla="*/ 802105 w 12192000"/>
              <a:gd name="connsiteY910" fmla="*/ 7098632 h 12192000"/>
              <a:gd name="connsiteX911" fmla="*/ 681790 w 12192000"/>
              <a:gd name="connsiteY911" fmla="*/ 6978316 h 12192000"/>
              <a:gd name="connsiteX912" fmla="*/ 561474 w 12192000"/>
              <a:gd name="connsiteY912" fmla="*/ 7098632 h 12192000"/>
              <a:gd name="connsiteX913" fmla="*/ 681790 w 12192000"/>
              <a:gd name="connsiteY913" fmla="*/ 7218948 h 12192000"/>
              <a:gd name="connsiteX914" fmla="*/ 681790 w 12192000"/>
              <a:gd name="connsiteY914" fmla="*/ 7860632 h 12192000"/>
              <a:gd name="connsiteX915" fmla="*/ 802105 w 12192000"/>
              <a:gd name="connsiteY915" fmla="*/ 7740316 h 12192000"/>
              <a:gd name="connsiteX916" fmla="*/ 681790 w 12192000"/>
              <a:gd name="connsiteY916" fmla="*/ 7620000 h 12192000"/>
              <a:gd name="connsiteX917" fmla="*/ 561474 w 12192000"/>
              <a:gd name="connsiteY917" fmla="*/ 7740316 h 12192000"/>
              <a:gd name="connsiteX918" fmla="*/ 681790 w 12192000"/>
              <a:gd name="connsiteY918" fmla="*/ 7860632 h 12192000"/>
              <a:gd name="connsiteX919" fmla="*/ 681790 w 12192000"/>
              <a:gd name="connsiteY919" fmla="*/ 6577263 h 12192000"/>
              <a:gd name="connsiteX920" fmla="*/ 802105 w 12192000"/>
              <a:gd name="connsiteY920" fmla="*/ 6456948 h 12192000"/>
              <a:gd name="connsiteX921" fmla="*/ 681790 w 12192000"/>
              <a:gd name="connsiteY921" fmla="*/ 6336632 h 12192000"/>
              <a:gd name="connsiteX922" fmla="*/ 561474 w 12192000"/>
              <a:gd name="connsiteY922" fmla="*/ 6456948 h 12192000"/>
              <a:gd name="connsiteX923" fmla="*/ 681790 w 12192000"/>
              <a:gd name="connsiteY923" fmla="*/ 6577263 h 12192000"/>
              <a:gd name="connsiteX924" fmla="*/ 1323474 w 12192000"/>
              <a:gd name="connsiteY924" fmla="*/ 6577263 h 12192000"/>
              <a:gd name="connsiteX925" fmla="*/ 1443790 w 12192000"/>
              <a:gd name="connsiteY925" fmla="*/ 6456948 h 12192000"/>
              <a:gd name="connsiteX926" fmla="*/ 1323474 w 12192000"/>
              <a:gd name="connsiteY926" fmla="*/ 6336632 h 12192000"/>
              <a:gd name="connsiteX927" fmla="*/ 1203158 w 12192000"/>
              <a:gd name="connsiteY927" fmla="*/ 6456948 h 12192000"/>
              <a:gd name="connsiteX928" fmla="*/ 1323474 w 12192000"/>
              <a:gd name="connsiteY928" fmla="*/ 6577263 h 12192000"/>
              <a:gd name="connsiteX929" fmla="*/ 681790 w 12192000"/>
              <a:gd name="connsiteY929" fmla="*/ 3368842 h 12192000"/>
              <a:gd name="connsiteX930" fmla="*/ 802105 w 12192000"/>
              <a:gd name="connsiteY930" fmla="*/ 3248526 h 12192000"/>
              <a:gd name="connsiteX931" fmla="*/ 681790 w 12192000"/>
              <a:gd name="connsiteY931" fmla="*/ 3128211 h 12192000"/>
              <a:gd name="connsiteX932" fmla="*/ 561474 w 12192000"/>
              <a:gd name="connsiteY932" fmla="*/ 3248526 h 12192000"/>
              <a:gd name="connsiteX933" fmla="*/ 681790 w 12192000"/>
              <a:gd name="connsiteY933" fmla="*/ 3368842 h 12192000"/>
              <a:gd name="connsiteX934" fmla="*/ 1965158 w 12192000"/>
              <a:gd name="connsiteY934" fmla="*/ 5935579 h 12192000"/>
              <a:gd name="connsiteX935" fmla="*/ 2085474 w 12192000"/>
              <a:gd name="connsiteY935" fmla="*/ 5815263 h 12192000"/>
              <a:gd name="connsiteX936" fmla="*/ 1965158 w 12192000"/>
              <a:gd name="connsiteY936" fmla="*/ 5694948 h 12192000"/>
              <a:gd name="connsiteX937" fmla="*/ 1844842 w 12192000"/>
              <a:gd name="connsiteY937" fmla="*/ 5815263 h 12192000"/>
              <a:gd name="connsiteX938" fmla="*/ 1965158 w 12192000"/>
              <a:gd name="connsiteY938" fmla="*/ 5935579 h 12192000"/>
              <a:gd name="connsiteX939" fmla="*/ 2606842 w 12192000"/>
              <a:gd name="connsiteY939" fmla="*/ 5293895 h 12192000"/>
              <a:gd name="connsiteX940" fmla="*/ 2727158 w 12192000"/>
              <a:gd name="connsiteY940" fmla="*/ 5173579 h 12192000"/>
              <a:gd name="connsiteX941" fmla="*/ 2606842 w 12192000"/>
              <a:gd name="connsiteY941" fmla="*/ 5053263 h 12192000"/>
              <a:gd name="connsiteX942" fmla="*/ 2486526 w 12192000"/>
              <a:gd name="connsiteY942" fmla="*/ 5173579 h 12192000"/>
              <a:gd name="connsiteX943" fmla="*/ 2606842 w 12192000"/>
              <a:gd name="connsiteY943" fmla="*/ 5293895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Lst>
            <a:rect l="l" t="t" r="r" b="b"/>
            <a:pathLst>
              <a:path w="12192000" h="12192000">
                <a:moveTo>
                  <a:pt x="1768642" y="8983579"/>
                </a:moveTo>
                <a:cubicBezTo>
                  <a:pt x="1790792" y="8875054"/>
                  <a:pt x="1896710" y="8805070"/>
                  <a:pt x="2005223" y="8827208"/>
                </a:cubicBezTo>
                <a:cubicBezTo>
                  <a:pt x="2113732" y="8849347"/>
                  <a:pt x="2183740" y="8955265"/>
                  <a:pt x="2161594" y="9063789"/>
                </a:cubicBezTo>
                <a:cubicBezTo>
                  <a:pt x="2139443" y="9172314"/>
                  <a:pt x="2033521" y="9242298"/>
                  <a:pt x="1925013" y="9220160"/>
                </a:cubicBezTo>
                <a:cubicBezTo>
                  <a:pt x="1846262" y="9204078"/>
                  <a:pt x="1784716" y="9142556"/>
                  <a:pt x="1768642" y="9063789"/>
                </a:cubicBezTo>
                <a:lnTo>
                  <a:pt x="0" y="9063789"/>
                </a:lnTo>
                <a:lnTo>
                  <a:pt x="0" y="8983579"/>
                </a:lnTo>
                <a:lnTo>
                  <a:pt x="1768642" y="8983579"/>
                </a:lnTo>
                <a:close/>
                <a:moveTo>
                  <a:pt x="8185485" y="10908632"/>
                </a:moveTo>
                <a:cubicBezTo>
                  <a:pt x="8207622" y="10800107"/>
                  <a:pt x="8313541" y="10730124"/>
                  <a:pt x="8422065" y="10752262"/>
                </a:cubicBezTo>
                <a:cubicBezTo>
                  <a:pt x="8530590" y="10774400"/>
                  <a:pt x="8600574" y="10880318"/>
                  <a:pt x="8578435" y="10988842"/>
                </a:cubicBezTo>
                <a:cubicBezTo>
                  <a:pt x="8556297" y="11097367"/>
                  <a:pt x="8450380" y="11167350"/>
                  <a:pt x="8341855" y="11145212"/>
                </a:cubicBezTo>
                <a:cubicBezTo>
                  <a:pt x="8263088" y="11129130"/>
                  <a:pt x="8201567" y="11067608"/>
                  <a:pt x="8185485" y="10988842"/>
                </a:cubicBezTo>
                <a:lnTo>
                  <a:pt x="3288632" y="10988842"/>
                </a:lnTo>
                <a:lnTo>
                  <a:pt x="3288632" y="10908632"/>
                </a:lnTo>
                <a:lnTo>
                  <a:pt x="8185485" y="10908632"/>
                </a:lnTo>
                <a:close/>
                <a:moveTo>
                  <a:pt x="10503568" y="9063789"/>
                </a:moveTo>
                <a:cubicBezTo>
                  <a:pt x="10481430" y="9172314"/>
                  <a:pt x="10375512" y="9242298"/>
                  <a:pt x="10266988" y="9220160"/>
                </a:cubicBezTo>
                <a:cubicBezTo>
                  <a:pt x="10158463" y="9198022"/>
                  <a:pt x="10088479" y="9092104"/>
                  <a:pt x="10110617" y="8983579"/>
                </a:cubicBezTo>
                <a:cubicBezTo>
                  <a:pt x="10132755" y="8875054"/>
                  <a:pt x="10238673" y="8805070"/>
                  <a:pt x="10347198" y="8827208"/>
                </a:cubicBezTo>
                <a:cubicBezTo>
                  <a:pt x="10425965" y="8843291"/>
                  <a:pt x="10487486" y="8904812"/>
                  <a:pt x="10503568" y="8983579"/>
                </a:cubicBezTo>
                <a:lnTo>
                  <a:pt x="12192000" y="8983579"/>
                </a:lnTo>
                <a:lnTo>
                  <a:pt x="12192000" y="9063789"/>
                </a:lnTo>
                <a:lnTo>
                  <a:pt x="10503568" y="9063789"/>
                </a:lnTo>
                <a:close/>
                <a:moveTo>
                  <a:pt x="10503568" y="9705474"/>
                </a:moveTo>
                <a:cubicBezTo>
                  <a:pt x="10481430" y="9813998"/>
                  <a:pt x="10375512" y="9883982"/>
                  <a:pt x="10266988" y="9861844"/>
                </a:cubicBezTo>
                <a:cubicBezTo>
                  <a:pt x="10158463" y="9839706"/>
                  <a:pt x="10088479" y="9733788"/>
                  <a:pt x="10110617" y="9625263"/>
                </a:cubicBezTo>
                <a:cubicBezTo>
                  <a:pt x="10132755" y="9516739"/>
                  <a:pt x="10238673" y="9446754"/>
                  <a:pt x="10347198" y="9468893"/>
                </a:cubicBezTo>
                <a:cubicBezTo>
                  <a:pt x="10425965" y="9484975"/>
                  <a:pt x="10487486" y="9546496"/>
                  <a:pt x="10503568" y="9625263"/>
                </a:cubicBezTo>
                <a:lnTo>
                  <a:pt x="12192000" y="9625263"/>
                </a:lnTo>
                <a:lnTo>
                  <a:pt x="12192000" y="9705474"/>
                </a:lnTo>
                <a:lnTo>
                  <a:pt x="10503568" y="9705474"/>
                </a:lnTo>
                <a:close/>
                <a:moveTo>
                  <a:pt x="10752221" y="5133474"/>
                </a:moveTo>
                <a:cubicBezTo>
                  <a:pt x="10774359" y="5024949"/>
                  <a:pt x="10880277" y="4954966"/>
                  <a:pt x="10988802" y="4977103"/>
                </a:cubicBezTo>
                <a:cubicBezTo>
                  <a:pt x="11097326" y="4999242"/>
                  <a:pt x="11167311" y="5105160"/>
                  <a:pt x="11145173" y="5213684"/>
                </a:cubicBezTo>
                <a:cubicBezTo>
                  <a:pt x="11123035" y="5322209"/>
                  <a:pt x="11017116" y="5392193"/>
                  <a:pt x="10908591" y="5370055"/>
                </a:cubicBezTo>
                <a:cubicBezTo>
                  <a:pt x="10829825" y="5353973"/>
                  <a:pt x="10768304" y="5292451"/>
                  <a:pt x="10752221" y="5213684"/>
                </a:cubicBezTo>
                <a:lnTo>
                  <a:pt x="7295147" y="5213684"/>
                </a:lnTo>
                <a:cubicBezTo>
                  <a:pt x="7273010" y="5322209"/>
                  <a:pt x="7167092" y="5392193"/>
                  <a:pt x="7058567" y="5370055"/>
                </a:cubicBezTo>
                <a:cubicBezTo>
                  <a:pt x="6950042" y="5347917"/>
                  <a:pt x="6880058" y="5241999"/>
                  <a:pt x="6902196" y="5133474"/>
                </a:cubicBezTo>
                <a:cubicBezTo>
                  <a:pt x="6924335" y="5024949"/>
                  <a:pt x="7030252" y="4954966"/>
                  <a:pt x="7138777" y="4977103"/>
                </a:cubicBezTo>
                <a:cubicBezTo>
                  <a:pt x="7217544" y="4993186"/>
                  <a:pt x="7279065" y="5054707"/>
                  <a:pt x="7295147" y="5133474"/>
                </a:cubicBezTo>
                <a:lnTo>
                  <a:pt x="10752221" y="5133474"/>
                </a:lnTo>
                <a:close/>
                <a:moveTo>
                  <a:pt x="485274" y="3208421"/>
                </a:moveTo>
                <a:cubicBezTo>
                  <a:pt x="507424" y="3099913"/>
                  <a:pt x="613342" y="3029901"/>
                  <a:pt x="721855" y="3052051"/>
                </a:cubicBezTo>
                <a:cubicBezTo>
                  <a:pt x="830363" y="3074201"/>
                  <a:pt x="900371" y="3180123"/>
                  <a:pt x="878225" y="3288632"/>
                </a:cubicBezTo>
                <a:cubicBezTo>
                  <a:pt x="856075" y="3397140"/>
                  <a:pt x="750153" y="3467152"/>
                  <a:pt x="641644" y="3445002"/>
                </a:cubicBezTo>
                <a:cubicBezTo>
                  <a:pt x="562893" y="3428928"/>
                  <a:pt x="501348" y="3367382"/>
                  <a:pt x="485274" y="3288632"/>
                </a:cubicBezTo>
                <a:lnTo>
                  <a:pt x="0" y="3288632"/>
                </a:lnTo>
                <a:lnTo>
                  <a:pt x="0" y="3208421"/>
                </a:lnTo>
                <a:lnTo>
                  <a:pt x="485274" y="3208421"/>
                </a:lnTo>
                <a:close/>
                <a:moveTo>
                  <a:pt x="7936832" y="4572000"/>
                </a:moveTo>
                <a:cubicBezTo>
                  <a:pt x="7914694" y="4680525"/>
                  <a:pt x="7808776" y="4750509"/>
                  <a:pt x="7700251" y="4728371"/>
                </a:cubicBezTo>
                <a:cubicBezTo>
                  <a:pt x="7591726" y="4706233"/>
                  <a:pt x="7521742" y="4600315"/>
                  <a:pt x="7543881" y="4491790"/>
                </a:cubicBezTo>
                <a:cubicBezTo>
                  <a:pt x="7566019" y="4383265"/>
                  <a:pt x="7671936" y="4313281"/>
                  <a:pt x="7780462" y="4335419"/>
                </a:cubicBezTo>
                <a:cubicBezTo>
                  <a:pt x="7859228" y="4351501"/>
                  <a:pt x="7920749" y="4413023"/>
                  <a:pt x="7936832" y="4491790"/>
                </a:cubicBezTo>
                <a:lnTo>
                  <a:pt x="11393906" y="4491790"/>
                </a:lnTo>
                <a:cubicBezTo>
                  <a:pt x="11416044" y="4383265"/>
                  <a:pt x="11521961" y="4313281"/>
                  <a:pt x="11630486" y="4335419"/>
                </a:cubicBezTo>
                <a:cubicBezTo>
                  <a:pt x="11739011" y="4357557"/>
                  <a:pt x="11808995" y="4463475"/>
                  <a:pt x="11786857" y="4572000"/>
                </a:cubicBezTo>
                <a:cubicBezTo>
                  <a:pt x="11764719" y="4680525"/>
                  <a:pt x="11658800" y="4750509"/>
                  <a:pt x="11550275" y="4728371"/>
                </a:cubicBezTo>
                <a:cubicBezTo>
                  <a:pt x="11471509" y="4712289"/>
                  <a:pt x="11409988" y="4650767"/>
                  <a:pt x="11393906" y="4572000"/>
                </a:cubicBezTo>
                <a:lnTo>
                  <a:pt x="7936832" y="4572000"/>
                </a:lnTo>
                <a:close/>
                <a:moveTo>
                  <a:pt x="10347158" y="485274"/>
                </a:moveTo>
                <a:cubicBezTo>
                  <a:pt x="10455682" y="507424"/>
                  <a:pt x="10525666" y="613342"/>
                  <a:pt x="10503528" y="721855"/>
                </a:cubicBezTo>
                <a:cubicBezTo>
                  <a:pt x="10481390" y="830363"/>
                  <a:pt x="10375472" y="900371"/>
                  <a:pt x="10266947" y="878225"/>
                </a:cubicBezTo>
                <a:cubicBezTo>
                  <a:pt x="10158423" y="856075"/>
                  <a:pt x="10088439" y="750153"/>
                  <a:pt x="10110577" y="641644"/>
                </a:cubicBezTo>
                <a:cubicBezTo>
                  <a:pt x="10126659" y="562893"/>
                  <a:pt x="10188180" y="501348"/>
                  <a:pt x="10266947" y="485274"/>
                </a:cubicBezTo>
                <a:lnTo>
                  <a:pt x="10266947" y="0"/>
                </a:lnTo>
                <a:lnTo>
                  <a:pt x="10347158" y="0"/>
                </a:lnTo>
                <a:lnTo>
                  <a:pt x="10347158" y="485274"/>
                </a:lnTo>
                <a:close/>
                <a:moveTo>
                  <a:pt x="7780421" y="8827169"/>
                </a:moveTo>
                <a:cubicBezTo>
                  <a:pt x="7888946" y="8849306"/>
                  <a:pt x="7958930" y="8955225"/>
                  <a:pt x="7936792" y="9063749"/>
                </a:cubicBezTo>
                <a:cubicBezTo>
                  <a:pt x="7914654" y="9172274"/>
                  <a:pt x="7808735" y="9242258"/>
                  <a:pt x="7700211" y="9220120"/>
                </a:cubicBezTo>
                <a:cubicBezTo>
                  <a:pt x="7591686" y="9197981"/>
                  <a:pt x="7521702" y="9092064"/>
                  <a:pt x="7543840" y="8983539"/>
                </a:cubicBezTo>
                <a:cubicBezTo>
                  <a:pt x="7559923" y="8904772"/>
                  <a:pt x="7621444" y="8843251"/>
                  <a:pt x="7700211" y="8827169"/>
                </a:cubicBezTo>
                <a:lnTo>
                  <a:pt x="7700211" y="6653463"/>
                </a:lnTo>
                <a:cubicBezTo>
                  <a:pt x="7591686" y="6631326"/>
                  <a:pt x="7521702" y="6525407"/>
                  <a:pt x="7543840" y="6416883"/>
                </a:cubicBezTo>
                <a:cubicBezTo>
                  <a:pt x="7565978" y="6308358"/>
                  <a:pt x="7671897" y="6238374"/>
                  <a:pt x="7780421" y="6260512"/>
                </a:cubicBezTo>
                <a:cubicBezTo>
                  <a:pt x="7888946" y="6282650"/>
                  <a:pt x="7958930" y="6388568"/>
                  <a:pt x="7936792" y="6497093"/>
                </a:cubicBezTo>
                <a:cubicBezTo>
                  <a:pt x="7920710" y="6575860"/>
                  <a:pt x="7859188" y="6637381"/>
                  <a:pt x="7780421" y="6653463"/>
                </a:cubicBezTo>
                <a:lnTo>
                  <a:pt x="7780421" y="8827169"/>
                </a:lnTo>
                <a:close/>
                <a:moveTo>
                  <a:pt x="9705474" y="878305"/>
                </a:moveTo>
                <a:lnTo>
                  <a:pt x="9705474" y="3208421"/>
                </a:lnTo>
                <a:lnTo>
                  <a:pt x="12192000" y="3208421"/>
                </a:lnTo>
                <a:lnTo>
                  <a:pt x="12192000" y="3288632"/>
                </a:lnTo>
                <a:lnTo>
                  <a:pt x="9625263" y="3288632"/>
                </a:lnTo>
                <a:lnTo>
                  <a:pt x="9625263" y="878305"/>
                </a:lnTo>
                <a:cubicBezTo>
                  <a:pt x="9516739" y="856155"/>
                  <a:pt x="9446754" y="750237"/>
                  <a:pt x="9468893" y="641724"/>
                </a:cubicBezTo>
                <a:cubicBezTo>
                  <a:pt x="9491031" y="533216"/>
                  <a:pt x="9596949" y="463208"/>
                  <a:pt x="9705474" y="485354"/>
                </a:cubicBezTo>
                <a:cubicBezTo>
                  <a:pt x="9813998" y="507504"/>
                  <a:pt x="9883982" y="613426"/>
                  <a:pt x="9861844" y="721935"/>
                </a:cubicBezTo>
                <a:cubicBezTo>
                  <a:pt x="9845762" y="800686"/>
                  <a:pt x="9784241" y="862231"/>
                  <a:pt x="9705474" y="878305"/>
                </a:cubicBezTo>
                <a:close/>
                <a:moveTo>
                  <a:pt x="10347158" y="1519990"/>
                </a:moveTo>
                <a:lnTo>
                  <a:pt x="10347158" y="2566737"/>
                </a:lnTo>
                <a:lnTo>
                  <a:pt x="12192000" y="2566737"/>
                </a:lnTo>
                <a:lnTo>
                  <a:pt x="12192000" y="2646948"/>
                </a:lnTo>
                <a:lnTo>
                  <a:pt x="10266947" y="2646948"/>
                </a:lnTo>
                <a:lnTo>
                  <a:pt x="10266947" y="1519990"/>
                </a:lnTo>
                <a:cubicBezTo>
                  <a:pt x="10158423" y="1497839"/>
                  <a:pt x="10088439" y="1391921"/>
                  <a:pt x="10110577" y="1283409"/>
                </a:cubicBezTo>
                <a:cubicBezTo>
                  <a:pt x="10132715" y="1174900"/>
                  <a:pt x="10238633" y="1104892"/>
                  <a:pt x="10347158" y="1127038"/>
                </a:cubicBezTo>
                <a:cubicBezTo>
                  <a:pt x="10455682" y="1149188"/>
                  <a:pt x="10525666" y="1255110"/>
                  <a:pt x="10503528" y="1363619"/>
                </a:cubicBezTo>
                <a:cubicBezTo>
                  <a:pt x="10487446" y="1442370"/>
                  <a:pt x="10425924" y="1503915"/>
                  <a:pt x="10347158" y="1519990"/>
                </a:cubicBezTo>
                <a:close/>
                <a:moveTo>
                  <a:pt x="5213684" y="5370095"/>
                </a:moveTo>
                <a:lnTo>
                  <a:pt x="5213684" y="8341895"/>
                </a:lnTo>
                <a:lnTo>
                  <a:pt x="5855369" y="8341895"/>
                </a:lnTo>
                <a:lnTo>
                  <a:pt x="5855369" y="8827169"/>
                </a:lnTo>
                <a:cubicBezTo>
                  <a:pt x="5963893" y="8849306"/>
                  <a:pt x="6033877" y="8955225"/>
                  <a:pt x="6011739" y="9063749"/>
                </a:cubicBezTo>
                <a:cubicBezTo>
                  <a:pt x="5989601" y="9172274"/>
                  <a:pt x="5883683" y="9242258"/>
                  <a:pt x="5775158" y="9220120"/>
                </a:cubicBezTo>
                <a:cubicBezTo>
                  <a:pt x="5666634" y="9197981"/>
                  <a:pt x="5596649" y="9092064"/>
                  <a:pt x="5618788" y="8983539"/>
                </a:cubicBezTo>
                <a:cubicBezTo>
                  <a:pt x="5634870" y="8904772"/>
                  <a:pt x="5696391" y="8843251"/>
                  <a:pt x="5775158" y="8827169"/>
                </a:cubicBezTo>
                <a:lnTo>
                  <a:pt x="5775158" y="8422105"/>
                </a:lnTo>
                <a:lnTo>
                  <a:pt x="5133474" y="8422105"/>
                </a:lnTo>
                <a:lnTo>
                  <a:pt x="5133474" y="5370095"/>
                </a:lnTo>
                <a:cubicBezTo>
                  <a:pt x="5024949" y="5347957"/>
                  <a:pt x="4954966" y="5242039"/>
                  <a:pt x="4977103" y="5133514"/>
                </a:cubicBezTo>
                <a:cubicBezTo>
                  <a:pt x="4999242" y="5024989"/>
                  <a:pt x="5105160" y="4955006"/>
                  <a:pt x="5213684" y="4977144"/>
                </a:cubicBezTo>
                <a:cubicBezTo>
                  <a:pt x="5322209" y="4999282"/>
                  <a:pt x="5392193" y="5105200"/>
                  <a:pt x="5370055" y="5213725"/>
                </a:cubicBezTo>
                <a:cubicBezTo>
                  <a:pt x="5353973" y="5292491"/>
                  <a:pt x="5292451" y="5354012"/>
                  <a:pt x="5213684" y="5370095"/>
                </a:cubicBezTo>
                <a:close/>
                <a:moveTo>
                  <a:pt x="4977063" y="4491790"/>
                </a:moveTo>
                <a:cubicBezTo>
                  <a:pt x="4999202" y="4383265"/>
                  <a:pt x="5105119" y="4313281"/>
                  <a:pt x="5213644" y="4335419"/>
                </a:cubicBezTo>
                <a:cubicBezTo>
                  <a:pt x="5322169" y="4357557"/>
                  <a:pt x="5392153" y="4463475"/>
                  <a:pt x="5370015" y="4572000"/>
                </a:cubicBezTo>
                <a:cubicBezTo>
                  <a:pt x="5347876" y="4680525"/>
                  <a:pt x="5241959" y="4750509"/>
                  <a:pt x="5133434" y="4728371"/>
                </a:cubicBezTo>
                <a:cubicBezTo>
                  <a:pt x="5054667" y="4712289"/>
                  <a:pt x="4993146" y="4650767"/>
                  <a:pt x="4977063" y="4572000"/>
                </a:cubicBezTo>
                <a:lnTo>
                  <a:pt x="4572000" y="4572000"/>
                </a:lnTo>
                <a:lnTo>
                  <a:pt x="4572000" y="6497053"/>
                </a:lnTo>
                <a:lnTo>
                  <a:pt x="3445042" y="6497053"/>
                </a:lnTo>
                <a:cubicBezTo>
                  <a:pt x="3422892" y="6605577"/>
                  <a:pt x="3316974" y="6675562"/>
                  <a:pt x="3208461" y="6653423"/>
                </a:cubicBezTo>
                <a:cubicBezTo>
                  <a:pt x="3099953" y="6631285"/>
                  <a:pt x="3029945" y="6525367"/>
                  <a:pt x="3052091" y="6416842"/>
                </a:cubicBezTo>
                <a:cubicBezTo>
                  <a:pt x="3074241" y="6308318"/>
                  <a:pt x="3180163" y="6238334"/>
                  <a:pt x="3288672" y="6260472"/>
                </a:cubicBezTo>
                <a:cubicBezTo>
                  <a:pt x="3367422" y="6276554"/>
                  <a:pt x="3428968" y="6338075"/>
                  <a:pt x="3445042" y="6416842"/>
                </a:cubicBezTo>
                <a:lnTo>
                  <a:pt x="4491790" y="6416842"/>
                </a:lnTo>
                <a:lnTo>
                  <a:pt x="4491790" y="4491790"/>
                </a:lnTo>
                <a:lnTo>
                  <a:pt x="4977063" y="4491790"/>
                </a:lnTo>
                <a:close/>
                <a:moveTo>
                  <a:pt x="4728411" y="9705474"/>
                </a:moveTo>
                <a:cubicBezTo>
                  <a:pt x="4706273" y="9813998"/>
                  <a:pt x="4600355" y="9883982"/>
                  <a:pt x="4491830" y="9861844"/>
                </a:cubicBezTo>
                <a:cubicBezTo>
                  <a:pt x="4383305" y="9839706"/>
                  <a:pt x="4313321" y="9733788"/>
                  <a:pt x="4335459" y="9625263"/>
                </a:cubicBezTo>
                <a:cubicBezTo>
                  <a:pt x="4357597" y="9516739"/>
                  <a:pt x="4463515" y="9446754"/>
                  <a:pt x="4572040" y="9468893"/>
                </a:cubicBezTo>
                <a:cubicBezTo>
                  <a:pt x="4650807" y="9484975"/>
                  <a:pt x="4712329" y="9546496"/>
                  <a:pt x="4728411" y="9625263"/>
                </a:cubicBezTo>
                <a:lnTo>
                  <a:pt x="7058527" y="9625263"/>
                </a:lnTo>
                <a:lnTo>
                  <a:pt x="7058527" y="6653463"/>
                </a:lnTo>
                <a:cubicBezTo>
                  <a:pt x="6950002" y="6631326"/>
                  <a:pt x="6880018" y="6525407"/>
                  <a:pt x="6902156" y="6416883"/>
                </a:cubicBezTo>
                <a:cubicBezTo>
                  <a:pt x="6924294" y="6308358"/>
                  <a:pt x="7030213" y="6238374"/>
                  <a:pt x="7138737" y="6260512"/>
                </a:cubicBezTo>
                <a:cubicBezTo>
                  <a:pt x="7247262" y="6282650"/>
                  <a:pt x="7317246" y="6388568"/>
                  <a:pt x="7295108" y="6497093"/>
                </a:cubicBezTo>
                <a:cubicBezTo>
                  <a:pt x="7279025" y="6575860"/>
                  <a:pt x="7217504" y="6637381"/>
                  <a:pt x="7138737" y="6653463"/>
                </a:cubicBezTo>
                <a:lnTo>
                  <a:pt x="7138737" y="9705474"/>
                </a:lnTo>
                <a:lnTo>
                  <a:pt x="4728411" y="9705474"/>
                </a:lnTo>
                <a:close/>
                <a:moveTo>
                  <a:pt x="4086727" y="7138737"/>
                </a:moveTo>
                <a:cubicBezTo>
                  <a:pt x="4064588" y="7247262"/>
                  <a:pt x="3958658" y="7317246"/>
                  <a:pt x="3850145" y="7295108"/>
                </a:cubicBezTo>
                <a:cubicBezTo>
                  <a:pt x="3741637" y="7272969"/>
                  <a:pt x="3671629" y="7167051"/>
                  <a:pt x="3693775" y="7058527"/>
                </a:cubicBezTo>
                <a:cubicBezTo>
                  <a:pt x="3715925" y="6950002"/>
                  <a:pt x="3821847" y="6880018"/>
                  <a:pt x="3930356" y="6902156"/>
                </a:cubicBezTo>
                <a:cubicBezTo>
                  <a:pt x="4009107" y="6918238"/>
                  <a:pt x="4070644" y="6979760"/>
                  <a:pt x="4086727" y="7058527"/>
                </a:cubicBezTo>
                <a:lnTo>
                  <a:pt x="4572000" y="7058527"/>
                </a:lnTo>
                <a:lnTo>
                  <a:pt x="4572000" y="8983579"/>
                </a:lnTo>
                <a:lnTo>
                  <a:pt x="4977063" y="8983579"/>
                </a:lnTo>
                <a:cubicBezTo>
                  <a:pt x="4999202" y="8875054"/>
                  <a:pt x="5105119" y="8805070"/>
                  <a:pt x="5213644" y="8827208"/>
                </a:cubicBezTo>
                <a:cubicBezTo>
                  <a:pt x="5322169" y="8849347"/>
                  <a:pt x="5392153" y="8955265"/>
                  <a:pt x="5370015" y="9063789"/>
                </a:cubicBezTo>
                <a:cubicBezTo>
                  <a:pt x="5347876" y="9172314"/>
                  <a:pt x="5241959" y="9242298"/>
                  <a:pt x="5133434" y="9220160"/>
                </a:cubicBezTo>
                <a:cubicBezTo>
                  <a:pt x="5054667" y="9204078"/>
                  <a:pt x="4993146" y="9142556"/>
                  <a:pt x="4977063" y="9063789"/>
                </a:cubicBezTo>
                <a:lnTo>
                  <a:pt x="4491790" y="9063789"/>
                </a:lnTo>
                <a:lnTo>
                  <a:pt x="4491790" y="7138737"/>
                </a:lnTo>
                <a:lnTo>
                  <a:pt x="4086727" y="7138737"/>
                </a:lnTo>
                <a:close/>
                <a:moveTo>
                  <a:pt x="2646947" y="11393906"/>
                </a:moveTo>
                <a:cubicBezTo>
                  <a:pt x="2755456" y="11416044"/>
                  <a:pt x="2825468" y="11521961"/>
                  <a:pt x="2803318" y="11630486"/>
                </a:cubicBezTo>
                <a:cubicBezTo>
                  <a:pt x="2781168" y="11739011"/>
                  <a:pt x="2675246" y="11808995"/>
                  <a:pt x="2566737" y="11786857"/>
                </a:cubicBezTo>
                <a:cubicBezTo>
                  <a:pt x="2458228" y="11764719"/>
                  <a:pt x="2388216" y="11658800"/>
                  <a:pt x="2410367" y="11550275"/>
                </a:cubicBezTo>
                <a:cubicBezTo>
                  <a:pt x="2426441" y="11471509"/>
                  <a:pt x="2487986" y="11409988"/>
                  <a:pt x="2566737" y="11393906"/>
                </a:cubicBezTo>
                <a:lnTo>
                  <a:pt x="2566737" y="10988842"/>
                </a:lnTo>
                <a:lnTo>
                  <a:pt x="2005263" y="10988842"/>
                </a:lnTo>
                <a:lnTo>
                  <a:pt x="2005263" y="12192000"/>
                </a:lnTo>
                <a:lnTo>
                  <a:pt x="1925053" y="12192000"/>
                </a:lnTo>
                <a:lnTo>
                  <a:pt x="1925053" y="10908632"/>
                </a:lnTo>
                <a:lnTo>
                  <a:pt x="2646947" y="10908632"/>
                </a:lnTo>
                <a:lnTo>
                  <a:pt x="2646947" y="11393906"/>
                </a:lnTo>
                <a:close/>
                <a:moveTo>
                  <a:pt x="9468853" y="7058527"/>
                </a:moveTo>
                <a:cubicBezTo>
                  <a:pt x="9490990" y="6950002"/>
                  <a:pt x="9596909" y="6880018"/>
                  <a:pt x="9705433" y="6902156"/>
                </a:cubicBezTo>
                <a:cubicBezTo>
                  <a:pt x="9813958" y="6924294"/>
                  <a:pt x="9883942" y="7030213"/>
                  <a:pt x="9861804" y="7138737"/>
                </a:cubicBezTo>
                <a:cubicBezTo>
                  <a:pt x="9839666" y="7247262"/>
                  <a:pt x="9733748" y="7317246"/>
                  <a:pt x="9625223" y="7295108"/>
                </a:cubicBezTo>
                <a:cubicBezTo>
                  <a:pt x="9546456" y="7279025"/>
                  <a:pt x="9484935" y="7217504"/>
                  <a:pt x="9468853" y="7138737"/>
                </a:cubicBezTo>
                <a:lnTo>
                  <a:pt x="9063789" y="7138737"/>
                </a:lnTo>
                <a:lnTo>
                  <a:pt x="9063789" y="10908632"/>
                </a:lnTo>
                <a:lnTo>
                  <a:pt x="10988842" y="10908632"/>
                </a:lnTo>
                <a:lnTo>
                  <a:pt x="10988842" y="12192000"/>
                </a:lnTo>
                <a:lnTo>
                  <a:pt x="10908632" y="12192000"/>
                </a:lnTo>
                <a:lnTo>
                  <a:pt x="10908632" y="10988842"/>
                </a:lnTo>
                <a:lnTo>
                  <a:pt x="8983579" y="10988842"/>
                </a:lnTo>
                <a:lnTo>
                  <a:pt x="8983579" y="7058527"/>
                </a:lnTo>
                <a:lnTo>
                  <a:pt x="9468853" y="7058527"/>
                </a:lnTo>
                <a:close/>
                <a:moveTo>
                  <a:pt x="10503568" y="5855369"/>
                </a:moveTo>
                <a:cubicBezTo>
                  <a:pt x="10481430" y="5963893"/>
                  <a:pt x="10375512" y="6033877"/>
                  <a:pt x="10266988" y="6011739"/>
                </a:cubicBezTo>
                <a:cubicBezTo>
                  <a:pt x="10158463" y="5989601"/>
                  <a:pt x="10088479" y="5883683"/>
                  <a:pt x="10110617" y="5775158"/>
                </a:cubicBezTo>
                <a:cubicBezTo>
                  <a:pt x="10132755" y="5666634"/>
                  <a:pt x="10238673" y="5596649"/>
                  <a:pt x="10347198" y="5618788"/>
                </a:cubicBezTo>
                <a:cubicBezTo>
                  <a:pt x="10425965" y="5634870"/>
                  <a:pt x="10487486" y="5696391"/>
                  <a:pt x="10503568" y="5775158"/>
                </a:cubicBezTo>
                <a:lnTo>
                  <a:pt x="10988842" y="5775158"/>
                </a:lnTo>
                <a:lnTo>
                  <a:pt x="10988842" y="7543801"/>
                </a:lnTo>
                <a:cubicBezTo>
                  <a:pt x="11097367" y="7565938"/>
                  <a:pt x="11167350" y="7671856"/>
                  <a:pt x="11145212" y="7780381"/>
                </a:cubicBezTo>
                <a:cubicBezTo>
                  <a:pt x="11123074" y="7888906"/>
                  <a:pt x="11017156" y="7958890"/>
                  <a:pt x="10908632" y="7936751"/>
                </a:cubicBezTo>
                <a:cubicBezTo>
                  <a:pt x="10800107" y="7914613"/>
                  <a:pt x="10730124" y="7808696"/>
                  <a:pt x="10752262" y="7700170"/>
                </a:cubicBezTo>
                <a:cubicBezTo>
                  <a:pt x="10768344" y="7621404"/>
                  <a:pt x="10829865" y="7559883"/>
                  <a:pt x="10908632" y="7543801"/>
                </a:cubicBezTo>
                <a:lnTo>
                  <a:pt x="10908632" y="5855369"/>
                </a:lnTo>
                <a:lnTo>
                  <a:pt x="10503568" y="5855369"/>
                </a:lnTo>
                <a:close/>
                <a:moveTo>
                  <a:pt x="7936832" y="9705474"/>
                </a:moveTo>
                <a:cubicBezTo>
                  <a:pt x="7914694" y="9813998"/>
                  <a:pt x="7808776" y="9883982"/>
                  <a:pt x="7700251" y="9861844"/>
                </a:cubicBezTo>
                <a:cubicBezTo>
                  <a:pt x="7591726" y="9839706"/>
                  <a:pt x="7521742" y="9733788"/>
                  <a:pt x="7543881" y="9625263"/>
                </a:cubicBezTo>
                <a:cubicBezTo>
                  <a:pt x="7566019" y="9516739"/>
                  <a:pt x="7671936" y="9446754"/>
                  <a:pt x="7780462" y="9468893"/>
                </a:cubicBezTo>
                <a:cubicBezTo>
                  <a:pt x="7859228" y="9484975"/>
                  <a:pt x="7920749" y="9546496"/>
                  <a:pt x="7936832" y="9625263"/>
                </a:cubicBezTo>
                <a:lnTo>
                  <a:pt x="8341895" y="9625263"/>
                </a:lnTo>
                <a:lnTo>
                  <a:pt x="8341895" y="6416842"/>
                </a:lnTo>
                <a:lnTo>
                  <a:pt x="8983579" y="6416842"/>
                </a:lnTo>
                <a:lnTo>
                  <a:pt x="8983579" y="5855369"/>
                </a:lnTo>
                <a:lnTo>
                  <a:pt x="7295147" y="5855369"/>
                </a:lnTo>
                <a:cubicBezTo>
                  <a:pt x="7273010" y="5963893"/>
                  <a:pt x="7167092" y="6033877"/>
                  <a:pt x="7058567" y="6011739"/>
                </a:cubicBezTo>
                <a:cubicBezTo>
                  <a:pt x="6950042" y="5989601"/>
                  <a:pt x="6880058" y="5883683"/>
                  <a:pt x="6902196" y="5775158"/>
                </a:cubicBezTo>
                <a:cubicBezTo>
                  <a:pt x="6924335" y="5666634"/>
                  <a:pt x="7030252" y="5596649"/>
                  <a:pt x="7138777" y="5618788"/>
                </a:cubicBezTo>
                <a:cubicBezTo>
                  <a:pt x="7217544" y="5634870"/>
                  <a:pt x="7279065" y="5696391"/>
                  <a:pt x="7295147" y="5775158"/>
                </a:cubicBezTo>
                <a:lnTo>
                  <a:pt x="9063789" y="5775158"/>
                </a:lnTo>
                <a:lnTo>
                  <a:pt x="9063789" y="6497053"/>
                </a:lnTo>
                <a:lnTo>
                  <a:pt x="8422105" y="6497053"/>
                </a:lnTo>
                <a:lnTo>
                  <a:pt x="8422105" y="9705474"/>
                </a:lnTo>
                <a:lnTo>
                  <a:pt x="7936832" y="9705474"/>
                </a:lnTo>
                <a:close/>
                <a:moveTo>
                  <a:pt x="11393906" y="1283368"/>
                </a:moveTo>
                <a:cubicBezTo>
                  <a:pt x="11416044" y="1174860"/>
                  <a:pt x="11521961" y="1104848"/>
                  <a:pt x="11630486" y="1126998"/>
                </a:cubicBezTo>
                <a:cubicBezTo>
                  <a:pt x="11739011" y="1149148"/>
                  <a:pt x="11808995" y="1255070"/>
                  <a:pt x="11786857" y="1363579"/>
                </a:cubicBezTo>
                <a:cubicBezTo>
                  <a:pt x="11764719" y="1472088"/>
                  <a:pt x="11658800" y="1542100"/>
                  <a:pt x="11550275" y="1519949"/>
                </a:cubicBezTo>
                <a:cubicBezTo>
                  <a:pt x="11471509" y="1503875"/>
                  <a:pt x="11409988" y="1442330"/>
                  <a:pt x="11393906" y="1363579"/>
                </a:cubicBezTo>
                <a:lnTo>
                  <a:pt x="10908632" y="1363579"/>
                </a:lnTo>
                <a:lnTo>
                  <a:pt x="10908632" y="0"/>
                </a:lnTo>
                <a:lnTo>
                  <a:pt x="10988842" y="0"/>
                </a:lnTo>
                <a:lnTo>
                  <a:pt x="10988842" y="1283368"/>
                </a:lnTo>
                <a:lnTo>
                  <a:pt x="11393906" y="1283368"/>
                </a:lnTo>
                <a:close/>
                <a:moveTo>
                  <a:pt x="3930316" y="4086727"/>
                </a:moveTo>
                <a:lnTo>
                  <a:pt x="3930316" y="5855369"/>
                </a:lnTo>
                <a:lnTo>
                  <a:pt x="2161674" y="5855369"/>
                </a:lnTo>
                <a:cubicBezTo>
                  <a:pt x="2139524" y="5963893"/>
                  <a:pt x="2033606" y="6033877"/>
                  <a:pt x="1925093" y="6011739"/>
                </a:cubicBezTo>
                <a:cubicBezTo>
                  <a:pt x="1816584" y="5989601"/>
                  <a:pt x="1746576" y="5883683"/>
                  <a:pt x="1768722" y="5775158"/>
                </a:cubicBezTo>
                <a:cubicBezTo>
                  <a:pt x="1790873" y="5666634"/>
                  <a:pt x="1896794" y="5596649"/>
                  <a:pt x="2005303" y="5618788"/>
                </a:cubicBezTo>
                <a:cubicBezTo>
                  <a:pt x="2084054" y="5634870"/>
                  <a:pt x="2145600" y="5696391"/>
                  <a:pt x="2161674" y="5775158"/>
                </a:cubicBezTo>
                <a:lnTo>
                  <a:pt x="3850105" y="5775158"/>
                </a:lnTo>
                <a:lnTo>
                  <a:pt x="3850105" y="4086727"/>
                </a:lnTo>
                <a:cubicBezTo>
                  <a:pt x="3741597" y="4064588"/>
                  <a:pt x="3671585" y="3958658"/>
                  <a:pt x="3693735" y="3850145"/>
                </a:cubicBezTo>
                <a:cubicBezTo>
                  <a:pt x="3715885" y="3741637"/>
                  <a:pt x="3821807" y="3671629"/>
                  <a:pt x="3930316" y="3693775"/>
                </a:cubicBezTo>
                <a:cubicBezTo>
                  <a:pt x="4038841" y="3715925"/>
                  <a:pt x="4108824" y="3821847"/>
                  <a:pt x="4086686" y="3930356"/>
                </a:cubicBezTo>
                <a:cubicBezTo>
                  <a:pt x="4070604" y="4009107"/>
                  <a:pt x="4009067" y="4070644"/>
                  <a:pt x="3930316" y="4086727"/>
                </a:cubicBezTo>
                <a:close/>
                <a:moveTo>
                  <a:pt x="2161674" y="1363579"/>
                </a:moveTo>
                <a:cubicBezTo>
                  <a:pt x="2139524" y="1472088"/>
                  <a:pt x="2033606" y="1542100"/>
                  <a:pt x="1925093" y="1519949"/>
                </a:cubicBezTo>
                <a:cubicBezTo>
                  <a:pt x="1816584" y="1497799"/>
                  <a:pt x="1746576" y="1391877"/>
                  <a:pt x="1768722" y="1283368"/>
                </a:cubicBezTo>
                <a:cubicBezTo>
                  <a:pt x="1790873" y="1174860"/>
                  <a:pt x="1896794" y="1104848"/>
                  <a:pt x="2005303" y="1126998"/>
                </a:cubicBezTo>
                <a:cubicBezTo>
                  <a:pt x="2084054" y="1143072"/>
                  <a:pt x="2145600" y="1204618"/>
                  <a:pt x="2161674" y="1283368"/>
                </a:cubicBezTo>
                <a:lnTo>
                  <a:pt x="3208421" y="1283368"/>
                </a:lnTo>
                <a:lnTo>
                  <a:pt x="3208421" y="0"/>
                </a:lnTo>
                <a:lnTo>
                  <a:pt x="3288632" y="0"/>
                </a:lnTo>
                <a:lnTo>
                  <a:pt x="3288632" y="1363579"/>
                </a:lnTo>
                <a:lnTo>
                  <a:pt x="2161674" y="1363579"/>
                </a:lnTo>
                <a:close/>
                <a:moveTo>
                  <a:pt x="4572000" y="1519990"/>
                </a:moveTo>
                <a:lnTo>
                  <a:pt x="4572000" y="2646948"/>
                </a:lnTo>
                <a:lnTo>
                  <a:pt x="3288632" y="2646948"/>
                </a:lnTo>
                <a:lnTo>
                  <a:pt x="3288632" y="5213684"/>
                </a:lnTo>
                <a:lnTo>
                  <a:pt x="2803358" y="5213684"/>
                </a:lnTo>
                <a:cubicBezTo>
                  <a:pt x="2781208" y="5322209"/>
                  <a:pt x="2675290" y="5392193"/>
                  <a:pt x="2566777" y="5370055"/>
                </a:cubicBezTo>
                <a:cubicBezTo>
                  <a:pt x="2458268" y="5347917"/>
                  <a:pt x="2388261" y="5241999"/>
                  <a:pt x="2410407" y="5133474"/>
                </a:cubicBezTo>
                <a:cubicBezTo>
                  <a:pt x="2432557" y="5024949"/>
                  <a:pt x="2538479" y="4954966"/>
                  <a:pt x="2646988" y="4977103"/>
                </a:cubicBezTo>
                <a:cubicBezTo>
                  <a:pt x="2725738" y="4993186"/>
                  <a:pt x="2787284" y="5054707"/>
                  <a:pt x="2803358" y="5133474"/>
                </a:cubicBezTo>
                <a:lnTo>
                  <a:pt x="3208421" y="5133474"/>
                </a:lnTo>
                <a:lnTo>
                  <a:pt x="3208421" y="2566737"/>
                </a:lnTo>
                <a:lnTo>
                  <a:pt x="4491790" y="2566737"/>
                </a:lnTo>
                <a:lnTo>
                  <a:pt x="4491790" y="1519990"/>
                </a:lnTo>
                <a:cubicBezTo>
                  <a:pt x="4383265" y="1497839"/>
                  <a:pt x="4313281" y="1391921"/>
                  <a:pt x="4335419" y="1283409"/>
                </a:cubicBezTo>
                <a:cubicBezTo>
                  <a:pt x="4357557" y="1174900"/>
                  <a:pt x="4463475" y="1104892"/>
                  <a:pt x="4572000" y="1127038"/>
                </a:cubicBezTo>
                <a:cubicBezTo>
                  <a:pt x="4680525" y="1149188"/>
                  <a:pt x="4750509" y="1255110"/>
                  <a:pt x="4728371" y="1363619"/>
                </a:cubicBezTo>
                <a:cubicBezTo>
                  <a:pt x="4712289" y="1442370"/>
                  <a:pt x="4650767" y="1503915"/>
                  <a:pt x="4572000" y="1519990"/>
                </a:cubicBezTo>
                <a:close/>
                <a:moveTo>
                  <a:pt x="4086727" y="3288632"/>
                </a:moveTo>
                <a:cubicBezTo>
                  <a:pt x="4064588" y="3397140"/>
                  <a:pt x="3958658" y="3467152"/>
                  <a:pt x="3850145" y="3445002"/>
                </a:cubicBezTo>
                <a:cubicBezTo>
                  <a:pt x="3741637" y="3422852"/>
                  <a:pt x="3671629" y="3316930"/>
                  <a:pt x="3693775" y="3208421"/>
                </a:cubicBezTo>
                <a:cubicBezTo>
                  <a:pt x="3715925" y="3099913"/>
                  <a:pt x="3821847" y="3029901"/>
                  <a:pt x="3930356" y="3052051"/>
                </a:cubicBezTo>
                <a:cubicBezTo>
                  <a:pt x="4009107" y="3068125"/>
                  <a:pt x="4070644" y="3129670"/>
                  <a:pt x="4086727" y="3208421"/>
                </a:cubicBezTo>
                <a:lnTo>
                  <a:pt x="5133474" y="3208421"/>
                </a:lnTo>
                <a:lnTo>
                  <a:pt x="5133474" y="1519990"/>
                </a:lnTo>
                <a:cubicBezTo>
                  <a:pt x="5024949" y="1497839"/>
                  <a:pt x="4954966" y="1391921"/>
                  <a:pt x="4977103" y="1283409"/>
                </a:cubicBezTo>
                <a:cubicBezTo>
                  <a:pt x="4999242" y="1174900"/>
                  <a:pt x="5105160" y="1104892"/>
                  <a:pt x="5213684" y="1127038"/>
                </a:cubicBezTo>
                <a:cubicBezTo>
                  <a:pt x="5322209" y="1149188"/>
                  <a:pt x="5392193" y="1255110"/>
                  <a:pt x="5370055" y="1363619"/>
                </a:cubicBezTo>
                <a:cubicBezTo>
                  <a:pt x="5353973" y="1442370"/>
                  <a:pt x="5292451" y="1503915"/>
                  <a:pt x="5213684" y="1519990"/>
                </a:cubicBezTo>
                <a:lnTo>
                  <a:pt x="5213684" y="3288632"/>
                </a:lnTo>
                <a:lnTo>
                  <a:pt x="4086727" y="3288632"/>
                </a:lnTo>
                <a:close/>
                <a:moveTo>
                  <a:pt x="4728411" y="721895"/>
                </a:moveTo>
                <a:cubicBezTo>
                  <a:pt x="4706273" y="830404"/>
                  <a:pt x="4600355" y="900415"/>
                  <a:pt x="4491830" y="878265"/>
                </a:cubicBezTo>
                <a:cubicBezTo>
                  <a:pt x="4383305" y="856115"/>
                  <a:pt x="4313321" y="750193"/>
                  <a:pt x="4335459" y="641684"/>
                </a:cubicBezTo>
                <a:cubicBezTo>
                  <a:pt x="4357597" y="533175"/>
                  <a:pt x="4463515" y="463164"/>
                  <a:pt x="4572040" y="485314"/>
                </a:cubicBezTo>
                <a:cubicBezTo>
                  <a:pt x="4650807" y="501388"/>
                  <a:pt x="4712329" y="562934"/>
                  <a:pt x="4728411" y="641684"/>
                </a:cubicBezTo>
                <a:lnTo>
                  <a:pt x="5855369" y="641684"/>
                </a:lnTo>
                <a:lnTo>
                  <a:pt x="5855369" y="2410326"/>
                </a:lnTo>
                <a:cubicBezTo>
                  <a:pt x="5963893" y="2432477"/>
                  <a:pt x="6033877" y="2538395"/>
                  <a:pt x="6011739" y="2646907"/>
                </a:cubicBezTo>
                <a:cubicBezTo>
                  <a:pt x="5989601" y="2755416"/>
                  <a:pt x="5883683" y="2825424"/>
                  <a:pt x="5775158" y="2803278"/>
                </a:cubicBezTo>
                <a:cubicBezTo>
                  <a:pt x="5666634" y="2781128"/>
                  <a:pt x="5596649" y="2675206"/>
                  <a:pt x="5618788" y="2566697"/>
                </a:cubicBezTo>
                <a:cubicBezTo>
                  <a:pt x="5634870" y="2487946"/>
                  <a:pt x="5696391" y="2426401"/>
                  <a:pt x="5775158" y="2410326"/>
                </a:cubicBezTo>
                <a:lnTo>
                  <a:pt x="5775158" y="721895"/>
                </a:lnTo>
                <a:lnTo>
                  <a:pt x="4728411" y="721895"/>
                </a:lnTo>
                <a:close/>
                <a:moveTo>
                  <a:pt x="8827169" y="11550316"/>
                </a:moveTo>
                <a:cubicBezTo>
                  <a:pt x="8849306" y="11441791"/>
                  <a:pt x="8955224" y="11371808"/>
                  <a:pt x="9063749" y="11393946"/>
                </a:cubicBezTo>
                <a:cubicBezTo>
                  <a:pt x="9172274" y="11416084"/>
                  <a:pt x="9242258" y="11522002"/>
                  <a:pt x="9220120" y="11630526"/>
                </a:cubicBezTo>
                <a:cubicBezTo>
                  <a:pt x="9197981" y="11739051"/>
                  <a:pt x="9092064" y="11809034"/>
                  <a:pt x="8983539" y="11786896"/>
                </a:cubicBezTo>
                <a:cubicBezTo>
                  <a:pt x="8904772" y="11770814"/>
                  <a:pt x="8843251" y="11709293"/>
                  <a:pt x="8827169" y="11630526"/>
                </a:cubicBezTo>
                <a:lnTo>
                  <a:pt x="3930316" y="11630526"/>
                </a:lnTo>
                <a:lnTo>
                  <a:pt x="3930316" y="12192000"/>
                </a:lnTo>
                <a:lnTo>
                  <a:pt x="3850105" y="12192000"/>
                </a:lnTo>
                <a:lnTo>
                  <a:pt x="3850105" y="11550316"/>
                </a:lnTo>
                <a:lnTo>
                  <a:pt x="8827169" y="11550316"/>
                </a:lnTo>
                <a:close/>
                <a:moveTo>
                  <a:pt x="9705474" y="6011779"/>
                </a:moveTo>
                <a:lnTo>
                  <a:pt x="9705474" y="6416842"/>
                </a:lnTo>
                <a:lnTo>
                  <a:pt x="10347158" y="6416842"/>
                </a:lnTo>
                <a:lnTo>
                  <a:pt x="10347158" y="7780421"/>
                </a:lnTo>
                <a:lnTo>
                  <a:pt x="9705474" y="7780421"/>
                </a:lnTo>
                <a:lnTo>
                  <a:pt x="9705474" y="10266947"/>
                </a:lnTo>
                <a:lnTo>
                  <a:pt x="11630526" y="10266947"/>
                </a:lnTo>
                <a:lnTo>
                  <a:pt x="11630526" y="12192000"/>
                </a:lnTo>
                <a:lnTo>
                  <a:pt x="11550316" y="12192000"/>
                </a:lnTo>
                <a:lnTo>
                  <a:pt x="11550316" y="10347158"/>
                </a:lnTo>
                <a:lnTo>
                  <a:pt x="9625263" y="10347158"/>
                </a:lnTo>
                <a:lnTo>
                  <a:pt x="9625263" y="7700211"/>
                </a:lnTo>
                <a:lnTo>
                  <a:pt x="10266947" y="7700211"/>
                </a:lnTo>
                <a:lnTo>
                  <a:pt x="10266947" y="6497053"/>
                </a:lnTo>
                <a:lnTo>
                  <a:pt x="9625263" y="6497053"/>
                </a:lnTo>
                <a:lnTo>
                  <a:pt x="9625263" y="6011779"/>
                </a:lnTo>
                <a:cubicBezTo>
                  <a:pt x="9516739" y="5989641"/>
                  <a:pt x="9446754" y="5883723"/>
                  <a:pt x="9468893" y="5775199"/>
                </a:cubicBezTo>
                <a:cubicBezTo>
                  <a:pt x="9491031" y="5666673"/>
                  <a:pt x="9596949" y="5596690"/>
                  <a:pt x="9705474" y="5618828"/>
                </a:cubicBezTo>
                <a:cubicBezTo>
                  <a:pt x="9813998" y="5640966"/>
                  <a:pt x="9883982" y="5746884"/>
                  <a:pt x="9861844" y="5855409"/>
                </a:cubicBezTo>
                <a:cubicBezTo>
                  <a:pt x="9845762" y="5934175"/>
                  <a:pt x="9784241" y="5995697"/>
                  <a:pt x="9705474" y="6011779"/>
                </a:cubicBezTo>
                <a:close/>
                <a:moveTo>
                  <a:pt x="2161674" y="721895"/>
                </a:moveTo>
                <a:cubicBezTo>
                  <a:pt x="2139524" y="830404"/>
                  <a:pt x="2033606" y="900415"/>
                  <a:pt x="1925093" y="878265"/>
                </a:cubicBezTo>
                <a:cubicBezTo>
                  <a:pt x="1816584" y="856115"/>
                  <a:pt x="1746576" y="750193"/>
                  <a:pt x="1768722" y="641684"/>
                </a:cubicBezTo>
                <a:cubicBezTo>
                  <a:pt x="1790873" y="533175"/>
                  <a:pt x="1896794" y="463164"/>
                  <a:pt x="2005303" y="485314"/>
                </a:cubicBezTo>
                <a:cubicBezTo>
                  <a:pt x="2084054" y="501388"/>
                  <a:pt x="2145600" y="562934"/>
                  <a:pt x="2161674" y="641684"/>
                </a:cubicBezTo>
                <a:lnTo>
                  <a:pt x="2566737" y="641684"/>
                </a:lnTo>
                <a:lnTo>
                  <a:pt x="2566737" y="80211"/>
                </a:lnTo>
                <a:lnTo>
                  <a:pt x="1925053" y="80211"/>
                </a:lnTo>
                <a:lnTo>
                  <a:pt x="1925053" y="0"/>
                </a:lnTo>
                <a:lnTo>
                  <a:pt x="2646947" y="0"/>
                </a:lnTo>
                <a:lnTo>
                  <a:pt x="2646947" y="721895"/>
                </a:lnTo>
                <a:lnTo>
                  <a:pt x="2161674" y="721895"/>
                </a:lnTo>
                <a:close/>
                <a:moveTo>
                  <a:pt x="6653463" y="2005263"/>
                </a:moveTo>
                <a:cubicBezTo>
                  <a:pt x="6631326" y="2113772"/>
                  <a:pt x="6525407" y="2183784"/>
                  <a:pt x="6416883" y="2161634"/>
                </a:cubicBezTo>
                <a:cubicBezTo>
                  <a:pt x="6308358" y="2139484"/>
                  <a:pt x="6238374" y="2033562"/>
                  <a:pt x="6260512" y="1925053"/>
                </a:cubicBezTo>
                <a:cubicBezTo>
                  <a:pt x="6282650" y="1816544"/>
                  <a:pt x="6388568" y="1746532"/>
                  <a:pt x="6497093" y="1768682"/>
                </a:cubicBezTo>
                <a:cubicBezTo>
                  <a:pt x="6575860" y="1784756"/>
                  <a:pt x="6637381" y="1846302"/>
                  <a:pt x="6653463" y="1925053"/>
                </a:cubicBezTo>
                <a:lnTo>
                  <a:pt x="7700211" y="1925053"/>
                </a:lnTo>
                <a:lnTo>
                  <a:pt x="7700211" y="0"/>
                </a:lnTo>
                <a:lnTo>
                  <a:pt x="9705474" y="0"/>
                </a:lnTo>
                <a:lnTo>
                  <a:pt x="9705474" y="80211"/>
                </a:lnTo>
                <a:lnTo>
                  <a:pt x="7780421" y="80211"/>
                </a:lnTo>
                <a:lnTo>
                  <a:pt x="7780421" y="2005263"/>
                </a:lnTo>
                <a:lnTo>
                  <a:pt x="6653463" y="2005263"/>
                </a:lnTo>
                <a:close/>
                <a:moveTo>
                  <a:pt x="4728411" y="80211"/>
                </a:moveTo>
                <a:cubicBezTo>
                  <a:pt x="4706273" y="188743"/>
                  <a:pt x="4600315" y="258770"/>
                  <a:pt x="4491790" y="236621"/>
                </a:cubicBezTo>
                <a:cubicBezTo>
                  <a:pt x="4383265" y="214472"/>
                  <a:pt x="4313241" y="108533"/>
                  <a:pt x="4335379" y="0"/>
                </a:cubicBezTo>
                <a:lnTo>
                  <a:pt x="4418397" y="0"/>
                </a:lnTo>
                <a:cubicBezTo>
                  <a:pt x="4396339" y="62683"/>
                  <a:pt x="4429266" y="131374"/>
                  <a:pt x="4491950" y="153424"/>
                </a:cubicBezTo>
                <a:cubicBezTo>
                  <a:pt x="4554635" y="175475"/>
                  <a:pt x="4623335" y="142536"/>
                  <a:pt x="4645393" y="79853"/>
                </a:cubicBezTo>
                <a:cubicBezTo>
                  <a:pt x="4654497" y="54011"/>
                  <a:pt x="4654497" y="25841"/>
                  <a:pt x="4645393" y="0"/>
                </a:cubicBezTo>
                <a:lnTo>
                  <a:pt x="7138737" y="0"/>
                </a:lnTo>
                <a:lnTo>
                  <a:pt x="7138737" y="1363579"/>
                </a:lnTo>
                <a:lnTo>
                  <a:pt x="6416842" y="1363579"/>
                </a:lnTo>
                <a:lnTo>
                  <a:pt x="6416842" y="878305"/>
                </a:lnTo>
                <a:cubicBezTo>
                  <a:pt x="6308318" y="856155"/>
                  <a:pt x="6238334" y="750237"/>
                  <a:pt x="6260472" y="641724"/>
                </a:cubicBezTo>
                <a:cubicBezTo>
                  <a:pt x="6282610" y="533216"/>
                  <a:pt x="6388528" y="463208"/>
                  <a:pt x="6497053" y="485354"/>
                </a:cubicBezTo>
                <a:cubicBezTo>
                  <a:pt x="6605577" y="507504"/>
                  <a:pt x="6675562" y="613426"/>
                  <a:pt x="6653423" y="721935"/>
                </a:cubicBezTo>
                <a:cubicBezTo>
                  <a:pt x="6637341" y="800686"/>
                  <a:pt x="6575820" y="862231"/>
                  <a:pt x="6497053" y="878305"/>
                </a:cubicBezTo>
                <a:lnTo>
                  <a:pt x="6497053" y="1283368"/>
                </a:lnTo>
                <a:lnTo>
                  <a:pt x="7058527" y="1283368"/>
                </a:lnTo>
                <a:lnTo>
                  <a:pt x="7058527" y="80211"/>
                </a:lnTo>
                <a:lnTo>
                  <a:pt x="4728411" y="80211"/>
                </a:lnTo>
                <a:close/>
                <a:moveTo>
                  <a:pt x="4728411" y="3930316"/>
                </a:moveTo>
                <a:cubicBezTo>
                  <a:pt x="4706273" y="4038841"/>
                  <a:pt x="4600355" y="4108824"/>
                  <a:pt x="4491830" y="4086686"/>
                </a:cubicBezTo>
                <a:cubicBezTo>
                  <a:pt x="4383305" y="4064548"/>
                  <a:pt x="4313321" y="3958614"/>
                  <a:pt x="4335459" y="3850105"/>
                </a:cubicBezTo>
                <a:cubicBezTo>
                  <a:pt x="4357597" y="3741597"/>
                  <a:pt x="4463515" y="3671585"/>
                  <a:pt x="4572040" y="3693735"/>
                </a:cubicBezTo>
                <a:cubicBezTo>
                  <a:pt x="4650807" y="3709809"/>
                  <a:pt x="4712329" y="3771355"/>
                  <a:pt x="4728411" y="3850105"/>
                </a:cubicBezTo>
                <a:lnTo>
                  <a:pt x="5494421" y="3850105"/>
                </a:lnTo>
                <a:lnTo>
                  <a:pt x="6777790" y="2566737"/>
                </a:lnTo>
                <a:lnTo>
                  <a:pt x="8341895" y="2566737"/>
                </a:lnTo>
                <a:lnTo>
                  <a:pt x="8341895" y="878305"/>
                </a:lnTo>
                <a:cubicBezTo>
                  <a:pt x="8233370" y="856155"/>
                  <a:pt x="8163386" y="750237"/>
                  <a:pt x="8185524" y="641724"/>
                </a:cubicBezTo>
                <a:cubicBezTo>
                  <a:pt x="8207663" y="533216"/>
                  <a:pt x="8313581" y="463208"/>
                  <a:pt x="8422105" y="485354"/>
                </a:cubicBezTo>
                <a:cubicBezTo>
                  <a:pt x="8530630" y="507504"/>
                  <a:pt x="8600614" y="613426"/>
                  <a:pt x="8578476" y="721935"/>
                </a:cubicBezTo>
                <a:cubicBezTo>
                  <a:pt x="8562394" y="800686"/>
                  <a:pt x="8500872" y="862231"/>
                  <a:pt x="8422105" y="878305"/>
                </a:cubicBezTo>
                <a:lnTo>
                  <a:pt x="8422105" y="2646948"/>
                </a:lnTo>
                <a:lnTo>
                  <a:pt x="6811077" y="2646948"/>
                </a:lnTo>
                <a:lnTo>
                  <a:pt x="5527709" y="3930316"/>
                </a:lnTo>
                <a:lnTo>
                  <a:pt x="4728411" y="3930316"/>
                </a:lnTo>
                <a:close/>
                <a:moveTo>
                  <a:pt x="5855369" y="7543801"/>
                </a:moveTo>
                <a:cubicBezTo>
                  <a:pt x="5963893" y="7565938"/>
                  <a:pt x="6033877" y="7671856"/>
                  <a:pt x="6011739" y="7780381"/>
                </a:cubicBezTo>
                <a:cubicBezTo>
                  <a:pt x="5989601" y="7888906"/>
                  <a:pt x="5883683" y="7958890"/>
                  <a:pt x="5775158" y="7936751"/>
                </a:cubicBezTo>
                <a:cubicBezTo>
                  <a:pt x="5666634" y="7914613"/>
                  <a:pt x="5596649" y="7808696"/>
                  <a:pt x="5618788" y="7700170"/>
                </a:cubicBezTo>
                <a:cubicBezTo>
                  <a:pt x="5634870" y="7621404"/>
                  <a:pt x="5696391" y="7559883"/>
                  <a:pt x="5775158" y="7543801"/>
                </a:cubicBezTo>
                <a:lnTo>
                  <a:pt x="5775158" y="4475346"/>
                </a:lnTo>
                <a:lnTo>
                  <a:pt x="7042083" y="3208421"/>
                </a:lnTo>
                <a:lnTo>
                  <a:pt x="8983579" y="3208421"/>
                </a:lnTo>
                <a:lnTo>
                  <a:pt x="8983579" y="878305"/>
                </a:lnTo>
                <a:cubicBezTo>
                  <a:pt x="8875054" y="856155"/>
                  <a:pt x="8805070" y="750237"/>
                  <a:pt x="8827208" y="641724"/>
                </a:cubicBezTo>
                <a:cubicBezTo>
                  <a:pt x="8849347" y="533216"/>
                  <a:pt x="8955265" y="463208"/>
                  <a:pt x="9063789" y="485354"/>
                </a:cubicBezTo>
                <a:cubicBezTo>
                  <a:pt x="9172314" y="507504"/>
                  <a:pt x="9242298" y="613426"/>
                  <a:pt x="9220160" y="721935"/>
                </a:cubicBezTo>
                <a:cubicBezTo>
                  <a:pt x="9204078" y="800686"/>
                  <a:pt x="9142556" y="862231"/>
                  <a:pt x="9063789" y="878305"/>
                </a:cubicBezTo>
                <a:lnTo>
                  <a:pt x="9063789" y="3288632"/>
                </a:lnTo>
                <a:lnTo>
                  <a:pt x="7074970" y="3288632"/>
                </a:lnTo>
                <a:lnTo>
                  <a:pt x="5855369" y="4508233"/>
                </a:lnTo>
                <a:lnTo>
                  <a:pt x="5855369" y="7543801"/>
                </a:lnTo>
                <a:close/>
                <a:moveTo>
                  <a:pt x="6497053" y="8827169"/>
                </a:moveTo>
                <a:cubicBezTo>
                  <a:pt x="6605577" y="8849306"/>
                  <a:pt x="6675562" y="8955225"/>
                  <a:pt x="6653423" y="9063749"/>
                </a:cubicBezTo>
                <a:cubicBezTo>
                  <a:pt x="6631285" y="9172274"/>
                  <a:pt x="6525367" y="9242258"/>
                  <a:pt x="6416842" y="9220120"/>
                </a:cubicBezTo>
                <a:cubicBezTo>
                  <a:pt x="6308318" y="9197981"/>
                  <a:pt x="6238334" y="9092064"/>
                  <a:pt x="6260472" y="8983539"/>
                </a:cubicBezTo>
                <a:cubicBezTo>
                  <a:pt x="6276554" y="8904772"/>
                  <a:pt x="6338075" y="8843251"/>
                  <a:pt x="6416842" y="8827169"/>
                </a:cubicBezTo>
                <a:lnTo>
                  <a:pt x="6416842" y="4836294"/>
                </a:lnTo>
                <a:lnTo>
                  <a:pt x="7403031" y="3850105"/>
                </a:lnTo>
                <a:lnTo>
                  <a:pt x="12035590" y="3850105"/>
                </a:lnTo>
                <a:cubicBezTo>
                  <a:pt x="12051672" y="3771327"/>
                  <a:pt x="12113234" y="3709761"/>
                  <a:pt x="12192000" y="3693695"/>
                </a:cubicBezTo>
                <a:lnTo>
                  <a:pt x="12192000" y="3776713"/>
                </a:lnTo>
                <a:cubicBezTo>
                  <a:pt x="12129316" y="3798763"/>
                  <a:pt x="12096389" y="3867455"/>
                  <a:pt x="12118446" y="3930135"/>
                </a:cubicBezTo>
                <a:cubicBezTo>
                  <a:pt x="12130519" y="3964546"/>
                  <a:pt x="12157590" y="3991605"/>
                  <a:pt x="12192000" y="4003709"/>
                </a:cubicBezTo>
                <a:lnTo>
                  <a:pt x="12192000" y="4086727"/>
                </a:lnTo>
                <a:cubicBezTo>
                  <a:pt x="12113234" y="4070644"/>
                  <a:pt x="12051672" y="4009095"/>
                  <a:pt x="12035590" y="3930316"/>
                </a:cubicBezTo>
                <a:lnTo>
                  <a:pt x="7435917" y="3930316"/>
                </a:lnTo>
                <a:lnTo>
                  <a:pt x="6497053" y="4869180"/>
                </a:lnTo>
                <a:lnTo>
                  <a:pt x="6497053" y="8827169"/>
                </a:lnTo>
                <a:close/>
                <a:moveTo>
                  <a:pt x="721895" y="6260432"/>
                </a:moveTo>
                <a:cubicBezTo>
                  <a:pt x="830404" y="6282570"/>
                  <a:pt x="900415" y="6388488"/>
                  <a:pt x="878265" y="6497012"/>
                </a:cubicBezTo>
                <a:cubicBezTo>
                  <a:pt x="856115" y="6605538"/>
                  <a:pt x="750193" y="6675521"/>
                  <a:pt x="641684" y="6653383"/>
                </a:cubicBezTo>
                <a:cubicBezTo>
                  <a:pt x="533175" y="6631245"/>
                  <a:pt x="463164" y="6525327"/>
                  <a:pt x="485314" y="6416802"/>
                </a:cubicBezTo>
                <a:cubicBezTo>
                  <a:pt x="501388" y="6338036"/>
                  <a:pt x="562934" y="6276514"/>
                  <a:pt x="641684" y="6260432"/>
                </a:cubicBezTo>
                <a:lnTo>
                  <a:pt x="641684" y="6119662"/>
                </a:lnTo>
                <a:lnTo>
                  <a:pt x="2566737" y="4194610"/>
                </a:lnTo>
                <a:lnTo>
                  <a:pt x="2566737" y="1925053"/>
                </a:lnTo>
                <a:lnTo>
                  <a:pt x="3850105" y="1925053"/>
                </a:lnTo>
                <a:lnTo>
                  <a:pt x="3850105" y="0"/>
                </a:lnTo>
                <a:lnTo>
                  <a:pt x="3930316" y="0"/>
                </a:lnTo>
                <a:lnTo>
                  <a:pt x="3930316" y="2005263"/>
                </a:lnTo>
                <a:lnTo>
                  <a:pt x="2646947" y="2005263"/>
                </a:lnTo>
                <a:lnTo>
                  <a:pt x="2646947" y="4227496"/>
                </a:lnTo>
                <a:lnTo>
                  <a:pt x="721895" y="6152549"/>
                </a:lnTo>
                <a:lnTo>
                  <a:pt x="721895" y="6260432"/>
                </a:lnTo>
                <a:close/>
                <a:moveTo>
                  <a:pt x="2005263" y="2161674"/>
                </a:moveTo>
                <a:lnTo>
                  <a:pt x="2005263" y="3906654"/>
                </a:lnTo>
                <a:lnTo>
                  <a:pt x="80211" y="5831707"/>
                </a:lnTo>
                <a:lnTo>
                  <a:pt x="80211" y="8341895"/>
                </a:lnTo>
                <a:lnTo>
                  <a:pt x="1126958" y="8341895"/>
                </a:lnTo>
                <a:cubicBezTo>
                  <a:pt x="1149108" y="8233370"/>
                  <a:pt x="1255026" y="8163386"/>
                  <a:pt x="1363539" y="8185524"/>
                </a:cubicBezTo>
                <a:cubicBezTo>
                  <a:pt x="1472048" y="8207663"/>
                  <a:pt x="1542055" y="8313581"/>
                  <a:pt x="1519909" y="8422105"/>
                </a:cubicBezTo>
                <a:cubicBezTo>
                  <a:pt x="1497759" y="8530630"/>
                  <a:pt x="1391837" y="8600614"/>
                  <a:pt x="1283328" y="8578476"/>
                </a:cubicBezTo>
                <a:cubicBezTo>
                  <a:pt x="1204578" y="8562394"/>
                  <a:pt x="1143032" y="8500872"/>
                  <a:pt x="1126958" y="8422105"/>
                </a:cubicBezTo>
                <a:lnTo>
                  <a:pt x="0" y="8422105"/>
                </a:lnTo>
                <a:lnTo>
                  <a:pt x="0" y="5798820"/>
                </a:lnTo>
                <a:lnTo>
                  <a:pt x="1925053" y="3873767"/>
                </a:lnTo>
                <a:lnTo>
                  <a:pt x="1925053" y="2161674"/>
                </a:lnTo>
                <a:cubicBezTo>
                  <a:pt x="1816544" y="2139524"/>
                  <a:pt x="1746532" y="2033606"/>
                  <a:pt x="1768682" y="1925093"/>
                </a:cubicBezTo>
                <a:cubicBezTo>
                  <a:pt x="1790832" y="1816584"/>
                  <a:pt x="1896754" y="1746576"/>
                  <a:pt x="2005263" y="1768722"/>
                </a:cubicBezTo>
                <a:cubicBezTo>
                  <a:pt x="2113772" y="1790873"/>
                  <a:pt x="2183784" y="1896794"/>
                  <a:pt x="2161634" y="2005303"/>
                </a:cubicBezTo>
                <a:cubicBezTo>
                  <a:pt x="2145559" y="2084054"/>
                  <a:pt x="2084014" y="2145600"/>
                  <a:pt x="2005263" y="2161674"/>
                </a:cubicBezTo>
                <a:close/>
                <a:moveTo>
                  <a:pt x="1363579" y="2803358"/>
                </a:moveTo>
                <a:lnTo>
                  <a:pt x="1363579" y="3585812"/>
                </a:lnTo>
                <a:lnTo>
                  <a:pt x="0" y="4949391"/>
                </a:lnTo>
                <a:lnTo>
                  <a:pt x="0" y="4836294"/>
                </a:lnTo>
                <a:lnTo>
                  <a:pt x="1283368" y="3552925"/>
                </a:lnTo>
                <a:lnTo>
                  <a:pt x="1283368" y="2803358"/>
                </a:lnTo>
                <a:cubicBezTo>
                  <a:pt x="1174860" y="2781208"/>
                  <a:pt x="1104848" y="2675290"/>
                  <a:pt x="1126998" y="2566777"/>
                </a:cubicBezTo>
                <a:cubicBezTo>
                  <a:pt x="1149148" y="2458268"/>
                  <a:pt x="1255070" y="2388261"/>
                  <a:pt x="1363579" y="2410407"/>
                </a:cubicBezTo>
                <a:cubicBezTo>
                  <a:pt x="1472088" y="2432557"/>
                  <a:pt x="1542100" y="2538479"/>
                  <a:pt x="1519949" y="2646988"/>
                </a:cubicBezTo>
                <a:cubicBezTo>
                  <a:pt x="1503875" y="2725738"/>
                  <a:pt x="1442330" y="2787284"/>
                  <a:pt x="1363579" y="2803358"/>
                </a:cubicBezTo>
                <a:close/>
                <a:moveTo>
                  <a:pt x="485274" y="1283368"/>
                </a:moveTo>
                <a:cubicBezTo>
                  <a:pt x="507424" y="1174860"/>
                  <a:pt x="613342" y="1104848"/>
                  <a:pt x="721855" y="1126998"/>
                </a:cubicBezTo>
                <a:cubicBezTo>
                  <a:pt x="830363" y="1149148"/>
                  <a:pt x="900371" y="1255070"/>
                  <a:pt x="878225" y="1363579"/>
                </a:cubicBezTo>
                <a:cubicBezTo>
                  <a:pt x="856075" y="1472088"/>
                  <a:pt x="750153" y="1542100"/>
                  <a:pt x="641644" y="1519949"/>
                </a:cubicBezTo>
                <a:cubicBezTo>
                  <a:pt x="562893" y="1503875"/>
                  <a:pt x="501348" y="1442330"/>
                  <a:pt x="485274" y="1363579"/>
                </a:cubicBezTo>
                <a:lnTo>
                  <a:pt x="377391" y="1363579"/>
                </a:lnTo>
                <a:lnTo>
                  <a:pt x="0" y="1740970"/>
                </a:lnTo>
                <a:lnTo>
                  <a:pt x="0" y="1628274"/>
                </a:lnTo>
                <a:lnTo>
                  <a:pt x="344504" y="1283368"/>
                </a:lnTo>
                <a:lnTo>
                  <a:pt x="485274" y="1283368"/>
                </a:lnTo>
                <a:close/>
                <a:moveTo>
                  <a:pt x="11145252" y="2005263"/>
                </a:moveTo>
                <a:cubicBezTo>
                  <a:pt x="11123114" y="2113772"/>
                  <a:pt x="11017197" y="2183784"/>
                  <a:pt x="10908672" y="2161634"/>
                </a:cubicBezTo>
                <a:cubicBezTo>
                  <a:pt x="10800147" y="2139484"/>
                  <a:pt x="10730163" y="2033562"/>
                  <a:pt x="10752301" y="1925053"/>
                </a:cubicBezTo>
                <a:cubicBezTo>
                  <a:pt x="10774439" y="1816544"/>
                  <a:pt x="10880358" y="1746532"/>
                  <a:pt x="10988882" y="1768682"/>
                </a:cubicBezTo>
                <a:cubicBezTo>
                  <a:pt x="11067649" y="1784756"/>
                  <a:pt x="11129170" y="1846302"/>
                  <a:pt x="11145252" y="1925053"/>
                </a:cubicBezTo>
                <a:lnTo>
                  <a:pt x="11894820" y="1925053"/>
                </a:lnTo>
                <a:lnTo>
                  <a:pt x="12192000" y="1627873"/>
                </a:lnTo>
                <a:lnTo>
                  <a:pt x="12192000" y="1740970"/>
                </a:lnTo>
                <a:lnTo>
                  <a:pt x="11927706" y="2005263"/>
                </a:lnTo>
                <a:lnTo>
                  <a:pt x="11145252" y="2005263"/>
                </a:lnTo>
                <a:close/>
                <a:moveTo>
                  <a:pt x="10503568" y="8422105"/>
                </a:moveTo>
                <a:cubicBezTo>
                  <a:pt x="10481430" y="8530630"/>
                  <a:pt x="10375512" y="8600614"/>
                  <a:pt x="10266988" y="8578476"/>
                </a:cubicBezTo>
                <a:cubicBezTo>
                  <a:pt x="10158463" y="8556338"/>
                  <a:pt x="10088479" y="8450419"/>
                  <a:pt x="10110617" y="8341895"/>
                </a:cubicBezTo>
                <a:cubicBezTo>
                  <a:pt x="10132755" y="8233370"/>
                  <a:pt x="10238673" y="8163386"/>
                  <a:pt x="10347198" y="8185524"/>
                </a:cubicBezTo>
                <a:cubicBezTo>
                  <a:pt x="10425965" y="8201607"/>
                  <a:pt x="10487486" y="8263128"/>
                  <a:pt x="10503568" y="8341895"/>
                </a:cubicBezTo>
                <a:lnTo>
                  <a:pt x="11550316" y="8341895"/>
                </a:lnTo>
                <a:lnTo>
                  <a:pt x="11550316" y="5477978"/>
                </a:lnTo>
                <a:lnTo>
                  <a:pt x="12192000" y="4836294"/>
                </a:lnTo>
                <a:lnTo>
                  <a:pt x="12192000" y="4949391"/>
                </a:lnTo>
                <a:lnTo>
                  <a:pt x="11630526" y="5510865"/>
                </a:lnTo>
                <a:lnTo>
                  <a:pt x="11630526" y="8422105"/>
                </a:lnTo>
                <a:lnTo>
                  <a:pt x="10503568" y="8422105"/>
                </a:lnTo>
                <a:close/>
                <a:moveTo>
                  <a:pt x="2161674" y="9705474"/>
                </a:moveTo>
                <a:cubicBezTo>
                  <a:pt x="2139524" y="9813998"/>
                  <a:pt x="2033606" y="9883982"/>
                  <a:pt x="1925093" y="9861844"/>
                </a:cubicBezTo>
                <a:cubicBezTo>
                  <a:pt x="1816584" y="9839706"/>
                  <a:pt x="1746576" y="9733788"/>
                  <a:pt x="1768722" y="9625263"/>
                </a:cubicBezTo>
                <a:cubicBezTo>
                  <a:pt x="1790873" y="9516739"/>
                  <a:pt x="1896794" y="9446754"/>
                  <a:pt x="2005303" y="9468893"/>
                </a:cubicBezTo>
                <a:cubicBezTo>
                  <a:pt x="2084054" y="9484975"/>
                  <a:pt x="2145600" y="9546496"/>
                  <a:pt x="2161674" y="9625263"/>
                </a:cubicBezTo>
                <a:lnTo>
                  <a:pt x="2566737" y="9625263"/>
                </a:lnTo>
                <a:lnTo>
                  <a:pt x="2566737" y="8719285"/>
                </a:lnTo>
                <a:lnTo>
                  <a:pt x="1627873" y="7780421"/>
                </a:lnTo>
                <a:lnTo>
                  <a:pt x="878305" y="7780421"/>
                </a:lnTo>
                <a:cubicBezTo>
                  <a:pt x="856155" y="7888946"/>
                  <a:pt x="750237" y="7958930"/>
                  <a:pt x="641724" y="7936792"/>
                </a:cubicBezTo>
                <a:cubicBezTo>
                  <a:pt x="533216" y="7914654"/>
                  <a:pt x="463208" y="7808735"/>
                  <a:pt x="485354" y="7700211"/>
                </a:cubicBezTo>
                <a:cubicBezTo>
                  <a:pt x="507504" y="7591686"/>
                  <a:pt x="613426" y="7521702"/>
                  <a:pt x="721935" y="7543840"/>
                </a:cubicBezTo>
                <a:cubicBezTo>
                  <a:pt x="800686" y="7559923"/>
                  <a:pt x="862231" y="7621444"/>
                  <a:pt x="878305" y="7700211"/>
                </a:cubicBezTo>
                <a:lnTo>
                  <a:pt x="1660759" y="7700211"/>
                </a:lnTo>
                <a:lnTo>
                  <a:pt x="2646947" y="8686399"/>
                </a:lnTo>
                <a:lnTo>
                  <a:pt x="2646947" y="9705474"/>
                </a:lnTo>
                <a:lnTo>
                  <a:pt x="2161674" y="9705474"/>
                </a:lnTo>
                <a:close/>
                <a:moveTo>
                  <a:pt x="8185485" y="10266947"/>
                </a:moveTo>
                <a:cubicBezTo>
                  <a:pt x="8207622" y="10158423"/>
                  <a:pt x="8313541" y="10088439"/>
                  <a:pt x="8422065" y="10110577"/>
                </a:cubicBezTo>
                <a:cubicBezTo>
                  <a:pt x="8530590" y="10132715"/>
                  <a:pt x="8600574" y="10238633"/>
                  <a:pt x="8578435" y="10347158"/>
                </a:cubicBezTo>
                <a:cubicBezTo>
                  <a:pt x="8556297" y="10455682"/>
                  <a:pt x="8450380" y="10525666"/>
                  <a:pt x="8341855" y="10503528"/>
                </a:cubicBezTo>
                <a:cubicBezTo>
                  <a:pt x="8263088" y="10487446"/>
                  <a:pt x="8201567" y="10425924"/>
                  <a:pt x="8185485" y="10347158"/>
                </a:cubicBezTo>
                <a:lnTo>
                  <a:pt x="3850105" y="10347158"/>
                </a:lnTo>
                <a:lnTo>
                  <a:pt x="3850105" y="8077200"/>
                </a:lnTo>
                <a:lnTo>
                  <a:pt x="2269958" y="6497053"/>
                </a:lnTo>
                <a:lnTo>
                  <a:pt x="1519990" y="6497053"/>
                </a:lnTo>
                <a:cubicBezTo>
                  <a:pt x="1497839" y="6605577"/>
                  <a:pt x="1391921" y="6675562"/>
                  <a:pt x="1283409" y="6653423"/>
                </a:cubicBezTo>
                <a:cubicBezTo>
                  <a:pt x="1174900" y="6631285"/>
                  <a:pt x="1104892" y="6525367"/>
                  <a:pt x="1127038" y="6416842"/>
                </a:cubicBezTo>
                <a:cubicBezTo>
                  <a:pt x="1149188" y="6308318"/>
                  <a:pt x="1255110" y="6238334"/>
                  <a:pt x="1363619" y="6260472"/>
                </a:cubicBezTo>
                <a:cubicBezTo>
                  <a:pt x="1442370" y="6276554"/>
                  <a:pt x="1503915" y="6338075"/>
                  <a:pt x="1519990" y="6416842"/>
                </a:cubicBezTo>
                <a:lnTo>
                  <a:pt x="2302042" y="6416842"/>
                </a:lnTo>
                <a:lnTo>
                  <a:pt x="3930316" y="8045116"/>
                </a:lnTo>
                <a:lnTo>
                  <a:pt x="3930316" y="10266947"/>
                </a:lnTo>
                <a:lnTo>
                  <a:pt x="8185485" y="10266947"/>
                </a:lnTo>
                <a:close/>
                <a:moveTo>
                  <a:pt x="2161674" y="10347158"/>
                </a:moveTo>
                <a:cubicBezTo>
                  <a:pt x="2139524" y="10455682"/>
                  <a:pt x="2033606" y="10525666"/>
                  <a:pt x="1925093" y="10503528"/>
                </a:cubicBezTo>
                <a:cubicBezTo>
                  <a:pt x="1816584" y="10481390"/>
                  <a:pt x="1746576" y="10375472"/>
                  <a:pt x="1768722" y="10266947"/>
                </a:cubicBezTo>
                <a:cubicBezTo>
                  <a:pt x="1790873" y="10158423"/>
                  <a:pt x="1896794" y="10088439"/>
                  <a:pt x="2005303" y="10110577"/>
                </a:cubicBezTo>
                <a:cubicBezTo>
                  <a:pt x="2084054" y="10126659"/>
                  <a:pt x="2145600" y="10188180"/>
                  <a:pt x="2161674" y="10266947"/>
                </a:cubicBezTo>
                <a:lnTo>
                  <a:pt x="3208421" y="10266947"/>
                </a:lnTo>
                <a:lnTo>
                  <a:pt x="3208421" y="8398443"/>
                </a:lnTo>
                <a:lnTo>
                  <a:pt x="1948715" y="7138737"/>
                </a:lnTo>
                <a:lnTo>
                  <a:pt x="878305" y="7138737"/>
                </a:lnTo>
                <a:cubicBezTo>
                  <a:pt x="856155" y="7247262"/>
                  <a:pt x="750237" y="7317246"/>
                  <a:pt x="641724" y="7295108"/>
                </a:cubicBezTo>
                <a:cubicBezTo>
                  <a:pt x="533216" y="7272969"/>
                  <a:pt x="463208" y="7167051"/>
                  <a:pt x="485354" y="7058527"/>
                </a:cubicBezTo>
                <a:cubicBezTo>
                  <a:pt x="507504" y="6950002"/>
                  <a:pt x="613426" y="6880018"/>
                  <a:pt x="721935" y="6902156"/>
                </a:cubicBezTo>
                <a:cubicBezTo>
                  <a:pt x="800686" y="6918238"/>
                  <a:pt x="862231" y="6979760"/>
                  <a:pt x="878305" y="7058527"/>
                </a:cubicBezTo>
                <a:lnTo>
                  <a:pt x="1981601" y="7058527"/>
                </a:lnTo>
                <a:lnTo>
                  <a:pt x="3288632" y="8365557"/>
                </a:lnTo>
                <a:lnTo>
                  <a:pt x="3288632" y="10347158"/>
                </a:lnTo>
                <a:lnTo>
                  <a:pt x="2161674" y="10347158"/>
                </a:lnTo>
                <a:close/>
                <a:moveTo>
                  <a:pt x="1363579" y="1596190"/>
                </a:moveTo>
                <a:lnTo>
                  <a:pt x="1363579" y="1660759"/>
                </a:lnTo>
                <a:lnTo>
                  <a:pt x="377391" y="2646948"/>
                </a:lnTo>
                <a:lnTo>
                  <a:pt x="0" y="2646948"/>
                </a:lnTo>
                <a:lnTo>
                  <a:pt x="0" y="2566737"/>
                </a:lnTo>
                <a:lnTo>
                  <a:pt x="344504" y="2566737"/>
                </a:lnTo>
                <a:lnTo>
                  <a:pt x="1283368" y="1627873"/>
                </a:lnTo>
                <a:lnTo>
                  <a:pt x="1283368" y="0"/>
                </a:lnTo>
                <a:lnTo>
                  <a:pt x="1363579" y="0"/>
                </a:lnTo>
                <a:lnTo>
                  <a:pt x="1363579" y="1596190"/>
                </a:lnTo>
                <a:close/>
                <a:moveTo>
                  <a:pt x="80211" y="12035590"/>
                </a:moveTo>
                <a:cubicBezTo>
                  <a:pt x="158989" y="12051672"/>
                  <a:pt x="220555" y="12113234"/>
                  <a:pt x="236621" y="12192000"/>
                </a:cubicBezTo>
                <a:lnTo>
                  <a:pt x="153603" y="12192000"/>
                </a:lnTo>
                <a:cubicBezTo>
                  <a:pt x="131496" y="12129355"/>
                  <a:pt x="62775" y="12096470"/>
                  <a:pt x="112" y="12118568"/>
                </a:cubicBezTo>
                <a:cubicBezTo>
                  <a:pt x="75" y="12118568"/>
                  <a:pt x="37" y="12118608"/>
                  <a:pt x="0" y="12118608"/>
                </a:cubicBezTo>
                <a:lnTo>
                  <a:pt x="0" y="10266947"/>
                </a:lnTo>
                <a:lnTo>
                  <a:pt x="721895" y="10266947"/>
                </a:lnTo>
                <a:lnTo>
                  <a:pt x="721895" y="12192000"/>
                </a:lnTo>
                <a:lnTo>
                  <a:pt x="641684" y="12192000"/>
                </a:lnTo>
                <a:lnTo>
                  <a:pt x="641684" y="10347158"/>
                </a:lnTo>
                <a:lnTo>
                  <a:pt x="80211" y="10347158"/>
                </a:lnTo>
                <a:lnTo>
                  <a:pt x="80211" y="12035590"/>
                </a:lnTo>
                <a:close/>
                <a:moveTo>
                  <a:pt x="1363579" y="9665368"/>
                </a:moveTo>
                <a:lnTo>
                  <a:pt x="1363579" y="12192000"/>
                </a:lnTo>
                <a:lnTo>
                  <a:pt x="1283368" y="12192000"/>
                </a:lnTo>
                <a:lnTo>
                  <a:pt x="1283368" y="9705474"/>
                </a:lnTo>
                <a:lnTo>
                  <a:pt x="0" y="9705474"/>
                </a:lnTo>
                <a:lnTo>
                  <a:pt x="0" y="9625263"/>
                </a:lnTo>
                <a:lnTo>
                  <a:pt x="1363579" y="9625263"/>
                </a:lnTo>
                <a:lnTo>
                  <a:pt x="1363579" y="9665368"/>
                </a:lnTo>
                <a:close/>
                <a:moveTo>
                  <a:pt x="681790" y="721895"/>
                </a:moveTo>
                <a:lnTo>
                  <a:pt x="0" y="721895"/>
                </a:lnTo>
                <a:lnTo>
                  <a:pt x="0" y="641684"/>
                </a:lnTo>
                <a:lnTo>
                  <a:pt x="641684" y="641684"/>
                </a:lnTo>
                <a:lnTo>
                  <a:pt x="641684" y="0"/>
                </a:lnTo>
                <a:lnTo>
                  <a:pt x="721895" y="0"/>
                </a:lnTo>
                <a:lnTo>
                  <a:pt x="721895" y="721895"/>
                </a:lnTo>
                <a:lnTo>
                  <a:pt x="681790" y="721895"/>
                </a:lnTo>
                <a:close/>
                <a:moveTo>
                  <a:pt x="11630526" y="641684"/>
                </a:moveTo>
                <a:lnTo>
                  <a:pt x="12192000" y="641684"/>
                </a:lnTo>
                <a:lnTo>
                  <a:pt x="12192000" y="721895"/>
                </a:lnTo>
                <a:lnTo>
                  <a:pt x="11550316" y="721895"/>
                </a:lnTo>
                <a:lnTo>
                  <a:pt x="11550316" y="0"/>
                </a:lnTo>
                <a:lnTo>
                  <a:pt x="11630526" y="0"/>
                </a:lnTo>
                <a:lnTo>
                  <a:pt x="11630526" y="641684"/>
                </a:lnTo>
                <a:close/>
                <a:moveTo>
                  <a:pt x="10347158" y="11590421"/>
                </a:moveTo>
                <a:lnTo>
                  <a:pt x="10347158" y="12192000"/>
                </a:lnTo>
                <a:lnTo>
                  <a:pt x="10266947" y="12192000"/>
                </a:lnTo>
                <a:lnTo>
                  <a:pt x="10266947" y="11630526"/>
                </a:lnTo>
                <a:lnTo>
                  <a:pt x="9705474" y="11630526"/>
                </a:lnTo>
                <a:lnTo>
                  <a:pt x="9705474" y="12192000"/>
                </a:lnTo>
                <a:lnTo>
                  <a:pt x="9625263" y="12192000"/>
                </a:lnTo>
                <a:lnTo>
                  <a:pt x="9625263" y="11550316"/>
                </a:lnTo>
                <a:lnTo>
                  <a:pt x="10347158" y="11550316"/>
                </a:lnTo>
                <a:lnTo>
                  <a:pt x="10347158" y="11590421"/>
                </a:lnTo>
                <a:close/>
                <a:moveTo>
                  <a:pt x="0" y="3693695"/>
                </a:moveTo>
                <a:cubicBezTo>
                  <a:pt x="109051" y="3671986"/>
                  <a:pt x="215052" y="3742792"/>
                  <a:pt x="236760" y="3851846"/>
                </a:cubicBezTo>
                <a:cubicBezTo>
                  <a:pt x="239275" y="3864479"/>
                  <a:pt x="240571" y="3877329"/>
                  <a:pt x="240632" y="3890211"/>
                </a:cubicBezTo>
                <a:cubicBezTo>
                  <a:pt x="240654" y="4000957"/>
                  <a:pt x="150894" y="4090737"/>
                  <a:pt x="40146" y="4090777"/>
                </a:cubicBezTo>
                <a:cubicBezTo>
                  <a:pt x="26662" y="4090777"/>
                  <a:pt x="13212" y="4089414"/>
                  <a:pt x="0" y="4086727"/>
                </a:cubicBezTo>
                <a:lnTo>
                  <a:pt x="0" y="4003709"/>
                </a:lnTo>
                <a:cubicBezTo>
                  <a:pt x="62683" y="4025766"/>
                  <a:pt x="131374" y="3992820"/>
                  <a:pt x="153424" y="3930135"/>
                </a:cubicBezTo>
                <a:cubicBezTo>
                  <a:pt x="175475" y="3867455"/>
                  <a:pt x="142536" y="3798763"/>
                  <a:pt x="79853" y="3776713"/>
                </a:cubicBezTo>
                <a:cubicBezTo>
                  <a:pt x="54011" y="3767621"/>
                  <a:pt x="25841" y="3767621"/>
                  <a:pt x="0" y="3776713"/>
                </a:cubicBezTo>
                <a:lnTo>
                  <a:pt x="0" y="3693695"/>
                </a:lnTo>
                <a:close/>
                <a:moveTo>
                  <a:pt x="3208421" y="10908632"/>
                </a:moveTo>
                <a:lnTo>
                  <a:pt x="3288632" y="10908632"/>
                </a:lnTo>
                <a:lnTo>
                  <a:pt x="3288632" y="12192000"/>
                </a:lnTo>
                <a:lnTo>
                  <a:pt x="3208421" y="12192000"/>
                </a:lnTo>
                <a:lnTo>
                  <a:pt x="3208421" y="10908632"/>
                </a:lnTo>
                <a:close/>
                <a:moveTo>
                  <a:pt x="4728411" y="12192000"/>
                </a:moveTo>
                <a:lnTo>
                  <a:pt x="4645393" y="12192000"/>
                </a:lnTo>
                <a:cubicBezTo>
                  <a:pt x="4623335" y="12129316"/>
                  <a:pt x="4554635" y="12096389"/>
                  <a:pt x="4491950" y="12118446"/>
                </a:cubicBezTo>
                <a:cubicBezTo>
                  <a:pt x="4457580" y="12130519"/>
                  <a:pt x="4430509" y="12157590"/>
                  <a:pt x="4418397" y="12192000"/>
                </a:cubicBezTo>
                <a:lnTo>
                  <a:pt x="4335379" y="12192000"/>
                </a:lnTo>
                <a:cubicBezTo>
                  <a:pt x="4357437" y="12083475"/>
                  <a:pt x="4463275" y="12013332"/>
                  <a:pt x="4571800" y="12035389"/>
                </a:cubicBezTo>
                <a:cubicBezTo>
                  <a:pt x="4650727" y="12051431"/>
                  <a:pt x="4712369" y="12113073"/>
                  <a:pt x="4728411" y="12192000"/>
                </a:cubicBezTo>
                <a:close/>
                <a:moveTo>
                  <a:pt x="236621" y="0"/>
                </a:moveTo>
                <a:cubicBezTo>
                  <a:pt x="258233" y="109070"/>
                  <a:pt x="187335" y="215009"/>
                  <a:pt x="78265" y="236621"/>
                </a:cubicBezTo>
                <a:cubicBezTo>
                  <a:pt x="52428" y="241740"/>
                  <a:pt x="25837" y="241740"/>
                  <a:pt x="0" y="236621"/>
                </a:cubicBezTo>
                <a:lnTo>
                  <a:pt x="0" y="153603"/>
                </a:lnTo>
                <a:cubicBezTo>
                  <a:pt x="62629" y="175807"/>
                  <a:pt x="131400" y="143035"/>
                  <a:pt x="153603" y="80406"/>
                </a:cubicBezTo>
                <a:cubicBezTo>
                  <a:pt x="162824" y="54397"/>
                  <a:pt x="162824" y="26009"/>
                  <a:pt x="153603" y="0"/>
                </a:cubicBezTo>
                <a:lnTo>
                  <a:pt x="236621" y="0"/>
                </a:lnTo>
                <a:close/>
                <a:moveTo>
                  <a:pt x="12035590" y="0"/>
                </a:moveTo>
                <a:lnTo>
                  <a:pt x="12118608" y="0"/>
                </a:lnTo>
                <a:cubicBezTo>
                  <a:pt x="12096429" y="62641"/>
                  <a:pt x="12129235" y="131394"/>
                  <a:pt x="12191880" y="153563"/>
                </a:cubicBezTo>
                <a:cubicBezTo>
                  <a:pt x="12191919" y="153577"/>
                  <a:pt x="12191960" y="153590"/>
                  <a:pt x="12192000" y="153603"/>
                </a:cubicBezTo>
                <a:lnTo>
                  <a:pt x="12192000" y="236621"/>
                </a:lnTo>
                <a:cubicBezTo>
                  <a:pt x="12083475" y="214498"/>
                  <a:pt x="12013452" y="108594"/>
                  <a:pt x="12035590" y="79"/>
                </a:cubicBezTo>
                <a:cubicBezTo>
                  <a:pt x="12035590" y="52"/>
                  <a:pt x="12035590" y="26"/>
                  <a:pt x="12035590" y="0"/>
                </a:cubicBezTo>
                <a:close/>
                <a:moveTo>
                  <a:pt x="12192000" y="12035590"/>
                </a:moveTo>
                <a:lnTo>
                  <a:pt x="12192000" y="12118608"/>
                </a:lnTo>
                <a:cubicBezTo>
                  <a:pt x="12157710" y="12130719"/>
                  <a:pt x="12130719" y="12157710"/>
                  <a:pt x="12118608" y="12192000"/>
                </a:cubicBezTo>
                <a:lnTo>
                  <a:pt x="12035590" y="12192000"/>
                </a:lnTo>
                <a:cubicBezTo>
                  <a:pt x="12051672" y="12113234"/>
                  <a:pt x="12113234" y="12051672"/>
                  <a:pt x="12192000" y="12035590"/>
                </a:cubicBezTo>
                <a:close/>
                <a:moveTo>
                  <a:pt x="3890211" y="4010526"/>
                </a:moveTo>
                <a:cubicBezTo>
                  <a:pt x="3956661" y="4010526"/>
                  <a:pt x="4010526" y="3956661"/>
                  <a:pt x="4010526" y="3890211"/>
                </a:cubicBezTo>
                <a:cubicBezTo>
                  <a:pt x="4010526" y="3823760"/>
                  <a:pt x="3956661" y="3769895"/>
                  <a:pt x="3890211" y="3769895"/>
                </a:cubicBezTo>
                <a:cubicBezTo>
                  <a:pt x="3823760" y="3769895"/>
                  <a:pt x="3769895" y="3823760"/>
                  <a:pt x="3769895" y="3890211"/>
                </a:cubicBezTo>
                <a:cubicBezTo>
                  <a:pt x="3769895" y="3956661"/>
                  <a:pt x="3823760" y="4010526"/>
                  <a:pt x="3890211" y="4010526"/>
                </a:cubicBezTo>
                <a:close/>
                <a:moveTo>
                  <a:pt x="3890211" y="3368842"/>
                </a:moveTo>
                <a:cubicBezTo>
                  <a:pt x="3956661" y="3368842"/>
                  <a:pt x="4010526" y="3314977"/>
                  <a:pt x="4010526" y="3248526"/>
                </a:cubicBezTo>
                <a:cubicBezTo>
                  <a:pt x="4010526" y="3182076"/>
                  <a:pt x="3956661" y="3128211"/>
                  <a:pt x="3890211" y="3128211"/>
                </a:cubicBezTo>
                <a:cubicBezTo>
                  <a:pt x="3823760" y="3128211"/>
                  <a:pt x="3769895" y="3182076"/>
                  <a:pt x="3769895" y="3248526"/>
                </a:cubicBezTo>
                <a:cubicBezTo>
                  <a:pt x="3769895" y="3314977"/>
                  <a:pt x="3823760" y="3368842"/>
                  <a:pt x="3890211" y="3368842"/>
                </a:cubicBezTo>
                <a:close/>
                <a:moveTo>
                  <a:pt x="4531895" y="4010526"/>
                </a:moveTo>
                <a:cubicBezTo>
                  <a:pt x="4598349" y="4010526"/>
                  <a:pt x="4652211" y="3956661"/>
                  <a:pt x="4652211" y="3890211"/>
                </a:cubicBezTo>
                <a:cubicBezTo>
                  <a:pt x="4652211" y="3823760"/>
                  <a:pt x="4598349" y="3769895"/>
                  <a:pt x="4531895" y="3769895"/>
                </a:cubicBezTo>
                <a:cubicBezTo>
                  <a:pt x="4465441" y="3769895"/>
                  <a:pt x="4411579" y="3823760"/>
                  <a:pt x="4411579" y="3890211"/>
                </a:cubicBezTo>
                <a:cubicBezTo>
                  <a:pt x="4411579" y="3956661"/>
                  <a:pt x="4465441" y="4010526"/>
                  <a:pt x="4531895" y="4010526"/>
                </a:cubicBezTo>
                <a:close/>
                <a:moveTo>
                  <a:pt x="5173579" y="4652211"/>
                </a:moveTo>
                <a:cubicBezTo>
                  <a:pt x="5240034" y="4652211"/>
                  <a:pt x="5293895" y="4598349"/>
                  <a:pt x="5293895" y="4531895"/>
                </a:cubicBezTo>
                <a:cubicBezTo>
                  <a:pt x="5293895" y="4465441"/>
                  <a:pt x="5240034" y="4411579"/>
                  <a:pt x="5173579" y="4411579"/>
                </a:cubicBezTo>
                <a:cubicBezTo>
                  <a:pt x="5107125" y="4411579"/>
                  <a:pt x="5053263" y="4465441"/>
                  <a:pt x="5053263" y="4531895"/>
                </a:cubicBezTo>
                <a:cubicBezTo>
                  <a:pt x="5053263" y="4598349"/>
                  <a:pt x="5107125" y="4652211"/>
                  <a:pt x="5173579" y="4652211"/>
                </a:cubicBezTo>
                <a:close/>
                <a:moveTo>
                  <a:pt x="5173579" y="5293895"/>
                </a:moveTo>
                <a:cubicBezTo>
                  <a:pt x="5240034" y="5293895"/>
                  <a:pt x="5293895" y="5240034"/>
                  <a:pt x="5293895" y="5173579"/>
                </a:cubicBezTo>
                <a:cubicBezTo>
                  <a:pt x="5293895" y="5107125"/>
                  <a:pt x="5240034" y="5053263"/>
                  <a:pt x="5173579" y="5053263"/>
                </a:cubicBezTo>
                <a:cubicBezTo>
                  <a:pt x="5107125" y="5053263"/>
                  <a:pt x="5053263" y="5107125"/>
                  <a:pt x="5053263" y="5173579"/>
                </a:cubicBezTo>
                <a:cubicBezTo>
                  <a:pt x="5053263" y="5240034"/>
                  <a:pt x="5107125" y="5293895"/>
                  <a:pt x="5173579" y="5293895"/>
                </a:cubicBezTo>
                <a:close/>
                <a:moveTo>
                  <a:pt x="3248526" y="6577263"/>
                </a:moveTo>
                <a:cubicBezTo>
                  <a:pt x="3314977" y="6577263"/>
                  <a:pt x="3368842" y="6523402"/>
                  <a:pt x="3368842" y="6456948"/>
                </a:cubicBezTo>
                <a:cubicBezTo>
                  <a:pt x="3368842" y="6390493"/>
                  <a:pt x="3314977" y="6336632"/>
                  <a:pt x="3248526" y="6336632"/>
                </a:cubicBezTo>
                <a:cubicBezTo>
                  <a:pt x="3182076" y="6336632"/>
                  <a:pt x="3128211" y="6390493"/>
                  <a:pt x="3128211" y="6456948"/>
                </a:cubicBezTo>
                <a:cubicBezTo>
                  <a:pt x="3128211" y="6523402"/>
                  <a:pt x="3182076" y="6577263"/>
                  <a:pt x="3248526" y="6577263"/>
                </a:cubicBezTo>
                <a:close/>
                <a:moveTo>
                  <a:pt x="3890211" y="7218948"/>
                </a:moveTo>
                <a:cubicBezTo>
                  <a:pt x="3956661" y="7218948"/>
                  <a:pt x="4010526" y="7165086"/>
                  <a:pt x="4010526" y="7098632"/>
                </a:cubicBezTo>
                <a:cubicBezTo>
                  <a:pt x="4010526" y="7032178"/>
                  <a:pt x="3956661" y="6978316"/>
                  <a:pt x="3890211" y="6978316"/>
                </a:cubicBezTo>
                <a:cubicBezTo>
                  <a:pt x="3823760" y="6978316"/>
                  <a:pt x="3769895" y="7032178"/>
                  <a:pt x="3769895" y="7098632"/>
                </a:cubicBezTo>
                <a:cubicBezTo>
                  <a:pt x="3769895" y="7165086"/>
                  <a:pt x="3823760" y="7218948"/>
                  <a:pt x="3890211" y="7218948"/>
                </a:cubicBezTo>
                <a:close/>
                <a:moveTo>
                  <a:pt x="5173579" y="9144000"/>
                </a:moveTo>
                <a:cubicBezTo>
                  <a:pt x="5240034" y="9144000"/>
                  <a:pt x="5293895" y="9090139"/>
                  <a:pt x="5293895" y="9023684"/>
                </a:cubicBezTo>
                <a:cubicBezTo>
                  <a:pt x="5293895" y="8957230"/>
                  <a:pt x="5240034" y="8903368"/>
                  <a:pt x="5173579" y="8903368"/>
                </a:cubicBezTo>
                <a:cubicBezTo>
                  <a:pt x="5107125" y="8903368"/>
                  <a:pt x="5053263" y="8957230"/>
                  <a:pt x="5053263" y="9023684"/>
                </a:cubicBezTo>
                <a:cubicBezTo>
                  <a:pt x="5053263" y="9090139"/>
                  <a:pt x="5107125" y="9144000"/>
                  <a:pt x="5173579" y="9144000"/>
                </a:cubicBezTo>
                <a:close/>
                <a:moveTo>
                  <a:pt x="4531895" y="9785684"/>
                </a:moveTo>
                <a:cubicBezTo>
                  <a:pt x="4598349" y="9785684"/>
                  <a:pt x="4652211" y="9731823"/>
                  <a:pt x="4652211" y="9665368"/>
                </a:cubicBezTo>
                <a:cubicBezTo>
                  <a:pt x="4652211" y="9598914"/>
                  <a:pt x="4598349" y="9545053"/>
                  <a:pt x="4531895" y="9545053"/>
                </a:cubicBezTo>
                <a:cubicBezTo>
                  <a:pt x="4465441" y="9545053"/>
                  <a:pt x="4411579" y="9598914"/>
                  <a:pt x="4411579" y="9665368"/>
                </a:cubicBezTo>
                <a:cubicBezTo>
                  <a:pt x="4411579" y="9731823"/>
                  <a:pt x="4465441" y="9785684"/>
                  <a:pt x="4531895" y="9785684"/>
                </a:cubicBezTo>
                <a:close/>
                <a:moveTo>
                  <a:pt x="5815263" y="9144000"/>
                </a:moveTo>
                <a:cubicBezTo>
                  <a:pt x="5881718" y="9144000"/>
                  <a:pt x="5935579" y="9090139"/>
                  <a:pt x="5935579" y="9023684"/>
                </a:cubicBezTo>
                <a:cubicBezTo>
                  <a:pt x="5935579" y="8957230"/>
                  <a:pt x="5881718" y="8903368"/>
                  <a:pt x="5815263" y="8903368"/>
                </a:cubicBezTo>
                <a:cubicBezTo>
                  <a:pt x="5748809" y="8903368"/>
                  <a:pt x="5694948" y="8957230"/>
                  <a:pt x="5694948" y="9023684"/>
                </a:cubicBezTo>
                <a:cubicBezTo>
                  <a:pt x="5694948" y="9090139"/>
                  <a:pt x="5748809" y="9144000"/>
                  <a:pt x="5815263" y="9144000"/>
                </a:cubicBezTo>
                <a:close/>
                <a:moveTo>
                  <a:pt x="5815263" y="7860632"/>
                </a:moveTo>
                <a:cubicBezTo>
                  <a:pt x="5881718" y="7860632"/>
                  <a:pt x="5935579" y="7806770"/>
                  <a:pt x="5935579" y="7740316"/>
                </a:cubicBezTo>
                <a:cubicBezTo>
                  <a:pt x="5935579" y="7673862"/>
                  <a:pt x="5881718" y="7620000"/>
                  <a:pt x="5815263" y="7620000"/>
                </a:cubicBezTo>
                <a:cubicBezTo>
                  <a:pt x="5748809" y="7620000"/>
                  <a:pt x="5694948" y="7673862"/>
                  <a:pt x="5694948" y="7740316"/>
                </a:cubicBezTo>
                <a:cubicBezTo>
                  <a:pt x="5694948" y="7806770"/>
                  <a:pt x="5748809" y="7860632"/>
                  <a:pt x="5815263" y="7860632"/>
                </a:cubicBezTo>
                <a:close/>
                <a:moveTo>
                  <a:pt x="6456948" y="9144000"/>
                </a:moveTo>
                <a:cubicBezTo>
                  <a:pt x="6523402" y="9144000"/>
                  <a:pt x="6577263" y="9090139"/>
                  <a:pt x="6577263" y="9023684"/>
                </a:cubicBezTo>
                <a:cubicBezTo>
                  <a:pt x="6577263" y="8957230"/>
                  <a:pt x="6523402" y="8903368"/>
                  <a:pt x="6456948" y="8903368"/>
                </a:cubicBezTo>
                <a:cubicBezTo>
                  <a:pt x="6390493" y="8903368"/>
                  <a:pt x="6336632" y="8957230"/>
                  <a:pt x="6336632" y="9023684"/>
                </a:cubicBezTo>
                <a:cubicBezTo>
                  <a:pt x="6336632" y="9090139"/>
                  <a:pt x="6390493" y="9144000"/>
                  <a:pt x="6456948" y="9144000"/>
                </a:cubicBezTo>
                <a:close/>
                <a:moveTo>
                  <a:pt x="7740316" y="9785684"/>
                </a:moveTo>
                <a:cubicBezTo>
                  <a:pt x="7806770" y="9785684"/>
                  <a:pt x="7860632" y="9731823"/>
                  <a:pt x="7860632" y="9665368"/>
                </a:cubicBezTo>
                <a:cubicBezTo>
                  <a:pt x="7860632" y="9598914"/>
                  <a:pt x="7806770" y="9545053"/>
                  <a:pt x="7740316" y="9545053"/>
                </a:cubicBezTo>
                <a:cubicBezTo>
                  <a:pt x="7673862" y="9545053"/>
                  <a:pt x="7620000" y="9598914"/>
                  <a:pt x="7620000" y="9665368"/>
                </a:cubicBezTo>
                <a:cubicBezTo>
                  <a:pt x="7620000" y="9731823"/>
                  <a:pt x="7673862" y="9785684"/>
                  <a:pt x="7740316" y="9785684"/>
                </a:cubicBezTo>
                <a:close/>
                <a:moveTo>
                  <a:pt x="7740316" y="9144000"/>
                </a:moveTo>
                <a:cubicBezTo>
                  <a:pt x="7806770" y="9144000"/>
                  <a:pt x="7860632" y="9090139"/>
                  <a:pt x="7860632" y="9023684"/>
                </a:cubicBezTo>
                <a:cubicBezTo>
                  <a:pt x="7860632" y="8957230"/>
                  <a:pt x="7806770" y="8903368"/>
                  <a:pt x="7740316" y="8903368"/>
                </a:cubicBezTo>
                <a:cubicBezTo>
                  <a:pt x="7673862" y="8903368"/>
                  <a:pt x="7620000" y="8957230"/>
                  <a:pt x="7620000" y="9023684"/>
                </a:cubicBezTo>
                <a:cubicBezTo>
                  <a:pt x="7620000" y="9090139"/>
                  <a:pt x="7673862" y="9144000"/>
                  <a:pt x="7740316" y="9144000"/>
                </a:cubicBezTo>
                <a:close/>
                <a:moveTo>
                  <a:pt x="7098632" y="6577263"/>
                </a:moveTo>
                <a:cubicBezTo>
                  <a:pt x="7165086" y="6577263"/>
                  <a:pt x="7218948" y="6523402"/>
                  <a:pt x="7218948" y="6456948"/>
                </a:cubicBezTo>
                <a:cubicBezTo>
                  <a:pt x="7218948" y="6390493"/>
                  <a:pt x="7165086" y="6336632"/>
                  <a:pt x="7098632" y="6336632"/>
                </a:cubicBezTo>
                <a:cubicBezTo>
                  <a:pt x="7032178" y="6336632"/>
                  <a:pt x="6978316" y="6390493"/>
                  <a:pt x="6978316" y="6456948"/>
                </a:cubicBezTo>
                <a:cubicBezTo>
                  <a:pt x="6978316" y="6523402"/>
                  <a:pt x="7032178" y="6577263"/>
                  <a:pt x="7098632" y="6577263"/>
                </a:cubicBezTo>
                <a:close/>
                <a:moveTo>
                  <a:pt x="7740316" y="6577263"/>
                </a:moveTo>
                <a:cubicBezTo>
                  <a:pt x="7806770" y="6577263"/>
                  <a:pt x="7860632" y="6523402"/>
                  <a:pt x="7860632" y="6456948"/>
                </a:cubicBezTo>
                <a:cubicBezTo>
                  <a:pt x="7860632" y="6390493"/>
                  <a:pt x="7806770" y="6336632"/>
                  <a:pt x="7740316" y="6336632"/>
                </a:cubicBezTo>
                <a:cubicBezTo>
                  <a:pt x="7673862" y="6336632"/>
                  <a:pt x="7620000" y="6390493"/>
                  <a:pt x="7620000" y="6456948"/>
                </a:cubicBezTo>
                <a:cubicBezTo>
                  <a:pt x="7620000" y="6523402"/>
                  <a:pt x="7673862" y="6577263"/>
                  <a:pt x="7740316" y="6577263"/>
                </a:cubicBezTo>
                <a:close/>
                <a:moveTo>
                  <a:pt x="8382000" y="10427368"/>
                </a:moveTo>
                <a:cubicBezTo>
                  <a:pt x="8448454" y="10427368"/>
                  <a:pt x="8502316" y="10373508"/>
                  <a:pt x="8502316" y="10307053"/>
                </a:cubicBezTo>
                <a:cubicBezTo>
                  <a:pt x="8502316" y="10240598"/>
                  <a:pt x="8448454" y="10186737"/>
                  <a:pt x="8382000" y="10186737"/>
                </a:cubicBezTo>
                <a:cubicBezTo>
                  <a:pt x="8315546" y="10186737"/>
                  <a:pt x="8261684" y="10240598"/>
                  <a:pt x="8261684" y="10307053"/>
                </a:cubicBezTo>
                <a:cubicBezTo>
                  <a:pt x="8261684" y="10373508"/>
                  <a:pt x="8315546" y="10427368"/>
                  <a:pt x="8382000" y="10427368"/>
                </a:cubicBezTo>
                <a:close/>
                <a:moveTo>
                  <a:pt x="8382000" y="11069053"/>
                </a:moveTo>
                <a:cubicBezTo>
                  <a:pt x="8448454" y="11069053"/>
                  <a:pt x="8502316" y="11015192"/>
                  <a:pt x="8502316" y="10948737"/>
                </a:cubicBezTo>
                <a:cubicBezTo>
                  <a:pt x="8502316" y="10882282"/>
                  <a:pt x="8448454" y="10828421"/>
                  <a:pt x="8382000" y="10828421"/>
                </a:cubicBezTo>
                <a:cubicBezTo>
                  <a:pt x="8315546" y="10828421"/>
                  <a:pt x="8261684" y="10882282"/>
                  <a:pt x="8261684" y="10948737"/>
                </a:cubicBezTo>
                <a:cubicBezTo>
                  <a:pt x="8261684" y="11015192"/>
                  <a:pt x="8315546" y="11069053"/>
                  <a:pt x="8382000" y="11069053"/>
                </a:cubicBezTo>
                <a:close/>
                <a:moveTo>
                  <a:pt x="9023684" y="11710737"/>
                </a:moveTo>
                <a:cubicBezTo>
                  <a:pt x="9090139" y="11710737"/>
                  <a:pt x="9144000" y="11656876"/>
                  <a:pt x="9144000" y="11590421"/>
                </a:cubicBezTo>
                <a:cubicBezTo>
                  <a:pt x="9144000" y="11523966"/>
                  <a:pt x="9090139" y="11470105"/>
                  <a:pt x="9023684" y="11470105"/>
                </a:cubicBezTo>
                <a:cubicBezTo>
                  <a:pt x="8957230" y="11470105"/>
                  <a:pt x="8903368" y="11523966"/>
                  <a:pt x="8903368" y="11590421"/>
                </a:cubicBezTo>
                <a:cubicBezTo>
                  <a:pt x="8903368" y="11656876"/>
                  <a:pt x="8957230" y="11710737"/>
                  <a:pt x="9023684" y="11710737"/>
                </a:cubicBezTo>
                <a:close/>
                <a:moveTo>
                  <a:pt x="9665368" y="5935579"/>
                </a:moveTo>
                <a:cubicBezTo>
                  <a:pt x="9731823" y="5935579"/>
                  <a:pt x="9785684" y="5881718"/>
                  <a:pt x="9785684" y="5815263"/>
                </a:cubicBezTo>
                <a:cubicBezTo>
                  <a:pt x="9785684" y="5748809"/>
                  <a:pt x="9731823" y="5694948"/>
                  <a:pt x="9665368" y="5694948"/>
                </a:cubicBezTo>
                <a:cubicBezTo>
                  <a:pt x="9598914" y="5694948"/>
                  <a:pt x="9545053" y="5748809"/>
                  <a:pt x="9545053" y="5815263"/>
                </a:cubicBezTo>
                <a:cubicBezTo>
                  <a:pt x="9545053" y="5881718"/>
                  <a:pt x="9598914" y="5935579"/>
                  <a:pt x="9665368" y="5935579"/>
                </a:cubicBezTo>
                <a:close/>
                <a:moveTo>
                  <a:pt x="9665368" y="7218948"/>
                </a:moveTo>
                <a:cubicBezTo>
                  <a:pt x="9731823" y="7218948"/>
                  <a:pt x="9785684" y="7165086"/>
                  <a:pt x="9785684" y="7098632"/>
                </a:cubicBezTo>
                <a:cubicBezTo>
                  <a:pt x="9785684" y="7032178"/>
                  <a:pt x="9731823" y="6978316"/>
                  <a:pt x="9665368" y="6978316"/>
                </a:cubicBezTo>
                <a:cubicBezTo>
                  <a:pt x="9598914" y="6978316"/>
                  <a:pt x="9545053" y="7032178"/>
                  <a:pt x="9545053" y="7098632"/>
                </a:cubicBezTo>
                <a:cubicBezTo>
                  <a:pt x="9545053" y="7165086"/>
                  <a:pt x="9598914" y="7218948"/>
                  <a:pt x="9665368" y="7218948"/>
                </a:cubicBezTo>
                <a:close/>
                <a:moveTo>
                  <a:pt x="10307053" y="5935579"/>
                </a:moveTo>
                <a:cubicBezTo>
                  <a:pt x="10373508" y="5935579"/>
                  <a:pt x="10427368" y="5881718"/>
                  <a:pt x="10427368" y="5815263"/>
                </a:cubicBezTo>
                <a:cubicBezTo>
                  <a:pt x="10427368" y="5748809"/>
                  <a:pt x="10373508" y="5694948"/>
                  <a:pt x="10307053" y="5694948"/>
                </a:cubicBezTo>
                <a:cubicBezTo>
                  <a:pt x="10240598" y="5694948"/>
                  <a:pt x="10186737" y="5748809"/>
                  <a:pt x="10186737" y="5815263"/>
                </a:cubicBezTo>
                <a:cubicBezTo>
                  <a:pt x="10186737" y="5881718"/>
                  <a:pt x="10240598" y="5935579"/>
                  <a:pt x="10307053" y="5935579"/>
                </a:cubicBezTo>
                <a:close/>
                <a:moveTo>
                  <a:pt x="10948737" y="5293895"/>
                </a:moveTo>
                <a:cubicBezTo>
                  <a:pt x="11015192" y="5293895"/>
                  <a:pt x="11069053" y="5240034"/>
                  <a:pt x="11069053" y="5173579"/>
                </a:cubicBezTo>
                <a:cubicBezTo>
                  <a:pt x="11069053" y="5107125"/>
                  <a:pt x="11015192" y="5053263"/>
                  <a:pt x="10948737" y="5053263"/>
                </a:cubicBezTo>
                <a:cubicBezTo>
                  <a:pt x="10882282" y="5053263"/>
                  <a:pt x="10828421" y="5107125"/>
                  <a:pt x="10828421" y="5173579"/>
                </a:cubicBezTo>
                <a:cubicBezTo>
                  <a:pt x="10828421" y="5240034"/>
                  <a:pt x="10882282" y="5293895"/>
                  <a:pt x="10948737" y="5293895"/>
                </a:cubicBezTo>
                <a:close/>
                <a:moveTo>
                  <a:pt x="7098632" y="5293895"/>
                </a:moveTo>
                <a:cubicBezTo>
                  <a:pt x="7165086" y="5293895"/>
                  <a:pt x="7218948" y="5240034"/>
                  <a:pt x="7218948" y="5173579"/>
                </a:cubicBezTo>
                <a:cubicBezTo>
                  <a:pt x="7218948" y="5107125"/>
                  <a:pt x="7165086" y="5053263"/>
                  <a:pt x="7098632" y="5053263"/>
                </a:cubicBezTo>
                <a:cubicBezTo>
                  <a:pt x="7032178" y="5053263"/>
                  <a:pt x="6978316" y="5107125"/>
                  <a:pt x="6978316" y="5173579"/>
                </a:cubicBezTo>
                <a:cubicBezTo>
                  <a:pt x="6978316" y="5240034"/>
                  <a:pt x="7032178" y="5293895"/>
                  <a:pt x="7098632" y="5293895"/>
                </a:cubicBezTo>
                <a:close/>
                <a:moveTo>
                  <a:pt x="7098632" y="5935579"/>
                </a:moveTo>
                <a:cubicBezTo>
                  <a:pt x="7165086" y="5935579"/>
                  <a:pt x="7218948" y="5881718"/>
                  <a:pt x="7218948" y="5815263"/>
                </a:cubicBezTo>
                <a:cubicBezTo>
                  <a:pt x="7218948" y="5748809"/>
                  <a:pt x="7165086" y="5694948"/>
                  <a:pt x="7098632" y="5694948"/>
                </a:cubicBezTo>
                <a:cubicBezTo>
                  <a:pt x="7032178" y="5694948"/>
                  <a:pt x="6978316" y="5748809"/>
                  <a:pt x="6978316" y="5815263"/>
                </a:cubicBezTo>
                <a:cubicBezTo>
                  <a:pt x="6978316" y="5881718"/>
                  <a:pt x="7032178" y="5935579"/>
                  <a:pt x="7098632" y="5935579"/>
                </a:cubicBezTo>
                <a:close/>
                <a:moveTo>
                  <a:pt x="7740316" y="4652211"/>
                </a:moveTo>
                <a:cubicBezTo>
                  <a:pt x="7806770" y="4652211"/>
                  <a:pt x="7860632" y="4598349"/>
                  <a:pt x="7860632" y="4531895"/>
                </a:cubicBezTo>
                <a:cubicBezTo>
                  <a:pt x="7860632" y="4465441"/>
                  <a:pt x="7806770" y="4411579"/>
                  <a:pt x="7740316" y="4411579"/>
                </a:cubicBezTo>
                <a:cubicBezTo>
                  <a:pt x="7673862" y="4411579"/>
                  <a:pt x="7620000" y="4465441"/>
                  <a:pt x="7620000" y="4531895"/>
                </a:cubicBezTo>
                <a:cubicBezTo>
                  <a:pt x="7620000" y="4598349"/>
                  <a:pt x="7673862" y="4652211"/>
                  <a:pt x="7740316" y="4652211"/>
                </a:cubicBezTo>
                <a:close/>
                <a:moveTo>
                  <a:pt x="11590421" y="4652211"/>
                </a:moveTo>
                <a:cubicBezTo>
                  <a:pt x="11656876" y="4652211"/>
                  <a:pt x="11710737" y="4598349"/>
                  <a:pt x="11710737" y="4531895"/>
                </a:cubicBezTo>
                <a:cubicBezTo>
                  <a:pt x="11710737" y="4465441"/>
                  <a:pt x="11656876" y="4411579"/>
                  <a:pt x="11590421" y="4411579"/>
                </a:cubicBezTo>
                <a:cubicBezTo>
                  <a:pt x="11523966" y="4411579"/>
                  <a:pt x="11470105" y="4465441"/>
                  <a:pt x="11470105" y="4531895"/>
                </a:cubicBezTo>
                <a:cubicBezTo>
                  <a:pt x="11470105" y="4598349"/>
                  <a:pt x="11523966" y="4652211"/>
                  <a:pt x="11590421" y="4652211"/>
                </a:cubicBezTo>
                <a:close/>
                <a:moveTo>
                  <a:pt x="10948737" y="2085474"/>
                </a:moveTo>
                <a:cubicBezTo>
                  <a:pt x="11015192" y="2085474"/>
                  <a:pt x="11069053" y="2031608"/>
                  <a:pt x="11069053" y="1965158"/>
                </a:cubicBezTo>
                <a:cubicBezTo>
                  <a:pt x="11069053" y="1898708"/>
                  <a:pt x="11015192" y="1844842"/>
                  <a:pt x="10948737" y="1844842"/>
                </a:cubicBezTo>
                <a:cubicBezTo>
                  <a:pt x="10882282" y="1844842"/>
                  <a:pt x="10828421" y="1898708"/>
                  <a:pt x="10828421" y="1965158"/>
                </a:cubicBezTo>
                <a:cubicBezTo>
                  <a:pt x="10828421" y="2031608"/>
                  <a:pt x="10882282" y="2085474"/>
                  <a:pt x="10948737" y="2085474"/>
                </a:cubicBezTo>
                <a:close/>
                <a:moveTo>
                  <a:pt x="11590421" y="1443790"/>
                </a:moveTo>
                <a:cubicBezTo>
                  <a:pt x="11656876" y="1443790"/>
                  <a:pt x="11710737" y="1389924"/>
                  <a:pt x="11710737" y="1323474"/>
                </a:cubicBezTo>
                <a:cubicBezTo>
                  <a:pt x="11710737" y="1257023"/>
                  <a:pt x="11656876" y="1203158"/>
                  <a:pt x="11590421" y="1203158"/>
                </a:cubicBezTo>
                <a:cubicBezTo>
                  <a:pt x="11523966" y="1203158"/>
                  <a:pt x="11470105" y="1257023"/>
                  <a:pt x="11470105" y="1323474"/>
                </a:cubicBezTo>
                <a:cubicBezTo>
                  <a:pt x="11470105" y="1389924"/>
                  <a:pt x="11523966" y="1443790"/>
                  <a:pt x="11590421" y="1443790"/>
                </a:cubicBezTo>
                <a:close/>
                <a:moveTo>
                  <a:pt x="10307053" y="1443790"/>
                </a:moveTo>
                <a:cubicBezTo>
                  <a:pt x="10373508" y="1443790"/>
                  <a:pt x="10427368" y="1389924"/>
                  <a:pt x="10427368" y="1323474"/>
                </a:cubicBezTo>
                <a:cubicBezTo>
                  <a:pt x="10427368" y="1257023"/>
                  <a:pt x="10373508" y="1203158"/>
                  <a:pt x="10307053" y="1203158"/>
                </a:cubicBezTo>
                <a:cubicBezTo>
                  <a:pt x="10240598" y="1203158"/>
                  <a:pt x="10186737" y="1257023"/>
                  <a:pt x="10186737" y="1323474"/>
                </a:cubicBezTo>
                <a:cubicBezTo>
                  <a:pt x="10186737" y="1389924"/>
                  <a:pt x="10240598" y="1443790"/>
                  <a:pt x="10307053" y="1443790"/>
                </a:cubicBezTo>
                <a:close/>
                <a:moveTo>
                  <a:pt x="10307053" y="802105"/>
                </a:moveTo>
                <a:cubicBezTo>
                  <a:pt x="10373508" y="802105"/>
                  <a:pt x="10427368" y="748240"/>
                  <a:pt x="10427368" y="681790"/>
                </a:cubicBezTo>
                <a:cubicBezTo>
                  <a:pt x="10427368" y="615339"/>
                  <a:pt x="10373508" y="561474"/>
                  <a:pt x="10307053" y="561474"/>
                </a:cubicBezTo>
                <a:cubicBezTo>
                  <a:pt x="10240598" y="561474"/>
                  <a:pt x="10186737" y="615339"/>
                  <a:pt x="10186737" y="681790"/>
                </a:cubicBezTo>
                <a:cubicBezTo>
                  <a:pt x="10186737" y="748240"/>
                  <a:pt x="10240598" y="802105"/>
                  <a:pt x="10307053" y="802105"/>
                </a:cubicBezTo>
                <a:close/>
                <a:moveTo>
                  <a:pt x="9665368" y="802105"/>
                </a:moveTo>
                <a:cubicBezTo>
                  <a:pt x="9731823" y="802105"/>
                  <a:pt x="9785684" y="748240"/>
                  <a:pt x="9785684" y="681790"/>
                </a:cubicBezTo>
                <a:cubicBezTo>
                  <a:pt x="9785684" y="615339"/>
                  <a:pt x="9731823" y="561474"/>
                  <a:pt x="9665368" y="561474"/>
                </a:cubicBezTo>
                <a:cubicBezTo>
                  <a:pt x="9598914" y="561474"/>
                  <a:pt x="9545053" y="615339"/>
                  <a:pt x="9545053" y="681790"/>
                </a:cubicBezTo>
                <a:cubicBezTo>
                  <a:pt x="9545053" y="748240"/>
                  <a:pt x="9598914" y="802105"/>
                  <a:pt x="9665368" y="802105"/>
                </a:cubicBezTo>
                <a:close/>
                <a:moveTo>
                  <a:pt x="9023684" y="802105"/>
                </a:moveTo>
                <a:cubicBezTo>
                  <a:pt x="9090139" y="802105"/>
                  <a:pt x="9144000" y="748240"/>
                  <a:pt x="9144000" y="681790"/>
                </a:cubicBezTo>
                <a:cubicBezTo>
                  <a:pt x="9144000" y="615339"/>
                  <a:pt x="9090139" y="561474"/>
                  <a:pt x="9023684" y="561474"/>
                </a:cubicBezTo>
                <a:cubicBezTo>
                  <a:pt x="8957230" y="561474"/>
                  <a:pt x="8903368" y="615339"/>
                  <a:pt x="8903368" y="681790"/>
                </a:cubicBezTo>
                <a:cubicBezTo>
                  <a:pt x="8903368" y="748240"/>
                  <a:pt x="8957230" y="802105"/>
                  <a:pt x="9023684" y="802105"/>
                </a:cubicBezTo>
                <a:close/>
                <a:moveTo>
                  <a:pt x="8382000" y="802105"/>
                </a:moveTo>
                <a:cubicBezTo>
                  <a:pt x="8448454" y="802105"/>
                  <a:pt x="8502316" y="748240"/>
                  <a:pt x="8502316" y="681790"/>
                </a:cubicBezTo>
                <a:cubicBezTo>
                  <a:pt x="8502316" y="615339"/>
                  <a:pt x="8448454" y="561474"/>
                  <a:pt x="8382000" y="561474"/>
                </a:cubicBezTo>
                <a:cubicBezTo>
                  <a:pt x="8315546" y="561474"/>
                  <a:pt x="8261684" y="615339"/>
                  <a:pt x="8261684" y="681790"/>
                </a:cubicBezTo>
                <a:cubicBezTo>
                  <a:pt x="8261684" y="748240"/>
                  <a:pt x="8315546" y="802105"/>
                  <a:pt x="8382000" y="802105"/>
                </a:cubicBezTo>
                <a:close/>
                <a:moveTo>
                  <a:pt x="1965158" y="1443790"/>
                </a:moveTo>
                <a:cubicBezTo>
                  <a:pt x="2031608" y="1443790"/>
                  <a:pt x="2085474" y="1389924"/>
                  <a:pt x="2085474" y="1323474"/>
                </a:cubicBezTo>
                <a:cubicBezTo>
                  <a:pt x="2085474" y="1257023"/>
                  <a:pt x="2031608" y="1203158"/>
                  <a:pt x="1965158" y="1203158"/>
                </a:cubicBezTo>
                <a:cubicBezTo>
                  <a:pt x="1898708" y="1203158"/>
                  <a:pt x="1844842" y="1257023"/>
                  <a:pt x="1844842" y="1323474"/>
                </a:cubicBezTo>
                <a:cubicBezTo>
                  <a:pt x="1844842" y="1389924"/>
                  <a:pt x="1898708" y="1443790"/>
                  <a:pt x="1965158" y="1443790"/>
                </a:cubicBezTo>
                <a:close/>
                <a:moveTo>
                  <a:pt x="681790" y="1443790"/>
                </a:moveTo>
                <a:cubicBezTo>
                  <a:pt x="748240" y="1443790"/>
                  <a:pt x="802105" y="1389924"/>
                  <a:pt x="802105" y="1323474"/>
                </a:cubicBezTo>
                <a:cubicBezTo>
                  <a:pt x="802105" y="1257023"/>
                  <a:pt x="748240" y="1203158"/>
                  <a:pt x="681790" y="1203158"/>
                </a:cubicBezTo>
                <a:cubicBezTo>
                  <a:pt x="615339" y="1203158"/>
                  <a:pt x="561474" y="1257023"/>
                  <a:pt x="561474" y="1323474"/>
                </a:cubicBezTo>
                <a:cubicBezTo>
                  <a:pt x="561474" y="1389924"/>
                  <a:pt x="615339" y="1443790"/>
                  <a:pt x="681790" y="1443790"/>
                </a:cubicBezTo>
                <a:close/>
                <a:moveTo>
                  <a:pt x="1965158" y="2085474"/>
                </a:moveTo>
                <a:cubicBezTo>
                  <a:pt x="2031608" y="2085474"/>
                  <a:pt x="2085474" y="2031608"/>
                  <a:pt x="2085474" y="1965158"/>
                </a:cubicBezTo>
                <a:cubicBezTo>
                  <a:pt x="2085474" y="1898708"/>
                  <a:pt x="2031608" y="1844842"/>
                  <a:pt x="1965158" y="1844842"/>
                </a:cubicBezTo>
                <a:cubicBezTo>
                  <a:pt x="1898708" y="1844842"/>
                  <a:pt x="1844842" y="1898708"/>
                  <a:pt x="1844842" y="1965158"/>
                </a:cubicBezTo>
                <a:cubicBezTo>
                  <a:pt x="1844842" y="2031608"/>
                  <a:pt x="1898708" y="2085474"/>
                  <a:pt x="1965158" y="2085474"/>
                </a:cubicBezTo>
                <a:close/>
                <a:moveTo>
                  <a:pt x="1323474" y="2727158"/>
                </a:moveTo>
                <a:cubicBezTo>
                  <a:pt x="1389924" y="2727158"/>
                  <a:pt x="1443790" y="2673293"/>
                  <a:pt x="1443790" y="2606842"/>
                </a:cubicBezTo>
                <a:cubicBezTo>
                  <a:pt x="1443790" y="2540392"/>
                  <a:pt x="1389924" y="2486526"/>
                  <a:pt x="1323474" y="2486526"/>
                </a:cubicBezTo>
                <a:cubicBezTo>
                  <a:pt x="1257023" y="2486526"/>
                  <a:pt x="1203158" y="2540392"/>
                  <a:pt x="1203158" y="2606842"/>
                </a:cubicBezTo>
                <a:cubicBezTo>
                  <a:pt x="1203158" y="2673293"/>
                  <a:pt x="1257023" y="2727158"/>
                  <a:pt x="1323474" y="2727158"/>
                </a:cubicBezTo>
                <a:close/>
                <a:moveTo>
                  <a:pt x="1965158" y="802105"/>
                </a:moveTo>
                <a:cubicBezTo>
                  <a:pt x="2031608" y="802105"/>
                  <a:pt x="2085474" y="748240"/>
                  <a:pt x="2085474" y="681790"/>
                </a:cubicBezTo>
                <a:cubicBezTo>
                  <a:pt x="2085474" y="615339"/>
                  <a:pt x="2031608" y="561474"/>
                  <a:pt x="1965158" y="561474"/>
                </a:cubicBezTo>
                <a:cubicBezTo>
                  <a:pt x="1898708" y="561474"/>
                  <a:pt x="1844842" y="615339"/>
                  <a:pt x="1844842" y="681790"/>
                </a:cubicBezTo>
                <a:cubicBezTo>
                  <a:pt x="1844842" y="748240"/>
                  <a:pt x="1898708" y="802105"/>
                  <a:pt x="1965158" y="802105"/>
                </a:cubicBezTo>
                <a:close/>
                <a:moveTo>
                  <a:pt x="1965158" y="10427368"/>
                </a:moveTo>
                <a:cubicBezTo>
                  <a:pt x="2031608" y="10427368"/>
                  <a:pt x="2085474" y="10373508"/>
                  <a:pt x="2085474" y="10307053"/>
                </a:cubicBezTo>
                <a:cubicBezTo>
                  <a:pt x="2085474" y="10240598"/>
                  <a:pt x="2031608" y="10186737"/>
                  <a:pt x="1965158" y="10186737"/>
                </a:cubicBezTo>
                <a:cubicBezTo>
                  <a:pt x="1898708" y="10186737"/>
                  <a:pt x="1844842" y="10240598"/>
                  <a:pt x="1844842" y="10307053"/>
                </a:cubicBezTo>
                <a:cubicBezTo>
                  <a:pt x="1844842" y="10373508"/>
                  <a:pt x="1898708" y="10427368"/>
                  <a:pt x="1965158" y="10427368"/>
                </a:cubicBezTo>
                <a:close/>
                <a:moveTo>
                  <a:pt x="2606842" y="11710737"/>
                </a:moveTo>
                <a:cubicBezTo>
                  <a:pt x="2673293" y="11710737"/>
                  <a:pt x="2727158" y="11656876"/>
                  <a:pt x="2727158" y="11590421"/>
                </a:cubicBezTo>
                <a:cubicBezTo>
                  <a:pt x="2727158" y="11523966"/>
                  <a:pt x="2673293" y="11470105"/>
                  <a:pt x="2606842" y="11470105"/>
                </a:cubicBezTo>
                <a:cubicBezTo>
                  <a:pt x="2540392" y="11470105"/>
                  <a:pt x="2486526" y="11523966"/>
                  <a:pt x="2486526" y="11590421"/>
                </a:cubicBezTo>
                <a:cubicBezTo>
                  <a:pt x="2486526" y="11656876"/>
                  <a:pt x="2540392" y="11710737"/>
                  <a:pt x="2606842" y="11710737"/>
                </a:cubicBezTo>
                <a:close/>
                <a:moveTo>
                  <a:pt x="1965158" y="9144000"/>
                </a:moveTo>
                <a:cubicBezTo>
                  <a:pt x="2031608" y="9144000"/>
                  <a:pt x="2085474" y="9090139"/>
                  <a:pt x="2085474" y="9023684"/>
                </a:cubicBezTo>
                <a:cubicBezTo>
                  <a:pt x="2085474" y="8957230"/>
                  <a:pt x="2031608" y="8903368"/>
                  <a:pt x="1965158" y="8903368"/>
                </a:cubicBezTo>
                <a:cubicBezTo>
                  <a:pt x="1898708" y="8903368"/>
                  <a:pt x="1844842" y="8957230"/>
                  <a:pt x="1844842" y="9023684"/>
                </a:cubicBezTo>
                <a:cubicBezTo>
                  <a:pt x="1844842" y="9090139"/>
                  <a:pt x="1898708" y="9144000"/>
                  <a:pt x="1965158" y="9144000"/>
                </a:cubicBezTo>
                <a:close/>
                <a:moveTo>
                  <a:pt x="1965158" y="9785684"/>
                </a:moveTo>
                <a:cubicBezTo>
                  <a:pt x="2031608" y="9785684"/>
                  <a:pt x="2085474" y="9731823"/>
                  <a:pt x="2085474" y="9665368"/>
                </a:cubicBezTo>
                <a:cubicBezTo>
                  <a:pt x="2085474" y="9598914"/>
                  <a:pt x="2031608" y="9545053"/>
                  <a:pt x="1965158" y="9545053"/>
                </a:cubicBezTo>
                <a:cubicBezTo>
                  <a:pt x="1898708" y="9545053"/>
                  <a:pt x="1844842" y="9598914"/>
                  <a:pt x="1844842" y="9665368"/>
                </a:cubicBezTo>
                <a:cubicBezTo>
                  <a:pt x="1844842" y="9731823"/>
                  <a:pt x="1898708" y="9785684"/>
                  <a:pt x="1965158" y="9785684"/>
                </a:cubicBezTo>
                <a:close/>
                <a:moveTo>
                  <a:pt x="1323474" y="8502316"/>
                </a:moveTo>
                <a:cubicBezTo>
                  <a:pt x="1389924" y="8502316"/>
                  <a:pt x="1443790" y="8448454"/>
                  <a:pt x="1443790" y="8382000"/>
                </a:cubicBezTo>
                <a:cubicBezTo>
                  <a:pt x="1443790" y="8315546"/>
                  <a:pt x="1389924" y="8261684"/>
                  <a:pt x="1323474" y="8261684"/>
                </a:cubicBezTo>
                <a:cubicBezTo>
                  <a:pt x="1257023" y="8261684"/>
                  <a:pt x="1203158" y="8315546"/>
                  <a:pt x="1203158" y="8382000"/>
                </a:cubicBezTo>
                <a:cubicBezTo>
                  <a:pt x="1203158" y="8448454"/>
                  <a:pt x="1257023" y="8502316"/>
                  <a:pt x="1323474" y="8502316"/>
                </a:cubicBezTo>
                <a:close/>
                <a:moveTo>
                  <a:pt x="4531895" y="1443790"/>
                </a:moveTo>
                <a:cubicBezTo>
                  <a:pt x="4598349" y="1443790"/>
                  <a:pt x="4652211" y="1389924"/>
                  <a:pt x="4652211" y="1323474"/>
                </a:cubicBezTo>
                <a:cubicBezTo>
                  <a:pt x="4652211" y="1257023"/>
                  <a:pt x="4598349" y="1203158"/>
                  <a:pt x="4531895" y="1203158"/>
                </a:cubicBezTo>
                <a:cubicBezTo>
                  <a:pt x="4465441" y="1203158"/>
                  <a:pt x="4411579" y="1257023"/>
                  <a:pt x="4411579" y="1323474"/>
                </a:cubicBezTo>
                <a:cubicBezTo>
                  <a:pt x="4411579" y="1389924"/>
                  <a:pt x="4465441" y="1443790"/>
                  <a:pt x="4531895" y="1443790"/>
                </a:cubicBezTo>
                <a:close/>
                <a:moveTo>
                  <a:pt x="5173579" y="1443790"/>
                </a:moveTo>
                <a:cubicBezTo>
                  <a:pt x="5240034" y="1443790"/>
                  <a:pt x="5293895" y="1389924"/>
                  <a:pt x="5293895" y="1323474"/>
                </a:cubicBezTo>
                <a:cubicBezTo>
                  <a:pt x="5293895" y="1257023"/>
                  <a:pt x="5240034" y="1203158"/>
                  <a:pt x="5173579" y="1203158"/>
                </a:cubicBezTo>
                <a:cubicBezTo>
                  <a:pt x="5107125" y="1203158"/>
                  <a:pt x="5053263" y="1257023"/>
                  <a:pt x="5053263" y="1323474"/>
                </a:cubicBezTo>
                <a:cubicBezTo>
                  <a:pt x="5053263" y="1389924"/>
                  <a:pt x="5107125" y="1443790"/>
                  <a:pt x="5173579" y="1443790"/>
                </a:cubicBezTo>
                <a:close/>
                <a:moveTo>
                  <a:pt x="4531895" y="802105"/>
                </a:moveTo>
                <a:cubicBezTo>
                  <a:pt x="4598349" y="802105"/>
                  <a:pt x="4652211" y="748240"/>
                  <a:pt x="4652211" y="681790"/>
                </a:cubicBezTo>
                <a:cubicBezTo>
                  <a:pt x="4652211" y="615339"/>
                  <a:pt x="4598349" y="561474"/>
                  <a:pt x="4531895" y="561474"/>
                </a:cubicBezTo>
                <a:cubicBezTo>
                  <a:pt x="4465441" y="561474"/>
                  <a:pt x="4411579" y="615339"/>
                  <a:pt x="4411579" y="681790"/>
                </a:cubicBezTo>
                <a:cubicBezTo>
                  <a:pt x="4411579" y="748240"/>
                  <a:pt x="4465441" y="802105"/>
                  <a:pt x="4531895" y="802105"/>
                </a:cubicBezTo>
                <a:close/>
                <a:moveTo>
                  <a:pt x="5815263" y="2727158"/>
                </a:moveTo>
                <a:cubicBezTo>
                  <a:pt x="5881718" y="2727158"/>
                  <a:pt x="5935579" y="2673293"/>
                  <a:pt x="5935579" y="2606842"/>
                </a:cubicBezTo>
                <a:cubicBezTo>
                  <a:pt x="5935579" y="2540392"/>
                  <a:pt x="5881718" y="2486526"/>
                  <a:pt x="5815263" y="2486526"/>
                </a:cubicBezTo>
                <a:cubicBezTo>
                  <a:pt x="5748809" y="2486526"/>
                  <a:pt x="5694948" y="2540392"/>
                  <a:pt x="5694948" y="2606842"/>
                </a:cubicBezTo>
                <a:cubicBezTo>
                  <a:pt x="5694948" y="2673293"/>
                  <a:pt x="5748809" y="2727158"/>
                  <a:pt x="5815263" y="2727158"/>
                </a:cubicBezTo>
                <a:close/>
                <a:moveTo>
                  <a:pt x="6456948" y="2085474"/>
                </a:moveTo>
                <a:cubicBezTo>
                  <a:pt x="6523402" y="2085474"/>
                  <a:pt x="6577263" y="2031608"/>
                  <a:pt x="6577263" y="1965158"/>
                </a:cubicBezTo>
                <a:cubicBezTo>
                  <a:pt x="6577263" y="1898708"/>
                  <a:pt x="6523402" y="1844842"/>
                  <a:pt x="6456948" y="1844842"/>
                </a:cubicBezTo>
                <a:cubicBezTo>
                  <a:pt x="6390493" y="1844842"/>
                  <a:pt x="6336632" y="1898708"/>
                  <a:pt x="6336632" y="1965158"/>
                </a:cubicBezTo>
                <a:cubicBezTo>
                  <a:pt x="6336632" y="2031608"/>
                  <a:pt x="6390493" y="2085474"/>
                  <a:pt x="6456948" y="2085474"/>
                </a:cubicBezTo>
                <a:close/>
                <a:moveTo>
                  <a:pt x="6456948" y="802105"/>
                </a:moveTo>
                <a:cubicBezTo>
                  <a:pt x="6523402" y="802105"/>
                  <a:pt x="6577263" y="748240"/>
                  <a:pt x="6577263" y="681790"/>
                </a:cubicBezTo>
                <a:cubicBezTo>
                  <a:pt x="6577263" y="615339"/>
                  <a:pt x="6523402" y="561474"/>
                  <a:pt x="6456948" y="561474"/>
                </a:cubicBezTo>
                <a:cubicBezTo>
                  <a:pt x="6390493" y="561474"/>
                  <a:pt x="6336632" y="615339"/>
                  <a:pt x="6336632" y="681790"/>
                </a:cubicBezTo>
                <a:cubicBezTo>
                  <a:pt x="6336632" y="748240"/>
                  <a:pt x="6390493" y="802105"/>
                  <a:pt x="6456948" y="802105"/>
                </a:cubicBezTo>
                <a:close/>
                <a:moveTo>
                  <a:pt x="10948737" y="7860632"/>
                </a:moveTo>
                <a:cubicBezTo>
                  <a:pt x="11015192" y="7860632"/>
                  <a:pt x="11069053" y="7806770"/>
                  <a:pt x="11069053" y="7740316"/>
                </a:cubicBezTo>
                <a:cubicBezTo>
                  <a:pt x="11069053" y="7673862"/>
                  <a:pt x="11015192" y="7620000"/>
                  <a:pt x="10948737" y="7620000"/>
                </a:cubicBezTo>
                <a:cubicBezTo>
                  <a:pt x="10882282" y="7620000"/>
                  <a:pt x="10828421" y="7673862"/>
                  <a:pt x="10828421" y="7740316"/>
                </a:cubicBezTo>
                <a:cubicBezTo>
                  <a:pt x="10828421" y="7806770"/>
                  <a:pt x="10882282" y="7860632"/>
                  <a:pt x="10948737" y="7860632"/>
                </a:cubicBezTo>
                <a:close/>
                <a:moveTo>
                  <a:pt x="10307053" y="8502316"/>
                </a:moveTo>
                <a:cubicBezTo>
                  <a:pt x="10373508" y="8502316"/>
                  <a:pt x="10427368" y="8448454"/>
                  <a:pt x="10427368" y="8382000"/>
                </a:cubicBezTo>
                <a:cubicBezTo>
                  <a:pt x="10427368" y="8315546"/>
                  <a:pt x="10373508" y="8261684"/>
                  <a:pt x="10307053" y="8261684"/>
                </a:cubicBezTo>
                <a:cubicBezTo>
                  <a:pt x="10240598" y="8261684"/>
                  <a:pt x="10186737" y="8315546"/>
                  <a:pt x="10186737" y="8382000"/>
                </a:cubicBezTo>
                <a:cubicBezTo>
                  <a:pt x="10186737" y="8448454"/>
                  <a:pt x="10240598" y="8502316"/>
                  <a:pt x="10307053" y="8502316"/>
                </a:cubicBezTo>
                <a:close/>
                <a:moveTo>
                  <a:pt x="10307053" y="9144000"/>
                </a:moveTo>
                <a:cubicBezTo>
                  <a:pt x="10373508" y="9144000"/>
                  <a:pt x="10427368" y="9090139"/>
                  <a:pt x="10427368" y="9023684"/>
                </a:cubicBezTo>
                <a:cubicBezTo>
                  <a:pt x="10427368" y="8957230"/>
                  <a:pt x="10373508" y="8903368"/>
                  <a:pt x="10307053" y="8903368"/>
                </a:cubicBezTo>
                <a:cubicBezTo>
                  <a:pt x="10240598" y="8903368"/>
                  <a:pt x="10186737" y="8957230"/>
                  <a:pt x="10186737" y="9023684"/>
                </a:cubicBezTo>
                <a:cubicBezTo>
                  <a:pt x="10186737" y="9090139"/>
                  <a:pt x="10240598" y="9144000"/>
                  <a:pt x="10307053" y="9144000"/>
                </a:cubicBezTo>
                <a:close/>
                <a:moveTo>
                  <a:pt x="10307053" y="9785684"/>
                </a:moveTo>
                <a:cubicBezTo>
                  <a:pt x="10373508" y="9785684"/>
                  <a:pt x="10427368" y="9731823"/>
                  <a:pt x="10427368" y="9665368"/>
                </a:cubicBezTo>
                <a:cubicBezTo>
                  <a:pt x="10427368" y="9598914"/>
                  <a:pt x="10373508" y="9545053"/>
                  <a:pt x="10307053" y="9545053"/>
                </a:cubicBezTo>
                <a:cubicBezTo>
                  <a:pt x="10240598" y="9545053"/>
                  <a:pt x="10186737" y="9598914"/>
                  <a:pt x="10186737" y="9665368"/>
                </a:cubicBezTo>
                <a:cubicBezTo>
                  <a:pt x="10186737" y="9731823"/>
                  <a:pt x="10240598" y="9785684"/>
                  <a:pt x="10307053" y="9785684"/>
                </a:cubicBezTo>
                <a:close/>
                <a:moveTo>
                  <a:pt x="681790" y="7218948"/>
                </a:moveTo>
                <a:cubicBezTo>
                  <a:pt x="748240" y="7218948"/>
                  <a:pt x="802105" y="7165086"/>
                  <a:pt x="802105" y="7098632"/>
                </a:cubicBezTo>
                <a:cubicBezTo>
                  <a:pt x="802105" y="7032178"/>
                  <a:pt x="748240" y="6978316"/>
                  <a:pt x="681790" y="6978316"/>
                </a:cubicBezTo>
                <a:cubicBezTo>
                  <a:pt x="615339" y="6978316"/>
                  <a:pt x="561474" y="7032178"/>
                  <a:pt x="561474" y="7098632"/>
                </a:cubicBezTo>
                <a:cubicBezTo>
                  <a:pt x="561474" y="7165086"/>
                  <a:pt x="615339" y="7218948"/>
                  <a:pt x="681790" y="7218948"/>
                </a:cubicBezTo>
                <a:close/>
                <a:moveTo>
                  <a:pt x="681790" y="7860632"/>
                </a:moveTo>
                <a:cubicBezTo>
                  <a:pt x="748240" y="7860632"/>
                  <a:pt x="802105" y="7806770"/>
                  <a:pt x="802105" y="7740316"/>
                </a:cubicBezTo>
                <a:cubicBezTo>
                  <a:pt x="802105" y="7673862"/>
                  <a:pt x="748240" y="7620000"/>
                  <a:pt x="681790" y="7620000"/>
                </a:cubicBezTo>
                <a:cubicBezTo>
                  <a:pt x="615339" y="7620000"/>
                  <a:pt x="561474" y="7673862"/>
                  <a:pt x="561474" y="7740316"/>
                </a:cubicBezTo>
                <a:cubicBezTo>
                  <a:pt x="561474" y="7806770"/>
                  <a:pt x="615339" y="7860632"/>
                  <a:pt x="681790" y="7860632"/>
                </a:cubicBezTo>
                <a:close/>
                <a:moveTo>
                  <a:pt x="681790" y="6577263"/>
                </a:moveTo>
                <a:cubicBezTo>
                  <a:pt x="748240" y="6577263"/>
                  <a:pt x="802105" y="6523402"/>
                  <a:pt x="802105" y="6456948"/>
                </a:cubicBezTo>
                <a:cubicBezTo>
                  <a:pt x="802105" y="6390493"/>
                  <a:pt x="748240" y="6336632"/>
                  <a:pt x="681790" y="6336632"/>
                </a:cubicBezTo>
                <a:cubicBezTo>
                  <a:pt x="615339" y="6336632"/>
                  <a:pt x="561474" y="6390493"/>
                  <a:pt x="561474" y="6456948"/>
                </a:cubicBezTo>
                <a:cubicBezTo>
                  <a:pt x="561474" y="6523402"/>
                  <a:pt x="615339" y="6577263"/>
                  <a:pt x="681790" y="6577263"/>
                </a:cubicBezTo>
                <a:close/>
                <a:moveTo>
                  <a:pt x="1323474" y="6577263"/>
                </a:moveTo>
                <a:cubicBezTo>
                  <a:pt x="1389924" y="6577263"/>
                  <a:pt x="1443790" y="6523402"/>
                  <a:pt x="1443790" y="6456948"/>
                </a:cubicBezTo>
                <a:cubicBezTo>
                  <a:pt x="1443790" y="6390493"/>
                  <a:pt x="1389924" y="6336632"/>
                  <a:pt x="1323474" y="6336632"/>
                </a:cubicBezTo>
                <a:cubicBezTo>
                  <a:pt x="1257023" y="6336632"/>
                  <a:pt x="1203158" y="6390493"/>
                  <a:pt x="1203158" y="6456948"/>
                </a:cubicBezTo>
                <a:cubicBezTo>
                  <a:pt x="1203158" y="6523402"/>
                  <a:pt x="1257023" y="6577263"/>
                  <a:pt x="1323474" y="6577263"/>
                </a:cubicBezTo>
                <a:close/>
                <a:moveTo>
                  <a:pt x="681790" y="3368842"/>
                </a:moveTo>
                <a:cubicBezTo>
                  <a:pt x="748240" y="3368842"/>
                  <a:pt x="802105" y="3314977"/>
                  <a:pt x="802105" y="3248526"/>
                </a:cubicBezTo>
                <a:cubicBezTo>
                  <a:pt x="802105" y="3182076"/>
                  <a:pt x="748240" y="3128211"/>
                  <a:pt x="681790" y="3128211"/>
                </a:cubicBezTo>
                <a:cubicBezTo>
                  <a:pt x="615339" y="3128211"/>
                  <a:pt x="561474" y="3182076"/>
                  <a:pt x="561474" y="3248526"/>
                </a:cubicBezTo>
                <a:cubicBezTo>
                  <a:pt x="561474" y="3314977"/>
                  <a:pt x="615339" y="3368842"/>
                  <a:pt x="681790" y="3368842"/>
                </a:cubicBezTo>
                <a:close/>
                <a:moveTo>
                  <a:pt x="1965158" y="5935579"/>
                </a:moveTo>
                <a:cubicBezTo>
                  <a:pt x="2031608" y="5935579"/>
                  <a:pt x="2085474" y="5881718"/>
                  <a:pt x="2085474" y="5815263"/>
                </a:cubicBezTo>
                <a:cubicBezTo>
                  <a:pt x="2085474" y="5748809"/>
                  <a:pt x="2031608" y="5694948"/>
                  <a:pt x="1965158" y="5694948"/>
                </a:cubicBezTo>
                <a:cubicBezTo>
                  <a:pt x="1898708" y="5694948"/>
                  <a:pt x="1844842" y="5748809"/>
                  <a:pt x="1844842" y="5815263"/>
                </a:cubicBezTo>
                <a:cubicBezTo>
                  <a:pt x="1844842" y="5881718"/>
                  <a:pt x="1898708" y="5935579"/>
                  <a:pt x="1965158" y="5935579"/>
                </a:cubicBezTo>
                <a:close/>
                <a:moveTo>
                  <a:pt x="2606842" y="5293895"/>
                </a:moveTo>
                <a:cubicBezTo>
                  <a:pt x="2673293" y="5293895"/>
                  <a:pt x="2727158" y="5240034"/>
                  <a:pt x="2727158" y="5173579"/>
                </a:cubicBezTo>
                <a:cubicBezTo>
                  <a:pt x="2727158" y="5107125"/>
                  <a:pt x="2673293" y="5053263"/>
                  <a:pt x="2606842" y="5053263"/>
                </a:cubicBezTo>
                <a:cubicBezTo>
                  <a:pt x="2540392" y="5053263"/>
                  <a:pt x="2486526" y="5107125"/>
                  <a:pt x="2486526" y="5173579"/>
                </a:cubicBezTo>
                <a:cubicBezTo>
                  <a:pt x="2486526" y="5240034"/>
                  <a:pt x="2540392" y="5293895"/>
                  <a:pt x="2606842" y="5293895"/>
                </a:cubicBezTo>
                <a:close/>
              </a:path>
            </a:pathLst>
          </a:custGeom>
          <a:solidFill>
            <a:srgbClr val="237825">
              <a:alpha val="5000"/>
            </a:srgbClr>
          </a:solidFill>
          <a:ln w="40105"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9017" name="直角三角形 4"/>
          <p:cNvSpPr/>
          <p:nvPr/>
        </p:nvSpPr>
        <p:spPr>
          <a:xfrm rot="10800000">
            <a:off x="5967213" y="2204864"/>
            <a:ext cx="704851" cy="542284"/>
          </a:xfrm>
          <a:prstGeom prst="rtTriangle">
            <a:avLst/>
          </a:prstGeom>
        </p:spPr>
        <p:style>
          <a:lnRef idx="1">
            <a:schemeClr val="accent2"/>
          </a:lnRef>
          <a:fillRef idx="3">
            <a:schemeClr val="accent2"/>
          </a:fillRef>
          <a:effectRef idx="2">
            <a:schemeClr val="accent2"/>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097304" name="Picture 3" descr="C:\Users\Administrator.PC-20110803SOOA\Desktop\路\32e05083fb4e8fa0f703a61d.gif"/>
          <p:cNvPicPr>
            <a:picLocks noChangeAspect="1" noChangeArrowheads="1" noCrop="1"/>
          </p:cNvPicPr>
          <p:nvPr/>
        </p:nvPicPr>
        <p:blipFill>
          <a:blip r:embed="rId2"/>
          <a:srcRect/>
          <a:stretch>
            <a:fillRect/>
          </a:stretch>
        </p:blipFill>
        <p:spPr bwMode="auto">
          <a:xfrm>
            <a:off x="5955381" y="4999720"/>
            <a:ext cx="1178980" cy="1297052"/>
          </a:xfrm>
          <a:prstGeom prst="rect">
            <a:avLst/>
          </a:prstGeom>
          <a:noFill/>
          <a:ln>
            <a:noFill/>
          </a:ln>
        </p:spPr>
      </p:pic>
      <p:pic>
        <p:nvPicPr>
          <p:cNvPr id="2097305" name="Picture 3" descr="C:\Users\Administrator.PC-20110803SOOA\Desktop\路\32e05083fb4e8fa0f703a61d.gif"/>
          <p:cNvPicPr>
            <a:picLocks noChangeAspect="1" noChangeArrowheads="1" noCrop="1"/>
          </p:cNvPicPr>
          <p:nvPr/>
        </p:nvPicPr>
        <p:blipFill>
          <a:blip r:embed="rId2"/>
          <a:srcRect/>
          <a:stretch>
            <a:fillRect/>
          </a:stretch>
        </p:blipFill>
        <p:spPr bwMode="auto">
          <a:xfrm>
            <a:off x="5967213" y="4999719"/>
            <a:ext cx="1178980" cy="1297053"/>
          </a:xfrm>
          <a:prstGeom prst="rect">
            <a:avLst/>
          </a:prstGeom>
          <a:noFill/>
          <a:ln>
            <a:noFill/>
          </a:ln>
        </p:spPr>
      </p:pic>
      <p:pic>
        <p:nvPicPr>
          <p:cNvPr id="2097306" name="Picture 6" descr="C:\Users\Administrator.PC-20110803SOOA\Desktop\路\92feb162706bae500d33fa1d.gif"/>
          <p:cNvPicPr>
            <a:picLocks noChangeAspect="1" noChangeArrowheads="1" noCrop="1"/>
          </p:cNvPicPr>
          <p:nvPr/>
        </p:nvPicPr>
        <p:blipFill>
          <a:blip r:embed="rId3"/>
          <a:srcRect/>
          <a:stretch>
            <a:fillRect/>
          </a:stretch>
        </p:blipFill>
        <p:spPr bwMode="auto">
          <a:xfrm>
            <a:off x="2423592" y="1961455"/>
            <a:ext cx="725219" cy="1089557"/>
          </a:xfrm>
          <a:prstGeom prst="rect">
            <a:avLst/>
          </a:prstGeom>
          <a:noFill/>
          <a:ln>
            <a:noFill/>
          </a:ln>
        </p:spPr>
      </p:pic>
      <p:pic>
        <p:nvPicPr>
          <p:cNvPr id="2097307" name="Picture 6"/>
          <p:cNvPicPr>
            <a:picLocks noChangeAspect="1" noChangeArrowheads="1" noCrop="1"/>
          </p:cNvPicPr>
          <p:nvPr/>
        </p:nvPicPr>
        <p:blipFill>
          <a:blip r:embed="rId4"/>
          <a:stretch>
            <a:fillRect/>
          </a:stretch>
        </p:blipFill>
        <p:spPr bwMode="auto">
          <a:xfrm>
            <a:off x="6109608" y="1854988"/>
            <a:ext cx="725219" cy="1087829"/>
          </a:xfrm>
          <a:prstGeom prst="rect">
            <a:avLst/>
          </a:prstGeom>
          <a:noFill/>
          <a:ln>
            <a:noFill/>
          </a:ln>
        </p:spPr>
      </p:pic>
      <p:pic>
        <p:nvPicPr>
          <p:cNvPr id="2097308" name="进入城堡1321.wav">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rcRect/>
          <a:stretch>
            <a:fillRect/>
          </a:stretch>
        </p:blipFill>
        <p:spPr bwMode="auto">
          <a:xfrm>
            <a:off x="-1031440" y="-304800"/>
            <a:ext cx="609600" cy="609600"/>
          </a:xfrm>
          <a:prstGeom prst="rect">
            <a:avLst/>
          </a:prstGeom>
          <a:noFill/>
          <a:ln>
            <a:noFill/>
          </a:ln>
        </p:spPr>
      </p:pic>
      <p:pic>
        <p:nvPicPr>
          <p:cNvPr id="2097309" name="跳">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873047" y="3647632"/>
            <a:ext cx="609600" cy="609600"/>
          </a:xfrm>
          <a:prstGeom prst="rect">
            <a:avLst/>
          </a:prstGeom>
        </p:spPr>
      </p:pic>
      <p:sp>
        <p:nvSpPr>
          <p:cNvPr id="1049018" name="文本框 11"/>
          <p:cNvSpPr txBox="1"/>
          <p:nvPr/>
        </p:nvSpPr>
        <p:spPr>
          <a:xfrm>
            <a:off x="3431704" y="188640"/>
            <a:ext cx="9217024" cy="1729741"/>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pPr>
            <a:r>
              <a:rPr kumimoji="0" lang="en-US" altLang="zh-CN" sz="11000" b="0" i="0" u="none" strike="noStrike" kern="1200" cap="none" spc="0" normalizeH="0" baseline="0" noProof="0" dirty="0">
                <a:ln>
                  <a:noFill/>
                </a:ln>
                <a:solidFill>
                  <a:prstClr val="black">
                    <a:lumMod val="85000"/>
                    <a:lumOff val="15000"/>
                  </a:prstClr>
                </a:solidFill>
                <a:effectLst/>
                <a:uLnTx/>
                <a:uFillTx/>
                <a:latin typeface="优设标题黑" panose="00000500000000000000" pitchFamily="2" charset="-122"/>
                <a:ea typeface="优设标题黑" panose="00000500000000000000" pitchFamily="2" charset="-122"/>
                <a:cs typeface="+mn-cs"/>
              </a:rPr>
              <a:t>Thank you!</a:t>
            </a:r>
            <a:endParaRPr kumimoji="0" lang="en-US" altLang="zh-CN" sz="11000" b="0" i="0" u="none" strike="noStrike" kern="1200" cap="none" spc="0" normalizeH="0" baseline="0" noProof="0" dirty="0">
              <a:ln>
                <a:noFill/>
              </a:ln>
              <a:solidFill>
                <a:prstClr val="black">
                  <a:lumMod val="85000"/>
                  <a:lumOff val="15000"/>
                </a:prstClr>
              </a:solidFill>
              <a:effectLst/>
              <a:uLnTx/>
              <a:uFillTx/>
              <a:latin typeface="优设标题黑" panose="00000500000000000000" pitchFamily="2" charset="-122"/>
              <a:ea typeface="优设标题黑" panose="00000500000000000000" pitchFamily="2" charset="-122"/>
              <a:cs typeface="+mn-cs"/>
            </a:endParaRPr>
          </a:p>
        </p:txBody>
      </p:sp>
      <p:sp>
        <p:nvSpPr>
          <p:cNvPr id="1049019" name="椭圆 12"/>
          <p:cNvSpPr/>
          <p:nvPr/>
        </p:nvSpPr>
        <p:spPr>
          <a:xfrm>
            <a:off x="5960121" y="1697270"/>
            <a:ext cx="365210" cy="36521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49020" name="椭圆 13"/>
          <p:cNvSpPr/>
          <p:nvPr/>
        </p:nvSpPr>
        <p:spPr>
          <a:xfrm>
            <a:off x="6107008" y="1844157"/>
            <a:ext cx="71436" cy="7143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49021" name="椭圆 14"/>
          <p:cNvSpPr/>
          <p:nvPr/>
        </p:nvSpPr>
        <p:spPr>
          <a:xfrm>
            <a:off x="3177979" y="1133782"/>
            <a:ext cx="507450" cy="5074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49022" name="椭圆 15"/>
          <p:cNvSpPr/>
          <p:nvPr/>
        </p:nvSpPr>
        <p:spPr>
          <a:xfrm>
            <a:off x="3395986" y="1351789"/>
            <a:ext cx="71436" cy="714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49023" name="椭圆 16"/>
          <p:cNvSpPr/>
          <p:nvPr/>
        </p:nvSpPr>
        <p:spPr>
          <a:xfrm>
            <a:off x="8167860" y="1438307"/>
            <a:ext cx="405850" cy="4058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49024" name="椭圆 17"/>
          <p:cNvSpPr/>
          <p:nvPr/>
        </p:nvSpPr>
        <p:spPr>
          <a:xfrm>
            <a:off x="8335067" y="1605514"/>
            <a:ext cx="71436" cy="7143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097310" name="图片 1" descr="微信图片_20240916211154"/>
          <p:cNvPicPr>
            <a:picLocks noChangeAspect="1"/>
          </p:cNvPicPr>
          <p:nvPr/>
        </p:nvPicPr>
        <p:blipFill>
          <a:blip r:embed="rId11"/>
          <a:stretch>
            <a:fillRect/>
          </a:stretch>
        </p:blipFill>
        <p:spPr>
          <a:xfrm>
            <a:off x="3719830" y="2780665"/>
            <a:ext cx="2091690" cy="2091690"/>
          </a:xfrm>
          <a:prstGeom prst="rect">
            <a:avLst/>
          </a:prstGeom>
        </p:spPr>
      </p:pic>
    </p:spTree>
    <p:custDataLst>
      <p:tags r:id="rId12"/>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31 -0.00347 L 0.00131 -0.00324 C 0.00352 -0.00625 0.01368 -0.01667 0.01706 -0.02176 C 0.02058 -0.02708 0.01927 -0.02801 0.02357 -0.03194 C 0.02644 -0.03472 0.03021 -0.03657 0.03295 -0.04004 C 0.04688 -0.05764 0.02917 -0.03611 0.04245 -0.05023 C 0.0444 -0.05185 0.04558 -0.0544 0.0474 -0.05625 C 0.05039 -0.05926 0.05326 -0.06273 0.0569 -0.06435 C 0.06302 -0.0669 0.06576 -0.06736 0.07123 -0.0743 C 0.07865 -0.08403 0.07409 -0.07893 0.08555 -0.08866 L 0.09506 -0.09676 L 0.10469 -0.10069 C 0.10625 -0.10208 0.10756 -0.1037 0.10951 -0.10486 C 0.11628 -0.10856 0.11901 -0.10856 0.12539 -0.11088 C 0.12709 -0.11134 0.12839 -0.11227 0.13008 -0.11273 C 0.1418 -0.11227 0.15352 -0.1118 0.16511 -0.11088 C 0.16784 -0.11065 0.17045 -0.10926 0.17318 -0.10879 C 0.178 -0.10787 0.18269 -0.10741 0.18737 -0.10671 L 0.19714 -0.09861 C 0.19857 -0.09722 0.2 -0.09514 0.20183 -0.09467 C 0.20391 -0.09398 0.20599 -0.09352 0.20821 -0.09259 C 0.21133 -0.09143 0.21446 -0.08958 0.21771 -0.08866 L 0.22409 -0.08657 C 0.23503 -0.07731 0.22995 -0.08009 0.23855 -0.07639 C 0.23998 -0.075 0.2418 -0.07407 0.24323 -0.07245 C 0.24597 -0.06921 0.24805 -0.06481 0.25105 -0.06227 C 0.25274 -0.06088 0.25443 -0.05972 0.25586 -0.0581 C 0.25769 -0.05648 0.25899 -0.05393 0.26081 -0.05208 C 0.26368 -0.04907 0.26719 -0.04676 0.27019 -0.04398 L 0.27982 -0.03588 L 0.28946 -0.02778 C 0.29089 -0.02662 0.29271 -0.02546 0.29414 -0.02384 C 0.29532 -0.02245 0.29623 -0.02106 0.2974 -0.01967 C 0.29896 -0.01829 0.30235 -0.01574 0.30235 -0.01551 L 0.30235 -0.01574 L 0.30235 -0.01551 L 0.30235 -0.01574 " pathEditMode="relative" rAng="0" ptsTypes="AAAAAAAAAAAAAAAAAAAAAAAAAAAAAAAAAAAAA">
                                      <p:cBhvr>
                                        <p:cTn id="6" dur="1000" fill="hold"/>
                                        <p:tgtEl>
                                          <p:spTgt spid="2097306"/>
                                        </p:tgtEl>
                                        <p:attrNameLst>
                                          <p:attrName>ppt_x</p:attrName>
                                          <p:attrName>ppt_y</p:attrName>
                                        </p:attrNameLst>
                                      </p:cBhvr>
                                      <p:rCtr x="15052" y="-5463"/>
                                    </p:animMotion>
                                  </p:childTnLst>
                                </p:cTn>
                              </p:par>
                              <p:par>
                                <p:cTn id="7" presetID="1" presetClass="mediacall" presetSubtype="0" fill="hold" nodeType="withEffect">
                                  <p:stCondLst>
                                    <p:cond delay="0"/>
                                  </p:stCondLst>
                                  <p:childTnLst>
                                    <p:cmd type="call" cmd="playFrom(0.0)">
                                      <p:cBhvr>
                                        <p:cTn id="8" dur="653" fill="hold"/>
                                        <p:tgtEl>
                                          <p:spTgt spid="2097309"/>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209730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2097307"/>
                                        </p:tgtEl>
                                        <p:attrNameLst>
                                          <p:attrName>style.visibility</p:attrName>
                                        </p:attrNameLst>
                                      </p:cBhvr>
                                      <p:to>
                                        <p:strVal val="visible"/>
                                      </p:to>
                                    </p:set>
                                  </p:childTnLst>
                                </p:cTn>
                              </p:par>
                            </p:childTnLst>
                          </p:cTn>
                        </p:par>
                        <p:par>
                          <p:cTn id="14" fill="hold">
                            <p:stCondLst>
                              <p:cond delay="1000"/>
                            </p:stCondLst>
                            <p:childTnLst>
                              <p:par>
                                <p:cTn id="15" presetID="42" presetClass="path" presetSubtype="0" accel="50000" decel="50000" fill="hold" nodeType="afterEffect">
                                  <p:stCondLst>
                                    <p:cond delay="0"/>
                                  </p:stCondLst>
                                  <p:childTnLst>
                                    <p:animMotion origin="layout" path="M 6.25E-7 1.48148E-6 L -0.0013 0.47569 " pathEditMode="relative" rAng="0" ptsTypes="AA">
                                      <p:cBhvr>
                                        <p:cTn id="16" dur="1000" fill="hold"/>
                                        <p:tgtEl>
                                          <p:spTgt spid="2097307"/>
                                        </p:tgtEl>
                                        <p:attrNameLst>
                                          <p:attrName>ppt_x</p:attrName>
                                          <p:attrName>ppt_y</p:attrName>
                                        </p:attrNameLst>
                                      </p:cBhvr>
                                      <p:rCtr x="-65" y="23773"/>
                                    </p:animMotion>
                                  </p:childTnLst>
                                </p:cTn>
                              </p:par>
                              <p:par>
                                <p:cTn id="17" presetID="42" presetClass="path" presetSubtype="0" accel="50000" decel="50000" fill="hold" grpId="0" nodeType="withEffect">
                                  <p:stCondLst>
                                    <p:cond delay="0"/>
                                  </p:stCondLst>
                                  <p:childTnLst>
                                    <p:animMotion origin="layout" path="M 6.25E-7 3.7037E-7 L 0.00039 0.42268 " pathEditMode="relative" rAng="0" ptsTypes="AA">
                                      <p:cBhvr>
                                        <p:cTn id="18" dur="1000" fill="hold"/>
                                        <p:tgtEl>
                                          <p:spTgt spid="1049017"/>
                                        </p:tgtEl>
                                        <p:attrNameLst>
                                          <p:attrName>ppt_x</p:attrName>
                                          <p:attrName>ppt_y</p:attrName>
                                        </p:attrNameLst>
                                      </p:cBhvr>
                                      <p:rCtr x="13" y="21134"/>
                                    </p:animMotion>
                                  </p:childTnLst>
                                  <p:subTnLst>
                                    <p:audio>
                                      <p:cMediaNode>
                                        <p:cTn display="0" masterRel="sameClick">
                                          <p:stCondLst>
                                            <p:cond evt="begin" delay="0">
                                              <p:tn val="17"/>
                                            </p:cond>
                                          </p:stCondLst>
                                          <p:endCondLst>
                                            <p:cond evt="onStopAudio" delay="0">
                                              <p:tgtEl>
                                                <p:sldTgt/>
                                              </p:tgtEl>
                                            </p:cond>
                                          </p:endCondLst>
                                        </p:cTn>
                                        <p:tgtEl>
                                          <p:sndTgt r:embed="rId13" name="拉旗.wav"/>
                                        </p:tgtEl>
                                      </p:cMediaNode>
                                    </p:audio>
                                  </p:sub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2097307"/>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097304"/>
                                        </p:tgtEl>
                                        <p:attrNameLst>
                                          <p:attrName>style.visibility</p:attrName>
                                        </p:attrNameLst>
                                      </p:cBhvr>
                                      <p:to>
                                        <p:strVal val="visible"/>
                                      </p:to>
                                    </p:set>
                                  </p:child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2097304"/>
                                        </p:tgtEl>
                                        <p:attrNameLst>
                                          <p:attrName>style.visibility</p:attrName>
                                        </p:attrNameLst>
                                      </p:cBhvr>
                                      <p:to>
                                        <p:strVal val="hidden"/>
                                      </p:to>
                                    </p:se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2097305"/>
                                        </p:tgtEl>
                                        <p:attrNameLst>
                                          <p:attrName>style.visibility</p:attrName>
                                        </p:attrNameLst>
                                      </p:cBhvr>
                                      <p:to>
                                        <p:strVal val="visible"/>
                                      </p:to>
                                    </p:set>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4.16667E-7 3.7037E-7 L 0.02344 0.04213 L 0.0763 0.04213 L 0.20365 0.04097 L 0.21029 0.03912 " pathEditMode="relative" rAng="0" ptsTypes="AAAAA">
                                      <p:cBhvr>
                                        <p:cTn id="32" dur="1000" fill="hold"/>
                                        <p:tgtEl>
                                          <p:spTgt spid="2097305"/>
                                        </p:tgtEl>
                                        <p:attrNameLst>
                                          <p:attrName>ppt_x</p:attrName>
                                          <p:attrName>ppt_y</p:attrName>
                                        </p:attrNameLst>
                                      </p:cBhvr>
                                      <p:rCtr x="10508" y="2106"/>
                                    </p:animMotion>
                                  </p:childTnLst>
                                </p:cTn>
                              </p:par>
                              <p:par>
                                <p:cTn id="33" presetID="22" presetClass="exit" presetSubtype="2" fill="hold" nodeType="withEffect">
                                  <p:stCondLst>
                                    <p:cond delay="600"/>
                                  </p:stCondLst>
                                  <p:childTnLst>
                                    <p:animEffect transition="out" filter="wipe(right)">
                                      <p:cBhvr>
                                        <p:cTn id="34" dur="500"/>
                                        <p:tgtEl>
                                          <p:spTgt spid="2097305"/>
                                        </p:tgtEl>
                                      </p:cBhvr>
                                    </p:animEffect>
                                    <p:set>
                                      <p:cBhvr>
                                        <p:cTn id="35" dur="1" fill="hold">
                                          <p:stCondLst>
                                            <p:cond delay="499"/>
                                          </p:stCondLst>
                                        </p:cTn>
                                        <p:tgtEl>
                                          <p:spTgt spid="209730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4" name="进管或缩小.wav"/>
                                        </p:tgtEl>
                                      </p:cMediaNode>
                                    </p:audio>
                                  </p:subTnLst>
                                </p:cTn>
                              </p:par>
                            </p:childTnLst>
                          </p:cTn>
                        </p:par>
                        <p:par>
                          <p:cTn id="36" fill="hold">
                            <p:stCondLst>
                              <p:cond delay="3000"/>
                            </p:stCondLst>
                            <p:childTnLst>
                              <p:par>
                                <p:cTn id="37" presetID="1" presetClass="mediacall" presetSubtype="0" fill="hold" nodeType="afterEffect">
                                  <p:stCondLst>
                                    <p:cond delay="0"/>
                                  </p:stCondLst>
                                  <p:childTnLst>
                                    <p:cmd type="call" cmd="playFrom(0.0)">
                                      <p:cBhvr>
                                        <p:cTn id="38" dur="5589" fill="hold"/>
                                        <p:tgtEl>
                                          <p:spTgt spid="2097308"/>
                                        </p:tgtEl>
                                      </p:cBhvr>
                                    </p:cmd>
                                  </p:childTnLst>
                                </p:cTn>
                              </p:par>
                              <p:par>
                                <p:cTn id="39" presetID="9" presetClass="entr" presetSubtype="0" fill="hold" grpId="0" nodeType="withEffect">
                                  <p:stCondLst>
                                    <p:cond delay="0"/>
                                  </p:stCondLst>
                                  <p:childTnLst>
                                    <p:set>
                                      <p:cBhvr>
                                        <p:cTn id="40" dur="1" fill="hold">
                                          <p:stCondLst>
                                            <p:cond delay="0"/>
                                          </p:stCondLst>
                                        </p:cTn>
                                        <p:tgtEl>
                                          <p:spTgt spid="1049018"/>
                                        </p:tgtEl>
                                        <p:attrNameLst>
                                          <p:attrName>style.visibility</p:attrName>
                                        </p:attrNameLst>
                                      </p:cBhvr>
                                      <p:to>
                                        <p:strVal val="visible"/>
                                      </p:to>
                                    </p:set>
                                    <p:animEffect transition="in" filter="dissolve">
                                      <p:cBhvr>
                                        <p:cTn id="41" dur="500"/>
                                        <p:tgtEl>
                                          <p:spTgt spid="1049018"/>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049020"/>
                                        </p:tgtEl>
                                        <p:attrNameLst>
                                          <p:attrName>style.visibility</p:attrName>
                                        </p:attrNameLst>
                                      </p:cBhvr>
                                      <p:to>
                                        <p:strVal val="visible"/>
                                      </p:to>
                                    </p:set>
                                    <p:anim calcmode="lin" valueType="num">
                                      <p:cBhvr additive="base">
                                        <p:cTn id="44" dur="500" fill="hold"/>
                                        <p:tgtEl>
                                          <p:spTgt spid="1049020"/>
                                        </p:tgtEl>
                                        <p:attrNameLst>
                                          <p:attrName>ppt_x</p:attrName>
                                        </p:attrNameLst>
                                      </p:cBhvr>
                                      <p:tavLst>
                                        <p:tav tm="0">
                                          <p:val>
                                            <p:strVal val="#ppt_x"/>
                                          </p:val>
                                        </p:tav>
                                        <p:tav tm="100000">
                                          <p:val>
                                            <p:strVal val="#ppt_x"/>
                                          </p:val>
                                        </p:tav>
                                      </p:tavLst>
                                    </p:anim>
                                    <p:anim calcmode="lin" valueType="num">
                                      <p:cBhvr additive="base">
                                        <p:cTn id="45" dur="500" fill="hold"/>
                                        <p:tgtEl>
                                          <p:spTgt spid="1049020"/>
                                        </p:tgtEl>
                                        <p:attrNameLst>
                                          <p:attrName>ppt_y</p:attrName>
                                        </p:attrNameLst>
                                      </p:cBhvr>
                                      <p:tavLst>
                                        <p:tav tm="0">
                                          <p:val>
                                            <p:strVal val="1+#ppt_h/2"/>
                                          </p:val>
                                        </p:tav>
                                        <p:tav tm="100000">
                                          <p:val>
                                            <p:strVal val="#ppt_y"/>
                                          </p:val>
                                        </p:tav>
                                      </p:tavLst>
                                    </p:anim>
                                  </p:childTnLst>
                                </p:cTn>
                              </p:par>
                              <p:par>
                                <p:cTn id="46" presetID="1" presetClass="exit" presetSubtype="0" fill="hold" grpId="1" nodeType="withEffect">
                                  <p:stCondLst>
                                    <p:cond delay="500"/>
                                  </p:stCondLst>
                                  <p:childTnLst>
                                    <p:set>
                                      <p:cBhvr>
                                        <p:cTn id="47" dur="1" fill="hold">
                                          <p:stCondLst>
                                            <p:cond delay="0"/>
                                          </p:stCondLst>
                                        </p:cTn>
                                        <p:tgtEl>
                                          <p:spTgt spid="1049020"/>
                                        </p:tgtEl>
                                        <p:attrNameLst>
                                          <p:attrName>style.visibility</p:attrName>
                                        </p:attrNameLst>
                                      </p:cBhvr>
                                      <p:to>
                                        <p:strVal val="hidden"/>
                                      </p:to>
                                    </p:set>
                                  </p:childTnLst>
                                </p:cTn>
                              </p:par>
                              <p:par>
                                <p:cTn id="48" presetID="1" presetClass="entr" presetSubtype="0" fill="hold" grpId="2" nodeType="withEffect">
                                  <p:stCondLst>
                                    <p:cond delay="500"/>
                                  </p:stCondLst>
                                  <p:childTnLst>
                                    <p:set>
                                      <p:cBhvr>
                                        <p:cTn id="49" dur="1" fill="hold">
                                          <p:stCondLst>
                                            <p:cond delay="0"/>
                                          </p:stCondLst>
                                        </p:cTn>
                                        <p:tgtEl>
                                          <p:spTgt spid="1049019"/>
                                        </p:tgtEl>
                                        <p:attrNameLst>
                                          <p:attrName>style.visibility</p:attrName>
                                        </p:attrNameLst>
                                      </p:cBhvr>
                                      <p:to>
                                        <p:strVal val="visible"/>
                                      </p:to>
                                    </p:set>
                                  </p:childTnLst>
                                </p:cTn>
                              </p:par>
                              <p:par>
                                <p:cTn id="50" presetID="6" presetClass="emph" presetSubtype="0" fill="hold" grpId="0" nodeType="withEffect">
                                  <p:stCondLst>
                                    <p:cond delay="500"/>
                                  </p:stCondLst>
                                  <p:childTnLst>
                                    <p:animScale>
                                      <p:cBhvr>
                                        <p:cTn id="51" dur="1500" fill="hold"/>
                                        <p:tgtEl>
                                          <p:spTgt spid="1049019"/>
                                        </p:tgtEl>
                                      </p:cBhvr>
                                      <p:by x="1000000" y="1000000"/>
                                    </p:animScale>
                                  </p:childTnLst>
                                </p:cTn>
                              </p:par>
                              <p:par>
                                <p:cTn id="52" presetID="9" presetClass="exit" presetSubtype="0" fill="hold" grpId="1" nodeType="withEffect">
                                  <p:stCondLst>
                                    <p:cond delay="500"/>
                                  </p:stCondLst>
                                  <p:childTnLst>
                                    <p:animEffect transition="out" filter="dissolve">
                                      <p:cBhvr>
                                        <p:cTn id="53" dur="1500"/>
                                        <p:tgtEl>
                                          <p:spTgt spid="1049019"/>
                                        </p:tgtEl>
                                      </p:cBhvr>
                                    </p:animEffect>
                                    <p:set>
                                      <p:cBhvr>
                                        <p:cTn id="54" dur="1" fill="hold">
                                          <p:stCondLst>
                                            <p:cond delay="1499"/>
                                          </p:stCondLst>
                                        </p:cTn>
                                        <p:tgtEl>
                                          <p:spTgt spid="1049019"/>
                                        </p:tgtEl>
                                        <p:attrNameLst>
                                          <p:attrName>style.visibility</p:attrName>
                                        </p:attrNameLst>
                                      </p:cBhvr>
                                      <p:to>
                                        <p:strVal val="hidden"/>
                                      </p:to>
                                    </p:set>
                                  </p:childTnLst>
                                </p:cTn>
                              </p:par>
                              <p:par>
                                <p:cTn id="55" presetID="2" presetClass="entr" presetSubtype="4" fill="hold" grpId="0" nodeType="withEffect">
                                  <p:stCondLst>
                                    <p:cond delay="800"/>
                                  </p:stCondLst>
                                  <p:childTnLst>
                                    <p:set>
                                      <p:cBhvr>
                                        <p:cTn id="56" dur="1" fill="hold">
                                          <p:stCondLst>
                                            <p:cond delay="0"/>
                                          </p:stCondLst>
                                        </p:cTn>
                                        <p:tgtEl>
                                          <p:spTgt spid="1049022"/>
                                        </p:tgtEl>
                                        <p:attrNameLst>
                                          <p:attrName>style.visibility</p:attrName>
                                        </p:attrNameLst>
                                      </p:cBhvr>
                                      <p:to>
                                        <p:strVal val="visible"/>
                                      </p:to>
                                    </p:set>
                                    <p:anim calcmode="lin" valueType="num">
                                      <p:cBhvr additive="base">
                                        <p:cTn id="57" dur="500" fill="hold"/>
                                        <p:tgtEl>
                                          <p:spTgt spid="1049022"/>
                                        </p:tgtEl>
                                        <p:attrNameLst>
                                          <p:attrName>ppt_x</p:attrName>
                                        </p:attrNameLst>
                                      </p:cBhvr>
                                      <p:tavLst>
                                        <p:tav tm="0">
                                          <p:val>
                                            <p:strVal val="#ppt_x"/>
                                          </p:val>
                                        </p:tav>
                                        <p:tav tm="100000">
                                          <p:val>
                                            <p:strVal val="#ppt_x"/>
                                          </p:val>
                                        </p:tav>
                                      </p:tavLst>
                                    </p:anim>
                                    <p:anim calcmode="lin" valueType="num">
                                      <p:cBhvr additive="base">
                                        <p:cTn id="58" dur="500" fill="hold"/>
                                        <p:tgtEl>
                                          <p:spTgt spid="1049022"/>
                                        </p:tgtEl>
                                        <p:attrNameLst>
                                          <p:attrName>ppt_y</p:attrName>
                                        </p:attrNameLst>
                                      </p:cBhvr>
                                      <p:tavLst>
                                        <p:tav tm="0">
                                          <p:val>
                                            <p:strVal val="1+#ppt_h/2"/>
                                          </p:val>
                                        </p:tav>
                                        <p:tav tm="100000">
                                          <p:val>
                                            <p:strVal val="#ppt_y"/>
                                          </p:val>
                                        </p:tav>
                                      </p:tavLst>
                                    </p:anim>
                                  </p:childTnLst>
                                </p:cTn>
                              </p:par>
                              <p:par>
                                <p:cTn id="59" presetID="1" presetClass="exit" presetSubtype="0" fill="hold" grpId="1" nodeType="withEffect">
                                  <p:stCondLst>
                                    <p:cond delay="1300"/>
                                  </p:stCondLst>
                                  <p:childTnLst>
                                    <p:set>
                                      <p:cBhvr>
                                        <p:cTn id="60" dur="1" fill="hold">
                                          <p:stCondLst>
                                            <p:cond delay="0"/>
                                          </p:stCondLst>
                                        </p:cTn>
                                        <p:tgtEl>
                                          <p:spTgt spid="1049022"/>
                                        </p:tgtEl>
                                        <p:attrNameLst>
                                          <p:attrName>style.visibility</p:attrName>
                                        </p:attrNameLst>
                                      </p:cBhvr>
                                      <p:to>
                                        <p:strVal val="hidden"/>
                                      </p:to>
                                    </p:set>
                                  </p:childTnLst>
                                </p:cTn>
                              </p:par>
                              <p:par>
                                <p:cTn id="61" presetID="1" presetClass="entr" presetSubtype="0" fill="hold" grpId="2" nodeType="withEffect">
                                  <p:stCondLst>
                                    <p:cond delay="1300"/>
                                  </p:stCondLst>
                                  <p:childTnLst>
                                    <p:set>
                                      <p:cBhvr>
                                        <p:cTn id="62" dur="1" fill="hold">
                                          <p:stCondLst>
                                            <p:cond delay="0"/>
                                          </p:stCondLst>
                                        </p:cTn>
                                        <p:tgtEl>
                                          <p:spTgt spid="1049021"/>
                                        </p:tgtEl>
                                        <p:attrNameLst>
                                          <p:attrName>style.visibility</p:attrName>
                                        </p:attrNameLst>
                                      </p:cBhvr>
                                      <p:to>
                                        <p:strVal val="visible"/>
                                      </p:to>
                                    </p:set>
                                  </p:childTnLst>
                                </p:cTn>
                              </p:par>
                              <p:par>
                                <p:cTn id="63" presetID="6" presetClass="emph" presetSubtype="0" fill="hold" grpId="0" nodeType="withEffect">
                                  <p:stCondLst>
                                    <p:cond delay="1300"/>
                                  </p:stCondLst>
                                  <p:childTnLst>
                                    <p:animScale>
                                      <p:cBhvr>
                                        <p:cTn id="64" dur="1500" fill="hold"/>
                                        <p:tgtEl>
                                          <p:spTgt spid="1049021"/>
                                        </p:tgtEl>
                                      </p:cBhvr>
                                      <p:by x="1000000" y="1000000"/>
                                    </p:animScale>
                                  </p:childTnLst>
                                </p:cTn>
                              </p:par>
                              <p:par>
                                <p:cTn id="65" presetID="9" presetClass="exit" presetSubtype="0" fill="hold" grpId="1" nodeType="withEffect">
                                  <p:stCondLst>
                                    <p:cond delay="1300"/>
                                  </p:stCondLst>
                                  <p:childTnLst>
                                    <p:animEffect transition="out" filter="dissolve">
                                      <p:cBhvr>
                                        <p:cTn id="66" dur="1500"/>
                                        <p:tgtEl>
                                          <p:spTgt spid="1049021"/>
                                        </p:tgtEl>
                                      </p:cBhvr>
                                    </p:animEffect>
                                    <p:set>
                                      <p:cBhvr>
                                        <p:cTn id="67" dur="1" fill="hold">
                                          <p:stCondLst>
                                            <p:cond delay="1499"/>
                                          </p:stCondLst>
                                        </p:cTn>
                                        <p:tgtEl>
                                          <p:spTgt spid="1049021"/>
                                        </p:tgtEl>
                                        <p:attrNameLst>
                                          <p:attrName>style.visibility</p:attrName>
                                        </p:attrNameLst>
                                      </p:cBhvr>
                                      <p:to>
                                        <p:strVal val="hidden"/>
                                      </p:to>
                                    </p:set>
                                  </p:childTnLst>
                                </p:cTn>
                              </p:par>
                              <p:par>
                                <p:cTn id="68" presetID="2" presetClass="entr" presetSubtype="4" fill="hold" grpId="0" nodeType="withEffect">
                                  <p:stCondLst>
                                    <p:cond delay="1500"/>
                                  </p:stCondLst>
                                  <p:childTnLst>
                                    <p:set>
                                      <p:cBhvr>
                                        <p:cTn id="69" dur="1" fill="hold">
                                          <p:stCondLst>
                                            <p:cond delay="0"/>
                                          </p:stCondLst>
                                        </p:cTn>
                                        <p:tgtEl>
                                          <p:spTgt spid="1049024"/>
                                        </p:tgtEl>
                                        <p:attrNameLst>
                                          <p:attrName>style.visibility</p:attrName>
                                        </p:attrNameLst>
                                      </p:cBhvr>
                                      <p:to>
                                        <p:strVal val="visible"/>
                                      </p:to>
                                    </p:set>
                                    <p:anim calcmode="lin" valueType="num">
                                      <p:cBhvr additive="base">
                                        <p:cTn id="70" dur="500" fill="hold"/>
                                        <p:tgtEl>
                                          <p:spTgt spid="1049024"/>
                                        </p:tgtEl>
                                        <p:attrNameLst>
                                          <p:attrName>ppt_x</p:attrName>
                                        </p:attrNameLst>
                                      </p:cBhvr>
                                      <p:tavLst>
                                        <p:tav tm="0">
                                          <p:val>
                                            <p:strVal val="#ppt_x"/>
                                          </p:val>
                                        </p:tav>
                                        <p:tav tm="100000">
                                          <p:val>
                                            <p:strVal val="#ppt_x"/>
                                          </p:val>
                                        </p:tav>
                                      </p:tavLst>
                                    </p:anim>
                                    <p:anim calcmode="lin" valueType="num">
                                      <p:cBhvr additive="base">
                                        <p:cTn id="71" dur="500" fill="hold"/>
                                        <p:tgtEl>
                                          <p:spTgt spid="1049024"/>
                                        </p:tgtEl>
                                        <p:attrNameLst>
                                          <p:attrName>ppt_y</p:attrName>
                                        </p:attrNameLst>
                                      </p:cBhvr>
                                      <p:tavLst>
                                        <p:tav tm="0">
                                          <p:val>
                                            <p:strVal val="1+#ppt_h/2"/>
                                          </p:val>
                                        </p:tav>
                                        <p:tav tm="100000">
                                          <p:val>
                                            <p:strVal val="#ppt_y"/>
                                          </p:val>
                                        </p:tav>
                                      </p:tavLst>
                                    </p:anim>
                                  </p:childTnLst>
                                </p:cTn>
                              </p:par>
                              <p:par>
                                <p:cTn id="72" presetID="1" presetClass="exit" presetSubtype="0" fill="hold" grpId="1" nodeType="withEffect">
                                  <p:stCondLst>
                                    <p:cond delay="2000"/>
                                  </p:stCondLst>
                                  <p:childTnLst>
                                    <p:set>
                                      <p:cBhvr>
                                        <p:cTn id="73" dur="1" fill="hold">
                                          <p:stCondLst>
                                            <p:cond delay="0"/>
                                          </p:stCondLst>
                                        </p:cTn>
                                        <p:tgtEl>
                                          <p:spTgt spid="1049024"/>
                                        </p:tgtEl>
                                        <p:attrNameLst>
                                          <p:attrName>style.visibility</p:attrName>
                                        </p:attrNameLst>
                                      </p:cBhvr>
                                      <p:to>
                                        <p:strVal val="hidden"/>
                                      </p:to>
                                    </p:set>
                                  </p:childTnLst>
                                </p:cTn>
                              </p:par>
                              <p:par>
                                <p:cTn id="74" presetID="1" presetClass="entr" presetSubtype="0" fill="hold" grpId="2" nodeType="withEffect">
                                  <p:stCondLst>
                                    <p:cond delay="2000"/>
                                  </p:stCondLst>
                                  <p:childTnLst>
                                    <p:set>
                                      <p:cBhvr>
                                        <p:cTn id="75" dur="1" fill="hold">
                                          <p:stCondLst>
                                            <p:cond delay="0"/>
                                          </p:stCondLst>
                                        </p:cTn>
                                        <p:tgtEl>
                                          <p:spTgt spid="1049023"/>
                                        </p:tgtEl>
                                        <p:attrNameLst>
                                          <p:attrName>style.visibility</p:attrName>
                                        </p:attrNameLst>
                                      </p:cBhvr>
                                      <p:to>
                                        <p:strVal val="visible"/>
                                      </p:to>
                                    </p:set>
                                  </p:childTnLst>
                                </p:cTn>
                              </p:par>
                              <p:par>
                                <p:cTn id="76" presetID="6" presetClass="emph" presetSubtype="0" fill="hold" grpId="0" nodeType="withEffect">
                                  <p:stCondLst>
                                    <p:cond delay="2000"/>
                                  </p:stCondLst>
                                  <p:childTnLst>
                                    <p:animScale>
                                      <p:cBhvr>
                                        <p:cTn id="77" dur="1500" fill="hold"/>
                                        <p:tgtEl>
                                          <p:spTgt spid="1049023"/>
                                        </p:tgtEl>
                                      </p:cBhvr>
                                      <p:by x="1000000" y="1000000"/>
                                    </p:animScale>
                                  </p:childTnLst>
                                </p:cTn>
                              </p:par>
                              <p:par>
                                <p:cTn id="78" presetID="9" presetClass="exit" presetSubtype="0" fill="hold" grpId="1" nodeType="withEffect">
                                  <p:stCondLst>
                                    <p:cond delay="2000"/>
                                  </p:stCondLst>
                                  <p:childTnLst>
                                    <p:animEffect transition="out" filter="dissolve">
                                      <p:cBhvr>
                                        <p:cTn id="79" dur="1500"/>
                                        <p:tgtEl>
                                          <p:spTgt spid="1049023"/>
                                        </p:tgtEl>
                                      </p:cBhvr>
                                    </p:animEffect>
                                    <p:set>
                                      <p:cBhvr>
                                        <p:cTn id="80" dur="1" fill="hold">
                                          <p:stCondLst>
                                            <p:cond delay="1499"/>
                                          </p:stCondLst>
                                        </p:cTn>
                                        <p:tgtEl>
                                          <p:spTgt spid="10490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2097308"/>
                </p:tgtEl>
              </p:cMediaNode>
            </p:audio>
            <p:audio>
              <p:cMediaNode vol="80000">
                <p:cTn id="82" fill="hold" display="0">
                  <p:stCondLst>
                    <p:cond delay="indefinite"/>
                  </p:stCondLst>
                  <p:endCondLst>
                    <p:cond evt="onStopAudio" delay="0">
                      <p:tgtEl>
                        <p:sldTgt/>
                      </p:tgtEl>
                    </p:cond>
                  </p:endCondLst>
                </p:cTn>
                <p:tgtEl>
                  <p:spTgt spid="2097309"/>
                </p:tgtEl>
              </p:cMediaNode>
            </p:audio>
          </p:childTnLst>
        </p:cTn>
      </p:par>
    </p:tnLst>
    <p:bldLst>
      <p:bldP spid="1049017" grpId="0" animBg="1"/>
      <p:bldP spid="1049018" grpId="0"/>
      <p:bldP spid="1049019" grpId="0" animBg="1"/>
      <p:bldP spid="1049019" grpId="1" animBg="1"/>
      <p:bldP spid="1049019" grpId="2" animBg="1"/>
      <p:bldP spid="1049020" grpId="0" animBg="1"/>
      <p:bldP spid="1049020" grpId="1" animBg="1"/>
      <p:bldP spid="1049021" grpId="0" animBg="1"/>
      <p:bldP spid="1049021" grpId="1" animBg="1"/>
      <p:bldP spid="1049021" grpId="2" animBg="1"/>
      <p:bldP spid="1049022" grpId="0" animBg="1"/>
      <p:bldP spid="1049022" grpId="1" animBg="1"/>
      <p:bldP spid="1049023" grpId="0" animBg="1"/>
      <p:bldP spid="1049023" grpId="1" animBg="1"/>
      <p:bldP spid="1049023" grpId="2" animBg="1"/>
      <p:bldP spid="1049024" grpId="0" animBg="1"/>
      <p:bldP spid="104902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pic>
        <p:nvPicPr>
          <p:cNvPr id="2097167" name="图片 1"/>
          <p:cNvPicPr>
            <a:picLocks noChangeAspect="1"/>
          </p:cNvPicPr>
          <p:nvPr/>
        </p:nvPicPr>
        <p:blipFill>
          <a:blip r:embed="rId1"/>
          <a:stretch>
            <a:fillRect/>
          </a:stretch>
        </p:blipFill>
        <p:spPr>
          <a:xfrm>
            <a:off x="0" y="0"/>
            <a:ext cx="12191365" cy="8128000"/>
          </a:xfrm>
          <a:prstGeom prst="rect">
            <a:avLst/>
          </a:prstGeom>
        </p:spPr>
      </p:pic>
      <p:grpSp>
        <p:nvGrpSpPr>
          <p:cNvPr id="71" name="组合 2"/>
          <p:cNvGrpSpPr/>
          <p:nvPr/>
        </p:nvGrpSpPr>
        <p:grpSpPr>
          <a:xfrm>
            <a:off x="9910313" y="1412776"/>
            <a:ext cx="1584177" cy="4160899"/>
            <a:chOff x="7191654" y="2543394"/>
            <a:chExt cx="1296142" cy="3404365"/>
          </a:xfrm>
        </p:grpSpPr>
        <p:pic>
          <p:nvPicPr>
            <p:cNvPr id="2097168" name="图片 9"/>
            <p:cNvPicPr>
              <a:picLocks noChangeAspect="1"/>
            </p:cNvPicPr>
            <p:nvPr/>
          </p:nvPicPr>
          <p:blipFill>
            <a:blip r:embed="rId2" cstate="print"/>
            <a:stretch>
              <a:fillRect/>
            </a:stretch>
          </p:blipFill>
          <p:spPr>
            <a:xfrm>
              <a:off x="7199852" y="2543394"/>
              <a:ext cx="1287944" cy="1292311"/>
            </a:xfrm>
            <a:prstGeom prst="rect">
              <a:avLst/>
            </a:prstGeom>
          </p:spPr>
        </p:pic>
        <p:pic>
          <p:nvPicPr>
            <p:cNvPr id="2097169" name="图片 13"/>
            <p:cNvPicPr>
              <a:picLocks noChangeAspect="1"/>
            </p:cNvPicPr>
            <p:nvPr/>
          </p:nvPicPr>
          <p:blipFill>
            <a:blip r:embed="rId3" cstate="print"/>
            <a:stretch>
              <a:fillRect/>
            </a:stretch>
          </p:blipFill>
          <p:spPr>
            <a:xfrm>
              <a:off x="7191654" y="3933056"/>
              <a:ext cx="1236074" cy="2014703"/>
            </a:xfrm>
            <a:prstGeom prst="rect">
              <a:avLst/>
            </a:prstGeom>
          </p:spPr>
        </p:pic>
      </p:grpSp>
      <p:grpSp>
        <p:nvGrpSpPr>
          <p:cNvPr id="72" name="组合 4"/>
          <p:cNvGrpSpPr/>
          <p:nvPr/>
        </p:nvGrpSpPr>
        <p:grpSpPr>
          <a:xfrm>
            <a:off x="234245" y="278690"/>
            <a:ext cx="1178054" cy="1062078"/>
            <a:chOff x="262273" y="220280"/>
            <a:chExt cx="1041256" cy="938748"/>
          </a:xfrm>
        </p:grpSpPr>
        <p:pic>
          <p:nvPicPr>
            <p:cNvPr id="2097170" name="图片 11" descr="图片包含 游戏机, 电脑&#10;&#10;描述已自动生成"/>
            <p:cNvPicPr>
              <a:picLocks noChangeAspect="1"/>
            </p:cNvPicPr>
            <p:nvPr/>
          </p:nvPicPr>
          <p:blipFill>
            <a:blip r:embed="rId4"/>
            <a:stretch>
              <a:fillRect/>
            </a:stretch>
          </p:blipFill>
          <p:spPr>
            <a:xfrm>
              <a:off x="364781" y="220280"/>
              <a:ext cx="938748" cy="938748"/>
            </a:xfrm>
            <a:prstGeom prst="rect">
              <a:avLst/>
            </a:prstGeom>
          </p:spPr>
        </p:pic>
        <p:sp>
          <p:nvSpPr>
            <p:cNvPr id="1048632" name="文本框 10"/>
            <p:cNvSpPr txBox="1"/>
            <p:nvPr/>
          </p:nvSpPr>
          <p:spPr>
            <a:xfrm>
              <a:off x="262273" y="524215"/>
              <a:ext cx="798231" cy="330023"/>
            </a:xfrm>
            <a:prstGeom prst="rect">
              <a:avLst/>
            </a:prstGeom>
            <a:noFill/>
            <a:scene3d>
              <a:camera prst="isometricOffAxis2Left">
                <a:rot lat="780000" lon="1560001" rev="0"/>
              </a:camera>
              <a:lightRig rig="threePt" dir="t"/>
            </a:scene3d>
          </p:spPr>
          <p:txBody>
            <a:bodyPr wrap="square" rtlCol="0">
              <a:spAutoFit/>
            </a:bodyPr>
            <a:p>
              <a:pPr>
                <a:lnSpc>
                  <a:spcPts val="2200"/>
                </a:lnSpc>
              </a:pPr>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Content</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1048633" name="矩形 18"/>
          <p:cNvSpPr/>
          <p:nvPr/>
        </p:nvSpPr>
        <p:spPr>
          <a:xfrm>
            <a:off x="338455" y="2163445"/>
            <a:ext cx="10179685" cy="2530475"/>
          </a:xfrm>
          <a:prstGeom prst="rect">
            <a:avLst/>
          </a:prstGeom>
        </p:spPr>
        <p:txBody>
          <a:bodyPr wrap="square">
            <a:noAutofit/>
          </a:bodyPr>
          <a:p>
            <a:pPr indent="0" fontAlgn="auto">
              <a:lnSpc>
                <a:spcPct val="150000"/>
              </a:lnSpc>
            </a:pPr>
            <a:r>
              <a:rPr lang="en-US" altLang="zh-CN" sz="4000" b="1" dirty="0">
                <a:solidFill>
                  <a:schemeClr val="tx1"/>
                </a:solidFill>
                <a:highlight>
                  <a:srgbClr val="00FF00"/>
                </a:highlight>
                <a:latin typeface="Times New Roman" panose="02020603050405020304" pitchFamily="18" charset="0"/>
                <a:ea typeface="微软雅黑" panose="020B0503020204020204" pitchFamily="34" charset="-122"/>
                <a:cs typeface="Times New Roman" panose="02020603050405020304" pitchFamily="18" charset="0"/>
              </a:rPr>
              <a:t>Why is Mahjong called“</a:t>
            </a:r>
            <a:r>
              <a:rPr lang="zh-CN" altLang="en-US" sz="4000" b="1" dirty="0">
                <a:solidFill>
                  <a:schemeClr val="tx1"/>
                </a:solidFill>
                <a:highlight>
                  <a:srgbClr val="00FF00"/>
                </a:highlight>
                <a:latin typeface="Times New Roman" panose="02020603050405020304" pitchFamily="18" charset="0"/>
                <a:ea typeface="微软雅黑" panose="020B0503020204020204" pitchFamily="34" charset="-122"/>
                <a:cs typeface="Times New Roman" panose="02020603050405020304" pitchFamily="18" charset="0"/>
              </a:rPr>
              <a:t>麻将</a:t>
            </a:r>
            <a:r>
              <a:rPr lang="en-US" altLang="zh-CN" sz="4000" b="1" dirty="0">
                <a:solidFill>
                  <a:schemeClr val="tx1"/>
                </a:solidFill>
                <a:highlight>
                  <a:srgbClr val="00FF00"/>
                </a:highligh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4000" b="1" dirty="0">
              <a:solidFill>
                <a:schemeClr val="tx1"/>
              </a:solidFill>
              <a:highlight>
                <a:srgbClr val="00FF00"/>
              </a:highlight>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50000"/>
              </a:lnSpc>
            </a:pPr>
            <a:r>
              <a:rPr lang="en-US" altLang="zh-CN" sz="4000" b="1" dirty="0">
                <a:solidFill>
                  <a:schemeClr val="tx1"/>
                </a:solidFill>
                <a:highlight>
                  <a:srgbClr val="00FF00"/>
                </a:highlight>
                <a:latin typeface="Times New Roman" panose="02020603050405020304" pitchFamily="18" charset="0"/>
                <a:ea typeface="微软雅黑" panose="020B0503020204020204" pitchFamily="34" charset="-122"/>
                <a:cs typeface="Times New Roman" panose="02020603050405020304" pitchFamily="18" charset="0"/>
              </a:rPr>
              <a:t>Do you know any other names of the game</a:t>
            </a:r>
            <a:r>
              <a:rPr lang="zh-CN" altLang="en-US" sz="4000" b="1" dirty="0">
                <a:solidFill>
                  <a:schemeClr val="tx1"/>
                </a:solidFill>
                <a:highlight>
                  <a:srgbClr val="00FF00"/>
                </a:highligh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dirty="0">
              <a:solidFill>
                <a:schemeClr val="tx1"/>
              </a:solidFill>
              <a:highlight>
                <a:srgbClr val="00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633">
                                            <p:txEl>
                                              <p:pRg st="0" end="0"/>
                                            </p:txEl>
                                          </p:spTgt>
                                        </p:tgtEl>
                                        <p:attrNameLst>
                                          <p:attrName>style.visibility</p:attrName>
                                        </p:attrNameLst>
                                      </p:cBhvr>
                                      <p:to>
                                        <p:strVal val="visible"/>
                                      </p:to>
                                    </p:set>
                                    <p:anim calcmode="lin" valueType="num">
                                      <p:cBhvr additive="base">
                                        <p:cTn id="7" dur="500" fill="hold"/>
                                        <p:tgtEl>
                                          <p:spTgt spid="10486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6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8633">
                                            <p:txEl>
                                              <p:pRg st="1" end="1"/>
                                            </p:txEl>
                                          </p:spTgt>
                                        </p:tgtEl>
                                        <p:attrNameLst>
                                          <p:attrName>style.visibility</p:attrName>
                                        </p:attrNameLst>
                                      </p:cBhvr>
                                      <p:to>
                                        <p:strVal val="visible"/>
                                      </p:to>
                                    </p:set>
                                    <p:anim calcmode="lin" valueType="num">
                                      <p:cBhvr additive="base">
                                        <p:cTn id="13" dur="500" fill="hold"/>
                                        <p:tgtEl>
                                          <p:spTgt spid="104863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863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sp>
        <p:nvSpPr>
          <p:cNvPr id="1048637" name="矩形 1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6" name="组合 2"/>
          <p:cNvGrpSpPr/>
          <p:nvPr/>
        </p:nvGrpSpPr>
        <p:grpSpPr>
          <a:xfrm>
            <a:off x="9910313" y="1412776"/>
            <a:ext cx="1584177" cy="4160899"/>
            <a:chOff x="7191654" y="2543394"/>
            <a:chExt cx="1296142" cy="3404365"/>
          </a:xfrm>
        </p:grpSpPr>
        <p:pic>
          <p:nvPicPr>
            <p:cNvPr id="2097171" name="图片 9"/>
            <p:cNvPicPr>
              <a:picLocks noChangeAspect="1"/>
            </p:cNvPicPr>
            <p:nvPr/>
          </p:nvPicPr>
          <p:blipFill>
            <a:blip r:embed="rId2" cstate="print"/>
            <a:stretch>
              <a:fillRect/>
            </a:stretch>
          </p:blipFill>
          <p:spPr>
            <a:xfrm>
              <a:off x="7199852" y="2543394"/>
              <a:ext cx="1287944" cy="1292311"/>
            </a:xfrm>
            <a:prstGeom prst="rect">
              <a:avLst/>
            </a:prstGeom>
          </p:spPr>
        </p:pic>
        <p:pic>
          <p:nvPicPr>
            <p:cNvPr id="2097172" name="图片 13"/>
            <p:cNvPicPr>
              <a:picLocks noChangeAspect="1"/>
            </p:cNvPicPr>
            <p:nvPr/>
          </p:nvPicPr>
          <p:blipFill>
            <a:blip r:embed="rId3" cstate="print"/>
            <a:stretch>
              <a:fillRect/>
            </a:stretch>
          </p:blipFill>
          <p:spPr>
            <a:xfrm>
              <a:off x="7191654" y="3933056"/>
              <a:ext cx="1236074" cy="2014703"/>
            </a:xfrm>
            <a:prstGeom prst="rect">
              <a:avLst/>
            </a:prstGeom>
          </p:spPr>
        </p:pic>
      </p:grpSp>
      <p:grpSp>
        <p:nvGrpSpPr>
          <p:cNvPr id="77" name="组合 4"/>
          <p:cNvGrpSpPr/>
          <p:nvPr/>
        </p:nvGrpSpPr>
        <p:grpSpPr>
          <a:xfrm>
            <a:off x="234245" y="278690"/>
            <a:ext cx="1178054" cy="1062078"/>
            <a:chOff x="262273" y="220280"/>
            <a:chExt cx="1041256" cy="938748"/>
          </a:xfrm>
        </p:grpSpPr>
        <p:pic>
          <p:nvPicPr>
            <p:cNvPr id="2097173" name="图片 11" descr="图片包含 游戏机, 电脑&#10;&#10;描述已自动生成"/>
            <p:cNvPicPr>
              <a:picLocks noChangeAspect="1"/>
            </p:cNvPicPr>
            <p:nvPr/>
          </p:nvPicPr>
          <p:blipFill>
            <a:blip r:embed="rId4"/>
            <a:stretch>
              <a:fillRect/>
            </a:stretch>
          </p:blipFill>
          <p:spPr>
            <a:xfrm>
              <a:off x="364781" y="220280"/>
              <a:ext cx="938748" cy="938748"/>
            </a:xfrm>
            <a:prstGeom prst="rect">
              <a:avLst/>
            </a:prstGeom>
          </p:spPr>
        </p:pic>
        <p:sp>
          <p:nvSpPr>
            <p:cNvPr id="1048638" name="文本框 10"/>
            <p:cNvSpPr txBox="1"/>
            <p:nvPr/>
          </p:nvSpPr>
          <p:spPr>
            <a:xfrm>
              <a:off x="262273" y="524215"/>
              <a:ext cx="798231" cy="330023"/>
            </a:xfrm>
            <a:prstGeom prst="rect">
              <a:avLst/>
            </a:prstGeom>
            <a:noFill/>
            <a:scene3d>
              <a:camera prst="isometricOffAxis2Left">
                <a:rot lat="780000" lon="1560001" rev="0"/>
              </a:camera>
              <a:lightRig rig="threePt" dir="t"/>
            </a:scene3d>
          </p:spPr>
          <p:txBody>
            <a:bodyPr wrap="square" rtlCol="0">
              <a:spAutoFit/>
            </a:bodyPr>
            <a:p>
              <a:pPr>
                <a:lnSpc>
                  <a:spcPts val="2200"/>
                </a:lnSpc>
              </a:pPr>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Content</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1048641" name="矩形 22"/>
          <p:cNvSpPr/>
          <p:nvPr/>
        </p:nvSpPr>
        <p:spPr>
          <a:xfrm flipH="1">
            <a:off x="9264352" y="1553713"/>
            <a:ext cx="144000" cy="4032000"/>
          </a:xfrm>
          <a:prstGeom prst="rect">
            <a:avLst/>
          </a:prstGeom>
          <a:solidFill>
            <a:srgbClr val="FFD0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174" name="图片 1" descr="微信图片_20240916211203"/>
          <p:cNvPicPr>
            <a:picLocks noChangeAspect="1"/>
          </p:cNvPicPr>
          <p:nvPr/>
        </p:nvPicPr>
        <p:blipFill>
          <a:blip r:embed="rId5"/>
          <a:stretch>
            <a:fillRect/>
          </a:stretch>
        </p:blipFill>
        <p:spPr>
          <a:xfrm>
            <a:off x="9768840" y="1304290"/>
            <a:ext cx="1767205" cy="1767205"/>
          </a:xfrm>
          <a:prstGeom prst="rect">
            <a:avLst/>
          </a:prstGeom>
        </p:spPr>
      </p:pic>
      <p:pic>
        <p:nvPicPr>
          <p:cNvPr id="2" name="麻将">
            <a:hlinkClick r:id="" action="ppaction://media"/>
          </p:cNvPr>
          <p:cNvPicPr/>
          <p:nvPr>
            <a:audioFile r:link="rId6"/>
            <p:extLst>
              <p:ext uri="{DAA4B4D4-6D71-4841-9C94-3DE7FCFB9230}">
                <p14:media xmlns:p14="http://schemas.microsoft.com/office/powerpoint/2010/main" r:embed="rId7"/>
              </p:ext>
            </p:extLst>
          </p:nvPr>
        </p:nvPicPr>
        <p:blipFill>
          <a:blip r:embed="rId8"/>
          <a:stretch>
            <a:fillRect/>
          </a:stretch>
        </p:blipFill>
        <p:spPr>
          <a:xfrm>
            <a:off x="10704830" y="622300"/>
            <a:ext cx="412750" cy="412750"/>
          </a:xfrm>
          <a:prstGeom prst="rect">
            <a:avLst/>
          </a:prstGeom>
        </p:spPr>
      </p:pic>
      <p:sp>
        <p:nvSpPr>
          <p:cNvPr id="1048640" name="矩形 18"/>
          <p:cNvSpPr/>
          <p:nvPr/>
        </p:nvSpPr>
        <p:spPr>
          <a:xfrm>
            <a:off x="119380" y="1503045"/>
            <a:ext cx="9190990" cy="3900170"/>
          </a:xfrm>
          <a:prstGeom prst="rect">
            <a:avLst/>
          </a:prstGeom>
        </p:spPr>
        <p:txBody>
          <a:bodyPr wrap="square">
            <a:spAutoFit/>
          </a:bodyPr>
          <a:p>
            <a:pPr indent="0" fontAlgn="auto">
              <a:lnSpc>
                <a:spcPct val="150000"/>
              </a:lnSpc>
            </a:pPr>
            <a:r>
              <a:rPr sz="3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Mahjong was originally called "麻雀" (sparrow) in China, due to the </a:t>
            </a:r>
            <a:r>
              <a:rPr sz="3000" b="1" u="sng"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chattering sound</a:t>
            </a:r>
            <a:r>
              <a:rPr sz="3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of the tiles during shuffling.</a:t>
            </a:r>
            <a:endParaRPr sz="3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50000"/>
              </a:lnSpc>
            </a:pPr>
            <a:endParaRPr lang="en-US" sz="15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50000"/>
              </a:lnSpc>
            </a:pPr>
            <a:r>
              <a:rPr sz="3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The name is also linked to horse tags</a:t>
            </a:r>
            <a:r>
              <a:rPr lang="en-US" sz="3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3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马吊牌</a:t>
            </a:r>
            <a:r>
              <a:rPr lang="en-US" sz="3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sz="3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as the earliest written record of mahjong tiles was "马将牌" (Ma Jiang tiles).</a:t>
            </a:r>
            <a:endParaRPr sz="3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p:cTn id="2" fill="hold" display="1">
                  <p:stCondLst>
                    <p:cond delay="indefinite"/>
                  </p:stCondLst>
                  <p:endCondLst>
                    <p:cond evt="onStopAudio">
                      <p:tgtEl>
                        <p:sldTgt/>
                      </p:tgtEl>
                    </p:cond>
                  </p:endCondLst>
                </p:cTn>
                <p:tgtEl>
                  <p:spTgt spid="2"/>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indefinite"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80" name=""/>
        <p:cNvGrpSpPr/>
        <p:nvPr/>
      </p:nvGrpSpPr>
      <p:grpSpPr>
        <a:xfrm>
          <a:off x="0" y="0"/>
          <a:ext cx="0" cy="0"/>
          <a:chOff x="0" y="0"/>
          <a:chExt cx="0" cy="0"/>
        </a:xfrm>
      </p:grpSpPr>
      <p:sp>
        <p:nvSpPr>
          <p:cNvPr id="1048645" name="图形 4"/>
          <p:cNvSpPr/>
          <p:nvPr/>
        </p:nvSpPr>
        <p:spPr>
          <a:xfrm>
            <a:off x="0" y="-3699792"/>
            <a:ext cx="12192000" cy="12192000"/>
          </a:xfrm>
          <a:custGeom>
            <a:avLst/>
            <a:gdLst>
              <a:gd name="connsiteX0" fmla="*/ 1768642 w 12192000"/>
              <a:gd name="connsiteY0" fmla="*/ 8983579 h 12192000"/>
              <a:gd name="connsiteX1" fmla="*/ 2005223 w 12192000"/>
              <a:gd name="connsiteY1" fmla="*/ 8827208 h 12192000"/>
              <a:gd name="connsiteX2" fmla="*/ 2161594 w 12192000"/>
              <a:gd name="connsiteY2" fmla="*/ 9063789 h 12192000"/>
              <a:gd name="connsiteX3" fmla="*/ 1925013 w 12192000"/>
              <a:gd name="connsiteY3" fmla="*/ 9220160 h 12192000"/>
              <a:gd name="connsiteX4" fmla="*/ 1768642 w 12192000"/>
              <a:gd name="connsiteY4" fmla="*/ 9063789 h 12192000"/>
              <a:gd name="connsiteX5" fmla="*/ 0 w 12192000"/>
              <a:gd name="connsiteY5" fmla="*/ 9063789 h 12192000"/>
              <a:gd name="connsiteX6" fmla="*/ 0 w 12192000"/>
              <a:gd name="connsiteY6" fmla="*/ 8983579 h 12192000"/>
              <a:gd name="connsiteX7" fmla="*/ 1768642 w 12192000"/>
              <a:gd name="connsiteY7" fmla="*/ 8983579 h 12192000"/>
              <a:gd name="connsiteX8" fmla="*/ 8185485 w 12192000"/>
              <a:gd name="connsiteY8" fmla="*/ 10908632 h 12192000"/>
              <a:gd name="connsiteX9" fmla="*/ 8422065 w 12192000"/>
              <a:gd name="connsiteY9" fmla="*/ 10752262 h 12192000"/>
              <a:gd name="connsiteX10" fmla="*/ 8578435 w 12192000"/>
              <a:gd name="connsiteY10" fmla="*/ 10988842 h 12192000"/>
              <a:gd name="connsiteX11" fmla="*/ 8341855 w 12192000"/>
              <a:gd name="connsiteY11" fmla="*/ 11145212 h 12192000"/>
              <a:gd name="connsiteX12" fmla="*/ 8185485 w 12192000"/>
              <a:gd name="connsiteY12" fmla="*/ 10988842 h 12192000"/>
              <a:gd name="connsiteX13" fmla="*/ 3288632 w 12192000"/>
              <a:gd name="connsiteY13" fmla="*/ 10988842 h 12192000"/>
              <a:gd name="connsiteX14" fmla="*/ 3288632 w 12192000"/>
              <a:gd name="connsiteY14" fmla="*/ 10908632 h 12192000"/>
              <a:gd name="connsiteX15" fmla="*/ 8185485 w 12192000"/>
              <a:gd name="connsiteY15" fmla="*/ 10908632 h 12192000"/>
              <a:gd name="connsiteX16" fmla="*/ 10503568 w 12192000"/>
              <a:gd name="connsiteY16" fmla="*/ 9063789 h 12192000"/>
              <a:gd name="connsiteX17" fmla="*/ 10266988 w 12192000"/>
              <a:gd name="connsiteY17" fmla="*/ 9220160 h 12192000"/>
              <a:gd name="connsiteX18" fmla="*/ 10110617 w 12192000"/>
              <a:gd name="connsiteY18" fmla="*/ 8983579 h 12192000"/>
              <a:gd name="connsiteX19" fmla="*/ 10347198 w 12192000"/>
              <a:gd name="connsiteY19" fmla="*/ 8827208 h 12192000"/>
              <a:gd name="connsiteX20" fmla="*/ 10503568 w 12192000"/>
              <a:gd name="connsiteY20" fmla="*/ 8983579 h 12192000"/>
              <a:gd name="connsiteX21" fmla="*/ 12192000 w 12192000"/>
              <a:gd name="connsiteY21" fmla="*/ 8983579 h 12192000"/>
              <a:gd name="connsiteX22" fmla="*/ 12192000 w 12192000"/>
              <a:gd name="connsiteY22" fmla="*/ 9063789 h 12192000"/>
              <a:gd name="connsiteX23" fmla="*/ 10503568 w 12192000"/>
              <a:gd name="connsiteY23" fmla="*/ 9063789 h 12192000"/>
              <a:gd name="connsiteX24" fmla="*/ 10503568 w 12192000"/>
              <a:gd name="connsiteY24" fmla="*/ 9705474 h 12192000"/>
              <a:gd name="connsiteX25" fmla="*/ 10266988 w 12192000"/>
              <a:gd name="connsiteY25" fmla="*/ 9861844 h 12192000"/>
              <a:gd name="connsiteX26" fmla="*/ 10110617 w 12192000"/>
              <a:gd name="connsiteY26" fmla="*/ 9625263 h 12192000"/>
              <a:gd name="connsiteX27" fmla="*/ 10347198 w 12192000"/>
              <a:gd name="connsiteY27" fmla="*/ 9468893 h 12192000"/>
              <a:gd name="connsiteX28" fmla="*/ 10503568 w 12192000"/>
              <a:gd name="connsiteY28" fmla="*/ 9625263 h 12192000"/>
              <a:gd name="connsiteX29" fmla="*/ 12192000 w 12192000"/>
              <a:gd name="connsiteY29" fmla="*/ 9625263 h 12192000"/>
              <a:gd name="connsiteX30" fmla="*/ 12192000 w 12192000"/>
              <a:gd name="connsiteY30" fmla="*/ 9705474 h 12192000"/>
              <a:gd name="connsiteX31" fmla="*/ 10503568 w 12192000"/>
              <a:gd name="connsiteY31" fmla="*/ 9705474 h 12192000"/>
              <a:gd name="connsiteX32" fmla="*/ 10752221 w 12192000"/>
              <a:gd name="connsiteY32" fmla="*/ 5133474 h 12192000"/>
              <a:gd name="connsiteX33" fmla="*/ 10988802 w 12192000"/>
              <a:gd name="connsiteY33" fmla="*/ 4977103 h 12192000"/>
              <a:gd name="connsiteX34" fmla="*/ 11145173 w 12192000"/>
              <a:gd name="connsiteY34" fmla="*/ 5213684 h 12192000"/>
              <a:gd name="connsiteX35" fmla="*/ 10908591 w 12192000"/>
              <a:gd name="connsiteY35" fmla="*/ 5370055 h 12192000"/>
              <a:gd name="connsiteX36" fmla="*/ 10752221 w 12192000"/>
              <a:gd name="connsiteY36" fmla="*/ 5213684 h 12192000"/>
              <a:gd name="connsiteX37" fmla="*/ 7295147 w 12192000"/>
              <a:gd name="connsiteY37" fmla="*/ 5213684 h 12192000"/>
              <a:gd name="connsiteX38" fmla="*/ 7058567 w 12192000"/>
              <a:gd name="connsiteY38" fmla="*/ 5370055 h 12192000"/>
              <a:gd name="connsiteX39" fmla="*/ 6902196 w 12192000"/>
              <a:gd name="connsiteY39" fmla="*/ 5133474 h 12192000"/>
              <a:gd name="connsiteX40" fmla="*/ 7138777 w 12192000"/>
              <a:gd name="connsiteY40" fmla="*/ 4977103 h 12192000"/>
              <a:gd name="connsiteX41" fmla="*/ 7295147 w 12192000"/>
              <a:gd name="connsiteY41" fmla="*/ 5133474 h 12192000"/>
              <a:gd name="connsiteX42" fmla="*/ 10752221 w 12192000"/>
              <a:gd name="connsiteY42" fmla="*/ 5133474 h 12192000"/>
              <a:gd name="connsiteX43" fmla="*/ 485274 w 12192000"/>
              <a:gd name="connsiteY43" fmla="*/ 3208421 h 12192000"/>
              <a:gd name="connsiteX44" fmla="*/ 721855 w 12192000"/>
              <a:gd name="connsiteY44" fmla="*/ 3052051 h 12192000"/>
              <a:gd name="connsiteX45" fmla="*/ 878225 w 12192000"/>
              <a:gd name="connsiteY45" fmla="*/ 3288632 h 12192000"/>
              <a:gd name="connsiteX46" fmla="*/ 641644 w 12192000"/>
              <a:gd name="connsiteY46" fmla="*/ 3445002 h 12192000"/>
              <a:gd name="connsiteX47" fmla="*/ 485274 w 12192000"/>
              <a:gd name="connsiteY47" fmla="*/ 3288632 h 12192000"/>
              <a:gd name="connsiteX48" fmla="*/ 0 w 12192000"/>
              <a:gd name="connsiteY48" fmla="*/ 3288632 h 12192000"/>
              <a:gd name="connsiteX49" fmla="*/ 0 w 12192000"/>
              <a:gd name="connsiteY49" fmla="*/ 3208421 h 12192000"/>
              <a:gd name="connsiteX50" fmla="*/ 485274 w 12192000"/>
              <a:gd name="connsiteY50" fmla="*/ 3208421 h 12192000"/>
              <a:gd name="connsiteX51" fmla="*/ 7936832 w 12192000"/>
              <a:gd name="connsiteY51" fmla="*/ 4572000 h 12192000"/>
              <a:gd name="connsiteX52" fmla="*/ 7700251 w 12192000"/>
              <a:gd name="connsiteY52" fmla="*/ 4728371 h 12192000"/>
              <a:gd name="connsiteX53" fmla="*/ 7543881 w 12192000"/>
              <a:gd name="connsiteY53" fmla="*/ 4491790 h 12192000"/>
              <a:gd name="connsiteX54" fmla="*/ 7780462 w 12192000"/>
              <a:gd name="connsiteY54" fmla="*/ 4335419 h 12192000"/>
              <a:gd name="connsiteX55" fmla="*/ 7936832 w 12192000"/>
              <a:gd name="connsiteY55" fmla="*/ 4491790 h 12192000"/>
              <a:gd name="connsiteX56" fmla="*/ 11393906 w 12192000"/>
              <a:gd name="connsiteY56" fmla="*/ 4491790 h 12192000"/>
              <a:gd name="connsiteX57" fmla="*/ 11630486 w 12192000"/>
              <a:gd name="connsiteY57" fmla="*/ 4335419 h 12192000"/>
              <a:gd name="connsiteX58" fmla="*/ 11786857 w 12192000"/>
              <a:gd name="connsiteY58" fmla="*/ 4572000 h 12192000"/>
              <a:gd name="connsiteX59" fmla="*/ 11550275 w 12192000"/>
              <a:gd name="connsiteY59" fmla="*/ 4728371 h 12192000"/>
              <a:gd name="connsiteX60" fmla="*/ 11393906 w 12192000"/>
              <a:gd name="connsiteY60" fmla="*/ 4572000 h 12192000"/>
              <a:gd name="connsiteX61" fmla="*/ 7936832 w 12192000"/>
              <a:gd name="connsiteY61" fmla="*/ 4572000 h 12192000"/>
              <a:gd name="connsiteX62" fmla="*/ 10347158 w 12192000"/>
              <a:gd name="connsiteY62" fmla="*/ 485274 h 12192000"/>
              <a:gd name="connsiteX63" fmla="*/ 10503528 w 12192000"/>
              <a:gd name="connsiteY63" fmla="*/ 721855 h 12192000"/>
              <a:gd name="connsiteX64" fmla="*/ 10266947 w 12192000"/>
              <a:gd name="connsiteY64" fmla="*/ 878225 h 12192000"/>
              <a:gd name="connsiteX65" fmla="*/ 10110577 w 12192000"/>
              <a:gd name="connsiteY65" fmla="*/ 641644 h 12192000"/>
              <a:gd name="connsiteX66" fmla="*/ 10266947 w 12192000"/>
              <a:gd name="connsiteY66" fmla="*/ 485274 h 12192000"/>
              <a:gd name="connsiteX67" fmla="*/ 10266947 w 12192000"/>
              <a:gd name="connsiteY67" fmla="*/ 0 h 12192000"/>
              <a:gd name="connsiteX68" fmla="*/ 10347158 w 12192000"/>
              <a:gd name="connsiteY68" fmla="*/ 0 h 12192000"/>
              <a:gd name="connsiteX69" fmla="*/ 10347158 w 12192000"/>
              <a:gd name="connsiteY69" fmla="*/ 485274 h 12192000"/>
              <a:gd name="connsiteX70" fmla="*/ 7780421 w 12192000"/>
              <a:gd name="connsiteY70" fmla="*/ 8827169 h 12192000"/>
              <a:gd name="connsiteX71" fmla="*/ 7936792 w 12192000"/>
              <a:gd name="connsiteY71" fmla="*/ 9063749 h 12192000"/>
              <a:gd name="connsiteX72" fmla="*/ 7700211 w 12192000"/>
              <a:gd name="connsiteY72" fmla="*/ 9220120 h 12192000"/>
              <a:gd name="connsiteX73" fmla="*/ 7543840 w 12192000"/>
              <a:gd name="connsiteY73" fmla="*/ 8983539 h 12192000"/>
              <a:gd name="connsiteX74" fmla="*/ 7700211 w 12192000"/>
              <a:gd name="connsiteY74" fmla="*/ 8827169 h 12192000"/>
              <a:gd name="connsiteX75" fmla="*/ 7700211 w 12192000"/>
              <a:gd name="connsiteY75" fmla="*/ 6653463 h 12192000"/>
              <a:gd name="connsiteX76" fmla="*/ 7543840 w 12192000"/>
              <a:gd name="connsiteY76" fmla="*/ 6416883 h 12192000"/>
              <a:gd name="connsiteX77" fmla="*/ 7780421 w 12192000"/>
              <a:gd name="connsiteY77" fmla="*/ 6260512 h 12192000"/>
              <a:gd name="connsiteX78" fmla="*/ 7936792 w 12192000"/>
              <a:gd name="connsiteY78" fmla="*/ 6497093 h 12192000"/>
              <a:gd name="connsiteX79" fmla="*/ 7780421 w 12192000"/>
              <a:gd name="connsiteY79" fmla="*/ 6653463 h 12192000"/>
              <a:gd name="connsiteX80" fmla="*/ 7780421 w 12192000"/>
              <a:gd name="connsiteY80" fmla="*/ 8827169 h 12192000"/>
              <a:gd name="connsiteX81" fmla="*/ 9705474 w 12192000"/>
              <a:gd name="connsiteY81" fmla="*/ 878305 h 12192000"/>
              <a:gd name="connsiteX82" fmla="*/ 9705474 w 12192000"/>
              <a:gd name="connsiteY82" fmla="*/ 3208421 h 12192000"/>
              <a:gd name="connsiteX83" fmla="*/ 12192000 w 12192000"/>
              <a:gd name="connsiteY83" fmla="*/ 3208421 h 12192000"/>
              <a:gd name="connsiteX84" fmla="*/ 12192000 w 12192000"/>
              <a:gd name="connsiteY84" fmla="*/ 3288632 h 12192000"/>
              <a:gd name="connsiteX85" fmla="*/ 9625263 w 12192000"/>
              <a:gd name="connsiteY85" fmla="*/ 3288632 h 12192000"/>
              <a:gd name="connsiteX86" fmla="*/ 9625263 w 12192000"/>
              <a:gd name="connsiteY86" fmla="*/ 878305 h 12192000"/>
              <a:gd name="connsiteX87" fmla="*/ 9468893 w 12192000"/>
              <a:gd name="connsiteY87" fmla="*/ 641724 h 12192000"/>
              <a:gd name="connsiteX88" fmla="*/ 9705474 w 12192000"/>
              <a:gd name="connsiteY88" fmla="*/ 485354 h 12192000"/>
              <a:gd name="connsiteX89" fmla="*/ 9861844 w 12192000"/>
              <a:gd name="connsiteY89" fmla="*/ 721935 h 12192000"/>
              <a:gd name="connsiteX90" fmla="*/ 9705474 w 12192000"/>
              <a:gd name="connsiteY90" fmla="*/ 878305 h 12192000"/>
              <a:gd name="connsiteX91" fmla="*/ 10347158 w 12192000"/>
              <a:gd name="connsiteY91" fmla="*/ 1519990 h 12192000"/>
              <a:gd name="connsiteX92" fmla="*/ 10347158 w 12192000"/>
              <a:gd name="connsiteY92" fmla="*/ 2566737 h 12192000"/>
              <a:gd name="connsiteX93" fmla="*/ 12192000 w 12192000"/>
              <a:gd name="connsiteY93" fmla="*/ 2566737 h 12192000"/>
              <a:gd name="connsiteX94" fmla="*/ 12192000 w 12192000"/>
              <a:gd name="connsiteY94" fmla="*/ 2646948 h 12192000"/>
              <a:gd name="connsiteX95" fmla="*/ 10266947 w 12192000"/>
              <a:gd name="connsiteY95" fmla="*/ 2646948 h 12192000"/>
              <a:gd name="connsiteX96" fmla="*/ 10266947 w 12192000"/>
              <a:gd name="connsiteY96" fmla="*/ 1519990 h 12192000"/>
              <a:gd name="connsiteX97" fmla="*/ 10110577 w 12192000"/>
              <a:gd name="connsiteY97" fmla="*/ 1283409 h 12192000"/>
              <a:gd name="connsiteX98" fmla="*/ 10347158 w 12192000"/>
              <a:gd name="connsiteY98" fmla="*/ 1127038 h 12192000"/>
              <a:gd name="connsiteX99" fmla="*/ 10503528 w 12192000"/>
              <a:gd name="connsiteY99" fmla="*/ 1363619 h 12192000"/>
              <a:gd name="connsiteX100" fmla="*/ 10347158 w 12192000"/>
              <a:gd name="connsiteY100" fmla="*/ 1519990 h 12192000"/>
              <a:gd name="connsiteX101" fmla="*/ 5213684 w 12192000"/>
              <a:gd name="connsiteY101" fmla="*/ 5370095 h 12192000"/>
              <a:gd name="connsiteX102" fmla="*/ 5213684 w 12192000"/>
              <a:gd name="connsiteY102" fmla="*/ 8341895 h 12192000"/>
              <a:gd name="connsiteX103" fmla="*/ 5855369 w 12192000"/>
              <a:gd name="connsiteY103" fmla="*/ 8341895 h 12192000"/>
              <a:gd name="connsiteX104" fmla="*/ 5855369 w 12192000"/>
              <a:gd name="connsiteY104" fmla="*/ 8827169 h 12192000"/>
              <a:gd name="connsiteX105" fmla="*/ 6011739 w 12192000"/>
              <a:gd name="connsiteY105" fmla="*/ 9063749 h 12192000"/>
              <a:gd name="connsiteX106" fmla="*/ 5775158 w 12192000"/>
              <a:gd name="connsiteY106" fmla="*/ 9220120 h 12192000"/>
              <a:gd name="connsiteX107" fmla="*/ 5618788 w 12192000"/>
              <a:gd name="connsiteY107" fmla="*/ 8983539 h 12192000"/>
              <a:gd name="connsiteX108" fmla="*/ 5775158 w 12192000"/>
              <a:gd name="connsiteY108" fmla="*/ 8827169 h 12192000"/>
              <a:gd name="connsiteX109" fmla="*/ 5775158 w 12192000"/>
              <a:gd name="connsiteY109" fmla="*/ 8422105 h 12192000"/>
              <a:gd name="connsiteX110" fmla="*/ 5133474 w 12192000"/>
              <a:gd name="connsiteY110" fmla="*/ 8422105 h 12192000"/>
              <a:gd name="connsiteX111" fmla="*/ 5133474 w 12192000"/>
              <a:gd name="connsiteY111" fmla="*/ 5370095 h 12192000"/>
              <a:gd name="connsiteX112" fmla="*/ 4977103 w 12192000"/>
              <a:gd name="connsiteY112" fmla="*/ 5133514 h 12192000"/>
              <a:gd name="connsiteX113" fmla="*/ 5213684 w 12192000"/>
              <a:gd name="connsiteY113" fmla="*/ 4977144 h 12192000"/>
              <a:gd name="connsiteX114" fmla="*/ 5370055 w 12192000"/>
              <a:gd name="connsiteY114" fmla="*/ 5213725 h 12192000"/>
              <a:gd name="connsiteX115" fmla="*/ 5213684 w 12192000"/>
              <a:gd name="connsiteY115" fmla="*/ 5370095 h 12192000"/>
              <a:gd name="connsiteX116" fmla="*/ 4977063 w 12192000"/>
              <a:gd name="connsiteY116" fmla="*/ 4491790 h 12192000"/>
              <a:gd name="connsiteX117" fmla="*/ 5213644 w 12192000"/>
              <a:gd name="connsiteY117" fmla="*/ 4335419 h 12192000"/>
              <a:gd name="connsiteX118" fmla="*/ 5370015 w 12192000"/>
              <a:gd name="connsiteY118" fmla="*/ 4572000 h 12192000"/>
              <a:gd name="connsiteX119" fmla="*/ 5133434 w 12192000"/>
              <a:gd name="connsiteY119" fmla="*/ 4728371 h 12192000"/>
              <a:gd name="connsiteX120" fmla="*/ 4977063 w 12192000"/>
              <a:gd name="connsiteY120" fmla="*/ 4572000 h 12192000"/>
              <a:gd name="connsiteX121" fmla="*/ 4572000 w 12192000"/>
              <a:gd name="connsiteY121" fmla="*/ 4572000 h 12192000"/>
              <a:gd name="connsiteX122" fmla="*/ 4572000 w 12192000"/>
              <a:gd name="connsiteY122" fmla="*/ 6497053 h 12192000"/>
              <a:gd name="connsiteX123" fmla="*/ 3445042 w 12192000"/>
              <a:gd name="connsiteY123" fmla="*/ 6497053 h 12192000"/>
              <a:gd name="connsiteX124" fmla="*/ 3208461 w 12192000"/>
              <a:gd name="connsiteY124" fmla="*/ 6653423 h 12192000"/>
              <a:gd name="connsiteX125" fmla="*/ 3052091 w 12192000"/>
              <a:gd name="connsiteY125" fmla="*/ 6416842 h 12192000"/>
              <a:gd name="connsiteX126" fmla="*/ 3288672 w 12192000"/>
              <a:gd name="connsiteY126" fmla="*/ 6260472 h 12192000"/>
              <a:gd name="connsiteX127" fmla="*/ 3445042 w 12192000"/>
              <a:gd name="connsiteY127" fmla="*/ 6416842 h 12192000"/>
              <a:gd name="connsiteX128" fmla="*/ 4491790 w 12192000"/>
              <a:gd name="connsiteY128" fmla="*/ 6416842 h 12192000"/>
              <a:gd name="connsiteX129" fmla="*/ 4491790 w 12192000"/>
              <a:gd name="connsiteY129" fmla="*/ 4491790 h 12192000"/>
              <a:gd name="connsiteX130" fmla="*/ 4977063 w 12192000"/>
              <a:gd name="connsiteY130" fmla="*/ 4491790 h 12192000"/>
              <a:gd name="connsiteX131" fmla="*/ 4728411 w 12192000"/>
              <a:gd name="connsiteY131" fmla="*/ 9705474 h 12192000"/>
              <a:gd name="connsiteX132" fmla="*/ 4491830 w 12192000"/>
              <a:gd name="connsiteY132" fmla="*/ 9861844 h 12192000"/>
              <a:gd name="connsiteX133" fmla="*/ 4335459 w 12192000"/>
              <a:gd name="connsiteY133" fmla="*/ 9625263 h 12192000"/>
              <a:gd name="connsiteX134" fmla="*/ 4572040 w 12192000"/>
              <a:gd name="connsiteY134" fmla="*/ 9468893 h 12192000"/>
              <a:gd name="connsiteX135" fmla="*/ 4728411 w 12192000"/>
              <a:gd name="connsiteY135" fmla="*/ 9625263 h 12192000"/>
              <a:gd name="connsiteX136" fmla="*/ 7058527 w 12192000"/>
              <a:gd name="connsiteY136" fmla="*/ 9625263 h 12192000"/>
              <a:gd name="connsiteX137" fmla="*/ 7058527 w 12192000"/>
              <a:gd name="connsiteY137" fmla="*/ 6653463 h 12192000"/>
              <a:gd name="connsiteX138" fmla="*/ 6902156 w 12192000"/>
              <a:gd name="connsiteY138" fmla="*/ 6416883 h 12192000"/>
              <a:gd name="connsiteX139" fmla="*/ 7138737 w 12192000"/>
              <a:gd name="connsiteY139" fmla="*/ 6260512 h 12192000"/>
              <a:gd name="connsiteX140" fmla="*/ 7295108 w 12192000"/>
              <a:gd name="connsiteY140" fmla="*/ 6497093 h 12192000"/>
              <a:gd name="connsiteX141" fmla="*/ 7138737 w 12192000"/>
              <a:gd name="connsiteY141" fmla="*/ 6653463 h 12192000"/>
              <a:gd name="connsiteX142" fmla="*/ 7138737 w 12192000"/>
              <a:gd name="connsiteY142" fmla="*/ 9705474 h 12192000"/>
              <a:gd name="connsiteX143" fmla="*/ 4728411 w 12192000"/>
              <a:gd name="connsiteY143" fmla="*/ 9705474 h 12192000"/>
              <a:gd name="connsiteX144" fmla="*/ 4086727 w 12192000"/>
              <a:gd name="connsiteY144" fmla="*/ 7138737 h 12192000"/>
              <a:gd name="connsiteX145" fmla="*/ 3850145 w 12192000"/>
              <a:gd name="connsiteY145" fmla="*/ 7295108 h 12192000"/>
              <a:gd name="connsiteX146" fmla="*/ 3693775 w 12192000"/>
              <a:gd name="connsiteY146" fmla="*/ 7058527 h 12192000"/>
              <a:gd name="connsiteX147" fmla="*/ 3930356 w 12192000"/>
              <a:gd name="connsiteY147" fmla="*/ 6902156 h 12192000"/>
              <a:gd name="connsiteX148" fmla="*/ 4086727 w 12192000"/>
              <a:gd name="connsiteY148" fmla="*/ 7058527 h 12192000"/>
              <a:gd name="connsiteX149" fmla="*/ 4572000 w 12192000"/>
              <a:gd name="connsiteY149" fmla="*/ 7058527 h 12192000"/>
              <a:gd name="connsiteX150" fmla="*/ 4572000 w 12192000"/>
              <a:gd name="connsiteY150" fmla="*/ 8983579 h 12192000"/>
              <a:gd name="connsiteX151" fmla="*/ 4977063 w 12192000"/>
              <a:gd name="connsiteY151" fmla="*/ 8983579 h 12192000"/>
              <a:gd name="connsiteX152" fmla="*/ 5213644 w 12192000"/>
              <a:gd name="connsiteY152" fmla="*/ 8827208 h 12192000"/>
              <a:gd name="connsiteX153" fmla="*/ 5370015 w 12192000"/>
              <a:gd name="connsiteY153" fmla="*/ 9063789 h 12192000"/>
              <a:gd name="connsiteX154" fmla="*/ 5133434 w 12192000"/>
              <a:gd name="connsiteY154" fmla="*/ 9220160 h 12192000"/>
              <a:gd name="connsiteX155" fmla="*/ 4977063 w 12192000"/>
              <a:gd name="connsiteY155" fmla="*/ 9063789 h 12192000"/>
              <a:gd name="connsiteX156" fmla="*/ 4491790 w 12192000"/>
              <a:gd name="connsiteY156" fmla="*/ 9063789 h 12192000"/>
              <a:gd name="connsiteX157" fmla="*/ 4491790 w 12192000"/>
              <a:gd name="connsiteY157" fmla="*/ 7138737 h 12192000"/>
              <a:gd name="connsiteX158" fmla="*/ 4086727 w 12192000"/>
              <a:gd name="connsiteY158" fmla="*/ 7138737 h 12192000"/>
              <a:gd name="connsiteX159" fmla="*/ 2646947 w 12192000"/>
              <a:gd name="connsiteY159" fmla="*/ 11393906 h 12192000"/>
              <a:gd name="connsiteX160" fmla="*/ 2803318 w 12192000"/>
              <a:gd name="connsiteY160" fmla="*/ 11630486 h 12192000"/>
              <a:gd name="connsiteX161" fmla="*/ 2566737 w 12192000"/>
              <a:gd name="connsiteY161" fmla="*/ 11786857 h 12192000"/>
              <a:gd name="connsiteX162" fmla="*/ 2410367 w 12192000"/>
              <a:gd name="connsiteY162" fmla="*/ 11550275 h 12192000"/>
              <a:gd name="connsiteX163" fmla="*/ 2566737 w 12192000"/>
              <a:gd name="connsiteY163" fmla="*/ 11393906 h 12192000"/>
              <a:gd name="connsiteX164" fmla="*/ 2566737 w 12192000"/>
              <a:gd name="connsiteY164" fmla="*/ 10988842 h 12192000"/>
              <a:gd name="connsiteX165" fmla="*/ 2005263 w 12192000"/>
              <a:gd name="connsiteY165" fmla="*/ 10988842 h 12192000"/>
              <a:gd name="connsiteX166" fmla="*/ 2005263 w 12192000"/>
              <a:gd name="connsiteY166" fmla="*/ 12192000 h 12192000"/>
              <a:gd name="connsiteX167" fmla="*/ 1925053 w 12192000"/>
              <a:gd name="connsiteY167" fmla="*/ 12192000 h 12192000"/>
              <a:gd name="connsiteX168" fmla="*/ 1925053 w 12192000"/>
              <a:gd name="connsiteY168" fmla="*/ 10908632 h 12192000"/>
              <a:gd name="connsiteX169" fmla="*/ 2646947 w 12192000"/>
              <a:gd name="connsiteY169" fmla="*/ 10908632 h 12192000"/>
              <a:gd name="connsiteX170" fmla="*/ 2646947 w 12192000"/>
              <a:gd name="connsiteY170" fmla="*/ 11393906 h 12192000"/>
              <a:gd name="connsiteX171" fmla="*/ 9468853 w 12192000"/>
              <a:gd name="connsiteY171" fmla="*/ 7058527 h 12192000"/>
              <a:gd name="connsiteX172" fmla="*/ 9705433 w 12192000"/>
              <a:gd name="connsiteY172" fmla="*/ 6902156 h 12192000"/>
              <a:gd name="connsiteX173" fmla="*/ 9861804 w 12192000"/>
              <a:gd name="connsiteY173" fmla="*/ 7138737 h 12192000"/>
              <a:gd name="connsiteX174" fmla="*/ 9625223 w 12192000"/>
              <a:gd name="connsiteY174" fmla="*/ 7295108 h 12192000"/>
              <a:gd name="connsiteX175" fmla="*/ 9468853 w 12192000"/>
              <a:gd name="connsiteY175" fmla="*/ 7138737 h 12192000"/>
              <a:gd name="connsiteX176" fmla="*/ 9063789 w 12192000"/>
              <a:gd name="connsiteY176" fmla="*/ 7138737 h 12192000"/>
              <a:gd name="connsiteX177" fmla="*/ 9063789 w 12192000"/>
              <a:gd name="connsiteY177" fmla="*/ 10908632 h 12192000"/>
              <a:gd name="connsiteX178" fmla="*/ 10988842 w 12192000"/>
              <a:gd name="connsiteY178" fmla="*/ 10908632 h 12192000"/>
              <a:gd name="connsiteX179" fmla="*/ 10988842 w 12192000"/>
              <a:gd name="connsiteY179" fmla="*/ 12192000 h 12192000"/>
              <a:gd name="connsiteX180" fmla="*/ 10908632 w 12192000"/>
              <a:gd name="connsiteY180" fmla="*/ 12192000 h 12192000"/>
              <a:gd name="connsiteX181" fmla="*/ 10908632 w 12192000"/>
              <a:gd name="connsiteY181" fmla="*/ 10988842 h 12192000"/>
              <a:gd name="connsiteX182" fmla="*/ 8983579 w 12192000"/>
              <a:gd name="connsiteY182" fmla="*/ 10988842 h 12192000"/>
              <a:gd name="connsiteX183" fmla="*/ 8983579 w 12192000"/>
              <a:gd name="connsiteY183" fmla="*/ 7058527 h 12192000"/>
              <a:gd name="connsiteX184" fmla="*/ 9468853 w 12192000"/>
              <a:gd name="connsiteY184" fmla="*/ 7058527 h 12192000"/>
              <a:gd name="connsiteX185" fmla="*/ 10503568 w 12192000"/>
              <a:gd name="connsiteY185" fmla="*/ 5855369 h 12192000"/>
              <a:gd name="connsiteX186" fmla="*/ 10266988 w 12192000"/>
              <a:gd name="connsiteY186" fmla="*/ 6011739 h 12192000"/>
              <a:gd name="connsiteX187" fmla="*/ 10110617 w 12192000"/>
              <a:gd name="connsiteY187" fmla="*/ 5775158 h 12192000"/>
              <a:gd name="connsiteX188" fmla="*/ 10347198 w 12192000"/>
              <a:gd name="connsiteY188" fmla="*/ 5618788 h 12192000"/>
              <a:gd name="connsiteX189" fmla="*/ 10503568 w 12192000"/>
              <a:gd name="connsiteY189" fmla="*/ 5775158 h 12192000"/>
              <a:gd name="connsiteX190" fmla="*/ 10988842 w 12192000"/>
              <a:gd name="connsiteY190" fmla="*/ 5775158 h 12192000"/>
              <a:gd name="connsiteX191" fmla="*/ 10988842 w 12192000"/>
              <a:gd name="connsiteY191" fmla="*/ 7543801 h 12192000"/>
              <a:gd name="connsiteX192" fmla="*/ 11145212 w 12192000"/>
              <a:gd name="connsiteY192" fmla="*/ 7780381 h 12192000"/>
              <a:gd name="connsiteX193" fmla="*/ 10908632 w 12192000"/>
              <a:gd name="connsiteY193" fmla="*/ 7936751 h 12192000"/>
              <a:gd name="connsiteX194" fmla="*/ 10752262 w 12192000"/>
              <a:gd name="connsiteY194" fmla="*/ 7700170 h 12192000"/>
              <a:gd name="connsiteX195" fmla="*/ 10908632 w 12192000"/>
              <a:gd name="connsiteY195" fmla="*/ 7543801 h 12192000"/>
              <a:gd name="connsiteX196" fmla="*/ 10908632 w 12192000"/>
              <a:gd name="connsiteY196" fmla="*/ 5855369 h 12192000"/>
              <a:gd name="connsiteX197" fmla="*/ 10503568 w 12192000"/>
              <a:gd name="connsiteY197" fmla="*/ 5855369 h 12192000"/>
              <a:gd name="connsiteX198" fmla="*/ 7936832 w 12192000"/>
              <a:gd name="connsiteY198" fmla="*/ 9705474 h 12192000"/>
              <a:gd name="connsiteX199" fmla="*/ 7700251 w 12192000"/>
              <a:gd name="connsiteY199" fmla="*/ 9861844 h 12192000"/>
              <a:gd name="connsiteX200" fmla="*/ 7543881 w 12192000"/>
              <a:gd name="connsiteY200" fmla="*/ 9625263 h 12192000"/>
              <a:gd name="connsiteX201" fmla="*/ 7780462 w 12192000"/>
              <a:gd name="connsiteY201" fmla="*/ 9468893 h 12192000"/>
              <a:gd name="connsiteX202" fmla="*/ 7936832 w 12192000"/>
              <a:gd name="connsiteY202" fmla="*/ 9625263 h 12192000"/>
              <a:gd name="connsiteX203" fmla="*/ 8341895 w 12192000"/>
              <a:gd name="connsiteY203" fmla="*/ 9625263 h 12192000"/>
              <a:gd name="connsiteX204" fmla="*/ 8341895 w 12192000"/>
              <a:gd name="connsiteY204" fmla="*/ 6416842 h 12192000"/>
              <a:gd name="connsiteX205" fmla="*/ 8983579 w 12192000"/>
              <a:gd name="connsiteY205" fmla="*/ 6416842 h 12192000"/>
              <a:gd name="connsiteX206" fmla="*/ 8983579 w 12192000"/>
              <a:gd name="connsiteY206" fmla="*/ 5855369 h 12192000"/>
              <a:gd name="connsiteX207" fmla="*/ 7295147 w 12192000"/>
              <a:gd name="connsiteY207" fmla="*/ 5855369 h 12192000"/>
              <a:gd name="connsiteX208" fmla="*/ 7058567 w 12192000"/>
              <a:gd name="connsiteY208" fmla="*/ 6011739 h 12192000"/>
              <a:gd name="connsiteX209" fmla="*/ 6902196 w 12192000"/>
              <a:gd name="connsiteY209" fmla="*/ 5775158 h 12192000"/>
              <a:gd name="connsiteX210" fmla="*/ 7138777 w 12192000"/>
              <a:gd name="connsiteY210" fmla="*/ 5618788 h 12192000"/>
              <a:gd name="connsiteX211" fmla="*/ 7295147 w 12192000"/>
              <a:gd name="connsiteY211" fmla="*/ 5775158 h 12192000"/>
              <a:gd name="connsiteX212" fmla="*/ 9063789 w 12192000"/>
              <a:gd name="connsiteY212" fmla="*/ 5775158 h 12192000"/>
              <a:gd name="connsiteX213" fmla="*/ 9063789 w 12192000"/>
              <a:gd name="connsiteY213" fmla="*/ 6497053 h 12192000"/>
              <a:gd name="connsiteX214" fmla="*/ 8422105 w 12192000"/>
              <a:gd name="connsiteY214" fmla="*/ 6497053 h 12192000"/>
              <a:gd name="connsiteX215" fmla="*/ 8422105 w 12192000"/>
              <a:gd name="connsiteY215" fmla="*/ 9705474 h 12192000"/>
              <a:gd name="connsiteX216" fmla="*/ 7936832 w 12192000"/>
              <a:gd name="connsiteY216" fmla="*/ 9705474 h 12192000"/>
              <a:gd name="connsiteX217" fmla="*/ 11393906 w 12192000"/>
              <a:gd name="connsiteY217" fmla="*/ 1283368 h 12192000"/>
              <a:gd name="connsiteX218" fmla="*/ 11630486 w 12192000"/>
              <a:gd name="connsiteY218" fmla="*/ 1126998 h 12192000"/>
              <a:gd name="connsiteX219" fmla="*/ 11786857 w 12192000"/>
              <a:gd name="connsiteY219" fmla="*/ 1363579 h 12192000"/>
              <a:gd name="connsiteX220" fmla="*/ 11550275 w 12192000"/>
              <a:gd name="connsiteY220" fmla="*/ 1519949 h 12192000"/>
              <a:gd name="connsiteX221" fmla="*/ 11393906 w 12192000"/>
              <a:gd name="connsiteY221" fmla="*/ 1363579 h 12192000"/>
              <a:gd name="connsiteX222" fmla="*/ 10908632 w 12192000"/>
              <a:gd name="connsiteY222" fmla="*/ 1363579 h 12192000"/>
              <a:gd name="connsiteX223" fmla="*/ 10908632 w 12192000"/>
              <a:gd name="connsiteY223" fmla="*/ 0 h 12192000"/>
              <a:gd name="connsiteX224" fmla="*/ 10988842 w 12192000"/>
              <a:gd name="connsiteY224" fmla="*/ 0 h 12192000"/>
              <a:gd name="connsiteX225" fmla="*/ 10988842 w 12192000"/>
              <a:gd name="connsiteY225" fmla="*/ 1283368 h 12192000"/>
              <a:gd name="connsiteX226" fmla="*/ 11393906 w 12192000"/>
              <a:gd name="connsiteY226" fmla="*/ 1283368 h 12192000"/>
              <a:gd name="connsiteX227" fmla="*/ 3930316 w 12192000"/>
              <a:gd name="connsiteY227" fmla="*/ 4086727 h 12192000"/>
              <a:gd name="connsiteX228" fmla="*/ 3930316 w 12192000"/>
              <a:gd name="connsiteY228" fmla="*/ 5855369 h 12192000"/>
              <a:gd name="connsiteX229" fmla="*/ 2161674 w 12192000"/>
              <a:gd name="connsiteY229" fmla="*/ 5855369 h 12192000"/>
              <a:gd name="connsiteX230" fmla="*/ 1925093 w 12192000"/>
              <a:gd name="connsiteY230" fmla="*/ 6011739 h 12192000"/>
              <a:gd name="connsiteX231" fmla="*/ 1768722 w 12192000"/>
              <a:gd name="connsiteY231" fmla="*/ 5775158 h 12192000"/>
              <a:gd name="connsiteX232" fmla="*/ 2005303 w 12192000"/>
              <a:gd name="connsiteY232" fmla="*/ 5618788 h 12192000"/>
              <a:gd name="connsiteX233" fmla="*/ 2161674 w 12192000"/>
              <a:gd name="connsiteY233" fmla="*/ 5775158 h 12192000"/>
              <a:gd name="connsiteX234" fmla="*/ 3850105 w 12192000"/>
              <a:gd name="connsiteY234" fmla="*/ 5775158 h 12192000"/>
              <a:gd name="connsiteX235" fmla="*/ 3850105 w 12192000"/>
              <a:gd name="connsiteY235" fmla="*/ 4086727 h 12192000"/>
              <a:gd name="connsiteX236" fmla="*/ 3693735 w 12192000"/>
              <a:gd name="connsiteY236" fmla="*/ 3850145 h 12192000"/>
              <a:gd name="connsiteX237" fmla="*/ 3930316 w 12192000"/>
              <a:gd name="connsiteY237" fmla="*/ 3693775 h 12192000"/>
              <a:gd name="connsiteX238" fmla="*/ 4086686 w 12192000"/>
              <a:gd name="connsiteY238" fmla="*/ 3930356 h 12192000"/>
              <a:gd name="connsiteX239" fmla="*/ 3930316 w 12192000"/>
              <a:gd name="connsiteY239" fmla="*/ 4086727 h 12192000"/>
              <a:gd name="connsiteX240" fmla="*/ 2161674 w 12192000"/>
              <a:gd name="connsiteY240" fmla="*/ 1363579 h 12192000"/>
              <a:gd name="connsiteX241" fmla="*/ 1925093 w 12192000"/>
              <a:gd name="connsiteY241" fmla="*/ 1519949 h 12192000"/>
              <a:gd name="connsiteX242" fmla="*/ 1768722 w 12192000"/>
              <a:gd name="connsiteY242" fmla="*/ 1283368 h 12192000"/>
              <a:gd name="connsiteX243" fmla="*/ 2005303 w 12192000"/>
              <a:gd name="connsiteY243" fmla="*/ 1126998 h 12192000"/>
              <a:gd name="connsiteX244" fmla="*/ 2161674 w 12192000"/>
              <a:gd name="connsiteY244" fmla="*/ 1283368 h 12192000"/>
              <a:gd name="connsiteX245" fmla="*/ 3208421 w 12192000"/>
              <a:gd name="connsiteY245" fmla="*/ 1283368 h 12192000"/>
              <a:gd name="connsiteX246" fmla="*/ 3208421 w 12192000"/>
              <a:gd name="connsiteY246" fmla="*/ 0 h 12192000"/>
              <a:gd name="connsiteX247" fmla="*/ 3288632 w 12192000"/>
              <a:gd name="connsiteY247" fmla="*/ 0 h 12192000"/>
              <a:gd name="connsiteX248" fmla="*/ 3288632 w 12192000"/>
              <a:gd name="connsiteY248" fmla="*/ 1363579 h 12192000"/>
              <a:gd name="connsiteX249" fmla="*/ 2161674 w 12192000"/>
              <a:gd name="connsiteY249" fmla="*/ 1363579 h 12192000"/>
              <a:gd name="connsiteX250" fmla="*/ 4572000 w 12192000"/>
              <a:gd name="connsiteY250" fmla="*/ 1519990 h 12192000"/>
              <a:gd name="connsiteX251" fmla="*/ 4572000 w 12192000"/>
              <a:gd name="connsiteY251" fmla="*/ 2646948 h 12192000"/>
              <a:gd name="connsiteX252" fmla="*/ 3288632 w 12192000"/>
              <a:gd name="connsiteY252" fmla="*/ 2646948 h 12192000"/>
              <a:gd name="connsiteX253" fmla="*/ 3288632 w 12192000"/>
              <a:gd name="connsiteY253" fmla="*/ 5213684 h 12192000"/>
              <a:gd name="connsiteX254" fmla="*/ 2803358 w 12192000"/>
              <a:gd name="connsiteY254" fmla="*/ 5213684 h 12192000"/>
              <a:gd name="connsiteX255" fmla="*/ 2566777 w 12192000"/>
              <a:gd name="connsiteY255" fmla="*/ 5370055 h 12192000"/>
              <a:gd name="connsiteX256" fmla="*/ 2410407 w 12192000"/>
              <a:gd name="connsiteY256" fmla="*/ 5133474 h 12192000"/>
              <a:gd name="connsiteX257" fmla="*/ 2646988 w 12192000"/>
              <a:gd name="connsiteY257" fmla="*/ 4977103 h 12192000"/>
              <a:gd name="connsiteX258" fmla="*/ 2803358 w 12192000"/>
              <a:gd name="connsiteY258" fmla="*/ 5133474 h 12192000"/>
              <a:gd name="connsiteX259" fmla="*/ 3208421 w 12192000"/>
              <a:gd name="connsiteY259" fmla="*/ 5133474 h 12192000"/>
              <a:gd name="connsiteX260" fmla="*/ 3208421 w 12192000"/>
              <a:gd name="connsiteY260" fmla="*/ 2566737 h 12192000"/>
              <a:gd name="connsiteX261" fmla="*/ 4491790 w 12192000"/>
              <a:gd name="connsiteY261" fmla="*/ 2566737 h 12192000"/>
              <a:gd name="connsiteX262" fmla="*/ 4491790 w 12192000"/>
              <a:gd name="connsiteY262" fmla="*/ 1519990 h 12192000"/>
              <a:gd name="connsiteX263" fmla="*/ 4335419 w 12192000"/>
              <a:gd name="connsiteY263" fmla="*/ 1283409 h 12192000"/>
              <a:gd name="connsiteX264" fmla="*/ 4572000 w 12192000"/>
              <a:gd name="connsiteY264" fmla="*/ 1127038 h 12192000"/>
              <a:gd name="connsiteX265" fmla="*/ 4728371 w 12192000"/>
              <a:gd name="connsiteY265" fmla="*/ 1363619 h 12192000"/>
              <a:gd name="connsiteX266" fmla="*/ 4572000 w 12192000"/>
              <a:gd name="connsiteY266" fmla="*/ 1519990 h 12192000"/>
              <a:gd name="connsiteX267" fmla="*/ 4086727 w 12192000"/>
              <a:gd name="connsiteY267" fmla="*/ 3288632 h 12192000"/>
              <a:gd name="connsiteX268" fmla="*/ 3850145 w 12192000"/>
              <a:gd name="connsiteY268" fmla="*/ 3445002 h 12192000"/>
              <a:gd name="connsiteX269" fmla="*/ 3693775 w 12192000"/>
              <a:gd name="connsiteY269" fmla="*/ 3208421 h 12192000"/>
              <a:gd name="connsiteX270" fmla="*/ 3930356 w 12192000"/>
              <a:gd name="connsiteY270" fmla="*/ 3052051 h 12192000"/>
              <a:gd name="connsiteX271" fmla="*/ 4086727 w 12192000"/>
              <a:gd name="connsiteY271" fmla="*/ 3208421 h 12192000"/>
              <a:gd name="connsiteX272" fmla="*/ 5133474 w 12192000"/>
              <a:gd name="connsiteY272" fmla="*/ 3208421 h 12192000"/>
              <a:gd name="connsiteX273" fmla="*/ 5133474 w 12192000"/>
              <a:gd name="connsiteY273" fmla="*/ 1519990 h 12192000"/>
              <a:gd name="connsiteX274" fmla="*/ 4977103 w 12192000"/>
              <a:gd name="connsiteY274" fmla="*/ 1283409 h 12192000"/>
              <a:gd name="connsiteX275" fmla="*/ 5213684 w 12192000"/>
              <a:gd name="connsiteY275" fmla="*/ 1127038 h 12192000"/>
              <a:gd name="connsiteX276" fmla="*/ 5370055 w 12192000"/>
              <a:gd name="connsiteY276" fmla="*/ 1363619 h 12192000"/>
              <a:gd name="connsiteX277" fmla="*/ 5213684 w 12192000"/>
              <a:gd name="connsiteY277" fmla="*/ 1519990 h 12192000"/>
              <a:gd name="connsiteX278" fmla="*/ 5213684 w 12192000"/>
              <a:gd name="connsiteY278" fmla="*/ 3288632 h 12192000"/>
              <a:gd name="connsiteX279" fmla="*/ 4086727 w 12192000"/>
              <a:gd name="connsiteY279" fmla="*/ 3288632 h 12192000"/>
              <a:gd name="connsiteX280" fmla="*/ 4728411 w 12192000"/>
              <a:gd name="connsiteY280" fmla="*/ 721895 h 12192000"/>
              <a:gd name="connsiteX281" fmla="*/ 4491830 w 12192000"/>
              <a:gd name="connsiteY281" fmla="*/ 878265 h 12192000"/>
              <a:gd name="connsiteX282" fmla="*/ 4335459 w 12192000"/>
              <a:gd name="connsiteY282" fmla="*/ 641684 h 12192000"/>
              <a:gd name="connsiteX283" fmla="*/ 4572040 w 12192000"/>
              <a:gd name="connsiteY283" fmla="*/ 485314 h 12192000"/>
              <a:gd name="connsiteX284" fmla="*/ 4728411 w 12192000"/>
              <a:gd name="connsiteY284" fmla="*/ 641684 h 12192000"/>
              <a:gd name="connsiteX285" fmla="*/ 5855369 w 12192000"/>
              <a:gd name="connsiteY285" fmla="*/ 641684 h 12192000"/>
              <a:gd name="connsiteX286" fmla="*/ 5855369 w 12192000"/>
              <a:gd name="connsiteY286" fmla="*/ 2410326 h 12192000"/>
              <a:gd name="connsiteX287" fmla="*/ 6011739 w 12192000"/>
              <a:gd name="connsiteY287" fmla="*/ 2646907 h 12192000"/>
              <a:gd name="connsiteX288" fmla="*/ 5775158 w 12192000"/>
              <a:gd name="connsiteY288" fmla="*/ 2803278 h 12192000"/>
              <a:gd name="connsiteX289" fmla="*/ 5618788 w 12192000"/>
              <a:gd name="connsiteY289" fmla="*/ 2566697 h 12192000"/>
              <a:gd name="connsiteX290" fmla="*/ 5775158 w 12192000"/>
              <a:gd name="connsiteY290" fmla="*/ 2410326 h 12192000"/>
              <a:gd name="connsiteX291" fmla="*/ 5775158 w 12192000"/>
              <a:gd name="connsiteY291" fmla="*/ 721895 h 12192000"/>
              <a:gd name="connsiteX292" fmla="*/ 4728411 w 12192000"/>
              <a:gd name="connsiteY292" fmla="*/ 721895 h 12192000"/>
              <a:gd name="connsiteX293" fmla="*/ 8827169 w 12192000"/>
              <a:gd name="connsiteY293" fmla="*/ 11550316 h 12192000"/>
              <a:gd name="connsiteX294" fmla="*/ 9063749 w 12192000"/>
              <a:gd name="connsiteY294" fmla="*/ 11393946 h 12192000"/>
              <a:gd name="connsiteX295" fmla="*/ 9220120 w 12192000"/>
              <a:gd name="connsiteY295" fmla="*/ 11630526 h 12192000"/>
              <a:gd name="connsiteX296" fmla="*/ 8983539 w 12192000"/>
              <a:gd name="connsiteY296" fmla="*/ 11786896 h 12192000"/>
              <a:gd name="connsiteX297" fmla="*/ 8827169 w 12192000"/>
              <a:gd name="connsiteY297" fmla="*/ 11630526 h 12192000"/>
              <a:gd name="connsiteX298" fmla="*/ 3930316 w 12192000"/>
              <a:gd name="connsiteY298" fmla="*/ 11630526 h 12192000"/>
              <a:gd name="connsiteX299" fmla="*/ 3930316 w 12192000"/>
              <a:gd name="connsiteY299" fmla="*/ 12192000 h 12192000"/>
              <a:gd name="connsiteX300" fmla="*/ 3850105 w 12192000"/>
              <a:gd name="connsiteY300" fmla="*/ 12192000 h 12192000"/>
              <a:gd name="connsiteX301" fmla="*/ 3850105 w 12192000"/>
              <a:gd name="connsiteY301" fmla="*/ 11550316 h 12192000"/>
              <a:gd name="connsiteX302" fmla="*/ 8827169 w 12192000"/>
              <a:gd name="connsiteY302" fmla="*/ 11550316 h 12192000"/>
              <a:gd name="connsiteX303" fmla="*/ 9705474 w 12192000"/>
              <a:gd name="connsiteY303" fmla="*/ 6011779 h 12192000"/>
              <a:gd name="connsiteX304" fmla="*/ 9705474 w 12192000"/>
              <a:gd name="connsiteY304" fmla="*/ 6416842 h 12192000"/>
              <a:gd name="connsiteX305" fmla="*/ 10347158 w 12192000"/>
              <a:gd name="connsiteY305" fmla="*/ 6416842 h 12192000"/>
              <a:gd name="connsiteX306" fmla="*/ 10347158 w 12192000"/>
              <a:gd name="connsiteY306" fmla="*/ 7780421 h 12192000"/>
              <a:gd name="connsiteX307" fmla="*/ 9705474 w 12192000"/>
              <a:gd name="connsiteY307" fmla="*/ 7780421 h 12192000"/>
              <a:gd name="connsiteX308" fmla="*/ 9705474 w 12192000"/>
              <a:gd name="connsiteY308" fmla="*/ 10266947 h 12192000"/>
              <a:gd name="connsiteX309" fmla="*/ 11630526 w 12192000"/>
              <a:gd name="connsiteY309" fmla="*/ 10266947 h 12192000"/>
              <a:gd name="connsiteX310" fmla="*/ 11630526 w 12192000"/>
              <a:gd name="connsiteY310" fmla="*/ 12192000 h 12192000"/>
              <a:gd name="connsiteX311" fmla="*/ 11550316 w 12192000"/>
              <a:gd name="connsiteY311" fmla="*/ 12192000 h 12192000"/>
              <a:gd name="connsiteX312" fmla="*/ 11550316 w 12192000"/>
              <a:gd name="connsiteY312" fmla="*/ 10347158 h 12192000"/>
              <a:gd name="connsiteX313" fmla="*/ 9625263 w 12192000"/>
              <a:gd name="connsiteY313" fmla="*/ 10347158 h 12192000"/>
              <a:gd name="connsiteX314" fmla="*/ 9625263 w 12192000"/>
              <a:gd name="connsiteY314" fmla="*/ 7700211 h 12192000"/>
              <a:gd name="connsiteX315" fmla="*/ 10266947 w 12192000"/>
              <a:gd name="connsiteY315" fmla="*/ 7700211 h 12192000"/>
              <a:gd name="connsiteX316" fmla="*/ 10266947 w 12192000"/>
              <a:gd name="connsiteY316" fmla="*/ 6497053 h 12192000"/>
              <a:gd name="connsiteX317" fmla="*/ 9625263 w 12192000"/>
              <a:gd name="connsiteY317" fmla="*/ 6497053 h 12192000"/>
              <a:gd name="connsiteX318" fmla="*/ 9625263 w 12192000"/>
              <a:gd name="connsiteY318" fmla="*/ 6011779 h 12192000"/>
              <a:gd name="connsiteX319" fmla="*/ 9468893 w 12192000"/>
              <a:gd name="connsiteY319" fmla="*/ 5775199 h 12192000"/>
              <a:gd name="connsiteX320" fmla="*/ 9705474 w 12192000"/>
              <a:gd name="connsiteY320" fmla="*/ 5618828 h 12192000"/>
              <a:gd name="connsiteX321" fmla="*/ 9861844 w 12192000"/>
              <a:gd name="connsiteY321" fmla="*/ 5855409 h 12192000"/>
              <a:gd name="connsiteX322" fmla="*/ 9705474 w 12192000"/>
              <a:gd name="connsiteY322" fmla="*/ 6011779 h 12192000"/>
              <a:gd name="connsiteX323" fmla="*/ 2161674 w 12192000"/>
              <a:gd name="connsiteY323" fmla="*/ 721895 h 12192000"/>
              <a:gd name="connsiteX324" fmla="*/ 1925093 w 12192000"/>
              <a:gd name="connsiteY324" fmla="*/ 878265 h 12192000"/>
              <a:gd name="connsiteX325" fmla="*/ 1768722 w 12192000"/>
              <a:gd name="connsiteY325" fmla="*/ 641684 h 12192000"/>
              <a:gd name="connsiteX326" fmla="*/ 2005303 w 12192000"/>
              <a:gd name="connsiteY326" fmla="*/ 485314 h 12192000"/>
              <a:gd name="connsiteX327" fmla="*/ 2161674 w 12192000"/>
              <a:gd name="connsiteY327" fmla="*/ 641684 h 12192000"/>
              <a:gd name="connsiteX328" fmla="*/ 2566737 w 12192000"/>
              <a:gd name="connsiteY328" fmla="*/ 641684 h 12192000"/>
              <a:gd name="connsiteX329" fmla="*/ 2566737 w 12192000"/>
              <a:gd name="connsiteY329" fmla="*/ 80211 h 12192000"/>
              <a:gd name="connsiteX330" fmla="*/ 1925053 w 12192000"/>
              <a:gd name="connsiteY330" fmla="*/ 80211 h 12192000"/>
              <a:gd name="connsiteX331" fmla="*/ 1925053 w 12192000"/>
              <a:gd name="connsiteY331" fmla="*/ 0 h 12192000"/>
              <a:gd name="connsiteX332" fmla="*/ 2646947 w 12192000"/>
              <a:gd name="connsiteY332" fmla="*/ 0 h 12192000"/>
              <a:gd name="connsiteX333" fmla="*/ 2646947 w 12192000"/>
              <a:gd name="connsiteY333" fmla="*/ 721895 h 12192000"/>
              <a:gd name="connsiteX334" fmla="*/ 2161674 w 12192000"/>
              <a:gd name="connsiteY334" fmla="*/ 721895 h 12192000"/>
              <a:gd name="connsiteX335" fmla="*/ 6653463 w 12192000"/>
              <a:gd name="connsiteY335" fmla="*/ 2005263 h 12192000"/>
              <a:gd name="connsiteX336" fmla="*/ 6416883 w 12192000"/>
              <a:gd name="connsiteY336" fmla="*/ 2161634 h 12192000"/>
              <a:gd name="connsiteX337" fmla="*/ 6260512 w 12192000"/>
              <a:gd name="connsiteY337" fmla="*/ 1925053 h 12192000"/>
              <a:gd name="connsiteX338" fmla="*/ 6497093 w 12192000"/>
              <a:gd name="connsiteY338" fmla="*/ 1768682 h 12192000"/>
              <a:gd name="connsiteX339" fmla="*/ 6653463 w 12192000"/>
              <a:gd name="connsiteY339" fmla="*/ 1925053 h 12192000"/>
              <a:gd name="connsiteX340" fmla="*/ 7700211 w 12192000"/>
              <a:gd name="connsiteY340" fmla="*/ 1925053 h 12192000"/>
              <a:gd name="connsiteX341" fmla="*/ 7700211 w 12192000"/>
              <a:gd name="connsiteY341" fmla="*/ 0 h 12192000"/>
              <a:gd name="connsiteX342" fmla="*/ 9705474 w 12192000"/>
              <a:gd name="connsiteY342" fmla="*/ 0 h 12192000"/>
              <a:gd name="connsiteX343" fmla="*/ 9705474 w 12192000"/>
              <a:gd name="connsiteY343" fmla="*/ 80211 h 12192000"/>
              <a:gd name="connsiteX344" fmla="*/ 7780421 w 12192000"/>
              <a:gd name="connsiteY344" fmla="*/ 80211 h 12192000"/>
              <a:gd name="connsiteX345" fmla="*/ 7780421 w 12192000"/>
              <a:gd name="connsiteY345" fmla="*/ 2005263 h 12192000"/>
              <a:gd name="connsiteX346" fmla="*/ 6653463 w 12192000"/>
              <a:gd name="connsiteY346" fmla="*/ 2005263 h 12192000"/>
              <a:gd name="connsiteX347" fmla="*/ 4728411 w 12192000"/>
              <a:gd name="connsiteY347" fmla="*/ 80211 h 12192000"/>
              <a:gd name="connsiteX348" fmla="*/ 4491790 w 12192000"/>
              <a:gd name="connsiteY348" fmla="*/ 236621 h 12192000"/>
              <a:gd name="connsiteX349" fmla="*/ 4335379 w 12192000"/>
              <a:gd name="connsiteY349" fmla="*/ 0 h 12192000"/>
              <a:gd name="connsiteX350" fmla="*/ 4418397 w 12192000"/>
              <a:gd name="connsiteY350" fmla="*/ 0 h 12192000"/>
              <a:gd name="connsiteX351" fmla="*/ 4491950 w 12192000"/>
              <a:gd name="connsiteY351" fmla="*/ 153424 h 12192000"/>
              <a:gd name="connsiteX352" fmla="*/ 4645393 w 12192000"/>
              <a:gd name="connsiteY352" fmla="*/ 79853 h 12192000"/>
              <a:gd name="connsiteX353" fmla="*/ 4645393 w 12192000"/>
              <a:gd name="connsiteY353" fmla="*/ 0 h 12192000"/>
              <a:gd name="connsiteX354" fmla="*/ 7138737 w 12192000"/>
              <a:gd name="connsiteY354" fmla="*/ 0 h 12192000"/>
              <a:gd name="connsiteX355" fmla="*/ 7138737 w 12192000"/>
              <a:gd name="connsiteY355" fmla="*/ 1363579 h 12192000"/>
              <a:gd name="connsiteX356" fmla="*/ 6416842 w 12192000"/>
              <a:gd name="connsiteY356" fmla="*/ 1363579 h 12192000"/>
              <a:gd name="connsiteX357" fmla="*/ 6416842 w 12192000"/>
              <a:gd name="connsiteY357" fmla="*/ 878305 h 12192000"/>
              <a:gd name="connsiteX358" fmla="*/ 6260472 w 12192000"/>
              <a:gd name="connsiteY358" fmla="*/ 641724 h 12192000"/>
              <a:gd name="connsiteX359" fmla="*/ 6497053 w 12192000"/>
              <a:gd name="connsiteY359" fmla="*/ 485354 h 12192000"/>
              <a:gd name="connsiteX360" fmla="*/ 6653423 w 12192000"/>
              <a:gd name="connsiteY360" fmla="*/ 721935 h 12192000"/>
              <a:gd name="connsiteX361" fmla="*/ 6497053 w 12192000"/>
              <a:gd name="connsiteY361" fmla="*/ 878305 h 12192000"/>
              <a:gd name="connsiteX362" fmla="*/ 6497053 w 12192000"/>
              <a:gd name="connsiteY362" fmla="*/ 1283368 h 12192000"/>
              <a:gd name="connsiteX363" fmla="*/ 7058527 w 12192000"/>
              <a:gd name="connsiteY363" fmla="*/ 1283368 h 12192000"/>
              <a:gd name="connsiteX364" fmla="*/ 7058527 w 12192000"/>
              <a:gd name="connsiteY364" fmla="*/ 80211 h 12192000"/>
              <a:gd name="connsiteX365" fmla="*/ 4728411 w 12192000"/>
              <a:gd name="connsiteY365" fmla="*/ 80211 h 12192000"/>
              <a:gd name="connsiteX366" fmla="*/ 4728411 w 12192000"/>
              <a:gd name="connsiteY366" fmla="*/ 3930316 h 12192000"/>
              <a:gd name="connsiteX367" fmla="*/ 4491830 w 12192000"/>
              <a:gd name="connsiteY367" fmla="*/ 4086686 h 12192000"/>
              <a:gd name="connsiteX368" fmla="*/ 4335459 w 12192000"/>
              <a:gd name="connsiteY368" fmla="*/ 3850105 h 12192000"/>
              <a:gd name="connsiteX369" fmla="*/ 4572040 w 12192000"/>
              <a:gd name="connsiteY369" fmla="*/ 3693735 h 12192000"/>
              <a:gd name="connsiteX370" fmla="*/ 4728411 w 12192000"/>
              <a:gd name="connsiteY370" fmla="*/ 3850105 h 12192000"/>
              <a:gd name="connsiteX371" fmla="*/ 5494421 w 12192000"/>
              <a:gd name="connsiteY371" fmla="*/ 3850105 h 12192000"/>
              <a:gd name="connsiteX372" fmla="*/ 6777790 w 12192000"/>
              <a:gd name="connsiteY372" fmla="*/ 2566737 h 12192000"/>
              <a:gd name="connsiteX373" fmla="*/ 8341895 w 12192000"/>
              <a:gd name="connsiteY373" fmla="*/ 2566737 h 12192000"/>
              <a:gd name="connsiteX374" fmla="*/ 8341895 w 12192000"/>
              <a:gd name="connsiteY374" fmla="*/ 878305 h 12192000"/>
              <a:gd name="connsiteX375" fmla="*/ 8185524 w 12192000"/>
              <a:gd name="connsiteY375" fmla="*/ 641724 h 12192000"/>
              <a:gd name="connsiteX376" fmla="*/ 8422105 w 12192000"/>
              <a:gd name="connsiteY376" fmla="*/ 485354 h 12192000"/>
              <a:gd name="connsiteX377" fmla="*/ 8578476 w 12192000"/>
              <a:gd name="connsiteY377" fmla="*/ 721935 h 12192000"/>
              <a:gd name="connsiteX378" fmla="*/ 8422105 w 12192000"/>
              <a:gd name="connsiteY378" fmla="*/ 878305 h 12192000"/>
              <a:gd name="connsiteX379" fmla="*/ 8422105 w 12192000"/>
              <a:gd name="connsiteY379" fmla="*/ 2646948 h 12192000"/>
              <a:gd name="connsiteX380" fmla="*/ 6811077 w 12192000"/>
              <a:gd name="connsiteY380" fmla="*/ 2646948 h 12192000"/>
              <a:gd name="connsiteX381" fmla="*/ 5527709 w 12192000"/>
              <a:gd name="connsiteY381" fmla="*/ 3930316 h 12192000"/>
              <a:gd name="connsiteX382" fmla="*/ 4728411 w 12192000"/>
              <a:gd name="connsiteY382" fmla="*/ 3930316 h 12192000"/>
              <a:gd name="connsiteX383" fmla="*/ 5855369 w 12192000"/>
              <a:gd name="connsiteY383" fmla="*/ 7543801 h 12192000"/>
              <a:gd name="connsiteX384" fmla="*/ 6011739 w 12192000"/>
              <a:gd name="connsiteY384" fmla="*/ 7780381 h 12192000"/>
              <a:gd name="connsiteX385" fmla="*/ 5775158 w 12192000"/>
              <a:gd name="connsiteY385" fmla="*/ 7936751 h 12192000"/>
              <a:gd name="connsiteX386" fmla="*/ 5618788 w 12192000"/>
              <a:gd name="connsiteY386" fmla="*/ 7700170 h 12192000"/>
              <a:gd name="connsiteX387" fmla="*/ 5775158 w 12192000"/>
              <a:gd name="connsiteY387" fmla="*/ 7543801 h 12192000"/>
              <a:gd name="connsiteX388" fmla="*/ 5775158 w 12192000"/>
              <a:gd name="connsiteY388" fmla="*/ 4475346 h 12192000"/>
              <a:gd name="connsiteX389" fmla="*/ 7042083 w 12192000"/>
              <a:gd name="connsiteY389" fmla="*/ 3208421 h 12192000"/>
              <a:gd name="connsiteX390" fmla="*/ 8983579 w 12192000"/>
              <a:gd name="connsiteY390" fmla="*/ 3208421 h 12192000"/>
              <a:gd name="connsiteX391" fmla="*/ 8983579 w 12192000"/>
              <a:gd name="connsiteY391" fmla="*/ 878305 h 12192000"/>
              <a:gd name="connsiteX392" fmla="*/ 8827208 w 12192000"/>
              <a:gd name="connsiteY392" fmla="*/ 641724 h 12192000"/>
              <a:gd name="connsiteX393" fmla="*/ 9063789 w 12192000"/>
              <a:gd name="connsiteY393" fmla="*/ 485354 h 12192000"/>
              <a:gd name="connsiteX394" fmla="*/ 9220160 w 12192000"/>
              <a:gd name="connsiteY394" fmla="*/ 721935 h 12192000"/>
              <a:gd name="connsiteX395" fmla="*/ 9063789 w 12192000"/>
              <a:gd name="connsiteY395" fmla="*/ 878305 h 12192000"/>
              <a:gd name="connsiteX396" fmla="*/ 9063789 w 12192000"/>
              <a:gd name="connsiteY396" fmla="*/ 3288632 h 12192000"/>
              <a:gd name="connsiteX397" fmla="*/ 7074970 w 12192000"/>
              <a:gd name="connsiteY397" fmla="*/ 3288632 h 12192000"/>
              <a:gd name="connsiteX398" fmla="*/ 5855369 w 12192000"/>
              <a:gd name="connsiteY398" fmla="*/ 4508233 h 12192000"/>
              <a:gd name="connsiteX399" fmla="*/ 5855369 w 12192000"/>
              <a:gd name="connsiteY399" fmla="*/ 7543801 h 12192000"/>
              <a:gd name="connsiteX400" fmla="*/ 6497053 w 12192000"/>
              <a:gd name="connsiteY400" fmla="*/ 8827169 h 12192000"/>
              <a:gd name="connsiteX401" fmla="*/ 6653423 w 12192000"/>
              <a:gd name="connsiteY401" fmla="*/ 9063749 h 12192000"/>
              <a:gd name="connsiteX402" fmla="*/ 6416842 w 12192000"/>
              <a:gd name="connsiteY402" fmla="*/ 9220120 h 12192000"/>
              <a:gd name="connsiteX403" fmla="*/ 6260472 w 12192000"/>
              <a:gd name="connsiteY403" fmla="*/ 8983539 h 12192000"/>
              <a:gd name="connsiteX404" fmla="*/ 6416842 w 12192000"/>
              <a:gd name="connsiteY404" fmla="*/ 8827169 h 12192000"/>
              <a:gd name="connsiteX405" fmla="*/ 6416842 w 12192000"/>
              <a:gd name="connsiteY405" fmla="*/ 4836294 h 12192000"/>
              <a:gd name="connsiteX406" fmla="*/ 7403031 w 12192000"/>
              <a:gd name="connsiteY406" fmla="*/ 3850105 h 12192000"/>
              <a:gd name="connsiteX407" fmla="*/ 12035590 w 12192000"/>
              <a:gd name="connsiteY407" fmla="*/ 3850105 h 12192000"/>
              <a:gd name="connsiteX408" fmla="*/ 12192000 w 12192000"/>
              <a:gd name="connsiteY408" fmla="*/ 3693695 h 12192000"/>
              <a:gd name="connsiteX409" fmla="*/ 12192000 w 12192000"/>
              <a:gd name="connsiteY409" fmla="*/ 3776713 h 12192000"/>
              <a:gd name="connsiteX410" fmla="*/ 12118446 w 12192000"/>
              <a:gd name="connsiteY410" fmla="*/ 3930135 h 12192000"/>
              <a:gd name="connsiteX411" fmla="*/ 12192000 w 12192000"/>
              <a:gd name="connsiteY411" fmla="*/ 4003709 h 12192000"/>
              <a:gd name="connsiteX412" fmla="*/ 12192000 w 12192000"/>
              <a:gd name="connsiteY412" fmla="*/ 4086727 h 12192000"/>
              <a:gd name="connsiteX413" fmla="*/ 12035590 w 12192000"/>
              <a:gd name="connsiteY413" fmla="*/ 3930316 h 12192000"/>
              <a:gd name="connsiteX414" fmla="*/ 7435917 w 12192000"/>
              <a:gd name="connsiteY414" fmla="*/ 3930316 h 12192000"/>
              <a:gd name="connsiteX415" fmla="*/ 6497053 w 12192000"/>
              <a:gd name="connsiteY415" fmla="*/ 4869180 h 12192000"/>
              <a:gd name="connsiteX416" fmla="*/ 6497053 w 12192000"/>
              <a:gd name="connsiteY416" fmla="*/ 8827169 h 12192000"/>
              <a:gd name="connsiteX417" fmla="*/ 721895 w 12192000"/>
              <a:gd name="connsiteY417" fmla="*/ 6260432 h 12192000"/>
              <a:gd name="connsiteX418" fmla="*/ 878265 w 12192000"/>
              <a:gd name="connsiteY418" fmla="*/ 6497012 h 12192000"/>
              <a:gd name="connsiteX419" fmla="*/ 641684 w 12192000"/>
              <a:gd name="connsiteY419" fmla="*/ 6653383 h 12192000"/>
              <a:gd name="connsiteX420" fmla="*/ 485314 w 12192000"/>
              <a:gd name="connsiteY420" fmla="*/ 6416802 h 12192000"/>
              <a:gd name="connsiteX421" fmla="*/ 641684 w 12192000"/>
              <a:gd name="connsiteY421" fmla="*/ 6260432 h 12192000"/>
              <a:gd name="connsiteX422" fmla="*/ 641684 w 12192000"/>
              <a:gd name="connsiteY422" fmla="*/ 6119662 h 12192000"/>
              <a:gd name="connsiteX423" fmla="*/ 2566737 w 12192000"/>
              <a:gd name="connsiteY423" fmla="*/ 4194610 h 12192000"/>
              <a:gd name="connsiteX424" fmla="*/ 2566737 w 12192000"/>
              <a:gd name="connsiteY424" fmla="*/ 1925053 h 12192000"/>
              <a:gd name="connsiteX425" fmla="*/ 3850105 w 12192000"/>
              <a:gd name="connsiteY425" fmla="*/ 1925053 h 12192000"/>
              <a:gd name="connsiteX426" fmla="*/ 3850105 w 12192000"/>
              <a:gd name="connsiteY426" fmla="*/ 0 h 12192000"/>
              <a:gd name="connsiteX427" fmla="*/ 3930316 w 12192000"/>
              <a:gd name="connsiteY427" fmla="*/ 0 h 12192000"/>
              <a:gd name="connsiteX428" fmla="*/ 3930316 w 12192000"/>
              <a:gd name="connsiteY428" fmla="*/ 2005263 h 12192000"/>
              <a:gd name="connsiteX429" fmla="*/ 2646947 w 12192000"/>
              <a:gd name="connsiteY429" fmla="*/ 2005263 h 12192000"/>
              <a:gd name="connsiteX430" fmla="*/ 2646947 w 12192000"/>
              <a:gd name="connsiteY430" fmla="*/ 4227496 h 12192000"/>
              <a:gd name="connsiteX431" fmla="*/ 721895 w 12192000"/>
              <a:gd name="connsiteY431" fmla="*/ 6152549 h 12192000"/>
              <a:gd name="connsiteX432" fmla="*/ 721895 w 12192000"/>
              <a:gd name="connsiteY432" fmla="*/ 6260432 h 12192000"/>
              <a:gd name="connsiteX433" fmla="*/ 2005263 w 12192000"/>
              <a:gd name="connsiteY433" fmla="*/ 2161674 h 12192000"/>
              <a:gd name="connsiteX434" fmla="*/ 2005263 w 12192000"/>
              <a:gd name="connsiteY434" fmla="*/ 3906654 h 12192000"/>
              <a:gd name="connsiteX435" fmla="*/ 80211 w 12192000"/>
              <a:gd name="connsiteY435" fmla="*/ 5831707 h 12192000"/>
              <a:gd name="connsiteX436" fmla="*/ 80211 w 12192000"/>
              <a:gd name="connsiteY436" fmla="*/ 8341895 h 12192000"/>
              <a:gd name="connsiteX437" fmla="*/ 1126958 w 12192000"/>
              <a:gd name="connsiteY437" fmla="*/ 8341895 h 12192000"/>
              <a:gd name="connsiteX438" fmla="*/ 1363539 w 12192000"/>
              <a:gd name="connsiteY438" fmla="*/ 8185524 h 12192000"/>
              <a:gd name="connsiteX439" fmla="*/ 1519909 w 12192000"/>
              <a:gd name="connsiteY439" fmla="*/ 8422105 h 12192000"/>
              <a:gd name="connsiteX440" fmla="*/ 1283328 w 12192000"/>
              <a:gd name="connsiteY440" fmla="*/ 8578476 h 12192000"/>
              <a:gd name="connsiteX441" fmla="*/ 1126958 w 12192000"/>
              <a:gd name="connsiteY441" fmla="*/ 8422105 h 12192000"/>
              <a:gd name="connsiteX442" fmla="*/ 0 w 12192000"/>
              <a:gd name="connsiteY442" fmla="*/ 8422105 h 12192000"/>
              <a:gd name="connsiteX443" fmla="*/ 0 w 12192000"/>
              <a:gd name="connsiteY443" fmla="*/ 5798820 h 12192000"/>
              <a:gd name="connsiteX444" fmla="*/ 1925053 w 12192000"/>
              <a:gd name="connsiteY444" fmla="*/ 3873767 h 12192000"/>
              <a:gd name="connsiteX445" fmla="*/ 1925053 w 12192000"/>
              <a:gd name="connsiteY445" fmla="*/ 2161674 h 12192000"/>
              <a:gd name="connsiteX446" fmla="*/ 1768682 w 12192000"/>
              <a:gd name="connsiteY446" fmla="*/ 1925093 h 12192000"/>
              <a:gd name="connsiteX447" fmla="*/ 2005263 w 12192000"/>
              <a:gd name="connsiteY447" fmla="*/ 1768722 h 12192000"/>
              <a:gd name="connsiteX448" fmla="*/ 2161634 w 12192000"/>
              <a:gd name="connsiteY448" fmla="*/ 2005303 h 12192000"/>
              <a:gd name="connsiteX449" fmla="*/ 2005263 w 12192000"/>
              <a:gd name="connsiteY449" fmla="*/ 2161674 h 12192000"/>
              <a:gd name="connsiteX450" fmla="*/ 1363579 w 12192000"/>
              <a:gd name="connsiteY450" fmla="*/ 2803358 h 12192000"/>
              <a:gd name="connsiteX451" fmla="*/ 1363579 w 12192000"/>
              <a:gd name="connsiteY451" fmla="*/ 3585812 h 12192000"/>
              <a:gd name="connsiteX452" fmla="*/ 0 w 12192000"/>
              <a:gd name="connsiteY452" fmla="*/ 4949391 h 12192000"/>
              <a:gd name="connsiteX453" fmla="*/ 0 w 12192000"/>
              <a:gd name="connsiteY453" fmla="*/ 4836294 h 12192000"/>
              <a:gd name="connsiteX454" fmla="*/ 1283368 w 12192000"/>
              <a:gd name="connsiteY454" fmla="*/ 3552925 h 12192000"/>
              <a:gd name="connsiteX455" fmla="*/ 1283368 w 12192000"/>
              <a:gd name="connsiteY455" fmla="*/ 2803358 h 12192000"/>
              <a:gd name="connsiteX456" fmla="*/ 1126998 w 12192000"/>
              <a:gd name="connsiteY456" fmla="*/ 2566777 h 12192000"/>
              <a:gd name="connsiteX457" fmla="*/ 1363579 w 12192000"/>
              <a:gd name="connsiteY457" fmla="*/ 2410407 h 12192000"/>
              <a:gd name="connsiteX458" fmla="*/ 1519949 w 12192000"/>
              <a:gd name="connsiteY458" fmla="*/ 2646988 h 12192000"/>
              <a:gd name="connsiteX459" fmla="*/ 1363579 w 12192000"/>
              <a:gd name="connsiteY459" fmla="*/ 2803358 h 12192000"/>
              <a:gd name="connsiteX460" fmla="*/ 485274 w 12192000"/>
              <a:gd name="connsiteY460" fmla="*/ 1283368 h 12192000"/>
              <a:gd name="connsiteX461" fmla="*/ 721855 w 12192000"/>
              <a:gd name="connsiteY461" fmla="*/ 1126998 h 12192000"/>
              <a:gd name="connsiteX462" fmla="*/ 878225 w 12192000"/>
              <a:gd name="connsiteY462" fmla="*/ 1363579 h 12192000"/>
              <a:gd name="connsiteX463" fmla="*/ 641644 w 12192000"/>
              <a:gd name="connsiteY463" fmla="*/ 1519949 h 12192000"/>
              <a:gd name="connsiteX464" fmla="*/ 485274 w 12192000"/>
              <a:gd name="connsiteY464" fmla="*/ 1363579 h 12192000"/>
              <a:gd name="connsiteX465" fmla="*/ 377391 w 12192000"/>
              <a:gd name="connsiteY465" fmla="*/ 1363579 h 12192000"/>
              <a:gd name="connsiteX466" fmla="*/ 0 w 12192000"/>
              <a:gd name="connsiteY466" fmla="*/ 1740970 h 12192000"/>
              <a:gd name="connsiteX467" fmla="*/ 0 w 12192000"/>
              <a:gd name="connsiteY467" fmla="*/ 1628274 h 12192000"/>
              <a:gd name="connsiteX468" fmla="*/ 344504 w 12192000"/>
              <a:gd name="connsiteY468" fmla="*/ 1283368 h 12192000"/>
              <a:gd name="connsiteX469" fmla="*/ 485274 w 12192000"/>
              <a:gd name="connsiteY469" fmla="*/ 1283368 h 12192000"/>
              <a:gd name="connsiteX470" fmla="*/ 11145252 w 12192000"/>
              <a:gd name="connsiteY470" fmla="*/ 2005263 h 12192000"/>
              <a:gd name="connsiteX471" fmla="*/ 10908672 w 12192000"/>
              <a:gd name="connsiteY471" fmla="*/ 2161634 h 12192000"/>
              <a:gd name="connsiteX472" fmla="*/ 10752301 w 12192000"/>
              <a:gd name="connsiteY472" fmla="*/ 1925053 h 12192000"/>
              <a:gd name="connsiteX473" fmla="*/ 10988882 w 12192000"/>
              <a:gd name="connsiteY473" fmla="*/ 1768682 h 12192000"/>
              <a:gd name="connsiteX474" fmla="*/ 11145252 w 12192000"/>
              <a:gd name="connsiteY474" fmla="*/ 1925053 h 12192000"/>
              <a:gd name="connsiteX475" fmla="*/ 11894820 w 12192000"/>
              <a:gd name="connsiteY475" fmla="*/ 1925053 h 12192000"/>
              <a:gd name="connsiteX476" fmla="*/ 12192000 w 12192000"/>
              <a:gd name="connsiteY476" fmla="*/ 1627873 h 12192000"/>
              <a:gd name="connsiteX477" fmla="*/ 12192000 w 12192000"/>
              <a:gd name="connsiteY477" fmla="*/ 1740970 h 12192000"/>
              <a:gd name="connsiteX478" fmla="*/ 11927706 w 12192000"/>
              <a:gd name="connsiteY478" fmla="*/ 2005263 h 12192000"/>
              <a:gd name="connsiteX479" fmla="*/ 11145252 w 12192000"/>
              <a:gd name="connsiteY479" fmla="*/ 2005263 h 12192000"/>
              <a:gd name="connsiteX480" fmla="*/ 10503568 w 12192000"/>
              <a:gd name="connsiteY480" fmla="*/ 8422105 h 12192000"/>
              <a:gd name="connsiteX481" fmla="*/ 10266988 w 12192000"/>
              <a:gd name="connsiteY481" fmla="*/ 8578476 h 12192000"/>
              <a:gd name="connsiteX482" fmla="*/ 10110617 w 12192000"/>
              <a:gd name="connsiteY482" fmla="*/ 8341895 h 12192000"/>
              <a:gd name="connsiteX483" fmla="*/ 10347198 w 12192000"/>
              <a:gd name="connsiteY483" fmla="*/ 8185524 h 12192000"/>
              <a:gd name="connsiteX484" fmla="*/ 10503568 w 12192000"/>
              <a:gd name="connsiteY484" fmla="*/ 8341895 h 12192000"/>
              <a:gd name="connsiteX485" fmla="*/ 11550316 w 12192000"/>
              <a:gd name="connsiteY485" fmla="*/ 8341895 h 12192000"/>
              <a:gd name="connsiteX486" fmla="*/ 11550316 w 12192000"/>
              <a:gd name="connsiteY486" fmla="*/ 5477978 h 12192000"/>
              <a:gd name="connsiteX487" fmla="*/ 12192000 w 12192000"/>
              <a:gd name="connsiteY487" fmla="*/ 4836294 h 12192000"/>
              <a:gd name="connsiteX488" fmla="*/ 12192000 w 12192000"/>
              <a:gd name="connsiteY488" fmla="*/ 4949391 h 12192000"/>
              <a:gd name="connsiteX489" fmla="*/ 11630526 w 12192000"/>
              <a:gd name="connsiteY489" fmla="*/ 5510865 h 12192000"/>
              <a:gd name="connsiteX490" fmla="*/ 11630526 w 12192000"/>
              <a:gd name="connsiteY490" fmla="*/ 8422105 h 12192000"/>
              <a:gd name="connsiteX491" fmla="*/ 10503568 w 12192000"/>
              <a:gd name="connsiteY491" fmla="*/ 8422105 h 12192000"/>
              <a:gd name="connsiteX492" fmla="*/ 2161674 w 12192000"/>
              <a:gd name="connsiteY492" fmla="*/ 9705474 h 12192000"/>
              <a:gd name="connsiteX493" fmla="*/ 1925093 w 12192000"/>
              <a:gd name="connsiteY493" fmla="*/ 9861844 h 12192000"/>
              <a:gd name="connsiteX494" fmla="*/ 1768722 w 12192000"/>
              <a:gd name="connsiteY494" fmla="*/ 9625263 h 12192000"/>
              <a:gd name="connsiteX495" fmla="*/ 2005303 w 12192000"/>
              <a:gd name="connsiteY495" fmla="*/ 9468893 h 12192000"/>
              <a:gd name="connsiteX496" fmla="*/ 2161674 w 12192000"/>
              <a:gd name="connsiteY496" fmla="*/ 9625263 h 12192000"/>
              <a:gd name="connsiteX497" fmla="*/ 2566737 w 12192000"/>
              <a:gd name="connsiteY497" fmla="*/ 9625263 h 12192000"/>
              <a:gd name="connsiteX498" fmla="*/ 2566737 w 12192000"/>
              <a:gd name="connsiteY498" fmla="*/ 8719285 h 12192000"/>
              <a:gd name="connsiteX499" fmla="*/ 1627873 w 12192000"/>
              <a:gd name="connsiteY499" fmla="*/ 7780421 h 12192000"/>
              <a:gd name="connsiteX500" fmla="*/ 878305 w 12192000"/>
              <a:gd name="connsiteY500" fmla="*/ 7780421 h 12192000"/>
              <a:gd name="connsiteX501" fmla="*/ 641724 w 12192000"/>
              <a:gd name="connsiteY501" fmla="*/ 7936792 h 12192000"/>
              <a:gd name="connsiteX502" fmla="*/ 485354 w 12192000"/>
              <a:gd name="connsiteY502" fmla="*/ 7700211 h 12192000"/>
              <a:gd name="connsiteX503" fmla="*/ 721935 w 12192000"/>
              <a:gd name="connsiteY503" fmla="*/ 7543840 h 12192000"/>
              <a:gd name="connsiteX504" fmla="*/ 878305 w 12192000"/>
              <a:gd name="connsiteY504" fmla="*/ 7700211 h 12192000"/>
              <a:gd name="connsiteX505" fmla="*/ 1660759 w 12192000"/>
              <a:gd name="connsiteY505" fmla="*/ 7700211 h 12192000"/>
              <a:gd name="connsiteX506" fmla="*/ 2646947 w 12192000"/>
              <a:gd name="connsiteY506" fmla="*/ 8686399 h 12192000"/>
              <a:gd name="connsiteX507" fmla="*/ 2646947 w 12192000"/>
              <a:gd name="connsiteY507" fmla="*/ 9705474 h 12192000"/>
              <a:gd name="connsiteX508" fmla="*/ 2161674 w 12192000"/>
              <a:gd name="connsiteY508" fmla="*/ 9705474 h 12192000"/>
              <a:gd name="connsiteX509" fmla="*/ 8185485 w 12192000"/>
              <a:gd name="connsiteY509" fmla="*/ 10266947 h 12192000"/>
              <a:gd name="connsiteX510" fmla="*/ 8422065 w 12192000"/>
              <a:gd name="connsiteY510" fmla="*/ 10110577 h 12192000"/>
              <a:gd name="connsiteX511" fmla="*/ 8578435 w 12192000"/>
              <a:gd name="connsiteY511" fmla="*/ 10347158 h 12192000"/>
              <a:gd name="connsiteX512" fmla="*/ 8341855 w 12192000"/>
              <a:gd name="connsiteY512" fmla="*/ 10503528 h 12192000"/>
              <a:gd name="connsiteX513" fmla="*/ 8185485 w 12192000"/>
              <a:gd name="connsiteY513" fmla="*/ 10347158 h 12192000"/>
              <a:gd name="connsiteX514" fmla="*/ 3850105 w 12192000"/>
              <a:gd name="connsiteY514" fmla="*/ 10347158 h 12192000"/>
              <a:gd name="connsiteX515" fmla="*/ 3850105 w 12192000"/>
              <a:gd name="connsiteY515" fmla="*/ 8077200 h 12192000"/>
              <a:gd name="connsiteX516" fmla="*/ 2269958 w 12192000"/>
              <a:gd name="connsiteY516" fmla="*/ 6497053 h 12192000"/>
              <a:gd name="connsiteX517" fmla="*/ 1519990 w 12192000"/>
              <a:gd name="connsiteY517" fmla="*/ 6497053 h 12192000"/>
              <a:gd name="connsiteX518" fmla="*/ 1283409 w 12192000"/>
              <a:gd name="connsiteY518" fmla="*/ 6653423 h 12192000"/>
              <a:gd name="connsiteX519" fmla="*/ 1127038 w 12192000"/>
              <a:gd name="connsiteY519" fmla="*/ 6416842 h 12192000"/>
              <a:gd name="connsiteX520" fmla="*/ 1363619 w 12192000"/>
              <a:gd name="connsiteY520" fmla="*/ 6260472 h 12192000"/>
              <a:gd name="connsiteX521" fmla="*/ 1519990 w 12192000"/>
              <a:gd name="connsiteY521" fmla="*/ 6416842 h 12192000"/>
              <a:gd name="connsiteX522" fmla="*/ 2302042 w 12192000"/>
              <a:gd name="connsiteY522" fmla="*/ 6416842 h 12192000"/>
              <a:gd name="connsiteX523" fmla="*/ 3930316 w 12192000"/>
              <a:gd name="connsiteY523" fmla="*/ 8045116 h 12192000"/>
              <a:gd name="connsiteX524" fmla="*/ 3930316 w 12192000"/>
              <a:gd name="connsiteY524" fmla="*/ 10266947 h 12192000"/>
              <a:gd name="connsiteX525" fmla="*/ 8185485 w 12192000"/>
              <a:gd name="connsiteY525" fmla="*/ 10266947 h 12192000"/>
              <a:gd name="connsiteX526" fmla="*/ 2161674 w 12192000"/>
              <a:gd name="connsiteY526" fmla="*/ 10347158 h 12192000"/>
              <a:gd name="connsiteX527" fmla="*/ 1925093 w 12192000"/>
              <a:gd name="connsiteY527" fmla="*/ 10503528 h 12192000"/>
              <a:gd name="connsiteX528" fmla="*/ 1768722 w 12192000"/>
              <a:gd name="connsiteY528" fmla="*/ 10266947 h 12192000"/>
              <a:gd name="connsiteX529" fmla="*/ 2005303 w 12192000"/>
              <a:gd name="connsiteY529" fmla="*/ 10110577 h 12192000"/>
              <a:gd name="connsiteX530" fmla="*/ 2161674 w 12192000"/>
              <a:gd name="connsiteY530" fmla="*/ 10266947 h 12192000"/>
              <a:gd name="connsiteX531" fmla="*/ 3208421 w 12192000"/>
              <a:gd name="connsiteY531" fmla="*/ 10266947 h 12192000"/>
              <a:gd name="connsiteX532" fmla="*/ 3208421 w 12192000"/>
              <a:gd name="connsiteY532" fmla="*/ 8398443 h 12192000"/>
              <a:gd name="connsiteX533" fmla="*/ 1948715 w 12192000"/>
              <a:gd name="connsiteY533" fmla="*/ 7138737 h 12192000"/>
              <a:gd name="connsiteX534" fmla="*/ 878305 w 12192000"/>
              <a:gd name="connsiteY534" fmla="*/ 7138737 h 12192000"/>
              <a:gd name="connsiteX535" fmla="*/ 641724 w 12192000"/>
              <a:gd name="connsiteY535" fmla="*/ 7295108 h 12192000"/>
              <a:gd name="connsiteX536" fmla="*/ 485354 w 12192000"/>
              <a:gd name="connsiteY536" fmla="*/ 7058527 h 12192000"/>
              <a:gd name="connsiteX537" fmla="*/ 721935 w 12192000"/>
              <a:gd name="connsiteY537" fmla="*/ 6902156 h 12192000"/>
              <a:gd name="connsiteX538" fmla="*/ 878305 w 12192000"/>
              <a:gd name="connsiteY538" fmla="*/ 7058527 h 12192000"/>
              <a:gd name="connsiteX539" fmla="*/ 1981601 w 12192000"/>
              <a:gd name="connsiteY539" fmla="*/ 7058527 h 12192000"/>
              <a:gd name="connsiteX540" fmla="*/ 3288632 w 12192000"/>
              <a:gd name="connsiteY540" fmla="*/ 8365557 h 12192000"/>
              <a:gd name="connsiteX541" fmla="*/ 3288632 w 12192000"/>
              <a:gd name="connsiteY541" fmla="*/ 10347158 h 12192000"/>
              <a:gd name="connsiteX542" fmla="*/ 2161674 w 12192000"/>
              <a:gd name="connsiteY542" fmla="*/ 10347158 h 12192000"/>
              <a:gd name="connsiteX543" fmla="*/ 1363579 w 12192000"/>
              <a:gd name="connsiteY543" fmla="*/ 1596190 h 12192000"/>
              <a:gd name="connsiteX544" fmla="*/ 1363579 w 12192000"/>
              <a:gd name="connsiteY544" fmla="*/ 1660759 h 12192000"/>
              <a:gd name="connsiteX545" fmla="*/ 377391 w 12192000"/>
              <a:gd name="connsiteY545" fmla="*/ 2646948 h 12192000"/>
              <a:gd name="connsiteX546" fmla="*/ 0 w 12192000"/>
              <a:gd name="connsiteY546" fmla="*/ 2646948 h 12192000"/>
              <a:gd name="connsiteX547" fmla="*/ 0 w 12192000"/>
              <a:gd name="connsiteY547" fmla="*/ 2566737 h 12192000"/>
              <a:gd name="connsiteX548" fmla="*/ 344504 w 12192000"/>
              <a:gd name="connsiteY548" fmla="*/ 2566737 h 12192000"/>
              <a:gd name="connsiteX549" fmla="*/ 1283368 w 12192000"/>
              <a:gd name="connsiteY549" fmla="*/ 1627873 h 12192000"/>
              <a:gd name="connsiteX550" fmla="*/ 1283368 w 12192000"/>
              <a:gd name="connsiteY550" fmla="*/ 0 h 12192000"/>
              <a:gd name="connsiteX551" fmla="*/ 1363579 w 12192000"/>
              <a:gd name="connsiteY551" fmla="*/ 0 h 12192000"/>
              <a:gd name="connsiteX552" fmla="*/ 1363579 w 12192000"/>
              <a:gd name="connsiteY552" fmla="*/ 1596190 h 12192000"/>
              <a:gd name="connsiteX553" fmla="*/ 80211 w 12192000"/>
              <a:gd name="connsiteY553" fmla="*/ 12035590 h 12192000"/>
              <a:gd name="connsiteX554" fmla="*/ 236621 w 12192000"/>
              <a:gd name="connsiteY554" fmla="*/ 12192000 h 12192000"/>
              <a:gd name="connsiteX555" fmla="*/ 153603 w 12192000"/>
              <a:gd name="connsiteY555" fmla="*/ 12192000 h 12192000"/>
              <a:gd name="connsiteX556" fmla="*/ 112 w 12192000"/>
              <a:gd name="connsiteY556" fmla="*/ 12118568 h 12192000"/>
              <a:gd name="connsiteX557" fmla="*/ 0 w 12192000"/>
              <a:gd name="connsiteY557" fmla="*/ 12118608 h 12192000"/>
              <a:gd name="connsiteX558" fmla="*/ 0 w 12192000"/>
              <a:gd name="connsiteY558" fmla="*/ 10266947 h 12192000"/>
              <a:gd name="connsiteX559" fmla="*/ 721895 w 12192000"/>
              <a:gd name="connsiteY559" fmla="*/ 10266947 h 12192000"/>
              <a:gd name="connsiteX560" fmla="*/ 721895 w 12192000"/>
              <a:gd name="connsiteY560" fmla="*/ 12192000 h 12192000"/>
              <a:gd name="connsiteX561" fmla="*/ 641684 w 12192000"/>
              <a:gd name="connsiteY561" fmla="*/ 12192000 h 12192000"/>
              <a:gd name="connsiteX562" fmla="*/ 641684 w 12192000"/>
              <a:gd name="connsiteY562" fmla="*/ 10347158 h 12192000"/>
              <a:gd name="connsiteX563" fmla="*/ 80211 w 12192000"/>
              <a:gd name="connsiteY563" fmla="*/ 10347158 h 12192000"/>
              <a:gd name="connsiteX564" fmla="*/ 80211 w 12192000"/>
              <a:gd name="connsiteY564" fmla="*/ 12035590 h 12192000"/>
              <a:gd name="connsiteX565" fmla="*/ 1363579 w 12192000"/>
              <a:gd name="connsiteY565" fmla="*/ 9665368 h 12192000"/>
              <a:gd name="connsiteX566" fmla="*/ 1363579 w 12192000"/>
              <a:gd name="connsiteY566" fmla="*/ 12192000 h 12192000"/>
              <a:gd name="connsiteX567" fmla="*/ 1283368 w 12192000"/>
              <a:gd name="connsiteY567" fmla="*/ 12192000 h 12192000"/>
              <a:gd name="connsiteX568" fmla="*/ 1283368 w 12192000"/>
              <a:gd name="connsiteY568" fmla="*/ 9705474 h 12192000"/>
              <a:gd name="connsiteX569" fmla="*/ 0 w 12192000"/>
              <a:gd name="connsiteY569" fmla="*/ 9705474 h 12192000"/>
              <a:gd name="connsiteX570" fmla="*/ 0 w 12192000"/>
              <a:gd name="connsiteY570" fmla="*/ 9625263 h 12192000"/>
              <a:gd name="connsiteX571" fmla="*/ 1363579 w 12192000"/>
              <a:gd name="connsiteY571" fmla="*/ 9625263 h 12192000"/>
              <a:gd name="connsiteX572" fmla="*/ 1363579 w 12192000"/>
              <a:gd name="connsiteY572" fmla="*/ 9665368 h 12192000"/>
              <a:gd name="connsiteX573" fmla="*/ 681790 w 12192000"/>
              <a:gd name="connsiteY573" fmla="*/ 721895 h 12192000"/>
              <a:gd name="connsiteX574" fmla="*/ 0 w 12192000"/>
              <a:gd name="connsiteY574" fmla="*/ 721895 h 12192000"/>
              <a:gd name="connsiteX575" fmla="*/ 0 w 12192000"/>
              <a:gd name="connsiteY575" fmla="*/ 641684 h 12192000"/>
              <a:gd name="connsiteX576" fmla="*/ 641684 w 12192000"/>
              <a:gd name="connsiteY576" fmla="*/ 641684 h 12192000"/>
              <a:gd name="connsiteX577" fmla="*/ 641684 w 12192000"/>
              <a:gd name="connsiteY577" fmla="*/ 0 h 12192000"/>
              <a:gd name="connsiteX578" fmla="*/ 721895 w 12192000"/>
              <a:gd name="connsiteY578" fmla="*/ 0 h 12192000"/>
              <a:gd name="connsiteX579" fmla="*/ 721895 w 12192000"/>
              <a:gd name="connsiteY579" fmla="*/ 721895 h 12192000"/>
              <a:gd name="connsiteX580" fmla="*/ 681790 w 12192000"/>
              <a:gd name="connsiteY580" fmla="*/ 721895 h 12192000"/>
              <a:gd name="connsiteX581" fmla="*/ 11630526 w 12192000"/>
              <a:gd name="connsiteY581" fmla="*/ 641684 h 12192000"/>
              <a:gd name="connsiteX582" fmla="*/ 12192000 w 12192000"/>
              <a:gd name="connsiteY582" fmla="*/ 641684 h 12192000"/>
              <a:gd name="connsiteX583" fmla="*/ 12192000 w 12192000"/>
              <a:gd name="connsiteY583" fmla="*/ 721895 h 12192000"/>
              <a:gd name="connsiteX584" fmla="*/ 11550316 w 12192000"/>
              <a:gd name="connsiteY584" fmla="*/ 721895 h 12192000"/>
              <a:gd name="connsiteX585" fmla="*/ 11550316 w 12192000"/>
              <a:gd name="connsiteY585" fmla="*/ 0 h 12192000"/>
              <a:gd name="connsiteX586" fmla="*/ 11630526 w 12192000"/>
              <a:gd name="connsiteY586" fmla="*/ 0 h 12192000"/>
              <a:gd name="connsiteX587" fmla="*/ 11630526 w 12192000"/>
              <a:gd name="connsiteY587" fmla="*/ 641684 h 12192000"/>
              <a:gd name="connsiteX588" fmla="*/ 10347158 w 12192000"/>
              <a:gd name="connsiteY588" fmla="*/ 11590421 h 12192000"/>
              <a:gd name="connsiteX589" fmla="*/ 10347158 w 12192000"/>
              <a:gd name="connsiteY589" fmla="*/ 12192000 h 12192000"/>
              <a:gd name="connsiteX590" fmla="*/ 10266947 w 12192000"/>
              <a:gd name="connsiteY590" fmla="*/ 12192000 h 12192000"/>
              <a:gd name="connsiteX591" fmla="*/ 10266947 w 12192000"/>
              <a:gd name="connsiteY591" fmla="*/ 11630526 h 12192000"/>
              <a:gd name="connsiteX592" fmla="*/ 9705474 w 12192000"/>
              <a:gd name="connsiteY592" fmla="*/ 11630526 h 12192000"/>
              <a:gd name="connsiteX593" fmla="*/ 9705474 w 12192000"/>
              <a:gd name="connsiteY593" fmla="*/ 12192000 h 12192000"/>
              <a:gd name="connsiteX594" fmla="*/ 9625263 w 12192000"/>
              <a:gd name="connsiteY594" fmla="*/ 12192000 h 12192000"/>
              <a:gd name="connsiteX595" fmla="*/ 9625263 w 12192000"/>
              <a:gd name="connsiteY595" fmla="*/ 11550316 h 12192000"/>
              <a:gd name="connsiteX596" fmla="*/ 10347158 w 12192000"/>
              <a:gd name="connsiteY596" fmla="*/ 11550316 h 12192000"/>
              <a:gd name="connsiteX597" fmla="*/ 10347158 w 12192000"/>
              <a:gd name="connsiteY597" fmla="*/ 11590421 h 12192000"/>
              <a:gd name="connsiteX598" fmla="*/ 0 w 12192000"/>
              <a:gd name="connsiteY598" fmla="*/ 3693695 h 12192000"/>
              <a:gd name="connsiteX599" fmla="*/ 236760 w 12192000"/>
              <a:gd name="connsiteY599" fmla="*/ 3851846 h 12192000"/>
              <a:gd name="connsiteX600" fmla="*/ 240632 w 12192000"/>
              <a:gd name="connsiteY600" fmla="*/ 3890211 h 12192000"/>
              <a:gd name="connsiteX601" fmla="*/ 40146 w 12192000"/>
              <a:gd name="connsiteY601" fmla="*/ 4090777 h 12192000"/>
              <a:gd name="connsiteX602" fmla="*/ 0 w 12192000"/>
              <a:gd name="connsiteY602" fmla="*/ 4086727 h 12192000"/>
              <a:gd name="connsiteX603" fmla="*/ 0 w 12192000"/>
              <a:gd name="connsiteY603" fmla="*/ 4003709 h 12192000"/>
              <a:gd name="connsiteX604" fmla="*/ 153424 w 12192000"/>
              <a:gd name="connsiteY604" fmla="*/ 3930135 h 12192000"/>
              <a:gd name="connsiteX605" fmla="*/ 79853 w 12192000"/>
              <a:gd name="connsiteY605" fmla="*/ 3776713 h 12192000"/>
              <a:gd name="connsiteX606" fmla="*/ 0 w 12192000"/>
              <a:gd name="connsiteY606" fmla="*/ 3776713 h 12192000"/>
              <a:gd name="connsiteX607" fmla="*/ 0 w 12192000"/>
              <a:gd name="connsiteY607" fmla="*/ 3693695 h 12192000"/>
              <a:gd name="connsiteX608" fmla="*/ 3208421 w 12192000"/>
              <a:gd name="connsiteY608" fmla="*/ 10908632 h 12192000"/>
              <a:gd name="connsiteX609" fmla="*/ 3288632 w 12192000"/>
              <a:gd name="connsiteY609" fmla="*/ 10908632 h 12192000"/>
              <a:gd name="connsiteX610" fmla="*/ 3288632 w 12192000"/>
              <a:gd name="connsiteY610" fmla="*/ 12192000 h 12192000"/>
              <a:gd name="connsiteX611" fmla="*/ 3208421 w 12192000"/>
              <a:gd name="connsiteY611" fmla="*/ 12192000 h 12192000"/>
              <a:gd name="connsiteX612" fmla="*/ 3208421 w 12192000"/>
              <a:gd name="connsiteY612" fmla="*/ 10908632 h 12192000"/>
              <a:gd name="connsiteX613" fmla="*/ 4728411 w 12192000"/>
              <a:gd name="connsiteY613" fmla="*/ 12192000 h 12192000"/>
              <a:gd name="connsiteX614" fmla="*/ 4645393 w 12192000"/>
              <a:gd name="connsiteY614" fmla="*/ 12192000 h 12192000"/>
              <a:gd name="connsiteX615" fmla="*/ 4491950 w 12192000"/>
              <a:gd name="connsiteY615" fmla="*/ 12118446 h 12192000"/>
              <a:gd name="connsiteX616" fmla="*/ 4418397 w 12192000"/>
              <a:gd name="connsiteY616" fmla="*/ 12192000 h 12192000"/>
              <a:gd name="connsiteX617" fmla="*/ 4335379 w 12192000"/>
              <a:gd name="connsiteY617" fmla="*/ 12192000 h 12192000"/>
              <a:gd name="connsiteX618" fmla="*/ 4571800 w 12192000"/>
              <a:gd name="connsiteY618" fmla="*/ 12035389 h 12192000"/>
              <a:gd name="connsiteX619" fmla="*/ 4728411 w 12192000"/>
              <a:gd name="connsiteY619" fmla="*/ 12192000 h 12192000"/>
              <a:gd name="connsiteX620" fmla="*/ 236621 w 12192000"/>
              <a:gd name="connsiteY620" fmla="*/ 0 h 12192000"/>
              <a:gd name="connsiteX621" fmla="*/ 78265 w 12192000"/>
              <a:gd name="connsiteY621" fmla="*/ 236621 h 12192000"/>
              <a:gd name="connsiteX622" fmla="*/ 0 w 12192000"/>
              <a:gd name="connsiteY622" fmla="*/ 236621 h 12192000"/>
              <a:gd name="connsiteX623" fmla="*/ 0 w 12192000"/>
              <a:gd name="connsiteY623" fmla="*/ 153603 h 12192000"/>
              <a:gd name="connsiteX624" fmla="*/ 153603 w 12192000"/>
              <a:gd name="connsiteY624" fmla="*/ 80406 h 12192000"/>
              <a:gd name="connsiteX625" fmla="*/ 153603 w 12192000"/>
              <a:gd name="connsiteY625" fmla="*/ 0 h 12192000"/>
              <a:gd name="connsiteX626" fmla="*/ 236621 w 12192000"/>
              <a:gd name="connsiteY626" fmla="*/ 0 h 12192000"/>
              <a:gd name="connsiteX627" fmla="*/ 12035590 w 12192000"/>
              <a:gd name="connsiteY627" fmla="*/ 0 h 12192000"/>
              <a:gd name="connsiteX628" fmla="*/ 12118608 w 12192000"/>
              <a:gd name="connsiteY628" fmla="*/ 0 h 12192000"/>
              <a:gd name="connsiteX629" fmla="*/ 12191880 w 12192000"/>
              <a:gd name="connsiteY629" fmla="*/ 153563 h 12192000"/>
              <a:gd name="connsiteX630" fmla="*/ 12192000 w 12192000"/>
              <a:gd name="connsiteY630" fmla="*/ 153603 h 12192000"/>
              <a:gd name="connsiteX631" fmla="*/ 12192000 w 12192000"/>
              <a:gd name="connsiteY631" fmla="*/ 236621 h 12192000"/>
              <a:gd name="connsiteX632" fmla="*/ 12035590 w 12192000"/>
              <a:gd name="connsiteY632" fmla="*/ 79 h 12192000"/>
              <a:gd name="connsiteX633" fmla="*/ 12035590 w 12192000"/>
              <a:gd name="connsiteY633" fmla="*/ 0 h 12192000"/>
              <a:gd name="connsiteX634" fmla="*/ 12192000 w 12192000"/>
              <a:gd name="connsiteY634" fmla="*/ 12035590 h 12192000"/>
              <a:gd name="connsiteX635" fmla="*/ 12192000 w 12192000"/>
              <a:gd name="connsiteY635" fmla="*/ 12118608 h 12192000"/>
              <a:gd name="connsiteX636" fmla="*/ 12118608 w 12192000"/>
              <a:gd name="connsiteY636" fmla="*/ 12192000 h 12192000"/>
              <a:gd name="connsiteX637" fmla="*/ 12035590 w 12192000"/>
              <a:gd name="connsiteY637" fmla="*/ 12192000 h 12192000"/>
              <a:gd name="connsiteX638" fmla="*/ 12192000 w 12192000"/>
              <a:gd name="connsiteY638" fmla="*/ 12035590 h 12192000"/>
              <a:gd name="connsiteX639" fmla="*/ 3890211 w 12192000"/>
              <a:gd name="connsiteY639" fmla="*/ 4010526 h 12192000"/>
              <a:gd name="connsiteX640" fmla="*/ 4010526 w 12192000"/>
              <a:gd name="connsiteY640" fmla="*/ 3890211 h 12192000"/>
              <a:gd name="connsiteX641" fmla="*/ 3890211 w 12192000"/>
              <a:gd name="connsiteY641" fmla="*/ 3769895 h 12192000"/>
              <a:gd name="connsiteX642" fmla="*/ 3769895 w 12192000"/>
              <a:gd name="connsiteY642" fmla="*/ 3890211 h 12192000"/>
              <a:gd name="connsiteX643" fmla="*/ 3890211 w 12192000"/>
              <a:gd name="connsiteY643" fmla="*/ 4010526 h 12192000"/>
              <a:gd name="connsiteX644" fmla="*/ 3890211 w 12192000"/>
              <a:gd name="connsiteY644" fmla="*/ 3368842 h 12192000"/>
              <a:gd name="connsiteX645" fmla="*/ 4010526 w 12192000"/>
              <a:gd name="connsiteY645" fmla="*/ 3248526 h 12192000"/>
              <a:gd name="connsiteX646" fmla="*/ 3890211 w 12192000"/>
              <a:gd name="connsiteY646" fmla="*/ 3128211 h 12192000"/>
              <a:gd name="connsiteX647" fmla="*/ 3769895 w 12192000"/>
              <a:gd name="connsiteY647" fmla="*/ 3248526 h 12192000"/>
              <a:gd name="connsiteX648" fmla="*/ 3890211 w 12192000"/>
              <a:gd name="connsiteY648" fmla="*/ 3368842 h 12192000"/>
              <a:gd name="connsiteX649" fmla="*/ 4531895 w 12192000"/>
              <a:gd name="connsiteY649" fmla="*/ 4010526 h 12192000"/>
              <a:gd name="connsiteX650" fmla="*/ 4652211 w 12192000"/>
              <a:gd name="connsiteY650" fmla="*/ 3890211 h 12192000"/>
              <a:gd name="connsiteX651" fmla="*/ 4531895 w 12192000"/>
              <a:gd name="connsiteY651" fmla="*/ 3769895 h 12192000"/>
              <a:gd name="connsiteX652" fmla="*/ 4411579 w 12192000"/>
              <a:gd name="connsiteY652" fmla="*/ 3890211 h 12192000"/>
              <a:gd name="connsiteX653" fmla="*/ 4531895 w 12192000"/>
              <a:gd name="connsiteY653" fmla="*/ 4010526 h 12192000"/>
              <a:gd name="connsiteX654" fmla="*/ 5173579 w 12192000"/>
              <a:gd name="connsiteY654" fmla="*/ 4652211 h 12192000"/>
              <a:gd name="connsiteX655" fmla="*/ 5293895 w 12192000"/>
              <a:gd name="connsiteY655" fmla="*/ 4531895 h 12192000"/>
              <a:gd name="connsiteX656" fmla="*/ 5173579 w 12192000"/>
              <a:gd name="connsiteY656" fmla="*/ 4411579 h 12192000"/>
              <a:gd name="connsiteX657" fmla="*/ 5053263 w 12192000"/>
              <a:gd name="connsiteY657" fmla="*/ 4531895 h 12192000"/>
              <a:gd name="connsiteX658" fmla="*/ 5173579 w 12192000"/>
              <a:gd name="connsiteY658" fmla="*/ 4652211 h 12192000"/>
              <a:gd name="connsiteX659" fmla="*/ 5173579 w 12192000"/>
              <a:gd name="connsiteY659" fmla="*/ 5293895 h 12192000"/>
              <a:gd name="connsiteX660" fmla="*/ 5293895 w 12192000"/>
              <a:gd name="connsiteY660" fmla="*/ 5173579 h 12192000"/>
              <a:gd name="connsiteX661" fmla="*/ 5173579 w 12192000"/>
              <a:gd name="connsiteY661" fmla="*/ 5053263 h 12192000"/>
              <a:gd name="connsiteX662" fmla="*/ 5053263 w 12192000"/>
              <a:gd name="connsiteY662" fmla="*/ 5173579 h 12192000"/>
              <a:gd name="connsiteX663" fmla="*/ 5173579 w 12192000"/>
              <a:gd name="connsiteY663" fmla="*/ 5293895 h 12192000"/>
              <a:gd name="connsiteX664" fmla="*/ 3248526 w 12192000"/>
              <a:gd name="connsiteY664" fmla="*/ 6577263 h 12192000"/>
              <a:gd name="connsiteX665" fmla="*/ 3368842 w 12192000"/>
              <a:gd name="connsiteY665" fmla="*/ 6456948 h 12192000"/>
              <a:gd name="connsiteX666" fmla="*/ 3248526 w 12192000"/>
              <a:gd name="connsiteY666" fmla="*/ 6336632 h 12192000"/>
              <a:gd name="connsiteX667" fmla="*/ 3128211 w 12192000"/>
              <a:gd name="connsiteY667" fmla="*/ 6456948 h 12192000"/>
              <a:gd name="connsiteX668" fmla="*/ 3248526 w 12192000"/>
              <a:gd name="connsiteY668" fmla="*/ 6577263 h 12192000"/>
              <a:gd name="connsiteX669" fmla="*/ 3890211 w 12192000"/>
              <a:gd name="connsiteY669" fmla="*/ 7218948 h 12192000"/>
              <a:gd name="connsiteX670" fmla="*/ 4010526 w 12192000"/>
              <a:gd name="connsiteY670" fmla="*/ 7098632 h 12192000"/>
              <a:gd name="connsiteX671" fmla="*/ 3890211 w 12192000"/>
              <a:gd name="connsiteY671" fmla="*/ 6978316 h 12192000"/>
              <a:gd name="connsiteX672" fmla="*/ 3769895 w 12192000"/>
              <a:gd name="connsiteY672" fmla="*/ 7098632 h 12192000"/>
              <a:gd name="connsiteX673" fmla="*/ 3890211 w 12192000"/>
              <a:gd name="connsiteY673" fmla="*/ 7218948 h 12192000"/>
              <a:gd name="connsiteX674" fmla="*/ 5173579 w 12192000"/>
              <a:gd name="connsiteY674" fmla="*/ 9144000 h 12192000"/>
              <a:gd name="connsiteX675" fmla="*/ 5293895 w 12192000"/>
              <a:gd name="connsiteY675" fmla="*/ 9023684 h 12192000"/>
              <a:gd name="connsiteX676" fmla="*/ 5173579 w 12192000"/>
              <a:gd name="connsiteY676" fmla="*/ 8903368 h 12192000"/>
              <a:gd name="connsiteX677" fmla="*/ 5053263 w 12192000"/>
              <a:gd name="connsiteY677" fmla="*/ 9023684 h 12192000"/>
              <a:gd name="connsiteX678" fmla="*/ 5173579 w 12192000"/>
              <a:gd name="connsiteY678" fmla="*/ 9144000 h 12192000"/>
              <a:gd name="connsiteX679" fmla="*/ 4531895 w 12192000"/>
              <a:gd name="connsiteY679" fmla="*/ 9785684 h 12192000"/>
              <a:gd name="connsiteX680" fmla="*/ 4652211 w 12192000"/>
              <a:gd name="connsiteY680" fmla="*/ 9665368 h 12192000"/>
              <a:gd name="connsiteX681" fmla="*/ 4531895 w 12192000"/>
              <a:gd name="connsiteY681" fmla="*/ 9545053 h 12192000"/>
              <a:gd name="connsiteX682" fmla="*/ 4411579 w 12192000"/>
              <a:gd name="connsiteY682" fmla="*/ 9665368 h 12192000"/>
              <a:gd name="connsiteX683" fmla="*/ 4531895 w 12192000"/>
              <a:gd name="connsiteY683" fmla="*/ 9785684 h 12192000"/>
              <a:gd name="connsiteX684" fmla="*/ 5815263 w 12192000"/>
              <a:gd name="connsiteY684" fmla="*/ 9144000 h 12192000"/>
              <a:gd name="connsiteX685" fmla="*/ 5935579 w 12192000"/>
              <a:gd name="connsiteY685" fmla="*/ 9023684 h 12192000"/>
              <a:gd name="connsiteX686" fmla="*/ 5815263 w 12192000"/>
              <a:gd name="connsiteY686" fmla="*/ 8903368 h 12192000"/>
              <a:gd name="connsiteX687" fmla="*/ 5694948 w 12192000"/>
              <a:gd name="connsiteY687" fmla="*/ 9023684 h 12192000"/>
              <a:gd name="connsiteX688" fmla="*/ 5815263 w 12192000"/>
              <a:gd name="connsiteY688" fmla="*/ 9144000 h 12192000"/>
              <a:gd name="connsiteX689" fmla="*/ 5815263 w 12192000"/>
              <a:gd name="connsiteY689" fmla="*/ 7860632 h 12192000"/>
              <a:gd name="connsiteX690" fmla="*/ 5935579 w 12192000"/>
              <a:gd name="connsiteY690" fmla="*/ 7740316 h 12192000"/>
              <a:gd name="connsiteX691" fmla="*/ 5815263 w 12192000"/>
              <a:gd name="connsiteY691" fmla="*/ 7620000 h 12192000"/>
              <a:gd name="connsiteX692" fmla="*/ 5694948 w 12192000"/>
              <a:gd name="connsiteY692" fmla="*/ 7740316 h 12192000"/>
              <a:gd name="connsiteX693" fmla="*/ 5815263 w 12192000"/>
              <a:gd name="connsiteY693" fmla="*/ 7860632 h 12192000"/>
              <a:gd name="connsiteX694" fmla="*/ 6456948 w 12192000"/>
              <a:gd name="connsiteY694" fmla="*/ 9144000 h 12192000"/>
              <a:gd name="connsiteX695" fmla="*/ 6577263 w 12192000"/>
              <a:gd name="connsiteY695" fmla="*/ 9023684 h 12192000"/>
              <a:gd name="connsiteX696" fmla="*/ 6456948 w 12192000"/>
              <a:gd name="connsiteY696" fmla="*/ 8903368 h 12192000"/>
              <a:gd name="connsiteX697" fmla="*/ 6336632 w 12192000"/>
              <a:gd name="connsiteY697" fmla="*/ 9023684 h 12192000"/>
              <a:gd name="connsiteX698" fmla="*/ 6456948 w 12192000"/>
              <a:gd name="connsiteY698" fmla="*/ 9144000 h 12192000"/>
              <a:gd name="connsiteX699" fmla="*/ 7740316 w 12192000"/>
              <a:gd name="connsiteY699" fmla="*/ 9785684 h 12192000"/>
              <a:gd name="connsiteX700" fmla="*/ 7860632 w 12192000"/>
              <a:gd name="connsiteY700" fmla="*/ 9665368 h 12192000"/>
              <a:gd name="connsiteX701" fmla="*/ 7740316 w 12192000"/>
              <a:gd name="connsiteY701" fmla="*/ 9545053 h 12192000"/>
              <a:gd name="connsiteX702" fmla="*/ 7620000 w 12192000"/>
              <a:gd name="connsiteY702" fmla="*/ 9665368 h 12192000"/>
              <a:gd name="connsiteX703" fmla="*/ 7740316 w 12192000"/>
              <a:gd name="connsiteY703" fmla="*/ 9785684 h 12192000"/>
              <a:gd name="connsiteX704" fmla="*/ 7740316 w 12192000"/>
              <a:gd name="connsiteY704" fmla="*/ 9144000 h 12192000"/>
              <a:gd name="connsiteX705" fmla="*/ 7860632 w 12192000"/>
              <a:gd name="connsiteY705" fmla="*/ 9023684 h 12192000"/>
              <a:gd name="connsiteX706" fmla="*/ 7740316 w 12192000"/>
              <a:gd name="connsiteY706" fmla="*/ 8903368 h 12192000"/>
              <a:gd name="connsiteX707" fmla="*/ 7620000 w 12192000"/>
              <a:gd name="connsiteY707" fmla="*/ 9023684 h 12192000"/>
              <a:gd name="connsiteX708" fmla="*/ 7740316 w 12192000"/>
              <a:gd name="connsiteY708" fmla="*/ 9144000 h 12192000"/>
              <a:gd name="connsiteX709" fmla="*/ 7098632 w 12192000"/>
              <a:gd name="connsiteY709" fmla="*/ 6577263 h 12192000"/>
              <a:gd name="connsiteX710" fmla="*/ 7218948 w 12192000"/>
              <a:gd name="connsiteY710" fmla="*/ 6456948 h 12192000"/>
              <a:gd name="connsiteX711" fmla="*/ 7098632 w 12192000"/>
              <a:gd name="connsiteY711" fmla="*/ 6336632 h 12192000"/>
              <a:gd name="connsiteX712" fmla="*/ 6978316 w 12192000"/>
              <a:gd name="connsiteY712" fmla="*/ 6456948 h 12192000"/>
              <a:gd name="connsiteX713" fmla="*/ 7098632 w 12192000"/>
              <a:gd name="connsiteY713" fmla="*/ 6577263 h 12192000"/>
              <a:gd name="connsiteX714" fmla="*/ 7740316 w 12192000"/>
              <a:gd name="connsiteY714" fmla="*/ 6577263 h 12192000"/>
              <a:gd name="connsiteX715" fmla="*/ 7860632 w 12192000"/>
              <a:gd name="connsiteY715" fmla="*/ 6456948 h 12192000"/>
              <a:gd name="connsiteX716" fmla="*/ 7740316 w 12192000"/>
              <a:gd name="connsiteY716" fmla="*/ 6336632 h 12192000"/>
              <a:gd name="connsiteX717" fmla="*/ 7620000 w 12192000"/>
              <a:gd name="connsiteY717" fmla="*/ 6456948 h 12192000"/>
              <a:gd name="connsiteX718" fmla="*/ 7740316 w 12192000"/>
              <a:gd name="connsiteY718" fmla="*/ 6577263 h 12192000"/>
              <a:gd name="connsiteX719" fmla="*/ 8382000 w 12192000"/>
              <a:gd name="connsiteY719" fmla="*/ 10427368 h 12192000"/>
              <a:gd name="connsiteX720" fmla="*/ 8502316 w 12192000"/>
              <a:gd name="connsiteY720" fmla="*/ 10307053 h 12192000"/>
              <a:gd name="connsiteX721" fmla="*/ 8382000 w 12192000"/>
              <a:gd name="connsiteY721" fmla="*/ 10186737 h 12192000"/>
              <a:gd name="connsiteX722" fmla="*/ 8261684 w 12192000"/>
              <a:gd name="connsiteY722" fmla="*/ 10307053 h 12192000"/>
              <a:gd name="connsiteX723" fmla="*/ 8382000 w 12192000"/>
              <a:gd name="connsiteY723" fmla="*/ 10427368 h 12192000"/>
              <a:gd name="connsiteX724" fmla="*/ 8382000 w 12192000"/>
              <a:gd name="connsiteY724" fmla="*/ 11069053 h 12192000"/>
              <a:gd name="connsiteX725" fmla="*/ 8502316 w 12192000"/>
              <a:gd name="connsiteY725" fmla="*/ 10948737 h 12192000"/>
              <a:gd name="connsiteX726" fmla="*/ 8382000 w 12192000"/>
              <a:gd name="connsiteY726" fmla="*/ 10828421 h 12192000"/>
              <a:gd name="connsiteX727" fmla="*/ 8261684 w 12192000"/>
              <a:gd name="connsiteY727" fmla="*/ 10948737 h 12192000"/>
              <a:gd name="connsiteX728" fmla="*/ 8382000 w 12192000"/>
              <a:gd name="connsiteY728" fmla="*/ 11069053 h 12192000"/>
              <a:gd name="connsiteX729" fmla="*/ 9023684 w 12192000"/>
              <a:gd name="connsiteY729" fmla="*/ 11710737 h 12192000"/>
              <a:gd name="connsiteX730" fmla="*/ 9144000 w 12192000"/>
              <a:gd name="connsiteY730" fmla="*/ 11590421 h 12192000"/>
              <a:gd name="connsiteX731" fmla="*/ 9023684 w 12192000"/>
              <a:gd name="connsiteY731" fmla="*/ 11470105 h 12192000"/>
              <a:gd name="connsiteX732" fmla="*/ 8903368 w 12192000"/>
              <a:gd name="connsiteY732" fmla="*/ 11590421 h 12192000"/>
              <a:gd name="connsiteX733" fmla="*/ 9023684 w 12192000"/>
              <a:gd name="connsiteY733" fmla="*/ 11710737 h 12192000"/>
              <a:gd name="connsiteX734" fmla="*/ 9665368 w 12192000"/>
              <a:gd name="connsiteY734" fmla="*/ 5935579 h 12192000"/>
              <a:gd name="connsiteX735" fmla="*/ 9785684 w 12192000"/>
              <a:gd name="connsiteY735" fmla="*/ 5815263 h 12192000"/>
              <a:gd name="connsiteX736" fmla="*/ 9665368 w 12192000"/>
              <a:gd name="connsiteY736" fmla="*/ 5694948 h 12192000"/>
              <a:gd name="connsiteX737" fmla="*/ 9545053 w 12192000"/>
              <a:gd name="connsiteY737" fmla="*/ 5815263 h 12192000"/>
              <a:gd name="connsiteX738" fmla="*/ 9665368 w 12192000"/>
              <a:gd name="connsiteY738" fmla="*/ 5935579 h 12192000"/>
              <a:gd name="connsiteX739" fmla="*/ 9665368 w 12192000"/>
              <a:gd name="connsiteY739" fmla="*/ 7218948 h 12192000"/>
              <a:gd name="connsiteX740" fmla="*/ 9785684 w 12192000"/>
              <a:gd name="connsiteY740" fmla="*/ 7098632 h 12192000"/>
              <a:gd name="connsiteX741" fmla="*/ 9665368 w 12192000"/>
              <a:gd name="connsiteY741" fmla="*/ 6978316 h 12192000"/>
              <a:gd name="connsiteX742" fmla="*/ 9545053 w 12192000"/>
              <a:gd name="connsiteY742" fmla="*/ 7098632 h 12192000"/>
              <a:gd name="connsiteX743" fmla="*/ 9665368 w 12192000"/>
              <a:gd name="connsiteY743" fmla="*/ 7218948 h 12192000"/>
              <a:gd name="connsiteX744" fmla="*/ 10307053 w 12192000"/>
              <a:gd name="connsiteY744" fmla="*/ 5935579 h 12192000"/>
              <a:gd name="connsiteX745" fmla="*/ 10427368 w 12192000"/>
              <a:gd name="connsiteY745" fmla="*/ 5815263 h 12192000"/>
              <a:gd name="connsiteX746" fmla="*/ 10307053 w 12192000"/>
              <a:gd name="connsiteY746" fmla="*/ 5694948 h 12192000"/>
              <a:gd name="connsiteX747" fmla="*/ 10186737 w 12192000"/>
              <a:gd name="connsiteY747" fmla="*/ 5815263 h 12192000"/>
              <a:gd name="connsiteX748" fmla="*/ 10307053 w 12192000"/>
              <a:gd name="connsiteY748" fmla="*/ 5935579 h 12192000"/>
              <a:gd name="connsiteX749" fmla="*/ 10948737 w 12192000"/>
              <a:gd name="connsiteY749" fmla="*/ 5293895 h 12192000"/>
              <a:gd name="connsiteX750" fmla="*/ 11069053 w 12192000"/>
              <a:gd name="connsiteY750" fmla="*/ 5173579 h 12192000"/>
              <a:gd name="connsiteX751" fmla="*/ 10948737 w 12192000"/>
              <a:gd name="connsiteY751" fmla="*/ 5053263 h 12192000"/>
              <a:gd name="connsiteX752" fmla="*/ 10828421 w 12192000"/>
              <a:gd name="connsiteY752" fmla="*/ 5173579 h 12192000"/>
              <a:gd name="connsiteX753" fmla="*/ 10948737 w 12192000"/>
              <a:gd name="connsiteY753" fmla="*/ 5293895 h 12192000"/>
              <a:gd name="connsiteX754" fmla="*/ 7098632 w 12192000"/>
              <a:gd name="connsiteY754" fmla="*/ 5293895 h 12192000"/>
              <a:gd name="connsiteX755" fmla="*/ 7218948 w 12192000"/>
              <a:gd name="connsiteY755" fmla="*/ 5173579 h 12192000"/>
              <a:gd name="connsiteX756" fmla="*/ 7098632 w 12192000"/>
              <a:gd name="connsiteY756" fmla="*/ 5053263 h 12192000"/>
              <a:gd name="connsiteX757" fmla="*/ 6978316 w 12192000"/>
              <a:gd name="connsiteY757" fmla="*/ 5173579 h 12192000"/>
              <a:gd name="connsiteX758" fmla="*/ 7098632 w 12192000"/>
              <a:gd name="connsiteY758" fmla="*/ 5293895 h 12192000"/>
              <a:gd name="connsiteX759" fmla="*/ 7098632 w 12192000"/>
              <a:gd name="connsiteY759" fmla="*/ 5935579 h 12192000"/>
              <a:gd name="connsiteX760" fmla="*/ 7218948 w 12192000"/>
              <a:gd name="connsiteY760" fmla="*/ 5815263 h 12192000"/>
              <a:gd name="connsiteX761" fmla="*/ 7098632 w 12192000"/>
              <a:gd name="connsiteY761" fmla="*/ 5694948 h 12192000"/>
              <a:gd name="connsiteX762" fmla="*/ 6978316 w 12192000"/>
              <a:gd name="connsiteY762" fmla="*/ 5815263 h 12192000"/>
              <a:gd name="connsiteX763" fmla="*/ 7098632 w 12192000"/>
              <a:gd name="connsiteY763" fmla="*/ 5935579 h 12192000"/>
              <a:gd name="connsiteX764" fmla="*/ 7740316 w 12192000"/>
              <a:gd name="connsiteY764" fmla="*/ 4652211 h 12192000"/>
              <a:gd name="connsiteX765" fmla="*/ 7860632 w 12192000"/>
              <a:gd name="connsiteY765" fmla="*/ 4531895 h 12192000"/>
              <a:gd name="connsiteX766" fmla="*/ 7740316 w 12192000"/>
              <a:gd name="connsiteY766" fmla="*/ 4411579 h 12192000"/>
              <a:gd name="connsiteX767" fmla="*/ 7620000 w 12192000"/>
              <a:gd name="connsiteY767" fmla="*/ 4531895 h 12192000"/>
              <a:gd name="connsiteX768" fmla="*/ 7740316 w 12192000"/>
              <a:gd name="connsiteY768" fmla="*/ 4652211 h 12192000"/>
              <a:gd name="connsiteX769" fmla="*/ 11590421 w 12192000"/>
              <a:gd name="connsiteY769" fmla="*/ 4652211 h 12192000"/>
              <a:gd name="connsiteX770" fmla="*/ 11710737 w 12192000"/>
              <a:gd name="connsiteY770" fmla="*/ 4531895 h 12192000"/>
              <a:gd name="connsiteX771" fmla="*/ 11590421 w 12192000"/>
              <a:gd name="connsiteY771" fmla="*/ 4411579 h 12192000"/>
              <a:gd name="connsiteX772" fmla="*/ 11470105 w 12192000"/>
              <a:gd name="connsiteY772" fmla="*/ 4531895 h 12192000"/>
              <a:gd name="connsiteX773" fmla="*/ 11590421 w 12192000"/>
              <a:gd name="connsiteY773" fmla="*/ 4652211 h 12192000"/>
              <a:gd name="connsiteX774" fmla="*/ 10948737 w 12192000"/>
              <a:gd name="connsiteY774" fmla="*/ 2085474 h 12192000"/>
              <a:gd name="connsiteX775" fmla="*/ 11069053 w 12192000"/>
              <a:gd name="connsiteY775" fmla="*/ 1965158 h 12192000"/>
              <a:gd name="connsiteX776" fmla="*/ 10948737 w 12192000"/>
              <a:gd name="connsiteY776" fmla="*/ 1844842 h 12192000"/>
              <a:gd name="connsiteX777" fmla="*/ 10828421 w 12192000"/>
              <a:gd name="connsiteY777" fmla="*/ 1965158 h 12192000"/>
              <a:gd name="connsiteX778" fmla="*/ 10948737 w 12192000"/>
              <a:gd name="connsiteY778" fmla="*/ 2085474 h 12192000"/>
              <a:gd name="connsiteX779" fmla="*/ 11590421 w 12192000"/>
              <a:gd name="connsiteY779" fmla="*/ 1443790 h 12192000"/>
              <a:gd name="connsiteX780" fmla="*/ 11710737 w 12192000"/>
              <a:gd name="connsiteY780" fmla="*/ 1323474 h 12192000"/>
              <a:gd name="connsiteX781" fmla="*/ 11590421 w 12192000"/>
              <a:gd name="connsiteY781" fmla="*/ 1203158 h 12192000"/>
              <a:gd name="connsiteX782" fmla="*/ 11470105 w 12192000"/>
              <a:gd name="connsiteY782" fmla="*/ 1323474 h 12192000"/>
              <a:gd name="connsiteX783" fmla="*/ 11590421 w 12192000"/>
              <a:gd name="connsiteY783" fmla="*/ 1443790 h 12192000"/>
              <a:gd name="connsiteX784" fmla="*/ 10307053 w 12192000"/>
              <a:gd name="connsiteY784" fmla="*/ 1443790 h 12192000"/>
              <a:gd name="connsiteX785" fmla="*/ 10427368 w 12192000"/>
              <a:gd name="connsiteY785" fmla="*/ 1323474 h 12192000"/>
              <a:gd name="connsiteX786" fmla="*/ 10307053 w 12192000"/>
              <a:gd name="connsiteY786" fmla="*/ 1203158 h 12192000"/>
              <a:gd name="connsiteX787" fmla="*/ 10186737 w 12192000"/>
              <a:gd name="connsiteY787" fmla="*/ 1323474 h 12192000"/>
              <a:gd name="connsiteX788" fmla="*/ 10307053 w 12192000"/>
              <a:gd name="connsiteY788" fmla="*/ 1443790 h 12192000"/>
              <a:gd name="connsiteX789" fmla="*/ 10307053 w 12192000"/>
              <a:gd name="connsiteY789" fmla="*/ 802105 h 12192000"/>
              <a:gd name="connsiteX790" fmla="*/ 10427368 w 12192000"/>
              <a:gd name="connsiteY790" fmla="*/ 681790 h 12192000"/>
              <a:gd name="connsiteX791" fmla="*/ 10307053 w 12192000"/>
              <a:gd name="connsiteY791" fmla="*/ 561474 h 12192000"/>
              <a:gd name="connsiteX792" fmla="*/ 10186737 w 12192000"/>
              <a:gd name="connsiteY792" fmla="*/ 681790 h 12192000"/>
              <a:gd name="connsiteX793" fmla="*/ 10307053 w 12192000"/>
              <a:gd name="connsiteY793" fmla="*/ 802105 h 12192000"/>
              <a:gd name="connsiteX794" fmla="*/ 9665368 w 12192000"/>
              <a:gd name="connsiteY794" fmla="*/ 802105 h 12192000"/>
              <a:gd name="connsiteX795" fmla="*/ 9785684 w 12192000"/>
              <a:gd name="connsiteY795" fmla="*/ 681790 h 12192000"/>
              <a:gd name="connsiteX796" fmla="*/ 9665368 w 12192000"/>
              <a:gd name="connsiteY796" fmla="*/ 561474 h 12192000"/>
              <a:gd name="connsiteX797" fmla="*/ 9545053 w 12192000"/>
              <a:gd name="connsiteY797" fmla="*/ 681790 h 12192000"/>
              <a:gd name="connsiteX798" fmla="*/ 9665368 w 12192000"/>
              <a:gd name="connsiteY798" fmla="*/ 802105 h 12192000"/>
              <a:gd name="connsiteX799" fmla="*/ 9023684 w 12192000"/>
              <a:gd name="connsiteY799" fmla="*/ 802105 h 12192000"/>
              <a:gd name="connsiteX800" fmla="*/ 9144000 w 12192000"/>
              <a:gd name="connsiteY800" fmla="*/ 681790 h 12192000"/>
              <a:gd name="connsiteX801" fmla="*/ 9023684 w 12192000"/>
              <a:gd name="connsiteY801" fmla="*/ 561474 h 12192000"/>
              <a:gd name="connsiteX802" fmla="*/ 8903368 w 12192000"/>
              <a:gd name="connsiteY802" fmla="*/ 681790 h 12192000"/>
              <a:gd name="connsiteX803" fmla="*/ 9023684 w 12192000"/>
              <a:gd name="connsiteY803" fmla="*/ 802105 h 12192000"/>
              <a:gd name="connsiteX804" fmla="*/ 8382000 w 12192000"/>
              <a:gd name="connsiteY804" fmla="*/ 802105 h 12192000"/>
              <a:gd name="connsiteX805" fmla="*/ 8502316 w 12192000"/>
              <a:gd name="connsiteY805" fmla="*/ 681790 h 12192000"/>
              <a:gd name="connsiteX806" fmla="*/ 8382000 w 12192000"/>
              <a:gd name="connsiteY806" fmla="*/ 561474 h 12192000"/>
              <a:gd name="connsiteX807" fmla="*/ 8261684 w 12192000"/>
              <a:gd name="connsiteY807" fmla="*/ 681790 h 12192000"/>
              <a:gd name="connsiteX808" fmla="*/ 8382000 w 12192000"/>
              <a:gd name="connsiteY808" fmla="*/ 802105 h 12192000"/>
              <a:gd name="connsiteX809" fmla="*/ 1965158 w 12192000"/>
              <a:gd name="connsiteY809" fmla="*/ 1443790 h 12192000"/>
              <a:gd name="connsiteX810" fmla="*/ 2085474 w 12192000"/>
              <a:gd name="connsiteY810" fmla="*/ 1323474 h 12192000"/>
              <a:gd name="connsiteX811" fmla="*/ 1965158 w 12192000"/>
              <a:gd name="connsiteY811" fmla="*/ 1203158 h 12192000"/>
              <a:gd name="connsiteX812" fmla="*/ 1844842 w 12192000"/>
              <a:gd name="connsiteY812" fmla="*/ 1323474 h 12192000"/>
              <a:gd name="connsiteX813" fmla="*/ 1965158 w 12192000"/>
              <a:gd name="connsiteY813" fmla="*/ 1443790 h 12192000"/>
              <a:gd name="connsiteX814" fmla="*/ 681790 w 12192000"/>
              <a:gd name="connsiteY814" fmla="*/ 1443790 h 12192000"/>
              <a:gd name="connsiteX815" fmla="*/ 802105 w 12192000"/>
              <a:gd name="connsiteY815" fmla="*/ 1323474 h 12192000"/>
              <a:gd name="connsiteX816" fmla="*/ 681790 w 12192000"/>
              <a:gd name="connsiteY816" fmla="*/ 1203158 h 12192000"/>
              <a:gd name="connsiteX817" fmla="*/ 561474 w 12192000"/>
              <a:gd name="connsiteY817" fmla="*/ 1323474 h 12192000"/>
              <a:gd name="connsiteX818" fmla="*/ 681790 w 12192000"/>
              <a:gd name="connsiteY818" fmla="*/ 1443790 h 12192000"/>
              <a:gd name="connsiteX819" fmla="*/ 1965158 w 12192000"/>
              <a:gd name="connsiteY819" fmla="*/ 2085474 h 12192000"/>
              <a:gd name="connsiteX820" fmla="*/ 2085474 w 12192000"/>
              <a:gd name="connsiteY820" fmla="*/ 1965158 h 12192000"/>
              <a:gd name="connsiteX821" fmla="*/ 1965158 w 12192000"/>
              <a:gd name="connsiteY821" fmla="*/ 1844842 h 12192000"/>
              <a:gd name="connsiteX822" fmla="*/ 1844842 w 12192000"/>
              <a:gd name="connsiteY822" fmla="*/ 1965158 h 12192000"/>
              <a:gd name="connsiteX823" fmla="*/ 1965158 w 12192000"/>
              <a:gd name="connsiteY823" fmla="*/ 2085474 h 12192000"/>
              <a:gd name="connsiteX824" fmla="*/ 1323474 w 12192000"/>
              <a:gd name="connsiteY824" fmla="*/ 2727158 h 12192000"/>
              <a:gd name="connsiteX825" fmla="*/ 1443790 w 12192000"/>
              <a:gd name="connsiteY825" fmla="*/ 2606842 h 12192000"/>
              <a:gd name="connsiteX826" fmla="*/ 1323474 w 12192000"/>
              <a:gd name="connsiteY826" fmla="*/ 2486526 h 12192000"/>
              <a:gd name="connsiteX827" fmla="*/ 1203158 w 12192000"/>
              <a:gd name="connsiteY827" fmla="*/ 2606842 h 12192000"/>
              <a:gd name="connsiteX828" fmla="*/ 1323474 w 12192000"/>
              <a:gd name="connsiteY828" fmla="*/ 2727158 h 12192000"/>
              <a:gd name="connsiteX829" fmla="*/ 1965158 w 12192000"/>
              <a:gd name="connsiteY829" fmla="*/ 802105 h 12192000"/>
              <a:gd name="connsiteX830" fmla="*/ 2085474 w 12192000"/>
              <a:gd name="connsiteY830" fmla="*/ 681790 h 12192000"/>
              <a:gd name="connsiteX831" fmla="*/ 1965158 w 12192000"/>
              <a:gd name="connsiteY831" fmla="*/ 561474 h 12192000"/>
              <a:gd name="connsiteX832" fmla="*/ 1844842 w 12192000"/>
              <a:gd name="connsiteY832" fmla="*/ 681790 h 12192000"/>
              <a:gd name="connsiteX833" fmla="*/ 1965158 w 12192000"/>
              <a:gd name="connsiteY833" fmla="*/ 802105 h 12192000"/>
              <a:gd name="connsiteX834" fmla="*/ 1965158 w 12192000"/>
              <a:gd name="connsiteY834" fmla="*/ 10427368 h 12192000"/>
              <a:gd name="connsiteX835" fmla="*/ 2085474 w 12192000"/>
              <a:gd name="connsiteY835" fmla="*/ 10307053 h 12192000"/>
              <a:gd name="connsiteX836" fmla="*/ 1965158 w 12192000"/>
              <a:gd name="connsiteY836" fmla="*/ 10186737 h 12192000"/>
              <a:gd name="connsiteX837" fmla="*/ 1844842 w 12192000"/>
              <a:gd name="connsiteY837" fmla="*/ 10307053 h 12192000"/>
              <a:gd name="connsiteX838" fmla="*/ 1965158 w 12192000"/>
              <a:gd name="connsiteY838" fmla="*/ 10427368 h 12192000"/>
              <a:gd name="connsiteX839" fmla="*/ 2606842 w 12192000"/>
              <a:gd name="connsiteY839" fmla="*/ 11710737 h 12192000"/>
              <a:gd name="connsiteX840" fmla="*/ 2727158 w 12192000"/>
              <a:gd name="connsiteY840" fmla="*/ 11590421 h 12192000"/>
              <a:gd name="connsiteX841" fmla="*/ 2606842 w 12192000"/>
              <a:gd name="connsiteY841" fmla="*/ 11470105 h 12192000"/>
              <a:gd name="connsiteX842" fmla="*/ 2486526 w 12192000"/>
              <a:gd name="connsiteY842" fmla="*/ 11590421 h 12192000"/>
              <a:gd name="connsiteX843" fmla="*/ 2606842 w 12192000"/>
              <a:gd name="connsiteY843" fmla="*/ 11710737 h 12192000"/>
              <a:gd name="connsiteX844" fmla="*/ 1965158 w 12192000"/>
              <a:gd name="connsiteY844" fmla="*/ 9144000 h 12192000"/>
              <a:gd name="connsiteX845" fmla="*/ 2085474 w 12192000"/>
              <a:gd name="connsiteY845" fmla="*/ 9023684 h 12192000"/>
              <a:gd name="connsiteX846" fmla="*/ 1965158 w 12192000"/>
              <a:gd name="connsiteY846" fmla="*/ 8903368 h 12192000"/>
              <a:gd name="connsiteX847" fmla="*/ 1844842 w 12192000"/>
              <a:gd name="connsiteY847" fmla="*/ 9023684 h 12192000"/>
              <a:gd name="connsiteX848" fmla="*/ 1965158 w 12192000"/>
              <a:gd name="connsiteY848" fmla="*/ 9144000 h 12192000"/>
              <a:gd name="connsiteX849" fmla="*/ 1965158 w 12192000"/>
              <a:gd name="connsiteY849" fmla="*/ 9785684 h 12192000"/>
              <a:gd name="connsiteX850" fmla="*/ 2085474 w 12192000"/>
              <a:gd name="connsiteY850" fmla="*/ 9665368 h 12192000"/>
              <a:gd name="connsiteX851" fmla="*/ 1965158 w 12192000"/>
              <a:gd name="connsiteY851" fmla="*/ 9545053 h 12192000"/>
              <a:gd name="connsiteX852" fmla="*/ 1844842 w 12192000"/>
              <a:gd name="connsiteY852" fmla="*/ 9665368 h 12192000"/>
              <a:gd name="connsiteX853" fmla="*/ 1965158 w 12192000"/>
              <a:gd name="connsiteY853" fmla="*/ 9785684 h 12192000"/>
              <a:gd name="connsiteX854" fmla="*/ 1323474 w 12192000"/>
              <a:gd name="connsiteY854" fmla="*/ 8502316 h 12192000"/>
              <a:gd name="connsiteX855" fmla="*/ 1443790 w 12192000"/>
              <a:gd name="connsiteY855" fmla="*/ 8382000 h 12192000"/>
              <a:gd name="connsiteX856" fmla="*/ 1323474 w 12192000"/>
              <a:gd name="connsiteY856" fmla="*/ 8261684 h 12192000"/>
              <a:gd name="connsiteX857" fmla="*/ 1203158 w 12192000"/>
              <a:gd name="connsiteY857" fmla="*/ 8382000 h 12192000"/>
              <a:gd name="connsiteX858" fmla="*/ 1323474 w 12192000"/>
              <a:gd name="connsiteY858" fmla="*/ 8502316 h 12192000"/>
              <a:gd name="connsiteX859" fmla="*/ 4531895 w 12192000"/>
              <a:gd name="connsiteY859" fmla="*/ 1443790 h 12192000"/>
              <a:gd name="connsiteX860" fmla="*/ 4652211 w 12192000"/>
              <a:gd name="connsiteY860" fmla="*/ 1323474 h 12192000"/>
              <a:gd name="connsiteX861" fmla="*/ 4531895 w 12192000"/>
              <a:gd name="connsiteY861" fmla="*/ 1203158 h 12192000"/>
              <a:gd name="connsiteX862" fmla="*/ 4411579 w 12192000"/>
              <a:gd name="connsiteY862" fmla="*/ 1323474 h 12192000"/>
              <a:gd name="connsiteX863" fmla="*/ 4531895 w 12192000"/>
              <a:gd name="connsiteY863" fmla="*/ 1443790 h 12192000"/>
              <a:gd name="connsiteX864" fmla="*/ 5173579 w 12192000"/>
              <a:gd name="connsiteY864" fmla="*/ 1443790 h 12192000"/>
              <a:gd name="connsiteX865" fmla="*/ 5293895 w 12192000"/>
              <a:gd name="connsiteY865" fmla="*/ 1323474 h 12192000"/>
              <a:gd name="connsiteX866" fmla="*/ 5173579 w 12192000"/>
              <a:gd name="connsiteY866" fmla="*/ 1203158 h 12192000"/>
              <a:gd name="connsiteX867" fmla="*/ 5053263 w 12192000"/>
              <a:gd name="connsiteY867" fmla="*/ 1323474 h 12192000"/>
              <a:gd name="connsiteX868" fmla="*/ 5173579 w 12192000"/>
              <a:gd name="connsiteY868" fmla="*/ 1443790 h 12192000"/>
              <a:gd name="connsiteX869" fmla="*/ 4531895 w 12192000"/>
              <a:gd name="connsiteY869" fmla="*/ 802105 h 12192000"/>
              <a:gd name="connsiteX870" fmla="*/ 4652211 w 12192000"/>
              <a:gd name="connsiteY870" fmla="*/ 681790 h 12192000"/>
              <a:gd name="connsiteX871" fmla="*/ 4531895 w 12192000"/>
              <a:gd name="connsiteY871" fmla="*/ 561474 h 12192000"/>
              <a:gd name="connsiteX872" fmla="*/ 4411579 w 12192000"/>
              <a:gd name="connsiteY872" fmla="*/ 681790 h 12192000"/>
              <a:gd name="connsiteX873" fmla="*/ 4531895 w 12192000"/>
              <a:gd name="connsiteY873" fmla="*/ 802105 h 12192000"/>
              <a:gd name="connsiteX874" fmla="*/ 5815263 w 12192000"/>
              <a:gd name="connsiteY874" fmla="*/ 2727158 h 12192000"/>
              <a:gd name="connsiteX875" fmla="*/ 5935579 w 12192000"/>
              <a:gd name="connsiteY875" fmla="*/ 2606842 h 12192000"/>
              <a:gd name="connsiteX876" fmla="*/ 5815263 w 12192000"/>
              <a:gd name="connsiteY876" fmla="*/ 2486526 h 12192000"/>
              <a:gd name="connsiteX877" fmla="*/ 5694948 w 12192000"/>
              <a:gd name="connsiteY877" fmla="*/ 2606842 h 12192000"/>
              <a:gd name="connsiteX878" fmla="*/ 5815263 w 12192000"/>
              <a:gd name="connsiteY878" fmla="*/ 2727158 h 12192000"/>
              <a:gd name="connsiteX879" fmla="*/ 6456948 w 12192000"/>
              <a:gd name="connsiteY879" fmla="*/ 2085474 h 12192000"/>
              <a:gd name="connsiteX880" fmla="*/ 6577263 w 12192000"/>
              <a:gd name="connsiteY880" fmla="*/ 1965158 h 12192000"/>
              <a:gd name="connsiteX881" fmla="*/ 6456948 w 12192000"/>
              <a:gd name="connsiteY881" fmla="*/ 1844842 h 12192000"/>
              <a:gd name="connsiteX882" fmla="*/ 6336632 w 12192000"/>
              <a:gd name="connsiteY882" fmla="*/ 1965158 h 12192000"/>
              <a:gd name="connsiteX883" fmla="*/ 6456948 w 12192000"/>
              <a:gd name="connsiteY883" fmla="*/ 2085474 h 12192000"/>
              <a:gd name="connsiteX884" fmla="*/ 6456948 w 12192000"/>
              <a:gd name="connsiteY884" fmla="*/ 802105 h 12192000"/>
              <a:gd name="connsiteX885" fmla="*/ 6577263 w 12192000"/>
              <a:gd name="connsiteY885" fmla="*/ 681790 h 12192000"/>
              <a:gd name="connsiteX886" fmla="*/ 6456948 w 12192000"/>
              <a:gd name="connsiteY886" fmla="*/ 561474 h 12192000"/>
              <a:gd name="connsiteX887" fmla="*/ 6336632 w 12192000"/>
              <a:gd name="connsiteY887" fmla="*/ 681790 h 12192000"/>
              <a:gd name="connsiteX888" fmla="*/ 6456948 w 12192000"/>
              <a:gd name="connsiteY888" fmla="*/ 802105 h 12192000"/>
              <a:gd name="connsiteX889" fmla="*/ 10948737 w 12192000"/>
              <a:gd name="connsiteY889" fmla="*/ 7860632 h 12192000"/>
              <a:gd name="connsiteX890" fmla="*/ 11069053 w 12192000"/>
              <a:gd name="connsiteY890" fmla="*/ 7740316 h 12192000"/>
              <a:gd name="connsiteX891" fmla="*/ 10948737 w 12192000"/>
              <a:gd name="connsiteY891" fmla="*/ 7620000 h 12192000"/>
              <a:gd name="connsiteX892" fmla="*/ 10828421 w 12192000"/>
              <a:gd name="connsiteY892" fmla="*/ 7740316 h 12192000"/>
              <a:gd name="connsiteX893" fmla="*/ 10948737 w 12192000"/>
              <a:gd name="connsiteY893" fmla="*/ 7860632 h 12192000"/>
              <a:gd name="connsiteX894" fmla="*/ 10307053 w 12192000"/>
              <a:gd name="connsiteY894" fmla="*/ 8502316 h 12192000"/>
              <a:gd name="connsiteX895" fmla="*/ 10427368 w 12192000"/>
              <a:gd name="connsiteY895" fmla="*/ 8382000 h 12192000"/>
              <a:gd name="connsiteX896" fmla="*/ 10307053 w 12192000"/>
              <a:gd name="connsiteY896" fmla="*/ 8261684 h 12192000"/>
              <a:gd name="connsiteX897" fmla="*/ 10186737 w 12192000"/>
              <a:gd name="connsiteY897" fmla="*/ 8382000 h 12192000"/>
              <a:gd name="connsiteX898" fmla="*/ 10307053 w 12192000"/>
              <a:gd name="connsiteY898" fmla="*/ 8502316 h 12192000"/>
              <a:gd name="connsiteX899" fmla="*/ 10307053 w 12192000"/>
              <a:gd name="connsiteY899" fmla="*/ 9144000 h 12192000"/>
              <a:gd name="connsiteX900" fmla="*/ 10427368 w 12192000"/>
              <a:gd name="connsiteY900" fmla="*/ 9023684 h 12192000"/>
              <a:gd name="connsiteX901" fmla="*/ 10307053 w 12192000"/>
              <a:gd name="connsiteY901" fmla="*/ 8903368 h 12192000"/>
              <a:gd name="connsiteX902" fmla="*/ 10186737 w 12192000"/>
              <a:gd name="connsiteY902" fmla="*/ 9023684 h 12192000"/>
              <a:gd name="connsiteX903" fmla="*/ 10307053 w 12192000"/>
              <a:gd name="connsiteY903" fmla="*/ 9144000 h 12192000"/>
              <a:gd name="connsiteX904" fmla="*/ 10307053 w 12192000"/>
              <a:gd name="connsiteY904" fmla="*/ 9785684 h 12192000"/>
              <a:gd name="connsiteX905" fmla="*/ 10427368 w 12192000"/>
              <a:gd name="connsiteY905" fmla="*/ 9665368 h 12192000"/>
              <a:gd name="connsiteX906" fmla="*/ 10307053 w 12192000"/>
              <a:gd name="connsiteY906" fmla="*/ 9545053 h 12192000"/>
              <a:gd name="connsiteX907" fmla="*/ 10186737 w 12192000"/>
              <a:gd name="connsiteY907" fmla="*/ 9665368 h 12192000"/>
              <a:gd name="connsiteX908" fmla="*/ 10307053 w 12192000"/>
              <a:gd name="connsiteY908" fmla="*/ 9785684 h 12192000"/>
              <a:gd name="connsiteX909" fmla="*/ 681790 w 12192000"/>
              <a:gd name="connsiteY909" fmla="*/ 7218948 h 12192000"/>
              <a:gd name="connsiteX910" fmla="*/ 802105 w 12192000"/>
              <a:gd name="connsiteY910" fmla="*/ 7098632 h 12192000"/>
              <a:gd name="connsiteX911" fmla="*/ 681790 w 12192000"/>
              <a:gd name="connsiteY911" fmla="*/ 6978316 h 12192000"/>
              <a:gd name="connsiteX912" fmla="*/ 561474 w 12192000"/>
              <a:gd name="connsiteY912" fmla="*/ 7098632 h 12192000"/>
              <a:gd name="connsiteX913" fmla="*/ 681790 w 12192000"/>
              <a:gd name="connsiteY913" fmla="*/ 7218948 h 12192000"/>
              <a:gd name="connsiteX914" fmla="*/ 681790 w 12192000"/>
              <a:gd name="connsiteY914" fmla="*/ 7860632 h 12192000"/>
              <a:gd name="connsiteX915" fmla="*/ 802105 w 12192000"/>
              <a:gd name="connsiteY915" fmla="*/ 7740316 h 12192000"/>
              <a:gd name="connsiteX916" fmla="*/ 681790 w 12192000"/>
              <a:gd name="connsiteY916" fmla="*/ 7620000 h 12192000"/>
              <a:gd name="connsiteX917" fmla="*/ 561474 w 12192000"/>
              <a:gd name="connsiteY917" fmla="*/ 7740316 h 12192000"/>
              <a:gd name="connsiteX918" fmla="*/ 681790 w 12192000"/>
              <a:gd name="connsiteY918" fmla="*/ 7860632 h 12192000"/>
              <a:gd name="connsiteX919" fmla="*/ 681790 w 12192000"/>
              <a:gd name="connsiteY919" fmla="*/ 6577263 h 12192000"/>
              <a:gd name="connsiteX920" fmla="*/ 802105 w 12192000"/>
              <a:gd name="connsiteY920" fmla="*/ 6456948 h 12192000"/>
              <a:gd name="connsiteX921" fmla="*/ 681790 w 12192000"/>
              <a:gd name="connsiteY921" fmla="*/ 6336632 h 12192000"/>
              <a:gd name="connsiteX922" fmla="*/ 561474 w 12192000"/>
              <a:gd name="connsiteY922" fmla="*/ 6456948 h 12192000"/>
              <a:gd name="connsiteX923" fmla="*/ 681790 w 12192000"/>
              <a:gd name="connsiteY923" fmla="*/ 6577263 h 12192000"/>
              <a:gd name="connsiteX924" fmla="*/ 1323474 w 12192000"/>
              <a:gd name="connsiteY924" fmla="*/ 6577263 h 12192000"/>
              <a:gd name="connsiteX925" fmla="*/ 1443790 w 12192000"/>
              <a:gd name="connsiteY925" fmla="*/ 6456948 h 12192000"/>
              <a:gd name="connsiteX926" fmla="*/ 1323474 w 12192000"/>
              <a:gd name="connsiteY926" fmla="*/ 6336632 h 12192000"/>
              <a:gd name="connsiteX927" fmla="*/ 1203158 w 12192000"/>
              <a:gd name="connsiteY927" fmla="*/ 6456948 h 12192000"/>
              <a:gd name="connsiteX928" fmla="*/ 1323474 w 12192000"/>
              <a:gd name="connsiteY928" fmla="*/ 6577263 h 12192000"/>
              <a:gd name="connsiteX929" fmla="*/ 681790 w 12192000"/>
              <a:gd name="connsiteY929" fmla="*/ 3368842 h 12192000"/>
              <a:gd name="connsiteX930" fmla="*/ 802105 w 12192000"/>
              <a:gd name="connsiteY930" fmla="*/ 3248526 h 12192000"/>
              <a:gd name="connsiteX931" fmla="*/ 681790 w 12192000"/>
              <a:gd name="connsiteY931" fmla="*/ 3128211 h 12192000"/>
              <a:gd name="connsiteX932" fmla="*/ 561474 w 12192000"/>
              <a:gd name="connsiteY932" fmla="*/ 3248526 h 12192000"/>
              <a:gd name="connsiteX933" fmla="*/ 681790 w 12192000"/>
              <a:gd name="connsiteY933" fmla="*/ 3368842 h 12192000"/>
              <a:gd name="connsiteX934" fmla="*/ 1965158 w 12192000"/>
              <a:gd name="connsiteY934" fmla="*/ 5935579 h 12192000"/>
              <a:gd name="connsiteX935" fmla="*/ 2085474 w 12192000"/>
              <a:gd name="connsiteY935" fmla="*/ 5815263 h 12192000"/>
              <a:gd name="connsiteX936" fmla="*/ 1965158 w 12192000"/>
              <a:gd name="connsiteY936" fmla="*/ 5694948 h 12192000"/>
              <a:gd name="connsiteX937" fmla="*/ 1844842 w 12192000"/>
              <a:gd name="connsiteY937" fmla="*/ 5815263 h 12192000"/>
              <a:gd name="connsiteX938" fmla="*/ 1965158 w 12192000"/>
              <a:gd name="connsiteY938" fmla="*/ 5935579 h 12192000"/>
              <a:gd name="connsiteX939" fmla="*/ 2606842 w 12192000"/>
              <a:gd name="connsiteY939" fmla="*/ 5293895 h 12192000"/>
              <a:gd name="connsiteX940" fmla="*/ 2727158 w 12192000"/>
              <a:gd name="connsiteY940" fmla="*/ 5173579 h 12192000"/>
              <a:gd name="connsiteX941" fmla="*/ 2606842 w 12192000"/>
              <a:gd name="connsiteY941" fmla="*/ 5053263 h 12192000"/>
              <a:gd name="connsiteX942" fmla="*/ 2486526 w 12192000"/>
              <a:gd name="connsiteY942" fmla="*/ 5173579 h 12192000"/>
              <a:gd name="connsiteX943" fmla="*/ 2606842 w 12192000"/>
              <a:gd name="connsiteY943" fmla="*/ 5293895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Lst>
            <a:rect l="l" t="t" r="r" b="b"/>
            <a:pathLst>
              <a:path w="12192000" h="12192000">
                <a:moveTo>
                  <a:pt x="1768642" y="8983579"/>
                </a:moveTo>
                <a:cubicBezTo>
                  <a:pt x="1790792" y="8875054"/>
                  <a:pt x="1896710" y="8805070"/>
                  <a:pt x="2005223" y="8827208"/>
                </a:cubicBezTo>
                <a:cubicBezTo>
                  <a:pt x="2113732" y="8849347"/>
                  <a:pt x="2183740" y="8955265"/>
                  <a:pt x="2161594" y="9063789"/>
                </a:cubicBezTo>
                <a:cubicBezTo>
                  <a:pt x="2139443" y="9172314"/>
                  <a:pt x="2033521" y="9242298"/>
                  <a:pt x="1925013" y="9220160"/>
                </a:cubicBezTo>
                <a:cubicBezTo>
                  <a:pt x="1846262" y="9204078"/>
                  <a:pt x="1784716" y="9142556"/>
                  <a:pt x="1768642" y="9063789"/>
                </a:cubicBezTo>
                <a:lnTo>
                  <a:pt x="0" y="9063789"/>
                </a:lnTo>
                <a:lnTo>
                  <a:pt x="0" y="8983579"/>
                </a:lnTo>
                <a:lnTo>
                  <a:pt x="1768642" y="8983579"/>
                </a:lnTo>
                <a:close/>
                <a:moveTo>
                  <a:pt x="8185485" y="10908632"/>
                </a:moveTo>
                <a:cubicBezTo>
                  <a:pt x="8207622" y="10800107"/>
                  <a:pt x="8313541" y="10730124"/>
                  <a:pt x="8422065" y="10752262"/>
                </a:cubicBezTo>
                <a:cubicBezTo>
                  <a:pt x="8530590" y="10774400"/>
                  <a:pt x="8600574" y="10880318"/>
                  <a:pt x="8578435" y="10988842"/>
                </a:cubicBezTo>
                <a:cubicBezTo>
                  <a:pt x="8556297" y="11097367"/>
                  <a:pt x="8450380" y="11167350"/>
                  <a:pt x="8341855" y="11145212"/>
                </a:cubicBezTo>
                <a:cubicBezTo>
                  <a:pt x="8263088" y="11129130"/>
                  <a:pt x="8201567" y="11067608"/>
                  <a:pt x="8185485" y="10988842"/>
                </a:cubicBezTo>
                <a:lnTo>
                  <a:pt x="3288632" y="10988842"/>
                </a:lnTo>
                <a:lnTo>
                  <a:pt x="3288632" y="10908632"/>
                </a:lnTo>
                <a:lnTo>
                  <a:pt x="8185485" y="10908632"/>
                </a:lnTo>
                <a:close/>
                <a:moveTo>
                  <a:pt x="10503568" y="9063789"/>
                </a:moveTo>
                <a:cubicBezTo>
                  <a:pt x="10481430" y="9172314"/>
                  <a:pt x="10375512" y="9242298"/>
                  <a:pt x="10266988" y="9220160"/>
                </a:cubicBezTo>
                <a:cubicBezTo>
                  <a:pt x="10158463" y="9198022"/>
                  <a:pt x="10088479" y="9092104"/>
                  <a:pt x="10110617" y="8983579"/>
                </a:cubicBezTo>
                <a:cubicBezTo>
                  <a:pt x="10132755" y="8875054"/>
                  <a:pt x="10238673" y="8805070"/>
                  <a:pt x="10347198" y="8827208"/>
                </a:cubicBezTo>
                <a:cubicBezTo>
                  <a:pt x="10425965" y="8843291"/>
                  <a:pt x="10487486" y="8904812"/>
                  <a:pt x="10503568" y="8983579"/>
                </a:cubicBezTo>
                <a:lnTo>
                  <a:pt x="12192000" y="8983579"/>
                </a:lnTo>
                <a:lnTo>
                  <a:pt x="12192000" y="9063789"/>
                </a:lnTo>
                <a:lnTo>
                  <a:pt x="10503568" y="9063789"/>
                </a:lnTo>
                <a:close/>
                <a:moveTo>
                  <a:pt x="10503568" y="9705474"/>
                </a:moveTo>
                <a:cubicBezTo>
                  <a:pt x="10481430" y="9813998"/>
                  <a:pt x="10375512" y="9883982"/>
                  <a:pt x="10266988" y="9861844"/>
                </a:cubicBezTo>
                <a:cubicBezTo>
                  <a:pt x="10158463" y="9839706"/>
                  <a:pt x="10088479" y="9733788"/>
                  <a:pt x="10110617" y="9625263"/>
                </a:cubicBezTo>
                <a:cubicBezTo>
                  <a:pt x="10132755" y="9516739"/>
                  <a:pt x="10238673" y="9446754"/>
                  <a:pt x="10347198" y="9468893"/>
                </a:cubicBezTo>
                <a:cubicBezTo>
                  <a:pt x="10425965" y="9484975"/>
                  <a:pt x="10487486" y="9546496"/>
                  <a:pt x="10503568" y="9625263"/>
                </a:cubicBezTo>
                <a:lnTo>
                  <a:pt x="12192000" y="9625263"/>
                </a:lnTo>
                <a:lnTo>
                  <a:pt x="12192000" y="9705474"/>
                </a:lnTo>
                <a:lnTo>
                  <a:pt x="10503568" y="9705474"/>
                </a:lnTo>
                <a:close/>
                <a:moveTo>
                  <a:pt x="10752221" y="5133474"/>
                </a:moveTo>
                <a:cubicBezTo>
                  <a:pt x="10774359" y="5024949"/>
                  <a:pt x="10880277" y="4954966"/>
                  <a:pt x="10988802" y="4977103"/>
                </a:cubicBezTo>
                <a:cubicBezTo>
                  <a:pt x="11097326" y="4999242"/>
                  <a:pt x="11167311" y="5105160"/>
                  <a:pt x="11145173" y="5213684"/>
                </a:cubicBezTo>
                <a:cubicBezTo>
                  <a:pt x="11123035" y="5322209"/>
                  <a:pt x="11017116" y="5392193"/>
                  <a:pt x="10908591" y="5370055"/>
                </a:cubicBezTo>
                <a:cubicBezTo>
                  <a:pt x="10829825" y="5353973"/>
                  <a:pt x="10768304" y="5292451"/>
                  <a:pt x="10752221" y="5213684"/>
                </a:cubicBezTo>
                <a:lnTo>
                  <a:pt x="7295147" y="5213684"/>
                </a:lnTo>
                <a:cubicBezTo>
                  <a:pt x="7273010" y="5322209"/>
                  <a:pt x="7167092" y="5392193"/>
                  <a:pt x="7058567" y="5370055"/>
                </a:cubicBezTo>
                <a:cubicBezTo>
                  <a:pt x="6950042" y="5347917"/>
                  <a:pt x="6880058" y="5241999"/>
                  <a:pt x="6902196" y="5133474"/>
                </a:cubicBezTo>
                <a:cubicBezTo>
                  <a:pt x="6924335" y="5024949"/>
                  <a:pt x="7030252" y="4954966"/>
                  <a:pt x="7138777" y="4977103"/>
                </a:cubicBezTo>
                <a:cubicBezTo>
                  <a:pt x="7217544" y="4993186"/>
                  <a:pt x="7279065" y="5054707"/>
                  <a:pt x="7295147" y="5133474"/>
                </a:cubicBezTo>
                <a:lnTo>
                  <a:pt x="10752221" y="5133474"/>
                </a:lnTo>
                <a:close/>
                <a:moveTo>
                  <a:pt x="485274" y="3208421"/>
                </a:moveTo>
                <a:cubicBezTo>
                  <a:pt x="507424" y="3099913"/>
                  <a:pt x="613342" y="3029901"/>
                  <a:pt x="721855" y="3052051"/>
                </a:cubicBezTo>
                <a:cubicBezTo>
                  <a:pt x="830363" y="3074201"/>
                  <a:pt x="900371" y="3180123"/>
                  <a:pt x="878225" y="3288632"/>
                </a:cubicBezTo>
                <a:cubicBezTo>
                  <a:pt x="856075" y="3397140"/>
                  <a:pt x="750153" y="3467152"/>
                  <a:pt x="641644" y="3445002"/>
                </a:cubicBezTo>
                <a:cubicBezTo>
                  <a:pt x="562893" y="3428928"/>
                  <a:pt x="501348" y="3367382"/>
                  <a:pt x="485274" y="3288632"/>
                </a:cubicBezTo>
                <a:lnTo>
                  <a:pt x="0" y="3288632"/>
                </a:lnTo>
                <a:lnTo>
                  <a:pt x="0" y="3208421"/>
                </a:lnTo>
                <a:lnTo>
                  <a:pt x="485274" y="3208421"/>
                </a:lnTo>
                <a:close/>
                <a:moveTo>
                  <a:pt x="7936832" y="4572000"/>
                </a:moveTo>
                <a:cubicBezTo>
                  <a:pt x="7914694" y="4680525"/>
                  <a:pt x="7808776" y="4750509"/>
                  <a:pt x="7700251" y="4728371"/>
                </a:cubicBezTo>
                <a:cubicBezTo>
                  <a:pt x="7591726" y="4706233"/>
                  <a:pt x="7521742" y="4600315"/>
                  <a:pt x="7543881" y="4491790"/>
                </a:cubicBezTo>
                <a:cubicBezTo>
                  <a:pt x="7566019" y="4383265"/>
                  <a:pt x="7671936" y="4313281"/>
                  <a:pt x="7780462" y="4335419"/>
                </a:cubicBezTo>
                <a:cubicBezTo>
                  <a:pt x="7859228" y="4351501"/>
                  <a:pt x="7920749" y="4413023"/>
                  <a:pt x="7936832" y="4491790"/>
                </a:cubicBezTo>
                <a:lnTo>
                  <a:pt x="11393906" y="4491790"/>
                </a:lnTo>
                <a:cubicBezTo>
                  <a:pt x="11416044" y="4383265"/>
                  <a:pt x="11521961" y="4313281"/>
                  <a:pt x="11630486" y="4335419"/>
                </a:cubicBezTo>
                <a:cubicBezTo>
                  <a:pt x="11739011" y="4357557"/>
                  <a:pt x="11808995" y="4463475"/>
                  <a:pt x="11786857" y="4572000"/>
                </a:cubicBezTo>
                <a:cubicBezTo>
                  <a:pt x="11764719" y="4680525"/>
                  <a:pt x="11658800" y="4750509"/>
                  <a:pt x="11550275" y="4728371"/>
                </a:cubicBezTo>
                <a:cubicBezTo>
                  <a:pt x="11471509" y="4712289"/>
                  <a:pt x="11409988" y="4650767"/>
                  <a:pt x="11393906" y="4572000"/>
                </a:cubicBezTo>
                <a:lnTo>
                  <a:pt x="7936832" y="4572000"/>
                </a:lnTo>
                <a:close/>
                <a:moveTo>
                  <a:pt x="10347158" y="485274"/>
                </a:moveTo>
                <a:cubicBezTo>
                  <a:pt x="10455682" y="507424"/>
                  <a:pt x="10525666" y="613342"/>
                  <a:pt x="10503528" y="721855"/>
                </a:cubicBezTo>
                <a:cubicBezTo>
                  <a:pt x="10481390" y="830363"/>
                  <a:pt x="10375472" y="900371"/>
                  <a:pt x="10266947" y="878225"/>
                </a:cubicBezTo>
                <a:cubicBezTo>
                  <a:pt x="10158423" y="856075"/>
                  <a:pt x="10088439" y="750153"/>
                  <a:pt x="10110577" y="641644"/>
                </a:cubicBezTo>
                <a:cubicBezTo>
                  <a:pt x="10126659" y="562893"/>
                  <a:pt x="10188180" y="501348"/>
                  <a:pt x="10266947" y="485274"/>
                </a:cubicBezTo>
                <a:lnTo>
                  <a:pt x="10266947" y="0"/>
                </a:lnTo>
                <a:lnTo>
                  <a:pt x="10347158" y="0"/>
                </a:lnTo>
                <a:lnTo>
                  <a:pt x="10347158" y="485274"/>
                </a:lnTo>
                <a:close/>
                <a:moveTo>
                  <a:pt x="7780421" y="8827169"/>
                </a:moveTo>
                <a:cubicBezTo>
                  <a:pt x="7888946" y="8849306"/>
                  <a:pt x="7958930" y="8955225"/>
                  <a:pt x="7936792" y="9063749"/>
                </a:cubicBezTo>
                <a:cubicBezTo>
                  <a:pt x="7914654" y="9172274"/>
                  <a:pt x="7808735" y="9242258"/>
                  <a:pt x="7700211" y="9220120"/>
                </a:cubicBezTo>
                <a:cubicBezTo>
                  <a:pt x="7591686" y="9197981"/>
                  <a:pt x="7521702" y="9092064"/>
                  <a:pt x="7543840" y="8983539"/>
                </a:cubicBezTo>
                <a:cubicBezTo>
                  <a:pt x="7559923" y="8904772"/>
                  <a:pt x="7621444" y="8843251"/>
                  <a:pt x="7700211" y="8827169"/>
                </a:cubicBezTo>
                <a:lnTo>
                  <a:pt x="7700211" y="6653463"/>
                </a:lnTo>
                <a:cubicBezTo>
                  <a:pt x="7591686" y="6631326"/>
                  <a:pt x="7521702" y="6525407"/>
                  <a:pt x="7543840" y="6416883"/>
                </a:cubicBezTo>
                <a:cubicBezTo>
                  <a:pt x="7565978" y="6308358"/>
                  <a:pt x="7671897" y="6238374"/>
                  <a:pt x="7780421" y="6260512"/>
                </a:cubicBezTo>
                <a:cubicBezTo>
                  <a:pt x="7888946" y="6282650"/>
                  <a:pt x="7958930" y="6388568"/>
                  <a:pt x="7936792" y="6497093"/>
                </a:cubicBezTo>
                <a:cubicBezTo>
                  <a:pt x="7920710" y="6575860"/>
                  <a:pt x="7859188" y="6637381"/>
                  <a:pt x="7780421" y="6653463"/>
                </a:cubicBezTo>
                <a:lnTo>
                  <a:pt x="7780421" y="8827169"/>
                </a:lnTo>
                <a:close/>
                <a:moveTo>
                  <a:pt x="9705474" y="878305"/>
                </a:moveTo>
                <a:lnTo>
                  <a:pt x="9705474" y="3208421"/>
                </a:lnTo>
                <a:lnTo>
                  <a:pt x="12192000" y="3208421"/>
                </a:lnTo>
                <a:lnTo>
                  <a:pt x="12192000" y="3288632"/>
                </a:lnTo>
                <a:lnTo>
                  <a:pt x="9625263" y="3288632"/>
                </a:lnTo>
                <a:lnTo>
                  <a:pt x="9625263" y="878305"/>
                </a:lnTo>
                <a:cubicBezTo>
                  <a:pt x="9516739" y="856155"/>
                  <a:pt x="9446754" y="750237"/>
                  <a:pt x="9468893" y="641724"/>
                </a:cubicBezTo>
                <a:cubicBezTo>
                  <a:pt x="9491031" y="533216"/>
                  <a:pt x="9596949" y="463208"/>
                  <a:pt x="9705474" y="485354"/>
                </a:cubicBezTo>
                <a:cubicBezTo>
                  <a:pt x="9813998" y="507504"/>
                  <a:pt x="9883982" y="613426"/>
                  <a:pt x="9861844" y="721935"/>
                </a:cubicBezTo>
                <a:cubicBezTo>
                  <a:pt x="9845762" y="800686"/>
                  <a:pt x="9784241" y="862231"/>
                  <a:pt x="9705474" y="878305"/>
                </a:cubicBezTo>
                <a:close/>
                <a:moveTo>
                  <a:pt x="10347158" y="1519990"/>
                </a:moveTo>
                <a:lnTo>
                  <a:pt x="10347158" y="2566737"/>
                </a:lnTo>
                <a:lnTo>
                  <a:pt x="12192000" y="2566737"/>
                </a:lnTo>
                <a:lnTo>
                  <a:pt x="12192000" y="2646948"/>
                </a:lnTo>
                <a:lnTo>
                  <a:pt x="10266947" y="2646948"/>
                </a:lnTo>
                <a:lnTo>
                  <a:pt x="10266947" y="1519990"/>
                </a:lnTo>
                <a:cubicBezTo>
                  <a:pt x="10158423" y="1497839"/>
                  <a:pt x="10088439" y="1391921"/>
                  <a:pt x="10110577" y="1283409"/>
                </a:cubicBezTo>
                <a:cubicBezTo>
                  <a:pt x="10132715" y="1174900"/>
                  <a:pt x="10238633" y="1104892"/>
                  <a:pt x="10347158" y="1127038"/>
                </a:cubicBezTo>
                <a:cubicBezTo>
                  <a:pt x="10455682" y="1149188"/>
                  <a:pt x="10525666" y="1255110"/>
                  <a:pt x="10503528" y="1363619"/>
                </a:cubicBezTo>
                <a:cubicBezTo>
                  <a:pt x="10487446" y="1442370"/>
                  <a:pt x="10425924" y="1503915"/>
                  <a:pt x="10347158" y="1519990"/>
                </a:cubicBezTo>
                <a:close/>
                <a:moveTo>
                  <a:pt x="5213684" y="5370095"/>
                </a:moveTo>
                <a:lnTo>
                  <a:pt x="5213684" y="8341895"/>
                </a:lnTo>
                <a:lnTo>
                  <a:pt x="5855369" y="8341895"/>
                </a:lnTo>
                <a:lnTo>
                  <a:pt x="5855369" y="8827169"/>
                </a:lnTo>
                <a:cubicBezTo>
                  <a:pt x="5963893" y="8849306"/>
                  <a:pt x="6033877" y="8955225"/>
                  <a:pt x="6011739" y="9063749"/>
                </a:cubicBezTo>
                <a:cubicBezTo>
                  <a:pt x="5989601" y="9172274"/>
                  <a:pt x="5883683" y="9242258"/>
                  <a:pt x="5775158" y="9220120"/>
                </a:cubicBezTo>
                <a:cubicBezTo>
                  <a:pt x="5666634" y="9197981"/>
                  <a:pt x="5596649" y="9092064"/>
                  <a:pt x="5618788" y="8983539"/>
                </a:cubicBezTo>
                <a:cubicBezTo>
                  <a:pt x="5634870" y="8904772"/>
                  <a:pt x="5696391" y="8843251"/>
                  <a:pt x="5775158" y="8827169"/>
                </a:cubicBezTo>
                <a:lnTo>
                  <a:pt x="5775158" y="8422105"/>
                </a:lnTo>
                <a:lnTo>
                  <a:pt x="5133474" y="8422105"/>
                </a:lnTo>
                <a:lnTo>
                  <a:pt x="5133474" y="5370095"/>
                </a:lnTo>
                <a:cubicBezTo>
                  <a:pt x="5024949" y="5347957"/>
                  <a:pt x="4954966" y="5242039"/>
                  <a:pt x="4977103" y="5133514"/>
                </a:cubicBezTo>
                <a:cubicBezTo>
                  <a:pt x="4999242" y="5024989"/>
                  <a:pt x="5105160" y="4955006"/>
                  <a:pt x="5213684" y="4977144"/>
                </a:cubicBezTo>
                <a:cubicBezTo>
                  <a:pt x="5322209" y="4999282"/>
                  <a:pt x="5392193" y="5105200"/>
                  <a:pt x="5370055" y="5213725"/>
                </a:cubicBezTo>
                <a:cubicBezTo>
                  <a:pt x="5353973" y="5292491"/>
                  <a:pt x="5292451" y="5354012"/>
                  <a:pt x="5213684" y="5370095"/>
                </a:cubicBezTo>
                <a:close/>
                <a:moveTo>
                  <a:pt x="4977063" y="4491790"/>
                </a:moveTo>
                <a:cubicBezTo>
                  <a:pt x="4999202" y="4383265"/>
                  <a:pt x="5105119" y="4313281"/>
                  <a:pt x="5213644" y="4335419"/>
                </a:cubicBezTo>
                <a:cubicBezTo>
                  <a:pt x="5322169" y="4357557"/>
                  <a:pt x="5392153" y="4463475"/>
                  <a:pt x="5370015" y="4572000"/>
                </a:cubicBezTo>
                <a:cubicBezTo>
                  <a:pt x="5347876" y="4680525"/>
                  <a:pt x="5241959" y="4750509"/>
                  <a:pt x="5133434" y="4728371"/>
                </a:cubicBezTo>
                <a:cubicBezTo>
                  <a:pt x="5054667" y="4712289"/>
                  <a:pt x="4993146" y="4650767"/>
                  <a:pt x="4977063" y="4572000"/>
                </a:cubicBezTo>
                <a:lnTo>
                  <a:pt x="4572000" y="4572000"/>
                </a:lnTo>
                <a:lnTo>
                  <a:pt x="4572000" y="6497053"/>
                </a:lnTo>
                <a:lnTo>
                  <a:pt x="3445042" y="6497053"/>
                </a:lnTo>
                <a:cubicBezTo>
                  <a:pt x="3422892" y="6605577"/>
                  <a:pt x="3316974" y="6675562"/>
                  <a:pt x="3208461" y="6653423"/>
                </a:cubicBezTo>
                <a:cubicBezTo>
                  <a:pt x="3099953" y="6631285"/>
                  <a:pt x="3029945" y="6525367"/>
                  <a:pt x="3052091" y="6416842"/>
                </a:cubicBezTo>
                <a:cubicBezTo>
                  <a:pt x="3074241" y="6308318"/>
                  <a:pt x="3180163" y="6238334"/>
                  <a:pt x="3288672" y="6260472"/>
                </a:cubicBezTo>
                <a:cubicBezTo>
                  <a:pt x="3367422" y="6276554"/>
                  <a:pt x="3428968" y="6338075"/>
                  <a:pt x="3445042" y="6416842"/>
                </a:cubicBezTo>
                <a:lnTo>
                  <a:pt x="4491790" y="6416842"/>
                </a:lnTo>
                <a:lnTo>
                  <a:pt x="4491790" y="4491790"/>
                </a:lnTo>
                <a:lnTo>
                  <a:pt x="4977063" y="4491790"/>
                </a:lnTo>
                <a:close/>
                <a:moveTo>
                  <a:pt x="4728411" y="9705474"/>
                </a:moveTo>
                <a:cubicBezTo>
                  <a:pt x="4706273" y="9813998"/>
                  <a:pt x="4600355" y="9883982"/>
                  <a:pt x="4491830" y="9861844"/>
                </a:cubicBezTo>
                <a:cubicBezTo>
                  <a:pt x="4383305" y="9839706"/>
                  <a:pt x="4313321" y="9733788"/>
                  <a:pt x="4335459" y="9625263"/>
                </a:cubicBezTo>
                <a:cubicBezTo>
                  <a:pt x="4357597" y="9516739"/>
                  <a:pt x="4463515" y="9446754"/>
                  <a:pt x="4572040" y="9468893"/>
                </a:cubicBezTo>
                <a:cubicBezTo>
                  <a:pt x="4650807" y="9484975"/>
                  <a:pt x="4712329" y="9546496"/>
                  <a:pt x="4728411" y="9625263"/>
                </a:cubicBezTo>
                <a:lnTo>
                  <a:pt x="7058527" y="9625263"/>
                </a:lnTo>
                <a:lnTo>
                  <a:pt x="7058527" y="6653463"/>
                </a:lnTo>
                <a:cubicBezTo>
                  <a:pt x="6950002" y="6631326"/>
                  <a:pt x="6880018" y="6525407"/>
                  <a:pt x="6902156" y="6416883"/>
                </a:cubicBezTo>
                <a:cubicBezTo>
                  <a:pt x="6924294" y="6308358"/>
                  <a:pt x="7030213" y="6238374"/>
                  <a:pt x="7138737" y="6260512"/>
                </a:cubicBezTo>
                <a:cubicBezTo>
                  <a:pt x="7247262" y="6282650"/>
                  <a:pt x="7317246" y="6388568"/>
                  <a:pt x="7295108" y="6497093"/>
                </a:cubicBezTo>
                <a:cubicBezTo>
                  <a:pt x="7279025" y="6575860"/>
                  <a:pt x="7217504" y="6637381"/>
                  <a:pt x="7138737" y="6653463"/>
                </a:cubicBezTo>
                <a:lnTo>
                  <a:pt x="7138737" y="9705474"/>
                </a:lnTo>
                <a:lnTo>
                  <a:pt x="4728411" y="9705474"/>
                </a:lnTo>
                <a:close/>
                <a:moveTo>
                  <a:pt x="4086727" y="7138737"/>
                </a:moveTo>
                <a:cubicBezTo>
                  <a:pt x="4064588" y="7247262"/>
                  <a:pt x="3958658" y="7317246"/>
                  <a:pt x="3850145" y="7295108"/>
                </a:cubicBezTo>
                <a:cubicBezTo>
                  <a:pt x="3741637" y="7272969"/>
                  <a:pt x="3671629" y="7167051"/>
                  <a:pt x="3693775" y="7058527"/>
                </a:cubicBezTo>
                <a:cubicBezTo>
                  <a:pt x="3715925" y="6950002"/>
                  <a:pt x="3821847" y="6880018"/>
                  <a:pt x="3930356" y="6902156"/>
                </a:cubicBezTo>
                <a:cubicBezTo>
                  <a:pt x="4009107" y="6918238"/>
                  <a:pt x="4070644" y="6979760"/>
                  <a:pt x="4086727" y="7058527"/>
                </a:cubicBezTo>
                <a:lnTo>
                  <a:pt x="4572000" y="7058527"/>
                </a:lnTo>
                <a:lnTo>
                  <a:pt x="4572000" y="8983579"/>
                </a:lnTo>
                <a:lnTo>
                  <a:pt x="4977063" y="8983579"/>
                </a:lnTo>
                <a:cubicBezTo>
                  <a:pt x="4999202" y="8875054"/>
                  <a:pt x="5105119" y="8805070"/>
                  <a:pt x="5213644" y="8827208"/>
                </a:cubicBezTo>
                <a:cubicBezTo>
                  <a:pt x="5322169" y="8849347"/>
                  <a:pt x="5392153" y="8955265"/>
                  <a:pt x="5370015" y="9063789"/>
                </a:cubicBezTo>
                <a:cubicBezTo>
                  <a:pt x="5347876" y="9172314"/>
                  <a:pt x="5241959" y="9242298"/>
                  <a:pt x="5133434" y="9220160"/>
                </a:cubicBezTo>
                <a:cubicBezTo>
                  <a:pt x="5054667" y="9204078"/>
                  <a:pt x="4993146" y="9142556"/>
                  <a:pt x="4977063" y="9063789"/>
                </a:cubicBezTo>
                <a:lnTo>
                  <a:pt x="4491790" y="9063789"/>
                </a:lnTo>
                <a:lnTo>
                  <a:pt x="4491790" y="7138737"/>
                </a:lnTo>
                <a:lnTo>
                  <a:pt x="4086727" y="7138737"/>
                </a:lnTo>
                <a:close/>
                <a:moveTo>
                  <a:pt x="2646947" y="11393906"/>
                </a:moveTo>
                <a:cubicBezTo>
                  <a:pt x="2755456" y="11416044"/>
                  <a:pt x="2825468" y="11521961"/>
                  <a:pt x="2803318" y="11630486"/>
                </a:cubicBezTo>
                <a:cubicBezTo>
                  <a:pt x="2781168" y="11739011"/>
                  <a:pt x="2675246" y="11808995"/>
                  <a:pt x="2566737" y="11786857"/>
                </a:cubicBezTo>
                <a:cubicBezTo>
                  <a:pt x="2458228" y="11764719"/>
                  <a:pt x="2388216" y="11658800"/>
                  <a:pt x="2410367" y="11550275"/>
                </a:cubicBezTo>
                <a:cubicBezTo>
                  <a:pt x="2426441" y="11471509"/>
                  <a:pt x="2487986" y="11409988"/>
                  <a:pt x="2566737" y="11393906"/>
                </a:cubicBezTo>
                <a:lnTo>
                  <a:pt x="2566737" y="10988842"/>
                </a:lnTo>
                <a:lnTo>
                  <a:pt x="2005263" y="10988842"/>
                </a:lnTo>
                <a:lnTo>
                  <a:pt x="2005263" y="12192000"/>
                </a:lnTo>
                <a:lnTo>
                  <a:pt x="1925053" y="12192000"/>
                </a:lnTo>
                <a:lnTo>
                  <a:pt x="1925053" y="10908632"/>
                </a:lnTo>
                <a:lnTo>
                  <a:pt x="2646947" y="10908632"/>
                </a:lnTo>
                <a:lnTo>
                  <a:pt x="2646947" y="11393906"/>
                </a:lnTo>
                <a:close/>
                <a:moveTo>
                  <a:pt x="9468853" y="7058527"/>
                </a:moveTo>
                <a:cubicBezTo>
                  <a:pt x="9490990" y="6950002"/>
                  <a:pt x="9596909" y="6880018"/>
                  <a:pt x="9705433" y="6902156"/>
                </a:cubicBezTo>
                <a:cubicBezTo>
                  <a:pt x="9813958" y="6924294"/>
                  <a:pt x="9883942" y="7030213"/>
                  <a:pt x="9861804" y="7138737"/>
                </a:cubicBezTo>
                <a:cubicBezTo>
                  <a:pt x="9839666" y="7247262"/>
                  <a:pt x="9733748" y="7317246"/>
                  <a:pt x="9625223" y="7295108"/>
                </a:cubicBezTo>
                <a:cubicBezTo>
                  <a:pt x="9546456" y="7279025"/>
                  <a:pt x="9484935" y="7217504"/>
                  <a:pt x="9468853" y="7138737"/>
                </a:cubicBezTo>
                <a:lnTo>
                  <a:pt x="9063789" y="7138737"/>
                </a:lnTo>
                <a:lnTo>
                  <a:pt x="9063789" y="10908632"/>
                </a:lnTo>
                <a:lnTo>
                  <a:pt x="10988842" y="10908632"/>
                </a:lnTo>
                <a:lnTo>
                  <a:pt x="10988842" y="12192000"/>
                </a:lnTo>
                <a:lnTo>
                  <a:pt x="10908632" y="12192000"/>
                </a:lnTo>
                <a:lnTo>
                  <a:pt x="10908632" y="10988842"/>
                </a:lnTo>
                <a:lnTo>
                  <a:pt x="8983579" y="10988842"/>
                </a:lnTo>
                <a:lnTo>
                  <a:pt x="8983579" y="7058527"/>
                </a:lnTo>
                <a:lnTo>
                  <a:pt x="9468853" y="7058527"/>
                </a:lnTo>
                <a:close/>
                <a:moveTo>
                  <a:pt x="10503568" y="5855369"/>
                </a:moveTo>
                <a:cubicBezTo>
                  <a:pt x="10481430" y="5963893"/>
                  <a:pt x="10375512" y="6033877"/>
                  <a:pt x="10266988" y="6011739"/>
                </a:cubicBezTo>
                <a:cubicBezTo>
                  <a:pt x="10158463" y="5989601"/>
                  <a:pt x="10088479" y="5883683"/>
                  <a:pt x="10110617" y="5775158"/>
                </a:cubicBezTo>
                <a:cubicBezTo>
                  <a:pt x="10132755" y="5666634"/>
                  <a:pt x="10238673" y="5596649"/>
                  <a:pt x="10347198" y="5618788"/>
                </a:cubicBezTo>
                <a:cubicBezTo>
                  <a:pt x="10425965" y="5634870"/>
                  <a:pt x="10487486" y="5696391"/>
                  <a:pt x="10503568" y="5775158"/>
                </a:cubicBezTo>
                <a:lnTo>
                  <a:pt x="10988842" y="5775158"/>
                </a:lnTo>
                <a:lnTo>
                  <a:pt x="10988842" y="7543801"/>
                </a:lnTo>
                <a:cubicBezTo>
                  <a:pt x="11097367" y="7565938"/>
                  <a:pt x="11167350" y="7671856"/>
                  <a:pt x="11145212" y="7780381"/>
                </a:cubicBezTo>
                <a:cubicBezTo>
                  <a:pt x="11123074" y="7888906"/>
                  <a:pt x="11017156" y="7958890"/>
                  <a:pt x="10908632" y="7936751"/>
                </a:cubicBezTo>
                <a:cubicBezTo>
                  <a:pt x="10800107" y="7914613"/>
                  <a:pt x="10730124" y="7808696"/>
                  <a:pt x="10752262" y="7700170"/>
                </a:cubicBezTo>
                <a:cubicBezTo>
                  <a:pt x="10768344" y="7621404"/>
                  <a:pt x="10829865" y="7559883"/>
                  <a:pt x="10908632" y="7543801"/>
                </a:cubicBezTo>
                <a:lnTo>
                  <a:pt x="10908632" y="5855369"/>
                </a:lnTo>
                <a:lnTo>
                  <a:pt x="10503568" y="5855369"/>
                </a:lnTo>
                <a:close/>
                <a:moveTo>
                  <a:pt x="7936832" y="9705474"/>
                </a:moveTo>
                <a:cubicBezTo>
                  <a:pt x="7914694" y="9813998"/>
                  <a:pt x="7808776" y="9883982"/>
                  <a:pt x="7700251" y="9861844"/>
                </a:cubicBezTo>
                <a:cubicBezTo>
                  <a:pt x="7591726" y="9839706"/>
                  <a:pt x="7521742" y="9733788"/>
                  <a:pt x="7543881" y="9625263"/>
                </a:cubicBezTo>
                <a:cubicBezTo>
                  <a:pt x="7566019" y="9516739"/>
                  <a:pt x="7671936" y="9446754"/>
                  <a:pt x="7780462" y="9468893"/>
                </a:cubicBezTo>
                <a:cubicBezTo>
                  <a:pt x="7859228" y="9484975"/>
                  <a:pt x="7920749" y="9546496"/>
                  <a:pt x="7936832" y="9625263"/>
                </a:cubicBezTo>
                <a:lnTo>
                  <a:pt x="8341895" y="9625263"/>
                </a:lnTo>
                <a:lnTo>
                  <a:pt x="8341895" y="6416842"/>
                </a:lnTo>
                <a:lnTo>
                  <a:pt x="8983579" y="6416842"/>
                </a:lnTo>
                <a:lnTo>
                  <a:pt x="8983579" y="5855369"/>
                </a:lnTo>
                <a:lnTo>
                  <a:pt x="7295147" y="5855369"/>
                </a:lnTo>
                <a:cubicBezTo>
                  <a:pt x="7273010" y="5963893"/>
                  <a:pt x="7167092" y="6033877"/>
                  <a:pt x="7058567" y="6011739"/>
                </a:cubicBezTo>
                <a:cubicBezTo>
                  <a:pt x="6950042" y="5989601"/>
                  <a:pt x="6880058" y="5883683"/>
                  <a:pt x="6902196" y="5775158"/>
                </a:cubicBezTo>
                <a:cubicBezTo>
                  <a:pt x="6924335" y="5666634"/>
                  <a:pt x="7030252" y="5596649"/>
                  <a:pt x="7138777" y="5618788"/>
                </a:cubicBezTo>
                <a:cubicBezTo>
                  <a:pt x="7217544" y="5634870"/>
                  <a:pt x="7279065" y="5696391"/>
                  <a:pt x="7295147" y="5775158"/>
                </a:cubicBezTo>
                <a:lnTo>
                  <a:pt x="9063789" y="5775158"/>
                </a:lnTo>
                <a:lnTo>
                  <a:pt x="9063789" y="6497053"/>
                </a:lnTo>
                <a:lnTo>
                  <a:pt x="8422105" y="6497053"/>
                </a:lnTo>
                <a:lnTo>
                  <a:pt x="8422105" y="9705474"/>
                </a:lnTo>
                <a:lnTo>
                  <a:pt x="7936832" y="9705474"/>
                </a:lnTo>
                <a:close/>
                <a:moveTo>
                  <a:pt x="11393906" y="1283368"/>
                </a:moveTo>
                <a:cubicBezTo>
                  <a:pt x="11416044" y="1174860"/>
                  <a:pt x="11521961" y="1104848"/>
                  <a:pt x="11630486" y="1126998"/>
                </a:cubicBezTo>
                <a:cubicBezTo>
                  <a:pt x="11739011" y="1149148"/>
                  <a:pt x="11808995" y="1255070"/>
                  <a:pt x="11786857" y="1363579"/>
                </a:cubicBezTo>
                <a:cubicBezTo>
                  <a:pt x="11764719" y="1472088"/>
                  <a:pt x="11658800" y="1542100"/>
                  <a:pt x="11550275" y="1519949"/>
                </a:cubicBezTo>
                <a:cubicBezTo>
                  <a:pt x="11471509" y="1503875"/>
                  <a:pt x="11409988" y="1442330"/>
                  <a:pt x="11393906" y="1363579"/>
                </a:cubicBezTo>
                <a:lnTo>
                  <a:pt x="10908632" y="1363579"/>
                </a:lnTo>
                <a:lnTo>
                  <a:pt x="10908632" y="0"/>
                </a:lnTo>
                <a:lnTo>
                  <a:pt x="10988842" y="0"/>
                </a:lnTo>
                <a:lnTo>
                  <a:pt x="10988842" y="1283368"/>
                </a:lnTo>
                <a:lnTo>
                  <a:pt x="11393906" y="1283368"/>
                </a:lnTo>
                <a:close/>
                <a:moveTo>
                  <a:pt x="3930316" y="4086727"/>
                </a:moveTo>
                <a:lnTo>
                  <a:pt x="3930316" y="5855369"/>
                </a:lnTo>
                <a:lnTo>
                  <a:pt x="2161674" y="5855369"/>
                </a:lnTo>
                <a:cubicBezTo>
                  <a:pt x="2139524" y="5963893"/>
                  <a:pt x="2033606" y="6033877"/>
                  <a:pt x="1925093" y="6011739"/>
                </a:cubicBezTo>
                <a:cubicBezTo>
                  <a:pt x="1816584" y="5989601"/>
                  <a:pt x="1746576" y="5883683"/>
                  <a:pt x="1768722" y="5775158"/>
                </a:cubicBezTo>
                <a:cubicBezTo>
                  <a:pt x="1790873" y="5666634"/>
                  <a:pt x="1896794" y="5596649"/>
                  <a:pt x="2005303" y="5618788"/>
                </a:cubicBezTo>
                <a:cubicBezTo>
                  <a:pt x="2084054" y="5634870"/>
                  <a:pt x="2145600" y="5696391"/>
                  <a:pt x="2161674" y="5775158"/>
                </a:cubicBezTo>
                <a:lnTo>
                  <a:pt x="3850105" y="5775158"/>
                </a:lnTo>
                <a:lnTo>
                  <a:pt x="3850105" y="4086727"/>
                </a:lnTo>
                <a:cubicBezTo>
                  <a:pt x="3741597" y="4064588"/>
                  <a:pt x="3671585" y="3958658"/>
                  <a:pt x="3693735" y="3850145"/>
                </a:cubicBezTo>
                <a:cubicBezTo>
                  <a:pt x="3715885" y="3741637"/>
                  <a:pt x="3821807" y="3671629"/>
                  <a:pt x="3930316" y="3693775"/>
                </a:cubicBezTo>
                <a:cubicBezTo>
                  <a:pt x="4038841" y="3715925"/>
                  <a:pt x="4108824" y="3821847"/>
                  <a:pt x="4086686" y="3930356"/>
                </a:cubicBezTo>
                <a:cubicBezTo>
                  <a:pt x="4070604" y="4009107"/>
                  <a:pt x="4009067" y="4070644"/>
                  <a:pt x="3930316" y="4086727"/>
                </a:cubicBezTo>
                <a:close/>
                <a:moveTo>
                  <a:pt x="2161674" y="1363579"/>
                </a:moveTo>
                <a:cubicBezTo>
                  <a:pt x="2139524" y="1472088"/>
                  <a:pt x="2033606" y="1542100"/>
                  <a:pt x="1925093" y="1519949"/>
                </a:cubicBezTo>
                <a:cubicBezTo>
                  <a:pt x="1816584" y="1497799"/>
                  <a:pt x="1746576" y="1391877"/>
                  <a:pt x="1768722" y="1283368"/>
                </a:cubicBezTo>
                <a:cubicBezTo>
                  <a:pt x="1790873" y="1174860"/>
                  <a:pt x="1896794" y="1104848"/>
                  <a:pt x="2005303" y="1126998"/>
                </a:cubicBezTo>
                <a:cubicBezTo>
                  <a:pt x="2084054" y="1143072"/>
                  <a:pt x="2145600" y="1204618"/>
                  <a:pt x="2161674" y="1283368"/>
                </a:cubicBezTo>
                <a:lnTo>
                  <a:pt x="3208421" y="1283368"/>
                </a:lnTo>
                <a:lnTo>
                  <a:pt x="3208421" y="0"/>
                </a:lnTo>
                <a:lnTo>
                  <a:pt x="3288632" y="0"/>
                </a:lnTo>
                <a:lnTo>
                  <a:pt x="3288632" y="1363579"/>
                </a:lnTo>
                <a:lnTo>
                  <a:pt x="2161674" y="1363579"/>
                </a:lnTo>
                <a:close/>
                <a:moveTo>
                  <a:pt x="4572000" y="1519990"/>
                </a:moveTo>
                <a:lnTo>
                  <a:pt x="4572000" y="2646948"/>
                </a:lnTo>
                <a:lnTo>
                  <a:pt x="3288632" y="2646948"/>
                </a:lnTo>
                <a:lnTo>
                  <a:pt x="3288632" y="5213684"/>
                </a:lnTo>
                <a:lnTo>
                  <a:pt x="2803358" y="5213684"/>
                </a:lnTo>
                <a:cubicBezTo>
                  <a:pt x="2781208" y="5322209"/>
                  <a:pt x="2675290" y="5392193"/>
                  <a:pt x="2566777" y="5370055"/>
                </a:cubicBezTo>
                <a:cubicBezTo>
                  <a:pt x="2458268" y="5347917"/>
                  <a:pt x="2388261" y="5241999"/>
                  <a:pt x="2410407" y="5133474"/>
                </a:cubicBezTo>
                <a:cubicBezTo>
                  <a:pt x="2432557" y="5024949"/>
                  <a:pt x="2538479" y="4954966"/>
                  <a:pt x="2646988" y="4977103"/>
                </a:cubicBezTo>
                <a:cubicBezTo>
                  <a:pt x="2725738" y="4993186"/>
                  <a:pt x="2787284" y="5054707"/>
                  <a:pt x="2803358" y="5133474"/>
                </a:cubicBezTo>
                <a:lnTo>
                  <a:pt x="3208421" y="5133474"/>
                </a:lnTo>
                <a:lnTo>
                  <a:pt x="3208421" y="2566737"/>
                </a:lnTo>
                <a:lnTo>
                  <a:pt x="4491790" y="2566737"/>
                </a:lnTo>
                <a:lnTo>
                  <a:pt x="4491790" y="1519990"/>
                </a:lnTo>
                <a:cubicBezTo>
                  <a:pt x="4383265" y="1497839"/>
                  <a:pt x="4313281" y="1391921"/>
                  <a:pt x="4335419" y="1283409"/>
                </a:cubicBezTo>
                <a:cubicBezTo>
                  <a:pt x="4357557" y="1174900"/>
                  <a:pt x="4463475" y="1104892"/>
                  <a:pt x="4572000" y="1127038"/>
                </a:cubicBezTo>
                <a:cubicBezTo>
                  <a:pt x="4680525" y="1149188"/>
                  <a:pt x="4750509" y="1255110"/>
                  <a:pt x="4728371" y="1363619"/>
                </a:cubicBezTo>
                <a:cubicBezTo>
                  <a:pt x="4712289" y="1442370"/>
                  <a:pt x="4650767" y="1503915"/>
                  <a:pt x="4572000" y="1519990"/>
                </a:cubicBezTo>
                <a:close/>
                <a:moveTo>
                  <a:pt x="4086727" y="3288632"/>
                </a:moveTo>
                <a:cubicBezTo>
                  <a:pt x="4064588" y="3397140"/>
                  <a:pt x="3958658" y="3467152"/>
                  <a:pt x="3850145" y="3445002"/>
                </a:cubicBezTo>
                <a:cubicBezTo>
                  <a:pt x="3741637" y="3422852"/>
                  <a:pt x="3671629" y="3316930"/>
                  <a:pt x="3693775" y="3208421"/>
                </a:cubicBezTo>
                <a:cubicBezTo>
                  <a:pt x="3715925" y="3099913"/>
                  <a:pt x="3821847" y="3029901"/>
                  <a:pt x="3930356" y="3052051"/>
                </a:cubicBezTo>
                <a:cubicBezTo>
                  <a:pt x="4009107" y="3068125"/>
                  <a:pt x="4070644" y="3129670"/>
                  <a:pt x="4086727" y="3208421"/>
                </a:cubicBezTo>
                <a:lnTo>
                  <a:pt x="5133474" y="3208421"/>
                </a:lnTo>
                <a:lnTo>
                  <a:pt x="5133474" y="1519990"/>
                </a:lnTo>
                <a:cubicBezTo>
                  <a:pt x="5024949" y="1497839"/>
                  <a:pt x="4954966" y="1391921"/>
                  <a:pt x="4977103" y="1283409"/>
                </a:cubicBezTo>
                <a:cubicBezTo>
                  <a:pt x="4999242" y="1174900"/>
                  <a:pt x="5105160" y="1104892"/>
                  <a:pt x="5213684" y="1127038"/>
                </a:cubicBezTo>
                <a:cubicBezTo>
                  <a:pt x="5322209" y="1149188"/>
                  <a:pt x="5392193" y="1255110"/>
                  <a:pt x="5370055" y="1363619"/>
                </a:cubicBezTo>
                <a:cubicBezTo>
                  <a:pt x="5353973" y="1442370"/>
                  <a:pt x="5292451" y="1503915"/>
                  <a:pt x="5213684" y="1519990"/>
                </a:cubicBezTo>
                <a:lnTo>
                  <a:pt x="5213684" y="3288632"/>
                </a:lnTo>
                <a:lnTo>
                  <a:pt x="4086727" y="3288632"/>
                </a:lnTo>
                <a:close/>
                <a:moveTo>
                  <a:pt x="4728411" y="721895"/>
                </a:moveTo>
                <a:cubicBezTo>
                  <a:pt x="4706273" y="830404"/>
                  <a:pt x="4600355" y="900415"/>
                  <a:pt x="4491830" y="878265"/>
                </a:cubicBezTo>
                <a:cubicBezTo>
                  <a:pt x="4383305" y="856115"/>
                  <a:pt x="4313321" y="750193"/>
                  <a:pt x="4335459" y="641684"/>
                </a:cubicBezTo>
                <a:cubicBezTo>
                  <a:pt x="4357597" y="533175"/>
                  <a:pt x="4463515" y="463164"/>
                  <a:pt x="4572040" y="485314"/>
                </a:cubicBezTo>
                <a:cubicBezTo>
                  <a:pt x="4650807" y="501388"/>
                  <a:pt x="4712329" y="562934"/>
                  <a:pt x="4728411" y="641684"/>
                </a:cubicBezTo>
                <a:lnTo>
                  <a:pt x="5855369" y="641684"/>
                </a:lnTo>
                <a:lnTo>
                  <a:pt x="5855369" y="2410326"/>
                </a:lnTo>
                <a:cubicBezTo>
                  <a:pt x="5963893" y="2432477"/>
                  <a:pt x="6033877" y="2538395"/>
                  <a:pt x="6011739" y="2646907"/>
                </a:cubicBezTo>
                <a:cubicBezTo>
                  <a:pt x="5989601" y="2755416"/>
                  <a:pt x="5883683" y="2825424"/>
                  <a:pt x="5775158" y="2803278"/>
                </a:cubicBezTo>
                <a:cubicBezTo>
                  <a:pt x="5666634" y="2781128"/>
                  <a:pt x="5596649" y="2675206"/>
                  <a:pt x="5618788" y="2566697"/>
                </a:cubicBezTo>
                <a:cubicBezTo>
                  <a:pt x="5634870" y="2487946"/>
                  <a:pt x="5696391" y="2426401"/>
                  <a:pt x="5775158" y="2410326"/>
                </a:cubicBezTo>
                <a:lnTo>
                  <a:pt x="5775158" y="721895"/>
                </a:lnTo>
                <a:lnTo>
                  <a:pt x="4728411" y="721895"/>
                </a:lnTo>
                <a:close/>
                <a:moveTo>
                  <a:pt x="8827169" y="11550316"/>
                </a:moveTo>
                <a:cubicBezTo>
                  <a:pt x="8849306" y="11441791"/>
                  <a:pt x="8955224" y="11371808"/>
                  <a:pt x="9063749" y="11393946"/>
                </a:cubicBezTo>
                <a:cubicBezTo>
                  <a:pt x="9172274" y="11416084"/>
                  <a:pt x="9242258" y="11522002"/>
                  <a:pt x="9220120" y="11630526"/>
                </a:cubicBezTo>
                <a:cubicBezTo>
                  <a:pt x="9197981" y="11739051"/>
                  <a:pt x="9092064" y="11809034"/>
                  <a:pt x="8983539" y="11786896"/>
                </a:cubicBezTo>
                <a:cubicBezTo>
                  <a:pt x="8904772" y="11770814"/>
                  <a:pt x="8843251" y="11709293"/>
                  <a:pt x="8827169" y="11630526"/>
                </a:cubicBezTo>
                <a:lnTo>
                  <a:pt x="3930316" y="11630526"/>
                </a:lnTo>
                <a:lnTo>
                  <a:pt x="3930316" y="12192000"/>
                </a:lnTo>
                <a:lnTo>
                  <a:pt x="3850105" y="12192000"/>
                </a:lnTo>
                <a:lnTo>
                  <a:pt x="3850105" y="11550316"/>
                </a:lnTo>
                <a:lnTo>
                  <a:pt x="8827169" y="11550316"/>
                </a:lnTo>
                <a:close/>
                <a:moveTo>
                  <a:pt x="9705474" y="6011779"/>
                </a:moveTo>
                <a:lnTo>
                  <a:pt x="9705474" y="6416842"/>
                </a:lnTo>
                <a:lnTo>
                  <a:pt x="10347158" y="6416842"/>
                </a:lnTo>
                <a:lnTo>
                  <a:pt x="10347158" y="7780421"/>
                </a:lnTo>
                <a:lnTo>
                  <a:pt x="9705474" y="7780421"/>
                </a:lnTo>
                <a:lnTo>
                  <a:pt x="9705474" y="10266947"/>
                </a:lnTo>
                <a:lnTo>
                  <a:pt x="11630526" y="10266947"/>
                </a:lnTo>
                <a:lnTo>
                  <a:pt x="11630526" y="12192000"/>
                </a:lnTo>
                <a:lnTo>
                  <a:pt x="11550316" y="12192000"/>
                </a:lnTo>
                <a:lnTo>
                  <a:pt x="11550316" y="10347158"/>
                </a:lnTo>
                <a:lnTo>
                  <a:pt x="9625263" y="10347158"/>
                </a:lnTo>
                <a:lnTo>
                  <a:pt x="9625263" y="7700211"/>
                </a:lnTo>
                <a:lnTo>
                  <a:pt x="10266947" y="7700211"/>
                </a:lnTo>
                <a:lnTo>
                  <a:pt x="10266947" y="6497053"/>
                </a:lnTo>
                <a:lnTo>
                  <a:pt x="9625263" y="6497053"/>
                </a:lnTo>
                <a:lnTo>
                  <a:pt x="9625263" y="6011779"/>
                </a:lnTo>
                <a:cubicBezTo>
                  <a:pt x="9516739" y="5989641"/>
                  <a:pt x="9446754" y="5883723"/>
                  <a:pt x="9468893" y="5775199"/>
                </a:cubicBezTo>
                <a:cubicBezTo>
                  <a:pt x="9491031" y="5666673"/>
                  <a:pt x="9596949" y="5596690"/>
                  <a:pt x="9705474" y="5618828"/>
                </a:cubicBezTo>
                <a:cubicBezTo>
                  <a:pt x="9813998" y="5640966"/>
                  <a:pt x="9883982" y="5746884"/>
                  <a:pt x="9861844" y="5855409"/>
                </a:cubicBezTo>
                <a:cubicBezTo>
                  <a:pt x="9845762" y="5934175"/>
                  <a:pt x="9784241" y="5995697"/>
                  <a:pt x="9705474" y="6011779"/>
                </a:cubicBezTo>
                <a:close/>
                <a:moveTo>
                  <a:pt x="2161674" y="721895"/>
                </a:moveTo>
                <a:cubicBezTo>
                  <a:pt x="2139524" y="830404"/>
                  <a:pt x="2033606" y="900415"/>
                  <a:pt x="1925093" y="878265"/>
                </a:cubicBezTo>
                <a:cubicBezTo>
                  <a:pt x="1816584" y="856115"/>
                  <a:pt x="1746576" y="750193"/>
                  <a:pt x="1768722" y="641684"/>
                </a:cubicBezTo>
                <a:cubicBezTo>
                  <a:pt x="1790873" y="533175"/>
                  <a:pt x="1896794" y="463164"/>
                  <a:pt x="2005303" y="485314"/>
                </a:cubicBezTo>
                <a:cubicBezTo>
                  <a:pt x="2084054" y="501388"/>
                  <a:pt x="2145600" y="562934"/>
                  <a:pt x="2161674" y="641684"/>
                </a:cubicBezTo>
                <a:lnTo>
                  <a:pt x="2566737" y="641684"/>
                </a:lnTo>
                <a:lnTo>
                  <a:pt x="2566737" y="80211"/>
                </a:lnTo>
                <a:lnTo>
                  <a:pt x="1925053" y="80211"/>
                </a:lnTo>
                <a:lnTo>
                  <a:pt x="1925053" y="0"/>
                </a:lnTo>
                <a:lnTo>
                  <a:pt x="2646947" y="0"/>
                </a:lnTo>
                <a:lnTo>
                  <a:pt x="2646947" y="721895"/>
                </a:lnTo>
                <a:lnTo>
                  <a:pt x="2161674" y="721895"/>
                </a:lnTo>
                <a:close/>
                <a:moveTo>
                  <a:pt x="6653463" y="2005263"/>
                </a:moveTo>
                <a:cubicBezTo>
                  <a:pt x="6631326" y="2113772"/>
                  <a:pt x="6525407" y="2183784"/>
                  <a:pt x="6416883" y="2161634"/>
                </a:cubicBezTo>
                <a:cubicBezTo>
                  <a:pt x="6308358" y="2139484"/>
                  <a:pt x="6238374" y="2033562"/>
                  <a:pt x="6260512" y="1925053"/>
                </a:cubicBezTo>
                <a:cubicBezTo>
                  <a:pt x="6282650" y="1816544"/>
                  <a:pt x="6388568" y="1746532"/>
                  <a:pt x="6497093" y="1768682"/>
                </a:cubicBezTo>
                <a:cubicBezTo>
                  <a:pt x="6575860" y="1784756"/>
                  <a:pt x="6637381" y="1846302"/>
                  <a:pt x="6653463" y="1925053"/>
                </a:cubicBezTo>
                <a:lnTo>
                  <a:pt x="7700211" y="1925053"/>
                </a:lnTo>
                <a:lnTo>
                  <a:pt x="7700211" y="0"/>
                </a:lnTo>
                <a:lnTo>
                  <a:pt x="9705474" y="0"/>
                </a:lnTo>
                <a:lnTo>
                  <a:pt x="9705474" y="80211"/>
                </a:lnTo>
                <a:lnTo>
                  <a:pt x="7780421" y="80211"/>
                </a:lnTo>
                <a:lnTo>
                  <a:pt x="7780421" y="2005263"/>
                </a:lnTo>
                <a:lnTo>
                  <a:pt x="6653463" y="2005263"/>
                </a:lnTo>
                <a:close/>
                <a:moveTo>
                  <a:pt x="4728411" y="80211"/>
                </a:moveTo>
                <a:cubicBezTo>
                  <a:pt x="4706273" y="188743"/>
                  <a:pt x="4600315" y="258770"/>
                  <a:pt x="4491790" y="236621"/>
                </a:cubicBezTo>
                <a:cubicBezTo>
                  <a:pt x="4383265" y="214472"/>
                  <a:pt x="4313241" y="108533"/>
                  <a:pt x="4335379" y="0"/>
                </a:cubicBezTo>
                <a:lnTo>
                  <a:pt x="4418397" y="0"/>
                </a:lnTo>
                <a:cubicBezTo>
                  <a:pt x="4396339" y="62683"/>
                  <a:pt x="4429266" y="131374"/>
                  <a:pt x="4491950" y="153424"/>
                </a:cubicBezTo>
                <a:cubicBezTo>
                  <a:pt x="4554635" y="175475"/>
                  <a:pt x="4623335" y="142536"/>
                  <a:pt x="4645393" y="79853"/>
                </a:cubicBezTo>
                <a:cubicBezTo>
                  <a:pt x="4654497" y="54011"/>
                  <a:pt x="4654497" y="25841"/>
                  <a:pt x="4645393" y="0"/>
                </a:cubicBezTo>
                <a:lnTo>
                  <a:pt x="7138737" y="0"/>
                </a:lnTo>
                <a:lnTo>
                  <a:pt x="7138737" y="1363579"/>
                </a:lnTo>
                <a:lnTo>
                  <a:pt x="6416842" y="1363579"/>
                </a:lnTo>
                <a:lnTo>
                  <a:pt x="6416842" y="878305"/>
                </a:lnTo>
                <a:cubicBezTo>
                  <a:pt x="6308318" y="856155"/>
                  <a:pt x="6238334" y="750237"/>
                  <a:pt x="6260472" y="641724"/>
                </a:cubicBezTo>
                <a:cubicBezTo>
                  <a:pt x="6282610" y="533216"/>
                  <a:pt x="6388528" y="463208"/>
                  <a:pt x="6497053" y="485354"/>
                </a:cubicBezTo>
                <a:cubicBezTo>
                  <a:pt x="6605577" y="507504"/>
                  <a:pt x="6675562" y="613426"/>
                  <a:pt x="6653423" y="721935"/>
                </a:cubicBezTo>
                <a:cubicBezTo>
                  <a:pt x="6637341" y="800686"/>
                  <a:pt x="6575820" y="862231"/>
                  <a:pt x="6497053" y="878305"/>
                </a:cubicBezTo>
                <a:lnTo>
                  <a:pt x="6497053" y="1283368"/>
                </a:lnTo>
                <a:lnTo>
                  <a:pt x="7058527" y="1283368"/>
                </a:lnTo>
                <a:lnTo>
                  <a:pt x="7058527" y="80211"/>
                </a:lnTo>
                <a:lnTo>
                  <a:pt x="4728411" y="80211"/>
                </a:lnTo>
                <a:close/>
                <a:moveTo>
                  <a:pt x="4728411" y="3930316"/>
                </a:moveTo>
                <a:cubicBezTo>
                  <a:pt x="4706273" y="4038841"/>
                  <a:pt x="4600355" y="4108824"/>
                  <a:pt x="4491830" y="4086686"/>
                </a:cubicBezTo>
                <a:cubicBezTo>
                  <a:pt x="4383305" y="4064548"/>
                  <a:pt x="4313321" y="3958614"/>
                  <a:pt x="4335459" y="3850105"/>
                </a:cubicBezTo>
                <a:cubicBezTo>
                  <a:pt x="4357597" y="3741597"/>
                  <a:pt x="4463515" y="3671585"/>
                  <a:pt x="4572040" y="3693735"/>
                </a:cubicBezTo>
                <a:cubicBezTo>
                  <a:pt x="4650807" y="3709809"/>
                  <a:pt x="4712329" y="3771355"/>
                  <a:pt x="4728411" y="3850105"/>
                </a:cubicBezTo>
                <a:lnTo>
                  <a:pt x="5494421" y="3850105"/>
                </a:lnTo>
                <a:lnTo>
                  <a:pt x="6777790" y="2566737"/>
                </a:lnTo>
                <a:lnTo>
                  <a:pt x="8341895" y="2566737"/>
                </a:lnTo>
                <a:lnTo>
                  <a:pt x="8341895" y="878305"/>
                </a:lnTo>
                <a:cubicBezTo>
                  <a:pt x="8233370" y="856155"/>
                  <a:pt x="8163386" y="750237"/>
                  <a:pt x="8185524" y="641724"/>
                </a:cubicBezTo>
                <a:cubicBezTo>
                  <a:pt x="8207663" y="533216"/>
                  <a:pt x="8313581" y="463208"/>
                  <a:pt x="8422105" y="485354"/>
                </a:cubicBezTo>
                <a:cubicBezTo>
                  <a:pt x="8530630" y="507504"/>
                  <a:pt x="8600614" y="613426"/>
                  <a:pt x="8578476" y="721935"/>
                </a:cubicBezTo>
                <a:cubicBezTo>
                  <a:pt x="8562394" y="800686"/>
                  <a:pt x="8500872" y="862231"/>
                  <a:pt x="8422105" y="878305"/>
                </a:cubicBezTo>
                <a:lnTo>
                  <a:pt x="8422105" y="2646948"/>
                </a:lnTo>
                <a:lnTo>
                  <a:pt x="6811077" y="2646948"/>
                </a:lnTo>
                <a:lnTo>
                  <a:pt x="5527709" y="3930316"/>
                </a:lnTo>
                <a:lnTo>
                  <a:pt x="4728411" y="3930316"/>
                </a:lnTo>
                <a:close/>
                <a:moveTo>
                  <a:pt x="5855369" y="7543801"/>
                </a:moveTo>
                <a:cubicBezTo>
                  <a:pt x="5963893" y="7565938"/>
                  <a:pt x="6033877" y="7671856"/>
                  <a:pt x="6011739" y="7780381"/>
                </a:cubicBezTo>
                <a:cubicBezTo>
                  <a:pt x="5989601" y="7888906"/>
                  <a:pt x="5883683" y="7958890"/>
                  <a:pt x="5775158" y="7936751"/>
                </a:cubicBezTo>
                <a:cubicBezTo>
                  <a:pt x="5666634" y="7914613"/>
                  <a:pt x="5596649" y="7808696"/>
                  <a:pt x="5618788" y="7700170"/>
                </a:cubicBezTo>
                <a:cubicBezTo>
                  <a:pt x="5634870" y="7621404"/>
                  <a:pt x="5696391" y="7559883"/>
                  <a:pt x="5775158" y="7543801"/>
                </a:cubicBezTo>
                <a:lnTo>
                  <a:pt x="5775158" y="4475346"/>
                </a:lnTo>
                <a:lnTo>
                  <a:pt x="7042083" y="3208421"/>
                </a:lnTo>
                <a:lnTo>
                  <a:pt x="8983579" y="3208421"/>
                </a:lnTo>
                <a:lnTo>
                  <a:pt x="8983579" y="878305"/>
                </a:lnTo>
                <a:cubicBezTo>
                  <a:pt x="8875054" y="856155"/>
                  <a:pt x="8805070" y="750237"/>
                  <a:pt x="8827208" y="641724"/>
                </a:cubicBezTo>
                <a:cubicBezTo>
                  <a:pt x="8849347" y="533216"/>
                  <a:pt x="8955265" y="463208"/>
                  <a:pt x="9063789" y="485354"/>
                </a:cubicBezTo>
                <a:cubicBezTo>
                  <a:pt x="9172314" y="507504"/>
                  <a:pt x="9242298" y="613426"/>
                  <a:pt x="9220160" y="721935"/>
                </a:cubicBezTo>
                <a:cubicBezTo>
                  <a:pt x="9204078" y="800686"/>
                  <a:pt x="9142556" y="862231"/>
                  <a:pt x="9063789" y="878305"/>
                </a:cubicBezTo>
                <a:lnTo>
                  <a:pt x="9063789" y="3288632"/>
                </a:lnTo>
                <a:lnTo>
                  <a:pt x="7074970" y="3288632"/>
                </a:lnTo>
                <a:lnTo>
                  <a:pt x="5855369" y="4508233"/>
                </a:lnTo>
                <a:lnTo>
                  <a:pt x="5855369" y="7543801"/>
                </a:lnTo>
                <a:close/>
                <a:moveTo>
                  <a:pt x="6497053" y="8827169"/>
                </a:moveTo>
                <a:cubicBezTo>
                  <a:pt x="6605577" y="8849306"/>
                  <a:pt x="6675562" y="8955225"/>
                  <a:pt x="6653423" y="9063749"/>
                </a:cubicBezTo>
                <a:cubicBezTo>
                  <a:pt x="6631285" y="9172274"/>
                  <a:pt x="6525367" y="9242258"/>
                  <a:pt x="6416842" y="9220120"/>
                </a:cubicBezTo>
                <a:cubicBezTo>
                  <a:pt x="6308318" y="9197981"/>
                  <a:pt x="6238334" y="9092064"/>
                  <a:pt x="6260472" y="8983539"/>
                </a:cubicBezTo>
                <a:cubicBezTo>
                  <a:pt x="6276554" y="8904772"/>
                  <a:pt x="6338075" y="8843251"/>
                  <a:pt x="6416842" y="8827169"/>
                </a:cubicBezTo>
                <a:lnTo>
                  <a:pt x="6416842" y="4836294"/>
                </a:lnTo>
                <a:lnTo>
                  <a:pt x="7403031" y="3850105"/>
                </a:lnTo>
                <a:lnTo>
                  <a:pt x="12035590" y="3850105"/>
                </a:lnTo>
                <a:cubicBezTo>
                  <a:pt x="12051672" y="3771327"/>
                  <a:pt x="12113234" y="3709761"/>
                  <a:pt x="12192000" y="3693695"/>
                </a:cubicBezTo>
                <a:lnTo>
                  <a:pt x="12192000" y="3776713"/>
                </a:lnTo>
                <a:cubicBezTo>
                  <a:pt x="12129316" y="3798763"/>
                  <a:pt x="12096389" y="3867455"/>
                  <a:pt x="12118446" y="3930135"/>
                </a:cubicBezTo>
                <a:cubicBezTo>
                  <a:pt x="12130519" y="3964546"/>
                  <a:pt x="12157590" y="3991605"/>
                  <a:pt x="12192000" y="4003709"/>
                </a:cubicBezTo>
                <a:lnTo>
                  <a:pt x="12192000" y="4086727"/>
                </a:lnTo>
                <a:cubicBezTo>
                  <a:pt x="12113234" y="4070644"/>
                  <a:pt x="12051672" y="4009095"/>
                  <a:pt x="12035590" y="3930316"/>
                </a:cubicBezTo>
                <a:lnTo>
                  <a:pt x="7435917" y="3930316"/>
                </a:lnTo>
                <a:lnTo>
                  <a:pt x="6497053" y="4869180"/>
                </a:lnTo>
                <a:lnTo>
                  <a:pt x="6497053" y="8827169"/>
                </a:lnTo>
                <a:close/>
                <a:moveTo>
                  <a:pt x="721895" y="6260432"/>
                </a:moveTo>
                <a:cubicBezTo>
                  <a:pt x="830404" y="6282570"/>
                  <a:pt x="900415" y="6388488"/>
                  <a:pt x="878265" y="6497012"/>
                </a:cubicBezTo>
                <a:cubicBezTo>
                  <a:pt x="856115" y="6605538"/>
                  <a:pt x="750193" y="6675521"/>
                  <a:pt x="641684" y="6653383"/>
                </a:cubicBezTo>
                <a:cubicBezTo>
                  <a:pt x="533175" y="6631245"/>
                  <a:pt x="463164" y="6525327"/>
                  <a:pt x="485314" y="6416802"/>
                </a:cubicBezTo>
                <a:cubicBezTo>
                  <a:pt x="501388" y="6338036"/>
                  <a:pt x="562934" y="6276514"/>
                  <a:pt x="641684" y="6260432"/>
                </a:cubicBezTo>
                <a:lnTo>
                  <a:pt x="641684" y="6119662"/>
                </a:lnTo>
                <a:lnTo>
                  <a:pt x="2566737" y="4194610"/>
                </a:lnTo>
                <a:lnTo>
                  <a:pt x="2566737" y="1925053"/>
                </a:lnTo>
                <a:lnTo>
                  <a:pt x="3850105" y="1925053"/>
                </a:lnTo>
                <a:lnTo>
                  <a:pt x="3850105" y="0"/>
                </a:lnTo>
                <a:lnTo>
                  <a:pt x="3930316" y="0"/>
                </a:lnTo>
                <a:lnTo>
                  <a:pt x="3930316" y="2005263"/>
                </a:lnTo>
                <a:lnTo>
                  <a:pt x="2646947" y="2005263"/>
                </a:lnTo>
                <a:lnTo>
                  <a:pt x="2646947" y="4227496"/>
                </a:lnTo>
                <a:lnTo>
                  <a:pt x="721895" y="6152549"/>
                </a:lnTo>
                <a:lnTo>
                  <a:pt x="721895" y="6260432"/>
                </a:lnTo>
                <a:close/>
                <a:moveTo>
                  <a:pt x="2005263" y="2161674"/>
                </a:moveTo>
                <a:lnTo>
                  <a:pt x="2005263" y="3906654"/>
                </a:lnTo>
                <a:lnTo>
                  <a:pt x="80211" y="5831707"/>
                </a:lnTo>
                <a:lnTo>
                  <a:pt x="80211" y="8341895"/>
                </a:lnTo>
                <a:lnTo>
                  <a:pt x="1126958" y="8341895"/>
                </a:lnTo>
                <a:cubicBezTo>
                  <a:pt x="1149108" y="8233370"/>
                  <a:pt x="1255026" y="8163386"/>
                  <a:pt x="1363539" y="8185524"/>
                </a:cubicBezTo>
                <a:cubicBezTo>
                  <a:pt x="1472048" y="8207663"/>
                  <a:pt x="1542055" y="8313581"/>
                  <a:pt x="1519909" y="8422105"/>
                </a:cubicBezTo>
                <a:cubicBezTo>
                  <a:pt x="1497759" y="8530630"/>
                  <a:pt x="1391837" y="8600614"/>
                  <a:pt x="1283328" y="8578476"/>
                </a:cubicBezTo>
                <a:cubicBezTo>
                  <a:pt x="1204578" y="8562394"/>
                  <a:pt x="1143032" y="8500872"/>
                  <a:pt x="1126958" y="8422105"/>
                </a:cubicBezTo>
                <a:lnTo>
                  <a:pt x="0" y="8422105"/>
                </a:lnTo>
                <a:lnTo>
                  <a:pt x="0" y="5798820"/>
                </a:lnTo>
                <a:lnTo>
                  <a:pt x="1925053" y="3873767"/>
                </a:lnTo>
                <a:lnTo>
                  <a:pt x="1925053" y="2161674"/>
                </a:lnTo>
                <a:cubicBezTo>
                  <a:pt x="1816544" y="2139524"/>
                  <a:pt x="1746532" y="2033606"/>
                  <a:pt x="1768682" y="1925093"/>
                </a:cubicBezTo>
                <a:cubicBezTo>
                  <a:pt x="1790832" y="1816584"/>
                  <a:pt x="1896754" y="1746576"/>
                  <a:pt x="2005263" y="1768722"/>
                </a:cubicBezTo>
                <a:cubicBezTo>
                  <a:pt x="2113772" y="1790873"/>
                  <a:pt x="2183784" y="1896794"/>
                  <a:pt x="2161634" y="2005303"/>
                </a:cubicBezTo>
                <a:cubicBezTo>
                  <a:pt x="2145559" y="2084054"/>
                  <a:pt x="2084014" y="2145600"/>
                  <a:pt x="2005263" y="2161674"/>
                </a:cubicBezTo>
                <a:close/>
                <a:moveTo>
                  <a:pt x="1363579" y="2803358"/>
                </a:moveTo>
                <a:lnTo>
                  <a:pt x="1363579" y="3585812"/>
                </a:lnTo>
                <a:lnTo>
                  <a:pt x="0" y="4949391"/>
                </a:lnTo>
                <a:lnTo>
                  <a:pt x="0" y="4836294"/>
                </a:lnTo>
                <a:lnTo>
                  <a:pt x="1283368" y="3552925"/>
                </a:lnTo>
                <a:lnTo>
                  <a:pt x="1283368" y="2803358"/>
                </a:lnTo>
                <a:cubicBezTo>
                  <a:pt x="1174860" y="2781208"/>
                  <a:pt x="1104848" y="2675290"/>
                  <a:pt x="1126998" y="2566777"/>
                </a:cubicBezTo>
                <a:cubicBezTo>
                  <a:pt x="1149148" y="2458268"/>
                  <a:pt x="1255070" y="2388261"/>
                  <a:pt x="1363579" y="2410407"/>
                </a:cubicBezTo>
                <a:cubicBezTo>
                  <a:pt x="1472088" y="2432557"/>
                  <a:pt x="1542100" y="2538479"/>
                  <a:pt x="1519949" y="2646988"/>
                </a:cubicBezTo>
                <a:cubicBezTo>
                  <a:pt x="1503875" y="2725738"/>
                  <a:pt x="1442330" y="2787284"/>
                  <a:pt x="1363579" y="2803358"/>
                </a:cubicBezTo>
                <a:close/>
                <a:moveTo>
                  <a:pt x="485274" y="1283368"/>
                </a:moveTo>
                <a:cubicBezTo>
                  <a:pt x="507424" y="1174860"/>
                  <a:pt x="613342" y="1104848"/>
                  <a:pt x="721855" y="1126998"/>
                </a:cubicBezTo>
                <a:cubicBezTo>
                  <a:pt x="830363" y="1149148"/>
                  <a:pt x="900371" y="1255070"/>
                  <a:pt x="878225" y="1363579"/>
                </a:cubicBezTo>
                <a:cubicBezTo>
                  <a:pt x="856075" y="1472088"/>
                  <a:pt x="750153" y="1542100"/>
                  <a:pt x="641644" y="1519949"/>
                </a:cubicBezTo>
                <a:cubicBezTo>
                  <a:pt x="562893" y="1503875"/>
                  <a:pt x="501348" y="1442330"/>
                  <a:pt x="485274" y="1363579"/>
                </a:cubicBezTo>
                <a:lnTo>
                  <a:pt x="377391" y="1363579"/>
                </a:lnTo>
                <a:lnTo>
                  <a:pt x="0" y="1740970"/>
                </a:lnTo>
                <a:lnTo>
                  <a:pt x="0" y="1628274"/>
                </a:lnTo>
                <a:lnTo>
                  <a:pt x="344504" y="1283368"/>
                </a:lnTo>
                <a:lnTo>
                  <a:pt x="485274" y="1283368"/>
                </a:lnTo>
                <a:close/>
                <a:moveTo>
                  <a:pt x="11145252" y="2005263"/>
                </a:moveTo>
                <a:cubicBezTo>
                  <a:pt x="11123114" y="2113772"/>
                  <a:pt x="11017197" y="2183784"/>
                  <a:pt x="10908672" y="2161634"/>
                </a:cubicBezTo>
                <a:cubicBezTo>
                  <a:pt x="10800147" y="2139484"/>
                  <a:pt x="10730163" y="2033562"/>
                  <a:pt x="10752301" y="1925053"/>
                </a:cubicBezTo>
                <a:cubicBezTo>
                  <a:pt x="10774439" y="1816544"/>
                  <a:pt x="10880358" y="1746532"/>
                  <a:pt x="10988882" y="1768682"/>
                </a:cubicBezTo>
                <a:cubicBezTo>
                  <a:pt x="11067649" y="1784756"/>
                  <a:pt x="11129170" y="1846302"/>
                  <a:pt x="11145252" y="1925053"/>
                </a:cubicBezTo>
                <a:lnTo>
                  <a:pt x="11894820" y="1925053"/>
                </a:lnTo>
                <a:lnTo>
                  <a:pt x="12192000" y="1627873"/>
                </a:lnTo>
                <a:lnTo>
                  <a:pt x="12192000" y="1740970"/>
                </a:lnTo>
                <a:lnTo>
                  <a:pt x="11927706" y="2005263"/>
                </a:lnTo>
                <a:lnTo>
                  <a:pt x="11145252" y="2005263"/>
                </a:lnTo>
                <a:close/>
                <a:moveTo>
                  <a:pt x="10503568" y="8422105"/>
                </a:moveTo>
                <a:cubicBezTo>
                  <a:pt x="10481430" y="8530630"/>
                  <a:pt x="10375512" y="8600614"/>
                  <a:pt x="10266988" y="8578476"/>
                </a:cubicBezTo>
                <a:cubicBezTo>
                  <a:pt x="10158463" y="8556338"/>
                  <a:pt x="10088479" y="8450419"/>
                  <a:pt x="10110617" y="8341895"/>
                </a:cubicBezTo>
                <a:cubicBezTo>
                  <a:pt x="10132755" y="8233370"/>
                  <a:pt x="10238673" y="8163386"/>
                  <a:pt x="10347198" y="8185524"/>
                </a:cubicBezTo>
                <a:cubicBezTo>
                  <a:pt x="10425965" y="8201607"/>
                  <a:pt x="10487486" y="8263128"/>
                  <a:pt x="10503568" y="8341895"/>
                </a:cubicBezTo>
                <a:lnTo>
                  <a:pt x="11550316" y="8341895"/>
                </a:lnTo>
                <a:lnTo>
                  <a:pt x="11550316" y="5477978"/>
                </a:lnTo>
                <a:lnTo>
                  <a:pt x="12192000" y="4836294"/>
                </a:lnTo>
                <a:lnTo>
                  <a:pt x="12192000" y="4949391"/>
                </a:lnTo>
                <a:lnTo>
                  <a:pt x="11630526" y="5510865"/>
                </a:lnTo>
                <a:lnTo>
                  <a:pt x="11630526" y="8422105"/>
                </a:lnTo>
                <a:lnTo>
                  <a:pt x="10503568" y="8422105"/>
                </a:lnTo>
                <a:close/>
                <a:moveTo>
                  <a:pt x="2161674" y="9705474"/>
                </a:moveTo>
                <a:cubicBezTo>
                  <a:pt x="2139524" y="9813998"/>
                  <a:pt x="2033606" y="9883982"/>
                  <a:pt x="1925093" y="9861844"/>
                </a:cubicBezTo>
                <a:cubicBezTo>
                  <a:pt x="1816584" y="9839706"/>
                  <a:pt x="1746576" y="9733788"/>
                  <a:pt x="1768722" y="9625263"/>
                </a:cubicBezTo>
                <a:cubicBezTo>
                  <a:pt x="1790873" y="9516739"/>
                  <a:pt x="1896794" y="9446754"/>
                  <a:pt x="2005303" y="9468893"/>
                </a:cubicBezTo>
                <a:cubicBezTo>
                  <a:pt x="2084054" y="9484975"/>
                  <a:pt x="2145600" y="9546496"/>
                  <a:pt x="2161674" y="9625263"/>
                </a:cubicBezTo>
                <a:lnTo>
                  <a:pt x="2566737" y="9625263"/>
                </a:lnTo>
                <a:lnTo>
                  <a:pt x="2566737" y="8719285"/>
                </a:lnTo>
                <a:lnTo>
                  <a:pt x="1627873" y="7780421"/>
                </a:lnTo>
                <a:lnTo>
                  <a:pt x="878305" y="7780421"/>
                </a:lnTo>
                <a:cubicBezTo>
                  <a:pt x="856155" y="7888946"/>
                  <a:pt x="750237" y="7958930"/>
                  <a:pt x="641724" y="7936792"/>
                </a:cubicBezTo>
                <a:cubicBezTo>
                  <a:pt x="533216" y="7914654"/>
                  <a:pt x="463208" y="7808735"/>
                  <a:pt x="485354" y="7700211"/>
                </a:cubicBezTo>
                <a:cubicBezTo>
                  <a:pt x="507504" y="7591686"/>
                  <a:pt x="613426" y="7521702"/>
                  <a:pt x="721935" y="7543840"/>
                </a:cubicBezTo>
                <a:cubicBezTo>
                  <a:pt x="800686" y="7559923"/>
                  <a:pt x="862231" y="7621444"/>
                  <a:pt x="878305" y="7700211"/>
                </a:cubicBezTo>
                <a:lnTo>
                  <a:pt x="1660759" y="7700211"/>
                </a:lnTo>
                <a:lnTo>
                  <a:pt x="2646947" y="8686399"/>
                </a:lnTo>
                <a:lnTo>
                  <a:pt x="2646947" y="9705474"/>
                </a:lnTo>
                <a:lnTo>
                  <a:pt x="2161674" y="9705474"/>
                </a:lnTo>
                <a:close/>
                <a:moveTo>
                  <a:pt x="8185485" y="10266947"/>
                </a:moveTo>
                <a:cubicBezTo>
                  <a:pt x="8207622" y="10158423"/>
                  <a:pt x="8313541" y="10088439"/>
                  <a:pt x="8422065" y="10110577"/>
                </a:cubicBezTo>
                <a:cubicBezTo>
                  <a:pt x="8530590" y="10132715"/>
                  <a:pt x="8600574" y="10238633"/>
                  <a:pt x="8578435" y="10347158"/>
                </a:cubicBezTo>
                <a:cubicBezTo>
                  <a:pt x="8556297" y="10455682"/>
                  <a:pt x="8450380" y="10525666"/>
                  <a:pt x="8341855" y="10503528"/>
                </a:cubicBezTo>
                <a:cubicBezTo>
                  <a:pt x="8263088" y="10487446"/>
                  <a:pt x="8201567" y="10425924"/>
                  <a:pt x="8185485" y="10347158"/>
                </a:cubicBezTo>
                <a:lnTo>
                  <a:pt x="3850105" y="10347158"/>
                </a:lnTo>
                <a:lnTo>
                  <a:pt x="3850105" y="8077200"/>
                </a:lnTo>
                <a:lnTo>
                  <a:pt x="2269958" y="6497053"/>
                </a:lnTo>
                <a:lnTo>
                  <a:pt x="1519990" y="6497053"/>
                </a:lnTo>
                <a:cubicBezTo>
                  <a:pt x="1497839" y="6605577"/>
                  <a:pt x="1391921" y="6675562"/>
                  <a:pt x="1283409" y="6653423"/>
                </a:cubicBezTo>
                <a:cubicBezTo>
                  <a:pt x="1174900" y="6631285"/>
                  <a:pt x="1104892" y="6525367"/>
                  <a:pt x="1127038" y="6416842"/>
                </a:cubicBezTo>
                <a:cubicBezTo>
                  <a:pt x="1149188" y="6308318"/>
                  <a:pt x="1255110" y="6238334"/>
                  <a:pt x="1363619" y="6260472"/>
                </a:cubicBezTo>
                <a:cubicBezTo>
                  <a:pt x="1442370" y="6276554"/>
                  <a:pt x="1503915" y="6338075"/>
                  <a:pt x="1519990" y="6416842"/>
                </a:cubicBezTo>
                <a:lnTo>
                  <a:pt x="2302042" y="6416842"/>
                </a:lnTo>
                <a:lnTo>
                  <a:pt x="3930316" y="8045116"/>
                </a:lnTo>
                <a:lnTo>
                  <a:pt x="3930316" y="10266947"/>
                </a:lnTo>
                <a:lnTo>
                  <a:pt x="8185485" y="10266947"/>
                </a:lnTo>
                <a:close/>
                <a:moveTo>
                  <a:pt x="2161674" y="10347158"/>
                </a:moveTo>
                <a:cubicBezTo>
                  <a:pt x="2139524" y="10455682"/>
                  <a:pt x="2033606" y="10525666"/>
                  <a:pt x="1925093" y="10503528"/>
                </a:cubicBezTo>
                <a:cubicBezTo>
                  <a:pt x="1816584" y="10481390"/>
                  <a:pt x="1746576" y="10375472"/>
                  <a:pt x="1768722" y="10266947"/>
                </a:cubicBezTo>
                <a:cubicBezTo>
                  <a:pt x="1790873" y="10158423"/>
                  <a:pt x="1896794" y="10088439"/>
                  <a:pt x="2005303" y="10110577"/>
                </a:cubicBezTo>
                <a:cubicBezTo>
                  <a:pt x="2084054" y="10126659"/>
                  <a:pt x="2145600" y="10188180"/>
                  <a:pt x="2161674" y="10266947"/>
                </a:cubicBezTo>
                <a:lnTo>
                  <a:pt x="3208421" y="10266947"/>
                </a:lnTo>
                <a:lnTo>
                  <a:pt x="3208421" y="8398443"/>
                </a:lnTo>
                <a:lnTo>
                  <a:pt x="1948715" y="7138737"/>
                </a:lnTo>
                <a:lnTo>
                  <a:pt x="878305" y="7138737"/>
                </a:lnTo>
                <a:cubicBezTo>
                  <a:pt x="856155" y="7247262"/>
                  <a:pt x="750237" y="7317246"/>
                  <a:pt x="641724" y="7295108"/>
                </a:cubicBezTo>
                <a:cubicBezTo>
                  <a:pt x="533216" y="7272969"/>
                  <a:pt x="463208" y="7167051"/>
                  <a:pt x="485354" y="7058527"/>
                </a:cubicBezTo>
                <a:cubicBezTo>
                  <a:pt x="507504" y="6950002"/>
                  <a:pt x="613426" y="6880018"/>
                  <a:pt x="721935" y="6902156"/>
                </a:cubicBezTo>
                <a:cubicBezTo>
                  <a:pt x="800686" y="6918238"/>
                  <a:pt x="862231" y="6979760"/>
                  <a:pt x="878305" y="7058527"/>
                </a:cubicBezTo>
                <a:lnTo>
                  <a:pt x="1981601" y="7058527"/>
                </a:lnTo>
                <a:lnTo>
                  <a:pt x="3288632" y="8365557"/>
                </a:lnTo>
                <a:lnTo>
                  <a:pt x="3288632" y="10347158"/>
                </a:lnTo>
                <a:lnTo>
                  <a:pt x="2161674" y="10347158"/>
                </a:lnTo>
                <a:close/>
                <a:moveTo>
                  <a:pt x="1363579" y="1596190"/>
                </a:moveTo>
                <a:lnTo>
                  <a:pt x="1363579" y="1660759"/>
                </a:lnTo>
                <a:lnTo>
                  <a:pt x="377391" y="2646948"/>
                </a:lnTo>
                <a:lnTo>
                  <a:pt x="0" y="2646948"/>
                </a:lnTo>
                <a:lnTo>
                  <a:pt x="0" y="2566737"/>
                </a:lnTo>
                <a:lnTo>
                  <a:pt x="344504" y="2566737"/>
                </a:lnTo>
                <a:lnTo>
                  <a:pt x="1283368" y="1627873"/>
                </a:lnTo>
                <a:lnTo>
                  <a:pt x="1283368" y="0"/>
                </a:lnTo>
                <a:lnTo>
                  <a:pt x="1363579" y="0"/>
                </a:lnTo>
                <a:lnTo>
                  <a:pt x="1363579" y="1596190"/>
                </a:lnTo>
                <a:close/>
                <a:moveTo>
                  <a:pt x="80211" y="12035590"/>
                </a:moveTo>
                <a:cubicBezTo>
                  <a:pt x="158989" y="12051672"/>
                  <a:pt x="220555" y="12113234"/>
                  <a:pt x="236621" y="12192000"/>
                </a:cubicBezTo>
                <a:lnTo>
                  <a:pt x="153603" y="12192000"/>
                </a:lnTo>
                <a:cubicBezTo>
                  <a:pt x="131496" y="12129355"/>
                  <a:pt x="62775" y="12096470"/>
                  <a:pt x="112" y="12118568"/>
                </a:cubicBezTo>
                <a:cubicBezTo>
                  <a:pt x="75" y="12118568"/>
                  <a:pt x="37" y="12118608"/>
                  <a:pt x="0" y="12118608"/>
                </a:cubicBezTo>
                <a:lnTo>
                  <a:pt x="0" y="10266947"/>
                </a:lnTo>
                <a:lnTo>
                  <a:pt x="721895" y="10266947"/>
                </a:lnTo>
                <a:lnTo>
                  <a:pt x="721895" y="12192000"/>
                </a:lnTo>
                <a:lnTo>
                  <a:pt x="641684" y="12192000"/>
                </a:lnTo>
                <a:lnTo>
                  <a:pt x="641684" y="10347158"/>
                </a:lnTo>
                <a:lnTo>
                  <a:pt x="80211" y="10347158"/>
                </a:lnTo>
                <a:lnTo>
                  <a:pt x="80211" y="12035590"/>
                </a:lnTo>
                <a:close/>
                <a:moveTo>
                  <a:pt x="1363579" y="9665368"/>
                </a:moveTo>
                <a:lnTo>
                  <a:pt x="1363579" y="12192000"/>
                </a:lnTo>
                <a:lnTo>
                  <a:pt x="1283368" y="12192000"/>
                </a:lnTo>
                <a:lnTo>
                  <a:pt x="1283368" y="9705474"/>
                </a:lnTo>
                <a:lnTo>
                  <a:pt x="0" y="9705474"/>
                </a:lnTo>
                <a:lnTo>
                  <a:pt x="0" y="9625263"/>
                </a:lnTo>
                <a:lnTo>
                  <a:pt x="1363579" y="9625263"/>
                </a:lnTo>
                <a:lnTo>
                  <a:pt x="1363579" y="9665368"/>
                </a:lnTo>
                <a:close/>
                <a:moveTo>
                  <a:pt x="681790" y="721895"/>
                </a:moveTo>
                <a:lnTo>
                  <a:pt x="0" y="721895"/>
                </a:lnTo>
                <a:lnTo>
                  <a:pt x="0" y="641684"/>
                </a:lnTo>
                <a:lnTo>
                  <a:pt x="641684" y="641684"/>
                </a:lnTo>
                <a:lnTo>
                  <a:pt x="641684" y="0"/>
                </a:lnTo>
                <a:lnTo>
                  <a:pt x="721895" y="0"/>
                </a:lnTo>
                <a:lnTo>
                  <a:pt x="721895" y="721895"/>
                </a:lnTo>
                <a:lnTo>
                  <a:pt x="681790" y="721895"/>
                </a:lnTo>
                <a:close/>
                <a:moveTo>
                  <a:pt x="11630526" y="641684"/>
                </a:moveTo>
                <a:lnTo>
                  <a:pt x="12192000" y="641684"/>
                </a:lnTo>
                <a:lnTo>
                  <a:pt x="12192000" y="721895"/>
                </a:lnTo>
                <a:lnTo>
                  <a:pt x="11550316" y="721895"/>
                </a:lnTo>
                <a:lnTo>
                  <a:pt x="11550316" y="0"/>
                </a:lnTo>
                <a:lnTo>
                  <a:pt x="11630526" y="0"/>
                </a:lnTo>
                <a:lnTo>
                  <a:pt x="11630526" y="641684"/>
                </a:lnTo>
                <a:close/>
                <a:moveTo>
                  <a:pt x="10347158" y="11590421"/>
                </a:moveTo>
                <a:lnTo>
                  <a:pt x="10347158" y="12192000"/>
                </a:lnTo>
                <a:lnTo>
                  <a:pt x="10266947" y="12192000"/>
                </a:lnTo>
                <a:lnTo>
                  <a:pt x="10266947" y="11630526"/>
                </a:lnTo>
                <a:lnTo>
                  <a:pt x="9705474" y="11630526"/>
                </a:lnTo>
                <a:lnTo>
                  <a:pt x="9705474" y="12192000"/>
                </a:lnTo>
                <a:lnTo>
                  <a:pt x="9625263" y="12192000"/>
                </a:lnTo>
                <a:lnTo>
                  <a:pt x="9625263" y="11550316"/>
                </a:lnTo>
                <a:lnTo>
                  <a:pt x="10347158" y="11550316"/>
                </a:lnTo>
                <a:lnTo>
                  <a:pt x="10347158" y="11590421"/>
                </a:lnTo>
                <a:close/>
                <a:moveTo>
                  <a:pt x="0" y="3693695"/>
                </a:moveTo>
                <a:cubicBezTo>
                  <a:pt x="109051" y="3671986"/>
                  <a:pt x="215052" y="3742792"/>
                  <a:pt x="236760" y="3851846"/>
                </a:cubicBezTo>
                <a:cubicBezTo>
                  <a:pt x="239275" y="3864479"/>
                  <a:pt x="240571" y="3877329"/>
                  <a:pt x="240632" y="3890211"/>
                </a:cubicBezTo>
                <a:cubicBezTo>
                  <a:pt x="240654" y="4000957"/>
                  <a:pt x="150894" y="4090737"/>
                  <a:pt x="40146" y="4090777"/>
                </a:cubicBezTo>
                <a:cubicBezTo>
                  <a:pt x="26662" y="4090777"/>
                  <a:pt x="13212" y="4089414"/>
                  <a:pt x="0" y="4086727"/>
                </a:cubicBezTo>
                <a:lnTo>
                  <a:pt x="0" y="4003709"/>
                </a:lnTo>
                <a:cubicBezTo>
                  <a:pt x="62683" y="4025766"/>
                  <a:pt x="131374" y="3992820"/>
                  <a:pt x="153424" y="3930135"/>
                </a:cubicBezTo>
                <a:cubicBezTo>
                  <a:pt x="175475" y="3867455"/>
                  <a:pt x="142536" y="3798763"/>
                  <a:pt x="79853" y="3776713"/>
                </a:cubicBezTo>
                <a:cubicBezTo>
                  <a:pt x="54011" y="3767621"/>
                  <a:pt x="25841" y="3767621"/>
                  <a:pt x="0" y="3776713"/>
                </a:cubicBezTo>
                <a:lnTo>
                  <a:pt x="0" y="3693695"/>
                </a:lnTo>
                <a:close/>
                <a:moveTo>
                  <a:pt x="3208421" y="10908632"/>
                </a:moveTo>
                <a:lnTo>
                  <a:pt x="3288632" y="10908632"/>
                </a:lnTo>
                <a:lnTo>
                  <a:pt x="3288632" y="12192000"/>
                </a:lnTo>
                <a:lnTo>
                  <a:pt x="3208421" y="12192000"/>
                </a:lnTo>
                <a:lnTo>
                  <a:pt x="3208421" y="10908632"/>
                </a:lnTo>
                <a:close/>
                <a:moveTo>
                  <a:pt x="4728411" y="12192000"/>
                </a:moveTo>
                <a:lnTo>
                  <a:pt x="4645393" y="12192000"/>
                </a:lnTo>
                <a:cubicBezTo>
                  <a:pt x="4623335" y="12129316"/>
                  <a:pt x="4554635" y="12096389"/>
                  <a:pt x="4491950" y="12118446"/>
                </a:cubicBezTo>
                <a:cubicBezTo>
                  <a:pt x="4457580" y="12130519"/>
                  <a:pt x="4430509" y="12157590"/>
                  <a:pt x="4418397" y="12192000"/>
                </a:cubicBezTo>
                <a:lnTo>
                  <a:pt x="4335379" y="12192000"/>
                </a:lnTo>
                <a:cubicBezTo>
                  <a:pt x="4357437" y="12083475"/>
                  <a:pt x="4463275" y="12013332"/>
                  <a:pt x="4571800" y="12035389"/>
                </a:cubicBezTo>
                <a:cubicBezTo>
                  <a:pt x="4650727" y="12051431"/>
                  <a:pt x="4712369" y="12113073"/>
                  <a:pt x="4728411" y="12192000"/>
                </a:cubicBezTo>
                <a:close/>
                <a:moveTo>
                  <a:pt x="236621" y="0"/>
                </a:moveTo>
                <a:cubicBezTo>
                  <a:pt x="258233" y="109070"/>
                  <a:pt x="187335" y="215009"/>
                  <a:pt x="78265" y="236621"/>
                </a:cubicBezTo>
                <a:cubicBezTo>
                  <a:pt x="52428" y="241740"/>
                  <a:pt x="25837" y="241740"/>
                  <a:pt x="0" y="236621"/>
                </a:cubicBezTo>
                <a:lnTo>
                  <a:pt x="0" y="153603"/>
                </a:lnTo>
                <a:cubicBezTo>
                  <a:pt x="62629" y="175807"/>
                  <a:pt x="131400" y="143035"/>
                  <a:pt x="153603" y="80406"/>
                </a:cubicBezTo>
                <a:cubicBezTo>
                  <a:pt x="162824" y="54397"/>
                  <a:pt x="162824" y="26009"/>
                  <a:pt x="153603" y="0"/>
                </a:cubicBezTo>
                <a:lnTo>
                  <a:pt x="236621" y="0"/>
                </a:lnTo>
                <a:close/>
                <a:moveTo>
                  <a:pt x="12035590" y="0"/>
                </a:moveTo>
                <a:lnTo>
                  <a:pt x="12118608" y="0"/>
                </a:lnTo>
                <a:cubicBezTo>
                  <a:pt x="12096429" y="62641"/>
                  <a:pt x="12129235" y="131394"/>
                  <a:pt x="12191880" y="153563"/>
                </a:cubicBezTo>
                <a:cubicBezTo>
                  <a:pt x="12191919" y="153577"/>
                  <a:pt x="12191960" y="153590"/>
                  <a:pt x="12192000" y="153603"/>
                </a:cubicBezTo>
                <a:lnTo>
                  <a:pt x="12192000" y="236621"/>
                </a:lnTo>
                <a:cubicBezTo>
                  <a:pt x="12083475" y="214498"/>
                  <a:pt x="12013452" y="108594"/>
                  <a:pt x="12035590" y="79"/>
                </a:cubicBezTo>
                <a:cubicBezTo>
                  <a:pt x="12035590" y="52"/>
                  <a:pt x="12035590" y="26"/>
                  <a:pt x="12035590" y="0"/>
                </a:cubicBezTo>
                <a:close/>
                <a:moveTo>
                  <a:pt x="12192000" y="12035590"/>
                </a:moveTo>
                <a:lnTo>
                  <a:pt x="12192000" y="12118608"/>
                </a:lnTo>
                <a:cubicBezTo>
                  <a:pt x="12157710" y="12130719"/>
                  <a:pt x="12130719" y="12157710"/>
                  <a:pt x="12118608" y="12192000"/>
                </a:cubicBezTo>
                <a:lnTo>
                  <a:pt x="12035590" y="12192000"/>
                </a:lnTo>
                <a:cubicBezTo>
                  <a:pt x="12051672" y="12113234"/>
                  <a:pt x="12113234" y="12051672"/>
                  <a:pt x="12192000" y="12035590"/>
                </a:cubicBezTo>
                <a:close/>
                <a:moveTo>
                  <a:pt x="3890211" y="4010526"/>
                </a:moveTo>
                <a:cubicBezTo>
                  <a:pt x="3956661" y="4010526"/>
                  <a:pt x="4010526" y="3956661"/>
                  <a:pt x="4010526" y="3890211"/>
                </a:cubicBezTo>
                <a:cubicBezTo>
                  <a:pt x="4010526" y="3823760"/>
                  <a:pt x="3956661" y="3769895"/>
                  <a:pt x="3890211" y="3769895"/>
                </a:cubicBezTo>
                <a:cubicBezTo>
                  <a:pt x="3823760" y="3769895"/>
                  <a:pt x="3769895" y="3823760"/>
                  <a:pt x="3769895" y="3890211"/>
                </a:cubicBezTo>
                <a:cubicBezTo>
                  <a:pt x="3769895" y="3956661"/>
                  <a:pt x="3823760" y="4010526"/>
                  <a:pt x="3890211" y="4010526"/>
                </a:cubicBezTo>
                <a:close/>
                <a:moveTo>
                  <a:pt x="3890211" y="3368842"/>
                </a:moveTo>
                <a:cubicBezTo>
                  <a:pt x="3956661" y="3368842"/>
                  <a:pt x="4010526" y="3314977"/>
                  <a:pt x="4010526" y="3248526"/>
                </a:cubicBezTo>
                <a:cubicBezTo>
                  <a:pt x="4010526" y="3182076"/>
                  <a:pt x="3956661" y="3128211"/>
                  <a:pt x="3890211" y="3128211"/>
                </a:cubicBezTo>
                <a:cubicBezTo>
                  <a:pt x="3823760" y="3128211"/>
                  <a:pt x="3769895" y="3182076"/>
                  <a:pt x="3769895" y="3248526"/>
                </a:cubicBezTo>
                <a:cubicBezTo>
                  <a:pt x="3769895" y="3314977"/>
                  <a:pt x="3823760" y="3368842"/>
                  <a:pt x="3890211" y="3368842"/>
                </a:cubicBezTo>
                <a:close/>
                <a:moveTo>
                  <a:pt x="4531895" y="4010526"/>
                </a:moveTo>
                <a:cubicBezTo>
                  <a:pt x="4598349" y="4010526"/>
                  <a:pt x="4652211" y="3956661"/>
                  <a:pt x="4652211" y="3890211"/>
                </a:cubicBezTo>
                <a:cubicBezTo>
                  <a:pt x="4652211" y="3823760"/>
                  <a:pt x="4598349" y="3769895"/>
                  <a:pt x="4531895" y="3769895"/>
                </a:cubicBezTo>
                <a:cubicBezTo>
                  <a:pt x="4465441" y="3769895"/>
                  <a:pt x="4411579" y="3823760"/>
                  <a:pt x="4411579" y="3890211"/>
                </a:cubicBezTo>
                <a:cubicBezTo>
                  <a:pt x="4411579" y="3956661"/>
                  <a:pt x="4465441" y="4010526"/>
                  <a:pt x="4531895" y="4010526"/>
                </a:cubicBezTo>
                <a:close/>
                <a:moveTo>
                  <a:pt x="5173579" y="4652211"/>
                </a:moveTo>
                <a:cubicBezTo>
                  <a:pt x="5240034" y="4652211"/>
                  <a:pt x="5293895" y="4598349"/>
                  <a:pt x="5293895" y="4531895"/>
                </a:cubicBezTo>
                <a:cubicBezTo>
                  <a:pt x="5293895" y="4465441"/>
                  <a:pt x="5240034" y="4411579"/>
                  <a:pt x="5173579" y="4411579"/>
                </a:cubicBezTo>
                <a:cubicBezTo>
                  <a:pt x="5107125" y="4411579"/>
                  <a:pt x="5053263" y="4465441"/>
                  <a:pt x="5053263" y="4531895"/>
                </a:cubicBezTo>
                <a:cubicBezTo>
                  <a:pt x="5053263" y="4598349"/>
                  <a:pt x="5107125" y="4652211"/>
                  <a:pt x="5173579" y="4652211"/>
                </a:cubicBezTo>
                <a:close/>
                <a:moveTo>
                  <a:pt x="5173579" y="5293895"/>
                </a:moveTo>
                <a:cubicBezTo>
                  <a:pt x="5240034" y="5293895"/>
                  <a:pt x="5293895" y="5240034"/>
                  <a:pt x="5293895" y="5173579"/>
                </a:cubicBezTo>
                <a:cubicBezTo>
                  <a:pt x="5293895" y="5107125"/>
                  <a:pt x="5240034" y="5053263"/>
                  <a:pt x="5173579" y="5053263"/>
                </a:cubicBezTo>
                <a:cubicBezTo>
                  <a:pt x="5107125" y="5053263"/>
                  <a:pt x="5053263" y="5107125"/>
                  <a:pt x="5053263" y="5173579"/>
                </a:cubicBezTo>
                <a:cubicBezTo>
                  <a:pt x="5053263" y="5240034"/>
                  <a:pt x="5107125" y="5293895"/>
                  <a:pt x="5173579" y="5293895"/>
                </a:cubicBezTo>
                <a:close/>
                <a:moveTo>
                  <a:pt x="3248526" y="6577263"/>
                </a:moveTo>
                <a:cubicBezTo>
                  <a:pt x="3314977" y="6577263"/>
                  <a:pt x="3368842" y="6523402"/>
                  <a:pt x="3368842" y="6456948"/>
                </a:cubicBezTo>
                <a:cubicBezTo>
                  <a:pt x="3368842" y="6390493"/>
                  <a:pt x="3314977" y="6336632"/>
                  <a:pt x="3248526" y="6336632"/>
                </a:cubicBezTo>
                <a:cubicBezTo>
                  <a:pt x="3182076" y="6336632"/>
                  <a:pt x="3128211" y="6390493"/>
                  <a:pt x="3128211" y="6456948"/>
                </a:cubicBezTo>
                <a:cubicBezTo>
                  <a:pt x="3128211" y="6523402"/>
                  <a:pt x="3182076" y="6577263"/>
                  <a:pt x="3248526" y="6577263"/>
                </a:cubicBezTo>
                <a:close/>
                <a:moveTo>
                  <a:pt x="3890211" y="7218948"/>
                </a:moveTo>
                <a:cubicBezTo>
                  <a:pt x="3956661" y="7218948"/>
                  <a:pt x="4010526" y="7165086"/>
                  <a:pt x="4010526" y="7098632"/>
                </a:cubicBezTo>
                <a:cubicBezTo>
                  <a:pt x="4010526" y="7032178"/>
                  <a:pt x="3956661" y="6978316"/>
                  <a:pt x="3890211" y="6978316"/>
                </a:cubicBezTo>
                <a:cubicBezTo>
                  <a:pt x="3823760" y="6978316"/>
                  <a:pt x="3769895" y="7032178"/>
                  <a:pt x="3769895" y="7098632"/>
                </a:cubicBezTo>
                <a:cubicBezTo>
                  <a:pt x="3769895" y="7165086"/>
                  <a:pt x="3823760" y="7218948"/>
                  <a:pt x="3890211" y="7218948"/>
                </a:cubicBezTo>
                <a:close/>
                <a:moveTo>
                  <a:pt x="5173579" y="9144000"/>
                </a:moveTo>
                <a:cubicBezTo>
                  <a:pt x="5240034" y="9144000"/>
                  <a:pt x="5293895" y="9090139"/>
                  <a:pt x="5293895" y="9023684"/>
                </a:cubicBezTo>
                <a:cubicBezTo>
                  <a:pt x="5293895" y="8957230"/>
                  <a:pt x="5240034" y="8903368"/>
                  <a:pt x="5173579" y="8903368"/>
                </a:cubicBezTo>
                <a:cubicBezTo>
                  <a:pt x="5107125" y="8903368"/>
                  <a:pt x="5053263" y="8957230"/>
                  <a:pt x="5053263" y="9023684"/>
                </a:cubicBezTo>
                <a:cubicBezTo>
                  <a:pt x="5053263" y="9090139"/>
                  <a:pt x="5107125" y="9144000"/>
                  <a:pt x="5173579" y="9144000"/>
                </a:cubicBezTo>
                <a:close/>
                <a:moveTo>
                  <a:pt x="4531895" y="9785684"/>
                </a:moveTo>
                <a:cubicBezTo>
                  <a:pt x="4598349" y="9785684"/>
                  <a:pt x="4652211" y="9731823"/>
                  <a:pt x="4652211" y="9665368"/>
                </a:cubicBezTo>
                <a:cubicBezTo>
                  <a:pt x="4652211" y="9598914"/>
                  <a:pt x="4598349" y="9545053"/>
                  <a:pt x="4531895" y="9545053"/>
                </a:cubicBezTo>
                <a:cubicBezTo>
                  <a:pt x="4465441" y="9545053"/>
                  <a:pt x="4411579" y="9598914"/>
                  <a:pt x="4411579" y="9665368"/>
                </a:cubicBezTo>
                <a:cubicBezTo>
                  <a:pt x="4411579" y="9731823"/>
                  <a:pt x="4465441" y="9785684"/>
                  <a:pt x="4531895" y="9785684"/>
                </a:cubicBezTo>
                <a:close/>
                <a:moveTo>
                  <a:pt x="5815263" y="9144000"/>
                </a:moveTo>
                <a:cubicBezTo>
                  <a:pt x="5881718" y="9144000"/>
                  <a:pt x="5935579" y="9090139"/>
                  <a:pt x="5935579" y="9023684"/>
                </a:cubicBezTo>
                <a:cubicBezTo>
                  <a:pt x="5935579" y="8957230"/>
                  <a:pt x="5881718" y="8903368"/>
                  <a:pt x="5815263" y="8903368"/>
                </a:cubicBezTo>
                <a:cubicBezTo>
                  <a:pt x="5748809" y="8903368"/>
                  <a:pt x="5694948" y="8957230"/>
                  <a:pt x="5694948" y="9023684"/>
                </a:cubicBezTo>
                <a:cubicBezTo>
                  <a:pt x="5694948" y="9090139"/>
                  <a:pt x="5748809" y="9144000"/>
                  <a:pt x="5815263" y="9144000"/>
                </a:cubicBezTo>
                <a:close/>
                <a:moveTo>
                  <a:pt x="5815263" y="7860632"/>
                </a:moveTo>
                <a:cubicBezTo>
                  <a:pt x="5881718" y="7860632"/>
                  <a:pt x="5935579" y="7806770"/>
                  <a:pt x="5935579" y="7740316"/>
                </a:cubicBezTo>
                <a:cubicBezTo>
                  <a:pt x="5935579" y="7673862"/>
                  <a:pt x="5881718" y="7620000"/>
                  <a:pt x="5815263" y="7620000"/>
                </a:cubicBezTo>
                <a:cubicBezTo>
                  <a:pt x="5748809" y="7620000"/>
                  <a:pt x="5694948" y="7673862"/>
                  <a:pt x="5694948" y="7740316"/>
                </a:cubicBezTo>
                <a:cubicBezTo>
                  <a:pt x="5694948" y="7806770"/>
                  <a:pt x="5748809" y="7860632"/>
                  <a:pt x="5815263" y="7860632"/>
                </a:cubicBezTo>
                <a:close/>
                <a:moveTo>
                  <a:pt x="6456948" y="9144000"/>
                </a:moveTo>
                <a:cubicBezTo>
                  <a:pt x="6523402" y="9144000"/>
                  <a:pt x="6577263" y="9090139"/>
                  <a:pt x="6577263" y="9023684"/>
                </a:cubicBezTo>
                <a:cubicBezTo>
                  <a:pt x="6577263" y="8957230"/>
                  <a:pt x="6523402" y="8903368"/>
                  <a:pt x="6456948" y="8903368"/>
                </a:cubicBezTo>
                <a:cubicBezTo>
                  <a:pt x="6390493" y="8903368"/>
                  <a:pt x="6336632" y="8957230"/>
                  <a:pt x="6336632" y="9023684"/>
                </a:cubicBezTo>
                <a:cubicBezTo>
                  <a:pt x="6336632" y="9090139"/>
                  <a:pt x="6390493" y="9144000"/>
                  <a:pt x="6456948" y="9144000"/>
                </a:cubicBezTo>
                <a:close/>
                <a:moveTo>
                  <a:pt x="7740316" y="9785684"/>
                </a:moveTo>
                <a:cubicBezTo>
                  <a:pt x="7806770" y="9785684"/>
                  <a:pt x="7860632" y="9731823"/>
                  <a:pt x="7860632" y="9665368"/>
                </a:cubicBezTo>
                <a:cubicBezTo>
                  <a:pt x="7860632" y="9598914"/>
                  <a:pt x="7806770" y="9545053"/>
                  <a:pt x="7740316" y="9545053"/>
                </a:cubicBezTo>
                <a:cubicBezTo>
                  <a:pt x="7673862" y="9545053"/>
                  <a:pt x="7620000" y="9598914"/>
                  <a:pt x="7620000" y="9665368"/>
                </a:cubicBezTo>
                <a:cubicBezTo>
                  <a:pt x="7620000" y="9731823"/>
                  <a:pt x="7673862" y="9785684"/>
                  <a:pt x="7740316" y="9785684"/>
                </a:cubicBezTo>
                <a:close/>
                <a:moveTo>
                  <a:pt x="7740316" y="9144000"/>
                </a:moveTo>
                <a:cubicBezTo>
                  <a:pt x="7806770" y="9144000"/>
                  <a:pt x="7860632" y="9090139"/>
                  <a:pt x="7860632" y="9023684"/>
                </a:cubicBezTo>
                <a:cubicBezTo>
                  <a:pt x="7860632" y="8957230"/>
                  <a:pt x="7806770" y="8903368"/>
                  <a:pt x="7740316" y="8903368"/>
                </a:cubicBezTo>
                <a:cubicBezTo>
                  <a:pt x="7673862" y="8903368"/>
                  <a:pt x="7620000" y="8957230"/>
                  <a:pt x="7620000" y="9023684"/>
                </a:cubicBezTo>
                <a:cubicBezTo>
                  <a:pt x="7620000" y="9090139"/>
                  <a:pt x="7673862" y="9144000"/>
                  <a:pt x="7740316" y="9144000"/>
                </a:cubicBezTo>
                <a:close/>
                <a:moveTo>
                  <a:pt x="7098632" y="6577263"/>
                </a:moveTo>
                <a:cubicBezTo>
                  <a:pt x="7165086" y="6577263"/>
                  <a:pt x="7218948" y="6523402"/>
                  <a:pt x="7218948" y="6456948"/>
                </a:cubicBezTo>
                <a:cubicBezTo>
                  <a:pt x="7218948" y="6390493"/>
                  <a:pt x="7165086" y="6336632"/>
                  <a:pt x="7098632" y="6336632"/>
                </a:cubicBezTo>
                <a:cubicBezTo>
                  <a:pt x="7032178" y="6336632"/>
                  <a:pt x="6978316" y="6390493"/>
                  <a:pt x="6978316" y="6456948"/>
                </a:cubicBezTo>
                <a:cubicBezTo>
                  <a:pt x="6978316" y="6523402"/>
                  <a:pt x="7032178" y="6577263"/>
                  <a:pt x="7098632" y="6577263"/>
                </a:cubicBezTo>
                <a:close/>
                <a:moveTo>
                  <a:pt x="7740316" y="6577263"/>
                </a:moveTo>
                <a:cubicBezTo>
                  <a:pt x="7806770" y="6577263"/>
                  <a:pt x="7860632" y="6523402"/>
                  <a:pt x="7860632" y="6456948"/>
                </a:cubicBezTo>
                <a:cubicBezTo>
                  <a:pt x="7860632" y="6390493"/>
                  <a:pt x="7806770" y="6336632"/>
                  <a:pt x="7740316" y="6336632"/>
                </a:cubicBezTo>
                <a:cubicBezTo>
                  <a:pt x="7673862" y="6336632"/>
                  <a:pt x="7620000" y="6390493"/>
                  <a:pt x="7620000" y="6456948"/>
                </a:cubicBezTo>
                <a:cubicBezTo>
                  <a:pt x="7620000" y="6523402"/>
                  <a:pt x="7673862" y="6577263"/>
                  <a:pt x="7740316" y="6577263"/>
                </a:cubicBezTo>
                <a:close/>
                <a:moveTo>
                  <a:pt x="8382000" y="10427368"/>
                </a:moveTo>
                <a:cubicBezTo>
                  <a:pt x="8448454" y="10427368"/>
                  <a:pt x="8502316" y="10373508"/>
                  <a:pt x="8502316" y="10307053"/>
                </a:cubicBezTo>
                <a:cubicBezTo>
                  <a:pt x="8502316" y="10240598"/>
                  <a:pt x="8448454" y="10186737"/>
                  <a:pt x="8382000" y="10186737"/>
                </a:cubicBezTo>
                <a:cubicBezTo>
                  <a:pt x="8315546" y="10186737"/>
                  <a:pt x="8261684" y="10240598"/>
                  <a:pt x="8261684" y="10307053"/>
                </a:cubicBezTo>
                <a:cubicBezTo>
                  <a:pt x="8261684" y="10373508"/>
                  <a:pt x="8315546" y="10427368"/>
                  <a:pt x="8382000" y="10427368"/>
                </a:cubicBezTo>
                <a:close/>
                <a:moveTo>
                  <a:pt x="8382000" y="11069053"/>
                </a:moveTo>
                <a:cubicBezTo>
                  <a:pt x="8448454" y="11069053"/>
                  <a:pt x="8502316" y="11015192"/>
                  <a:pt x="8502316" y="10948737"/>
                </a:cubicBezTo>
                <a:cubicBezTo>
                  <a:pt x="8502316" y="10882282"/>
                  <a:pt x="8448454" y="10828421"/>
                  <a:pt x="8382000" y="10828421"/>
                </a:cubicBezTo>
                <a:cubicBezTo>
                  <a:pt x="8315546" y="10828421"/>
                  <a:pt x="8261684" y="10882282"/>
                  <a:pt x="8261684" y="10948737"/>
                </a:cubicBezTo>
                <a:cubicBezTo>
                  <a:pt x="8261684" y="11015192"/>
                  <a:pt x="8315546" y="11069053"/>
                  <a:pt x="8382000" y="11069053"/>
                </a:cubicBezTo>
                <a:close/>
                <a:moveTo>
                  <a:pt x="9023684" y="11710737"/>
                </a:moveTo>
                <a:cubicBezTo>
                  <a:pt x="9090139" y="11710737"/>
                  <a:pt x="9144000" y="11656876"/>
                  <a:pt x="9144000" y="11590421"/>
                </a:cubicBezTo>
                <a:cubicBezTo>
                  <a:pt x="9144000" y="11523966"/>
                  <a:pt x="9090139" y="11470105"/>
                  <a:pt x="9023684" y="11470105"/>
                </a:cubicBezTo>
                <a:cubicBezTo>
                  <a:pt x="8957230" y="11470105"/>
                  <a:pt x="8903368" y="11523966"/>
                  <a:pt x="8903368" y="11590421"/>
                </a:cubicBezTo>
                <a:cubicBezTo>
                  <a:pt x="8903368" y="11656876"/>
                  <a:pt x="8957230" y="11710737"/>
                  <a:pt x="9023684" y="11710737"/>
                </a:cubicBezTo>
                <a:close/>
                <a:moveTo>
                  <a:pt x="9665368" y="5935579"/>
                </a:moveTo>
                <a:cubicBezTo>
                  <a:pt x="9731823" y="5935579"/>
                  <a:pt x="9785684" y="5881718"/>
                  <a:pt x="9785684" y="5815263"/>
                </a:cubicBezTo>
                <a:cubicBezTo>
                  <a:pt x="9785684" y="5748809"/>
                  <a:pt x="9731823" y="5694948"/>
                  <a:pt x="9665368" y="5694948"/>
                </a:cubicBezTo>
                <a:cubicBezTo>
                  <a:pt x="9598914" y="5694948"/>
                  <a:pt x="9545053" y="5748809"/>
                  <a:pt x="9545053" y="5815263"/>
                </a:cubicBezTo>
                <a:cubicBezTo>
                  <a:pt x="9545053" y="5881718"/>
                  <a:pt x="9598914" y="5935579"/>
                  <a:pt x="9665368" y="5935579"/>
                </a:cubicBezTo>
                <a:close/>
                <a:moveTo>
                  <a:pt x="9665368" y="7218948"/>
                </a:moveTo>
                <a:cubicBezTo>
                  <a:pt x="9731823" y="7218948"/>
                  <a:pt x="9785684" y="7165086"/>
                  <a:pt x="9785684" y="7098632"/>
                </a:cubicBezTo>
                <a:cubicBezTo>
                  <a:pt x="9785684" y="7032178"/>
                  <a:pt x="9731823" y="6978316"/>
                  <a:pt x="9665368" y="6978316"/>
                </a:cubicBezTo>
                <a:cubicBezTo>
                  <a:pt x="9598914" y="6978316"/>
                  <a:pt x="9545053" y="7032178"/>
                  <a:pt x="9545053" y="7098632"/>
                </a:cubicBezTo>
                <a:cubicBezTo>
                  <a:pt x="9545053" y="7165086"/>
                  <a:pt x="9598914" y="7218948"/>
                  <a:pt x="9665368" y="7218948"/>
                </a:cubicBezTo>
                <a:close/>
                <a:moveTo>
                  <a:pt x="10307053" y="5935579"/>
                </a:moveTo>
                <a:cubicBezTo>
                  <a:pt x="10373508" y="5935579"/>
                  <a:pt x="10427368" y="5881718"/>
                  <a:pt x="10427368" y="5815263"/>
                </a:cubicBezTo>
                <a:cubicBezTo>
                  <a:pt x="10427368" y="5748809"/>
                  <a:pt x="10373508" y="5694948"/>
                  <a:pt x="10307053" y="5694948"/>
                </a:cubicBezTo>
                <a:cubicBezTo>
                  <a:pt x="10240598" y="5694948"/>
                  <a:pt x="10186737" y="5748809"/>
                  <a:pt x="10186737" y="5815263"/>
                </a:cubicBezTo>
                <a:cubicBezTo>
                  <a:pt x="10186737" y="5881718"/>
                  <a:pt x="10240598" y="5935579"/>
                  <a:pt x="10307053" y="5935579"/>
                </a:cubicBezTo>
                <a:close/>
                <a:moveTo>
                  <a:pt x="10948737" y="5293895"/>
                </a:moveTo>
                <a:cubicBezTo>
                  <a:pt x="11015192" y="5293895"/>
                  <a:pt x="11069053" y="5240034"/>
                  <a:pt x="11069053" y="5173579"/>
                </a:cubicBezTo>
                <a:cubicBezTo>
                  <a:pt x="11069053" y="5107125"/>
                  <a:pt x="11015192" y="5053263"/>
                  <a:pt x="10948737" y="5053263"/>
                </a:cubicBezTo>
                <a:cubicBezTo>
                  <a:pt x="10882282" y="5053263"/>
                  <a:pt x="10828421" y="5107125"/>
                  <a:pt x="10828421" y="5173579"/>
                </a:cubicBezTo>
                <a:cubicBezTo>
                  <a:pt x="10828421" y="5240034"/>
                  <a:pt x="10882282" y="5293895"/>
                  <a:pt x="10948737" y="5293895"/>
                </a:cubicBezTo>
                <a:close/>
                <a:moveTo>
                  <a:pt x="7098632" y="5293895"/>
                </a:moveTo>
                <a:cubicBezTo>
                  <a:pt x="7165086" y="5293895"/>
                  <a:pt x="7218948" y="5240034"/>
                  <a:pt x="7218948" y="5173579"/>
                </a:cubicBezTo>
                <a:cubicBezTo>
                  <a:pt x="7218948" y="5107125"/>
                  <a:pt x="7165086" y="5053263"/>
                  <a:pt x="7098632" y="5053263"/>
                </a:cubicBezTo>
                <a:cubicBezTo>
                  <a:pt x="7032178" y="5053263"/>
                  <a:pt x="6978316" y="5107125"/>
                  <a:pt x="6978316" y="5173579"/>
                </a:cubicBezTo>
                <a:cubicBezTo>
                  <a:pt x="6978316" y="5240034"/>
                  <a:pt x="7032178" y="5293895"/>
                  <a:pt x="7098632" y="5293895"/>
                </a:cubicBezTo>
                <a:close/>
                <a:moveTo>
                  <a:pt x="7098632" y="5935579"/>
                </a:moveTo>
                <a:cubicBezTo>
                  <a:pt x="7165086" y="5935579"/>
                  <a:pt x="7218948" y="5881718"/>
                  <a:pt x="7218948" y="5815263"/>
                </a:cubicBezTo>
                <a:cubicBezTo>
                  <a:pt x="7218948" y="5748809"/>
                  <a:pt x="7165086" y="5694948"/>
                  <a:pt x="7098632" y="5694948"/>
                </a:cubicBezTo>
                <a:cubicBezTo>
                  <a:pt x="7032178" y="5694948"/>
                  <a:pt x="6978316" y="5748809"/>
                  <a:pt x="6978316" y="5815263"/>
                </a:cubicBezTo>
                <a:cubicBezTo>
                  <a:pt x="6978316" y="5881718"/>
                  <a:pt x="7032178" y="5935579"/>
                  <a:pt x="7098632" y="5935579"/>
                </a:cubicBezTo>
                <a:close/>
                <a:moveTo>
                  <a:pt x="7740316" y="4652211"/>
                </a:moveTo>
                <a:cubicBezTo>
                  <a:pt x="7806770" y="4652211"/>
                  <a:pt x="7860632" y="4598349"/>
                  <a:pt x="7860632" y="4531895"/>
                </a:cubicBezTo>
                <a:cubicBezTo>
                  <a:pt x="7860632" y="4465441"/>
                  <a:pt x="7806770" y="4411579"/>
                  <a:pt x="7740316" y="4411579"/>
                </a:cubicBezTo>
                <a:cubicBezTo>
                  <a:pt x="7673862" y="4411579"/>
                  <a:pt x="7620000" y="4465441"/>
                  <a:pt x="7620000" y="4531895"/>
                </a:cubicBezTo>
                <a:cubicBezTo>
                  <a:pt x="7620000" y="4598349"/>
                  <a:pt x="7673862" y="4652211"/>
                  <a:pt x="7740316" y="4652211"/>
                </a:cubicBezTo>
                <a:close/>
                <a:moveTo>
                  <a:pt x="11590421" y="4652211"/>
                </a:moveTo>
                <a:cubicBezTo>
                  <a:pt x="11656876" y="4652211"/>
                  <a:pt x="11710737" y="4598349"/>
                  <a:pt x="11710737" y="4531895"/>
                </a:cubicBezTo>
                <a:cubicBezTo>
                  <a:pt x="11710737" y="4465441"/>
                  <a:pt x="11656876" y="4411579"/>
                  <a:pt x="11590421" y="4411579"/>
                </a:cubicBezTo>
                <a:cubicBezTo>
                  <a:pt x="11523966" y="4411579"/>
                  <a:pt x="11470105" y="4465441"/>
                  <a:pt x="11470105" y="4531895"/>
                </a:cubicBezTo>
                <a:cubicBezTo>
                  <a:pt x="11470105" y="4598349"/>
                  <a:pt x="11523966" y="4652211"/>
                  <a:pt x="11590421" y="4652211"/>
                </a:cubicBezTo>
                <a:close/>
                <a:moveTo>
                  <a:pt x="10948737" y="2085474"/>
                </a:moveTo>
                <a:cubicBezTo>
                  <a:pt x="11015192" y="2085474"/>
                  <a:pt x="11069053" y="2031608"/>
                  <a:pt x="11069053" y="1965158"/>
                </a:cubicBezTo>
                <a:cubicBezTo>
                  <a:pt x="11069053" y="1898708"/>
                  <a:pt x="11015192" y="1844842"/>
                  <a:pt x="10948737" y="1844842"/>
                </a:cubicBezTo>
                <a:cubicBezTo>
                  <a:pt x="10882282" y="1844842"/>
                  <a:pt x="10828421" y="1898708"/>
                  <a:pt x="10828421" y="1965158"/>
                </a:cubicBezTo>
                <a:cubicBezTo>
                  <a:pt x="10828421" y="2031608"/>
                  <a:pt x="10882282" y="2085474"/>
                  <a:pt x="10948737" y="2085474"/>
                </a:cubicBezTo>
                <a:close/>
                <a:moveTo>
                  <a:pt x="11590421" y="1443790"/>
                </a:moveTo>
                <a:cubicBezTo>
                  <a:pt x="11656876" y="1443790"/>
                  <a:pt x="11710737" y="1389924"/>
                  <a:pt x="11710737" y="1323474"/>
                </a:cubicBezTo>
                <a:cubicBezTo>
                  <a:pt x="11710737" y="1257023"/>
                  <a:pt x="11656876" y="1203158"/>
                  <a:pt x="11590421" y="1203158"/>
                </a:cubicBezTo>
                <a:cubicBezTo>
                  <a:pt x="11523966" y="1203158"/>
                  <a:pt x="11470105" y="1257023"/>
                  <a:pt x="11470105" y="1323474"/>
                </a:cubicBezTo>
                <a:cubicBezTo>
                  <a:pt x="11470105" y="1389924"/>
                  <a:pt x="11523966" y="1443790"/>
                  <a:pt x="11590421" y="1443790"/>
                </a:cubicBezTo>
                <a:close/>
                <a:moveTo>
                  <a:pt x="10307053" y="1443790"/>
                </a:moveTo>
                <a:cubicBezTo>
                  <a:pt x="10373508" y="1443790"/>
                  <a:pt x="10427368" y="1389924"/>
                  <a:pt x="10427368" y="1323474"/>
                </a:cubicBezTo>
                <a:cubicBezTo>
                  <a:pt x="10427368" y="1257023"/>
                  <a:pt x="10373508" y="1203158"/>
                  <a:pt x="10307053" y="1203158"/>
                </a:cubicBezTo>
                <a:cubicBezTo>
                  <a:pt x="10240598" y="1203158"/>
                  <a:pt x="10186737" y="1257023"/>
                  <a:pt x="10186737" y="1323474"/>
                </a:cubicBezTo>
                <a:cubicBezTo>
                  <a:pt x="10186737" y="1389924"/>
                  <a:pt x="10240598" y="1443790"/>
                  <a:pt x="10307053" y="1443790"/>
                </a:cubicBezTo>
                <a:close/>
                <a:moveTo>
                  <a:pt x="10307053" y="802105"/>
                </a:moveTo>
                <a:cubicBezTo>
                  <a:pt x="10373508" y="802105"/>
                  <a:pt x="10427368" y="748240"/>
                  <a:pt x="10427368" y="681790"/>
                </a:cubicBezTo>
                <a:cubicBezTo>
                  <a:pt x="10427368" y="615339"/>
                  <a:pt x="10373508" y="561474"/>
                  <a:pt x="10307053" y="561474"/>
                </a:cubicBezTo>
                <a:cubicBezTo>
                  <a:pt x="10240598" y="561474"/>
                  <a:pt x="10186737" y="615339"/>
                  <a:pt x="10186737" y="681790"/>
                </a:cubicBezTo>
                <a:cubicBezTo>
                  <a:pt x="10186737" y="748240"/>
                  <a:pt x="10240598" y="802105"/>
                  <a:pt x="10307053" y="802105"/>
                </a:cubicBezTo>
                <a:close/>
                <a:moveTo>
                  <a:pt x="9665368" y="802105"/>
                </a:moveTo>
                <a:cubicBezTo>
                  <a:pt x="9731823" y="802105"/>
                  <a:pt x="9785684" y="748240"/>
                  <a:pt x="9785684" y="681790"/>
                </a:cubicBezTo>
                <a:cubicBezTo>
                  <a:pt x="9785684" y="615339"/>
                  <a:pt x="9731823" y="561474"/>
                  <a:pt x="9665368" y="561474"/>
                </a:cubicBezTo>
                <a:cubicBezTo>
                  <a:pt x="9598914" y="561474"/>
                  <a:pt x="9545053" y="615339"/>
                  <a:pt x="9545053" y="681790"/>
                </a:cubicBezTo>
                <a:cubicBezTo>
                  <a:pt x="9545053" y="748240"/>
                  <a:pt x="9598914" y="802105"/>
                  <a:pt x="9665368" y="802105"/>
                </a:cubicBezTo>
                <a:close/>
                <a:moveTo>
                  <a:pt x="9023684" y="802105"/>
                </a:moveTo>
                <a:cubicBezTo>
                  <a:pt x="9090139" y="802105"/>
                  <a:pt x="9144000" y="748240"/>
                  <a:pt x="9144000" y="681790"/>
                </a:cubicBezTo>
                <a:cubicBezTo>
                  <a:pt x="9144000" y="615339"/>
                  <a:pt x="9090139" y="561474"/>
                  <a:pt x="9023684" y="561474"/>
                </a:cubicBezTo>
                <a:cubicBezTo>
                  <a:pt x="8957230" y="561474"/>
                  <a:pt x="8903368" y="615339"/>
                  <a:pt x="8903368" y="681790"/>
                </a:cubicBezTo>
                <a:cubicBezTo>
                  <a:pt x="8903368" y="748240"/>
                  <a:pt x="8957230" y="802105"/>
                  <a:pt x="9023684" y="802105"/>
                </a:cubicBezTo>
                <a:close/>
                <a:moveTo>
                  <a:pt x="8382000" y="802105"/>
                </a:moveTo>
                <a:cubicBezTo>
                  <a:pt x="8448454" y="802105"/>
                  <a:pt x="8502316" y="748240"/>
                  <a:pt x="8502316" y="681790"/>
                </a:cubicBezTo>
                <a:cubicBezTo>
                  <a:pt x="8502316" y="615339"/>
                  <a:pt x="8448454" y="561474"/>
                  <a:pt x="8382000" y="561474"/>
                </a:cubicBezTo>
                <a:cubicBezTo>
                  <a:pt x="8315546" y="561474"/>
                  <a:pt x="8261684" y="615339"/>
                  <a:pt x="8261684" y="681790"/>
                </a:cubicBezTo>
                <a:cubicBezTo>
                  <a:pt x="8261684" y="748240"/>
                  <a:pt x="8315546" y="802105"/>
                  <a:pt x="8382000" y="802105"/>
                </a:cubicBezTo>
                <a:close/>
                <a:moveTo>
                  <a:pt x="1965158" y="1443790"/>
                </a:moveTo>
                <a:cubicBezTo>
                  <a:pt x="2031608" y="1443790"/>
                  <a:pt x="2085474" y="1389924"/>
                  <a:pt x="2085474" y="1323474"/>
                </a:cubicBezTo>
                <a:cubicBezTo>
                  <a:pt x="2085474" y="1257023"/>
                  <a:pt x="2031608" y="1203158"/>
                  <a:pt x="1965158" y="1203158"/>
                </a:cubicBezTo>
                <a:cubicBezTo>
                  <a:pt x="1898708" y="1203158"/>
                  <a:pt x="1844842" y="1257023"/>
                  <a:pt x="1844842" y="1323474"/>
                </a:cubicBezTo>
                <a:cubicBezTo>
                  <a:pt x="1844842" y="1389924"/>
                  <a:pt x="1898708" y="1443790"/>
                  <a:pt x="1965158" y="1443790"/>
                </a:cubicBezTo>
                <a:close/>
                <a:moveTo>
                  <a:pt x="681790" y="1443790"/>
                </a:moveTo>
                <a:cubicBezTo>
                  <a:pt x="748240" y="1443790"/>
                  <a:pt x="802105" y="1389924"/>
                  <a:pt x="802105" y="1323474"/>
                </a:cubicBezTo>
                <a:cubicBezTo>
                  <a:pt x="802105" y="1257023"/>
                  <a:pt x="748240" y="1203158"/>
                  <a:pt x="681790" y="1203158"/>
                </a:cubicBezTo>
                <a:cubicBezTo>
                  <a:pt x="615339" y="1203158"/>
                  <a:pt x="561474" y="1257023"/>
                  <a:pt x="561474" y="1323474"/>
                </a:cubicBezTo>
                <a:cubicBezTo>
                  <a:pt x="561474" y="1389924"/>
                  <a:pt x="615339" y="1443790"/>
                  <a:pt x="681790" y="1443790"/>
                </a:cubicBezTo>
                <a:close/>
                <a:moveTo>
                  <a:pt x="1965158" y="2085474"/>
                </a:moveTo>
                <a:cubicBezTo>
                  <a:pt x="2031608" y="2085474"/>
                  <a:pt x="2085474" y="2031608"/>
                  <a:pt x="2085474" y="1965158"/>
                </a:cubicBezTo>
                <a:cubicBezTo>
                  <a:pt x="2085474" y="1898708"/>
                  <a:pt x="2031608" y="1844842"/>
                  <a:pt x="1965158" y="1844842"/>
                </a:cubicBezTo>
                <a:cubicBezTo>
                  <a:pt x="1898708" y="1844842"/>
                  <a:pt x="1844842" y="1898708"/>
                  <a:pt x="1844842" y="1965158"/>
                </a:cubicBezTo>
                <a:cubicBezTo>
                  <a:pt x="1844842" y="2031608"/>
                  <a:pt x="1898708" y="2085474"/>
                  <a:pt x="1965158" y="2085474"/>
                </a:cubicBezTo>
                <a:close/>
                <a:moveTo>
                  <a:pt x="1323474" y="2727158"/>
                </a:moveTo>
                <a:cubicBezTo>
                  <a:pt x="1389924" y="2727158"/>
                  <a:pt x="1443790" y="2673293"/>
                  <a:pt x="1443790" y="2606842"/>
                </a:cubicBezTo>
                <a:cubicBezTo>
                  <a:pt x="1443790" y="2540392"/>
                  <a:pt x="1389924" y="2486526"/>
                  <a:pt x="1323474" y="2486526"/>
                </a:cubicBezTo>
                <a:cubicBezTo>
                  <a:pt x="1257023" y="2486526"/>
                  <a:pt x="1203158" y="2540392"/>
                  <a:pt x="1203158" y="2606842"/>
                </a:cubicBezTo>
                <a:cubicBezTo>
                  <a:pt x="1203158" y="2673293"/>
                  <a:pt x="1257023" y="2727158"/>
                  <a:pt x="1323474" y="2727158"/>
                </a:cubicBezTo>
                <a:close/>
                <a:moveTo>
                  <a:pt x="1965158" y="802105"/>
                </a:moveTo>
                <a:cubicBezTo>
                  <a:pt x="2031608" y="802105"/>
                  <a:pt x="2085474" y="748240"/>
                  <a:pt x="2085474" y="681790"/>
                </a:cubicBezTo>
                <a:cubicBezTo>
                  <a:pt x="2085474" y="615339"/>
                  <a:pt x="2031608" y="561474"/>
                  <a:pt x="1965158" y="561474"/>
                </a:cubicBezTo>
                <a:cubicBezTo>
                  <a:pt x="1898708" y="561474"/>
                  <a:pt x="1844842" y="615339"/>
                  <a:pt x="1844842" y="681790"/>
                </a:cubicBezTo>
                <a:cubicBezTo>
                  <a:pt x="1844842" y="748240"/>
                  <a:pt x="1898708" y="802105"/>
                  <a:pt x="1965158" y="802105"/>
                </a:cubicBezTo>
                <a:close/>
                <a:moveTo>
                  <a:pt x="1965158" y="10427368"/>
                </a:moveTo>
                <a:cubicBezTo>
                  <a:pt x="2031608" y="10427368"/>
                  <a:pt x="2085474" y="10373508"/>
                  <a:pt x="2085474" y="10307053"/>
                </a:cubicBezTo>
                <a:cubicBezTo>
                  <a:pt x="2085474" y="10240598"/>
                  <a:pt x="2031608" y="10186737"/>
                  <a:pt x="1965158" y="10186737"/>
                </a:cubicBezTo>
                <a:cubicBezTo>
                  <a:pt x="1898708" y="10186737"/>
                  <a:pt x="1844842" y="10240598"/>
                  <a:pt x="1844842" y="10307053"/>
                </a:cubicBezTo>
                <a:cubicBezTo>
                  <a:pt x="1844842" y="10373508"/>
                  <a:pt x="1898708" y="10427368"/>
                  <a:pt x="1965158" y="10427368"/>
                </a:cubicBezTo>
                <a:close/>
                <a:moveTo>
                  <a:pt x="2606842" y="11710737"/>
                </a:moveTo>
                <a:cubicBezTo>
                  <a:pt x="2673293" y="11710737"/>
                  <a:pt x="2727158" y="11656876"/>
                  <a:pt x="2727158" y="11590421"/>
                </a:cubicBezTo>
                <a:cubicBezTo>
                  <a:pt x="2727158" y="11523966"/>
                  <a:pt x="2673293" y="11470105"/>
                  <a:pt x="2606842" y="11470105"/>
                </a:cubicBezTo>
                <a:cubicBezTo>
                  <a:pt x="2540392" y="11470105"/>
                  <a:pt x="2486526" y="11523966"/>
                  <a:pt x="2486526" y="11590421"/>
                </a:cubicBezTo>
                <a:cubicBezTo>
                  <a:pt x="2486526" y="11656876"/>
                  <a:pt x="2540392" y="11710737"/>
                  <a:pt x="2606842" y="11710737"/>
                </a:cubicBezTo>
                <a:close/>
                <a:moveTo>
                  <a:pt x="1965158" y="9144000"/>
                </a:moveTo>
                <a:cubicBezTo>
                  <a:pt x="2031608" y="9144000"/>
                  <a:pt x="2085474" y="9090139"/>
                  <a:pt x="2085474" y="9023684"/>
                </a:cubicBezTo>
                <a:cubicBezTo>
                  <a:pt x="2085474" y="8957230"/>
                  <a:pt x="2031608" y="8903368"/>
                  <a:pt x="1965158" y="8903368"/>
                </a:cubicBezTo>
                <a:cubicBezTo>
                  <a:pt x="1898708" y="8903368"/>
                  <a:pt x="1844842" y="8957230"/>
                  <a:pt x="1844842" y="9023684"/>
                </a:cubicBezTo>
                <a:cubicBezTo>
                  <a:pt x="1844842" y="9090139"/>
                  <a:pt x="1898708" y="9144000"/>
                  <a:pt x="1965158" y="9144000"/>
                </a:cubicBezTo>
                <a:close/>
                <a:moveTo>
                  <a:pt x="1965158" y="9785684"/>
                </a:moveTo>
                <a:cubicBezTo>
                  <a:pt x="2031608" y="9785684"/>
                  <a:pt x="2085474" y="9731823"/>
                  <a:pt x="2085474" y="9665368"/>
                </a:cubicBezTo>
                <a:cubicBezTo>
                  <a:pt x="2085474" y="9598914"/>
                  <a:pt x="2031608" y="9545053"/>
                  <a:pt x="1965158" y="9545053"/>
                </a:cubicBezTo>
                <a:cubicBezTo>
                  <a:pt x="1898708" y="9545053"/>
                  <a:pt x="1844842" y="9598914"/>
                  <a:pt x="1844842" y="9665368"/>
                </a:cubicBezTo>
                <a:cubicBezTo>
                  <a:pt x="1844842" y="9731823"/>
                  <a:pt x="1898708" y="9785684"/>
                  <a:pt x="1965158" y="9785684"/>
                </a:cubicBezTo>
                <a:close/>
                <a:moveTo>
                  <a:pt x="1323474" y="8502316"/>
                </a:moveTo>
                <a:cubicBezTo>
                  <a:pt x="1389924" y="8502316"/>
                  <a:pt x="1443790" y="8448454"/>
                  <a:pt x="1443790" y="8382000"/>
                </a:cubicBezTo>
                <a:cubicBezTo>
                  <a:pt x="1443790" y="8315546"/>
                  <a:pt x="1389924" y="8261684"/>
                  <a:pt x="1323474" y="8261684"/>
                </a:cubicBezTo>
                <a:cubicBezTo>
                  <a:pt x="1257023" y="8261684"/>
                  <a:pt x="1203158" y="8315546"/>
                  <a:pt x="1203158" y="8382000"/>
                </a:cubicBezTo>
                <a:cubicBezTo>
                  <a:pt x="1203158" y="8448454"/>
                  <a:pt x="1257023" y="8502316"/>
                  <a:pt x="1323474" y="8502316"/>
                </a:cubicBezTo>
                <a:close/>
                <a:moveTo>
                  <a:pt x="4531895" y="1443790"/>
                </a:moveTo>
                <a:cubicBezTo>
                  <a:pt x="4598349" y="1443790"/>
                  <a:pt x="4652211" y="1389924"/>
                  <a:pt x="4652211" y="1323474"/>
                </a:cubicBezTo>
                <a:cubicBezTo>
                  <a:pt x="4652211" y="1257023"/>
                  <a:pt x="4598349" y="1203158"/>
                  <a:pt x="4531895" y="1203158"/>
                </a:cubicBezTo>
                <a:cubicBezTo>
                  <a:pt x="4465441" y="1203158"/>
                  <a:pt x="4411579" y="1257023"/>
                  <a:pt x="4411579" y="1323474"/>
                </a:cubicBezTo>
                <a:cubicBezTo>
                  <a:pt x="4411579" y="1389924"/>
                  <a:pt x="4465441" y="1443790"/>
                  <a:pt x="4531895" y="1443790"/>
                </a:cubicBezTo>
                <a:close/>
                <a:moveTo>
                  <a:pt x="5173579" y="1443790"/>
                </a:moveTo>
                <a:cubicBezTo>
                  <a:pt x="5240034" y="1443790"/>
                  <a:pt x="5293895" y="1389924"/>
                  <a:pt x="5293895" y="1323474"/>
                </a:cubicBezTo>
                <a:cubicBezTo>
                  <a:pt x="5293895" y="1257023"/>
                  <a:pt x="5240034" y="1203158"/>
                  <a:pt x="5173579" y="1203158"/>
                </a:cubicBezTo>
                <a:cubicBezTo>
                  <a:pt x="5107125" y="1203158"/>
                  <a:pt x="5053263" y="1257023"/>
                  <a:pt x="5053263" y="1323474"/>
                </a:cubicBezTo>
                <a:cubicBezTo>
                  <a:pt x="5053263" y="1389924"/>
                  <a:pt x="5107125" y="1443790"/>
                  <a:pt x="5173579" y="1443790"/>
                </a:cubicBezTo>
                <a:close/>
                <a:moveTo>
                  <a:pt x="4531895" y="802105"/>
                </a:moveTo>
                <a:cubicBezTo>
                  <a:pt x="4598349" y="802105"/>
                  <a:pt x="4652211" y="748240"/>
                  <a:pt x="4652211" y="681790"/>
                </a:cubicBezTo>
                <a:cubicBezTo>
                  <a:pt x="4652211" y="615339"/>
                  <a:pt x="4598349" y="561474"/>
                  <a:pt x="4531895" y="561474"/>
                </a:cubicBezTo>
                <a:cubicBezTo>
                  <a:pt x="4465441" y="561474"/>
                  <a:pt x="4411579" y="615339"/>
                  <a:pt x="4411579" y="681790"/>
                </a:cubicBezTo>
                <a:cubicBezTo>
                  <a:pt x="4411579" y="748240"/>
                  <a:pt x="4465441" y="802105"/>
                  <a:pt x="4531895" y="802105"/>
                </a:cubicBezTo>
                <a:close/>
                <a:moveTo>
                  <a:pt x="5815263" y="2727158"/>
                </a:moveTo>
                <a:cubicBezTo>
                  <a:pt x="5881718" y="2727158"/>
                  <a:pt x="5935579" y="2673293"/>
                  <a:pt x="5935579" y="2606842"/>
                </a:cubicBezTo>
                <a:cubicBezTo>
                  <a:pt x="5935579" y="2540392"/>
                  <a:pt x="5881718" y="2486526"/>
                  <a:pt x="5815263" y="2486526"/>
                </a:cubicBezTo>
                <a:cubicBezTo>
                  <a:pt x="5748809" y="2486526"/>
                  <a:pt x="5694948" y="2540392"/>
                  <a:pt x="5694948" y="2606842"/>
                </a:cubicBezTo>
                <a:cubicBezTo>
                  <a:pt x="5694948" y="2673293"/>
                  <a:pt x="5748809" y="2727158"/>
                  <a:pt x="5815263" y="2727158"/>
                </a:cubicBezTo>
                <a:close/>
                <a:moveTo>
                  <a:pt x="6456948" y="2085474"/>
                </a:moveTo>
                <a:cubicBezTo>
                  <a:pt x="6523402" y="2085474"/>
                  <a:pt x="6577263" y="2031608"/>
                  <a:pt x="6577263" y="1965158"/>
                </a:cubicBezTo>
                <a:cubicBezTo>
                  <a:pt x="6577263" y="1898708"/>
                  <a:pt x="6523402" y="1844842"/>
                  <a:pt x="6456948" y="1844842"/>
                </a:cubicBezTo>
                <a:cubicBezTo>
                  <a:pt x="6390493" y="1844842"/>
                  <a:pt x="6336632" y="1898708"/>
                  <a:pt x="6336632" y="1965158"/>
                </a:cubicBezTo>
                <a:cubicBezTo>
                  <a:pt x="6336632" y="2031608"/>
                  <a:pt x="6390493" y="2085474"/>
                  <a:pt x="6456948" y="2085474"/>
                </a:cubicBezTo>
                <a:close/>
                <a:moveTo>
                  <a:pt x="6456948" y="802105"/>
                </a:moveTo>
                <a:cubicBezTo>
                  <a:pt x="6523402" y="802105"/>
                  <a:pt x="6577263" y="748240"/>
                  <a:pt x="6577263" y="681790"/>
                </a:cubicBezTo>
                <a:cubicBezTo>
                  <a:pt x="6577263" y="615339"/>
                  <a:pt x="6523402" y="561474"/>
                  <a:pt x="6456948" y="561474"/>
                </a:cubicBezTo>
                <a:cubicBezTo>
                  <a:pt x="6390493" y="561474"/>
                  <a:pt x="6336632" y="615339"/>
                  <a:pt x="6336632" y="681790"/>
                </a:cubicBezTo>
                <a:cubicBezTo>
                  <a:pt x="6336632" y="748240"/>
                  <a:pt x="6390493" y="802105"/>
                  <a:pt x="6456948" y="802105"/>
                </a:cubicBezTo>
                <a:close/>
                <a:moveTo>
                  <a:pt x="10948737" y="7860632"/>
                </a:moveTo>
                <a:cubicBezTo>
                  <a:pt x="11015192" y="7860632"/>
                  <a:pt x="11069053" y="7806770"/>
                  <a:pt x="11069053" y="7740316"/>
                </a:cubicBezTo>
                <a:cubicBezTo>
                  <a:pt x="11069053" y="7673862"/>
                  <a:pt x="11015192" y="7620000"/>
                  <a:pt x="10948737" y="7620000"/>
                </a:cubicBezTo>
                <a:cubicBezTo>
                  <a:pt x="10882282" y="7620000"/>
                  <a:pt x="10828421" y="7673862"/>
                  <a:pt x="10828421" y="7740316"/>
                </a:cubicBezTo>
                <a:cubicBezTo>
                  <a:pt x="10828421" y="7806770"/>
                  <a:pt x="10882282" y="7860632"/>
                  <a:pt x="10948737" y="7860632"/>
                </a:cubicBezTo>
                <a:close/>
                <a:moveTo>
                  <a:pt x="10307053" y="8502316"/>
                </a:moveTo>
                <a:cubicBezTo>
                  <a:pt x="10373508" y="8502316"/>
                  <a:pt x="10427368" y="8448454"/>
                  <a:pt x="10427368" y="8382000"/>
                </a:cubicBezTo>
                <a:cubicBezTo>
                  <a:pt x="10427368" y="8315546"/>
                  <a:pt x="10373508" y="8261684"/>
                  <a:pt x="10307053" y="8261684"/>
                </a:cubicBezTo>
                <a:cubicBezTo>
                  <a:pt x="10240598" y="8261684"/>
                  <a:pt x="10186737" y="8315546"/>
                  <a:pt x="10186737" y="8382000"/>
                </a:cubicBezTo>
                <a:cubicBezTo>
                  <a:pt x="10186737" y="8448454"/>
                  <a:pt x="10240598" y="8502316"/>
                  <a:pt x="10307053" y="8502316"/>
                </a:cubicBezTo>
                <a:close/>
                <a:moveTo>
                  <a:pt x="10307053" y="9144000"/>
                </a:moveTo>
                <a:cubicBezTo>
                  <a:pt x="10373508" y="9144000"/>
                  <a:pt x="10427368" y="9090139"/>
                  <a:pt x="10427368" y="9023684"/>
                </a:cubicBezTo>
                <a:cubicBezTo>
                  <a:pt x="10427368" y="8957230"/>
                  <a:pt x="10373508" y="8903368"/>
                  <a:pt x="10307053" y="8903368"/>
                </a:cubicBezTo>
                <a:cubicBezTo>
                  <a:pt x="10240598" y="8903368"/>
                  <a:pt x="10186737" y="8957230"/>
                  <a:pt x="10186737" y="9023684"/>
                </a:cubicBezTo>
                <a:cubicBezTo>
                  <a:pt x="10186737" y="9090139"/>
                  <a:pt x="10240598" y="9144000"/>
                  <a:pt x="10307053" y="9144000"/>
                </a:cubicBezTo>
                <a:close/>
                <a:moveTo>
                  <a:pt x="10307053" y="9785684"/>
                </a:moveTo>
                <a:cubicBezTo>
                  <a:pt x="10373508" y="9785684"/>
                  <a:pt x="10427368" y="9731823"/>
                  <a:pt x="10427368" y="9665368"/>
                </a:cubicBezTo>
                <a:cubicBezTo>
                  <a:pt x="10427368" y="9598914"/>
                  <a:pt x="10373508" y="9545053"/>
                  <a:pt x="10307053" y="9545053"/>
                </a:cubicBezTo>
                <a:cubicBezTo>
                  <a:pt x="10240598" y="9545053"/>
                  <a:pt x="10186737" y="9598914"/>
                  <a:pt x="10186737" y="9665368"/>
                </a:cubicBezTo>
                <a:cubicBezTo>
                  <a:pt x="10186737" y="9731823"/>
                  <a:pt x="10240598" y="9785684"/>
                  <a:pt x="10307053" y="9785684"/>
                </a:cubicBezTo>
                <a:close/>
                <a:moveTo>
                  <a:pt x="681790" y="7218948"/>
                </a:moveTo>
                <a:cubicBezTo>
                  <a:pt x="748240" y="7218948"/>
                  <a:pt x="802105" y="7165086"/>
                  <a:pt x="802105" y="7098632"/>
                </a:cubicBezTo>
                <a:cubicBezTo>
                  <a:pt x="802105" y="7032178"/>
                  <a:pt x="748240" y="6978316"/>
                  <a:pt x="681790" y="6978316"/>
                </a:cubicBezTo>
                <a:cubicBezTo>
                  <a:pt x="615339" y="6978316"/>
                  <a:pt x="561474" y="7032178"/>
                  <a:pt x="561474" y="7098632"/>
                </a:cubicBezTo>
                <a:cubicBezTo>
                  <a:pt x="561474" y="7165086"/>
                  <a:pt x="615339" y="7218948"/>
                  <a:pt x="681790" y="7218948"/>
                </a:cubicBezTo>
                <a:close/>
                <a:moveTo>
                  <a:pt x="681790" y="7860632"/>
                </a:moveTo>
                <a:cubicBezTo>
                  <a:pt x="748240" y="7860632"/>
                  <a:pt x="802105" y="7806770"/>
                  <a:pt x="802105" y="7740316"/>
                </a:cubicBezTo>
                <a:cubicBezTo>
                  <a:pt x="802105" y="7673862"/>
                  <a:pt x="748240" y="7620000"/>
                  <a:pt x="681790" y="7620000"/>
                </a:cubicBezTo>
                <a:cubicBezTo>
                  <a:pt x="615339" y="7620000"/>
                  <a:pt x="561474" y="7673862"/>
                  <a:pt x="561474" y="7740316"/>
                </a:cubicBezTo>
                <a:cubicBezTo>
                  <a:pt x="561474" y="7806770"/>
                  <a:pt x="615339" y="7860632"/>
                  <a:pt x="681790" y="7860632"/>
                </a:cubicBezTo>
                <a:close/>
                <a:moveTo>
                  <a:pt x="681790" y="6577263"/>
                </a:moveTo>
                <a:cubicBezTo>
                  <a:pt x="748240" y="6577263"/>
                  <a:pt x="802105" y="6523402"/>
                  <a:pt x="802105" y="6456948"/>
                </a:cubicBezTo>
                <a:cubicBezTo>
                  <a:pt x="802105" y="6390493"/>
                  <a:pt x="748240" y="6336632"/>
                  <a:pt x="681790" y="6336632"/>
                </a:cubicBezTo>
                <a:cubicBezTo>
                  <a:pt x="615339" y="6336632"/>
                  <a:pt x="561474" y="6390493"/>
                  <a:pt x="561474" y="6456948"/>
                </a:cubicBezTo>
                <a:cubicBezTo>
                  <a:pt x="561474" y="6523402"/>
                  <a:pt x="615339" y="6577263"/>
                  <a:pt x="681790" y="6577263"/>
                </a:cubicBezTo>
                <a:close/>
                <a:moveTo>
                  <a:pt x="1323474" y="6577263"/>
                </a:moveTo>
                <a:cubicBezTo>
                  <a:pt x="1389924" y="6577263"/>
                  <a:pt x="1443790" y="6523402"/>
                  <a:pt x="1443790" y="6456948"/>
                </a:cubicBezTo>
                <a:cubicBezTo>
                  <a:pt x="1443790" y="6390493"/>
                  <a:pt x="1389924" y="6336632"/>
                  <a:pt x="1323474" y="6336632"/>
                </a:cubicBezTo>
                <a:cubicBezTo>
                  <a:pt x="1257023" y="6336632"/>
                  <a:pt x="1203158" y="6390493"/>
                  <a:pt x="1203158" y="6456948"/>
                </a:cubicBezTo>
                <a:cubicBezTo>
                  <a:pt x="1203158" y="6523402"/>
                  <a:pt x="1257023" y="6577263"/>
                  <a:pt x="1323474" y="6577263"/>
                </a:cubicBezTo>
                <a:close/>
                <a:moveTo>
                  <a:pt x="681790" y="3368842"/>
                </a:moveTo>
                <a:cubicBezTo>
                  <a:pt x="748240" y="3368842"/>
                  <a:pt x="802105" y="3314977"/>
                  <a:pt x="802105" y="3248526"/>
                </a:cubicBezTo>
                <a:cubicBezTo>
                  <a:pt x="802105" y="3182076"/>
                  <a:pt x="748240" y="3128211"/>
                  <a:pt x="681790" y="3128211"/>
                </a:cubicBezTo>
                <a:cubicBezTo>
                  <a:pt x="615339" y="3128211"/>
                  <a:pt x="561474" y="3182076"/>
                  <a:pt x="561474" y="3248526"/>
                </a:cubicBezTo>
                <a:cubicBezTo>
                  <a:pt x="561474" y="3314977"/>
                  <a:pt x="615339" y="3368842"/>
                  <a:pt x="681790" y="3368842"/>
                </a:cubicBezTo>
                <a:close/>
                <a:moveTo>
                  <a:pt x="1965158" y="5935579"/>
                </a:moveTo>
                <a:cubicBezTo>
                  <a:pt x="2031608" y="5935579"/>
                  <a:pt x="2085474" y="5881718"/>
                  <a:pt x="2085474" y="5815263"/>
                </a:cubicBezTo>
                <a:cubicBezTo>
                  <a:pt x="2085474" y="5748809"/>
                  <a:pt x="2031608" y="5694948"/>
                  <a:pt x="1965158" y="5694948"/>
                </a:cubicBezTo>
                <a:cubicBezTo>
                  <a:pt x="1898708" y="5694948"/>
                  <a:pt x="1844842" y="5748809"/>
                  <a:pt x="1844842" y="5815263"/>
                </a:cubicBezTo>
                <a:cubicBezTo>
                  <a:pt x="1844842" y="5881718"/>
                  <a:pt x="1898708" y="5935579"/>
                  <a:pt x="1965158" y="5935579"/>
                </a:cubicBezTo>
                <a:close/>
                <a:moveTo>
                  <a:pt x="2606842" y="5293895"/>
                </a:moveTo>
                <a:cubicBezTo>
                  <a:pt x="2673293" y="5293895"/>
                  <a:pt x="2727158" y="5240034"/>
                  <a:pt x="2727158" y="5173579"/>
                </a:cubicBezTo>
                <a:cubicBezTo>
                  <a:pt x="2727158" y="5107125"/>
                  <a:pt x="2673293" y="5053263"/>
                  <a:pt x="2606842" y="5053263"/>
                </a:cubicBezTo>
                <a:cubicBezTo>
                  <a:pt x="2540392" y="5053263"/>
                  <a:pt x="2486526" y="5107125"/>
                  <a:pt x="2486526" y="5173579"/>
                </a:cubicBezTo>
                <a:cubicBezTo>
                  <a:pt x="2486526" y="5240034"/>
                  <a:pt x="2540392" y="5293895"/>
                  <a:pt x="2606842" y="5293895"/>
                </a:cubicBezTo>
                <a:close/>
              </a:path>
            </a:pathLst>
          </a:custGeom>
          <a:solidFill>
            <a:srgbClr val="237825">
              <a:alpha val="5000"/>
            </a:srgbClr>
          </a:solidFill>
          <a:ln w="40105" cap="flat">
            <a:noFill/>
            <a:prstDash val="solid"/>
            <a:miter/>
          </a:ln>
        </p:spPr>
        <p:txBody>
          <a:bodyPr rtlCol="0" anchor="ctr"/>
          <a:p>
            <a:endParaRPr lang="zh-CN" altLang="en-US"/>
          </a:p>
        </p:txBody>
      </p:sp>
      <p:pic>
        <p:nvPicPr>
          <p:cNvPr id="2097175" name="Picture 3"/>
          <p:cNvPicPr preferRelativeResize="0">
            <a:picLocks noChangeArrowheads="1"/>
          </p:cNvPicPr>
          <p:nvPr/>
        </p:nvPicPr>
        <p:blipFill>
          <a:blip r:embed="rId1" cstate="print"/>
          <a:stretch>
            <a:fillRect/>
          </a:stretch>
        </p:blipFill>
        <p:spPr bwMode="auto">
          <a:xfrm>
            <a:off x="5015880" y="2830249"/>
            <a:ext cx="972000" cy="972000"/>
          </a:xfrm>
          <a:prstGeom prst="rect">
            <a:avLst/>
          </a:prstGeom>
          <a:noFill/>
          <a:ln>
            <a:noFill/>
          </a:ln>
        </p:spPr>
      </p:pic>
      <p:pic>
        <p:nvPicPr>
          <p:cNvPr id="2097176" name="跳">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73047" y="3647632"/>
            <a:ext cx="609600" cy="609600"/>
          </a:xfrm>
          <a:prstGeom prst="rect">
            <a:avLst/>
          </a:prstGeom>
        </p:spPr>
      </p:pic>
      <p:grpSp>
        <p:nvGrpSpPr>
          <p:cNvPr id="81" name="组合 87"/>
          <p:cNvGrpSpPr/>
          <p:nvPr/>
        </p:nvGrpSpPr>
        <p:grpSpPr>
          <a:xfrm>
            <a:off x="3627892" y="3705684"/>
            <a:ext cx="1246187" cy="1482442"/>
            <a:chOff x="2951178" y="3520136"/>
            <a:chExt cx="1246187" cy="1482442"/>
          </a:xfrm>
        </p:grpSpPr>
        <p:grpSp>
          <p:nvGrpSpPr>
            <p:cNvPr id="82" name="组合 88"/>
            <p:cNvGrpSpPr/>
            <p:nvPr/>
          </p:nvGrpSpPr>
          <p:grpSpPr>
            <a:xfrm>
              <a:off x="2951178" y="3756978"/>
              <a:ext cx="1246187" cy="1245600"/>
              <a:chOff x="2951178" y="3756978"/>
              <a:chExt cx="1246187" cy="1245600"/>
            </a:xfrm>
          </p:grpSpPr>
          <p:sp>
            <p:nvSpPr>
              <p:cNvPr id="1048646" name="矩形 90"/>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47" name="椭圆 91"/>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48" name="椭圆 92"/>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49" name="椭圆 93"/>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50" name="椭圆 94"/>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51" name="矩形 3"/>
            <p:cNvSpPr>
              <a:spLocks noChangeArrowheads="1"/>
            </p:cNvSpPr>
            <p:nvPr/>
          </p:nvSpPr>
          <p:spPr bwMode="auto">
            <a:xfrm>
              <a:off x="3106538" y="3520136"/>
              <a:ext cx="1065575" cy="378565"/>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83" name="组合 96"/>
          <p:cNvGrpSpPr/>
          <p:nvPr/>
        </p:nvGrpSpPr>
        <p:grpSpPr>
          <a:xfrm>
            <a:off x="6111603" y="3942526"/>
            <a:ext cx="1246187" cy="1245600"/>
            <a:chOff x="2951178" y="3756978"/>
            <a:chExt cx="1246187" cy="1245600"/>
          </a:xfrm>
        </p:grpSpPr>
        <p:sp>
          <p:nvSpPr>
            <p:cNvPr id="1048652" name="矩形 98"/>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53" name="椭圆 99"/>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54" name="椭圆 100"/>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55" name="椭圆 101"/>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56" name="椭圆 102"/>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84" name="组合 103"/>
          <p:cNvGrpSpPr/>
          <p:nvPr/>
        </p:nvGrpSpPr>
        <p:grpSpPr>
          <a:xfrm>
            <a:off x="7345486" y="3705684"/>
            <a:ext cx="1246187" cy="1558290"/>
            <a:chOff x="2951178" y="3520136"/>
            <a:chExt cx="1246187" cy="1558290"/>
          </a:xfrm>
        </p:grpSpPr>
        <p:grpSp>
          <p:nvGrpSpPr>
            <p:cNvPr id="85" name="组合 104"/>
            <p:cNvGrpSpPr/>
            <p:nvPr/>
          </p:nvGrpSpPr>
          <p:grpSpPr>
            <a:xfrm>
              <a:off x="2951178" y="3756978"/>
              <a:ext cx="1246187" cy="1245600"/>
              <a:chOff x="2951178" y="3756978"/>
              <a:chExt cx="1246187" cy="1245600"/>
            </a:xfrm>
          </p:grpSpPr>
          <p:sp>
            <p:nvSpPr>
              <p:cNvPr id="1048657" name="矩形 106"/>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58" name="椭圆 107"/>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59" name="椭圆 108"/>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60" name="椭圆 109"/>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61" name="椭圆 110"/>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62"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86" name="组合 26"/>
          <p:cNvGrpSpPr/>
          <p:nvPr/>
        </p:nvGrpSpPr>
        <p:grpSpPr>
          <a:xfrm>
            <a:off x="6076918" y="908720"/>
            <a:ext cx="1246187" cy="1558290"/>
            <a:chOff x="2951178" y="3520136"/>
            <a:chExt cx="1246187" cy="1558290"/>
          </a:xfrm>
        </p:grpSpPr>
        <p:grpSp>
          <p:nvGrpSpPr>
            <p:cNvPr id="87" name="组合 152"/>
            <p:cNvGrpSpPr/>
            <p:nvPr/>
          </p:nvGrpSpPr>
          <p:grpSpPr>
            <a:xfrm>
              <a:off x="2951178" y="3756978"/>
              <a:ext cx="1246187" cy="1245600"/>
              <a:chOff x="2951178" y="3756978"/>
              <a:chExt cx="1246187" cy="1245600"/>
            </a:xfrm>
          </p:grpSpPr>
          <p:sp>
            <p:nvSpPr>
              <p:cNvPr id="1048663" name="矩形 15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64" name="椭圆 15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65" name="椭圆 15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66" name="椭圆 15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67" name="椭圆 15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68"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88" name="组合 171"/>
          <p:cNvGrpSpPr/>
          <p:nvPr/>
        </p:nvGrpSpPr>
        <p:grpSpPr>
          <a:xfrm>
            <a:off x="7324479" y="908720"/>
            <a:ext cx="1246187" cy="1558290"/>
            <a:chOff x="2951178" y="3520136"/>
            <a:chExt cx="1246187" cy="1558290"/>
          </a:xfrm>
        </p:grpSpPr>
        <p:grpSp>
          <p:nvGrpSpPr>
            <p:cNvPr id="89" name="组合 172"/>
            <p:cNvGrpSpPr/>
            <p:nvPr/>
          </p:nvGrpSpPr>
          <p:grpSpPr>
            <a:xfrm>
              <a:off x="2951178" y="3756978"/>
              <a:ext cx="1246187" cy="1245600"/>
              <a:chOff x="2951178" y="3756978"/>
              <a:chExt cx="1246187" cy="1245600"/>
            </a:xfrm>
          </p:grpSpPr>
          <p:sp>
            <p:nvSpPr>
              <p:cNvPr id="1048669" name="矩形 17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70" name="椭圆 17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71" name="椭圆 17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72" name="椭圆 17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73" name="椭圆 17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74"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pic>
        <p:nvPicPr>
          <p:cNvPr id="2097177" name="Picture 6" descr="C:\Users\Administrator.PC-20110803SOOA\Desktop\路\92feb162706bae500d33fa1d.gif"/>
          <p:cNvPicPr>
            <a:picLocks noChangeAspect="1" noChangeArrowheads="1"/>
          </p:cNvPicPr>
          <p:nvPr/>
        </p:nvPicPr>
        <p:blipFill>
          <a:blip r:embed="rId5"/>
          <a:srcRect/>
          <a:stretch>
            <a:fillRect/>
          </a:stretch>
        </p:blipFill>
        <p:spPr bwMode="auto">
          <a:xfrm>
            <a:off x="5018472" y="5553376"/>
            <a:ext cx="839117" cy="1260000"/>
          </a:xfrm>
          <a:prstGeom prst="rect">
            <a:avLst/>
          </a:prstGeom>
          <a:noFill/>
          <a:ln>
            <a:noFill/>
          </a:ln>
        </p:spPr>
      </p:pic>
      <p:pic>
        <p:nvPicPr>
          <p:cNvPr id="2097178" name="Picture 6" descr="C:\Users\Administrator.PC-20110803SOOA\Desktop\路\92feb162706bae500d33fa1d.gif"/>
          <p:cNvPicPr>
            <a:picLocks noChangeAspect="1" noChangeArrowheads="1"/>
          </p:cNvPicPr>
          <p:nvPr/>
        </p:nvPicPr>
        <p:blipFill>
          <a:blip r:embed="rId5"/>
          <a:srcRect/>
          <a:stretch>
            <a:fillRect/>
          </a:stretch>
        </p:blipFill>
        <p:spPr bwMode="auto">
          <a:xfrm>
            <a:off x="3794336" y="5553376"/>
            <a:ext cx="839117" cy="1260000"/>
          </a:xfrm>
          <a:prstGeom prst="rect">
            <a:avLst/>
          </a:prstGeom>
          <a:noFill/>
          <a:ln>
            <a:noFill/>
          </a:ln>
        </p:spPr>
      </p:pic>
      <p:grpSp>
        <p:nvGrpSpPr>
          <p:cNvPr id="90" name="组合 114"/>
          <p:cNvGrpSpPr/>
          <p:nvPr/>
        </p:nvGrpSpPr>
        <p:grpSpPr>
          <a:xfrm>
            <a:off x="4878539" y="3942526"/>
            <a:ext cx="1246187" cy="1245600"/>
            <a:chOff x="2951178" y="3756978"/>
            <a:chExt cx="1246187" cy="1245600"/>
          </a:xfrm>
        </p:grpSpPr>
        <p:sp>
          <p:nvSpPr>
            <p:cNvPr id="1048675" name="矩形 115"/>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676" name="椭圆 116"/>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77" name="椭圆 117"/>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78" name="椭圆 118"/>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679" name="椭圆 119"/>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680" name="矩形 3"/>
          <p:cNvSpPr>
            <a:spLocks noChangeArrowheads="1"/>
          </p:cNvSpPr>
          <p:nvPr/>
        </p:nvSpPr>
        <p:spPr bwMode="auto">
          <a:xfrm>
            <a:off x="5028747" y="3705684"/>
            <a:ext cx="1065575" cy="1558289"/>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sp>
        <p:nvSpPr>
          <p:cNvPr id="1048681" name="矩形 3"/>
          <p:cNvSpPr>
            <a:spLocks noChangeArrowheads="1"/>
          </p:cNvSpPr>
          <p:nvPr/>
        </p:nvSpPr>
        <p:spPr bwMode="auto">
          <a:xfrm>
            <a:off x="4874260" y="4350385"/>
            <a:ext cx="1225550" cy="588010"/>
          </a:xfrm>
          <a:prstGeom prst="rect">
            <a:avLst/>
          </a:prstGeom>
          <a:noFill/>
          <a:ln>
            <a:noFill/>
          </a:ln>
        </p:spPr>
        <p:txBody>
          <a:bodyPr wrap="none">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3200" b="1" dirty="0">
                <a:solidFill>
                  <a:srgbClr val="FF0000"/>
                </a:solidFill>
                <a:latin typeface="微软雅黑" panose="020B0503020204020204" pitchFamily="34" charset="-122"/>
                <a:ea typeface="微软雅黑" panose="020B0503020204020204" pitchFamily="34" charset="-122"/>
              </a:rPr>
              <a:t>Origin</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sp>
        <p:nvSpPr>
          <p:cNvPr id="1048682" name="矩形 3"/>
          <p:cNvSpPr>
            <a:spLocks noChangeArrowheads="1"/>
          </p:cNvSpPr>
          <p:nvPr/>
        </p:nvSpPr>
        <p:spPr bwMode="auto">
          <a:xfrm>
            <a:off x="3590614" y="4279515"/>
            <a:ext cx="1186181" cy="574041"/>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3000" b="1" dirty="0">
                <a:solidFill>
                  <a:schemeClr val="tx1">
                    <a:lumMod val="85000"/>
                    <a:lumOff val="15000"/>
                  </a:schemeClr>
                </a:solidFill>
                <a:latin typeface="微软雅黑" panose="020B0503020204020204" pitchFamily="34" charset="-122"/>
                <a:ea typeface="微软雅黑" panose="020B0503020204020204" pitchFamily="34" charset="-122"/>
              </a:rPr>
              <a:t>Name</a:t>
            </a:r>
            <a:endPar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97179" name="图片 4" descr="图片包含 游戏机, 画, 键盘&#10;&#10;描述已自动生成"/>
          <p:cNvPicPr>
            <a:picLocks noChangeAspect="1"/>
          </p:cNvPicPr>
          <p:nvPr/>
        </p:nvPicPr>
        <p:blipFill>
          <a:blip r:embed="rId6"/>
          <a:stretch>
            <a:fillRect/>
          </a:stretch>
        </p:blipFill>
        <p:spPr>
          <a:xfrm>
            <a:off x="2337264" y="3932930"/>
            <a:ext cx="1270941" cy="1270941"/>
          </a:xfrm>
          <a:prstGeom prst="rect">
            <a:avLst/>
          </a:prstGeom>
        </p:spPr>
      </p:pic>
      <p:pic>
        <p:nvPicPr>
          <p:cNvPr id="2097180" name="图片 7" descr="图片包含 游戏机, 画, 键盘&#10;&#10;描述已自动生成"/>
          <p:cNvPicPr>
            <a:picLocks noChangeAspect="1"/>
          </p:cNvPicPr>
          <p:nvPr/>
        </p:nvPicPr>
        <p:blipFill>
          <a:blip r:embed="rId6"/>
          <a:stretch>
            <a:fillRect/>
          </a:stretch>
        </p:blipFill>
        <p:spPr>
          <a:xfrm>
            <a:off x="8581371" y="1127154"/>
            <a:ext cx="1270941" cy="1270941"/>
          </a:xfrm>
          <a:prstGeom prst="rect">
            <a:avLst/>
          </a:prstGeom>
        </p:spPr>
      </p:pic>
      <p:grpSp>
        <p:nvGrpSpPr>
          <p:cNvPr id="91" name="组合 2"/>
          <p:cNvGrpSpPr/>
          <p:nvPr/>
        </p:nvGrpSpPr>
        <p:grpSpPr>
          <a:xfrm>
            <a:off x="8591673" y="3932930"/>
            <a:ext cx="1219048" cy="1409840"/>
            <a:chOff x="10272464" y="3012113"/>
            <a:chExt cx="1219048" cy="1409840"/>
          </a:xfrm>
        </p:grpSpPr>
        <p:pic>
          <p:nvPicPr>
            <p:cNvPr id="2097181" name="图片 85" descr="图片包含 游戏机, 食物&#10;&#10;描述已自动生成"/>
            <p:cNvPicPr>
              <a:picLocks noChangeAspect="1"/>
            </p:cNvPicPr>
            <p:nvPr/>
          </p:nvPicPr>
          <p:blipFill rotWithShape="1">
            <a:blip r:embed="rId7"/>
            <a:srcRect b="42174"/>
            <a:stretch>
              <a:fillRect/>
            </a:stretch>
          </p:blipFill>
          <p:spPr>
            <a:xfrm>
              <a:off x="10272464" y="3012113"/>
              <a:ext cx="1219048" cy="704920"/>
            </a:xfrm>
            <a:prstGeom prst="rect">
              <a:avLst/>
            </a:prstGeom>
          </p:spPr>
        </p:pic>
        <p:pic>
          <p:nvPicPr>
            <p:cNvPr id="2097182" name="图片 86" descr="图片包含 游戏机, 食物&#10;&#10;描述已自动生成"/>
            <p:cNvPicPr>
              <a:picLocks noChangeAspect="1"/>
            </p:cNvPicPr>
            <p:nvPr/>
          </p:nvPicPr>
          <p:blipFill rotWithShape="1">
            <a:blip r:embed="rId7"/>
            <a:srcRect b="42174"/>
            <a:stretch>
              <a:fillRect/>
            </a:stretch>
          </p:blipFill>
          <p:spPr>
            <a:xfrm flipV="1">
              <a:off x="10272464" y="3717033"/>
              <a:ext cx="1219048" cy="704920"/>
            </a:xfrm>
            <a:prstGeom prst="rect">
              <a:avLst/>
            </a:prstGeom>
          </p:spPr>
        </p:pic>
      </p:grpSp>
      <p:pic>
        <p:nvPicPr>
          <p:cNvPr id="2097183" name="图片 124" descr="图片包含 游戏机, 电脑&#10;&#10;描述已自动生成"/>
          <p:cNvPicPr>
            <a:picLocks noChangeAspect="1"/>
          </p:cNvPicPr>
          <p:nvPr/>
        </p:nvPicPr>
        <p:blipFill>
          <a:blip r:embed="rId8"/>
          <a:stretch>
            <a:fillRect/>
          </a:stretch>
        </p:blipFill>
        <p:spPr>
          <a:xfrm>
            <a:off x="350520" y="278765"/>
            <a:ext cx="1062355" cy="1062355"/>
          </a:xfrm>
          <a:prstGeom prst="rect">
            <a:avLst/>
          </a:prstGeom>
        </p:spPr>
      </p:pic>
      <p:sp>
        <p:nvSpPr>
          <p:cNvPr id="1048683" name="矩形 3"/>
          <p:cNvSpPr>
            <a:spLocks noChangeArrowheads="1"/>
          </p:cNvSpPr>
          <p:nvPr/>
        </p:nvSpPr>
        <p:spPr bwMode="auto">
          <a:xfrm>
            <a:off x="6261850" y="3712618"/>
            <a:ext cx="1065575" cy="1558289"/>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sp>
        <p:nvSpPr>
          <p:cNvPr id="1048684" name="文本框 5"/>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3.7037E-7 L 0.10039 -3.7037E-7 " pathEditMode="relative" rAng="0" ptsTypes="AA">
                                      <p:cBhvr>
                                        <p:cTn id="6" dur="1000" fill="hold"/>
                                        <p:tgtEl>
                                          <p:spTgt spid="2097178"/>
                                        </p:tgtEl>
                                        <p:attrNameLst>
                                          <p:attrName>ppt_x</p:attrName>
                                          <p:attrName>ppt_y</p:attrName>
                                        </p:attrNameLst>
                                      </p:cBhvr>
                                      <p:rCtr x="5013" y="0"/>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2097178"/>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097177"/>
                                        </p:tgtEl>
                                        <p:attrNameLst>
                                          <p:attrName>style.visibility</p:attrName>
                                        </p:attrNameLst>
                                      </p:cBhvr>
                                      <p:to>
                                        <p:strVal val="visible"/>
                                      </p:to>
                                    </p:se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3.95833E-6 -3.7037E-7 L -3.95833E-6 0.00023 C -0.00052 -0.0331 -0.00143 -0.06574 -0.00143 -0.09884 C -0.00143 -0.10093 -3.95833E-6 -0.09468 -3.95833E-6 -0.09259 C 0.00092 -0.06181 -3.95833E-6 -0.01551 -3.95833E-6 -3.7037E-7 Z " pathEditMode="relative" rAng="0" ptsTypes="AAAAA">
                                      <p:cBhvr>
                                        <p:cTn id="14" dur="1000" fill="hold"/>
                                        <p:tgtEl>
                                          <p:spTgt spid="2097177"/>
                                        </p:tgtEl>
                                        <p:attrNameLst>
                                          <p:attrName>ppt_x</p:attrName>
                                          <p:attrName>ppt_y</p:attrName>
                                        </p:attrNameLst>
                                      </p:cBhvr>
                                      <p:rCtr x="-52" y="-4954"/>
                                    </p:animMotion>
                                  </p:childTnLst>
                                </p:cTn>
                              </p:par>
                              <p:par>
                                <p:cTn id="15" presetID="1" presetClass="mediacall" presetSubtype="0" fill="hold" nodeType="withEffect">
                                  <p:stCondLst>
                                    <p:cond delay="300"/>
                                  </p:stCondLst>
                                  <p:childTnLst>
                                    <p:cmd type="call" cmd="playFrom(0.0)">
                                      <p:cBhvr>
                                        <p:cTn id="16" dur="673" fill="hold"/>
                                        <p:tgtEl>
                                          <p:spTgt spid="2097176"/>
                                        </p:tgtEl>
                                      </p:cBhvr>
                                    </p:cmd>
                                  </p:childTnLst>
                                </p:cTn>
                              </p:par>
                              <p:par>
                                <p:cTn id="17" presetID="42" presetClass="entr" presetSubtype="0" fill="hold" nodeType="withEffect">
                                  <p:stCondLst>
                                    <p:cond delay="500"/>
                                  </p:stCondLst>
                                  <p:childTnLst>
                                    <p:set>
                                      <p:cBhvr>
                                        <p:cTn id="18" dur="1" fill="hold">
                                          <p:stCondLst>
                                            <p:cond delay="0"/>
                                          </p:stCondLst>
                                        </p:cTn>
                                        <p:tgtEl>
                                          <p:spTgt spid="2097175"/>
                                        </p:tgtEl>
                                        <p:attrNameLst>
                                          <p:attrName>style.visibility</p:attrName>
                                        </p:attrNameLst>
                                      </p:cBhvr>
                                      <p:to>
                                        <p:strVal val="visible"/>
                                      </p:to>
                                    </p:set>
                                    <p:animEffect transition="in" filter="fade">
                                      <p:cBhvr>
                                        <p:cTn id="19" dur="450"/>
                                        <p:tgtEl>
                                          <p:spTgt spid="2097175"/>
                                        </p:tgtEl>
                                      </p:cBhvr>
                                    </p:animEffect>
                                    <p:anim calcmode="lin" valueType="num">
                                      <p:cBhvr>
                                        <p:cTn id="20" dur="450" fill="hold"/>
                                        <p:tgtEl>
                                          <p:spTgt spid="2097175"/>
                                        </p:tgtEl>
                                        <p:attrNameLst>
                                          <p:attrName>ppt_x</p:attrName>
                                        </p:attrNameLst>
                                      </p:cBhvr>
                                      <p:tavLst>
                                        <p:tav tm="0">
                                          <p:val>
                                            <p:strVal val="#ppt_x"/>
                                          </p:val>
                                        </p:tav>
                                        <p:tav tm="100000">
                                          <p:val>
                                            <p:strVal val="#ppt_x"/>
                                          </p:val>
                                        </p:tav>
                                      </p:tavLst>
                                    </p:anim>
                                    <p:anim calcmode="lin" valueType="num">
                                      <p:cBhvr>
                                        <p:cTn id="21" dur="450" fill="hold"/>
                                        <p:tgtEl>
                                          <p:spTgt spid="2097175"/>
                                        </p:tgtEl>
                                        <p:attrNameLst>
                                          <p:attrName>ppt_y</p:attrName>
                                        </p:attrNameLst>
                                      </p:cBhvr>
                                      <p:tavLst>
                                        <p:tav tm="0">
                                          <p:val>
                                            <p:strVal val="#ppt_y+.1"/>
                                          </p:val>
                                        </p:tav>
                                        <p:tav tm="100000">
                                          <p:val>
                                            <p:strVal val="#ppt_y"/>
                                          </p:val>
                                        </p:tav>
                                      </p:tavLst>
                                    </p:anim>
                                  </p:childTnLst>
                                </p:cTn>
                              </p:par>
                              <p:par>
                                <p:cTn id="22" presetID="45" presetClass="entr" presetSubtype="0" fill="hold" nodeType="withEffect">
                                  <p:stCondLst>
                                    <p:cond delay="500"/>
                                  </p:stCondLst>
                                  <p:childTnLst>
                                    <p:set>
                                      <p:cBhvr>
                                        <p:cTn id="23" dur="1" fill="hold">
                                          <p:stCondLst>
                                            <p:cond delay="0"/>
                                          </p:stCondLst>
                                        </p:cTn>
                                        <p:tgtEl>
                                          <p:spTgt spid="2097175"/>
                                        </p:tgtEl>
                                        <p:attrNameLst>
                                          <p:attrName>style.visibility</p:attrName>
                                        </p:attrNameLst>
                                      </p:cBhvr>
                                      <p:to>
                                        <p:strVal val="visible"/>
                                      </p:to>
                                    </p:set>
                                    <p:animEffect transition="in" filter="fade">
                                      <p:cBhvr>
                                        <p:cTn id="24" dur="450"/>
                                        <p:tgtEl>
                                          <p:spTgt spid="2097175"/>
                                        </p:tgtEl>
                                      </p:cBhvr>
                                    </p:animEffect>
                                    <p:anim calcmode="lin" valueType="num">
                                      <p:cBhvr>
                                        <p:cTn id="25" dur="450" fill="hold"/>
                                        <p:tgtEl>
                                          <p:spTgt spid="2097175"/>
                                        </p:tgtEl>
                                        <p:attrNameLst>
                                          <p:attrName>ppt_w</p:attrName>
                                        </p:attrNameLst>
                                      </p:cBhvr>
                                      <p:tavLst>
                                        <p:tav tm="0" fmla="#ppt_w*sin(2.5*pi*$)">
                                          <p:val>
                                            <p:fltVal val="0.0"/>
                                          </p:val>
                                        </p:tav>
                                        <p:tav tm="100000">
                                          <p:val>
                                            <p:fltVal val="1.0"/>
                                          </p:val>
                                        </p:tav>
                                      </p:tavLst>
                                    </p:anim>
                                    <p:anim calcmode="lin" valueType="num">
                                      <p:cBhvr>
                                        <p:cTn id="26" dur="450" fill="hold"/>
                                        <p:tgtEl>
                                          <p:spTgt spid="20971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9" name="金币.wav"/>
                                        </p:tgtEl>
                                      </p:cMediaNode>
                                    </p:audio>
                                  </p:subTnLst>
                                </p:cTn>
                              </p:par>
                              <p:par>
                                <p:cTn id="27" presetID="10" presetClass="exit" presetSubtype="0" fill="hold" nodeType="withEffect">
                                  <p:stCondLst>
                                    <p:cond delay="2000"/>
                                  </p:stCondLst>
                                  <p:childTnLst>
                                    <p:animEffect transition="out" filter="fade">
                                      <p:cBhvr>
                                        <p:cTn id="28" dur="200"/>
                                        <p:tgtEl>
                                          <p:spTgt spid="2097175"/>
                                        </p:tgtEl>
                                      </p:cBhvr>
                                    </p:animEffect>
                                    <p:set>
                                      <p:cBhvr>
                                        <p:cTn id="29" dur="1" fill="hold">
                                          <p:stCondLst>
                                            <p:cond delay="199"/>
                                          </p:stCondLst>
                                        </p:cTn>
                                        <p:tgtEl>
                                          <p:spTgt spid="2097175"/>
                                        </p:tgtEl>
                                        <p:attrNameLst>
                                          <p:attrName>style.visibility</p:attrName>
                                        </p:attrNameLst>
                                      </p:cBhvr>
                                      <p:to>
                                        <p:strVal val="hidden"/>
                                      </p:to>
                                    </p:set>
                                  </p:childTnLst>
                                </p:cTn>
                              </p:par>
                              <p:par>
                                <p:cTn id="30" presetID="32" presetClass="emph" presetSubtype="0" fill="hold" nodeType="withEffect">
                                  <p:stCondLst>
                                    <p:cond delay="500"/>
                                  </p:stCondLst>
                                  <p:childTnLst>
                                    <p:animRot by="120000">
                                      <p:cBhvr>
                                        <p:cTn id="31" dur="100" fill="hold">
                                          <p:stCondLst>
                                            <p:cond delay="0"/>
                                          </p:stCondLst>
                                        </p:cTn>
                                        <p:tgtEl>
                                          <p:spTgt spid="90"/>
                                        </p:tgtEl>
                                        <p:attrNameLst>
                                          <p:attrName>r</p:attrName>
                                        </p:attrNameLst>
                                      </p:cBhvr>
                                    </p:animRot>
                                    <p:animRot by="-240000">
                                      <p:cBhvr>
                                        <p:cTn id="32" dur="200" fill="hold">
                                          <p:stCondLst>
                                            <p:cond delay="200"/>
                                          </p:stCondLst>
                                        </p:cTn>
                                        <p:tgtEl>
                                          <p:spTgt spid="90"/>
                                        </p:tgtEl>
                                        <p:attrNameLst>
                                          <p:attrName>r</p:attrName>
                                        </p:attrNameLst>
                                      </p:cBhvr>
                                    </p:animRot>
                                    <p:animRot by="240000">
                                      <p:cBhvr>
                                        <p:cTn id="33" dur="200" fill="hold">
                                          <p:stCondLst>
                                            <p:cond delay="400"/>
                                          </p:stCondLst>
                                        </p:cTn>
                                        <p:tgtEl>
                                          <p:spTgt spid="90"/>
                                        </p:tgtEl>
                                        <p:attrNameLst>
                                          <p:attrName>r</p:attrName>
                                        </p:attrNameLst>
                                      </p:cBhvr>
                                    </p:animRot>
                                    <p:animRot by="-240000">
                                      <p:cBhvr>
                                        <p:cTn id="34" dur="200" fill="hold">
                                          <p:stCondLst>
                                            <p:cond delay="600"/>
                                          </p:stCondLst>
                                        </p:cTn>
                                        <p:tgtEl>
                                          <p:spTgt spid="90"/>
                                        </p:tgtEl>
                                        <p:attrNameLst>
                                          <p:attrName>r</p:attrName>
                                        </p:attrNameLst>
                                      </p:cBhvr>
                                    </p:animRot>
                                    <p:animRot by="120000">
                                      <p:cBhvr>
                                        <p:cTn id="35" dur="200" fill="hold">
                                          <p:stCondLst>
                                            <p:cond delay="800"/>
                                          </p:stCondLst>
                                        </p:cTn>
                                        <p:tgtEl>
                                          <p:spTgt spid="90"/>
                                        </p:tgtEl>
                                        <p:attrNameLst>
                                          <p:attrName>r</p:attrName>
                                        </p:attrNameLst>
                                      </p:cBhvr>
                                    </p:animRot>
                                  </p:childTnLst>
                                </p:cTn>
                              </p:par>
                              <p:par>
                                <p:cTn id="36" presetID="32" presetClass="emph" presetSubtype="0" fill="hold" grpId="0" nodeType="withEffect">
                                  <p:stCondLst>
                                    <p:cond delay="500"/>
                                  </p:stCondLst>
                                  <p:childTnLst>
                                    <p:animRot by="120000">
                                      <p:cBhvr>
                                        <p:cTn id="37" dur="100" fill="hold">
                                          <p:stCondLst>
                                            <p:cond delay="0"/>
                                          </p:stCondLst>
                                        </p:cTn>
                                        <p:tgtEl>
                                          <p:spTgt spid="1048680"/>
                                        </p:tgtEl>
                                        <p:attrNameLst>
                                          <p:attrName>r</p:attrName>
                                        </p:attrNameLst>
                                      </p:cBhvr>
                                    </p:animRot>
                                    <p:animRot by="-240000">
                                      <p:cBhvr>
                                        <p:cTn id="38" dur="200" fill="hold">
                                          <p:stCondLst>
                                            <p:cond delay="200"/>
                                          </p:stCondLst>
                                        </p:cTn>
                                        <p:tgtEl>
                                          <p:spTgt spid="1048680"/>
                                        </p:tgtEl>
                                        <p:attrNameLst>
                                          <p:attrName>r</p:attrName>
                                        </p:attrNameLst>
                                      </p:cBhvr>
                                    </p:animRot>
                                    <p:animRot by="240000">
                                      <p:cBhvr>
                                        <p:cTn id="39" dur="200" fill="hold">
                                          <p:stCondLst>
                                            <p:cond delay="400"/>
                                          </p:stCondLst>
                                        </p:cTn>
                                        <p:tgtEl>
                                          <p:spTgt spid="1048680"/>
                                        </p:tgtEl>
                                        <p:attrNameLst>
                                          <p:attrName>r</p:attrName>
                                        </p:attrNameLst>
                                      </p:cBhvr>
                                    </p:animRot>
                                    <p:animRot by="-240000">
                                      <p:cBhvr>
                                        <p:cTn id="40" dur="200" fill="hold">
                                          <p:stCondLst>
                                            <p:cond delay="600"/>
                                          </p:stCondLst>
                                        </p:cTn>
                                        <p:tgtEl>
                                          <p:spTgt spid="1048680"/>
                                        </p:tgtEl>
                                        <p:attrNameLst>
                                          <p:attrName>r</p:attrName>
                                        </p:attrNameLst>
                                      </p:cBhvr>
                                    </p:animRot>
                                    <p:animRot by="120000">
                                      <p:cBhvr>
                                        <p:cTn id="41" dur="200" fill="hold">
                                          <p:stCondLst>
                                            <p:cond delay="800"/>
                                          </p:stCondLst>
                                        </p:cTn>
                                        <p:tgtEl>
                                          <p:spTgt spid="1048680"/>
                                        </p:tgtEl>
                                        <p:attrNameLst>
                                          <p:attrName>r</p:attrName>
                                        </p:attrNameLst>
                                      </p:cBhvr>
                                    </p:animRot>
                                  </p:childTnLst>
                                </p:cTn>
                              </p:par>
                              <p:par>
                                <p:cTn id="42" presetID="9" presetClass="exit" presetSubtype="0" fill="hold" grpId="1" nodeType="withEffect">
                                  <p:stCondLst>
                                    <p:cond delay="500"/>
                                  </p:stCondLst>
                                  <p:childTnLst>
                                    <p:animEffect transition="out" filter="dissolve">
                                      <p:cBhvr>
                                        <p:cTn id="43" dur="500"/>
                                        <p:tgtEl>
                                          <p:spTgt spid="1048680"/>
                                        </p:tgtEl>
                                      </p:cBhvr>
                                    </p:animEffect>
                                    <p:set>
                                      <p:cBhvr>
                                        <p:cTn id="44" dur="1" fill="hold">
                                          <p:stCondLst>
                                            <p:cond delay="499"/>
                                          </p:stCondLst>
                                        </p:cTn>
                                        <p:tgtEl>
                                          <p:spTgt spid="1048680"/>
                                        </p:tgtEl>
                                        <p:attrNameLst>
                                          <p:attrName>style.visibility</p:attrName>
                                        </p:attrNameLst>
                                      </p:cBhvr>
                                      <p:to>
                                        <p:strVal val="hidden"/>
                                      </p:to>
                                    </p:set>
                                  </p:childTnLst>
                                </p:cTn>
                              </p:par>
                              <p:par>
                                <p:cTn id="45" presetID="9" presetClass="entr" presetSubtype="0" fill="hold" grpId="0" nodeType="withEffect">
                                  <p:stCondLst>
                                    <p:cond delay="500"/>
                                  </p:stCondLst>
                                  <p:childTnLst>
                                    <p:set>
                                      <p:cBhvr>
                                        <p:cTn id="46" dur="1" fill="hold">
                                          <p:stCondLst>
                                            <p:cond delay="0"/>
                                          </p:stCondLst>
                                        </p:cTn>
                                        <p:tgtEl>
                                          <p:spTgt spid="1048681"/>
                                        </p:tgtEl>
                                        <p:attrNameLst>
                                          <p:attrName>style.visibility</p:attrName>
                                        </p:attrNameLst>
                                      </p:cBhvr>
                                      <p:to>
                                        <p:strVal val="visible"/>
                                      </p:to>
                                    </p:set>
                                    <p:animEffect transition="in" filter="dissolve">
                                      <p:cBhvr>
                                        <p:cTn id="47" dur="500"/>
                                        <p:tgtEl>
                                          <p:spTgt spid="1048681"/>
                                        </p:tgtEl>
                                      </p:cBhvr>
                                    </p:animEffect>
                                  </p:childTnLst>
                                </p:cTn>
                              </p:par>
                              <p:par>
                                <p:cTn id="48" presetID="32" presetClass="emph" presetSubtype="0" fill="hold" grpId="1" nodeType="withEffect">
                                  <p:stCondLst>
                                    <p:cond delay="500"/>
                                  </p:stCondLst>
                                  <p:childTnLst>
                                    <p:animRot by="120000">
                                      <p:cBhvr>
                                        <p:cTn id="49" dur="100" fill="hold">
                                          <p:stCondLst>
                                            <p:cond delay="0"/>
                                          </p:stCondLst>
                                        </p:cTn>
                                        <p:tgtEl>
                                          <p:spTgt spid="1048681"/>
                                        </p:tgtEl>
                                        <p:attrNameLst>
                                          <p:attrName>r</p:attrName>
                                        </p:attrNameLst>
                                      </p:cBhvr>
                                    </p:animRot>
                                    <p:animRot by="-240000">
                                      <p:cBhvr>
                                        <p:cTn id="50" dur="200" fill="hold">
                                          <p:stCondLst>
                                            <p:cond delay="200"/>
                                          </p:stCondLst>
                                        </p:cTn>
                                        <p:tgtEl>
                                          <p:spTgt spid="1048681"/>
                                        </p:tgtEl>
                                        <p:attrNameLst>
                                          <p:attrName>r</p:attrName>
                                        </p:attrNameLst>
                                      </p:cBhvr>
                                    </p:animRot>
                                    <p:animRot by="240000">
                                      <p:cBhvr>
                                        <p:cTn id="51" dur="200" fill="hold">
                                          <p:stCondLst>
                                            <p:cond delay="400"/>
                                          </p:stCondLst>
                                        </p:cTn>
                                        <p:tgtEl>
                                          <p:spTgt spid="1048681"/>
                                        </p:tgtEl>
                                        <p:attrNameLst>
                                          <p:attrName>r</p:attrName>
                                        </p:attrNameLst>
                                      </p:cBhvr>
                                    </p:animRot>
                                    <p:animRot by="-240000">
                                      <p:cBhvr>
                                        <p:cTn id="52" dur="200" fill="hold">
                                          <p:stCondLst>
                                            <p:cond delay="600"/>
                                          </p:stCondLst>
                                        </p:cTn>
                                        <p:tgtEl>
                                          <p:spTgt spid="1048681"/>
                                        </p:tgtEl>
                                        <p:attrNameLst>
                                          <p:attrName>r</p:attrName>
                                        </p:attrNameLst>
                                      </p:cBhvr>
                                    </p:animRot>
                                    <p:animRot by="120000">
                                      <p:cBhvr>
                                        <p:cTn id="53" dur="200" fill="hold">
                                          <p:stCondLst>
                                            <p:cond delay="800"/>
                                          </p:stCondLst>
                                        </p:cTn>
                                        <p:tgtEl>
                                          <p:spTgt spid="10486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097176"/>
                </p:tgtEl>
              </p:cMediaNode>
            </p:audio>
          </p:childTnLst>
        </p:cTn>
      </p:par>
    </p:tnLst>
    <p:bldLst>
      <p:bldP spid="1048680" grpId="0"/>
      <p:bldP spid="1048680" grpId="1"/>
      <p:bldP spid="1048681" grpId="0"/>
      <p:bldP spid="104868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94" name=""/>
        <p:cNvGrpSpPr/>
        <p:nvPr/>
      </p:nvGrpSpPr>
      <p:grpSpPr>
        <a:xfrm>
          <a:off x="0" y="0"/>
          <a:ext cx="0" cy="0"/>
          <a:chOff x="0" y="0"/>
          <a:chExt cx="0" cy="0"/>
        </a:xfrm>
      </p:grpSpPr>
      <p:sp>
        <p:nvSpPr>
          <p:cNvPr id="1048688" name="矩形 1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184" name="图片 13"/>
          <p:cNvPicPr>
            <a:picLocks noChangeAspect="1"/>
          </p:cNvPicPr>
          <p:nvPr/>
        </p:nvPicPr>
        <p:blipFill>
          <a:blip r:embed="rId2" cstate="print"/>
          <a:stretch>
            <a:fillRect/>
          </a:stretch>
        </p:blipFill>
        <p:spPr>
          <a:xfrm>
            <a:off x="9839828" y="3111255"/>
            <a:ext cx="1510760" cy="2462420"/>
          </a:xfrm>
          <a:prstGeom prst="rect">
            <a:avLst/>
          </a:prstGeom>
        </p:spPr>
      </p:pic>
      <p:pic>
        <p:nvPicPr>
          <p:cNvPr id="2097185" name="图片 11"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sp>
        <p:nvSpPr>
          <p:cNvPr id="1048691" name="矩形 17"/>
          <p:cNvSpPr/>
          <p:nvPr/>
        </p:nvSpPr>
        <p:spPr>
          <a:xfrm>
            <a:off x="350520" y="1917065"/>
            <a:ext cx="8850630" cy="5692775"/>
          </a:xfrm>
          <a:prstGeom prst="rect">
            <a:avLst/>
          </a:prstGeom>
        </p:spPr>
        <p:txBody>
          <a:bodyPr wrap="square">
            <a:spAutoFit/>
          </a:bodyPr>
          <a:p>
            <a:pPr indent="0" fontAlgn="auto">
              <a:lnSpc>
                <a:spcPct val="150000"/>
              </a:lnSpc>
            </a:pP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Zhang Sui Theory</a:t>
            </a:r>
            <a:endParaRPr lang="zh-CN" alt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l" fontAlgn="auto">
              <a:lnSpc>
                <a:spcPct val="150000"/>
              </a:lnSpc>
              <a:buClrTx/>
              <a:buSzTx/>
              <a:buFontTx/>
            </a:pPr>
            <a:r>
              <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rPr>
              <a:t>B. Water Margin Theory</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l" fontAlgn="auto">
              <a:lnSpc>
                <a:spcPct val="150000"/>
              </a:lnSpc>
              <a:buClrTx/>
              <a:buSzTx/>
              <a:buFontTx/>
            </a:pPr>
            <a:r>
              <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rPr>
              <a:t>C. Zheng He's Voyage Theory </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l" fontAlgn="auto">
              <a:lnSpc>
                <a:spcPct val="150000"/>
              </a:lnSpc>
              <a:buClrTx/>
              <a:buSzTx/>
              <a:buFontTx/>
            </a:pPr>
            <a:r>
              <a:rPr lang="zh-CN" altLang="en-US"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D. Food-Protection Cards Theory </a:t>
            </a:r>
            <a:endParaRPr lang="zh-CN" altLang="en-US"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algn="l" fontAlgn="auto">
              <a:lnSpc>
                <a:spcPct val="150000"/>
              </a:lnSpc>
              <a:buClrTx/>
              <a:buSzTx/>
              <a:buFontTx/>
            </a:pP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l" fontAlgn="auto">
              <a:lnSpc>
                <a:spcPct val="150000"/>
              </a:lnSpc>
              <a:buClrTx/>
              <a:buSzTx/>
              <a:buFontTx/>
            </a:pP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l" fontAlgn="auto">
              <a:lnSpc>
                <a:spcPct val="150000"/>
              </a:lnSpc>
              <a:buClrTx/>
              <a:buSzTx/>
              <a:buFontTx/>
            </a:pP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0" fontAlgn="auto">
              <a:lnSpc>
                <a:spcPct val="150000"/>
              </a:lnSpc>
            </a:pPr>
            <a:endPar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endParaRPr lang="zh-CN" alt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692"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97187" name="图片 1"/>
          <p:cNvPicPr>
            <a:picLocks noChangeAspect="1"/>
          </p:cNvPicPr>
          <p:nvPr/>
        </p:nvPicPr>
        <p:blipFill>
          <a:blip r:embed="rId4"/>
          <a:stretch>
            <a:fillRect/>
          </a:stretch>
        </p:blipFill>
        <p:spPr>
          <a:xfrm>
            <a:off x="6167755" y="-27305"/>
            <a:ext cx="1981835" cy="1988185"/>
          </a:xfrm>
          <a:prstGeom prst="rect">
            <a:avLst/>
          </a:prstGeom>
        </p:spPr>
      </p:pic>
      <p:pic>
        <p:nvPicPr>
          <p:cNvPr id="2097191" name="图片 1"/>
          <p:cNvPicPr>
            <a:picLocks noChangeAspect="1"/>
          </p:cNvPicPr>
          <p:nvPr/>
        </p:nvPicPr>
        <p:blipFill>
          <a:blip r:embed="rId5"/>
          <a:stretch>
            <a:fillRect/>
          </a:stretch>
        </p:blipFill>
        <p:spPr>
          <a:xfrm>
            <a:off x="8543925" y="44450"/>
            <a:ext cx="2371725" cy="2071370"/>
          </a:xfrm>
          <a:prstGeom prst="rect">
            <a:avLst/>
          </a:prstGeom>
        </p:spPr>
      </p:pic>
      <p:pic>
        <p:nvPicPr>
          <p:cNvPr id="2097195" name="图片 1"/>
          <p:cNvPicPr>
            <a:picLocks noChangeAspect="1"/>
          </p:cNvPicPr>
          <p:nvPr/>
        </p:nvPicPr>
        <p:blipFill>
          <a:blip r:embed="rId6"/>
          <a:stretch>
            <a:fillRect/>
          </a:stretch>
        </p:blipFill>
        <p:spPr>
          <a:xfrm>
            <a:off x="6096000" y="2348865"/>
            <a:ext cx="2394585" cy="1548765"/>
          </a:xfrm>
          <a:prstGeom prst="rect">
            <a:avLst/>
          </a:prstGeom>
        </p:spPr>
      </p:pic>
      <p:pic>
        <p:nvPicPr>
          <p:cNvPr id="2097199" name="图片 1"/>
          <p:cNvPicPr>
            <a:picLocks noChangeAspect="1"/>
          </p:cNvPicPr>
          <p:nvPr/>
        </p:nvPicPr>
        <p:blipFill>
          <a:blip r:embed="rId7"/>
          <a:stretch>
            <a:fillRect/>
          </a:stretch>
        </p:blipFill>
        <p:spPr>
          <a:xfrm>
            <a:off x="6167755" y="4220845"/>
            <a:ext cx="2372995" cy="1503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691">
                                            <p:txEl>
                                              <p:pRg st="0" end="0"/>
                                            </p:txEl>
                                          </p:spTgt>
                                        </p:tgtEl>
                                        <p:attrNameLst>
                                          <p:attrName>style.visibility</p:attrName>
                                        </p:attrNameLst>
                                      </p:cBhvr>
                                      <p:to>
                                        <p:strVal val="visible"/>
                                      </p:to>
                                    </p:set>
                                    <p:anim calcmode="lin" valueType="num">
                                      <p:cBhvr additive="base">
                                        <p:cTn id="7" dur="500" fill="hold"/>
                                        <p:tgtEl>
                                          <p:spTgt spid="1048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097187"/>
                                        </p:tgtEl>
                                        <p:attrNameLst>
                                          <p:attrName>style.visibility</p:attrName>
                                        </p:attrNameLst>
                                      </p:cBhvr>
                                      <p:to>
                                        <p:strVal val="visible"/>
                                      </p:to>
                                    </p:set>
                                    <p:animEffect transition="in" filter="blinds(horizontal)">
                                      <p:cBhvr>
                                        <p:cTn id="13" dur="500"/>
                                        <p:tgtEl>
                                          <p:spTgt spid="209718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48691">
                                            <p:txEl>
                                              <p:pRg st="1" end="1"/>
                                            </p:txEl>
                                          </p:spTgt>
                                        </p:tgtEl>
                                        <p:attrNameLst>
                                          <p:attrName>style.visibility</p:attrName>
                                        </p:attrNameLst>
                                      </p:cBhvr>
                                      <p:to>
                                        <p:strVal val="visible"/>
                                      </p:to>
                                    </p:set>
                                    <p:anim calcmode="lin" valueType="num">
                                      <p:cBhvr additive="base">
                                        <p:cTn id="18" dur="500" fill="hold"/>
                                        <p:tgtEl>
                                          <p:spTgt spid="104869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48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097191"/>
                                        </p:tgtEl>
                                        <p:attrNameLst>
                                          <p:attrName>style.visibility</p:attrName>
                                        </p:attrNameLst>
                                      </p:cBhvr>
                                      <p:to>
                                        <p:strVal val="visible"/>
                                      </p:to>
                                    </p:set>
                                    <p:animEffect transition="in" filter="blinds(horizontal)">
                                      <p:cBhvr>
                                        <p:cTn id="24" dur="500"/>
                                        <p:tgtEl>
                                          <p:spTgt spid="209719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48691">
                                            <p:txEl>
                                              <p:pRg st="2" end="2"/>
                                            </p:txEl>
                                          </p:spTgt>
                                        </p:tgtEl>
                                        <p:attrNameLst>
                                          <p:attrName>style.visibility</p:attrName>
                                        </p:attrNameLst>
                                      </p:cBhvr>
                                      <p:to>
                                        <p:strVal val="visible"/>
                                      </p:to>
                                    </p:set>
                                    <p:anim calcmode="lin" valueType="num">
                                      <p:cBhvr additive="base">
                                        <p:cTn id="29" dur="500" fill="hold"/>
                                        <p:tgtEl>
                                          <p:spTgt spid="104869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486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097195"/>
                                        </p:tgtEl>
                                        <p:attrNameLst>
                                          <p:attrName>style.visibility</p:attrName>
                                        </p:attrNameLst>
                                      </p:cBhvr>
                                      <p:to>
                                        <p:strVal val="visible"/>
                                      </p:to>
                                    </p:set>
                                    <p:animEffect transition="in" filter="blinds(horizontal)">
                                      <p:cBhvr>
                                        <p:cTn id="35" dur="500"/>
                                        <p:tgtEl>
                                          <p:spTgt spid="209719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48691">
                                            <p:txEl>
                                              <p:pRg st="3" end="3"/>
                                            </p:txEl>
                                          </p:spTgt>
                                        </p:tgtEl>
                                        <p:attrNameLst>
                                          <p:attrName>style.visibility</p:attrName>
                                        </p:attrNameLst>
                                      </p:cBhvr>
                                      <p:to>
                                        <p:strVal val="visible"/>
                                      </p:to>
                                    </p:set>
                                    <p:anim calcmode="lin" valueType="num">
                                      <p:cBhvr additive="base">
                                        <p:cTn id="40" dur="500" fill="hold"/>
                                        <p:tgtEl>
                                          <p:spTgt spid="1048691">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0486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097199"/>
                                        </p:tgtEl>
                                        <p:attrNameLst>
                                          <p:attrName>style.visibility</p:attrName>
                                        </p:attrNameLst>
                                      </p:cBhvr>
                                      <p:to>
                                        <p:strVal val="visible"/>
                                      </p:to>
                                    </p:set>
                                    <p:animEffect transition="in" filter="blinds(horizontal)">
                                      <p:cBhvr>
                                        <p:cTn id="46" dur="500"/>
                                        <p:tgtEl>
                                          <p:spTgt spid="2097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06" name=""/>
        <p:cNvGrpSpPr/>
        <p:nvPr/>
      </p:nvGrpSpPr>
      <p:grpSpPr>
        <a:xfrm>
          <a:off x="0" y="0"/>
          <a:ext cx="0" cy="0"/>
          <a:chOff x="0" y="0"/>
          <a:chExt cx="0" cy="0"/>
        </a:xfrm>
      </p:grpSpPr>
      <p:sp>
        <p:nvSpPr>
          <p:cNvPr id="1048712" name="矩形 1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196"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197" name="图片 11"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grpSp>
        <p:nvGrpSpPr>
          <p:cNvPr id="107" name="组合 25"/>
          <p:cNvGrpSpPr/>
          <p:nvPr/>
        </p:nvGrpSpPr>
        <p:grpSpPr>
          <a:xfrm>
            <a:off x="-24765" y="1553845"/>
            <a:ext cx="9432925" cy="5327650"/>
            <a:chOff x="-24679" y="1553713"/>
            <a:chExt cx="9433031" cy="4032000"/>
          </a:xfrm>
          <a:solidFill>
            <a:srgbClr val="00B050"/>
          </a:solidFill>
        </p:grpSpPr>
        <p:sp>
          <p:nvSpPr>
            <p:cNvPr id="1048713" name="矩形 18"/>
            <p:cNvSpPr/>
            <p:nvPr/>
          </p:nvSpPr>
          <p:spPr>
            <a:xfrm>
              <a:off x="-24679" y="1553713"/>
              <a:ext cx="9209098" cy="4019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7CB00"/>
                </a:solidFill>
              </a:endParaRPr>
            </a:p>
          </p:txBody>
        </p:sp>
        <p:sp>
          <p:nvSpPr>
            <p:cNvPr id="1048714" name="矩形 22"/>
            <p:cNvSpPr/>
            <p:nvPr/>
          </p:nvSpPr>
          <p:spPr>
            <a:xfrm flipH="1">
              <a:off x="9264352" y="1553713"/>
              <a:ext cx="144000" cy="4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sp>
        <p:nvSpPr>
          <p:cNvPr id="1048715" name="矩形 17"/>
          <p:cNvSpPr/>
          <p:nvPr/>
        </p:nvSpPr>
        <p:spPr>
          <a:xfrm>
            <a:off x="330200" y="2220595"/>
            <a:ext cx="8850630" cy="3808095"/>
          </a:xfrm>
          <a:prstGeom prst="rect">
            <a:avLst/>
          </a:prstGeom>
        </p:spPr>
        <p:txBody>
          <a:bodyPr wrap="square">
            <a:noAutofit/>
          </a:bodyPr>
          <a:p>
            <a:pPr algn="r">
              <a:lnSpc>
                <a:spcPts val="4500"/>
              </a:lnSpc>
            </a:pPr>
            <a:r>
              <a:rPr lang="en-US"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Food-Protection Cards Theory </a:t>
            </a:r>
            <a:endParaRPr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The "Food-Protection Cards" from Taicang, Jiangsu, also known as "sparrow cards," were used to record bird catches to protect grain. These bamboo cards, with symbols and numbers, served as game pieces and prize proofs. The "</a:t>
            </a:r>
            <a:r>
              <a:rPr 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Tong</a:t>
            </a:r>
            <a:r>
              <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represented the powder gun's barrel, "Suo</a:t>
            </a:r>
            <a:r>
              <a:rPr 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/Shu</a:t>
            </a:r>
            <a:r>
              <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showed a bird strung up, "</a:t>
            </a:r>
            <a:r>
              <a:rPr 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W</a:t>
            </a:r>
            <a:r>
              <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an" was the reward unit, and "South", "East", "North", "West" were wind directions. "Middle" was red for shooting, "white" was a blank tile, and "</a:t>
            </a:r>
            <a:r>
              <a:rPr 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Green</a:t>
            </a:r>
            <a:r>
              <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indicated rewards</a:t>
            </a:r>
            <a:r>
              <a:rPr 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and prosperity</a:t>
            </a:r>
            <a:r>
              <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endPar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716"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 name="图片 0"/>
          <p:cNvPicPr/>
          <p:nvPr/>
        </p:nvPicPr>
        <p:blipFill>
          <a:blip r:embed="rId4"/>
        </p:blipFill>
        <p:spPr>
          <a:xfrm>
            <a:off x="238125" y="836930"/>
            <a:ext cx="2958465" cy="26600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06" name=""/>
        <p:cNvGrpSpPr/>
        <p:nvPr/>
      </p:nvGrpSpPr>
      <p:grpSpPr>
        <a:xfrm>
          <a:off x="0" y="0"/>
          <a:ext cx="0" cy="0"/>
          <a:chOff x="0" y="0"/>
          <a:chExt cx="0" cy="0"/>
        </a:xfrm>
      </p:grpSpPr>
      <p:sp>
        <p:nvSpPr>
          <p:cNvPr id="1048712" name="矩形 14"/>
          <p:cNvSpPr/>
          <p:nvPr/>
        </p:nvSpPr>
        <p:spPr>
          <a:xfrm>
            <a:off x="0" y="0"/>
            <a:ext cx="12192000" cy="6858000"/>
          </a:xfrm>
          <a:prstGeom prst="rect">
            <a:avLst/>
          </a:prstGeom>
          <a:blipFill dpi="0" rotWithShape="1">
            <a:blip r:embed="rId1">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097196" name="图片 13"/>
          <p:cNvPicPr>
            <a:picLocks noChangeAspect="1"/>
          </p:cNvPicPr>
          <p:nvPr/>
        </p:nvPicPr>
        <p:blipFill>
          <a:blip r:embed="rId2" cstate="print"/>
          <a:stretch>
            <a:fillRect/>
          </a:stretch>
        </p:blipFill>
        <p:spPr>
          <a:xfrm>
            <a:off x="9910313" y="3111255"/>
            <a:ext cx="1510760" cy="2462420"/>
          </a:xfrm>
          <a:prstGeom prst="rect">
            <a:avLst/>
          </a:prstGeom>
        </p:spPr>
      </p:pic>
      <p:pic>
        <p:nvPicPr>
          <p:cNvPr id="2097197" name="图片 11" descr="图片包含 游戏机, 电脑&#10;&#10;描述已自动生成"/>
          <p:cNvPicPr>
            <a:picLocks noChangeAspect="1"/>
          </p:cNvPicPr>
          <p:nvPr/>
        </p:nvPicPr>
        <p:blipFill>
          <a:blip r:embed="rId3"/>
          <a:stretch>
            <a:fillRect/>
          </a:stretch>
        </p:blipFill>
        <p:spPr>
          <a:xfrm>
            <a:off x="350520" y="278765"/>
            <a:ext cx="1062355" cy="1062355"/>
          </a:xfrm>
          <a:prstGeom prst="rect">
            <a:avLst/>
          </a:prstGeom>
        </p:spPr>
      </p:pic>
      <p:sp>
        <p:nvSpPr>
          <p:cNvPr id="1048713" name="矩形 18"/>
          <p:cNvSpPr/>
          <p:nvPr/>
        </p:nvSpPr>
        <p:spPr>
          <a:xfrm>
            <a:off x="-24765" y="2271395"/>
            <a:ext cx="9208770" cy="348869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7CB00"/>
              </a:solidFill>
            </a:endParaRPr>
          </a:p>
        </p:txBody>
      </p:sp>
      <p:sp>
        <p:nvSpPr>
          <p:cNvPr id="1048715" name="矩形 17"/>
          <p:cNvSpPr/>
          <p:nvPr/>
        </p:nvSpPr>
        <p:spPr>
          <a:xfrm>
            <a:off x="114935" y="3153410"/>
            <a:ext cx="8850630" cy="3808095"/>
          </a:xfrm>
          <a:prstGeom prst="rect">
            <a:avLst/>
          </a:prstGeom>
        </p:spPr>
        <p:txBody>
          <a:bodyPr wrap="square">
            <a:noAutofit/>
          </a:bodyPr>
          <a:p>
            <a:pPr algn="l">
              <a:lnSpc>
                <a:spcPts val="4500"/>
              </a:lnSpc>
            </a:pPr>
            <a:r>
              <a:rPr 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Food-Protection Cards Theory </a:t>
            </a:r>
            <a:endParaRPr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fontAlgn="auto">
              <a:lnSpc>
                <a:spcPct val="100000"/>
              </a:lnSpc>
            </a:pPr>
            <a:r>
              <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Mahjong terms are also related to sparrow catching and grain protection. For example, "Peng" is the sound of a gunshot, and "Hu" (winning the game) is a homophone for "</a:t>
            </a:r>
            <a:r>
              <a:rPr lang="zh-CN"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鹘</a:t>
            </a:r>
            <a:r>
              <a:rPr lang="en-US" altLang="zh-CN"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Hu</a:t>
            </a:r>
            <a:r>
              <a:rPr lang="en-US"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 type of hawk used for catching sparrows. </a:t>
            </a:r>
            <a:endParaRPr sz="28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8716" name="文本框 117"/>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 name="图片 1"/>
          <p:cNvPicPr/>
          <p:nvPr/>
        </p:nvPicPr>
        <p:blipFill>
          <a:blip r:embed="rId4"/>
        </p:blipFill>
        <p:spPr>
          <a:xfrm>
            <a:off x="7348220" y="1788795"/>
            <a:ext cx="1833880" cy="2030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10" name=""/>
        <p:cNvGrpSpPr/>
        <p:nvPr/>
      </p:nvGrpSpPr>
      <p:grpSpPr>
        <a:xfrm>
          <a:off x="0" y="0"/>
          <a:ext cx="0" cy="0"/>
          <a:chOff x="0" y="0"/>
          <a:chExt cx="0" cy="0"/>
        </a:xfrm>
      </p:grpSpPr>
      <p:sp>
        <p:nvSpPr>
          <p:cNvPr id="1048720" name="图形 4"/>
          <p:cNvSpPr/>
          <p:nvPr/>
        </p:nvSpPr>
        <p:spPr>
          <a:xfrm>
            <a:off x="0" y="-3699792"/>
            <a:ext cx="12192000" cy="12192000"/>
          </a:xfrm>
          <a:custGeom>
            <a:avLst/>
            <a:gdLst>
              <a:gd name="connsiteX0" fmla="*/ 1768642 w 12192000"/>
              <a:gd name="connsiteY0" fmla="*/ 8983579 h 12192000"/>
              <a:gd name="connsiteX1" fmla="*/ 2005223 w 12192000"/>
              <a:gd name="connsiteY1" fmla="*/ 8827208 h 12192000"/>
              <a:gd name="connsiteX2" fmla="*/ 2161594 w 12192000"/>
              <a:gd name="connsiteY2" fmla="*/ 9063789 h 12192000"/>
              <a:gd name="connsiteX3" fmla="*/ 1925013 w 12192000"/>
              <a:gd name="connsiteY3" fmla="*/ 9220160 h 12192000"/>
              <a:gd name="connsiteX4" fmla="*/ 1768642 w 12192000"/>
              <a:gd name="connsiteY4" fmla="*/ 9063789 h 12192000"/>
              <a:gd name="connsiteX5" fmla="*/ 0 w 12192000"/>
              <a:gd name="connsiteY5" fmla="*/ 9063789 h 12192000"/>
              <a:gd name="connsiteX6" fmla="*/ 0 w 12192000"/>
              <a:gd name="connsiteY6" fmla="*/ 8983579 h 12192000"/>
              <a:gd name="connsiteX7" fmla="*/ 1768642 w 12192000"/>
              <a:gd name="connsiteY7" fmla="*/ 8983579 h 12192000"/>
              <a:gd name="connsiteX8" fmla="*/ 8185485 w 12192000"/>
              <a:gd name="connsiteY8" fmla="*/ 10908632 h 12192000"/>
              <a:gd name="connsiteX9" fmla="*/ 8422065 w 12192000"/>
              <a:gd name="connsiteY9" fmla="*/ 10752262 h 12192000"/>
              <a:gd name="connsiteX10" fmla="*/ 8578435 w 12192000"/>
              <a:gd name="connsiteY10" fmla="*/ 10988842 h 12192000"/>
              <a:gd name="connsiteX11" fmla="*/ 8341855 w 12192000"/>
              <a:gd name="connsiteY11" fmla="*/ 11145212 h 12192000"/>
              <a:gd name="connsiteX12" fmla="*/ 8185485 w 12192000"/>
              <a:gd name="connsiteY12" fmla="*/ 10988842 h 12192000"/>
              <a:gd name="connsiteX13" fmla="*/ 3288632 w 12192000"/>
              <a:gd name="connsiteY13" fmla="*/ 10988842 h 12192000"/>
              <a:gd name="connsiteX14" fmla="*/ 3288632 w 12192000"/>
              <a:gd name="connsiteY14" fmla="*/ 10908632 h 12192000"/>
              <a:gd name="connsiteX15" fmla="*/ 8185485 w 12192000"/>
              <a:gd name="connsiteY15" fmla="*/ 10908632 h 12192000"/>
              <a:gd name="connsiteX16" fmla="*/ 10503568 w 12192000"/>
              <a:gd name="connsiteY16" fmla="*/ 9063789 h 12192000"/>
              <a:gd name="connsiteX17" fmla="*/ 10266988 w 12192000"/>
              <a:gd name="connsiteY17" fmla="*/ 9220160 h 12192000"/>
              <a:gd name="connsiteX18" fmla="*/ 10110617 w 12192000"/>
              <a:gd name="connsiteY18" fmla="*/ 8983579 h 12192000"/>
              <a:gd name="connsiteX19" fmla="*/ 10347198 w 12192000"/>
              <a:gd name="connsiteY19" fmla="*/ 8827208 h 12192000"/>
              <a:gd name="connsiteX20" fmla="*/ 10503568 w 12192000"/>
              <a:gd name="connsiteY20" fmla="*/ 8983579 h 12192000"/>
              <a:gd name="connsiteX21" fmla="*/ 12192000 w 12192000"/>
              <a:gd name="connsiteY21" fmla="*/ 8983579 h 12192000"/>
              <a:gd name="connsiteX22" fmla="*/ 12192000 w 12192000"/>
              <a:gd name="connsiteY22" fmla="*/ 9063789 h 12192000"/>
              <a:gd name="connsiteX23" fmla="*/ 10503568 w 12192000"/>
              <a:gd name="connsiteY23" fmla="*/ 9063789 h 12192000"/>
              <a:gd name="connsiteX24" fmla="*/ 10503568 w 12192000"/>
              <a:gd name="connsiteY24" fmla="*/ 9705474 h 12192000"/>
              <a:gd name="connsiteX25" fmla="*/ 10266988 w 12192000"/>
              <a:gd name="connsiteY25" fmla="*/ 9861844 h 12192000"/>
              <a:gd name="connsiteX26" fmla="*/ 10110617 w 12192000"/>
              <a:gd name="connsiteY26" fmla="*/ 9625263 h 12192000"/>
              <a:gd name="connsiteX27" fmla="*/ 10347198 w 12192000"/>
              <a:gd name="connsiteY27" fmla="*/ 9468893 h 12192000"/>
              <a:gd name="connsiteX28" fmla="*/ 10503568 w 12192000"/>
              <a:gd name="connsiteY28" fmla="*/ 9625263 h 12192000"/>
              <a:gd name="connsiteX29" fmla="*/ 12192000 w 12192000"/>
              <a:gd name="connsiteY29" fmla="*/ 9625263 h 12192000"/>
              <a:gd name="connsiteX30" fmla="*/ 12192000 w 12192000"/>
              <a:gd name="connsiteY30" fmla="*/ 9705474 h 12192000"/>
              <a:gd name="connsiteX31" fmla="*/ 10503568 w 12192000"/>
              <a:gd name="connsiteY31" fmla="*/ 9705474 h 12192000"/>
              <a:gd name="connsiteX32" fmla="*/ 10752221 w 12192000"/>
              <a:gd name="connsiteY32" fmla="*/ 5133474 h 12192000"/>
              <a:gd name="connsiteX33" fmla="*/ 10988802 w 12192000"/>
              <a:gd name="connsiteY33" fmla="*/ 4977103 h 12192000"/>
              <a:gd name="connsiteX34" fmla="*/ 11145173 w 12192000"/>
              <a:gd name="connsiteY34" fmla="*/ 5213684 h 12192000"/>
              <a:gd name="connsiteX35" fmla="*/ 10908591 w 12192000"/>
              <a:gd name="connsiteY35" fmla="*/ 5370055 h 12192000"/>
              <a:gd name="connsiteX36" fmla="*/ 10752221 w 12192000"/>
              <a:gd name="connsiteY36" fmla="*/ 5213684 h 12192000"/>
              <a:gd name="connsiteX37" fmla="*/ 7295147 w 12192000"/>
              <a:gd name="connsiteY37" fmla="*/ 5213684 h 12192000"/>
              <a:gd name="connsiteX38" fmla="*/ 7058567 w 12192000"/>
              <a:gd name="connsiteY38" fmla="*/ 5370055 h 12192000"/>
              <a:gd name="connsiteX39" fmla="*/ 6902196 w 12192000"/>
              <a:gd name="connsiteY39" fmla="*/ 5133474 h 12192000"/>
              <a:gd name="connsiteX40" fmla="*/ 7138777 w 12192000"/>
              <a:gd name="connsiteY40" fmla="*/ 4977103 h 12192000"/>
              <a:gd name="connsiteX41" fmla="*/ 7295147 w 12192000"/>
              <a:gd name="connsiteY41" fmla="*/ 5133474 h 12192000"/>
              <a:gd name="connsiteX42" fmla="*/ 10752221 w 12192000"/>
              <a:gd name="connsiteY42" fmla="*/ 5133474 h 12192000"/>
              <a:gd name="connsiteX43" fmla="*/ 485274 w 12192000"/>
              <a:gd name="connsiteY43" fmla="*/ 3208421 h 12192000"/>
              <a:gd name="connsiteX44" fmla="*/ 721855 w 12192000"/>
              <a:gd name="connsiteY44" fmla="*/ 3052051 h 12192000"/>
              <a:gd name="connsiteX45" fmla="*/ 878225 w 12192000"/>
              <a:gd name="connsiteY45" fmla="*/ 3288632 h 12192000"/>
              <a:gd name="connsiteX46" fmla="*/ 641644 w 12192000"/>
              <a:gd name="connsiteY46" fmla="*/ 3445002 h 12192000"/>
              <a:gd name="connsiteX47" fmla="*/ 485274 w 12192000"/>
              <a:gd name="connsiteY47" fmla="*/ 3288632 h 12192000"/>
              <a:gd name="connsiteX48" fmla="*/ 0 w 12192000"/>
              <a:gd name="connsiteY48" fmla="*/ 3288632 h 12192000"/>
              <a:gd name="connsiteX49" fmla="*/ 0 w 12192000"/>
              <a:gd name="connsiteY49" fmla="*/ 3208421 h 12192000"/>
              <a:gd name="connsiteX50" fmla="*/ 485274 w 12192000"/>
              <a:gd name="connsiteY50" fmla="*/ 3208421 h 12192000"/>
              <a:gd name="connsiteX51" fmla="*/ 7936832 w 12192000"/>
              <a:gd name="connsiteY51" fmla="*/ 4572000 h 12192000"/>
              <a:gd name="connsiteX52" fmla="*/ 7700251 w 12192000"/>
              <a:gd name="connsiteY52" fmla="*/ 4728371 h 12192000"/>
              <a:gd name="connsiteX53" fmla="*/ 7543881 w 12192000"/>
              <a:gd name="connsiteY53" fmla="*/ 4491790 h 12192000"/>
              <a:gd name="connsiteX54" fmla="*/ 7780462 w 12192000"/>
              <a:gd name="connsiteY54" fmla="*/ 4335419 h 12192000"/>
              <a:gd name="connsiteX55" fmla="*/ 7936832 w 12192000"/>
              <a:gd name="connsiteY55" fmla="*/ 4491790 h 12192000"/>
              <a:gd name="connsiteX56" fmla="*/ 11393906 w 12192000"/>
              <a:gd name="connsiteY56" fmla="*/ 4491790 h 12192000"/>
              <a:gd name="connsiteX57" fmla="*/ 11630486 w 12192000"/>
              <a:gd name="connsiteY57" fmla="*/ 4335419 h 12192000"/>
              <a:gd name="connsiteX58" fmla="*/ 11786857 w 12192000"/>
              <a:gd name="connsiteY58" fmla="*/ 4572000 h 12192000"/>
              <a:gd name="connsiteX59" fmla="*/ 11550275 w 12192000"/>
              <a:gd name="connsiteY59" fmla="*/ 4728371 h 12192000"/>
              <a:gd name="connsiteX60" fmla="*/ 11393906 w 12192000"/>
              <a:gd name="connsiteY60" fmla="*/ 4572000 h 12192000"/>
              <a:gd name="connsiteX61" fmla="*/ 7936832 w 12192000"/>
              <a:gd name="connsiteY61" fmla="*/ 4572000 h 12192000"/>
              <a:gd name="connsiteX62" fmla="*/ 10347158 w 12192000"/>
              <a:gd name="connsiteY62" fmla="*/ 485274 h 12192000"/>
              <a:gd name="connsiteX63" fmla="*/ 10503528 w 12192000"/>
              <a:gd name="connsiteY63" fmla="*/ 721855 h 12192000"/>
              <a:gd name="connsiteX64" fmla="*/ 10266947 w 12192000"/>
              <a:gd name="connsiteY64" fmla="*/ 878225 h 12192000"/>
              <a:gd name="connsiteX65" fmla="*/ 10110577 w 12192000"/>
              <a:gd name="connsiteY65" fmla="*/ 641644 h 12192000"/>
              <a:gd name="connsiteX66" fmla="*/ 10266947 w 12192000"/>
              <a:gd name="connsiteY66" fmla="*/ 485274 h 12192000"/>
              <a:gd name="connsiteX67" fmla="*/ 10266947 w 12192000"/>
              <a:gd name="connsiteY67" fmla="*/ 0 h 12192000"/>
              <a:gd name="connsiteX68" fmla="*/ 10347158 w 12192000"/>
              <a:gd name="connsiteY68" fmla="*/ 0 h 12192000"/>
              <a:gd name="connsiteX69" fmla="*/ 10347158 w 12192000"/>
              <a:gd name="connsiteY69" fmla="*/ 485274 h 12192000"/>
              <a:gd name="connsiteX70" fmla="*/ 7780421 w 12192000"/>
              <a:gd name="connsiteY70" fmla="*/ 8827169 h 12192000"/>
              <a:gd name="connsiteX71" fmla="*/ 7936792 w 12192000"/>
              <a:gd name="connsiteY71" fmla="*/ 9063749 h 12192000"/>
              <a:gd name="connsiteX72" fmla="*/ 7700211 w 12192000"/>
              <a:gd name="connsiteY72" fmla="*/ 9220120 h 12192000"/>
              <a:gd name="connsiteX73" fmla="*/ 7543840 w 12192000"/>
              <a:gd name="connsiteY73" fmla="*/ 8983539 h 12192000"/>
              <a:gd name="connsiteX74" fmla="*/ 7700211 w 12192000"/>
              <a:gd name="connsiteY74" fmla="*/ 8827169 h 12192000"/>
              <a:gd name="connsiteX75" fmla="*/ 7700211 w 12192000"/>
              <a:gd name="connsiteY75" fmla="*/ 6653463 h 12192000"/>
              <a:gd name="connsiteX76" fmla="*/ 7543840 w 12192000"/>
              <a:gd name="connsiteY76" fmla="*/ 6416883 h 12192000"/>
              <a:gd name="connsiteX77" fmla="*/ 7780421 w 12192000"/>
              <a:gd name="connsiteY77" fmla="*/ 6260512 h 12192000"/>
              <a:gd name="connsiteX78" fmla="*/ 7936792 w 12192000"/>
              <a:gd name="connsiteY78" fmla="*/ 6497093 h 12192000"/>
              <a:gd name="connsiteX79" fmla="*/ 7780421 w 12192000"/>
              <a:gd name="connsiteY79" fmla="*/ 6653463 h 12192000"/>
              <a:gd name="connsiteX80" fmla="*/ 7780421 w 12192000"/>
              <a:gd name="connsiteY80" fmla="*/ 8827169 h 12192000"/>
              <a:gd name="connsiteX81" fmla="*/ 9705474 w 12192000"/>
              <a:gd name="connsiteY81" fmla="*/ 878305 h 12192000"/>
              <a:gd name="connsiteX82" fmla="*/ 9705474 w 12192000"/>
              <a:gd name="connsiteY82" fmla="*/ 3208421 h 12192000"/>
              <a:gd name="connsiteX83" fmla="*/ 12192000 w 12192000"/>
              <a:gd name="connsiteY83" fmla="*/ 3208421 h 12192000"/>
              <a:gd name="connsiteX84" fmla="*/ 12192000 w 12192000"/>
              <a:gd name="connsiteY84" fmla="*/ 3288632 h 12192000"/>
              <a:gd name="connsiteX85" fmla="*/ 9625263 w 12192000"/>
              <a:gd name="connsiteY85" fmla="*/ 3288632 h 12192000"/>
              <a:gd name="connsiteX86" fmla="*/ 9625263 w 12192000"/>
              <a:gd name="connsiteY86" fmla="*/ 878305 h 12192000"/>
              <a:gd name="connsiteX87" fmla="*/ 9468893 w 12192000"/>
              <a:gd name="connsiteY87" fmla="*/ 641724 h 12192000"/>
              <a:gd name="connsiteX88" fmla="*/ 9705474 w 12192000"/>
              <a:gd name="connsiteY88" fmla="*/ 485354 h 12192000"/>
              <a:gd name="connsiteX89" fmla="*/ 9861844 w 12192000"/>
              <a:gd name="connsiteY89" fmla="*/ 721935 h 12192000"/>
              <a:gd name="connsiteX90" fmla="*/ 9705474 w 12192000"/>
              <a:gd name="connsiteY90" fmla="*/ 878305 h 12192000"/>
              <a:gd name="connsiteX91" fmla="*/ 10347158 w 12192000"/>
              <a:gd name="connsiteY91" fmla="*/ 1519990 h 12192000"/>
              <a:gd name="connsiteX92" fmla="*/ 10347158 w 12192000"/>
              <a:gd name="connsiteY92" fmla="*/ 2566737 h 12192000"/>
              <a:gd name="connsiteX93" fmla="*/ 12192000 w 12192000"/>
              <a:gd name="connsiteY93" fmla="*/ 2566737 h 12192000"/>
              <a:gd name="connsiteX94" fmla="*/ 12192000 w 12192000"/>
              <a:gd name="connsiteY94" fmla="*/ 2646948 h 12192000"/>
              <a:gd name="connsiteX95" fmla="*/ 10266947 w 12192000"/>
              <a:gd name="connsiteY95" fmla="*/ 2646948 h 12192000"/>
              <a:gd name="connsiteX96" fmla="*/ 10266947 w 12192000"/>
              <a:gd name="connsiteY96" fmla="*/ 1519990 h 12192000"/>
              <a:gd name="connsiteX97" fmla="*/ 10110577 w 12192000"/>
              <a:gd name="connsiteY97" fmla="*/ 1283409 h 12192000"/>
              <a:gd name="connsiteX98" fmla="*/ 10347158 w 12192000"/>
              <a:gd name="connsiteY98" fmla="*/ 1127038 h 12192000"/>
              <a:gd name="connsiteX99" fmla="*/ 10503528 w 12192000"/>
              <a:gd name="connsiteY99" fmla="*/ 1363619 h 12192000"/>
              <a:gd name="connsiteX100" fmla="*/ 10347158 w 12192000"/>
              <a:gd name="connsiteY100" fmla="*/ 1519990 h 12192000"/>
              <a:gd name="connsiteX101" fmla="*/ 5213684 w 12192000"/>
              <a:gd name="connsiteY101" fmla="*/ 5370095 h 12192000"/>
              <a:gd name="connsiteX102" fmla="*/ 5213684 w 12192000"/>
              <a:gd name="connsiteY102" fmla="*/ 8341895 h 12192000"/>
              <a:gd name="connsiteX103" fmla="*/ 5855369 w 12192000"/>
              <a:gd name="connsiteY103" fmla="*/ 8341895 h 12192000"/>
              <a:gd name="connsiteX104" fmla="*/ 5855369 w 12192000"/>
              <a:gd name="connsiteY104" fmla="*/ 8827169 h 12192000"/>
              <a:gd name="connsiteX105" fmla="*/ 6011739 w 12192000"/>
              <a:gd name="connsiteY105" fmla="*/ 9063749 h 12192000"/>
              <a:gd name="connsiteX106" fmla="*/ 5775158 w 12192000"/>
              <a:gd name="connsiteY106" fmla="*/ 9220120 h 12192000"/>
              <a:gd name="connsiteX107" fmla="*/ 5618788 w 12192000"/>
              <a:gd name="connsiteY107" fmla="*/ 8983539 h 12192000"/>
              <a:gd name="connsiteX108" fmla="*/ 5775158 w 12192000"/>
              <a:gd name="connsiteY108" fmla="*/ 8827169 h 12192000"/>
              <a:gd name="connsiteX109" fmla="*/ 5775158 w 12192000"/>
              <a:gd name="connsiteY109" fmla="*/ 8422105 h 12192000"/>
              <a:gd name="connsiteX110" fmla="*/ 5133474 w 12192000"/>
              <a:gd name="connsiteY110" fmla="*/ 8422105 h 12192000"/>
              <a:gd name="connsiteX111" fmla="*/ 5133474 w 12192000"/>
              <a:gd name="connsiteY111" fmla="*/ 5370095 h 12192000"/>
              <a:gd name="connsiteX112" fmla="*/ 4977103 w 12192000"/>
              <a:gd name="connsiteY112" fmla="*/ 5133514 h 12192000"/>
              <a:gd name="connsiteX113" fmla="*/ 5213684 w 12192000"/>
              <a:gd name="connsiteY113" fmla="*/ 4977144 h 12192000"/>
              <a:gd name="connsiteX114" fmla="*/ 5370055 w 12192000"/>
              <a:gd name="connsiteY114" fmla="*/ 5213725 h 12192000"/>
              <a:gd name="connsiteX115" fmla="*/ 5213684 w 12192000"/>
              <a:gd name="connsiteY115" fmla="*/ 5370095 h 12192000"/>
              <a:gd name="connsiteX116" fmla="*/ 4977063 w 12192000"/>
              <a:gd name="connsiteY116" fmla="*/ 4491790 h 12192000"/>
              <a:gd name="connsiteX117" fmla="*/ 5213644 w 12192000"/>
              <a:gd name="connsiteY117" fmla="*/ 4335419 h 12192000"/>
              <a:gd name="connsiteX118" fmla="*/ 5370015 w 12192000"/>
              <a:gd name="connsiteY118" fmla="*/ 4572000 h 12192000"/>
              <a:gd name="connsiteX119" fmla="*/ 5133434 w 12192000"/>
              <a:gd name="connsiteY119" fmla="*/ 4728371 h 12192000"/>
              <a:gd name="connsiteX120" fmla="*/ 4977063 w 12192000"/>
              <a:gd name="connsiteY120" fmla="*/ 4572000 h 12192000"/>
              <a:gd name="connsiteX121" fmla="*/ 4572000 w 12192000"/>
              <a:gd name="connsiteY121" fmla="*/ 4572000 h 12192000"/>
              <a:gd name="connsiteX122" fmla="*/ 4572000 w 12192000"/>
              <a:gd name="connsiteY122" fmla="*/ 6497053 h 12192000"/>
              <a:gd name="connsiteX123" fmla="*/ 3445042 w 12192000"/>
              <a:gd name="connsiteY123" fmla="*/ 6497053 h 12192000"/>
              <a:gd name="connsiteX124" fmla="*/ 3208461 w 12192000"/>
              <a:gd name="connsiteY124" fmla="*/ 6653423 h 12192000"/>
              <a:gd name="connsiteX125" fmla="*/ 3052091 w 12192000"/>
              <a:gd name="connsiteY125" fmla="*/ 6416842 h 12192000"/>
              <a:gd name="connsiteX126" fmla="*/ 3288672 w 12192000"/>
              <a:gd name="connsiteY126" fmla="*/ 6260472 h 12192000"/>
              <a:gd name="connsiteX127" fmla="*/ 3445042 w 12192000"/>
              <a:gd name="connsiteY127" fmla="*/ 6416842 h 12192000"/>
              <a:gd name="connsiteX128" fmla="*/ 4491790 w 12192000"/>
              <a:gd name="connsiteY128" fmla="*/ 6416842 h 12192000"/>
              <a:gd name="connsiteX129" fmla="*/ 4491790 w 12192000"/>
              <a:gd name="connsiteY129" fmla="*/ 4491790 h 12192000"/>
              <a:gd name="connsiteX130" fmla="*/ 4977063 w 12192000"/>
              <a:gd name="connsiteY130" fmla="*/ 4491790 h 12192000"/>
              <a:gd name="connsiteX131" fmla="*/ 4728411 w 12192000"/>
              <a:gd name="connsiteY131" fmla="*/ 9705474 h 12192000"/>
              <a:gd name="connsiteX132" fmla="*/ 4491830 w 12192000"/>
              <a:gd name="connsiteY132" fmla="*/ 9861844 h 12192000"/>
              <a:gd name="connsiteX133" fmla="*/ 4335459 w 12192000"/>
              <a:gd name="connsiteY133" fmla="*/ 9625263 h 12192000"/>
              <a:gd name="connsiteX134" fmla="*/ 4572040 w 12192000"/>
              <a:gd name="connsiteY134" fmla="*/ 9468893 h 12192000"/>
              <a:gd name="connsiteX135" fmla="*/ 4728411 w 12192000"/>
              <a:gd name="connsiteY135" fmla="*/ 9625263 h 12192000"/>
              <a:gd name="connsiteX136" fmla="*/ 7058527 w 12192000"/>
              <a:gd name="connsiteY136" fmla="*/ 9625263 h 12192000"/>
              <a:gd name="connsiteX137" fmla="*/ 7058527 w 12192000"/>
              <a:gd name="connsiteY137" fmla="*/ 6653463 h 12192000"/>
              <a:gd name="connsiteX138" fmla="*/ 6902156 w 12192000"/>
              <a:gd name="connsiteY138" fmla="*/ 6416883 h 12192000"/>
              <a:gd name="connsiteX139" fmla="*/ 7138737 w 12192000"/>
              <a:gd name="connsiteY139" fmla="*/ 6260512 h 12192000"/>
              <a:gd name="connsiteX140" fmla="*/ 7295108 w 12192000"/>
              <a:gd name="connsiteY140" fmla="*/ 6497093 h 12192000"/>
              <a:gd name="connsiteX141" fmla="*/ 7138737 w 12192000"/>
              <a:gd name="connsiteY141" fmla="*/ 6653463 h 12192000"/>
              <a:gd name="connsiteX142" fmla="*/ 7138737 w 12192000"/>
              <a:gd name="connsiteY142" fmla="*/ 9705474 h 12192000"/>
              <a:gd name="connsiteX143" fmla="*/ 4728411 w 12192000"/>
              <a:gd name="connsiteY143" fmla="*/ 9705474 h 12192000"/>
              <a:gd name="connsiteX144" fmla="*/ 4086727 w 12192000"/>
              <a:gd name="connsiteY144" fmla="*/ 7138737 h 12192000"/>
              <a:gd name="connsiteX145" fmla="*/ 3850145 w 12192000"/>
              <a:gd name="connsiteY145" fmla="*/ 7295108 h 12192000"/>
              <a:gd name="connsiteX146" fmla="*/ 3693775 w 12192000"/>
              <a:gd name="connsiteY146" fmla="*/ 7058527 h 12192000"/>
              <a:gd name="connsiteX147" fmla="*/ 3930356 w 12192000"/>
              <a:gd name="connsiteY147" fmla="*/ 6902156 h 12192000"/>
              <a:gd name="connsiteX148" fmla="*/ 4086727 w 12192000"/>
              <a:gd name="connsiteY148" fmla="*/ 7058527 h 12192000"/>
              <a:gd name="connsiteX149" fmla="*/ 4572000 w 12192000"/>
              <a:gd name="connsiteY149" fmla="*/ 7058527 h 12192000"/>
              <a:gd name="connsiteX150" fmla="*/ 4572000 w 12192000"/>
              <a:gd name="connsiteY150" fmla="*/ 8983579 h 12192000"/>
              <a:gd name="connsiteX151" fmla="*/ 4977063 w 12192000"/>
              <a:gd name="connsiteY151" fmla="*/ 8983579 h 12192000"/>
              <a:gd name="connsiteX152" fmla="*/ 5213644 w 12192000"/>
              <a:gd name="connsiteY152" fmla="*/ 8827208 h 12192000"/>
              <a:gd name="connsiteX153" fmla="*/ 5370015 w 12192000"/>
              <a:gd name="connsiteY153" fmla="*/ 9063789 h 12192000"/>
              <a:gd name="connsiteX154" fmla="*/ 5133434 w 12192000"/>
              <a:gd name="connsiteY154" fmla="*/ 9220160 h 12192000"/>
              <a:gd name="connsiteX155" fmla="*/ 4977063 w 12192000"/>
              <a:gd name="connsiteY155" fmla="*/ 9063789 h 12192000"/>
              <a:gd name="connsiteX156" fmla="*/ 4491790 w 12192000"/>
              <a:gd name="connsiteY156" fmla="*/ 9063789 h 12192000"/>
              <a:gd name="connsiteX157" fmla="*/ 4491790 w 12192000"/>
              <a:gd name="connsiteY157" fmla="*/ 7138737 h 12192000"/>
              <a:gd name="connsiteX158" fmla="*/ 4086727 w 12192000"/>
              <a:gd name="connsiteY158" fmla="*/ 7138737 h 12192000"/>
              <a:gd name="connsiteX159" fmla="*/ 2646947 w 12192000"/>
              <a:gd name="connsiteY159" fmla="*/ 11393906 h 12192000"/>
              <a:gd name="connsiteX160" fmla="*/ 2803318 w 12192000"/>
              <a:gd name="connsiteY160" fmla="*/ 11630486 h 12192000"/>
              <a:gd name="connsiteX161" fmla="*/ 2566737 w 12192000"/>
              <a:gd name="connsiteY161" fmla="*/ 11786857 h 12192000"/>
              <a:gd name="connsiteX162" fmla="*/ 2410367 w 12192000"/>
              <a:gd name="connsiteY162" fmla="*/ 11550275 h 12192000"/>
              <a:gd name="connsiteX163" fmla="*/ 2566737 w 12192000"/>
              <a:gd name="connsiteY163" fmla="*/ 11393906 h 12192000"/>
              <a:gd name="connsiteX164" fmla="*/ 2566737 w 12192000"/>
              <a:gd name="connsiteY164" fmla="*/ 10988842 h 12192000"/>
              <a:gd name="connsiteX165" fmla="*/ 2005263 w 12192000"/>
              <a:gd name="connsiteY165" fmla="*/ 10988842 h 12192000"/>
              <a:gd name="connsiteX166" fmla="*/ 2005263 w 12192000"/>
              <a:gd name="connsiteY166" fmla="*/ 12192000 h 12192000"/>
              <a:gd name="connsiteX167" fmla="*/ 1925053 w 12192000"/>
              <a:gd name="connsiteY167" fmla="*/ 12192000 h 12192000"/>
              <a:gd name="connsiteX168" fmla="*/ 1925053 w 12192000"/>
              <a:gd name="connsiteY168" fmla="*/ 10908632 h 12192000"/>
              <a:gd name="connsiteX169" fmla="*/ 2646947 w 12192000"/>
              <a:gd name="connsiteY169" fmla="*/ 10908632 h 12192000"/>
              <a:gd name="connsiteX170" fmla="*/ 2646947 w 12192000"/>
              <a:gd name="connsiteY170" fmla="*/ 11393906 h 12192000"/>
              <a:gd name="connsiteX171" fmla="*/ 9468853 w 12192000"/>
              <a:gd name="connsiteY171" fmla="*/ 7058527 h 12192000"/>
              <a:gd name="connsiteX172" fmla="*/ 9705433 w 12192000"/>
              <a:gd name="connsiteY172" fmla="*/ 6902156 h 12192000"/>
              <a:gd name="connsiteX173" fmla="*/ 9861804 w 12192000"/>
              <a:gd name="connsiteY173" fmla="*/ 7138737 h 12192000"/>
              <a:gd name="connsiteX174" fmla="*/ 9625223 w 12192000"/>
              <a:gd name="connsiteY174" fmla="*/ 7295108 h 12192000"/>
              <a:gd name="connsiteX175" fmla="*/ 9468853 w 12192000"/>
              <a:gd name="connsiteY175" fmla="*/ 7138737 h 12192000"/>
              <a:gd name="connsiteX176" fmla="*/ 9063789 w 12192000"/>
              <a:gd name="connsiteY176" fmla="*/ 7138737 h 12192000"/>
              <a:gd name="connsiteX177" fmla="*/ 9063789 w 12192000"/>
              <a:gd name="connsiteY177" fmla="*/ 10908632 h 12192000"/>
              <a:gd name="connsiteX178" fmla="*/ 10988842 w 12192000"/>
              <a:gd name="connsiteY178" fmla="*/ 10908632 h 12192000"/>
              <a:gd name="connsiteX179" fmla="*/ 10988842 w 12192000"/>
              <a:gd name="connsiteY179" fmla="*/ 12192000 h 12192000"/>
              <a:gd name="connsiteX180" fmla="*/ 10908632 w 12192000"/>
              <a:gd name="connsiteY180" fmla="*/ 12192000 h 12192000"/>
              <a:gd name="connsiteX181" fmla="*/ 10908632 w 12192000"/>
              <a:gd name="connsiteY181" fmla="*/ 10988842 h 12192000"/>
              <a:gd name="connsiteX182" fmla="*/ 8983579 w 12192000"/>
              <a:gd name="connsiteY182" fmla="*/ 10988842 h 12192000"/>
              <a:gd name="connsiteX183" fmla="*/ 8983579 w 12192000"/>
              <a:gd name="connsiteY183" fmla="*/ 7058527 h 12192000"/>
              <a:gd name="connsiteX184" fmla="*/ 9468853 w 12192000"/>
              <a:gd name="connsiteY184" fmla="*/ 7058527 h 12192000"/>
              <a:gd name="connsiteX185" fmla="*/ 10503568 w 12192000"/>
              <a:gd name="connsiteY185" fmla="*/ 5855369 h 12192000"/>
              <a:gd name="connsiteX186" fmla="*/ 10266988 w 12192000"/>
              <a:gd name="connsiteY186" fmla="*/ 6011739 h 12192000"/>
              <a:gd name="connsiteX187" fmla="*/ 10110617 w 12192000"/>
              <a:gd name="connsiteY187" fmla="*/ 5775158 h 12192000"/>
              <a:gd name="connsiteX188" fmla="*/ 10347198 w 12192000"/>
              <a:gd name="connsiteY188" fmla="*/ 5618788 h 12192000"/>
              <a:gd name="connsiteX189" fmla="*/ 10503568 w 12192000"/>
              <a:gd name="connsiteY189" fmla="*/ 5775158 h 12192000"/>
              <a:gd name="connsiteX190" fmla="*/ 10988842 w 12192000"/>
              <a:gd name="connsiteY190" fmla="*/ 5775158 h 12192000"/>
              <a:gd name="connsiteX191" fmla="*/ 10988842 w 12192000"/>
              <a:gd name="connsiteY191" fmla="*/ 7543801 h 12192000"/>
              <a:gd name="connsiteX192" fmla="*/ 11145212 w 12192000"/>
              <a:gd name="connsiteY192" fmla="*/ 7780381 h 12192000"/>
              <a:gd name="connsiteX193" fmla="*/ 10908632 w 12192000"/>
              <a:gd name="connsiteY193" fmla="*/ 7936751 h 12192000"/>
              <a:gd name="connsiteX194" fmla="*/ 10752262 w 12192000"/>
              <a:gd name="connsiteY194" fmla="*/ 7700170 h 12192000"/>
              <a:gd name="connsiteX195" fmla="*/ 10908632 w 12192000"/>
              <a:gd name="connsiteY195" fmla="*/ 7543801 h 12192000"/>
              <a:gd name="connsiteX196" fmla="*/ 10908632 w 12192000"/>
              <a:gd name="connsiteY196" fmla="*/ 5855369 h 12192000"/>
              <a:gd name="connsiteX197" fmla="*/ 10503568 w 12192000"/>
              <a:gd name="connsiteY197" fmla="*/ 5855369 h 12192000"/>
              <a:gd name="connsiteX198" fmla="*/ 7936832 w 12192000"/>
              <a:gd name="connsiteY198" fmla="*/ 9705474 h 12192000"/>
              <a:gd name="connsiteX199" fmla="*/ 7700251 w 12192000"/>
              <a:gd name="connsiteY199" fmla="*/ 9861844 h 12192000"/>
              <a:gd name="connsiteX200" fmla="*/ 7543881 w 12192000"/>
              <a:gd name="connsiteY200" fmla="*/ 9625263 h 12192000"/>
              <a:gd name="connsiteX201" fmla="*/ 7780462 w 12192000"/>
              <a:gd name="connsiteY201" fmla="*/ 9468893 h 12192000"/>
              <a:gd name="connsiteX202" fmla="*/ 7936832 w 12192000"/>
              <a:gd name="connsiteY202" fmla="*/ 9625263 h 12192000"/>
              <a:gd name="connsiteX203" fmla="*/ 8341895 w 12192000"/>
              <a:gd name="connsiteY203" fmla="*/ 9625263 h 12192000"/>
              <a:gd name="connsiteX204" fmla="*/ 8341895 w 12192000"/>
              <a:gd name="connsiteY204" fmla="*/ 6416842 h 12192000"/>
              <a:gd name="connsiteX205" fmla="*/ 8983579 w 12192000"/>
              <a:gd name="connsiteY205" fmla="*/ 6416842 h 12192000"/>
              <a:gd name="connsiteX206" fmla="*/ 8983579 w 12192000"/>
              <a:gd name="connsiteY206" fmla="*/ 5855369 h 12192000"/>
              <a:gd name="connsiteX207" fmla="*/ 7295147 w 12192000"/>
              <a:gd name="connsiteY207" fmla="*/ 5855369 h 12192000"/>
              <a:gd name="connsiteX208" fmla="*/ 7058567 w 12192000"/>
              <a:gd name="connsiteY208" fmla="*/ 6011739 h 12192000"/>
              <a:gd name="connsiteX209" fmla="*/ 6902196 w 12192000"/>
              <a:gd name="connsiteY209" fmla="*/ 5775158 h 12192000"/>
              <a:gd name="connsiteX210" fmla="*/ 7138777 w 12192000"/>
              <a:gd name="connsiteY210" fmla="*/ 5618788 h 12192000"/>
              <a:gd name="connsiteX211" fmla="*/ 7295147 w 12192000"/>
              <a:gd name="connsiteY211" fmla="*/ 5775158 h 12192000"/>
              <a:gd name="connsiteX212" fmla="*/ 9063789 w 12192000"/>
              <a:gd name="connsiteY212" fmla="*/ 5775158 h 12192000"/>
              <a:gd name="connsiteX213" fmla="*/ 9063789 w 12192000"/>
              <a:gd name="connsiteY213" fmla="*/ 6497053 h 12192000"/>
              <a:gd name="connsiteX214" fmla="*/ 8422105 w 12192000"/>
              <a:gd name="connsiteY214" fmla="*/ 6497053 h 12192000"/>
              <a:gd name="connsiteX215" fmla="*/ 8422105 w 12192000"/>
              <a:gd name="connsiteY215" fmla="*/ 9705474 h 12192000"/>
              <a:gd name="connsiteX216" fmla="*/ 7936832 w 12192000"/>
              <a:gd name="connsiteY216" fmla="*/ 9705474 h 12192000"/>
              <a:gd name="connsiteX217" fmla="*/ 11393906 w 12192000"/>
              <a:gd name="connsiteY217" fmla="*/ 1283368 h 12192000"/>
              <a:gd name="connsiteX218" fmla="*/ 11630486 w 12192000"/>
              <a:gd name="connsiteY218" fmla="*/ 1126998 h 12192000"/>
              <a:gd name="connsiteX219" fmla="*/ 11786857 w 12192000"/>
              <a:gd name="connsiteY219" fmla="*/ 1363579 h 12192000"/>
              <a:gd name="connsiteX220" fmla="*/ 11550275 w 12192000"/>
              <a:gd name="connsiteY220" fmla="*/ 1519949 h 12192000"/>
              <a:gd name="connsiteX221" fmla="*/ 11393906 w 12192000"/>
              <a:gd name="connsiteY221" fmla="*/ 1363579 h 12192000"/>
              <a:gd name="connsiteX222" fmla="*/ 10908632 w 12192000"/>
              <a:gd name="connsiteY222" fmla="*/ 1363579 h 12192000"/>
              <a:gd name="connsiteX223" fmla="*/ 10908632 w 12192000"/>
              <a:gd name="connsiteY223" fmla="*/ 0 h 12192000"/>
              <a:gd name="connsiteX224" fmla="*/ 10988842 w 12192000"/>
              <a:gd name="connsiteY224" fmla="*/ 0 h 12192000"/>
              <a:gd name="connsiteX225" fmla="*/ 10988842 w 12192000"/>
              <a:gd name="connsiteY225" fmla="*/ 1283368 h 12192000"/>
              <a:gd name="connsiteX226" fmla="*/ 11393906 w 12192000"/>
              <a:gd name="connsiteY226" fmla="*/ 1283368 h 12192000"/>
              <a:gd name="connsiteX227" fmla="*/ 3930316 w 12192000"/>
              <a:gd name="connsiteY227" fmla="*/ 4086727 h 12192000"/>
              <a:gd name="connsiteX228" fmla="*/ 3930316 w 12192000"/>
              <a:gd name="connsiteY228" fmla="*/ 5855369 h 12192000"/>
              <a:gd name="connsiteX229" fmla="*/ 2161674 w 12192000"/>
              <a:gd name="connsiteY229" fmla="*/ 5855369 h 12192000"/>
              <a:gd name="connsiteX230" fmla="*/ 1925093 w 12192000"/>
              <a:gd name="connsiteY230" fmla="*/ 6011739 h 12192000"/>
              <a:gd name="connsiteX231" fmla="*/ 1768722 w 12192000"/>
              <a:gd name="connsiteY231" fmla="*/ 5775158 h 12192000"/>
              <a:gd name="connsiteX232" fmla="*/ 2005303 w 12192000"/>
              <a:gd name="connsiteY232" fmla="*/ 5618788 h 12192000"/>
              <a:gd name="connsiteX233" fmla="*/ 2161674 w 12192000"/>
              <a:gd name="connsiteY233" fmla="*/ 5775158 h 12192000"/>
              <a:gd name="connsiteX234" fmla="*/ 3850105 w 12192000"/>
              <a:gd name="connsiteY234" fmla="*/ 5775158 h 12192000"/>
              <a:gd name="connsiteX235" fmla="*/ 3850105 w 12192000"/>
              <a:gd name="connsiteY235" fmla="*/ 4086727 h 12192000"/>
              <a:gd name="connsiteX236" fmla="*/ 3693735 w 12192000"/>
              <a:gd name="connsiteY236" fmla="*/ 3850145 h 12192000"/>
              <a:gd name="connsiteX237" fmla="*/ 3930316 w 12192000"/>
              <a:gd name="connsiteY237" fmla="*/ 3693775 h 12192000"/>
              <a:gd name="connsiteX238" fmla="*/ 4086686 w 12192000"/>
              <a:gd name="connsiteY238" fmla="*/ 3930356 h 12192000"/>
              <a:gd name="connsiteX239" fmla="*/ 3930316 w 12192000"/>
              <a:gd name="connsiteY239" fmla="*/ 4086727 h 12192000"/>
              <a:gd name="connsiteX240" fmla="*/ 2161674 w 12192000"/>
              <a:gd name="connsiteY240" fmla="*/ 1363579 h 12192000"/>
              <a:gd name="connsiteX241" fmla="*/ 1925093 w 12192000"/>
              <a:gd name="connsiteY241" fmla="*/ 1519949 h 12192000"/>
              <a:gd name="connsiteX242" fmla="*/ 1768722 w 12192000"/>
              <a:gd name="connsiteY242" fmla="*/ 1283368 h 12192000"/>
              <a:gd name="connsiteX243" fmla="*/ 2005303 w 12192000"/>
              <a:gd name="connsiteY243" fmla="*/ 1126998 h 12192000"/>
              <a:gd name="connsiteX244" fmla="*/ 2161674 w 12192000"/>
              <a:gd name="connsiteY244" fmla="*/ 1283368 h 12192000"/>
              <a:gd name="connsiteX245" fmla="*/ 3208421 w 12192000"/>
              <a:gd name="connsiteY245" fmla="*/ 1283368 h 12192000"/>
              <a:gd name="connsiteX246" fmla="*/ 3208421 w 12192000"/>
              <a:gd name="connsiteY246" fmla="*/ 0 h 12192000"/>
              <a:gd name="connsiteX247" fmla="*/ 3288632 w 12192000"/>
              <a:gd name="connsiteY247" fmla="*/ 0 h 12192000"/>
              <a:gd name="connsiteX248" fmla="*/ 3288632 w 12192000"/>
              <a:gd name="connsiteY248" fmla="*/ 1363579 h 12192000"/>
              <a:gd name="connsiteX249" fmla="*/ 2161674 w 12192000"/>
              <a:gd name="connsiteY249" fmla="*/ 1363579 h 12192000"/>
              <a:gd name="connsiteX250" fmla="*/ 4572000 w 12192000"/>
              <a:gd name="connsiteY250" fmla="*/ 1519990 h 12192000"/>
              <a:gd name="connsiteX251" fmla="*/ 4572000 w 12192000"/>
              <a:gd name="connsiteY251" fmla="*/ 2646948 h 12192000"/>
              <a:gd name="connsiteX252" fmla="*/ 3288632 w 12192000"/>
              <a:gd name="connsiteY252" fmla="*/ 2646948 h 12192000"/>
              <a:gd name="connsiteX253" fmla="*/ 3288632 w 12192000"/>
              <a:gd name="connsiteY253" fmla="*/ 5213684 h 12192000"/>
              <a:gd name="connsiteX254" fmla="*/ 2803358 w 12192000"/>
              <a:gd name="connsiteY254" fmla="*/ 5213684 h 12192000"/>
              <a:gd name="connsiteX255" fmla="*/ 2566777 w 12192000"/>
              <a:gd name="connsiteY255" fmla="*/ 5370055 h 12192000"/>
              <a:gd name="connsiteX256" fmla="*/ 2410407 w 12192000"/>
              <a:gd name="connsiteY256" fmla="*/ 5133474 h 12192000"/>
              <a:gd name="connsiteX257" fmla="*/ 2646988 w 12192000"/>
              <a:gd name="connsiteY257" fmla="*/ 4977103 h 12192000"/>
              <a:gd name="connsiteX258" fmla="*/ 2803358 w 12192000"/>
              <a:gd name="connsiteY258" fmla="*/ 5133474 h 12192000"/>
              <a:gd name="connsiteX259" fmla="*/ 3208421 w 12192000"/>
              <a:gd name="connsiteY259" fmla="*/ 5133474 h 12192000"/>
              <a:gd name="connsiteX260" fmla="*/ 3208421 w 12192000"/>
              <a:gd name="connsiteY260" fmla="*/ 2566737 h 12192000"/>
              <a:gd name="connsiteX261" fmla="*/ 4491790 w 12192000"/>
              <a:gd name="connsiteY261" fmla="*/ 2566737 h 12192000"/>
              <a:gd name="connsiteX262" fmla="*/ 4491790 w 12192000"/>
              <a:gd name="connsiteY262" fmla="*/ 1519990 h 12192000"/>
              <a:gd name="connsiteX263" fmla="*/ 4335419 w 12192000"/>
              <a:gd name="connsiteY263" fmla="*/ 1283409 h 12192000"/>
              <a:gd name="connsiteX264" fmla="*/ 4572000 w 12192000"/>
              <a:gd name="connsiteY264" fmla="*/ 1127038 h 12192000"/>
              <a:gd name="connsiteX265" fmla="*/ 4728371 w 12192000"/>
              <a:gd name="connsiteY265" fmla="*/ 1363619 h 12192000"/>
              <a:gd name="connsiteX266" fmla="*/ 4572000 w 12192000"/>
              <a:gd name="connsiteY266" fmla="*/ 1519990 h 12192000"/>
              <a:gd name="connsiteX267" fmla="*/ 4086727 w 12192000"/>
              <a:gd name="connsiteY267" fmla="*/ 3288632 h 12192000"/>
              <a:gd name="connsiteX268" fmla="*/ 3850145 w 12192000"/>
              <a:gd name="connsiteY268" fmla="*/ 3445002 h 12192000"/>
              <a:gd name="connsiteX269" fmla="*/ 3693775 w 12192000"/>
              <a:gd name="connsiteY269" fmla="*/ 3208421 h 12192000"/>
              <a:gd name="connsiteX270" fmla="*/ 3930356 w 12192000"/>
              <a:gd name="connsiteY270" fmla="*/ 3052051 h 12192000"/>
              <a:gd name="connsiteX271" fmla="*/ 4086727 w 12192000"/>
              <a:gd name="connsiteY271" fmla="*/ 3208421 h 12192000"/>
              <a:gd name="connsiteX272" fmla="*/ 5133474 w 12192000"/>
              <a:gd name="connsiteY272" fmla="*/ 3208421 h 12192000"/>
              <a:gd name="connsiteX273" fmla="*/ 5133474 w 12192000"/>
              <a:gd name="connsiteY273" fmla="*/ 1519990 h 12192000"/>
              <a:gd name="connsiteX274" fmla="*/ 4977103 w 12192000"/>
              <a:gd name="connsiteY274" fmla="*/ 1283409 h 12192000"/>
              <a:gd name="connsiteX275" fmla="*/ 5213684 w 12192000"/>
              <a:gd name="connsiteY275" fmla="*/ 1127038 h 12192000"/>
              <a:gd name="connsiteX276" fmla="*/ 5370055 w 12192000"/>
              <a:gd name="connsiteY276" fmla="*/ 1363619 h 12192000"/>
              <a:gd name="connsiteX277" fmla="*/ 5213684 w 12192000"/>
              <a:gd name="connsiteY277" fmla="*/ 1519990 h 12192000"/>
              <a:gd name="connsiteX278" fmla="*/ 5213684 w 12192000"/>
              <a:gd name="connsiteY278" fmla="*/ 3288632 h 12192000"/>
              <a:gd name="connsiteX279" fmla="*/ 4086727 w 12192000"/>
              <a:gd name="connsiteY279" fmla="*/ 3288632 h 12192000"/>
              <a:gd name="connsiteX280" fmla="*/ 4728411 w 12192000"/>
              <a:gd name="connsiteY280" fmla="*/ 721895 h 12192000"/>
              <a:gd name="connsiteX281" fmla="*/ 4491830 w 12192000"/>
              <a:gd name="connsiteY281" fmla="*/ 878265 h 12192000"/>
              <a:gd name="connsiteX282" fmla="*/ 4335459 w 12192000"/>
              <a:gd name="connsiteY282" fmla="*/ 641684 h 12192000"/>
              <a:gd name="connsiteX283" fmla="*/ 4572040 w 12192000"/>
              <a:gd name="connsiteY283" fmla="*/ 485314 h 12192000"/>
              <a:gd name="connsiteX284" fmla="*/ 4728411 w 12192000"/>
              <a:gd name="connsiteY284" fmla="*/ 641684 h 12192000"/>
              <a:gd name="connsiteX285" fmla="*/ 5855369 w 12192000"/>
              <a:gd name="connsiteY285" fmla="*/ 641684 h 12192000"/>
              <a:gd name="connsiteX286" fmla="*/ 5855369 w 12192000"/>
              <a:gd name="connsiteY286" fmla="*/ 2410326 h 12192000"/>
              <a:gd name="connsiteX287" fmla="*/ 6011739 w 12192000"/>
              <a:gd name="connsiteY287" fmla="*/ 2646907 h 12192000"/>
              <a:gd name="connsiteX288" fmla="*/ 5775158 w 12192000"/>
              <a:gd name="connsiteY288" fmla="*/ 2803278 h 12192000"/>
              <a:gd name="connsiteX289" fmla="*/ 5618788 w 12192000"/>
              <a:gd name="connsiteY289" fmla="*/ 2566697 h 12192000"/>
              <a:gd name="connsiteX290" fmla="*/ 5775158 w 12192000"/>
              <a:gd name="connsiteY290" fmla="*/ 2410326 h 12192000"/>
              <a:gd name="connsiteX291" fmla="*/ 5775158 w 12192000"/>
              <a:gd name="connsiteY291" fmla="*/ 721895 h 12192000"/>
              <a:gd name="connsiteX292" fmla="*/ 4728411 w 12192000"/>
              <a:gd name="connsiteY292" fmla="*/ 721895 h 12192000"/>
              <a:gd name="connsiteX293" fmla="*/ 8827169 w 12192000"/>
              <a:gd name="connsiteY293" fmla="*/ 11550316 h 12192000"/>
              <a:gd name="connsiteX294" fmla="*/ 9063749 w 12192000"/>
              <a:gd name="connsiteY294" fmla="*/ 11393946 h 12192000"/>
              <a:gd name="connsiteX295" fmla="*/ 9220120 w 12192000"/>
              <a:gd name="connsiteY295" fmla="*/ 11630526 h 12192000"/>
              <a:gd name="connsiteX296" fmla="*/ 8983539 w 12192000"/>
              <a:gd name="connsiteY296" fmla="*/ 11786896 h 12192000"/>
              <a:gd name="connsiteX297" fmla="*/ 8827169 w 12192000"/>
              <a:gd name="connsiteY297" fmla="*/ 11630526 h 12192000"/>
              <a:gd name="connsiteX298" fmla="*/ 3930316 w 12192000"/>
              <a:gd name="connsiteY298" fmla="*/ 11630526 h 12192000"/>
              <a:gd name="connsiteX299" fmla="*/ 3930316 w 12192000"/>
              <a:gd name="connsiteY299" fmla="*/ 12192000 h 12192000"/>
              <a:gd name="connsiteX300" fmla="*/ 3850105 w 12192000"/>
              <a:gd name="connsiteY300" fmla="*/ 12192000 h 12192000"/>
              <a:gd name="connsiteX301" fmla="*/ 3850105 w 12192000"/>
              <a:gd name="connsiteY301" fmla="*/ 11550316 h 12192000"/>
              <a:gd name="connsiteX302" fmla="*/ 8827169 w 12192000"/>
              <a:gd name="connsiteY302" fmla="*/ 11550316 h 12192000"/>
              <a:gd name="connsiteX303" fmla="*/ 9705474 w 12192000"/>
              <a:gd name="connsiteY303" fmla="*/ 6011779 h 12192000"/>
              <a:gd name="connsiteX304" fmla="*/ 9705474 w 12192000"/>
              <a:gd name="connsiteY304" fmla="*/ 6416842 h 12192000"/>
              <a:gd name="connsiteX305" fmla="*/ 10347158 w 12192000"/>
              <a:gd name="connsiteY305" fmla="*/ 6416842 h 12192000"/>
              <a:gd name="connsiteX306" fmla="*/ 10347158 w 12192000"/>
              <a:gd name="connsiteY306" fmla="*/ 7780421 h 12192000"/>
              <a:gd name="connsiteX307" fmla="*/ 9705474 w 12192000"/>
              <a:gd name="connsiteY307" fmla="*/ 7780421 h 12192000"/>
              <a:gd name="connsiteX308" fmla="*/ 9705474 w 12192000"/>
              <a:gd name="connsiteY308" fmla="*/ 10266947 h 12192000"/>
              <a:gd name="connsiteX309" fmla="*/ 11630526 w 12192000"/>
              <a:gd name="connsiteY309" fmla="*/ 10266947 h 12192000"/>
              <a:gd name="connsiteX310" fmla="*/ 11630526 w 12192000"/>
              <a:gd name="connsiteY310" fmla="*/ 12192000 h 12192000"/>
              <a:gd name="connsiteX311" fmla="*/ 11550316 w 12192000"/>
              <a:gd name="connsiteY311" fmla="*/ 12192000 h 12192000"/>
              <a:gd name="connsiteX312" fmla="*/ 11550316 w 12192000"/>
              <a:gd name="connsiteY312" fmla="*/ 10347158 h 12192000"/>
              <a:gd name="connsiteX313" fmla="*/ 9625263 w 12192000"/>
              <a:gd name="connsiteY313" fmla="*/ 10347158 h 12192000"/>
              <a:gd name="connsiteX314" fmla="*/ 9625263 w 12192000"/>
              <a:gd name="connsiteY314" fmla="*/ 7700211 h 12192000"/>
              <a:gd name="connsiteX315" fmla="*/ 10266947 w 12192000"/>
              <a:gd name="connsiteY315" fmla="*/ 7700211 h 12192000"/>
              <a:gd name="connsiteX316" fmla="*/ 10266947 w 12192000"/>
              <a:gd name="connsiteY316" fmla="*/ 6497053 h 12192000"/>
              <a:gd name="connsiteX317" fmla="*/ 9625263 w 12192000"/>
              <a:gd name="connsiteY317" fmla="*/ 6497053 h 12192000"/>
              <a:gd name="connsiteX318" fmla="*/ 9625263 w 12192000"/>
              <a:gd name="connsiteY318" fmla="*/ 6011779 h 12192000"/>
              <a:gd name="connsiteX319" fmla="*/ 9468893 w 12192000"/>
              <a:gd name="connsiteY319" fmla="*/ 5775199 h 12192000"/>
              <a:gd name="connsiteX320" fmla="*/ 9705474 w 12192000"/>
              <a:gd name="connsiteY320" fmla="*/ 5618828 h 12192000"/>
              <a:gd name="connsiteX321" fmla="*/ 9861844 w 12192000"/>
              <a:gd name="connsiteY321" fmla="*/ 5855409 h 12192000"/>
              <a:gd name="connsiteX322" fmla="*/ 9705474 w 12192000"/>
              <a:gd name="connsiteY322" fmla="*/ 6011779 h 12192000"/>
              <a:gd name="connsiteX323" fmla="*/ 2161674 w 12192000"/>
              <a:gd name="connsiteY323" fmla="*/ 721895 h 12192000"/>
              <a:gd name="connsiteX324" fmla="*/ 1925093 w 12192000"/>
              <a:gd name="connsiteY324" fmla="*/ 878265 h 12192000"/>
              <a:gd name="connsiteX325" fmla="*/ 1768722 w 12192000"/>
              <a:gd name="connsiteY325" fmla="*/ 641684 h 12192000"/>
              <a:gd name="connsiteX326" fmla="*/ 2005303 w 12192000"/>
              <a:gd name="connsiteY326" fmla="*/ 485314 h 12192000"/>
              <a:gd name="connsiteX327" fmla="*/ 2161674 w 12192000"/>
              <a:gd name="connsiteY327" fmla="*/ 641684 h 12192000"/>
              <a:gd name="connsiteX328" fmla="*/ 2566737 w 12192000"/>
              <a:gd name="connsiteY328" fmla="*/ 641684 h 12192000"/>
              <a:gd name="connsiteX329" fmla="*/ 2566737 w 12192000"/>
              <a:gd name="connsiteY329" fmla="*/ 80211 h 12192000"/>
              <a:gd name="connsiteX330" fmla="*/ 1925053 w 12192000"/>
              <a:gd name="connsiteY330" fmla="*/ 80211 h 12192000"/>
              <a:gd name="connsiteX331" fmla="*/ 1925053 w 12192000"/>
              <a:gd name="connsiteY331" fmla="*/ 0 h 12192000"/>
              <a:gd name="connsiteX332" fmla="*/ 2646947 w 12192000"/>
              <a:gd name="connsiteY332" fmla="*/ 0 h 12192000"/>
              <a:gd name="connsiteX333" fmla="*/ 2646947 w 12192000"/>
              <a:gd name="connsiteY333" fmla="*/ 721895 h 12192000"/>
              <a:gd name="connsiteX334" fmla="*/ 2161674 w 12192000"/>
              <a:gd name="connsiteY334" fmla="*/ 721895 h 12192000"/>
              <a:gd name="connsiteX335" fmla="*/ 6653463 w 12192000"/>
              <a:gd name="connsiteY335" fmla="*/ 2005263 h 12192000"/>
              <a:gd name="connsiteX336" fmla="*/ 6416883 w 12192000"/>
              <a:gd name="connsiteY336" fmla="*/ 2161634 h 12192000"/>
              <a:gd name="connsiteX337" fmla="*/ 6260512 w 12192000"/>
              <a:gd name="connsiteY337" fmla="*/ 1925053 h 12192000"/>
              <a:gd name="connsiteX338" fmla="*/ 6497093 w 12192000"/>
              <a:gd name="connsiteY338" fmla="*/ 1768682 h 12192000"/>
              <a:gd name="connsiteX339" fmla="*/ 6653463 w 12192000"/>
              <a:gd name="connsiteY339" fmla="*/ 1925053 h 12192000"/>
              <a:gd name="connsiteX340" fmla="*/ 7700211 w 12192000"/>
              <a:gd name="connsiteY340" fmla="*/ 1925053 h 12192000"/>
              <a:gd name="connsiteX341" fmla="*/ 7700211 w 12192000"/>
              <a:gd name="connsiteY341" fmla="*/ 0 h 12192000"/>
              <a:gd name="connsiteX342" fmla="*/ 9705474 w 12192000"/>
              <a:gd name="connsiteY342" fmla="*/ 0 h 12192000"/>
              <a:gd name="connsiteX343" fmla="*/ 9705474 w 12192000"/>
              <a:gd name="connsiteY343" fmla="*/ 80211 h 12192000"/>
              <a:gd name="connsiteX344" fmla="*/ 7780421 w 12192000"/>
              <a:gd name="connsiteY344" fmla="*/ 80211 h 12192000"/>
              <a:gd name="connsiteX345" fmla="*/ 7780421 w 12192000"/>
              <a:gd name="connsiteY345" fmla="*/ 2005263 h 12192000"/>
              <a:gd name="connsiteX346" fmla="*/ 6653463 w 12192000"/>
              <a:gd name="connsiteY346" fmla="*/ 2005263 h 12192000"/>
              <a:gd name="connsiteX347" fmla="*/ 4728411 w 12192000"/>
              <a:gd name="connsiteY347" fmla="*/ 80211 h 12192000"/>
              <a:gd name="connsiteX348" fmla="*/ 4491790 w 12192000"/>
              <a:gd name="connsiteY348" fmla="*/ 236621 h 12192000"/>
              <a:gd name="connsiteX349" fmla="*/ 4335379 w 12192000"/>
              <a:gd name="connsiteY349" fmla="*/ 0 h 12192000"/>
              <a:gd name="connsiteX350" fmla="*/ 4418397 w 12192000"/>
              <a:gd name="connsiteY350" fmla="*/ 0 h 12192000"/>
              <a:gd name="connsiteX351" fmla="*/ 4491950 w 12192000"/>
              <a:gd name="connsiteY351" fmla="*/ 153424 h 12192000"/>
              <a:gd name="connsiteX352" fmla="*/ 4645393 w 12192000"/>
              <a:gd name="connsiteY352" fmla="*/ 79853 h 12192000"/>
              <a:gd name="connsiteX353" fmla="*/ 4645393 w 12192000"/>
              <a:gd name="connsiteY353" fmla="*/ 0 h 12192000"/>
              <a:gd name="connsiteX354" fmla="*/ 7138737 w 12192000"/>
              <a:gd name="connsiteY354" fmla="*/ 0 h 12192000"/>
              <a:gd name="connsiteX355" fmla="*/ 7138737 w 12192000"/>
              <a:gd name="connsiteY355" fmla="*/ 1363579 h 12192000"/>
              <a:gd name="connsiteX356" fmla="*/ 6416842 w 12192000"/>
              <a:gd name="connsiteY356" fmla="*/ 1363579 h 12192000"/>
              <a:gd name="connsiteX357" fmla="*/ 6416842 w 12192000"/>
              <a:gd name="connsiteY357" fmla="*/ 878305 h 12192000"/>
              <a:gd name="connsiteX358" fmla="*/ 6260472 w 12192000"/>
              <a:gd name="connsiteY358" fmla="*/ 641724 h 12192000"/>
              <a:gd name="connsiteX359" fmla="*/ 6497053 w 12192000"/>
              <a:gd name="connsiteY359" fmla="*/ 485354 h 12192000"/>
              <a:gd name="connsiteX360" fmla="*/ 6653423 w 12192000"/>
              <a:gd name="connsiteY360" fmla="*/ 721935 h 12192000"/>
              <a:gd name="connsiteX361" fmla="*/ 6497053 w 12192000"/>
              <a:gd name="connsiteY361" fmla="*/ 878305 h 12192000"/>
              <a:gd name="connsiteX362" fmla="*/ 6497053 w 12192000"/>
              <a:gd name="connsiteY362" fmla="*/ 1283368 h 12192000"/>
              <a:gd name="connsiteX363" fmla="*/ 7058527 w 12192000"/>
              <a:gd name="connsiteY363" fmla="*/ 1283368 h 12192000"/>
              <a:gd name="connsiteX364" fmla="*/ 7058527 w 12192000"/>
              <a:gd name="connsiteY364" fmla="*/ 80211 h 12192000"/>
              <a:gd name="connsiteX365" fmla="*/ 4728411 w 12192000"/>
              <a:gd name="connsiteY365" fmla="*/ 80211 h 12192000"/>
              <a:gd name="connsiteX366" fmla="*/ 4728411 w 12192000"/>
              <a:gd name="connsiteY366" fmla="*/ 3930316 h 12192000"/>
              <a:gd name="connsiteX367" fmla="*/ 4491830 w 12192000"/>
              <a:gd name="connsiteY367" fmla="*/ 4086686 h 12192000"/>
              <a:gd name="connsiteX368" fmla="*/ 4335459 w 12192000"/>
              <a:gd name="connsiteY368" fmla="*/ 3850105 h 12192000"/>
              <a:gd name="connsiteX369" fmla="*/ 4572040 w 12192000"/>
              <a:gd name="connsiteY369" fmla="*/ 3693735 h 12192000"/>
              <a:gd name="connsiteX370" fmla="*/ 4728411 w 12192000"/>
              <a:gd name="connsiteY370" fmla="*/ 3850105 h 12192000"/>
              <a:gd name="connsiteX371" fmla="*/ 5494421 w 12192000"/>
              <a:gd name="connsiteY371" fmla="*/ 3850105 h 12192000"/>
              <a:gd name="connsiteX372" fmla="*/ 6777790 w 12192000"/>
              <a:gd name="connsiteY372" fmla="*/ 2566737 h 12192000"/>
              <a:gd name="connsiteX373" fmla="*/ 8341895 w 12192000"/>
              <a:gd name="connsiteY373" fmla="*/ 2566737 h 12192000"/>
              <a:gd name="connsiteX374" fmla="*/ 8341895 w 12192000"/>
              <a:gd name="connsiteY374" fmla="*/ 878305 h 12192000"/>
              <a:gd name="connsiteX375" fmla="*/ 8185524 w 12192000"/>
              <a:gd name="connsiteY375" fmla="*/ 641724 h 12192000"/>
              <a:gd name="connsiteX376" fmla="*/ 8422105 w 12192000"/>
              <a:gd name="connsiteY376" fmla="*/ 485354 h 12192000"/>
              <a:gd name="connsiteX377" fmla="*/ 8578476 w 12192000"/>
              <a:gd name="connsiteY377" fmla="*/ 721935 h 12192000"/>
              <a:gd name="connsiteX378" fmla="*/ 8422105 w 12192000"/>
              <a:gd name="connsiteY378" fmla="*/ 878305 h 12192000"/>
              <a:gd name="connsiteX379" fmla="*/ 8422105 w 12192000"/>
              <a:gd name="connsiteY379" fmla="*/ 2646948 h 12192000"/>
              <a:gd name="connsiteX380" fmla="*/ 6811077 w 12192000"/>
              <a:gd name="connsiteY380" fmla="*/ 2646948 h 12192000"/>
              <a:gd name="connsiteX381" fmla="*/ 5527709 w 12192000"/>
              <a:gd name="connsiteY381" fmla="*/ 3930316 h 12192000"/>
              <a:gd name="connsiteX382" fmla="*/ 4728411 w 12192000"/>
              <a:gd name="connsiteY382" fmla="*/ 3930316 h 12192000"/>
              <a:gd name="connsiteX383" fmla="*/ 5855369 w 12192000"/>
              <a:gd name="connsiteY383" fmla="*/ 7543801 h 12192000"/>
              <a:gd name="connsiteX384" fmla="*/ 6011739 w 12192000"/>
              <a:gd name="connsiteY384" fmla="*/ 7780381 h 12192000"/>
              <a:gd name="connsiteX385" fmla="*/ 5775158 w 12192000"/>
              <a:gd name="connsiteY385" fmla="*/ 7936751 h 12192000"/>
              <a:gd name="connsiteX386" fmla="*/ 5618788 w 12192000"/>
              <a:gd name="connsiteY386" fmla="*/ 7700170 h 12192000"/>
              <a:gd name="connsiteX387" fmla="*/ 5775158 w 12192000"/>
              <a:gd name="connsiteY387" fmla="*/ 7543801 h 12192000"/>
              <a:gd name="connsiteX388" fmla="*/ 5775158 w 12192000"/>
              <a:gd name="connsiteY388" fmla="*/ 4475346 h 12192000"/>
              <a:gd name="connsiteX389" fmla="*/ 7042083 w 12192000"/>
              <a:gd name="connsiteY389" fmla="*/ 3208421 h 12192000"/>
              <a:gd name="connsiteX390" fmla="*/ 8983579 w 12192000"/>
              <a:gd name="connsiteY390" fmla="*/ 3208421 h 12192000"/>
              <a:gd name="connsiteX391" fmla="*/ 8983579 w 12192000"/>
              <a:gd name="connsiteY391" fmla="*/ 878305 h 12192000"/>
              <a:gd name="connsiteX392" fmla="*/ 8827208 w 12192000"/>
              <a:gd name="connsiteY392" fmla="*/ 641724 h 12192000"/>
              <a:gd name="connsiteX393" fmla="*/ 9063789 w 12192000"/>
              <a:gd name="connsiteY393" fmla="*/ 485354 h 12192000"/>
              <a:gd name="connsiteX394" fmla="*/ 9220160 w 12192000"/>
              <a:gd name="connsiteY394" fmla="*/ 721935 h 12192000"/>
              <a:gd name="connsiteX395" fmla="*/ 9063789 w 12192000"/>
              <a:gd name="connsiteY395" fmla="*/ 878305 h 12192000"/>
              <a:gd name="connsiteX396" fmla="*/ 9063789 w 12192000"/>
              <a:gd name="connsiteY396" fmla="*/ 3288632 h 12192000"/>
              <a:gd name="connsiteX397" fmla="*/ 7074970 w 12192000"/>
              <a:gd name="connsiteY397" fmla="*/ 3288632 h 12192000"/>
              <a:gd name="connsiteX398" fmla="*/ 5855369 w 12192000"/>
              <a:gd name="connsiteY398" fmla="*/ 4508233 h 12192000"/>
              <a:gd name="connsiteX399" fmla="*/ 5855369 w 12192000"/>
              <a:gd name="connsiteY399" fmla="*/ 7543801 h 12192000"/>
              <a:gd name="connsiteX400" fmla="*/ 6497053 w 12192000"/>
              <a:gd name="connsiteY400" fmla="*/ 8827169 h 12192000"/>
              <a:gd name="connsiteX401" fmla="*/ 6653423 w 12192000"/>
              <a:gd name="connsiteY401" fmla="*/ 9063749 h 12192000"/>
              <a:gd name="connsiteX402" fmla="*/ 6416842 w 12192000"/>
              <a:gd name="connsiteY402" fmla="*/ 9220120 h 12192000"/>
              <a:gd name="connsiteX403" fmla="*/ 6260472 w 12192000"/>
              <a:gd name="connsiteY403" fmla="*/ 8983539 h 12192000"/>
              <a:gd name="connsiteX404" fmla="*/ 6416842 w 12192000"/>
              <a:gd name="connsiteY404" fmla="*/ 8827169 h 12192000"/>
              <a:gd name="connsiteX405" fmla="*/ 6416842 w 12192000"/>
              <a:gd name="connsiteY405" fmla="*/ 4836294 h 12192000"/>
              <a:gd name="connsiteX406" fmla="*/ 7403031 w 12192000"/>
              <a:gd name="connsiteY406" fmla="*/ 3850105 h 12192000"/>
              <a:gd name="connsiteX407" fmla="*/ 12035590 w 12192000"/>
              <a:gd name="connsiteY407" fmla="*/ 3850105 h 12192000"/>
              <a:gd name="connsiteX408" fmla="*/ 12192000 w 12192000"/>
              <a:gd name="connsiteY408" fmla="*/ 3693695 h 12192000"/>
              <a:gd name="connsiteX409" fmla="*/ 12192000 w 12192000"/>
              <a:gd name="connsiteY409" fmla="*/ 3776713 h 12192000"/>
              <a:gd name="connsiteX410" fmla="*/ 12118446 w 12192000"/>
              <a:gd name="connsiteY410" fmla="*/ 3930135 h 12192000"/>
              <a:gd name="connsiteX411" fmla="*/ 12192000 w 12192000"/>
              <a:gd name="connsiteY411" fmla="*/ 4003709 h 12192000"/>
              <a:gd name="connsiteX412" fmla="*/ 12192000 w 12192000"/>
              <a:gd name="connsiteY412" fmla="*/ 4086727 h 12192000"/>
              <a:gd name="connsiteX413" fmla="*/ 12035590 w 12192000"/>
              <a:gd name="connsiteY413" fmla="*/ 3930316 h 12192000"/>
              <a:gd name="connsiteX414" fmla="*/ 7435917 w 12192000"/>
              <a:gd name="connsiteY414" fmla="*/ 3930316 h 12192000"/>
              <a:gd name="connsiteX415" fmla="*/ 6497053 w 12192000"/>
              <a:gd name="connsiteY415" fmla="*/ 4869180 h 12192000"/>
              <a:gd name="connsiteX416" fmla="*/ 6497053 w 12192000"/>
              <a:gd name="connsiteY416" fmla="*/ 8827169 h 12192000"/>
              <a:gd name="connsiteX417" fmla="*/ 721895 w 12192000"/>
              <a:gd name="connsiteY417" fmla="*/ 6260432 h 12192000"/>
              <a:gd name="connsiteX418" fmla="*/ 878265 w 12192000"/>
              <a:gd name="connsiteY418" fmla="*/ 6497012 h 12192000"/>
              <a:gd name="connsiteX419" fmla="*/ 641684 w 12192000"/>
              <a:gd name="connsiteY419" fmla="*/ 6653383 h 12192000"/>
              <a:gd name="connsiteX420" fmla="*/ 485314 w 12192000"/>
              <a:gd name="connsiteY420" fmla="*/ 6416802 h 12192000"/>
              <a:gd name="connsiteX421" fmla="*/ 641684 w 12192000"/>
              <a:gd name="connsiteY421" fmla="*/ 6260432 h 12192000"/>
              <a:gd name="connsiteX422" fmla="*/ 641684 w 12192000"/>
              <a:gd name="connsiteY422" fmla="*/ 6119662 h 12192000"/>
              <a:gd name="connsiteX423" fmla="*/ 2566737 w 12192000"/>
              <a:gd name="connsiteY423" fmla="*/ 4194610 h 12192000"/>
              <a:gd name="connsiteX424" fmla="*/ 2566737 w 12192000"/>
              <a:gd name="connsiteY424" fmla="*/ 1925053 h 12192000"/>
              <a:gd name="connsiteX425" fmla="*/ 3850105 w 12192000"/>
              <a:gd name="connsiteY425" fmla="*/ 1925053 h 12192000"/>
              <a:gd name="connsiteX426" fmla="*/ 3850105 w 12192000"/>
              <a:gd name="connsiteY426" fmla="*/ 0 h 12192000"/>
              <a:gd name="connsiteX427" fmla="*/ 3930316 w 12192000"/>
              <a:gd name="connsiteY427" fmla="*/ 0 h 12192000"/>
              <a:gd name="connsiteX428" fmla="*/ 3930316 w 12192000"/>
              <a:gd name="connsiteY428" fmla="*/ 2005263 h 12192000"/>
              <a:gd name="connsiteX429" fmla="*/ 2646947 w 12192000"/>
              <a:gd name="connsiteY429" fmla="*/ 2005263 h 12192000"/>
              <a:gd name="connsiteX430" fmla="*/ 2646947 w 12192000"/>
              <a:gd name="connsiteY430" fmla="*/ 4227496 h 12192000"/>
              <a:gd name="connsiteX431" fmla="*/ 721895 w 12192000"/>
              <a:gd name="connsiteY431" fmla="*/ 6152549 h 12192000"/>
              <a:gd name="connsiteX432" fmla="*/ 721895 w 12192000"/>
              <a:gd name="connsiteY432" fmla="*/ 6260432 h 12192000"/>
              <a:gd name="connsiteX433" fmla="*/ 2005263 w 12192000"/>
              <a:gd name="connsiteY433" fmla="*/ 2161674 h 12192000"/>
              <a:gd name="connsiteX434" fmla="*/ 2005263 w 12192000"/>
              <a:gd name="connsiteY434" fmla="*/ 3906654 h 12192000"/>
              <a:gd name="connsiteX435" fmla="*/ 80211 w 12192000"/>
              <a:gd name="connsiteY435" fmla="*/ 5831707 h 12192000"/>
              <a:gd name="connsiteX436" fmla="*/ 80211 w 12192000"/>
              <a:gd name="connsiteY436" fmla="*/ 8341895 h 12192000"/>
              <a:gd name="connsiteX437" fmla="*/ 1126958 w 12192000"/>
              <a:gd name="connsiteY437" fmla="*/ 8341895 h 12192000"/>
              <a:gd name="connsiteX438" fmla="*/ 1363539 w 12192000"/>
              <a:gd name="connsiteY438" fmla="*/ 8185524 h 12192000"/>
              <a:gd name="connsiteX439" fmla="*/ 1519909 w 12192000"/>
              <a:gd name="connsiteY439" fmla="*/ 8422105 h 12192000"/>
              <a:gd name="connsiteX440" fmla="*/ 1283328 w 12192000"/>
              <a:gd name="connsiteY440" fmla="*/ 8578476 h 12192000"/>
              <a:gd name="connsiteX441" fmla="*/ 1126958 w 12192000"/>
              <a:gd name="connsiteY441" fmla="*/ 8422105 h 12192000"/>
              <a:gd name="connsiteX442" fmla="*/ 0 w 12192000"/>
              <a:gd name="connsiteY442" fmla="*/ 8422105 h 12192000"/>
              <a:gd name="connsiteX443" fmla="*/ 0 w 12192000"/>
              <a:gd name="connsiteY443" fmla="*/ 5798820 h 12192000"/>
              <a:gd name="connsiteX444" fmla="*/ 1925053 w 12192000"/>
              <a:gd name="connsiteY444" fmla="*/ 3873767 h 12192000"/>
              <a:gd name="connsiteX445" fmla="*/ 1925053 w 12192000"/>
              <a:gd name="connsiteY445" fmla="*/ 2161674 h 12192000"/>
              <a:gd name="connsiteX446" fmla="*/ 1768682 w 12192000"/>
              <a:gd name="connsiteY446" fmla="*/ 1925093 h 12192000"/>
              <a:gd name="connsiteX447" fmla="*/ 2005263 w 12192000"/>
              <a:gd name="connsiteY447" fmla="*/ 1768722 h 12192000"/>
              <a:gd name="connsiteX448" fmla="*/ 2161634 w 12192000"/>
              <a:gd name="connsiteY448" fmla="*/ 2005303 h 12192000"/>
              <a:gd name="connsiteX449" fmla="*/ 2005263 w 12192000"/>
              <a:gd name="connsiteY449" fmla="*/ 2161674 h 12192000"/>
              <a:gd name="connsiteX450" fmla="*/ 1363579 w 12192000"/>
              <a:gd name="connsiteY450" fmla="*/ 2803358 h 12192000"/>
              <a:gd name="connsiteX451" fmla="*/ 1363579 w 12192000"/>
              <a:gd name="connsiteY451" fmla="*/ 3585812 h 12192000"/>
              <a:gd name="connsiteX452" fmla="*/ 0 w 12192000"/>
              <a:gd name="connsiteY452" fmla="*/ 4949391 h 12192000"/>
              <a:gd name="connsiteX453" fmla="*/ 0 w 12192000"/>
              <a:gd name="connsiteY453" fmla="*/ 4836294 h 12192000"/>
              <a:gd name="connsiteX454" fmla="*/ 1283368 w 12192000"/>
              <a:gd name="connsiteY454" fmla="*/ 3552925 h 12192000"/>
              <a:gd name="connsiteX455" fmla="*/ 1283368 w 12192000"/>
              <a:gd name="connsiteY455" fmla="*/ 2803358 h 12192000"/>
              <a:gd name="connsiteX456" fmla="*/ 1126998 w 12192000"/>
              <a:gd name="connsiteY456" fmla="*/ 2566777 h 12192000"/>
              <a:gd name="connsiteX457" fmla="*/ 1363579 w 12192000"/>
              <a:gd name="connsiteY457" fmla="*/ 2410407 h 12192000"/>
              <a:gd name="connsiteX458" fmla="*/ 1519949 w 12192000"/>
              <a:gd name="connsiteY458" fmla="*/ 2646988 h 12192000"/>
              <a:gd name="connsiteX459" fmla="*/ 1363579 w 12192000"/>
              <a:gd name="connsiteY459" fmla="*/ 2803358 h 12192000"/>
              <a:gd name="connsiteX460" fmla="*/ 485274 w 12192000"/>
              <a:gd name="connsiteY460" fmla="*/ 1283368 h 12192000"/>
              <a:gd name="connsiteX461" fmla="*/ 721855 w 12192000"/>
              <a:gd name="connsiteY461" fmla="*/ 1126998 h 12192000"/>
              <a:gd name="connsiteX462" fmla="*/ 878225 w 12192000"/>
              <a:gd name="connsiteY462" fmla="*/ 1363579 h 12192000"/>
              <a:gd name="connsiteX463" fmla="*/ 641644 w 12192000"/>
              <a:gd name="connsiteY463" fmla="*/ 1519949 h 12192000"/>
              <a:gd name="connsiteX464" fmla="*/ 485274 w 12192000"/>
              <a:gd name="connsiteY464" fmla="*/ 1363579 h 12192000"/>
              <a:gd name="connsiteX465" fmla="*/ 377391 w 12192000"/>
              <a:gd name="connsiteY465" fmla="*/ 1363579 h 12192000"/>
              <a:gd name="connsiteX466" fmla="*/ 0 w 12192000"/>
              <a:gd name="connsiteY466" fmla="*/ 1740970 h 12192000"/>
              <a:gd name="connsiteX467" fmla="*/ 0 w 12192000"/>
              <a:gd name="connsiteY467" fmla="*/ 1628274 h 12192000"/>
              <a:gd name="connsiteX468" fmla="*/ 344504 w 12192000"/>
              <a:gd name="connsiteY468" fmla="*/ 1283368 h 12192000"/>
              <a:gd name="connsiteX469" fmla="*/ 485274 w 12192000"/>
              <a:gd name="connsiteY469" fmla="*/ 1283368 h 12192000"/>
              <a:gd name="connsiteX470" fmla="*/ 11145252 w 12192000"/>
              <a:gd name="connsiteY470" fmla="*/ 2005263 h 12192000"/>
              <a:gd name="connsiteX471" fmla="*/ 10908672 w 12192000"/>
              <a:gd name="connsiteY471" fmla="*/ 2161634 h 12192000"/>
              <a:gd name="connsiteX472" fmla="*/ 10752301 w 12192000"/>
              <a:gd name="connsiteY472" fmla="*/ 1925053 h 12192000"/>
              <a:gd name="connsiteX473" fmla="*/ 10988882 w 12192000"/>
              <a:gd name="connsiteY473" fmla="*/ 1768682 h 12192000"/>
              <a:gd name="connsiteX474" fmla="*/ 11145252 w 12192000"/>
              <a:gd name="connsiteY474" fmla="*/ 1925053 h 12192000"/>
              <a:gd name="connsiteX475" fmla="*/ 11894820 w 12192000"/>
              <a:gd name="connsiteY475" fmla="*/ 1925053 h 12192000"/>
              <a:gd name="connsiteX476" fmla="*/ 12192000 w 12192000"/>
              <a:gd name="connsiteY476" fmla="*/ 1627873 h 12192000"/>
              <a:gd name="connsiteX477" fmla="*/ 12192000 w 12192000"/>
              <a:gd name="connsiteY477" fmla="*/ 1740970 h 12192000"/>
              <a:gd name="connsiteX478" fmla="*/ 11927706 w 12192000"/>
              <a:gd name="connsiteY478" fmla="*/ 2005263 h 12192000"/>
              <a:gd name="connsiteX479" fmla="*/ 11145252 w 12192000"/>
              <a:gd name="connsiteY479" fmla="*/ 2005263 h 12192000"/>
              <a:gd name="connsiteX480" fmla="*/ 10503568 w 12192000"/>
              <a:gd name="connsiteY480" fmla="*/ 8422105 h 12192000"/>
              <a:gd name="connsiteX481" fmla="*/ 10266988 w 12192000"/>
              <a:gd name="connsiteY481" fmla="*/ 8578476 h 12192000"/>
              <a:gd name="connsiteX482" fmla="*/ 10110617 w 12192000"/>
              <a:gd name="connsiteY482" fmla="*/ 8341895 h 12192000"/>
              <a:gd name="connsiteX483" fmla="*/ 10347198 w 12192000"/>
              <a:gd name="connsiteY483" fmla="*/ 8185524 h 12192000"/>
              <a:gd name="connsiteX484" fmla="*/ 10503568 w 12192000"/>
              <a:gd name="connsiteY484" fmla="*/ 8341895 h 12192000"/>
              <a:gd name="connsiteX485" fmla="*/ 11550316 w 12192000"/>
              <a:gd name="connsiteY485" fmla="*/ 8341895 h 12192000"/>
              <a:gd name="connsiteX486" fmla="*/ 11550316 w 12192000"/>
              <a:gd name="connsiteY486" fmla="*/ 5477978 h 12192000"/>
              <a:gd name="connsiteX487" fmla="*/ 12192000 w 12192000"/>
              <a:gd name="connsiteY487" fmla="*/ 4836294 h 12192000"/>
              <a:gd name="connsiteX488" fmla="*/ 12192000 w 12192000"/>
              <a:gd name="connsiteY488" fmla="*/ 4949391 h 12192000"/>
              <a:gd name="connsiteX489" fmla="*/ 11630526 w 12192000"/>
              <a:gd name="connsiteY489" fmla="*/ 5510865 h 12192000"/>
              <a:gd name="connsiteX490" fmla="*/ 11630526 w 12192000"/>
              <a:gd name="connsiteY490" fmla="*/ 8422105 h 12192000"/>
              <a:gd name="connsiteX491" fmla="*/ 10503568 w 12192000"/>
              <a:gd name="connsiteY491" fmla="*/ 8422105 h 12192000"/>
              <a:gd name="connsiteX492" fmla="*/ 2161674 w 12192000"/>
              <a:gd name="connsiteY492" fmla="*/ 9705474 h 12192000"/>
              <a:gd name="connsiteX493" fmla="*/ 1925093 w 12192000"/>
              <a:gd name="connsiteY493" fmla="*/ 9861844 h 12192000"/>
              <a:gd name="connsiteX494" fmla="*/ 1768722 w 12192000"/>
              <a:gd name="connsiteY494" fmla="*/ 9625263 h 12192000"/>
              <a:gd name="connsiteX495" fmla="*/ 2005303 w 12192000"/>
              <a:gd name="connsiteY495" fmla="*/ 9468893 h 12192000"/>
              <a:gd name="connsiteX496" fmla="*/ 2161674 w 12192000"/>
              <a:gd name="connsiteY496" fmla="*/ 9625263 h 12192000"/>
              <a:gd name="connsiteX497" fmla="*/ 2566737 w 12192000"/>
              <a:gd name="connsiteY497" fmla="*/ 9625263 h 12192000"/>
              <a:gd name="connsiteX498" fmla="*/ 2566737 w 12192000"/>
              <a:gd name="connsiteY498" fmla="*/ 8719285 h 12192000"/>
              <a:gd name="connsiteX499" fmla="*/ 1627873 w 12192000"/>
              <a:gd name="connsiteY499" fmla="*/ 7780421 h 12192000"/>
              <a:gd name="connsiteX500" fmla="*/ 878305 w 12192000"/>
              <a:gd name="connsiteY500" fmla="*/ 7780421 h 12192000"/>
              <a:gd name="connsiteX501" fmla="*/ 641724 w 12192000"/>
              <a:gd name="connsiteY501" fmla="*/ 7936792 h 12192000"/>
              <a:gd name="connsiteX502" fmla="*/ 485354 w 12192000"/>
              <a:gd name="connsiteY502" fmla="*/ 7700211 h 12192000"/>
              <a:gd name="connsiteX503" fmla="*/ 721935 w 12192000"/>
              <a:gd name="connsiteY503" fmla="*/ 7543840 h 12192000"/>
              <a:gd name="connsiteX504" fmla="*/ 878305 w 12192000"/>
              <a:gd name="connsiteY504" fmla="*/ 7700211 h 12192000"/>
              <a:gd name="connsiteX505" fmla="*/ 1660759 w 12192000"/>
              <a:gd name="connsiteY505" fmla="*/ 7700211 h 12192000"/>
              <a:gd name="connsiteX506" fmla="*/ 2646947 w 12192000"/>
              <a:gd name="connsiteY506" fmla="*/ 8686399 h 12192000"/>
              <a:gd name="connsiteX507" fmla="*/ 2646947 w 12192000"/>
              <a:gd name="connsiteY507" fmla="*/ 9705474 h 12192000"/>
              <a:gd name="connsiteX508" fmla="*/ 2161674 w 12192000"/>
              <a:gd name="connsiteY508" fmla="*/ 9705474 h 12192000"/>
              <a:gd name="connsiteX509" fmla="*/ 8185485 w 12192000"/>
              <a:gd name="connsiteY509" fmla="*/ 10266947 h 12192000"/>
              <a:gd name="connsiteX510" fmla="*/ 8422065 w 12192000"/>
              <a:gd name="connsiteY510" fmla="*/ 10110577 h 12192000"/>
              <a:gd name="connsiteX511" fmla="*/ 8578435 w 12192000"/>
              <a:gd name="connsiteY511" fmla="*/ 10347158 h 12192000"/>
              <a:gd name="connsiteX512" fmla="*/ 8341855 w 12192000"/>
              <a:gd name="connsiteY512" fmla="*/ 10503528 h 12192000"/>
              <a:gd name="connsiteX513" fmla="*/ 8185485 w 12192000"/>
              <a:gd name="connsiteY513" fmla="*/ 10347158 h 12192000"/>
              <a:gd name="connsiteX514" fmla="*/ 3850105 w 12192000"/>
              <a:gd name="connsiteY514" fmla="*/ 10347158 h 12192000"/>
              <a:gd name="connsiteX515" fmla="*/ 3850105 w 12192000"/>
              <a:gd name="connsiteY515" fmla="*/ 8077200 h 12192000"/>
              <a:gd name="connsiteX516" fmla="*/ 2269958 w 12192000"/>
              <a:gd name="connsiteY516" fmla="*/ 6497053 h 12192000"/>
              <a:gd name="connsiteX517" fmla="*/ 1519990 w 12192000"/>
              <a:gd name="connsiteY517" fmla="*/ 6497053 h 12192000"/>
              <a:gd name="connsiteX518" fmla="*/ 1283409 w 12192000"/>
              <a:gd name="connsiteY518" fmla="*/ 6653423 h 12192000"/>
              <a:gd name="connsiteX519" fmla="*/ 1127038 w 12192000"/>
              <a:gd name="connsiteY519" fmla="*/ 6416842 h 12192000"/>
              <a:gd name="connsiteX520" fmla="*/ 1363619 w 12192000"/>
              <a:gd name="connsiteY520" fmla="*/ 6260472 h 12192000"/>
              <a:gd name="connsiteX521" fmla="*/ 1519990 w 12192000"/>
              <a:gd name="connsiteY521" fmla="*/ 6416842 h 12192000"/>
              <a:gd name="connsiteX522" fmla="*/ 2302042 w 12192000"/>
              <a:gd name="connsiteY522" fmla="*/ 6416842 h 12192000"/>
              <a:gd name="connsiteX523" fmla="*/ 3930316 w 12192000"/>
              <a:gd name="connsiteY523" fmla="*/ 8045116 h 12192000"/>
              <a:gd name="connsiteX524" fmla="*/ 3930316 w 12192000"/>
              <a:gd name="connsiteY524" fmla="*/ 10266947 h 12192000"/>
              <a:gd name="connsiteX525" fmla="*/ 8185485 w 12192000"/>
              <a:gd name="connsiteY525" fmla="*/ 10266947 h 12192000"/>
              <a:gd name="connsiteX526" fmla="*/ 2161674 w 12192000"/>
              <a:gd name="connsiteY526" fmla="*/ 10347158 h 12192000"/>
              <a:gd name="connsiteX527" fmla="*/ 1925093 w 12192000"/>
              <a:gd name="connsiteY527" fmla="*/ 10503528 h 12192000"/>
              <a:gd name="connsiteX528" fmla="*/ 1768722 w 12192000"/>
              <a:gd name="connsiteY528" fmla="*/ 10266947 h 12192000"/>
              <a:gd name="connsiteX529" fmla="*/ 2005303 w 12192000"/>
              <a:gd name="connsiteY529" fmla="*/ 10110577 h 12192000"/>
              <a:gd name="connsiteX530" fmla="*/ 2161674 w 12192000"/>
              <a:gd name="connsiteY530" fmla="*/ 10266947 h 12192000"/>
              <a:gd name="connsiteX531" fmla="*/ 3208421 w 12192000"/>
              <a:gd name="connsiteY531" fmla="*/ 10266947 h 12192000"/>
              <a:gd name="connsiteX532" fmla="*/ 3208421 w 12192000"/>
              <a:gd name="connsiteY532" fmla="*/ 8398443 h 12192000"/>
              <a:gd name="connsiteX533" fmla="*/ 1948715 w 12192000"/>
              <a:gd name="connsiteY533" fmla="*/ 7138737 h 12192000"/>
              <a:gd name="connsiteX534" fmla="*/ 878305 w 12192000"/>
              <a:gd name="connsiteY534" fmla="*/ 7138737 h 12192000"/>
              <a:gd name="connsiteX535" fmla="*/ 641724 w 12192000"/>
              <a:gd name="connsiteY535" fmla="*/ 7295108 h 12192000"/>
              <a:gd name="connsiteX536" fmla="*/ 485354 w 12192000"/>
              <a:gd name="connsiteY536" fmla="*/ 7058527 h 12192000"/>
              <a:gd name="connsiteX537" fmla="*/ 721935 w 12192000"/>
              <a:gd name="connsiteY537" fmla="*/ 6902156 h 12192000"/>
              <a:gd name="connsiteX538" fmla="*/ 878305 w 12192000"/>
              <a:gd name="connsiteY538" fmla="*/ 7058527 h 12192000"/>
              <a:gd name="connsiteX539" fmla="*/ 1981601 w 12192000"/>
              <a:gd name="connsiteY539" fmla="*/ 7058527 h 12192000"/>
              <a:gd name="connsiteX540" fmla="*/ 3288632 w 12192000"/>
              <a:gd name="connsiteY540" fmla="*/ 8365557 h 12192000"/>
              <a:gd name="connsiteX541" fmla="*/ 3288632 w 12192000"/>
              <a:gd name="connsiteY541" fmla="*/ 10347158 h 12192000"/>
              <a:gd name="connsiteX542" fmla="*/ 2161674 w 12192000"/>
              <a:gd name="connsiteY542" fmla="*/ 10347158 h 12192000"/>
              <a:gd name="connsiteX543" fmla="*/ 1363579 w 12192000"/>
              <a:gd name="connsiteY543" fmla="*/ 1596190 h 12192000"/>
              <a:gd name="connsiteX544" fmla="*/ 1363579 w 12192000"/>
              <a:gd name="connsiteY544" fmla="*/ 1660759 h 12192000"/>
              <a:gd name="connsiteX545" fmla="*/ 377391 w 12192000"/>
              <a:gd name="connsiteY545" fmla="*/ 2646948 h 12192000"/>
              <a:gd name="connsiteX546" fmla="*/ 0 w 12192000"/>
              <a:gd name="connsiteY546" fmla="*/ 2646948 h 12192000"/>
              <a:gd name="connsiteX547" fmla="*/ 0 w 12192000"/>
              <a:gd name="connsiteY547" fmla="*/ 2566737 h 12192000"/>
              <a:gd name="connsiteX548" fmla="*/ 344504 w 12192000"/>
              <a:gd name="connsiteY548" fmla="*/ 2566737 h 12192000"/>
              <a:gd name="connsiteX549" fmla="*/ 1283368 w 12192000"/>
              <a:gd name="connsiteY549" fmla="*/ 1627873 h 12192000"/>
              <a:gd name="connsiteX550" fmla="*/ 1283368 w 12192000"/>
              <a:gd name="connsiteY550" fmla="*/ 0 h 12192000"/>
              <a:gd name="connsiteX551" fmla="*/ 1363579 w 12192000"/>
              <a:gd name="connsiteY551" fmla="*/ 0 h 12192000"/>
              <a:gd name="connsiteX552" fmla="*/ 1363579 w 12192000"/>
              <a:gd name="connsiteY552" fmla="*/ 1596190 h 12192000"/>
              <a:gd name="connsiteX553" fmla="*/ 80211 w 12192000"/>
              <a:gd name="connsiteY553" fmla="*/ 12035590 h 12192000"/>
              <a:gd name="connsiteX554" fmla="*/ 236621 w 12192000"/>
              <a:gd name="connsiteY554" fmla="*/ 12192000 h 12192000"/>
              <a:gd name="connsiteX555" fmla="*/ 153603 w 12192000"/>
              <a:gd name="connsiteY555" fmla="*/ 12192000 h 12192000"/>
              <a:gd name="connsiteX556" fmla="*/ 112 w 12192000"/>
              <a:gd name="connsiteY556" fmla="*/ 12118568 h 12192000"/>
              <a:gd name="connsiteX557" fmla="*/ 0 w 12192000"/>
              <a:gd name="connsiteY557" fmla="*/ 12118608 h 12192000"/>
              <a:gd name="connsiteX558" fmla="*/ 0 w 12192000"/>
              <a:gd name="connsiteY558" fmla="*/ 10266947 h 12192000"/>
              <a:gd name="connsiteX559" fmla="*/ 721895 w 12192000"/>
              <a:gd name="connsiteY559" fmla="*/ 10266947 h 12192000"/>
              <a:gd name="connsiteX560" fmla="*/ 721895 w 12192000"/>
              <a:gd name="connsiteY560" fmla="*/ 12192000 h 12192000"/>
              <a:gd name="connsiteX561" fmla="*/ 641684 w 12192000"/>
              <a:gd name="connsiteY561" fmla="*/ 12192000 h 12192000"/>
              <a:gd name="connsiteX562" fmla="*/ 641684 w 12192000"/>
              <a:gd name="connsiteY562" fmla="*/ 10347158 h 12192000"/>
              <a:gd name="connsiteX563" fmla="*/ 80211 w 12192000"/>
              <a:gd name="connsiteY563" fmla="*/ 10347158 h 12192000"/>
              <a:gd name="connsiteX564" fmla="*/ 80211 w 12192000"/>
              <a:gd name="connsiteY564" fmla="*/ 12035590 h 12192000"/>
              <a:gd name="connsiteX565" fmla="*/ 1363579 w 12192000"/>
              <a:gd name="connsiteY565" fmla="*/ 9665368 h 12192000"/>
              <a:gd name="connsiteX566" fmla="*/ 1363579 w 12192000"/>
              <a:gd name="connsiteY566" fmla="*/ 12192000 h 12192000"/>
              <a:gd name="connsiteX567" fmla="*/ 1283368 w 12192000"/>
              <a:gd name="connsiteY567" fmla="*/ 12192000 h 12192000"/>
              <a:gd name="connsiteX568" fmla="*/ 1283368 w 12192000"/>
              <a:gd name="connsiteY568" fmla="*/ 9705474 h 12192000"/>
              <a:gd name="connsiteX569" fmla="*/ 0 w 12192000"/>
              <a:gd name="connsiteY569" fmla="*/ 9705474 h 12192000"/>
              <a:gd name="connsiteX570" fmla="*/ 0 w 12192000"/>
              <a:gd name="connsiteY570" fmla="*/ 9625263 h 12192000"/>
              <a:gd name="connsiteX571" fmla="*/ 1363579 w 12192000"/>
              <a:gd name="connsiteY571" fmla="*/ 9625263 h 12192000"/>
              <a:gd name="connsiteX572" fmla="*/ 1363579 w 12192000"/>
              <a:gd name="connsiteY572" fmla="*/ 9665368 h 12192000"/>
              <a:gd name="connsiteX573" fmla="*/ 681790 w 12192000"/>
              <a:gd name="connsiteY573" fmla="*/ 721895 h 12192000"/>
              <a:gd name="connsiteX574" fmla="*/ 0 w 12192000"/>
              <a:gd name="connsiteY574" fmla="*/ 721895 h 12192000"/>
              <a:gd name="connsiteX575" fmla="*/ 0 w 12192000"/>
              <a:gd name="connsiteY575" fmla="*/ 641684 h 12192000"/>
              <a:gd name="connsiteX576" fmla="*/ 641684 w 12192000"/>
              <a:gd name="connsiteY576" fmla="*/ 641684 h 12192000"/>
              <a:gd name="connsiteX577" fmla="*/ 641684 w 12192000"/>
              <a:gd name="connsiteY577" fmla="*/ 0 h 12192000"/>
              <a:gd name="connsiteX578" fmla="*/ 721895 w 12192000"/>
              <a:gd name="connsiteY578" fmla="*/ 0 h 12192000"/>
              <a:gd name="connsiteX579" fmla="*/ 721895 w 12192000"/>
              <a:gd name="connsiteY579" fmla="*/ 721895 h 12192000"/>
              <a:gd name="connsiteX580" fmla="*/ 681790 w 12192000"/>
              <a:gd name="connsiteY580" fmla="*/ 721895 h 12192000"/>
              <a:gd name="connsiteX581" fmla="*/ 11630526 w 12192000"/>
              <a:gd name="connsiteY581" fmla="*/ 641684 h 12192000"/>
              <a:gd name="connsiteX582" fmla="*/ 12192000 w 12192000"/>
              <a:gd name="connsiteY582" fmla="*/ 641684 h 12192000"/>
              <a:gd name="connsiteX583" fmla="*/ 12192000 w 12192000"/>
              <a:gd name="connsiteY583" fmla="*/ 721895 h 12192000"/>
              <a:gd name="connsiteX584" fmla="*/ 11550316 w 12192000"/>
              <a:gd name="connsiteY584" fmla="*/ 721895 h 12192000"/>
              <a:gd name="connsiteX585" fmla="*/ 11550316 w 12192000"/>
              <a:gd name="connsiteY585" fmla="*/ 0 h 12192000"/>
              <a:gd name="connsiteX586" fmla="*/ 11630526 w 12192000"/>
              <a:gd name="connsiteY586" fmla="*/ 0 h 12192000"/>
              <a:gd name="connsiteX587" fmla="*/ 11630526 w 12192000"/>
              <a:gd name="connsiteY587" fmla="*/ 641684 h 12192000"/>
              <a:gd name="connsiteX588" fmla="*/ 10347158 w 12192000"/>
              <a:gd name="connsiteY588" fmla="*/ 11590421 h 12192000"/>
              <a:gd name="connsiteX589" fmla="*/ 10347158 w 12192000"/>
              <a:gd name="connsiteY589" fmla="*/ 12192000 h 12192000"/>
              <a:gd name="connsiteX590" fmla="*/ 10266947 w 12192000"/>
              <a:gd name="connsiteY590" fmla="*/ 12192000 h 12192000"/>
              <a:gd name="connsiteX591" fmla="*/ 10266947 w 12192000"/>
              <a:gd name="connsiteY591" fmla="*/ 11630526 h 12192000"/>
              <a:gd name="connsiteX592" fmla="*/ 9705474 w 12192000"/>
              <a:gd name="connsiteY592" fmla="*/ 11630526 h 12192000"/>
              <a:gd name="connsiteX593" fmla="*/ 9705474 w 12192000"/>
              <a:gd name="connsiteY593" fmla="*/ 12192000 h 12192000"/>
              <a:gd name="connsiteX594" fmla="*/ 9625263 w 12192000"/>
              <a:gd name="connsiteY594" fmla="*/ 12192000 h 12192000"/>
              <a:gd name="connsiteX595" fmla="*/ 9625263 w 12192000"/>
              <a:gd name="connsiteY595" fmla="*/ 11550316 h 12192000"/>
              <a:gd name="connsiteX596" fmla="*/ 10347158 w 12192000"/>
              <a:gd name="connsiteY596" fmla="*/ 11550316 h 12192000"/>
              <a:gd name="connsiteX597" fmla="*/ 10347158 w 12192000"/>
              <a:gd name="connsiteY597" fmla="*/ 11590421 h 12192000"/>
              <a:gd name="connsiteX598" fmla="*/ 0 w 12192000"/>
              <a:gd name="connsiteY598" fmla="*/ 3693695 h 12192000"/>
              <a:gd name="connsiteX599" fmla="*/ 236760 w 12192000"/>
              <a:gd name="connsiteY599" fmla="*/ 3851846 h 12192000"/>
              <a:gd name="connsiteX600" fmla="*/ 240632 w 12192000"/>
              <a:gd name="connsiteY600" fmla="*/ 3890211 h 12192000"/>
              <a:gd name="connsiteX601" fmla="*/ 40146 w 12192000"/>
              <a:gd name="connsiteY601" fmla="*/ 4090777 h 12192000"/>
              <a:gd name="connsiteX602" fmla="*/ 0 w 12192000"/>
              <a:gd name="connsiteY602" fmla="*/ 4086727 h 12192000"/>
              <a:gd name="connsiteX603" fmla="*/ 0 w 12192000"/>
              <a:gd name="connsiteY603" fmla="*/ 4003709 h 12192000"/>
              <a:gd name="connsiteX604" fmla="*/ 153424 w 12192000"/>
              <a:gd name="connsiteY604" fmla="*/ 3930135 h 12192000"/>
              <a:gd name="connsiteX605" fmla="*/ 79853 w 12192000"/>
              <a:gd name="connsiteY605" fmla="*/ 3776713 h 12192000"/>
              <a:gd name="connsiteX606" fmla="*/ 0 w 12192000"/>
              <a:gd name="connsiteY606" fmla="*/ 3776713 h 12192000"/>
              <a:gd name="connsiteX607" fmla="*/ 0 w 12192000"/>
              <a:gd name="connsiteY607" fmla="*/ 3693695 h 12192000"/>
              <a:gd name="connsiteX608" fmla="*/ 3208421 w 12192000"/>
              <a:gd name="connsiteY608" fmla="*/ 10908632 h 12192000"/>
              <a:gd name="connsiteX609" fmla="*/ 3288632 w 12192000"/>
              <a:gd name="connsiteY609" fmla="*/ 10908632 h 12192000"/>
              <a:gd name="connsiteX610" fmla="*/ 3288632 w 12192000"/>
              <a:gd name="connsiteY610" fmla="*/ 12192000 h 12192000"/>
              <a:gd name="connsiteX611" fmla="*/ 3208421 w 12192000"/>
              <a:gd name="connsiteY611" fmla="*/ 12192000 h 12192000"/>
              <a:gd name="connsiteX612" fmla="*/ 3208421 w 12192000"/>
              <a:gd name="connsiteY612" fmla="*/ 10908632 h 12192000"/>
              <a:gd name="connsiteX613" fmla="*/ 4728411 w 12192000"/>
              <a:gd name="connsiteY613" fmla="*/ 12192000 h 12192000"/>
              <a:gd name="connsiteX614" fmla="*/ 4645393 w 12192000"/>
              <a:gd name="connsiteY614" fmla="*/ 12192000 h 12192000"/>
              <a:gd name="connsiteX615" fmla="*/ 4491950 w 12192000"/>
              <a:gd name="connsiteY615" fmla="*/ 12118446 h 12192000"/>
              <a:gd name="connsiteX616" fmla="*/ 4418397 w 12192000"/>
              <a:gd name="connsiteY616" fmla="*/ 12192000 h 12192000"/>
              <a:gd name="connsiteX617" fmla="*/ 4335379 w 12192000"/>
              <a:gd name="connsiteY617" fmla="*/ 12192000 h 12192000"/>
              <a:gd name="connsiteX618" fmla="*/ 4571800 w 12192000"/>
              <a:gd name="connsiteY618" fmla="*/ 12035389 h 12192000"/>
              <a:gd name="connsiteX619" fmla="*/ 4728411 w 12192000"/>
              <a:gd name="connsiteY619" fmla="*/ 12192000 h 12192000"/>
              <a:gd name="connsiteX620" fmla="*/ 236621 w 12192000"/>
              <a:gd name="connsiteY620" fmla="*/ 0 h 12192000"/>
              <a:gd name="connsiteX621" fmla="*/ 78265 w 12192000"/>
              <a:gd name="connsiteY621" fmla="*/ 236621 h 12192000"/>
              <a:gd name="connsiteX622" fmla="*/ 0 w 12192000"/>
              <a:gd name="connsiteY622" fmla="*/ 236621 h 12192000"/>
              <a:gd name="connsiteX623" fmla="*/ 0 w 12192000"/>
              <a:gd name="connsiteY623" fmla="*/ 153603 h 12192000"/>
              <a:gd name="connsiteX624" fmla="*/ 153603 w 12192000"/>
              <a:gd name="connsiteY624" fmla="*/ 80406 h 12192000"/>
              <a:gd name="connsiteX625" fmla="*/ 153603 w 12192000"/>
              <a:gd name="connsiteY625" fmla="*/ 0 h 12192000"/>
              <a:gd name="connsiteX626" fmla="*/ 236621 w 12192000"/>
              <a:gd name="connsiteY626" fmla="*/ 0 h 12192000"/>
              <a:gd name="connsiteX627" fmla="*/ 12035590 w 12192000"/>
              <a:gd name="connsiteY627" fmla="*/ 0 h 12192000"/>
              <a:gd name="connsiteX628" fmla="*/ 12118608 w 12192000"/>
              <a:gd name="connsiteY628" fmla="*/ 0 h 12192000"/>
              <a:gd name="connsiteX629" fmla="*/ 12191880 w 12192000"/>
              <a:gd name="connsiteY629" fmla="*/ 153563 h 12192000"/>
              <a:gd name="connsiteX630" fmla="*/ 12192000 w 12192000"/>
              <a:gd name="connsiteY630" fmla="*/ 153603 h 12192000"/>
              <a:gd name="connsiteX631" fmla="*/ 12192000 w 12192000"/>
              <a:gd name="connsiteY631" fmla="*/ 236621 h 12192000"/>
              <a:gd name="connsiteX632" fmla="*/ 12035590 w 12192000"/>
              <a:gd name="connsiteY632" fmla="*/ 79 h 12192000"/>
              <a:gd name="connsiteX633" fmla="*/ 12035590 w 12192000"/>
              <a:gd name="connsiteY633" fmla="*/ 0 h 12192000"/>
              <a:gd name="connsiteX634" fmla="*/ 12192000 w 12192000"/>
              <a:gd name="connsiteY634" fmla="*/ 12035590 h 12192000"/>
              <a:gd name="connsiteX635" fmla="*/ 12192000 w 12192000"/>
              <a:gd name="connsiteY635" fmla="*/ 12118608 h 12192000"/>
              <a:gd name="connsiteX636" fmla="*/ 12118608 w 12192000"/>
              <a:gd name="connsiteY636" fmla="*/ 12192000 h 12192000"/>
              <a:gd name="connsiteX637" fmla="*/ 12035590 w 12192000"/>
              <a:gd name="connsiteY637" fmla="*/ 12192000 h 12192000"/>
              <a:gd name="connsiteX638" fmla="*/ 12192000 w 12192000"/>
              <a:gd name="connsiteY638" fmla="*/ 12035590 h 12192000"/>
              <a:gd name="connsiteX639" fmla="*/ 3890211 w 12192000"/>
              <a:gd name="connsiteY639" fmla="*/ 4010526 h 12192000"/>
              <a:gd name="connsiteX640" fmla="*/ 4010526 w 12192000"/>
              <a:gd name="connsiteY640" fmla="*/ 3890211 h 12192000"/>
              <a:gd name="connsiteX641" fmla="*/ 3890211 w 12192000"/>
              <a:gd name="connsiteY641" fmla="*/ 3769895 h 12192000"/>
              <a:gd name="connsiteX642" fmla="*/ 3769895 w 12192000"/>
              <a:gd name="connsiteY642" fmla="*/ 3890211 h 12192000"/>
              <a:gd name="connsiteX643" fmla="*/ 3890211 w 12192000"/>
              <a:gd name="connsiteY643" fmla="*/ 4010526 h 12192000"/>
              <a:gd name="connsiteX644" fmla="*/ 3890211 w 12192000"/>
              <a:gd name="connsiteY644" fmla="*/ 3368842 h 12192000"/>
              <a:gd name="connsiteX645" fmla="*/ 4010526 w 12192000"/>
              <a:gd name="connsiteY645" fmla="*/ 3248526 h 12192000"/>
              <a:gd name="connsiteX646" fmla="*/ 3890211 w 12192000"/>
              <a:gd name="connsiteY646" fmla="*/ 3128211 h 12192000"/>
              <a:gd name="connsiteX647" fmla="*/ 3769895 w 12192000"/>
              <a:gd name="connsiteY647" fmla="*/ 3248526 h 12192000"/>
              <a:gd name="connsiteX648" fmla="*/ 3890211 w 12192000"/>
              <a:gd name="connsiteY648" fmla="*/ 3368842 h 12192000"/>
              <a:gd name="connsiteX649" fmla="*/ 4531895 w 12192000"/>
              <a:gd name="connsiteY649" fmla="*/ 4010526 h 12192000"/>
              <a:gd name="connsiteX650" fmla="*/ 4652211 w 12192000"/>
              <a:gd name="connsiteY650" fmla="*/ 3890211 h 12192000"/>
              <a:gd name="connsiteX651" fmla="*/ 4531895 w 12192000"/>
              <a:gd name="connsiteY651" fmla="*/ 3769895 h 12192000"/>
              <a:gd name="connsiteX652" fmla="*/ 4411579 w 12192000"/>
              <a:gd name="connsiteY652" fmla="*/ 3890211 h 12192000"/>
              <a:gd name="connsiteX653" fmla="*/ 4531895 w 12192000"/>
              <a:gd name="connsiteY653" fmla="*/ 4010526 h 12192000"/>
              <a:gd name="connsiteX654" fmla="*/ 5173579 w 12192000"/>
              <a:gd name="connsiteY654" fmla="*/ 4652211 h 12192000"/>
              <a:gd name="connsiteX655" fmla="*/ 5293895 w 12192000"/>
              <a:gd name="connsiteY655" fmla="*/ 4531895 h 12192000"/>
              <a:gd name="connsiteX656" fmla="*/ 5173579 w 12192000"/>
              <a:gd name="connsiteY656" fmla="*/ 4411579 h 12192000"/>
              <a:gd name="connsiteX657" fmla="*/ 5053263 w 12192000"/>
              <a:gd name="connsiteY657" fmla="*/ 4531895 h 12192000"/>
              <a:gd name="connsiteX658" fmla="*/ 5173579 w 12192000"/>
              <a:gd name="connsiteY658" fmla="*/ 4652211 h 12192000"/>
              <a:gd name="connsiteX659" fmla="*/ 5173579 w 12192000"/>
              <a:gd name="connsiteY659" fmla="*/ 5293895 h 12192000"/>
              <a:gd name="connsiteX660" fmla="*/ 5293895 w 12192000"/>
              <a:gd name="connsiteY660" fmla="*/ 5173579 h 12192000"/>
              <a:gd name="connsiteX661" fmla="*/ 5173579 w 12192000"/>
              <a:gd name="connsiteY661" fmla="*/ 5053263 h 12192000"/>
              <a:gd name="connsiteX662" fmla="*/ 5053263 w 12192000"/>
              <a:gd name="connsiteY662" fmla="*/ 5173579 h 12192000"/>
              <a:gd name="connsiteX663" fmla="*/ 5173579 w 12192000"/>
              <a:gd name="connsiteY663" fmla="*/ 5293895 h 12192000"/>
              <a:gd name="connsiteX664" fmla="*/ 3248526 w 12192000"/>
              <a:gd name="connsiteY664" fmla="*/ 6577263 h 12192000"/>
              <a:gd name="connsiteX665" fmla="*/ 3368842 w 12192000"/>
              <a:gd name="connsiteY665" fmla="*/ 6456948 h 12192000"/>
              <a:gd name="connsiteX666" fmla="*/ 3248526 w 12192000"/>
              <a:gd name="connsiteY666" fmla="*/ 6336632 h 12192000"/>
              <a:gd name="connsiteX667" fmla="*/ 3128211 w 12192000"/>
              <a:gd name="connsiteY667" fmla="*/ 6456948 h 12192000"/>
              <a:gd name="connsiteX668" fmla="*/ 3248526 w 12192000"/>
              <a:gd name="connsiteY668" fmla="*/ 6577263 h 12192000"/>
              <a:gd name="connsiteX669" fmla="*/ 3890211 w 12192000"/>
              <a:gd name="connsiteY669" fmla="*/ 7218948 h 12192000"/>
              <a:gd name="connsiteX670" fmla="*/ 4010526 w 12192000"/>
              <a:gd name="connsiteY670" fmla="*/ 7098632 h 12192000"/>
              <a:gd name="connsiteX671" fmla="*/ 3890211 w 12192000"/>
              <a:gd name="connsiteY671" fmla="*/ 6978316 h 12192000"/>
              <a:gd name="connsiteX672" fmla="*/ 3769895 w 12192000"/>
              <a:gd name="connsiteY672" fmla="*/ 7098632 h 12192000"/>
              <a:gd name="connsiteX673" fmla="*/ 3890211 w 12192000"/>
              <a:gd name="connsiteY673" fmla="*/ 7218948 h 12192000"/>
              <a:gd name="connsiteX674" fmla="*/ 5173579 w 12192000"/>
              <a:gd name="connsiteY674" fmla="*/ 9144000 h 12192000"/>
              <a:gd name="connsiteX675" fmla="*/ 5293895 w 12192000"/>
              <a:gd name="connsiteY675" fmla="*/ 9023684 h 12192000"/>
              <a:gd name="connsiteX676" fmla="*/ 5173579 w 12192000"/>
              <a:gd name="connsiteY676" fmla="*/ 8903368 h 12192000"/>
              <a:gd name="connsiteX677" fmla="*/ 5053263 w 12192000"/>
              <a:gd name="connsiteY677" fmla="*/ 9023684 h 12192000"/>
              <a:gd name="connsiteX678" fmla="*/ 5173579 w 12192000"/>
              <a:gd name="connsiteY678" fmla="*/ 9144000 h 12192000"/>
              <a:gd name="connsiteX679" fmla="*/ 4531895 w 12192000"/>
              <a:gd name="connsiteY679" fmla="*/ 9785684 h 12192000"/>
              <a:gd name="connsiteX680" fmla="*/ 4652211 w 12192000"/>
              <a:gd name="connsiteY680" fmla="*/ 9665368 h 12192000"/>
              <a:gd name="connsiteX681" fmla="*/ 4531895 w 12192000"/>
              <a:gd name="connsiteY681" fmla="*/ 9545053 h 12192000"/>
              <a:gd name="connsiteX682" fmla="*/ 4411579 w 12192000"/>
              <a:gd name="connsiteY682" fmla="*/ 9665368 h 12192000"/>
              <a:gd name="connsiteX683" fmla="*/ 4531895 w 12192000"/>
              <a:gd name="connsiteY683" fmla="*/ 9785684 h 12192000"/>
              <a:gd name="connsiteX684" fmla="*/ 5815263 w 12192000"/>
              <a:gd name="connsiteY684" fmla="*/ 9144000 h 12192000"/>
              <a:gd name="connsiteX685" fmla="*/ 5935579 w 12192000"/>
              <a:gd name="connsiteY685" fmla="*/ 9023684 h 12192000"/>
              <a:gd name="connsiteX686" fmla="*/ 5815263 w 12192000"/>
              <a:gd name="connsiteY686" fmla="*/ 8903368 h 12192000"/>
              <a:gd name="connsiteX687" fmla="*/ 5694948 w 12192000"/>
              <a:gd name="connsiteY687" fmla="*/ 9023684 h 12192000"/>
              <a:gd name="connsiteX688" fmla="*/ 5815263 w 12192000"/>
              <a:gd name="connsiteY688" fmla="*/ 9144000 h 12192000"/>
              <a:gd name="connsiteX689" fmla="*/ 5815263 w 12192000"/>
              <a:gd name="connsiteY689" fmla="*/ 7860632 h 12192000"/>
              <a:gd name="connsiteX690" fmla="*/ 5935579 w 12192000"/>
              <a:gd name="connsiteY690" fmla="*/ 7740316 h 12192000"/>
              <a:gd name="connsiteX691" fmla="*/ 5815263 w 12192000"/>
              <a:gd name="connsiteY691" fmla="*/ 7620000 h 12192000"/>
              <a:gd name="connsiteX692" fmla="*/ 5694948 w 12192000"/>
              <a:gd name="connsiteY692" fmla="*/ 7740316 h 12192000"/>
              <a:gd name="connsiteX693" fmla="*/ 5815263 w 12192000"/>
              <a:gd name="connsiteY693" fmla="*/ 7860632 h 12192000"/>
              <a:gd name="connsiteX694" fmla="*/ 6456948 w 12192000"/>
              <a:gd name="connsiteY694" fmla="*/ 9144000 h 12192000"/>
              <a:gd name="connsiteX695" fmla="*/ 6577263 w 12192000"/>
              <a:gd name="connsiteY695" fmla="*/ 9023684 h 12192000"/>
              <a:gd name="connsiteX696" fmla="*/ 6456948 w 12192000"/>
              <a:gd name="connsiteY696" fmla="*/ 8903368 h 12192000"/>
              <a:gd name="connsiteX697" fmla="*/ 6336632 w 12192000"/>
              <a:gd name="connsiteY697" fmla="*/ 9023684 h 12192000"/>
              <a:gd name="connsiteX698" fmla="*/ 6456948 w 12192000"/>
              <a:gd name="connsiteY698" fmla="*/ 9144000 h 12192000"/>
              <a:gd name="connsiteX699" fmla="*/ 7740316 w 12192000"/>
              <a:gd name="connsiteY699" fmla="*/ 9785684 h 12192000"/>
              <a:gd name="connsiteX700" fmla="*/ 7860632 w 12192000"/>
              <a:gd name="connsiteY700" fmla="*/ 9665368 h 12192000"/>
              <a:gd name="connsiteX701" fmla="*/ 7740316 w 12192000"/>
              <a:gd name="connsiteY701" fmla="*/ 9545053 h 12192000"/>
              <a:gd name="connsiteX702" fmla="*/ 7620000 w 12192000"/>
              <a:gd name="connsiteY702" fmla="*/ 9665368 h 12192000"/>
              <a:gd name="connsiteX703" fmla="*/ 7740316 w 12192000"/>
              <a:gd name="connsiteY703" fmla="*/ 9785684 h 12192000"/>
              <a:gd name="connsiteX704" fmla="*/ 7740316 w 12192000"/>
              <a:gd name="connsiteY704" fmla="*/ 9144000 h 12192000"/>
              <a:gd name="connsiteX705" fmla="*/ 7860632 w 12192000"/>
              <a:gd name="connsiteY705" fmla="*/ 9023684 h 12192000"/>
              <a:gd name="connsiteX706" fmla="*/ 7740316 w 12192000"/>
              <a:gd name="connsiteY706" fmla="*/ 8903368 h 12192000"/>
              <a:gd name="connsiteX707" fmla="*/ 7620000 w 12192000"/>
              <a:gd name="connsiteY707" fmla="*/ 9023684 h 12192000"/>
              <a:gd name="connsiteX708" fmla="*/ 7740316 w 12192000"/>
              <a:gd name="connsiteY708" fmla="*/ 9144000 h 12192000"/>
              <a:gd name="connsiteX709" fmla="*/ 7098632 w 12192000"/>
              <a:gd name="connsiteY709" fmla="*/ 6577263 h 12192000"/>
              <a:gd name="connsiteX710" fmla="*/ 7218948 w 12192000"/>
              <a:gd name="connsiteY710" fmla="*/ 6456948 h 12192000"/>
              <a:gd name="connsiteX711" fmla="*/ 7098632 w 12192000"/>
              <a:gd name="connsiteY711" fmla="*/ 6336632 h 12192000"/>
              <a:gd name="connsiteX712" fmla="*/ 6978316 w 12192000"/>
              <a:gd name="connsiteY712" fmla="*/ 6456948 h 12192000"/>
              <a:gd name="connsiteX713" fmla="*/ 7098632 w 12192000"/>
              <a:gd name="connsiteY713" fmla="*/ 6577263 h 12192000"/>
              <a:gd name="connsiteX714" fmla="*/ 7740316 w 12192000"/>
              <a:gd name="connsiteY714" fmla="*/ 6577263 h 12192000"/>
              <a:gd name="connsiteX715" fmla="*/ 7860632 w 12192000"/>
              <a:gd name="connsiteY715" fmla="*/ 6456948 h 12192000"/>
              <a:gd name="connsiteX716" fmla="*/ 7740316 w 12192000"/>
              <a:gd name="connsiteY716" fmla="*/ 6336632 h 12192000"/>
              <a:gd name="connsiteX717" fmla="*/ 7620000 w 12192000"/>
              <a:gd name="connsiteY717" fmla="*/ 6456948 h 12192000"/>
              <a:gd name="connsiteX718" fmla="*/ 7740316 w 12192000"/>
              <a:gd name="connsiteY718" fmla="*/ 6577263 h 12192000"/>
              <a:gd name="connsiteX719" fmla="*/ 8382000 w 12192000"/>
              <a:gd name="connsiteY719" fmla="*/ 10427368 h 12192000"/>
              <a:gd name="connsiteX720" fmla="*/ 8502316 w 12192000"/>
              <a:gd name="connsiteY720" fmla="*/ 10307053 h 12192000"/>
              <a:gd name="connsiteX721" fmla="*/ 8382000 w 12192000"/>
              <a:gd name="connsiteY721" fmla="*/ 10186737 h 12192000"/>
              <a:gd name="connsiteX722" fmla="*/ 8261684 w 12192000"/>
              <a:gd name="connsiteY722" fmla="*/ 10307053 h 12192000"/>
              <a:gd name="connsiteX723" fmla="*/ 8382000 w 12192000"/>
              <a:gd name="connsiteY723" fmla="*/ 10427368 h 12192000"/>
              <a:gd name="connsiteX724" fmla="*/ 8382000 w 12192000"/>
              <a:gd name="connsiteY724" fmla="*/ 11069053 h 12192000"/>
              <a:gd name="connsiteX725" fmla="*/ 8502316 w 12192000"/>
              <a:gd name="connsiteY725" fmla="*/ 10948737 h 12192000"/>
              <a:gd name="connsiteX726" fmla="*/ 8382000 w 12192000"/>
              <a:gd name="connsiteY726" fmla="*/ 10828421 h 12192000"/>
              <a:gd name="connsiteX727" fmla="*/ 8261684 w 12192000"/>
              <a:gd name="connsiteY727" fmla="*/ 10948737 h 12192000"/>
              <a:gd name="connsiteX728" fmla="*/ 8382000 w 12192000"/>
              <a:gd name="connsiteY728" fmla="*/ 11069053 h 12192000"/>
              <a:gd name="connsiteX729" fmla="*/ 9023684 w 12192000"/>
              <a:gd name="connsiteY729" fmla="*/ 11710737 h 12192000"/>
              <a:gd name="connsiteX730" fmla="*/ 9144000 w 12192000"/>
              <a:gd name="connsiteY730" fmla="*/ 11590421 h 12192000"/>
              <a:gd name="connsiteX731" fmla="*/ 9023684 w 12192000"/>
              <a:gd name="connsiteY731" fmla="*/ 11470105 h 12192000"/>
              <a:gd name="connsiteX732" fmla="*/ 8903368 w 12192000"/>
              <a:gd name="connsiteY732" fmla="*/ 11590421 h 12192000"/>
              <a:gd name="connsiteX733" fmla="*/ 9023684 w 12192000"/>
              <a:gd name="connsiteY733" fmla="*/ 11710737 h 12192000"/>
              <a:gd name="connsiteX734" fmla="*/ 9665368 w 12192000"/>
              <a:gd name="connsiteY734" fmla="*/ 5935579 h 12192000"/>
              <a:gd name="connsiteX735" fmla="*/ 9785684 w 12192000"/>
              <a:gd name="connsiteY735" fmla="*/ 5815263 h 12192000"/>
              <a:gd name="connsiteX736" fmla="*/ 9665368 w 12192000"/>
              <a:gd name="connsiteY736" fmla="*/ 5694948 h 12192000"/>
              <a:gd name="connsiteX737" fmla="*/ 9545053 w 12192000"/>
              <a:gd name="connsiteY737" fmla="*/ 5815263 h 12192000"/>
              <a:gd name="connsiteX738" fmla="*/ 9665368 w 12192000"/>
              <a:gd name="connsiteY738" fmla="*/ 5935579 h 12192000"/>
              <a:gd name="connsiteX739" fmla="*/ 9665368 w 12192000"/>
              <a:gd name="connsiteY739" fmla="*/ 7218948 h 12192000"/>
              <a:gd name="connsiteX740" fmla="*/ 9785684 w 12192000"/>
              <a:gd name="connsiteY740" fmla="*/ 7098632 h 12192000"/>
              <a:gd name="connsiteX741" fmla="*/ 9665368 w 12192000"/>
              <a:gd name="connsiteY741" fmla="*/ 6978316 h 12192000"/>
              <a:gd name="connsiteX742" fmla="*/ 9545053 w 12192000"/>
              <a:gd name="connsiteY742" fmla="*/ 7098632 h 12192000"/>
              <a:gd name="connsiteX743" fmla="*/ 9665368 w 12192000"/>
              <a:gd name="connsiteY743" fmla="*/ 7218948 h 12192000"/>
              <a:gd name="connsiteX744" fmla="*/ 10307053 w 12192000"/>
              <a:gd name="connsiteY744" fmla="*/ 5935579 h 12192000"/>
              <a:gd name="connsiteX745" fmla="*/ 10427368 w 12192000"/>
              <a:gd name="connsiteY745" fmla="*/ 5815263 h 12192000"/>
              <a:gd name="connsiteX746" fmla="*/ 10307053 w 12192000"/>
              <a:gd name="connsiteY746" fmla="*/ 5694948 h 12192000"/>
              <a:gd name="connsiteX747" fmla="*/ 10186737 w 12192000"/>
              <a:gd name="connsiteY747" fmla="*/ 5815263 h 12192000"/>
              <a:gd name="connsiteX748" fmla="*/ 10307053 w 12192000"/>
              <a:gd name="connsiteY748" fmla="*/ 5935579 h 12192000"/>
              <a:gd name="connsiteX749" fmla="*/ 10948737 w 12192000"/>
              <a:gd name="connsiteY749" fmla="*/ 5293895 h 12192000"/>
              <a:gd name="connsiteX750" fmla="*/ 11069053 w 12192000"/>
              <a:gd name="connsiteY750" fmla="*/ 5173579 h 12192000"/>
              <a:gd name="connsiteX751" fmla="*/ 10948737 w 12192000"/>
              <a:gd name="connsiteY751" fmla="*/ 5053263 h 12192000"/>
              <a:gd name="connsiteX752" fmla="*/ 10828421 w 12192000"/>
              <a:gd name="connsiteY752" fmla="*/ 5173579 h 12192000"/>
              <a:gd name="connsiteX753" fmla="*/ 10948737 w 12192000"/>
              <a:gd name="connsiteY753" fmla="*/ 5293895 h 12192000"/>
              <a:gd name="connsiteX754" fmla="*/ 7098632 w 12192000"/>
              <a:gd name="connsiteY754" fmla="*/ 5293895 h 12192000"/>
              <a:gd name="connsiteX755" fmla="*/ 7218948 w 12192000"/>
              <a:gd name="connsiteY755" fmla="*/ 5173579 h 12192000"/>
              <a:gd name="connsiteX756" fmla="*/ 7098632 w 12192000"/>
              <a:gd name="connsiteY756" fmla="*/ 5053263 h 12192000"/>
              <a:gd name="connsiteX757" fmla="*/ 6978316 w 12192000"/>
              <a:gd name="connsiteY757" fmla="*/ 5173579 h 12192000"/>
              <a:gd name="connsiteX758" fmla="*/ 7098632 w 12192000"/>
              <a:gd name="connsiteY758" fmla="*/ 5293895 h 12192000"/>
              <a:gd name="connsiteX759" fmla="*/ 7098632 w 12192000"/>
              <a:gd name="connsiteY759" fmla="*/ 5935579 h 12192000"/>
              <a:gd name="connsiteX760" fmla="*/ 7218948 w 12192000"/>
              <a:gd name="connsiteY760" fmla="*/ 5815263 h 12192000"/>
              <a:gd name="connsiteX761" fmla="*/ 7098632 w 12192000"/>
              <a:gd name="connsiteY761" fmla="*/ 5694948 h 12192000"/>
              <a:gd name="connsiteX762" fmla="*/ 6978316 w 12192000"/>
              <a:gd name="connsiteY762" fmla="*/ 5815263 h 12192000"/>
              <a:gd name="connsiteX763" fmla="*/ 7098632 w 12192000"/>
              <a:gd name="connsiteY763" fmla="*/ 5935579 h 12192000"/>
              <a:gd name="connsiteX764" fmla="*/ 7740316 w 12192000"/>
              <a:gd name="connsiteY764" fmla="*/ 4652211 h 12192000"/>
              <a:gd name="connsiteX765" fmla="*/ 7860632 w 12192000"/>
              <a:gd name="connsiteY765" fmla="*/ 4531895 h 12192000"/>
              <a:gd name="connsiteX766" fmla="*/ 7740316 w 12192000"/>
              <a:gd name="connsiteY766" fmla="*/ 4411579 h 12192000"/>
              <a:gd name="connsiteX767" fmla="*/ 7620000 w 12192000"/>
              <a:gd name="connsiteY767" fmla="*/ 4531895 h 12192000"/>
              <a:gd name="connsiteX768" fmla="*/ 7740316 w 12192000"/>
              <a:gd name="connsiteY768" fmla="*/ 4652211 h 12192000"/>
              <a:gd name="connsiteX769" fmla="*/ 11590421 w 12192000"/>
              <a:gd name="connsiteY769" fmla="*/ 4652211 h 12192000"/>
              <a:gd name="connsiteX770" fmla="*/ 11710737 w 12192000"/>
              <a:gd name="connsiteY770" fmla="*/ 4531895 h 12192000"/>
              <a:gd name="connsiteX771" fmla="*/ 11590421 w 12192000"/>
              <a:gd name="connsiteY771" fmla="*/ 4411579 h 12192000"/>
              <a:gd name="connsiteX772" fmla="*/ 11470105 w 12192000"/>
              <a:gd name="connsiteY772" fmla="*/ 4531895 h 12192000"/>
              <a:gd name="connsiteX773" fmla="*/ 11590421 w 12192000"/>
              <a:gd name="connsiteY773" fmla="*/ 4652211 h 12192000"/>
              <a:gd name="connsiteX774" fmla="*/ 10948737 w 12192000"/>
              <a:gd name="connsiteY774" fmla="*/ 2085474 h 12192000"/>
              <a:gd name="connsiteX775" fmla="*/ 11069053 w 12192000"/>
              <a:gd name="connsiteY775" fmla="*/ 1965158 h 12192000"/>
              <a:gd name="connsiteX776" fmla="*/ 10948737 w 12192000"/>
              <a:gd name="connsiteY776" fmla="*/ 1844842 h 12192000"/>
              <a:gd name="connsiteX777" fmla="*/ 10828421 w 12192000"/>
              <a:gd name="connsiteY777" fmla="*/ 1965158 h 12192000"/>
              <a:gd name="connsiteX778" fmla="*/ 10948737 w 12192000"/>
              <a:gd name="connsiteY778" fmla="*/ 2085474 h 12192000"/>
              <a:gd name="connsiteX779" fmla="*/ 11590421 w 12192000"/>
              <a:gd name="connsiteY779" fmla="*/ 1443790 h 12192000"/>
              <a:gd name="connsiteX780" fmla="*/ 11710737 w 12192000"/>
              <a:gd name="connsiteY780" fmla="*/ 1323474 h 12192000"/>
              <a:gd name="connsiteX781" fmla="*/ 11590421 w 12192000"/>
              <a:gd name="connsiteY781" fmla="*/ 1203158 h 12192000"/>
              <a:gd name="connsiteX782" fmla="*/ 11470105 w 12192000"/>
              <a:gd name="connsiteY782" fmla="*/ 1323474 h 12192000"/>
              <a:gd name="connsiteX783" fmla="*/ 11590421 w 12192000"/>
              <a:gd name="connsiteY783" fmla="*/ 1443790 h 12192000"/>
              <a:gd name="connsiteX784" fmla="*/ 10307053 w 12192000"/>
              <a:gd name="connsiteY784" fmla="*/ 1443790 h 12192000"/>
              <a:gd name="connsiteX785" fmla="*/ 10427368 w 12192000"/>
              <a:gd name="connsiteY785" fmla="*/ 1323474 h 12192000"/>
              <a:gd name="connsiteX786" fmla="*/ 10307053 w 12192000"/>
              <a:gd name="connsiteY786" fmla="*/ 1203158 h 12192000"/>
              <a:gd name="connsiteX787" fmla="*/ 10186737 w 12192000"/>
              <a:gd name="connsiteY787" fmla="*/ 1323474 h 12192000"/>
              <a:gd name="connsiteX788" fmla="*/ 10307053 w 12192000"/>
              <a:gd name="connsiteY788" fmla="*/ 1443790 h 12192000"/>
              <a:gd name="connsiteX789" fmla="*/ 10307053 w 12192000"/>
              <a:gd name="connsiteY789" fmla="*/ 802105 h 12192000"/>
              <a:gd name="connsiteX790" fmla="*/ 10427368 w 12192000"/>
              <a:gd name="connsiteY790" fmla="*/ 681790 h 12192000"/>
              <a:gd name="connsiteX791" fmla="*/ 10307053 w 12192000"/>
              <a:gd name="connsiteY791" fmla="*/ 561474 h 12192000"/>
              <a:gd name="connsiteX792" fmla="*/ 10186737 w 12192000"/>
              <a:gd name="connsiteY792" fmla="*/ 681790 h 12192000"/>
              <a:gd name="connsiteX793" fmla="*/ 10307053 w 12192000"/>
              <a:gd name="connsiteY793" fmla="*/ 802105 h 12192000"/>
              <a:gd name="connsiteX794" fmla="*/ 9665368 w 12192000"/>
              <a:gd name="connsiteY794" fmla="*/ 802105 h 12192000"/>
              <a:gd name="connsiteX795" fmla="*/ 9785684 w 12192000"/>
              <a:gd name="connsiteY795" fmla="*/ 681790 h 12192000"/>
              <a:gd name="connsiteX796" fmla="*/ 9665368 w 12192000"/>
              <a:gd name="connsiteY796" fmla="*/ 561474 h 12192000"/>
              <a:gd name="connsiteX797" fmla="*/ 9545053 w 12192000"/>
              <a:gd name="connsiteY797" fmla="*/ 681790 h 12192000"/>
              <a:gd name="connsiteX798" fmla="*/ 9665368 w 12192000"/>
              <a:gd name="connsiteY798" fmla="*/ 802105 h 12192000"/>
              <a:gd name="connsiteX799" fmla="*/ 9023684 w 12192000"/>
              <a:gd name="connsiteY799" fmla="*/ 802105 h 12192000"/>
              <a:gd name="connsiteX800" fmla="*/ 9144000 w 12192000"/>
              <a:gd name="connsiteY800" fmla="*/ 681790 h 12192000"/>
              <a:gd name="connsiteX801" fmla="*/ 9023684 w 12192000"/>
              <a:gd name="connsiteY801" fmla="*/ 561474 h 12192000"/>
              <a:gd name="connsiteX802" fmla="*/ 8903368 w 12192000"/>
              <a:gd name="connsiteY802" fmla="*/ 681790 h 12192000"/>
              <a:gd name="connsiteX803" fmla="*/ 9023684 w 12192000"/>
              <a:gd name="connsiteY803" fmla="*/ 802105 h 12192000"/>
              <a:gd name="connsiteX804" fmla="*/ 8382000 w 12192000"/>
              <a:gd name="connsiteY804" fmla="*/ 802105 h 12192000"/>
              <a:gd name="connsiteX805" fmla="*/ 8502316 w 12192000"/>
              <a:gd name="connsiteY805" fmla="*/ 681790 h 12192000"/>
              <a:gd name="connsiteX806" fmla="*/ 8382000 w 12192000"/>
              <a:gd name="connsiteY806" fmla="*/ 561474 h 12192000"/>
              <a:gd name="connsiteX807" fmla="*/ 8261684 w 12192000"/>
              <a:gd name="connsiteY807" fmla="*/ 681790 h 12192000"/>
              <a:gd name="connsiteX808" fmla="*/ 8382000 w 12192000"/>
              <a:gd name="connsiteY808" fmla="*/ 802105 h 12192000"/>
              <a:gd name="connsiteX809" fmla="*/ 1965158 w 12192000"/>
              <a:gd name="connsiteY809" fmla="*/ 1443790 h 12192000"/>
              <a:gd name="connsiteX810" fmla="*/ 2085474 w 12192000"/>
              <a:gd name="connsiteY810" fmla="*/ 1323474 h 12192000"/>
              <a:gd name="connsiteX811" fmla="*/ 1965158 w 12192000"/>
              <a:gd name="connsiteY811" fmla="*/ 1203158 h 12192000"/>
              <a:gd name="connsiteX812" fmla="*/ 1844842 w 12192000"/>
              <a:gd name="connsiteY812" fmla="*/ 1323474 h 12192000"/>
              <a:gd name="connsiteX813" fmla="*/ 1965158 w 12192000"/>
              <a:gd name="connsiteY813" fmla="*/ 1443790 h 12192000"/>
              <a:gd name="connsiteX814" fmla="*/ 681790 w 12192000"/>
              <a:gd name="connsiteY814" fmla="*/ 1443790 h 12192000"/>
              <a:gd name="connsiteX815" fmla="*/ 802105 w 12192000"/>
              <a:gd name="connsiteY815" fmla="*/ 1323474 h 12192000"/>
              <a:gd name="connsiteX816" fmla="*/ 681790 w 12192000"/>
              <a:gd name="connsiteY816" fmla="*/ 1203158 h 12192000"/>
              <a:gd name="connsiteX817" fmla="*/ 561474 w 12192000"/>
              <a:gd name="connsiteY817" fmla="*/ 1323474 h 12192000"/>
              <a:gd name="connsiteX818" fmla="*/ 681790 w 12192000"/>
              <a:gd name="connsiteY818" fmla="*/ 1443790 h 12192000"/>
              <a:gd name="connsiteX819" fmla="*/ 1965158 w 12192000"/>
              <a:gd name="connsiteY819" fmla="*/ 2085474 h 12192000"/>
              <a:gd name="connsiteX820" fmla="*/ 2085474 w 12192000"/>
              <a:gd name="connsiteY820" fmla="*/ 1965158 h 12192000"/>
              <a:gd name="connsiteX821" fmla="*/ 1965158 w 12192000"/>
              <a:gd name="connsiteY821" fmla="*/ 1844842 h 12192000"/>
              <a:gd name="connsiteX822" fmla="*/ 1844842 w 12192000"/>
              <a:gd name="connsiteY822" fmla="*/ 1965158 h 12192000"/>
              <a:gd name="connsiteX823" fmla="*/ 1965158 w 12192000"/>
              <a:gd name="connsiteY823" fmla="*/ 2085474 h 12192000"/>
              <a:gd name="connsiteX824" fmla="*/ 1323474 w 12192000"/>
              <a:gd name="connsiteY824" fmla="*/ 2727158 h 12192000"/>
              <a:gd name="connsiteX825" fmla="*/ 1443790 w 12192000"/>
              <a:gd name="connsiteY825" fmla="*/ 2606842 h 12192000"/>
              <a:gd name="connsiteX826" fmla="*/ 1323474 w 12192000"/>
              <a:gd name="connsiteY826" fmla="*/ 2486526 h 12192000"/>
              <a:gd name="connsiteX827" fmla="*/ 1203158 w 12192000"/>
              <a:gd name="connsiteY827" fmla="*/ 2606842 h 12192000"/>
              <a:gd name="connsiteX828" fmla="*/ 1323474 w 12192000"/>
              <a:gd name="connsiteY828" fmla="*/ 2727158 h 12192000"/>
              <a:gd name="connsiteX829" fmla="*/ 1965158 w 12192000"/>
              <a:gd name="connsiteY829" fmla="*/ 802105 h 12192000"/>
              <a:gd name="connsiteX830" fmla="*/ 2085474 w 12192000"/>
              <a:gd name="connsiteY830" fmla="*/ 681790 h 12192000"/>
              <a:gd name="connsiteX831" fmla="*/ 1965158 w 12192000"/>
              <a:gd name="connsiteY831" fmla="*/ 561474 h 12192000"/>
              <a:gd name="connsiteX832" fmla="*/ 1844842 w 12192000"/>
              <a:gd name="connsiteY832" fmla="*/ 681790 h 12192000"/>
              <a:gd name="connsiteX833" fmla="*/ 1965158 w 12192000"/>
              <a:gd name="connsiteY833" fmla="*/ 802105 h 12192000"/>
              <a:gd name="connsiteX834" fmla="*/ 1965158 w 12192000"/>
              <a:gd name="connsiteY834" fmla="*/ 10427368 h 12192000"/>
              <a:gd name="connsiteX835" fmla="*/ 2085474 w 12192000"/>
              <a:gd name="connsiteY835" fmla="*/ 10307053 h 12192000"/>
              <a:gd name="connsiteX836" fmla="*/ 1965158 w 12192000"/>
              <a:gd name="connsiteY836" fmla="*/ 10186737 h 12192000"/>
              <a:gd name="connsiteX837" fmla="*/ 1844842 w 12192000"/>
              <a:gd name="connsiteY837" fmla="*/ 10307053 h 12192000"/>
              <a:gd name="connsiteX838" fmla="*/ 1965158 w 12192000"/>
              <a:gd name="connsiteY838" fmla="*/ 10427368 h 12192000"/>
              <a:gd name="connsiteX839" fmla="*/ 2606842 w 12192000"/>
              <a:gd name="connsiteY839" fmla="*/ 11710737 h 12192000"/>
              <a:gd name="connsiteX840" fmla="*/ 2727158 w 12192000"/>
              <a:gd name="connsiteY840" fmla="*/ 11590421 h 12192000"/>
              <a:gd name="connsiteX841" fmla="*/ 2606842 w 12192000"/>
              <a:gd name="connsiteY841" fmla="*/ 11470105 h 12192000"/>
              <a:gd name="connsiteX842" fmla="*/ 2486526 w 12192000"/>
              <a:gd name="connsiteY842" fmla="*/ 11590421 h 12192000"/>
              <a:gd name="connsiteX843" fmla="*/ 2606842 w 12192000"/>
              <a:gd name="connsiteY843" fmla="*/ 11710737 h 12192000"/>
              <a:gd name="connsiteX844" fmla="*/ 1965158 w 12192000"/>
              <a:gd name="connsiteY844" fmla="*/ 9144000 h 12192000"/>
              <a:gd name="connsiteX845" fmla="*/ 2085474 w 12192000"/>
              <a:gd name="connsiteY845" fmla="*/ 9023684 h 12192000"/>
              <a:gd name="connsiteX846" fmla="*/ 1965158 w 12192000"/>
              <a:gd name="connsiteY846" fmla="*/ 8903368 h 12192000"/>
              <a:gd name="connsiteX847" fmla="*/ 1844842 w 12192000"/>
              <a:gd name="connsiteY847" fmla="*/ 9023684 h 12192000"/>
              <a:gd name="connsiteX848" fmla="*/ 1965158 w 12192000"/>
              <a:gd name="connsiteY848" fmla="*/ 9144000 h 12192000"/>
              <a:gd name="connsiteX849" fmla="*/ 1965158 w 12192000"/>
              <a:gd name="connsiteY849" fmla="*/ 9785684 h 12192000"/>
              <a:gd name="connsiteX850" fmla="*/ 2085474 w 12192000"/>
              <a:gd name="connsiteY850" fmla="*/ 9665368 h 12192000"/>
              <a:gd name="connsiteX851" fmla="*/ 1965158 w 12192000"/>
              <a:gd name="connsiteY851" fmla="*/ 9545053 h 12192000"/>
              <a:gd name="connsiteX852" fmla="*/ 1844842 w 12192000"/>
              <a:gd name="connsiteY852" fmla="*/ 9665368 h 12192000"/>
              <a:gd name="connsiteX853" fmla="*/ 1965158 w 12192000"/>
              <a:gd name="connsiteY853" fmla="*/ 9785684 h 12192000"/>
              <a:gd name="connsiteX854" fmla="*/ 1323474 w 12192000"/>
              <a:gd name="connsiteY854" fmla="*/ 8502316 h 12192000"/>
              <a:gd name="connsiteX855" fmla="*/ 1443790 w 12192000"/>
              <a:gd name="connsiteY855" fmla="*/ 8382000 h 12192000"/>
              <a:gd name="connsiteX856" fmla="*/ 1323474 w 12192000"/>
              <a:gd name="connsiteY856" fmla="*/ 8261684 h 12192000"/>
              <a:gd name="connsiteX857" fmla="*/ 1203158 w 12192000"/>
              <a:gd name="connsiteY857" fmla="*/ 8382000 h 12192000"/>
              <a:gd name="connsiteX858" fmla="*/ 1323474 w 12192000"/>
              <a:gd name="connsiteY858" fmla="*/ 8502316 h 12192000"/>
              <a:gd name="connsiteX859" fmla="*/ 4531895 w 12192000"/>
              <a:gd name="connsiteY859" fmla="*/ 1443790 h 12192000"/>
              <a:gd name="connsiteX860" fmla="*/ 4652211 w 12192000"/>
              <a:gd name="connsiteY860" fmla="*/ 1323474 h 12192000"/>
              <a:gd name="connsiteX861" fmla="*/ 4531895 w 12192000"/>
              <a:gd name="connsiteY861" fmla="*/ 1203158 h 12192000"/>
              <a:gd name="connsiteX862" fmla="*/ 4411579 w 12192000"/>
              <a:gd name="connsiteY862" fmla="*/ 1323474 h 12192000"/>
              <a:gd name="connsiteX863" fmla="*/ 4531895 w 12192000"/>
              <a:gd name="connsiteY863" fmla="*/ 1443790 h 12192000"/>
              <a:gd name="connsiteX864" fmla="*/ 5173579 w 12192000"/>
              <a:gd name="connsiteY864" fmla="*/ 1443790 h 12192000"/>
              <a:gd name="connsiteX865" fmla="*/ 5293895 w 12192000"/>
              <a:gd name="connsiteY865" fmla="*/ 1323474 h 12192000"/>
              <a:gd name="connsiteX866" fmla="*/ 5173579 w 12192000"/>
              <a:gd name="connsiteY866" fmla="*/ 1203158 h 12192000"/>
              <a:gd name="connsiteX867" fmla="*/ 5053263 w 12192000"/>
              <a:gd name="connsiteY867" fmla="*/ 1323474 h 12192000"/>
              <a:gd name="connsiteX868" fmla="*/ 5173579 w 12192000"/>
              <a:gd name="connsiteY868" fmla="*/ 1443790 h 12192000"/>
              <a:gd name="connsiteX869" fmla="*/ 4531895 w 12192000"/>
              <a:gd name="connsiteY869" fmla="*/ 802105 h 12192000"/>
              <a:gd name="connsiteX870" fmla="*/ 4652211 w 12192000"/>
              <a:gd name="connsiteY870" fmla="*/ 681790 h 12192000"/>
              <a:gd name="connsiteX871" fmla="*/ 4531895 w 12192000"/>
              <a:gd name="connsiteY871" fmla="*/ 561474 h 12192000"/>
              <a:gd name="connsiteX872" fmla="*/ 4411579 w 12192000"/>
              <a:gd name="connsiteY872" fmla="*/ 681790 h 12192000"/>
              <a:gd name="connsiteX873" fmla="*/ 4531895 w 12192000"/>
              <a:gd name="connsiteY873" fmla="*/ 802105 h 12192000"/>
              <a:gd name="connsiteX874" fmla="*/ 5815263 w 12192000"/>
              <a:gd name="connsiteY874" fmla="*/ 2727158 h 12192000"/>
              <a:gd name="connsiteX875" fmla="*/ 5935579 w 12192000"/>
              <a:gd name="connsiteY875" fmla="*/ 2606842 h 12192000"/>
              <a:gd name="connsiteX876" fmla="*/ 5815263 w 12192000"/>
              <a:gd name="connsiteY876" fmla="*/ 2486526 h 12192000"/>
              <a:gd name="connsiteX877" fmla="*/ 5694948 w 12192000"/>
              <a:gd name="connsiteY877" fmla="*/ 2606842 h 12192000"/>
              <a:gd name="connsiteX878" fmla="*/ 5815263 w 12192000"/>
              <a:gd name="connsiteY878" fmla="*/ 2727158 h 12192000"/>
              <a:gd name="connsiteX879" fmla="*/ 6456948 w 12192000"/>
              <a:gd name="connsiteY879" fmla="*/ 2085474 h 12192000"/>
              <a:gd name="connsiteX880" fmla="*/ 6577263 w 12192000"/>
              <a:gd name="connsiteY880" fmla="*/ 1965158 h 12192000"/>
              <a:gd name="connsiteX881" fmla="*/ 6456948 w 12192000"/>
              <a:gd name="connsiteY881" fmla="*/ 1844842 h 12192000"/>
              <a:gd name="connsiteX882" fmla="*/ 6336632 w 12192000"/>
              <a:gd name="connsiteY882" fmla="*/ 1965158 h 12192000"/>
              <a:gd name="connsiteX883" fmla="*/ 6456948 w 12192000"/>
              <a:gd name="connsiteY883" fmla="*/ 2085474 h 12192000"/>
              <a:gd name="connsiteX884" fmla="*/ 6456948 w 12192000"/>
              <a:gd name="connsiteY884" fmla="*/ 802105 h 12192000"/>
              <a:gd name="connsiteX885" fmla="*/ 6577263 w 12192000"/>
              <a:gd name="connsiteY885" fmla="*/ 681790 h 12192000"/>
              <a:gd name="connsiteX886" fmla="*/ 6456948 w 12192000"/>
              <a:gd name="connsiteY886" fmla="*/ 561474 h 12192000"/>
              <a:gd name="connsiteX887" fmla="*/ 6336632 w 12192000"/>
              <a:gd name="connsiteY887" fmla="*/ 681790 h 12192000"/>
              <a:gd name="connsiteX888" fmla="*/ 6456948 w 12192000"/>
              <a:gd name="connsiteY888" fmla="*/ 802105 h 12192000"/>
              <a:gd name="connsiteX889" fmla="*/ 10948737 w 12192000"/>
              <a:gd name="connsiteY889" fmla="*/ 7860632 h 12192000"/>
              <a:gd name="connsiteX890" fmla="*/ 11069053 w 12192000"/>
              <a:gd name="connsiteY890" fmla="*/ 7740316 h 12192000"/>
              <a:gd name="connsiteX891" fmla="*/ 10948737 w 12192000"/>
              <a:gd name="connsiteY891" fmla="*/ 7620000 h 12192000"/>
              <a:gd name="connsiteX892" fmla="*/ 10828421 w 12192000"/>
              <a:gd name="connsiteY892" fmla="*/ 7740316 h 12192000"/>
              <a:gd name="connsiteX893" fmla="*/ 10948737 w 12192000"/>
              <a:gd name="connsiteY893" fmla="*/ 7860632 h 12192000"/>
              <a:gd name="connsiteX894" fmla="*/ 10307053 w 12192000"/>
              <a:gd name="connsiteY894" fmla="*/ 8502316 h 12192000"/>
              <a:gd name="connsiteX895" fmla="*/ 10427368 w 12192000"/>
              <a:gd name="connsiteY895" fmla="*/ 8382000 h 12192000"/>
              <a:gd name="connsiteX896" fmla="*/ 10307053 w 12192000"/>
              <a:gd name="connsiteY896" fmla="*/ 8261684 h 12192000"/>
              <a:gd name="connsiteX897" fmla="*/ 10186737 w 12192000"/>
              <a:gd name="connsiteY897" fmla="*/ 8382000 h 12192000"/>
              <a:gd name="connsiteX898" fmla="*/ 10307053 w 12192000"/>
              <a:gd name="connsiteY898" fmla="*/ 8502316 h 12192000"/>
              <a:gd name="connsiteX899" fmla="*/ 10307053 w 12192000"/>
              <a:gd name="connsiteY899" fmla="*/ 9144000 h 12192000"/>
              <a:gd name="connsiteX900" fmla="*/ 10427368 w 12192000"/>
              <a:gd name="connsiteY900" fmla="*/ 9023684 h 12192000"/>
              <a:gd name="connsiteX901" fmla="*/ 10307053 w 12192000"/>
              <a:gd name="connsiteY901" fmla="*/ 8903368 h 12192000"/>
              <a:gd name="connsiteX902" fmla="*/ 10186737 w 12192000"/>
              <a:gd name="connsiteY902" fmla="*/ 9023684 h 12192000"/>
              <a:gd name="connsiteX903" fmla="*/ 10307053 w 12192000"/>
              <a:gd name="connsiteY903" fmla="*/ 9144000 h 12192000"/>
              <a:gd name="connsiteX904" fmla="*/ 10307053 w 12192000"/>
              <a:gd name="connsiteY904" fmla="*/ 9785684 h 12192000"/>
              <a:gd name="connsiteX905" fmla="*/ 10427368 w 12192000"/>
              <a:gd name="connsiteY905" fmla="*/ 9665368 h 12192000"/>
              <a:gd name="connsiteX906" fmla="*/ 10307053 w 12192000"/>
              <a:gd name="connsiteY906" fmla="*/ 9545053 h 12192000"/>
              <a:gd name="connsiteX907" fmla="*/ 10186737 w 12192000"/>
              <a:gd name="connsiteY907" fmla="*/ 9665368 h 12192000"/>
              <a:gd name="connsiteX908" fmla="*/ 10307053 w 12192000"/>
              <a:gd name="connsiteY908" fmla="*/ 9785684 h 12192000"/>
              <a:gd name="connsiteX909" fmla="*/ 681790 w 12192000"/>
              <a:gd name="connsiteY909" fmla="*/ 7218948 h 12192000"/>
              <a:gd name="connsiteX910" fmla="*/ 802105 w 12192000"/>
              <a:gd name="connsiteY910" fmla="*/ 7098632 h 12192000"/>
              <a:gd name="connsiteX911" fmla="*/ 681790 w 12192000"/>
              <a:gd name="connsiteY911" fmla="*/ 6978316 h 12192000"/>
              <a:gd name="connsiteX912" fmla="*/ 561474 w 12192000"/>
              <a:gd name="connsiteY912" fmla="*/ 7098632 h 12192000"/>
              <a:gd name="connsiteX913" fmla="*/ 681790 w 12192000"/>
              <a:gd name="connsiteY913" fmla="*/ 7218948 h 12192000"/>
              <a:gd name="connsiteX914" fmla="*/ 681790 w 12192000"/>
              <a:gd name="connsiteY914" fmla="*/ 7860632 h 12192000"/>
              <a:gd name="connsiteX915" fmla="*/ 802105 w 12192000"/>
              <a:gd name="connsiteY915" fmla="*/ 7740316 h 12192000"/>
              <a:gd name="connsiteX916" fmla="*/ 681790 w 12192000"/>
              <a:gd name="connsiteY916" fmla="*/ 7620000 h 12192000"/>
              <a:gd name="connsiteX917" fmla="*/ 561474 w 12192000"/>
              <a:gd name="connsiteY917" fmla="*/ 7740316 h 12192000"/>
              <a:gd name="connsiteX918" fmla="*/ 681790 w 12192000"/>
              <a:gd name="connsiteY918" fmla="*/ 7860632 h 12192000"/>
              <a:gd name="connsiteX919" fmla="*/ 681790 w 12192000"/>
              <a:gd name="connsiteY919" fmla="*/ 6577263 h 12192000"/>
              <a:gd name="connsiteX920" fmla="*/ 802105 w 12192000"/>
              <a:gd name="connsiteY920" fmla="*/ 6456948 h 12192000"/>
              <a:gd name="connsiteX921" fmla="*/ 681790 w 12192000"/>
              <a:gd name="connsiteY921" fmla="*/ 6336632 h 12192000"/>
              <a:gd name="connsiteX922" fmla="*/ 561474 w 12192000"/>
              <a:gd name="connsiteY922" fmla="*/ 6456948 h 12192000"/>
              <a:gd name="connsiteX923" fmla="*/ 681790 w 12192000"/>
              <a:gd name="connsiteY923" fmla="*/ 6577263 h 12192000"/>
              <a:gd name="connsiteX924" fmla="*/ 1323474 w 12192000"/>
              <a:gd name="connsiteY924" fmla="*/ 6577263 h 12192000"/>
              <a:gd name="connsiteX925" fmla="*/ 1443790 w 12192000"/>
              <a:gd name="connsiteY925" fmla="*/ 6456948 h 12192000"/>
              <a:gd name="connsiteX926" fmla="*/ 1323474 w 12192000"/>
              <a:gd name="connsiteY926" fmla="*/ 6336632 h 12192000"/>
              <a:gd name="connsiteX927" fmla="*/ 1203158 w 12192000"/>
              <a:gd name="connsiteY927" fmla="*/ 6456948 h 12192000"/>
              <a:gd name="connsiteX928" fmla="*/ 1323474 w 12192000"/>
              <a:gd name="connsiteY928" fmla="*/ 6577263 h 12192000"/>
              <a:gd name="connsiteX929" fmla="*/ 681790 w 12192000"/>
              <a:gd name="connsiteY929" fmla="*/ 3368842 h 12192000"/>
              <a:gd name="connsiteX930" fmla="*/ 802105 w 12192000"/>
              <a:gd name="connsiteY930" fmla="*/ 3248526 h 12192000"/>
              <a:gd name="connsiteX931" fmla="*/ 681790 w 12192000"/>
              <a:gd name="connsiteY931" fmla="*/ 3128211 h 12192000"/>
              <a:gd name="connsiteX932" fmla="*/ 561474 w 12192000"/>
              <a:gd name="connsiteY932" fmla="*/ 3248526 h 12192000"/>
              <a:gd name="connsiteX933" fmla="*/ 681790 w 12192000"/>
              <a:gd name="connsiteY933" fmla="*/ 3368842 h 12192000"/>
              <a:gd name="connsiteX934" fmla="*/ 1965158 w 12192000"/>
              <a:gd name="connsiteY934" fmla="*/ 5935579 h 12192000"/>
              <a:gd name="connsiteX935" fmla="*/ 2085474 w 12192000"/>
              <a:gd name="connsiteY935" fmla="*/ 5815263 h 12192000"/>
              <a:gd name="connsiteX936" fmla="*/ 1965158 w 12192000"/>
              <a:gd name="connsiteY936" fmla="*/ 5694948 h 12192000"/>
              <a:gd name="connsiteX937" fmla="*/ 1844842 w 12192000"/>
              <a:gd name="connsiteY937" fmla="*/ 5815263 h 12192000"/>
              <a:gd name="connsiteX938" fmla="*/ 1965158 w 12192000"/>
              <a:gd name="connsiteY938" fmla="*/ 5935579 h 12192000"/>
              <a:gd name="connsiteX939" fmla="*/ 2606842 w 12192000"/>
              <a:gd name="connsiteY939" fmla="*/ 5293895 h 12192000"/>
              <a:gd name="connsiteX940" fmla="*/ 2727158 w 12192000"/>
              <a:gd name="connsiteY940" fmla="*/ 5173579 h 12192000"/>
              <a:gd name="connsiteX941" fmla="*/ 2606842 w 12192000"/>
              <a:gd name="connsiteY941" fmla="*/ 5053263 h 12192000"/>
              <a:gd name="connsiteX942" fmla="*/ 2486526 w 12192000"/>
              <a:gd name="connsiteY942" fmla="*/ 5173579 h 12192000"/>
              <a:gd name="connsiteX943" fmla="*/ 2606842 w 12192000"/>
              <a:gd name="connsiteY943" fmla="*/ 5293895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Lst>
            <a:rect l="l" t="t" r="r" b="b"/>
            <a:pathLst>
              <a:path w="12192000" h="12192000">
                <a:moveTo>
                  <a:pt x="1768642" y="8983579"/>
                </a:moveTo>
                <a:cubicBezTo>
                  <a:pt x="1790792" y="8875054"/>
                  <a:pt x="1896710" y="8805070"/>
                  <a:pt x="2005223" y="8827208"/>
                </a:cubicBezTo>
                <a:cubicBezTo>
                  <a:pt x="2113732" y="8849347"/>
                  <a:pt x="2183740" y="8955265"/>
                  <a:pt x="2161594" y="9063789"/>
                </a:cubicBezTo>
                <a:cubicBezTo>
                  <a:pt x="2139443" y="9172314"/>
                  <a:pt x="2033521" y="9242298"/>
                  <a:pt x="1925013" y="9220160"/>
                </a:cubicBezTo>
                <a:cubicBezTo>
                  <a:pt x="1846262" y="9204078"/>
                  <a:pt x="1784716" y="9142556"/>
                  <a:pt x="1768642" y="9063789"/>
                </a:cubicBezTo>
                <a:lnTo>
                  <a:pt x="0" y="9063789"/>
                </a:lnTo>
                <a:lnTo>
                  <a:pt x="0" y="8983579"/>
                </a:lnTo>
                <a:lnTo>
                  <a:pt x="1768642" y="8983579"/>
                </a:lnTo>
                <a:close/>
                <a:moveTo>
                  <a:pt x="8185485" y="10908632"/>
                </a:moveTo>
                <a:cubicBezTo>
                  <a:pt x="8207622" y="10800107"/>
                  <a:pt x="8313541" y="10730124"/>
                  <a:pt x="8422065" y="10752262"/>
                </a:cubicBezTo>
                <a:cubicBezTo>
                  <a:pt x="8530590" y="10774400"/>
                  <a:pt x="8600574" y="10880318"/>
                  <a:pt x="8578435" y="10988842"/>
                </a:cubicBezTo>
                <a:cubicBezTo>
                  <a:pt x="8556297" y="11097367"/>
                  <a:pt x="8450380" y="11167350"/>
                  <a:pt x="8341855" y="11145212"/>
                </a:cubicBezTo>
                <a:cubicBezTo>
                  <a:pt x="8263088" y="11129130"/>
                  <a:pt x="8201567" y="11067608"/>
                  <a:pt x="8185485" y="10988842"/>
                </a:cubicBezTo>
                <a:lnTo>
                  <a:pt x="3288632" y="10988842"/>
                </a:lnTo>
                <a:lnTo>
                  <a:pt x="3288632" y="10908632"/>
                </a:lnTo>
                <a:lnTo>
                  <a:pt x="8185485" y="10908632"/>
                </a:lnTo>
                <a:close/>
                <a:moveTo>
                  <a:pt x="10503568" y="9063789"/>
                </a:moveTo>
                <a:cubicBezTo>
                  <a:pt x="10481430" y="9172314"/>
                  <a:pt x="10375512" y="9242298"/>
                  <a:pt x="10266988" y="9220160"/>
                </a:cubicBezTo>
                <a:cubicBezTo>
                  <a:pt x="10158463" y="9198022"/>
                  <a:pt x="10088479" y="9092104"/>
                  <a:pt x="10110617" y="8983579"/>
                </a:cubicBezTo>
                <a:cubicBezTo>
                  <a:pt x="10132755" y="8875054"/>
                  <a:pt x="10238673" y="8805070"/>
                  <a:pt x="10347198" y="8827208"/>
                </a:cubicBezTo>
                <a:cubicBezTo>
                  <a:pt x="10425965" y="8843291"/>
                  <a:pt x="10487486" y="8904812"/>
                  <a:pt x="10503568" y="8983579"/>
                </a:cubicBezTo>
                <a:lnTo>
                  <a:pt x="12192000" y="8983579"/>
                </a:lnTo>
                <a:lnTo>
                  <a:pt x="12192000" y="9063789"/>
                </a:lnTo>
                <a:lnTo>
                  <a:pt x="10503568" y="9063789"/>
                </a:lnTo>
                <a:close/>
                <a:moveTo>
                  <a:pt x="10503568" y="9705474"/>
                </a:moveTo>
                <a:cubicBezTo>
                  <a:pt x="10481430" y="9813998"/>
                  <a:pt x="10375512" y="9883982"/>
                  <a:pt x="10266988" y="9861844"/>
                </a:cubicBezTo>
                <a:cubicBezTo>
                  <a:pt x="10158463" y="9839706"/>
                  <a:pt x="10088479" y="9733788"/>
                  <a:pt x="10110617" y="9625263"/>
                </a:cubicBezTo>
                <a:cubicBezTo>
                  <a:pt x="10132755" y="9516739"/>
                  <a:pt x="10238673" y="9446754"/>
                  <a:pt x="10347198" y="9468893"/>
                </a:cubicBezTo>
                <a:cubicBezTo>
                  <a:pt x="10425965" y="9484975"/>
                  <a:pt x="10487486" y="9546496"/>
                  <a:pt x="10503568" y="9625263"/>
                </a:cubicBezTo>
                <a:lnTo>
                  <a:pt x="12192000" y="9625263"/>
                </a:lnTo>
                <a:lnTo>
                  <a:pt x="12192000" y="9705474"/>
                </a:lnTo>
                <a:lnTo>
                  <a:pt x="10503568" y="9705474"/>
                </a:lnTo>
                <a:close/>
                <a:moveTo>
                  <a:pt x="10752221" y="5133474"/>
                </a:moveTo>
                <a:cubicBezTo>
                  <a:pt x="10774359" y="5024949"/>
                  <a:pt x="10880277" y="4954966"/>
                  <a:pt x="10988802" y="4977103"/>
                </a:cubicBezTo>
                <a:cubicBezTo>
                  <a:pt x="11097326" y="4999242"/>
                  <a:pt x="11167311" y="5105160"/>
                  <a:pt x="11145173" y="5213684"/>
                </a:cubicBezTo>
                <a:cubicBezTo>
                  <a:pt x="11123035" y="5322209"/>
                  <a:pt x="11017116" y="5392193"/>
                  <a:pt x="10908591" y="5370055"/>
                </a:cubicBezTo>
                <a:cubicBezTo>
                  <a:pt x="10829825" y="5353973"/>
                  <a:pt x="10768304" y="5292451"/>
                  <a:pt x="10752221" y="5213684"/>
                </a:cubicBezTo>
                <a:lnTo>
                  <a:pt x="7295147" y="5213684"/>
                </a:lnTo>
                <a:cubicBezTo>
                  <a:pt x="7273010" y="5322209"/>
                  <a:pt x="7167092" y="5392193"/>
                  <a:pt x="7058567" y="5370055"/>
                </a:cubicBezTo>
                <a:cubicBezTo>
                  <a:pt x="6950042" y="5347917"/>
                  <a:pt x="6880058" y="5241999"/>
                  <a:pt x="6902196" y="5133474"/>
                </a:cubicBezTo>
                <a:cubicBezTo>
                  <a:pt x="6924335" y="5024949"/>
                  <a:pt x="7030252" y="4954966"/>
                  <a:pt x="7138777" y="4977103"/>
                </a:cubicBezTo>
                <a:cubicBezTo>
                  <a:pt x="7217544" y="4993186"/>
                  <a:pt x="7279065" y="5054707"/>
                  <a:pt x="7295147" y="5133474"/>
                </a:cubicBezTo>
                <a:lnTo>
                  <a:pt x="10752221" y="5133474"/>
                </a:lnTo>
                <a:close/>
                <a:moveTo>
                  <a:pt x="485274" y="3208421"/>
                </a:moveTo>
                <a:cubicBezTo>
                  <a:pt x="507424" y="3099913"/>
                  <a:pt x="613342" y="3029901"/>
                  <a:pt x="721855" y="3052051"/>
                </a:cubicBezTo>
                <a:cubicBezTo>
                  <a:pt x="830363" y="3074201"/>
                  <a:pt x="900371" y="3180123"/>
                  <a:pt x="878225" y="3288632"/>
                </a:cubicBezTo>
                <a:cubicBezTo>
                  <a:pt x="856075" y="3397140"/>
                  <a:pt x="750153" y="3467152"/>
                  <a:pt x="641644" y="3445002"/>
                </a:cubicBezTo>
                <a:cubicBezTo>
                  <a:pt x="562893" y="3428928"/>
                  <a:pt x="501348" y="3367382"/>
                  <a:pt x="485274" y="3288632"/>
                </a:cubicBezTo>
                <a:lnTo>
                  <a:pt x="0" y="3288632"/>
                </a:lnTo>
                <a:lnTo>
                  <a:pt x="0" y="3208421"/>
                </a:lnTo>
                <a:lnTo>
                  <a:pt x="485274" y="3208421"/>
                </a:lnTo>
                <a:close/>
                <a:moveTo>
                  <a:pt x="7936832" y="4572000"/>
                </a:moveTo>
                <a:cubicBezTo>
                  <a:pt x="7914694" y="4680525"/>
                  <a:pt x="7808776" y="4750509"/>
                  <a:pt x="7700251" y="4728371"/>
                </a:cubicBezTo>
                <a:cubicBezTo>
                  <a:pt x="7591726" y="4706233"/>
                  <a:pt x="7521742" y="4600315"/>
                  <a:pt x="7543881" y="4491790"/>
                </a:cubicBezTo>
                <a:cubicBezTo>
                  <a:pt x="7566019" y="4383265"/>
                  <a:pt x="7671936" y="4313281"/>
                  <a:pt x="7780462" y="4335419"/>
                </a:cubicBezTo>
                <a:cubicBezTo>
                  <a:pt x="7859228" y="4351501"/>
                  <a:pt x="7920749" y="4413023"/>
                  <a:pt x="7936832" y="4491790"/>
                </a:cubicBezTo>
                <a:lnTo>
                  <a:pt x="11393906" y="4491790"/>
                </a:lnTo>
                <a:cubicBezTo>
                  <a:pt x="11416044" y="4383265"/>
                  <a:pt x="11521961" y="4313281"/>
                  <a:pt x="11630486" y="4335419"/>
                </a:cubicBezTo>
                <a:cubicBezTo>
                  <a:pt x="11739011" y="4357557"/>
                  <a:pt x="11808995" y="4463475"/>
                  <a:pt x="11786857" y="4572000"/>
                </a:cubicBezTo>
                <a:cubicBezTo>
                  <a:pt x="11764719" y="4680525"/>
                  <a:pt x="11658800" y="4750509"/>
                  <a:pt x="11550275" y="4728371"/>
                </a:cubicBezTo>
                <a:cubicBezTo>
                  <a:pt x="11471509" y="4712289"/>
                  <a:pt x="11409988" y="4650767"/>
                  <a:pt x="11393906" y="4572000"/>
                </a:cubicBezTo>
                <a:lnTo>
                  <a:pt x="7936832" y="4572000"/>
                </a:lnTo>
                <a:close/>
                <a:moveTo>
                  <a:pt x="10347158" y="485274"/>
                </a:moveTo>
                <a:cubicBezTo>
                  <a:pt x="10455682" y="507424"/>
                  <a:pt x="10525666" y="613342"/>
                  <a:pt x="10503528" y="721855"/>
                </a:cubicBezTo>
                <a:cubicBezTo>
                  <a:pt x="10481390" y="830363"/>
                  <a:pt x="10375472" y="900371"/>
                  <a:pt x="10266947" y="878225"/>
                </a:cubicBezTo>
                <a:cubicBezTo>
                  <a:pt x="10158423" y="856075"/>
                  <a:pt x="10088439" y="750153"/>
                  <a:pt x="10110577" y="641644"/>
                </a:cubicBezTo>
                <a:cubicBezTo>
                  <a:pt x="10126659" y="562893"/>
                  <a:pt x="10188180" y="501348"/>
                  <a:pt x="10266947" y="485274"/>
                </a:cubicBezTo>
                <a:lnTo>
                  <a:pt x="10266947" y="0"/>
                </a:lnTo>
                <a:lnTo>
                  <a:pt x="10347158" y="0"/>
                </a:lnTo>
                <a:lnTo>
                  <a:pt x="10347158" y="485274"/>
                </a:lnTo>
                <a:close/>
                <a:moveTo>
                  <a:pt x="7780421" y="8827169"/>
                </a:moveTo>
                <a:cubicBezTo>
                  <a:pt x="7888946" y="8849306"/>
                  <a:pt x="7958930" y="8955225"/>
                  <a:pt x="7936792" y="9063749"/>
                </a:cubicBezTo>
                <a:cubicBezTo>
                  <a:pt x="7914654" y="9172274"/>
                  <a:pt x="7808735" y="9242258"/>
                  <a:pt x="7700211" y="9220120"/>
                </a:cubicBezTo>
                <a:cubicBezTo>
                  <a:pt x="7591686" y="9197981"/>
                  <a:pt x="7521702" y="9092064"/>
                  <a:pt x="7543840" y="8983539"/>
                </a:cubicBezTo>
                <a:cubicBezTo>
                  <a:pt x="7559923" y="8904772"/>
                  <a:pt x="7621444" y="8843251"/>
                  <a:pt x="7700211" y="8827169"/>
                </a:cubicBezTo>
                <a:lnTo>
                  <a:pt x="7700211" y="6653463"/>
                </a:lnTo>
                <a:cubicBezTo>
                  <a:pt x="7591686" y="6631326"/>
                  <a:pt x="7521702" y="6525407"/>
                  <a:pt x="7543840" y="6416883"/>
                </a:cubicBezTo>
                <a:cubicBezTo>
                  <a:pt x="7565978" y="6308358"/>
                  <a:pt x="7671897" y="6238374"/>
                  <a:pt x="7780421" y="6260512"/>
                </a:cubicBezTo>
                <a:cubicBezTo>
                  <a:pt x="7888946" y="6282650"/>
                  <a:pt x="7958930" y="6388568"/>
                  <a:pt x="7936792" y="6497093"/>
                </a:cubicBezTo>
                <a:cubicBezTo>
                  <a:pt x="7920710" y="6575860"/>
                  <a:pt x="7859188" y="6637381"/>
                  <a:pt x="7780421" y="6653463"/>
                </a:cubicBezTo>
                <a:lnTo>
                  <a:pt x="7780421" y="8827169"/>
                </a:lnTo>
                <a:close/>
                <a:moveTo>
                  <a:pt x="9705474" y="878305"/>
                </a:moveTo>
                <a:lnTo>
                  <a:pt x="9705474" y="3208421"/>
                </a:lnTo>
                <a:lnTo>
                  <a:pt x="12192000" y="3208421"/>
                </a:lnTo>
                <a:lnTo>
                  <a:pt x="12192000" y="3288632"/>
                </a:lnTo>
                <a:lnTo>
                  <a:pt x="9625263" y="3288632"/>
                </a:lnTo>
                <a:lnTo>
                  <a:pt x="9625263" y="878305"/>
                </a:lnTo>
                <a:cubicBezTo>
                  <a:pt x="9516739" y="856155"/>
                  <a:pt x="9446754" y="750237"/>
                  <a:pt x="9468893" y="641724"/>
                </a:cubicBezTo>
                <a:cubicBezTo>
                  <a:pt x="9491031" y="533216"/>
                  <a:pt x="9596949" y="463208"/>
                  <a:pt x="9705474" y="485354"/>
                </a:cubicBezTo>
                <a:cubicBezTo>
                  <a:pt x="9813998" y="507504"/>
                  <a:pt x="9883982" y="613426"/>
                  <a:pt x="9861844" y="721935"/>
                </a:cubicBezTo>
                <a:cubicBezTo>
                  <a:pt x="9845762" y="800686"/>
                  <a:pt x="9784241" y="862231"/>
                  <a:pt x="9705474" y="878305"/>
                </a:cubicBezTo>
                <a:close/>
                <a:moveTo>
                  <a:pt x="10347158" y="1519990"/>
                </a:moveTo>
                <a:lnTo>
                  <a:pt x="10347158" y="2566737"/>
                </a:lnTo>
                <a:lnTo>
                  <a:pt x="12192000" y="2566737"/>
                </a:lnTo>
                <a:lnTo>
                  <a:pt x="12192000" y="2646948"/>
                </a:lnTo>
                <a:lnTo>
                  <a:pt x="10266947" y="2646948"/>
                </a:lnTo>
                <a:lnTo>
                  <a:pt x="10266947" y="1519990"/>
                </a:lnTo>
                <a:cubicBezTo>
                  <a:pt x="10158423" y="1497839"/>
                  <a:pt x="10088439" y="1391921"/>
                  <a:pt x="10110577" y="1283409"/>
                </a:cubicBezTo>
                <a:cubicBezTo>
                  <a:pt x="10132715" y="1174900"/>
                  <a:pt x="10238633" y="1104892"/>
                  <a:pt x="10347158" y="1127038"/>
                </a:cubicBezTo>
                <a:cubicBezTo>
                  <a:pt x="10455682" y="1149188"/>
                  <a:pt x="10525666" y="1255110"/>
                  <a:pt x="10503528" y="1363619"/>
                </a:cubicBezTo>
                <a:cubicBezTo>
                  <a:pt x="10487446" y="1442370"/>
                  <a:pt x="10425924" y="1503915"/>
                  <a:pt x="10347158" y="1519990"/>
                </a:cubicBezTo>
                <a:close/>
                <a:moveTo>
                  <a:pt x="5213684" y="5370095"/>
                </a:moveTo>
                <a:lnTo>
                  <a:pt x="5213684" y="8341895"/>
                </a:lnTo>
                <a:lnTo>
                  <a:pt x="5855369" y="8341895"/>
                </a:lnTo>
                <a:lnTo>
                  <a:pt x="5855369" y="8827169"/>
                </a:lnTo>
                <a:cubicBezTo>
                  <a:pt x="5963893" y="8849306"/>
                  <a:pt x="6033877" y="8955225"/>
                  <a:pt x="6011739" y="9063749"/>
                </a:cubicBezTo>
                <a:cubicBezTo>
                  <a:pt x="5989601" y="9172274"/>
                  <a:pt x="5883683" y="9242258"/>
                  <a:pt x="5775158" y="9220120"/>
                </a:cubicBezTo>
                <a:cubicBezTo>
                  <a:pt x="5666634" y="9197981"/>
                  <a:pt x="5596649" y="9092064"/>
                  <a:pt x="5618788" y="8983539"/>
                </a:cubicBezTo>
                <a:cubicBezTo>
                  <a:pt x="5634870" y="8904772"/>
                  <a:pt x="5696391" y="8843251"/>
                  <a:pt x="5775158" y="8827169"/>
                </a:cubicBezTo>
                <a:lnTo>
                  <a:pt x="5775158" y="8422105"/>
                </a:lnTo>
                <a:lnTo>
                  <a:pt x="5133474" y="8422105"/>
                </a:lnTo>
                <a:lnTo>
                  <a:pt x="5133474" y="5370095"/>
                </a:lnTo>
                <a:cubicBezTo>
                  <a:pt x="5024949" y="5347957"/>
                  <a:pt x="4954966" y="5242039"/>
                  <a:pt x="4977103" y="5133514"/>
                </a:cubicBezTo>
                <a:cubicBezTo>
                  <a:pt x="4999242" y="5024989"/>
                  <a:pt x="5105160" y="4955006"/>
                  <a:pt x="5213684" y="4977144"/>
                </a:cubicBezTo>
                <a:cubicBezTo>
                  <a:pt x="5322209" y="4999282"/>
                  <a:pt x="5392193" y="5105200"/>
                  <a:pt x="5370055" y="5213725"/>
                </a:cubicBezTo>
                <a:cubicBezTo>
                  <a:pt x="5353973" y="5292491"/>
                  <a:pt x="5292451" y="5354012"/>
                  <a:pt x="5213684" y="5370095"/>
                </a:cubicBezTo>
                <a:close/>
                <a:moveTo>
                  <a:pt x="4977063" y="4491790"/>
                </a:moveTo>
                <a:cubicBezTo>
                  <a:pt x="4999202" y="4383265"/>
                  <a:pt x="5105119" y="4313281"/>
                  <a:pt x="5213644" y="4335419"/>
                </a:cubicBezTo>
                <a:cubicBezTo>
                  <a:pt x="5322169" y="4357557"/>
                  <a:pt x="5392153" y="4463475"/>
                  <a:pt x="5370015" y="4572000"/>
                </a:cubicBezTo>
                <a:cubicBezTo>
                  <a:pt x="5347876" y="4680525"/>
                  <a:pt x="5241959" y="4750509"/>
                  <a:pt x="5133434" y="4728371"/>
                </a:cubicBezTo>
                <a:cubicBezTo>
                  <a:pt x="5054667" y="4712289"/>
                  <a:pt x="4993146" y="4650767"/>
                  <a:pt x="4977063" y="4572000"/>
                </a:cubicBezTo>
                <a:lnTo>
                  <a:pt x="4572000" y="4572000"/>
                </a:lnTo>
                <a:lnTo>
                  <a:pt x="4572000" y="6497053"/>
                </a:lnTo>
                <a:lnTo>
                  <a:pt x="3445042" y="6497053"/>
                </a:lnTo>
                <a:cubicBezTo>
                  <a:pt x="3422892" y="6605577"/>
                  <a:pt x="3316974" y="6675562"/>
                  <a:pt x="3208461" y="6653423"/>
                </a:cubicBezTo>
                <a:cubicBezTo>
                  <a:pt x="3099953" y="6631285"/>
                  <a:pt x="3029945" y="6525367"/>
                  <a:pt x="3052091" y="6416842"/>
                </a:cubicBezTo>
                <a:cubicBezTo>
                  <a:pt x="3074241" y="6308318"/>
                  <a:pt x="3180163" y="6238334"/>
                  <a:pt x="3288672" y="6260472"/>
                </a:cubicBezTo>
                <a:cubicBezTo>
                  <a:pt x="3367422" y="6276554"/>
                  <a:pt x="3428968" y="6338075"/>
                  <a:pt x="3445042" y="6416842"/>
                </a:cubicBezTo>
                <a:lnTo>
                  <a:pt x="4491790" y="6416842"/>
                </a:lnTo>
                <a:lnTo>
                  <a:pt x="4491790" y="4491790"/>
                </a:lnTo>
                <a:lnTo>
                  <a:pt x="4977063" y="4491790"/>
                </a:lnTo>
                <a:close/>
                <a:moveTo>
                  <a:pt x="4728411" y="9705474"/>
                </a:moveTo>
                <a:cubicBezTo>
                  <a:pt x="4706273" y="9813998"/>
                  <a:pt x="4600355" y="9883982"/>
                  <a:pt x="4491830" y="9861844"/>
                </a:cubicBezTo>
                <a:cubicBezTo>
                  <a:pt x="4383305" y="9839706"/>
                  <a:pt x="4313321" y="9733788"/>
                  <a:pt x="4335459" y="9625263"/>
                </a:cubicBezTo>
                <a:cubicBezTo>
                  <a:pt x="4357597" y="9516739"/>
                  <a:pt x="4463515" y="9446754"/>
                  <a:pt x="4572040" y="9468893"/>
                </a:cubicBezTo>
                <a:cubicBezTo>
                  <a:pt x="4650807" y="9484975"/>
                  <a:pt x="4712329" y="9546496"/>
                  <a:pt x="4728411" y="9625263"/>
                </a:cubicBezTo>
                <a:lnTo>
                  <a:pt x="7058527" y="9625263"/>
                </a:lnTo>
                <a:lnTo>
                  <a:pt x="7058527" y="6653463"/>
                </a:lnTo>
                <a:cubicBezTo>
                  <a:pt x="6950002" y="6631326"/>
                  <a:pt x="6880018" y="6525407"/>
                  <a:pt x="6902156" y="6416883"/>
                </a:cubicBezTo>
                <a:cubicBezTo>
                  <a:pt x="6924294" y="6308358"/>
                  <a:pt x="7030213" y="6238374"/>
                  <a:pt x="7138737" y="6260512"/>
                </a:cubicBezTo>
                <a:cubicBezTo>
                  <a:pt x="7247262" y="6282650"/>
                  <a:pt x="7317246" y="6388568"/>
                  <a:pt x="7295108" y="6497093"/>
                </a:cubicBezTo>
                <a:cubicBezTo>
                  <a:pt x="7279025" y="6575860"/>
                  <a:pt x="7217504" y="6637381"/>
                  <a:pt x="7138737" y="6653463"/>
                </a:cubicBezTo>
                <a:lnTo>
                  <a:pt x="7138737" y="9705474"/>
                </a:lnTo>
                <a:lnTo>
                  <a:pt x="4728411" y="9705474"/>
                </a:lnTo>
                <a:close/>
                <a:moveTo>
                  <a:pt x="4086727" y="7138737"/>
                </a:moveTo>
                <a:cubicBezTo>
                  <a:pt x="4064588" y="7247262"/>
                  <a:pt x="3958658" y="7317246"/>
                  <a:pt x="3850145" y="7295108"/>
                </a:cubicBezTo>
                <a:cubicBezTo>
                  <a:pt x="3741637" y="7272969"/>
                  <a:pt x="3671629" y="7167051"/>
                  <a:pt x="3693775" y="7058527"/>
                </a:cubicBezTo>
                <a:cubicBezTo>
                  <a:pt x="3715925" y="6950002"/>
                  <a:pt x="3821847" y="6880018"/>
                  <a:pt x="3930356" y="6902156"/>
                </a:cubicBezTo>
                <a:cubicBezTo>
                  <a:pt x="4009107" y="6918238"/>
                  <a:pt x="4070644" y="6979760"/>
                  <a:pt x="4086727" y="7058527"/>
                </a:cubicBezTo>
                <a:lnTo>
                  <a:pt x="4572000" y="7058527"/>
                </a:lnTo>
                <a:lnTo>
                  <a:pt x="4572000" y="8983579"/>
                </a:lnTo>
                <a:lnTo>
                  <a:pt x="4977063" y="8983579"/>
                </a:lnTo>
                <a:cubicBezTo>
                  <a:pt x="4999202" y="8875054"/>
                  <a:pt x="5105119" y="8805070"/>
                  <a:pt x="5213644" y="8827208"/>
                </a:cubicBezTo>
                <a:cubicBezTo>
                  <a:pt x="5322169" y="8849347"/>
                  <a:pt x="5392153" y="8955265"/>
                  <a:pt x="5370015" y="9063789"/>
                </a:cubicBezTo>
                <a:cubicBezTo>
                  <a:pt x="5347876" y="9172314"/>
                  <a:pt x="5241959" y="9242298"/>
                  <a:pt x="5133434" y="9220160"/>
                </a:cubicBezTo>
                <a:cubicBezTo>
                  <a:pt x="5054667" y="9204078"/>
                  <a:pt x="4993146" y="9142556"/>
                  <a:pt x="4977063" y="9063789"/>
                </a:cubicBezTo>
                <a:lnTo>
                  <a:pt x="4491790" y="9063789"/>
                </a:lnTo>
                <a:lnTo>
                  <a:pt x="4491790" y="7138737"/>
                </a:lnTo>
                <a:lnTo>
                  <a:pt x="4086727" y="7138737"/>
                </a:lnTo>
                <a:close/>
                <a:moveTo>
                  <a:pt x="2646947" y="11393906"/>
                </a:moveTo>
                <a:cubicBezTo>
                  <a:pt x="2755456" y="11416044"/>
                  <a:pt x="2825468" y="11521961"/>
                  <a:pt x="2803318" y="11630486"/>
                </a:cubicBezTo>
                <a:cubicBezTo>
                  <a:pt x="2781168" y="11739011"/>
                  <a:pt x="2675246" y="11808995"/>
                  <a:pt x="2566737" y="11786857"/>
                </a:cubicBezTo>
                <a:cubicBezTo>
                  <a:pt x="2458228" y="11764719"/>
                  <a:pt x="2388216" y="11658800"/>
                  <a:pt x="2410367" y="11550275"/>
                </a:cubicBezTo>
                <a:cubicBezTo>
                  <a:pt x="2426441" y="11471509"/>
                  <a:pt x="2487986" y="11409988"/>
                  <a:pt x="2566737" y="11393906"/>
                </a:cubicBezTo>
                <a:lnTo>
                  <a:pt x="2566737" y="10988842"/>
                </a:lnTo>
                <a:lnTo>
                  <a:pt x="2005263" y="10988842"/>
                </a:lnTo>
                <a:lnTo>
                  <a:pt x="2005263" y="12192000"/>
                </a:lnTo>
                <a:lnTo>
                  <a:pt x="1925053" y="12192000"/>
                </a:lnTo>
                <a:lnTo>
                  <a:pt x="1925053" y="10908632"/>
                </a:lnTo>
                <a:lnTo>
                  <a:pt x="2646947" y="10908632"/>
                </a:lnTo>
                <a:lnTo>
                  <a:pt x="2646947" y="11393906"/>
                </a:lnTo>
                <a:close/>
                <a:moveTo>
                  <a:pt x="9468853" y="7058527"/>
                </a:moveTo>
                <a:cubicBezTo>
                  <a:pt x="9490990" y="6950002"/>
                  <a:pt x="9596909" y="6880018"/>
                  <a:pt x="9705433" y="6902156"/>
                </a:cubicBezTo>
                <a:cubicBezTo>
                  <a:pt x="9813958" y="6924294"/>
                  <a:pt x="9883942" y="7030213"/>
                  <a:pt x="9861804" y="7138737"/>
                </a:cubicBezTo>
                <a:cubicBezTo>
                  <a:pt x="9839666" y="7247262"/>
                  <a:pt x="9733748" y="7317246"/>
                  <a:pt x="9625223" y="7295108"/>
                </a:cubicBezTo>
                <a:cubicBezTo>
                  <a:pt x="9546456" y="7279025"/>
                  <a:pt x="9484935" y="7217504"/>
                  <a:pt x="9468853" y="7138737"/>
                </a:cubicBezTo>
                <a:lnTo>
                  <a:pt x="9063789" y="7138737"/>
                </a:lnTo>
                <a:lnTo>
                  <a:pt x="9063789" y="10908632"/>
                </a:lnTo>
                <a:lnTo>
                  <a:pt x="10988842" y="10908632"/>
                </a:lnTo>
                <a:lnTo>
                  <a:pt x="10988842" y="12192000"/>
                </a:lnTo>
                <a:lnTo>
                  <a:pt x="10908632" y="12192000"/>
                </a:lnTo>
                <a:lnTo>
                  <a:pt x="10908632" y="10988842"/>
                </a:lnTo>
                <a:lnTo>
                  <a:pt x="8983579" y="10988842"/>
                </a:lnTo>
                <a:lnTo>
                  <a:pt x="8983579" y="7058527"/>
                </a:lnTo>
                <a:lnTo>
                  <a:pt x="9468853" y="7058527"/>
                </a:lnTo>
                <a:close/>
                <a:moveTo>
                  <a:pt x="10503568" y="5855369"/>
                </a:moveTo>
                <a:cubicBezTo>
                  <a:pt x="10481430" y="5963893"/>
                  <a:pt x="10375512" y="6033877"/>
                  <a:pt x="10266988" y="6011739"/>
                </a:cubicBezTo>
                <a:cubicBezTo>
                  <a:pt x="10158463" y="5989601"/>
                  <a:pt x="10088479" y="5883683"/>
                  <a:pt x="10110617" y="5775158"/>
                </a:cubicBezTo>
                <a:cubicBezTo>
                  <a:pt x="10132755" y="5666634"/>
                  <a:pt x="10238673" y="5596649"/>
                  <a:pt x="10347198" y="5618788"/>
                </a:cubicBezTo>
                <a:cubicBezTo>
                  <a:pt x="10425965" y="5634870"/>
                  <a:pt x="10487486" y="5696391"/>
                  <a:pt x="10503568" y="5775158"/>
                </a:cubicBezTo>
                <a:lnTo>
                  <a:pt x="10988842" y="5775158"/>
                </a:lnTo>
                <a:lnTo>
                  <a:pt x="10988842" y="7543801"/>
                </a:lnTo>
                <a:cubicBezTo>
                  <a:pt x="11097367" y="7565938"/>
                  <a:pt x="11167350" y="7671856"/>
                  <a:pt x="11145212" y="7780381"/>
                </a:cubicBezTo>
                <a:cubicBezTo>
                  <a:pt x="11123074" y="7888906"/>
                  <a:pt x="11017156" y="7958890"/>
                  <a:pt x="10908632" y="7936751"/>
                </a:cubicBezTo>
                <a:cubicBezTo>
                  <a:pt x="10800107" y="7914613"/>
                  <a:pt x="10730124" y="7808696"/>
                  <a:pt x="10752262" y="7700170"/>
                </a:cubicBezTo>
                <a:cubicBezTo>
                  <a:pt x="10768344" y="7621404"/>
                  <a:pt x="10829865" y="7559883"/>
                  <a:pt x="10908632" y="7543801"/>
                </a:cubicBezTo>
                <a:lnTo>
                  <a:pt x="10908632" y="5855369"/>
                </a:lnTo>
                <a:lnTo>
                  <a:pt x="10503568" y="5855369"/>
                </a:lnTo>
                <a:close/>
                <a:moveTo>
                  <a:pt x="7936832" y="9705474"/>
                </a:moveTo>
                <a:cubicBezTo>
                  <a:pt x="7914694" y="9813998"/>
                  <a:pt x="7808776" y="9883982"/>
                  <a:pt x="7700251" y="9861844"/>
                </a:cubicBezTo>
                <a:cubicBezTo>
                  <a:pt x="7591726" y="9839706"/>
                  <a:pt x="7521742" y="9733788"/>
                  <a:pt x="7543881" y="9625263"/>
                </a:cubicBezTo>
                <a:cubicBezTo>
                  <a:pt x="7566019" y="9516739"/>
                  <a:pt x="7671936" y="9446754"/>
                  <a:pt x="7780462" y="9468893"/>
                </a:cubicBezTo>
                <a:cubicBezTo>
                  <a:pt x="7859228" y="9484975"/>
                  <a:pt x="7920749" y="9546496"/>
                  <a:pt x="7936832" y="9625263"/>
                </a:cubicBezTo>
                <a:lnTo>
                  <a:pt x="8341895" y="9625263"/>
                </a:lnTo>
                <a:lnTo>
                  <a:pt x="8341895" y="6416842"/>
                </a:lnTo>
                <a:lnTo>
                  <a:pt x="8983579" y="6416842"/>
                </a:lnTo>
                <a:lnTo>
                  <a:pt x="8983579" y="5855369"/>
                </a:lnTo>
                <a:lnTo>
                  <a:pt x="7295147" y="5855369"/>
                </a:lnTo>
                <a:cubicBezTo>
                  <a:pt x="7273010" y="5963893"/>
                  <a:pt x="7167092" y="6033877"/>
                  <a:pt x="7058567" y="6011739"/>
                </a:cubicBezTo>
                <a:cubicBezTo>
                  <a:pt x="6950042" y="5989601"/>
                  <a:pt x="6880058" y="5883683"/>
                  <a:pt x="6902196" y="5775158"/>
                </a:cubicBezTo>
                <a:cubicBezTo>
                  <a:pt x="6924335" y="5666634"/>
                  <a:pt x="7030252" y="5596649"/>
                  <a:pt x="7138777" y="5618788"/>
                </a:cubicBezTo>
                <a:cubicBezTo>
                  <a:pt x="7217544" y="5634870"/>
                  <a:pt x="7279065" y="5696391"/>
                  <a:pt x="7295147" y="5775158"/>
                </a:cubicBezTo>
                <a:lnTo>
                  <a:pt x="9063789" y="5775158"/>
                </a:lnTo>
                <a:lnTo>
                  <a:pt x="9063789" y="6497053"/>
                </a:lnTo>
                <a:lnTo>
                  <a:pt x="8422105" y="6497053"/>
                </a:lnTo>
                <a:lnTo>
                  <a:pt x="8422105" y="9705474"/>
                </a:lnTo>
                <a:lnTo>
                  <a:pt x="7936832" y="9705474"/>
                </a:lnTo>
                <a:close/>
                <a:moveTo>
                  <a:pt x="11393906" y="1283368"/>
                </a:moveTo>
                <a:cubicBezTo>
                  <a:pt x="11416044" y="1174860"/>
                  <a:pt x="11521961" y="1104848"/>
                  <a:pt x="11630486" y="1126998"/>
                </a:cubicBezTo>
                <a:cubicBezTo>
                  <a:pt x="11739011" y="1149148"/>
                  <a:pt x="11808995" y="1255070"/>
                  <a:pt x="11786857" y="1363579"/>
                </a:cubicBezTo>
                <a:cubicBezTo>
                  <a:pt x="11764719" y="1472088"/>
                  <a:pt x="11658800" y="1542100"/>
                  <a:pt x="11550275" y="1519949"/>
                </a:cubicBezTo>
                <a:cubicBezTo>
                  <a:pt x="11471509" y="1503875"/>
                  <a:pt x="11409988" y="1442330"/>
                  <a:pt x="11393906" y="1363579"/>
                </a:cubicBezTo>
                <a:lnTo>
                  <a:pt x="10908632" y="1363579"/>
                </a:lnTo>
                <a:lnTo>
                  <a:pt x="10908632" y="0"/>
                </a:lnTo>
                <a:lnTo>
                  <a:pt x="10988842" y="0"/>
                </a:lnTo>
                <a:lnTo>
                  <a:pt x="10988842" y="1283368"/>
                </a:lnTo>
                <a:lnTo>
                  <a:pt x="11393906" y="1283368"/>
                </a:lnTo>
                <a:close/>
                <a:moveTo>
                  <a:pt x="3930316" y="4086727"/>
                </a:moveTo>
                <a:lnTo>
                  <a:pt x="3930316" y="5855369"/>
                </a:lnTo>
                <a:lnTo>
                  <a:pt x="2161674" y="5855369"/>
                </a:lnTo>
                <a:cubicBezTo>
                  <a:pt x="2139524" y="5963893"/>
                  <a:pt x="2033606" y="6033877"/>
                  <a:pt x="1925093" y="6011739"/>
                </a:cubicBezTo>
                <a:cubicBezTo>
                  <a:pt x="1816584" y="5989601"/>
                  <a:pt x="1746576" y="5883683"/>
                  <a:pt x="1768722" y="5775158"/>
                </a:cubicBezTo>
                <a:cubicBezTo>
                  <a:pt x="1790873" y="5666634"/>
                  <a:pt x="1896794" y="5596649"/>
                  <a:pt x="2005303" y="5618788"/>
                </a:cubicBezTo>
                <a:cubicBezTo>
                  <a:pt x="2084054" y="5634870"/>
                  <a:pt x="2145600" y="5696391"/>
                  <a:pt x="2161674" y="5775158"/>
                </a:cubicBezTo>
                <a:lnTo>
                  <a:pt x="3850105" y="5775158"/>
                </a:lnTo>
                <a:lnTo>
                  <a:pt x="3850105" y="4086727"/>
                </a:lnTo>
                <a:cubicBezTo>
                  <a:pt x="3741597" y="4064588"/>
                  <a:pt x="3671585" y="3958658"/>
                  <a:pt x="3693735" y="3850145"/>
                </a:cubicBezTo>
                <a:cubicBezTo>
                  <a:pt x="3715885" y="3741637"/>
                  <a:pt x="3821807" y="3671629"/>
                  <a:pt x="3930316" y="3693775"/>
                </a:cubicBezTo>
                <a:cubicBezTo>
                  <a:pt x="4038841" y="3715925"/>
                  <a:pt x="4108824" y="3821847"/>
                  <a:pt x="4086686" y="3930356"/>
                </a:cubicBezTo>
                <a:cubicBezTo>
                  <a:pt x="4070604" y="4009107"/>
                  <a:pt x="4009067" y="4070644"/>
                  <a:pt x="3930316" y="4086727"/>
                </a:cubicBezTo>
                <a:close/>
                <a:moveTo>
                  <a:pt x="2161674" y="1363579"/>
                </a:moveTo>
                <a:cubicBezTo>
                  <a:pt x="2139524" y="1472088"/>
                  <a:pt x="2033606" y="1542100"/>
                  <a:pt x="1925093" y="1519949"/>
                </a:cubicBezTo>
                <a:cubicBezTo>
                  <a:pt x="1816584" y="1497799"/>
                  <a:pt x="1746576" y="1391877"/>
                  <a:pt x="1768722" y="1283368"/>
                </a:cubicBezTo>
                <a:cubicBezTo>
                  <a:pt x="1790873" y="1174860"/>
                  <a:pt x="1896794" y="1104848"/>
                  <a:pt x="2005303" y="1126998"/>
                </a:cubicBezTo>
                <a:cubicBezTo>
                  <a:pt x="2084054" y="1143072"/>
                  <a:pt x="2145600" y="1204618"/>
                  <a:pt x="2161674" y="1283368"/>
                </a:cubicBezTo>
                <a:lnTo>
                  <a:pt x="3208421" y="1283368"/>
                </a:lnTo>
                <a:lnTo>
                  <a:pt x="3208421" y="0"/>
                </a:lnTo>
                <a:lnTo>
                  <a:pt x="3288632" y="0"/>
                </a:lnTo>
                <a:lnTo>
                  <a:pt x="3288632" y="1363579"/>
                </a:lnTo>
                <a:lnTo>
                  <a:pt x="2161674" y="1363579"/>
                </a:lnTo>
                <a:close/>
                <a:moveTo>
                  <a:pt x="4572000" y="1519990"/>
                </a:moveTo>
                <a:lnTo>
                  <a:pt x="4572000" y="2646948"/>
                </a:lnTo>
                <a:lnTo>
                  <a:pt x="3288632" y="2646948"/>
                </a:lnTo>
                <a:lnTo>
                  <a:pt x="3288632" y="5213684"/>
                </a:lnTo>
                <a:lnTo>
                  <a:pt x="2803358" y="5213684"/>
                </a:lnTo>
                <a:cubicBezTo>
                  <a:pt x="2781208" y="5322209"/>
                  <a:pt x="2675290" y="5392193"/>
                  <a:pt x="2566777" y="5370055"/>
                </a:cubicBezTo>
                <a:cubicBezTo>
                  <a:pt x="2458268" y="5347917"/>
                  <a:pt x="2388261" y="5241999"/>
                  <a:pt x="2410407" y="5133474"/>
                </a:cubicBezTo>
                <a:cubicBezTo>
                  <a:pt x="2432557" y="5024949"/>
                  <a:pt x="2538479" y="4954966"/>
                  <a:pt x="2646988" y="4977103"/>
                </a:cubicBezTo>
                <a:cubicBezTo>
                  <a:pt x="2725738" y="4993186"/>
                  <a:pt x="2787284" y="5054707"/>
                  <a:pt x="2803358" y="5133474"/>
                </a:cubicBezTo>
                <a:lnTo>
                  <a:pt x="3208421" y="5133474"/>
                </a:lnTo>
                <a:lnTo>
                  <a:pt x="3208421" y="2566737"/>
                </a:lnTo>
                <a:lnTo>
                  <a:pt x="4491790" y="2566737"/>
                </a:lnTo>
                <a:lnTo>
                  <a:pt x="4491790" y="1519990"/>
                </a:lnTo>
                <a:cubicBezTo>
                  <a:pt x="4383265" y="1497839"/>
                  <a:pt x="4313281" y="1391921"/>
                  <a:pt x="4335419" y="1283409"/>
                </a:cubicBezTo>
                <a:cubicBezTo>
                  <a:pt x="4357557" y="1174900"/>
                  <a:pt x="4463475" y="1104892"/>
                  <a:pt x="4572000" y="1127038"/>
                </a:cubicBezTo>
                <a:cubicBezTo>
                  <a:pt x="4680525" y="1149188"/>
                  <a:pt x="4750509" y="1255110"/>
                  <a:pt x="4728371" y="1363619"/>
                </a:cubicBezTo>
                <a:cubicBezTo>
                  <a:pt x="4712289" y="1442370"/>
                  <a:pt x="4650767" y="1503915"/>
                  <a:pt x="4572000" y="1519990"/>
                </a:cubicBezTo>
                <a:close/>
                <a:moveTo>
                  <a:pt x="4086727" y="3288632"/>
                </a:moveTo>
                <a:cubicBezTo>
                  <a:pt x="4064588" y="3397140"/>
                  <a:pt x="3958658" y="3467152"/>
                  <a:pt x="3850145" y="3445002"/>
                </a:cubicBezTo>
                <a:cubicBezTo>
                  <a:pt x="3741637" y="3422852"/>
                  <a:pt x="3671629" y="3316930"/>
                  <a:pt x="3693775" y="3208421"/>
                </a:cubicBezTo>
                <a:cubicBezTo>
                  <a:pt x="3715925" y="3099913"/>
                  <a:pt x="3821847" y="3029901"/>
                  <a:pt x="3930356" y="3052051"/>
                </a:cubicBezTo>
                <a:cubicBezTo>
                  <a:pt x="4009107" y="3068125"/>
                  <a:pt x="4070644" y="3129670"/>
                  <a:pt x="4086727" y="3208421"/>
                </a:cubicBezTo>
                <a:lnTo>
                  <a:pt x="5133474" y="3208421"/>
                </a:lnTo>
                <a:lnTo>
                  <a:pt x="5133474" y="1519990"/>
                </a:lnTo>
                <a:cubicBezTo>
                  <a:pt x="5024949" y="1497839"/>
                  <a:pt x="4954966" y="1391921"/>
                  <a:pt x="4977103" y="1283409"/>
                </a:cubicBezTo>
                <a:cubicBezTo>
                  <a:pt x="4999242" y="1174900"/>
                  <a:pt x="5105160" y="1104892"/>
                  <a:pt x="5213684" y="1127038"/>
                </a:cubicBezTo>
                <a:cubicBezTo>
                  <a:pt x="5322209" y="1149188"/>
                  <a:pt x="5392193" y="1255110"/>
                  <a:pt x="5370055" y="1363619"/>
                </a:cubicBezTo>
                <a:cubicBezTo>
                  <a:pt x="5353973" y="1442370"/>
                  <a:pt x="5292451" y="1503915"/>
                  <a:pt x="5213684" y="1519990"/>
                </a:cubicBezTo>
                <a:lnTo>
                  <a:pt x="5213684" y="3288632"/>
                </a:lnTo>
                <a:lnTo>
                  <a:pt x="4086727" y="3288632"/>
                </a:lnTo>
                <a:close/>
                <a:moveTo>
                  <a:pt x="4728411" y="721895"/>
                </a:moveTo>
                <a:cubicBezTo>
                  <a:pt x="4706273" y="830404"/>
                  <a:pt x="4600355" y="900415"/>
                  <a:pt x="4491830" y="878265"/>
                </a:cubicBezTo>
                <a:cubicBezTo>
                  <a:pt x="4383305" y="856115"/>
                  <a:pt x="4313321" y="750193"/>
                  <a:pt x="4335459" y="641684"/>
                </a:cubicBezTo>
                <a:cubicBezTo>
                  <a:pt x="4357597" y="533175"/>
                  <a:pt x="4463515" y="463164"/>
                  <a:pt x="4572040" y="485314"/>
                </a:cubicBezTo>
                <a:cubicBezTo>
                  <a:pt x="4650807" y="501388"/>
                  <a:pt x="4712329" y="562934"/>
                  <a:pt x="4728411" y="641684"/>
                </a:cubicBezTo>
                <a:lnTo>
                  <a:pt x="5855369" y="641684"/>
                </a:lnTo>
                <a:lnTo>
                  <a:pt x="5855369" y="2410326"/>
                </a:lnTo>
                <a:cubicBezTo>
                  <a:pt x="5963893" y="2432477"/>
                  <a:pt x="6033877" y="2538395"/>
                  <a:pt x="6011739" y="2646907"/>
                </a:cubicBezTo>
                <a:cubicBezTo>
                  <a:pt x="5989601" y="2755416"/>
                  <a:pt x="5883683" y="2825424"/>
                  <a:pt x="5775158" y="2803278"/>
                </a:cubicBezTo>
                <a:cubicBezTo>
                  <a:pt x="5666634" y="2781128"/>
                  <a:pt x="5596649" y="2675206"/>
                  <a:pt x="5618788" y="2566697"/>
                </a:cubicBezTo>
                <a:cubicBezTo>
                  <a:pt x="5634870" y="2487946"/>
                  <a:pt x="5696391" y="2426401"/>
                  <a:pt x="5775158" y="2410326"/>
                </a:cubicBezTo>
                <a:lnTo>
                  <a:pt x="5775158" y="721895"/>
                </a:lnTo>
                <a:lnTo>
                  <a:pt x="4728411" y="721895"/>
                </a:lnTo>
                <a:close/>
                <a:moveTo>
                  <a:pt x="8827169" y="11550316"/>
                </a:moveTo>
                <a:cubicBezTo>
                  <a:pt x="8849306" y="11441791"/>
                  <a:pt x="8955224" y="11371808"/>
                  <a:pt x="9063749" y="11393946"/>
                </a:cubicBezTo>
                <a:cubicBezTo>
                  <a:pt x="9172274" y="11416084"/>
                  <a:pt x="9242258" y="11522002"/>
                  <a:pt x="9220120" y="11630526"/>
                </a:cubicBezTo>
                <a:cubicBezTo>
                  <a:pt x="9197981" y="11739051"/>
                  <a:pt x="9092064" y="11809034"/>
                  <a:pt x="8983539" y="11786896"/>
                </a:cubicBezTo>
                <a:cubicBezTo>
                  <a:pt x="8904772" y="11770814"/>
                  <a:pt x="8843251" y="11709293"/>
                  <a:pt x="8827169" y="11630526"/>
                </a:cubicBezTo>
                <a:lnTo>
                  <a:pt x="3930316" y="11630526"/>
                </a:lnTo>
                <a:lnTo>
                  <a:pt x="3930316" y="12192000"/>
                </a:lnTo>
                <a:lnTo>
                  <a:pt x="3850105" y="12192000"/>
                </a:lnTo>
                <a:lnTo>
                  <a:pt x="3850105" y="11550316"/>
                </a:lnTo>
                <a:lnTo>
                  <a:pt x="8827169" y="11550316"/>
                </a:lnTo>
                <a:close/>
                <a:moveTo>
                  <a:pt x="9705474" y="6011779"/>
                </a:moveTo>
                <a:lnTo>
                  <a:pt x="9705474" y="6416842"/>
                </a:lnTo>
                <a:lnTo>
                  <a:pt x="10347158" y="6416842"/>
                </a:lnTo>
                <a:lnTo>
                  <a:pt x="10347158" y="7780421"/>
                </a:lnTo>
                <a:lnTo>
                  <a:pt x="9705474" y="7780421"/>
                </a:lnTo>
                <a:lnTo>
                  <a:pt x="9705474" y="10266947"/>
                </a:lnTo>
                <a:lnTo>
                  <a:pt x="11630526" y="10266947"/>
                </a:lnTo>
                <a:lnTo>
                  <a:pt x="11630526" y="12192000"/>
                </a:lnTo>
                <a:lnTo>
                  <a:pt x="11550316" y="12192000"/>
                </a:lnTo>
                <a:lnTo>
                  <a:pt x="11550316" y="10347158"/>
                </a:lnTo>
                <a:lnTo>
                  <a:pt x="9625263" y="10347158"/>
                </a:lnTo>
                <a:lnTo>
                  <a:pt x="9625263" y="7700211"/>
                </a:lnTo>
                <a:lnTo>
                  <a:pt x="10266947" y="7700211"/>
                </a:lnTo>
                <a:lnTo>
                  <a:pt x="10266947" y="6497053"/>
                </a:lnTo>
                <a:lnTo>
                  <a:pt x="9625263" y="6497053"/>
                </a:lnTo>
                <a:lnTo>
                  <a:pt x="9625263" y="6011779"/>
                </a:lnTo>
                <a:cubicBezTo>
                  <a:pt x="9516739" y="5989641"/>
                  <a:pt x="9446754" y="5883723"/>
                  <a:pt x="9468893" y="5775199"/>
                </a:cubicBezTo>
                <a:cubicBezTo>
                  <a:pt x="9491031" y="5666673"/>
                  <a:pt x="9596949" y="5596690"/>
                  <a:pt x="9705474" y="5618828"/>
                </a:cubicBezTo>
                <a:cubicBezTo>
                  <a:pt x="9813998" y="5640966"/>
                  <a:pt x="9883982" y="5746884"/>
                  <a:pt x="9861844" y="5855409"/>
                </a:cubicBezTo>
                <a:cubicBezTo>
                  <a:pt x="9845762" y="5934175"/>
                  <a:pt x="9784241" y="5995697"/>
                  <a:pt x="9705474" y="6011779"/>
                </a:cubicBezTo>
                <a:close/>
                <a:moveTo>
                  <a:pt x="2161674" y="721895"/>
                </a:moveTo>
                <a:cubicBezTo>
                  <a:pt x="2139524" y="830404"/>
                  <a:pt x="2033606" y="900415"/>
                  <a:pt x="1925093" y="878265"/>
                </a:cubicBezTo>
                <a:cubicBezTo>
                  <a:pt x="1816584" y="856115"/>
                  <a:pt x="1746576" y="750193"/>
                  <a:pt x="1768722" y="641684"/>
                </a:cubicBezTo>
                <a:cubicBezTo>
                  <a:pt x="1790873" y="533175"/>
                  <a:pt x="1896794" y="463164"/>
                  <a:pt x="2005303" y="485314"/>
                </a:cubicBezTo>
                <a:cubicBezTo>
                  <a:pt x="2084054" y="501388"/>
                  <a:pt x="2145600" y="562934"/>
                  <a:pt x="2161674" y="641684"/>
                </a:cubicBezTo>
                <a:lnTo>
                  <a:pt x="2566737" y="641684"/>
                </a:lnTo>
                <a:lnTo>
                  <a:pt x="2566737" y="80211"/>
                </a:lnTo>
                <a:lnTo>
                  <a:pt x="1925053" y="80211"/>
                </a:lnTo>
                <a:lnTo>
                  <a:pt x="1925053" y="0"/>
                </a:lnTo>
                <a:lnTo>
                  <a:pt x="2646947" y="0"/>
                </a:lnTo>
                <a:lnTo>
                  <a:pt x="2646947" y="721895"/>
                </a:lnTo>
                <a:lnTo>
                  <a:pt x="2161674" y="721895"/>
                </a:lnTo>
                <a:close/>
                <a:moveTo>
                  <a:pt x="6653463" y="2005263"/>
                </a:moveTo>
                <a:cubicBezTo>
                  <a:pt x="6631326" y="2113772"/>
                  <a:pt x="6525407" y="2183784"/>
                  <a:pt x="6416883" y="2161634"/>
                </a:cubicBezTo>
                <a:cubicBezTo>
                  <a:pt x="6308358" y="2139484"/>
                  <a:pt x="6238374" y="2033562"/>
                  <a:pt x="6260512" y="1925053"/>
                </a:cubicBezTo>
                <a:cubicBezTo>
                  <a:pt x="6282650" y="1816544"/>
                  <a:pt x="6388568" y="1746532"/>
                  <a:pt x="6497093" y="1768682"/>
                </a:cubicBezTo>
                <a:cubicBezTo>
                  <a:pt x="6575860" y="1784756"/>
                  <a:pt x="6637381" y="1846302"/>
                  <a:pt x="6653463" y="1925053"/>
                </a:cubicBezTo>
                <a:lnTo>
                  <a:pt x="7700211" y="1925053"/>
                </a:lnTo>
                <a:lnTo>
                  <a:pt x="7700211" y="0"/>
                </a:lnTo>
                <a:lnTo>
                  <a:pt x="9705474" y="0"/>
                </a:lnTo>
                <a:lnTo>
                  <a:pt x="9705474" y="80211"/>
                </a:lnTo>
                <a:lnTo>
                  <a:pt x="7780421" y="80211"/>
                </a:lnTo>
                <a:lnTo>
                  <a:pt x="7780421" y="2005263"/>
                </a:lnTo>
                <a:lnTo>
                  <a:pt x="6653463" y="2005263"/>
                </a:lnTo>
                <a:close/>
                <a:moveTo>
                  <a:pt x="4728411" y="80211"/>
                </a:moveTo>
                <a:cubicBezTo>
                  <a:pt x="4706273" y="188743"/>
                  <a:pt x="4600315" y="258770"/>
                  <a:pt x="4491790" y="236621"/>
                </a:cubicBezTo>
                <a:cubicBezTo>
                  <a:pt x="4383265" y="214472"/>
                  <a:pt x="4313241" y="108533"/>
                  <a:pt x="4335379" y="0"/>
                </a:cubicBezTo>
                <a:lnTo>
                  <a:pt x="4418397" y="0"/>
                </a:lnTo>
                <a:cubicBezTo>
                  <a:pt x="4396339" y="62683"/>
                  <a:pt x="4429266" y="131374"/>
                  <a:pt x="4491950" y="153424"/>
                </a:cubicBezTo>
                <a:cubicBezTo>
                  <a:pt x="4554635" y="175475"/>
                  <a:pt x="4623335" y="142536"/>
                  <a:pt x="4645393" y="79853"/>
                </a:cubicBezTo>
                <a:cubicBezTo>
                  <a:pt x="4654497" y="54011"/>
                  <a:pt x="4654497" y="25841"/>
                  <a:pt x="4645393" y="0"/>
                </a:cubicBezTo>
                <a:lnTo>
                  <a:pt x="7138737" y="0"/>
                </a:lnTo>
                <a:lnTo>
                  <a:pt x="7138737" y="1363579"/>
                </a:lnTo>
                <a:lnTo>
                  <a:pt x="6416842" y="1363579"/>
                </a:lnTo>
                <a:lnTo>
                  <a:pt x="6416842" y="878305"/>
                </a:lnTo>
                <a:cubicBezTo>
                  <a:pt x="6308318" y="856155"/>
                  <a:pt x="6238334" y="750237"/>
                  <a:pt x="6260472" y="641724"/>
                </a:cubicBezTo>
                <a:cubicBezTo>
                  <a:pt x="6282610" y="533216"/>
                  <a:pt x="6388528" y="463208"/>
                  <a:pt x="6497053" y="485354"/>
                </a:cubicBezTo>
                <a:cubicBezTo>
                  <a:pt x="6605577" y="507504"/>
                  <a:pt x="6675562" y="613426"/>
                  <a:pt x="6653423" y="721935"/>
                </a:cubicBezTo>
                <a:cubicBezTo>
                  <a:pt x="6637341" y="800686"/>
                  <a:pt x="6575820" y="862231"/>
                  <a:pt x="6497053" y="878305"/>
                </a:cubicBezTo>
                <a:lnTo>
                  <a:pt x="6497053" y="1283368"/>
                </a:lnTo>
                <a:lnTo>
                  <a:pt x="7058527" y="1283368"/>
                </a:lnTo>
                <a:lnTo>
                  <a:pt x="7058527" y="80211"/>
                </a:lnTo>
                <a:lnTo>
                  <a:pt x="4728411" y="80211"/>
                </a:lnTo>
                <a:close/>
                <a:moveTo>
                  <a:pt x="4728411" y="3930316"/>
                </a:moveTo>
                <a:cubicBezTo>
                  <a:pt x="4706273" y="4038841"/>
                  <a:pt x="4600355" y="4108824"/>
                  <a:pt x="4491830" y="4086686"/>
                </a:cubicBezTo>
                <a:cubicBezTo>
                  <a:pt x="4383305" y="4064548"/>
                  <a:pt x="4313321" y="3958614"/>
                  <a:pt x="4335459" y="3850105"/>
                </a:cubicBezTo>
                <a:cubicBezTo>
                  <a:pt x="4357597" y="3741597"/>
                  <a:pt x="4463515" y="3671585"/>
                  <a:pt x="4572040" y="3693735"/>
                </a:cubicBezTo>
                <a:cubicBezTo>
                  <a:pt x="4650807" y="3709809"/>
                  <a:pt x="4712329" y="3771355"/>
                  <a:pt x="4728411" y="3850105"/>
                </a:cubicBezTo>
                <a:lnTo>
                  <a:pt x="5494421" y="3850105"/>
                </a:lnTo>
                <a:lnTo>
                  <a:pt x="6777790" y="2566737"/>
                </a:lnTo>
                <a:lnTo>
                  <a:pt x="8341895" y="2566737"/>
                </a:lnTo>
                <a:lnTo>
                  <a:pt x="8341895" y="878305"/>
                </a:lnTo>
                <a:cubicBezTo>
                  <a:pt x="8233370" y="856155"/>
                  <a:pt x="8163386" y="750237"/>
                  <a:pt x="8185524" y="641724"/>
                </a:cubicBezTo>
                <a:cubicBezTo>
                  <a:pt x="8207663" y="533216"/>
                  <a:pt x="8313581" y="463208"/>
                  <a:pt x="8422105" y="485354"/>
                </a:cubicBezTo>
                <a:cubicBezTo>
                  <a:pt x="8530630" y="507504"/>
                  <a:pt x="8600614" y="613426"/>
                  <a:pt x="8578476" y="721935"/>
                </a:cubicBezTo>
                <a:cubicBezTo>
                  <a:pt x="8562394" y="800686"/>
                  <a:pt x="8500872" y="862231"/>
                  <a:pt x="8422105" y="878305"/>
                </a:cubicBezTo>
                <a:lnTo>
                  <a:pt x="8422105" y="2646948"/>
                </a:lnTo>
                <a:lnTo>
                  <a:pt x="6811077" y="2646948"/>
                </a:lnTo>
                <a:lnTo>
                  <a:pt x="5527709" y="3930316"/>
                </a:lnTo>
                <a:lnTo>
                  <a:pt x="4728411" y="3930316"/>
                </a:lnTo>
                <a:close/>
                <a:moveTo>
                  <a:pt x="5855369" y="7543801"/>
                </a:moveTo>
                <a:cubicBezTo>
                  <a:pt x="5963893" y="7565938"/>
                  <a:pt x="6033877" y="7671856"/>
                  <a:pt x="6011739" y="7780381"/>
                </a:cubicBezTo>
                <a:cubicBezTo>
                  <a:pt x="5989601" y="7888906"/>
                  <a:pt x="5883683" y="7958890"/>
                  <a:pt x="5775158" y="7936751"/>
                </a:cubicBezTo>
                <a:cubicBezTo>
                  <a:pt x="5666634" y="7914613"/>
                  <a:pt x="5596649" y="7808696"/>
                  <a:pt x="5618788" y="7700170"/>
                </a:cubicBezTo>
                <a:cubicBezTo>
                  <a:pt x="5634870" y="7621404"/>
                  <a:pt x="5696391" y="7559883"/>
                  <a:pt x="5775158" y="7543801"/>
                </a:cubicBezTo>
                <a:lnTo>
                  <a:pt x="5775158" y="4475346"/>
                </a:lnTo>
                <a:lnTo>
                  <a:pt x="7042083" y="3208421"/>
                </a:lnTo>
                <a:lnTo>
                  <a:pt x="8983579" y="3208421"/>
                </a:lnTo>
                <a:lnTo>
                  <a:pt x="8983579" y="878305"/>
                </a:lnTo>
                <a:cubicBezTo>
                  <a:pt x="8875054" y="856155"/>
                  <a:pt x="8805070" y="750237"/>
                  <a:pt x="8827208" y="641724"/>
                </a:cubicBezTo>
                <a:cubicBezTo>
                  <a:pt x="8849347" y="533216"/>
                  <a:pt x="8955265" y="463208"/>
                  <a:pt x="9063789" y="485354"/>
                </a:cubicBezTo>
                <a:cubicBezTo>
                  <a:pt x="9172314" y="507504"/>
                  <a:pt x="9242298" y="613426"/>
                  <a:pt x="9220160" y="721935"/>
                </a:cubicBezTo>
                <a:cubicBezTo>
                  <a:pt x="9204078" y="800686"/>
                  <a:pt x="9142556" y="862231"/>
                  <a:pt x="9063789" y="878305"/>
                </a:cubicBezTo>
                <a:lnTo>
                  <a:pt x="9063789" y="3288632"/>
                </a:lnTo>
                <a:lnTo>
                  <a:pt x="7074970" y="3288632"/>
                </a:lnTo>
                <a:lnTo>
                  <a:pt x="5855369" y="4508233"/>
                </a:lnTo>
                <a:lnTo>
                  <a:pt x="5855369" y="7543801"/>
                </a:lnTo>
                <a:close/>
                <a:moveTo>
                  <a:pt x="6497053" y="8827169"/>
                </a:moveTo>
                <a:cubicBezTo>
                  <a:pt x="6605577" y="8849306"/>
                  <a:pt x="6675562" y="8955225"/>
                  <a:pt x="6653423" y="9063749"/>
                </a:cubicBezTo>
                <a:cubicBezTo>
                  <a:pt x="6631285" y="9172274"/>
                  <a:pt x="6525367" y="9242258"/>
                  <a:pt x="6416842" y="9220120"/>
                </a:cubicBezTo>
                <a:cubicBezTo>
                  <a:pt x="6308318" y="9197981"/>
                  <a:pt x="6238334" y="9092064"/>
                  <a:pt x="6260472" y="8983539"/>
                </a:cubicBezTo>
                <a:cubicBezTo>
                  <a:pt x="6276554" y="8904772"/>
                  <a:pt x="6338075" y="8843251"/>
                  <a:pt x="6416842" y="8827169"/>
                </a:cubicBezTo>
                <a:lnTo>
                  <a:pt x="6416842" y="4836294"/>
                </a:lnTo>
                <a:lnTo>
                  <a:pt x="7403031" y="3850105"/>
                </a:lnTo>
                <a:lnTo>
                  <a:pt x="12035590" y="3850105"/>
                </a:lnTo>
                <a:cubicBezTo>
                  <a:pt x="12051672" y="3771327"/>
                  <a:pt x="12113234" y="3709761"/>
                  <a:pt x="12192000" y="3693695"/>
                </a:cubicBezTo>
                <a:lnTo>
                  <a:pt x="12192000" y="3776713"/>
                </a:lnTo>
                <a:cubicBezTo>
                  <a:pt x="12129316" y="3798763"/>
                  <a:pt x="12096389" y="3867455"/>
                  <a:pt x="12118446" y="3930135"/>
                </a:cubicBezTo>
                <a:cubicBezTo>
                  <a:pt x="12130519" y="3964546"/>
                  <a:pt x="12157590" y="3991605"/>
                  <a:pt x="12192000" y="4003709"/>
                </a:cubicBezTo>
                <a:lnTo>
                  <a:pt x="12192000" y="4086727"/>
                </a:lnTo>
                <a:cubicBezTo>
                  <a:pt x="12113234" y="4070644"/>
                  <a:pt x="12051672" y="4009095"/>
                  <a:pt x="12035590" y="3930316"/>
                </a:cubicBezTo>
                <a:lnTo>
                  <a:pt x="7435917" y="3930316"/>
                </a:lnTo>
                <a:lnTo>
                  <a:pt x="6497053" y="4869180"/>
                </a:lnTo>
                <a:lnTo>
                  <a:pt x="6497053" y="8827169"/>
                </a:lnTo>
                <a:close/>
                <a:moveTo>
                  <a:pt x="721895" y="6260432"/>
                </a:moveTo>
                <a:cubicBezTo>
                  <a:pt x="830404" y="6282570"/>
                  <a:pt x="900415" y="6388488"/>
                  <a:pt x="878265" y="6497012"/>
                </a:cubicBezTo>
                <a:cubicBezTo>
                  <a:pt x="856115" y="6605538"/>
                  <a:pt x="750193" y="6675521"/>
                  <a:pt x="641684" y="6653383"/>
                </a:cubicBezTo>
                <a:cubicBezTo>
                  <a:pt x="533175" y="6631245"/>
                  <a:pt x="463164" y="6525327"/>
                  <a:pt x="485314" y="6416802"/>
                </a:cubicBezTo>
                <a:cubicBezTo>
                  <a:pt x="501388" y="6338036"/>
                  <a:pt x="562934" y="6276514"/>
                  <a:pt x="641684" y="6260432"/>
                </a:cubicBezTo>
                <a:lnTo>
                  <a:pt x="641684" y="6119662"/>
                </a:lnTo>
                <a:lnTo>
                  <a:pt x="2566737" y="4194610"/>
                </a:lnTo>
                <a:lnTo>
                  <a:pt x="2566737" y="1925053"/>
                </a:lnTo>
                <a:lnTo>
                  <a:pt x="3850105" y="1925053"/>
                </a:lnTo>
                <a:lnTo>
                  <a:pt x="3850105" y="0"/>
                </a:lnTo>
                <a:lnTo>
                  <a:pt x="3930316" y="0"/>
                </a:lnTo>
                <a:lnTo>
                  <a:pt x="3930316" y="2005263"/>
                </a:lnTo>
                <a:lnTo>
                  <a:pt x="2646947" y="2005263"/>
                </a:lnTo>
                <a:lnTo>
                  <a:pt x="2646947" y="4227496"/>
                </a:lnTo>
                <a:lnTo>
                  <a:pt x="721895" y="6152549"/>
                </a:lnTo>
                <a:lnTo>
                  <a:pt x="721895" y="6260432"/>
                </a:lnTo>
                <a:close/>
                <a:moveTo>
                  <a:pt x="2005263" y="2161674"/>
                </a:moveTo>
                <a:lnTo>
                  <a:pt x="2005263" y="3906654"/>
                </a:lnTo>
                <a:lnTo>
                  <a:pt x="80211" y="5831707"/>
                </a:lnTo>
                <a:lnTo>
                  <a:pt x="80211" y="8341895"/>
                </a:lnTo>
                <a:lnTo>
                  <a:pt x="1126958" y="8341895"/>
                </a:lnTo>
                <a:cubicBezTo>
                  <a:pt x="1149108" y="8233370"/>
                  <a:pt x="1255026" y="8163386"/>
                  <a:pt x="1363539" y="8185524"/>
                </a:cubicBezTo>
                <a:cubicBezTo>
                  <a:pt x="1472048" y="8207663"/>
                  <a:pt x="1542055" y="8313581"/>
                  <a:pt x="1519909" y="8422105"/>
                </a:cubicBezTo>
                <a:cubicBezTo>
                  <a:pt x="1497759" y="8530630"/>
                  <a:pt x="1391837" y="8600614"/>
                  <a:pt x="1283328" y="8578476"/>
                </a:cubicBezTo>
                <a:cubicBezTo>
                  <a:pt x="1204578" y="8562394"/>
                  <a:pt x="1143032" y="8500872"/>
                  <a:pt x="1126958" y="8422105"/>
                </a:cubicBezTo>
                <a:lnTo>
                  <a:pt x="0" y="8422105"/>
                </a:lnTo>
                <a:lnTo>
                  <a:pt x="0" y="5798820"/>
                </a:lnTo>
                <a:lnTo>
                  <a:pt x="1925053" y="3873767"/>
                </a:lnTo>
                <a:lnTo>
                  <a:pt x="1925053" y="2161674"/>
                </a:lnTo>
                <a:cubicBezTo>
                  <a:pt x="1816544" y="2139524"/>
                  <a:pt x="1746532" y="2033606"/>
                  <a:pt x="1768682" y="1925093"/>
                </a:cubicBezTo>
                <a:cubicBezTo>
                  <a:pt x="1790832" y="1816584"/>
                  <a:pt x="1896754" y="1746576"/>
                  <a:pt x="2005263" y="1768722"/>
                </a:cubicBezTo>
                <a:cubicBezTo>
                  <a:pt x="2113772" y="1790873"/>
                  <a:pt x="2183784" y="1896794"/>
                  <a:pt x="2161634" y="2005303"/>
                </a:cubicBezTo>
                <a:cubicBezTo>
                  <a:pt x="2145559" y="2084054"/>
                  <a:pt x="2084014" y="2145600"/>
                  <a:pt x="2005263" y="2161674"/>
                </a:cubicBezTo>
                <a:close/>
                <a:moveTo>
                  <a:pt x="1363579" y="2803358"/>
                </a:moveTo>
                <a:lnTo>
                  <a:pt x="1363579" y="3585812"/>
                </a:lnTo>
                <a:lnTo>
                  <a:pt x="0" y="4949391"/>
                </a:lnTo>
                <a:lnTo>
                  <a:pt x="0" y="4836294"/>
                </a:lnTo>
                <a:lnTo>
                  <a:pt x="1283368" y="3552925"/>
                </a:lnTo>
                <a:lnTo>
                  <a:pt x="1283368" y="2803358"/>
                </a:lnTo>
                <a:cubicBezTo>
                  <a:pt x="1174860" y="2781208"/>
                  <a:pt x="1104848" y="2675290"/>
                  <a:pt x="1126998" y="2566777"/>
                </a:cubicBezTo>
                <a:cubicBezTo>
                  <a:pt x="1149148" y="2458268"/>
                  <a:pt x="1255070" y="2388261"/>
                  <a:pt x="1363579" y="2410407"/>
                </a:cubicBezTo>
                <a:cubicBezTo>
                  <a:pt x="1472088" y="2432557"/>
                  <a:pt x="1542100" y="2538479"/>
                  <a:pt x="1519949" y="2646988"/>
                </a:cubicBezTo>
                <a:cubicBezTo>
                  <a:pt x="1503875" y="2725738"/>
                  <a:pt x="1442330" y="2787284"/>
                  <a:pt x="1363579" y="2803358"/>
                </a:cubicBezTo>
                <a:close/>
                <a:moveTo>
                  <a:pt x="485274" y="1283368"/>
                </a:moveTo>
                <a:cubicBezTo>
                  <a:pt x="507424" y="1174860"/>
                  <a:pt x="613342" y="1104848"/>
                  <a:pt x="721855" y="1126998"/>
                </a:cubicBezTo>
                <a:cubicBezTo>
                  <a:pt x="830363" y="1149148"/>
                  <a:pt x="900371" y="1255070"/>
                  <a:pt x="878225" y="1363579"/>
                </a:cubicBezTo>
                <a:cubicBezTo>
                  <a:pt x="856075" y="1472088"/>
                  <a:pt x="750153" y="1542100"/>
                  <a:pt x="641644" y="1519949"/>
                </a:cubicBezTo>
                <a:cubicBezTo>
                  <a:pt x="562893" y="1503875"/>
                  <a:pt x="501348" y="1442330"/>
                  <a:pt x="485274" y="1363579"/>
                </a:cubicBezTo>
                <a:lnTo>
                  <a:pt x="377391" y="1363579"/>
                </a:lnTo>
                <a:lnTo>
                  <a:pt x="0" y="1740970"/>
                </a:lnTo>
                <a:lnTo>
                  <a:pt x="0" y="1628274"/>
                </a:lnTo>
                <a:lnTo>
                  <a:pt x="344504" y="1283368"/>
                </a:lnTo>
                <a:lnTo>
                  <a:pt x="485274" y="1283368"/>
                </a:lnTo>
                <a:close/>
                <a:moveTo>
                  <a:pt x="11145252" y="2005263"/>
                </a:moveTo>
                <a:cubicBezTo>
                  <a:pt x="11123114" y="2113772"/>
                  <a:pt x="11017197" y="2183784"/>
                  <a:pt x="10908672" y="2161634"/>
                </a:cubicBezTo>
                <a:cubicBezTo>
                  <a:pt x="10800147" y="2139484"/>
                  <a:pt x="10730163" y="2033562"/>
                  <a:pt x="10752301" y="1925053"/>
                </a:cubicBezTo>
                <a:cubicBezTo>
                  <a:pt x="10774439" y="1816544"/>
                  <a:pt x="10880358" y="1746532"/>
                  <a:pt x="10988882" y="1768682"/>
                </a:cubicBezTo>
                <a:cubicBezTo>
                  <a:pt x="11067649" y="1784756"/>
                  <a:pt x="11129170" y="1846302"/>
                  <a:pt x="11145252" y="1925053"/>
                </a:cubicBezTo>
                <a:lnTo>
                  <a:pt x="11894820" y="1925053"/>
                </a:lnTo>
                <a:lnTo>
                  <a:pt x="12192000" y="1627873"/>
                </a:lnTo>
                <a:lnTo>
                  <a:pt x="12192000" y="1740970"/>
                </a:lnTo>
                <a:lnTo>
                  <a:pt x="11927706" y="2005263"/>
                </a:lnTo>
                <a:lnTo>
                  <a:pt x="11145252" y="2005263"/>
                </a:lnTo>
                <a:close/>
                <a:moveTo>
                  <a:pt x="10503568" y="8422105"/>
                </a:moveTo>
                <a:cubicBezTo>
                  <a:pt x="10481430" y="8530630"/>
                  <a:pt x="10375512" y="8600614"/>
                  <a:pt x="10266988" y="8578476"/>
                </a:cubicBezTo>
                <a:cubicBezTo>
                  <a:pt x="10158463" y="8556338"/>
                  <a:pt x="10088479" y="8450419"/>
                  <a:pt x="10110617" y="8341895"/>
                </a:cubicBezTo>
                <a:cubicBezTo>
                  <a:pt x="10132755" y="8233370"/>
                  <a:pt x="10238673" y="8163386"/>
                  <a:pt x="10347198" y="8185524"/>
                </a:cubicBezTo>
                <a:cubicBezTo>
                  <a:pt x="10425965" y="8201607"/>
                  <a:pt x="10487486" y="8263128"/>
                  <a:pt x="10503568" y="8341895"/>
                </a:cubicBezTo>
                <a:lnTo>
                  <a:pt x="11550316" y="8341895"/>
                </a:lnTo>
                <a:lnTo>
                  <a:pt x="11550316" y="5477978"/>
                </a:lnTo>
                <a:lnTo>
                  <a:pt x="12192000" y="4836294"/>
                </a:lnTo>
                <a:lnTo>
                  <a:pt x="12192000" y="4949391"/>
                </a:lnTo>
                <a:lnTo>
                  <a:pt x="11630526" y="5510865"/>
                </a:lnTo>
                <a:lnTo>
                  <a:pt x="11630526" y="8422105"/>
                </a:lnTo>
                <a:lnTo>
                  <a:pt x="10503568" y="8422105"/>
                </a:lnTo>
                <a:close/>
                <a:moveTo>
                  <a:pt x="2161674" y="9705474"/>
                </a:moveTo>
                <a:cubicBezTo>
                  <a:pt x="2139524" y="9813998"/>
                  <a:pt x="2033606" y="9883982"/>
                  <a:pt x="1925093" y="9861844"/>
                </a:cubicBezTo>
                <a:cubicBezTo>
                  <a:pt x="1816584" y="9839706"/>
                  <a:pt x="1746576" y="9733788"/>
                  <a:pt x="1768722" y="9625263"/>
                </a:cubicBezTo>
                <a:cubicBezTo>
                  <a:pt x="1790873" y="9516739"/>
                  <a:pt x="1896794" y="9446754"/>
                  <a:pt x="2005303" y="9468893"/>
                </a:cubicBezTo>
                <a:cubicBezTo>
                  <a:pt x="2084054" y="9484975"/>
                  <a:pt x="2145600" y="9546496"/>
                  <a:pt x="2161674" y="9625263"/>
                </a:cubicBezTo>
                <a:lnTo>
                  <a:pt x="2566737" y="9625263"/>
                </a:lnTo>
                <a:lnTo>
                  <a:pt x="2566737" y="8719285"/>
                </a:lnTo>
                <a:lnTo>
                  <a:pt x="1627873" y="7780421"/>
                </a:lnTo>
                <a:lnTo>
                  <a:pt x="878305" y="7780421"/>
                </a:lnTo>
                <a:cubicBezTo>
                  <a:pt x="856155" y="7888946"/>
                  <a:pt x="750237" y="7958930"/>
                  <a:pt x="641724" y="7936792"/>
                </a:cubicBezTo>
                <a:cubicBezTo>
                  <a:pt x="533216" y="7914654"/>
                  <a:pt x="463208" y="7808735"/>
                  <a:pt x="485354" y="7700211"/>
                </a:cubicBezTo>
                <a:cubicBezTo>
                  <a:pt x="507504" y="7591686"/>
                  <a:pt x="613426" y="7521702"/>
                  <a:pt x="721935" y="7543840"/>
                </a:cubicBezTo>
                <a:cubicBezTo>
                  <a:pt x="800686" y="7559923"/>
                  <a:pt x="862231" y="7621444"/>
                  <a:pt x="878305" y="7700211"/>
                </a:cubicBezTo>
                <a:lnTo>
                  <a:pt x="1660759" y="7700211"/>
                </a:lnTo>
                <a:lnTo>
                  <a:pt x="2646947" y="8686399"/>
                </a:lnTo>
                <a:lnTo>
                  <a:pt x="2646947" y="9705474"/>
                </a:lnTo>
                <a:lnTo>
                  <a:pt x="2161674" y="9705474"/>
                </a:lnTo>
                <a:close/>
                <a:moveTo>
                  <a:pt x="8185485" y="10266947"/>
                </a:moveTo>
                <a:cubicBezTo>
                  <a:pt x="8207622" y="10158423"/>
                  <a:pt x="8313541" y="10088439"/>
                  <a:pt x="8422065" y="10110577"/>
                </a:cubicBezTo>
                <a:cubicBezTo>
                  <a:pt x="8530590" y="10132715"/>
                  <a:pt x="8600574" y="10238633"/>
                  <a:pt x="8578435" y="10347158"/>
                </a:cubicBezTo>
                <a:cubicBezTo>
                  <a:pt x="8556297" y="10455682"/>
                  <a:pt x="8450380" y="10525666"/>
                  <a:pt x="8341855" y="10503528"/>
                </a:cubicBezTo>
                <a:cubicBezTo>
                  <a:pt x="8263088" y="10487446"/>
                  <a:pt x="8201567" y="10425924"/>
                  <a:pt x="8185485" y="10347158"/>
                </a:cubicBezTo>
                <a:lnTo>
                  <a:pt x="3850105" y="10347158"/>
                </a:lnTo>
                <a:lnTo>
                  <a:pt x="3850105" y="8077200"/>
                </a:lnTo>
                <a:lnTo>
                  <a:pt x="2269958" y="6497053"/>
                </a:lnTo>
                <a:lnTo>
                  <a:pt x="1519990" y="6497053"/>
                </a:lnTo>
                <a:cubicBezTo>
                  <a:pt x="1497839" y="6605577"/>
                  <a:pt x="1391921" y="6675562"/>
                  <a:pt x="1283409" y="6653423"/>
                </a:cubicBezTo>
                <a:cubicBezTo>
                  <a:pt x="1174900" y="6631285"/>
                  <a:pt x="1104892" y="6525367"/>
                  <a:pt x="1127038" y="6416842"/>
                </a:cubicBezTo>
                <a:cubicBezTo>
                  <a:pt x="1149188" y="6308318"/>
                  <a:pt x="1255110" y="6238334"/>
                  <a:pt x="1363619" y="6260472"/>
                </a:cubicBezTo>
                <a:cubicBezTo>
                  <a:pt x="1442370" y="6276554"/>
                  <a:pt x="1503915" y="6338075"/>
                  <a:pt x="1519990" y="6416842"/>
                </a:cubicBezTo>
                <a:lnTo>
                  <a:pt x="2302042" y="6416842"/>
                </a:lnTo>
                <a:lnTo>
                  <a:pt x="3930316" y="8045116"/>
                </a:lnTo>
                <a:lnTo>
                  <a:pt x="3930316" y="10266947"/>
                </a:lnTo>
                <a:lnTo>
                  <a:pt x="8185485" y="10266947"/>
                </a:lnTo>
                <a:close/>
                <a:moveTo>
                  <a:pt x="2161674" y="10347158"/>
                </a:moveTo>
                <a:cubicBezTo>
                  <a:pt x="2139524" y="10455682"/>
                  <a:pt x="2033606" y="10525666"/>
                  <a:pt x="1925093" y="10503528"/>
                </a:cubicBezTo>
                <a:cubicBezTo>
                  <a:pt x="1816584" y="10481390"/>
                  <a:pt x="1746576" y="10375472"/>
                  <a:pt x="1768722" y="10266947"/>
                </a:cubicBezTo>
                <a:cubicBezTo>
                  <a:pt x="1790873" y="10158423"/>
                  <a:pt x="1896794" y="10088439"/>
                  <a:pt x="2005303" y="10110577"/>
                </a:cubicBezTo>
                <a:cubicBezTo>
                  <a:pt x="2084054" y="10126659"/>
                  <a:pt x="2145600" y="10188180"/>
                  <a:pt x="2161674" y="10266947"/>
                </a:cubicBezTo>
                <a:lnTo>
                  <a:pt x="3208421" y="10266947"/>
                </a:lnTo>
                <a:lnTo>
                  <a:pt x="3208421" y="8398443"/>
                </a:lnTo>
                <a:lnTo>
                  <a:pt x="1948715" y="7138737"/>
                </a:lnTo>
                <a:lnTo>
                  <a:pt x="878305" y="7138737"/>
                </a:lnTo>
                <a:cubicBezTo>
                  <a:pt x="856155" y="7247262"/>
                  <a:pt x="750237" y="7317246"/>
                  <a:pt x="641724" y="7295108"/>
                </a:cubicBezTo>
                <a:cubicBezTo>
                  <a:pt x="533216" y="7272969"/>
                  <a:pt x="463208" y="7167051"/>
                  <a:pt x="485354" y="7058527"/>
                </a:cubicBezTo>
                <a:cubicBezTo>
                  <a:pt x="507504" y="6950002"/>
                  <a:pt x="613426" y="6880018"/>
                  <a:pt x="721935" y="6902156"/>
                </a:cubicBezTo>
                <a:cubicBezTo>
                  <a:pt x="800686" y="6918238"/>
                  <a:pt x="862231" y="6979760"/>
                  <a:pt x="878305" y="7058527"/>
                </a:cubicBezTo>
                <a:lnTo>
                  <a:pt x="1981601" y="7058527"/>
                </a:lnTo>
                <a:lnTo>
                  <a:pt x="3288632" y="8365557"/>
                </a:lnTo>
                <a:lnTo>
                  <a:pt x="3288632" y="10347158"/>
                </a:lnTo>
                <a:lnTo>
                  <a:pt x="2161674" y="10347158"/>
                </a:lnTo>
                <a:close/>
                <a:moveTo>
                  <a:pt x="1363579" y="1596190"/>
                </a:moveTo>
                <a:lnTo>
                  <a:pt x="1363579" y="1660759"/>
                </a:lnTo>
                <a:lnTo>
                  <a:pt x="377391" y="2646948"/>
                </a:lnTo>
                <a:lnTo>
                  <a:pt x="0" y="2646948"/>
                </a:lnTo>
                <a:lnTo>
                  <a:pt x="0" y="2566737"/>
                </a:lnTo>
                <a:lnTo>
                  <a:pt x="344504" y="2566737"/>
                </a:lnTo>
                <a:lnTo>
                  <a:pt x="1283368" y="1627873"/>
                </a:lnTo>
                <a:lnTo>
                  <a:pt x="1283368" y="0"/>
                </a:lnTo>
                <a:lnTo>
                  <a:pt x="1363579" y="0"/>
                </a:lnTo>
                <a:lnTo>
                  <a:pt x="1363579" y="1596190"/>
                </a:lnTo>
                <a:close/>
                <a:moveTo>
                  <a:pt x="80211" y="12035590"/>
                </a:moveTo>
                <a:cubicBezTo>
                  <a:pt x="158989" y="12051672"/>
                  <a:pt x="220555" y="12113234"/>
                  <a:pt x="236621" y="12192000"/>
                </a:cubicBezTo>
                <a:lnTo>
                  <a:pt x="153603" y="12192000"/>
                </a:lnTo>
                <a:cubicBezTo>
                  <a:pt x="131496" y="12129355"/>
                  <a:pt x="62775" y="12096470"/>
                  <a:pt x="112" y="12118568"/>
                </a:cubicBezTo>
                <a:cubicBezTo>
                  <a:pt x="75" y="12118568"/>
                  <a:pt x="37" y="12118608"/>
                  <a:pt x="0" y="12118608"/>
                </a:cubicBezTo>
                <a:lnTo>
                  <a:pt x="0" y="10266947"/>
                </a:lnTo>
                <a:lnTo>
                  <a:pt x="721895" y="10266947"/>
                </a:lnTo>
                <a:lnTo>
                  <a:pt x="721895" y="12192000"/>
                </a:lnTo>
                <a:lnTo>
                  <a:pt x="641684" y="12192000"/>
                </a:lnTo>
                <a:lnTo>
                  <a:pt x="641684" y="10347158"/>
                </a:lnTo>
                <a:lnTo>
                  <a:pt x="80211" y="10347158"/>
                </a:lnTo>
                <a:lnTo>
                  <a:pt x="80211" y="12035590"/>
                </a:lnTo>
                <a:close/>
                <a:moveTo>
                  <a:pt x="1363579" y="9665368"/>
                </a:moveTo>
                <a:lnTo>
                  <a:pt x="1363579" y="12192000"/>
                </a:lnTo>
                <a:lnTo>
                  <a:pt x="1283368" y="12192000"/>
                </a:lnTo>
                <a:lnTo>
                  <a:pt x="1283368" y="9705474"/>
                </a:lnTo>
                <a:lnTo>
                  <a:pt x="0" y="9705474"/>
                </a:lnTo>
                <a:lnTo>
                  <a:pt x="0" y="9625263"/>
                </a:lnTo>
                <a:lnTo>
                  <a:pt x="1363579" y="9625263"/>
                </a:lnTo>
                <a:lnTo>
                  <a:pt x="1363579" y="9665368"/>
                </a:lnTo>
                <a:close/>
                <a:moveTo>
                  <a:pt x="681790" y="721895"/>
                </a:moveTo>
                <a:lnTo>
                  <a:pt x="0" y="721895"/>
                </a:lnTo>
                <a:lnTo>
                  <a:pt x="0" y="641684"/>
                </a:lnTo>
                <a:lnTo>
                  <a:pt x="641684" y="641684"/>
                </a:lnTo>
                <a:lnTo>
                  <a:pt x="641684" y="0"/>
                </a:lnTo>
                <a:lnTo>
                  <a:pt x="721895" y="0"/>
                </a:lnTo>
                <a:lnTo>
                  <a:pt x="721895" y="721895"/>
                </a:lnTo>
                <a:lnTo>
                  <a:pt x="681790" y="721895"/>
                </a:lnTo>
                <a:close/>
                <a:moveTo>
                  <a:pt x="11630526" y="641684"/>
                </a:moveTo>
                <a:lnTo>
                  <a:pt x="12192000" y="641684"/>
                </a:lnTo>
                <a:lnTo>
                  <a:pt x="12192000" y="721895"/>
                </a:lnTo>
                <a:lnTo>
                  <a:pt x="11550316" y="721895"/>
                </a:lnTo>
                <a:lnTo>
                  <a:pt x="11550316" y="0"/>
                </a:lnTo>
                <a:lnTo>
                  <a:pt x="11630526" y="0"/>
                </a:lnTo>
                <a:lnTo>
                  <a:pt x="11630526" y="641684"/>
                </a:lnTo>
                <a:close/>
                <a:moveTo>
                  <a:pt x="10347158" y="11590421"/>
                </a:moveTo>
                <a:lnTo>
                  <a:pt x="10347158" y="12192000"/>
                </a:lnTo>
                <a:lnTo>
                  <a:pt x="10266947" y="12192000"/>
                </a:lnTo>
                <a:lnTo>
                  <a:pt x="10266947" y="11630526"/>
                </a:lnTo>
                <a:lnTo>
                  <a:pt x="9705474" y="11630526"/>
                </a:lnTo>
                <a:lnTo>
                  <a:pt x="9705474" y="12192000"/>
                </a:lnTo>
                <a:lnTo>
                  <a:pt x="9625263" y="12192000"/>
                </a:lnTo>
                <a:lnTo>
                  <a:pt x="9625263" y="11550316"/>
                </a:lnTo>
                <a:lnTo>
                  <a:pt x="10347158" y="11550316"/>
                </a:lnTo>
                <a:lnTo>
                  <a:pt x="10347158" y="11590421"/>
                </a:lnTo>
                <a:close/>
                <a:moveTo>
                  <a:pt x="0" y="3693695"/>
                </a:moveTo>
                <a:cubicBezTo>
                  <a:pt x="109051" y="3671986"/>
                  <a:pt x="215052" y="3742792"/>
                  <a:pt x="236760" y="3851846"/>
                </a:cubicBezTo>
                <a:cubicBezTo>
                  <a:pt x="239275" y="3864479"/>
                  <a:pt x="240571" y="3877329"/>
                  <a:pt x="240632" y="3890211"/>
                </a:cubicBezTo>
                <a:cubicBezTo>
                  <a:pt x="240654" y="4000957"/>
                  <a:pt x="150894" y="4090737"/>
                  <a:pt x="40146" y="4090777"/>
                </a:cubicBezTo>
                <a:cubicBezTo>
                  <a:pt x="26662" y="4090777"/>
                  <a:pt x="13212" y="4089414"/>
                  <a:pt x="0" y="4086727"/>
                </a:cubicBezTo>
                <a:lnTo>
                  <a:pt x="0" y="4003709"/>
                </a:lnTo>
                <a:cubicBezTo>
                  <a:pt x="62683" y="4025766"/>
                  <a:pt x="131374" y="3992820"/>
                  <a:pt x="153424" y="3930135"/>
                </a:cubicBezTo>
                <a:cubicBezTo>
                  <a:pt x="175475" y="3867455"/>
                  <a:pt x="142536" y="3798763"/>
                  <a:pt x="79853" y="3776713"/>
                </a:cubicBezTo>
                <a:cubicBezTo>
                  <a:pt x="54011" y="3767621"/>
                  <a:pt x="25841" y="3767621"/>
                  <a:pt x="0" y="3776713"/>
                </a:cubicBezTo>
                <a:lnTo>
                  <a:pt x="0" y="3693695"/>
                </a:lnTo>
                <a:close/>
                <a:moveTo>
                  <a:pt x="3208421" y="10908632"/>
                </a:moveTo>
                <a:lnTo>
                  <a:pt x="3288632" y="10908632"/>
                </a:lnTo>
                <a:lnTo>
                  <a:pt x="3288632" y="12192000"/>
                </a:lnTo>
                <a:lnTo>
                  <a:pt x="3208421" y="12192000"/>
                </a:lnTo>
                <a:lnTo>
                  <a:pt x="3208421" y="10908632"/>
                </a:lnTo>
                <a:close/>
                <a:moveTo>
                  <a:pt x="4728411" y="12192000"/>
                </a:moveTo>
                <a:lnTo>
                  <a:pt x="4645393" y="12192000"/>
                </a:lnTo>
                <a:cubicBezTo>
                  <a:pt x="4623335" y="12129316"/>
                  <a:pt x="4554635" y="12096389"/>
                  <a:pt x="4491950" y="12118446"/>
                </a:cubicBezTo>
                <a:cubicBezTo>
                  <a:pt x="4457580" y="12130519"/>
                  <a:pt x="4430509" y="12157590"/>
                  <a:pt x="4418397" y="12192000"/>
                </a:cubicBezTo>
                <a:lnTo>
                  <a:pt x="4335379" y="12192000"/>
                </a:lnTo>
                <a:cubicBezTo>
                  <a:pt x="4357437" y="12083475"/>
                  <a:pt x="4463275" y="12013332"/>
                  <a:pt x="4571800" y="12035389"/>
                </a:cubicBezTo>
                <a:cubicBezTo>
                  <a:pt x="4650727" y="12051431"/>
                  <a:pt x="4712369" y="12113073"/>
                  <a:pt x="4728411" y="12192000"/>
                </a:cubicBezTo>
                <a:close/>
                <a:moveTo>
                  <a:pt x="236621" y="0"/>
                </a:moveTo>
                <a:cubicBezTo>
                  <a:pt x="258233" y="109070"/>
                  <a:pt x="187335" y="215009"/>
                  <a:pt x="78265" y="236621"/>
                </a:cubicBezTo>
                <a:cubicBezTo>
                  <a:pt x="52428" y="241740"/>
                  <a:pt x="25837" y="241740"/>
                  <a:pt x="0" y="236621"/>
                </a:cubicBezTo>
                <a:lnTo>
                  <a:pt x="0" y="153603"/>
                </a:lnTo>
                <a:cubicBezTo>
                  <a:pt x="62629" y="175807"/>
                  <a:pt x="131400" y="143035"/>
                  <a:pt x="153603" y="80406"/>
                </a:cubicBezTo>
                <a:cubicBezTo>
                  <a:pt x="162824" y="54397"/>
                  <a:pt x="162824" y="26009"/>
                  <a:pt x="153603" y="0"/>
                </a:cubicBezTo>
                <a:lnTo>
                  <a:pt x="236621" y="0"/>
                </a:lnTo>
                <a:close/>
                <a:moveTo>
                  <a:pt x="12035590" y="0"/>
                </a:moveTo>
                <a:lnTo>
                  <a:pt x="12118608" y="0"/>
                </a:lnTo>
                <a:cubicBezTo>
                  <a:pt x="12096429" y="62641"/>
                  <a:pt x="12129235" y="131394"/>
                  <a:pt x="12191880" y="153563"/>
                </a:cubicBezTo>
                <a:cubicBezTo>
                  <a:pt x="12191919" y="153577"/>
                  <a:pt x="12191960" y="153590"/>
                  <a:pt x="12192000" y="153603"/>
                </a:cubicBezTo>
                <a:lnTo>
                  <a:pt x="12192000" y="236621"/>
                </a:lnTo>
                <a:cubicBezTo>
                  <a:pt x="12083475" y="214498"/>
                  <a:pt x="12013452" y="108594"/>
                  <a:pt x="12035590" y="79"/>
                </a:cubicBezTo>
                <a:cubicBezTo>
                  <a:pt x="12035590" y="52"/>
                  <a:pt x="12035590" y="26"/>
                  <a:pt x="12035590" y="0"/>
                </a:cubicBezTo>
                <a:close/>
                <a:moveTo>
                  <a:pt x="12192000" y="12035590"/>
                </a:moveTo>
                <a:lnTo>
                  <a:pt x="12192000" y="12118608"/>
                </a:lnTo>
                <a:cubicBezTo>
                  <a:pt x="12157710" y="12130719"/>
                  <a:pt x="12130719" y="12157710"/>
                  <a:pt x="12118608" y="12192000"/>
                </a:cubicBezTo>
                <a:lnTo>
                  <a:pt x="12035590" y="12192000"/>
                </a:lnTo>
                <a:cubicBezTo>
                  <a:pt x="12051672" y="12113234"/>
                  <a:pt x="12113234" y="12051672"/>
                  <a:pt x="12192000" y="12035590"/>
                </a:cubicBezTo>
                <a:close/>
                <a:moveTo>
                  <a:pt x="3890211" y="4010526"/>
                </a:moveTo>
                <a:cubicBezTo>
                  <a:pt x="3956661" y="4010526"/>
                  <a:pt x="4010526" y="3956661"/>
                  <a:pt x="4010526" y="3890211"/>
                </a:cubicBezTo>
                <a:cubicBezTo>
                  <a:pt x="4010526" y="3823760"/>
                  <a:pt x="3956661" y="3769895"/>
                  <a:pt x="3890211" y="3769895"/>
                </a:cubicBezTo>
                <a:cubicBezTo>
                  <a:pt x="3823760" y="3769895"/>
                  <a:pt x="3769895" y="3823760"/>
                  <a:pt x="3769895" y="3890211"/>
                </a:cubicBezTo>
                <a:cubicBezTo>
                  <a:pt x="3769895" y="3956661"/>
                  <a:pt x="3823760" y="4010526"/>
                  <a:pt x="3890211" y="4010526"/>
                </a:cubicBezTo>
                <a:close/>
                <a:moveTo>
                  <a:pt x="3890211" y="3368842"/>
                </a:moveTo>
                <a:cubicBezTo>
                  <a:pt x="3956661" y="3368842"/>
                  <a:pt x="4010526" y="3314977"/>
                  <a:pt x="4010526" y="3248526"/>
                </a:cubicBezTo>
                <a:cubicBezTo>
                  <a:pt x="4010526" y="3182076"/>
                  <a:pt x="3956661" y="3128211"/>
                  <a:pt x="3890211" y="3128211"/>
                </a:cubicBezTo>
                <a:cubicBezTo>
                  <a:pt x="3823760" y="3128211"/>
                  <a:pt x="3769895" y="3182076"/>
                  <a:pt x="3769895" y="3248526"/>
                </a:cubicBezTo>
                <a:cubicBezTo>
                  <a:pt x="3769895" y="3314977"/>
                  <a:pt x="3823760" y="3368842"/>
                  <a:pt x="3890211" y="3368842"/>
                </a:cubicBezTo>
                <a:close/>
                <a:moveTo>
                  <a:pt x="4531895" y="4010526"/>
                </a:moveTo>
                <a:cubicBezTo>
                  <a:pt x="4598349" y="4010526"/>
                  <a:pt x="4652211" y="3956661"/>
                  <a:pt x="4652211" y="3890211"/>
                </a:cubicBezTo>
                <a:cubicBezTo>
                  <a:pt x="4652211" y="3823760"/>
                  <a:pt x="4598349" y="3769895"/>
                  <a:pt x="4531895" y="3769895"/>
                </a:cubicBezTo>
                <a:cubicBezTo>
                  <a:pt x="4465441" y="3769895"/>
                  <a:pt x="4411579" y="3823760"/>
                  <a:pt x="4411579" y="3890211"/>
                </a:cubicBezTo>
                <a:cubicBezTo>
                  <a:pt x="4411579" y="3956661"/>
                  <a:pt x="4465441" y="4010526"/>
                  <a:pt x="4531895" y="4010526"/>
                </a:cubicBezTo>
                <a:close/>
                <a:moveTo>
                  <a:pt x="5173579" y="4652211"/>
                </a:moveTo>
                <a:cubicBezTo>
                  <a:pt x="5240034" y="4652211"/>
                  <a:pt x="5293895" y="4598349"/>
                  <a:pt x="5293895" y="4531895"/>
                </a:cubicBezTo>
                <a:cubicBezTo>
                  <a:pt x="5293895" y="4465441"/>
                  <a:pt x="5240034" y="4411579"/>
                  <a:pt x="5173579" y="4411579"/>
                </a:cubicBezTo>
                <a:cubicBezTo>
                  <a:pt x="5107125" y="4411579"/>
                  <a:pt x="5053263" y="4465441"/>
                  <a:pt x="5053263" y="4531895"/>
                </a:cubicBezTo>
                <a:cubicBezTo>
                  <a:pt x="5053263" y="4598349"/>
                  <a:pt x="5107125" y="4652211"/>
                  <a:pt x="5173579" y="4652211"/>
                </a:cubicBezTo>
                <a:close/>
                <a:moveTo>
                  <a:pt x="5173579" y="5293895"/>
                </a:moveTo>
                <a:cubicBezTo>
                  <a:pt x="5240034" y="5293895"/>
                  <a:pt x="5293895" y="5240034"/>
                  <a:pt x="5293895" y="5173579"/>
                </a:cubicBezTo>
                <a:cubicBezTo>
                  <a:pt x="5293895" y="5107125"/>
                  <a:pt x="5240034" y="5053263"/>
                  <a:pt x="5173579" y="5053263"/>
                </a:cubicBezTo>
                <a:cubicBezTo>
                  <a:pt x="5107125" y="5053263"/>
                  <a:pt x="5053263" y="5107125"/>
                  <a:pt x="5053263" y="5173579"/>
                </a:cubicBezTo>
                <a:cubicBezTo>
                  <a:pt x="5053263" y="5240034"/>
                  <a:pt x="5107125" y="5293895"/>
                  <a:pt x="5173579" y="5293895"/>
                </a:cubicBezTo>
                <a:close/>
                <a:moveTo>
                  <a:pt x="3248526" y="6577263"/>
                </a:moveTo>
                <a:cubicBezTo>
                  <a:pt x="3314977" y="6577263"/>
                  <a:pt x="3368842" y="6523402"/>
                  <a:pt x="3368842" y="6456948"/>
                </a:cubicBezTo>
                <a:cubicBezTo>
                  <a:pt x="3368842" y="6390493"/>
                  <a:pt x="3314977" y="6336632"/>
                  <a:pt x="3248526" y="6336632"/>
                </a:cubicBezTo>
                <a:cubicBezTo>
                  <a:pt x="3182076" y="6336632"/>
                  <a:pt x="3128211" y="6390493"/>
                  <a:pt x="3128211" y="6456948"/>
                </a:cubicBezTo>
                <a:cubicBezTo>
                  <a:pt x="3128211" y="6523402"/>
                  <a:pt x="3182076" y="6577263"/>
                  <a:pt x="3248526" y="6577263"/>
                </a:cubicBezTo>
                <a:close/>
                <a:moveTo>
                  <a:pt x="3890211" y="7218948"/>
                </a:moveTo>
                <a:cubicBezTo>
                  <a:pt x="3956661" y="7218948"/>
                  <a:pt x="4010526" y="7165086"/>
                  <a:pt x="4010526" y="7098632"/>
                </a:cubicBezTo>
                <a:cubicBezTo>
                  <a:pt x="4010526" y="7032178"/>
                  <a:pt x="3956661" y="6978316"/>
                  <a:pt x="3890211" y="6978316"/>
                </a:cubicBezTo>
                <a:cubicBezTo>
                  <a:pt x="3823760" y="6978316"/>
                  <a:pt x="3769895" y="7032178"/>
                  <a:pt x="3769895" y="7098632"/>
                </a:cubicBezTo>
                <a:cubicBezTo>
                  <a:pt x="3769895" y="7165086"/>
                  <a:pt x="3823760" y="7218948"/>
                  <a:pt x="3890211" y="7218948"/>
                </a:cubicBezTo>
                <a:close/>
                <a:moveTo>
                  <a:pt x="5173579" y="9144000"/>
                </a:moveTo>
                <a:cubicBezTo>
                  <a:pt x="5240034" y="9144000"/>
                  <a:pt x="5293895" y="9090139"/>
                  <a:pt x="5293895" y="9023684"/>
                </a:cubicBezTo>
                <a:cubicBezTo>
                  <a:pt x="5293895" y="8957230"/>
                  <a:pt x="5240034" y="8903368"/>
                  <a:pt x="5173579" y="8903368"/>
                </a:cubicBezTo>
                <a:cubicBezTo>
                  <a:pt x="5107125" y="8903368"/>
                  <a:pt x="5053263" y="8957230"/>
                  <a:pt x="5053263" y="9023684"/>
                </a:cubicBezTo>
                <a:cubicBezTo>
                  <a:pt x="5053263" y="9090139"/>
                  <a:pt x="5107125" y="9144000"/>
                  <a:pt x="5173579" y="9144000"/>
                </a:cubicBezTo>
                <a:close/>
                <a:moveTo>
                  <a:pt x="4531895" y="9785684"/>
                </a:moveTo>
                <a:cubicBezTo>
                  <a:pt x="4598349" y="9785684"/>
                  <a:pt x="4652211" y="9731823"/>
                  <a:pt x="4652211" y="9665368"/>
                </a:cubicBezTo>
                <a:cubicBezTo>
                  <a:pt x="4652211" y="9598914"/>
                  <a:pt x="4598349" y="9545053"/>
                  <a:pt x="4531895" y="9545053"/>
                </a:cubicBezTo>
                <a:cubicBezTo>
                  <a:pt x="4465441" y="9545053"/>
                  <a:pt x="4411579" y="9598914"/>
                  <a:pt x="4411579" y="9665368"/>
                </a:cubicBezTo>
                <a:cubicBezTo>
                  <a:pt x="4411579" y="9731823"/>
                  <a:pt x="4465441" y="9785684"/>
                  <a:pt x="4531895" y="9785684"/>
                </a:cubicBezTo>
                <a:close/>
                <a:moveTo>
                  <a:pt x="5815263" y="9144000"/>
                </a:moveTo>
                <a:cubicBezTo>
                  <a:pt x="5881718" y="9144000"/>
                  <a:pt x="5935579" y="9090139"/>
                  <a:pt x="5935579" y="9023684"/>
                </a:cubicBezTo>
                <a:cubicBezTo>
                  <a:pt x="5935579" y="8957230"/>
                  <a:pt x="5881718" y="8903368"/>
                  <a:pt x="5815263" y="8903368"/>
                </a:cubicBezTo>
                <a:cubicBezTo>
                  <a:pt x="5748809" y="8903368"/>
                  <a:pt x="5694948" y="8957230"/>
                  <a:pt x="5694948" y="9023684"/>
                </a:cubicBezTo>
                <a:cubicBezTo>
                  <a:pt x="5694948" y="9090139"/>
                  <a:pt x="5748809" y="9144000"/>
                  <a:pt x="5815263" y="9144000"/>
                </a:cubicBezTo>
                <a:close/>
                <a:moveTo>
                  <a:pt x="5815263" y="7860632"/>
                </a:moveTo>
                <a:cubicBezTo>
                  <a:pt x="5881718" y="7860632"/>
                  <a:pt x="5935579" y="7806770"/>
                  <a:pt x="5935579" y="7740316"/>
                </a:cubicBezTo>
                <a:cubicBezTo>
                  <a:pt x="5935579" y="7673862"/>
                  <a:pt x="5881718" y="7620000"/>
                  <a:pt x="5815263" y="7620000"/>
                </a:cubicBezTo>
                <a:cubicBezTo>
                  <a:pt x="5748809" y="7620000"/>
                  <a:pt x="5694948" y="7673862"/>
                  <a:pt x="5694948" y="7740316"/>
                </a:cubicBezTo>
                <a:cubicBezTo>
                  <a:pt x="5694948" y="7806770"/>
                  <a:pt x="5748809" y="7860632"/>
                  <a:pt x="5815263" y="7860632"/>
                </a:cubicBezTo>
                <a:close/>
                <a:moveTo>
                  <a:pt x="6456948" y="9144000"/>
                </a:moveTo>
                <a:cubicBezTo>
                  <a:pt x="6523402" y="9144000"/>
                  <a:pt x="6577263" y="9090139"/>
                  <a:pt x="6577263" y="9023684"/>
                </a:cubicBezTo>
                <a:cubicBezTo>
                  <a:pt x="6577263" y="8957230"/>
                  <a:pt x="6523402" y="8903368"/>
                  <a:pt x="6456948" y="8903368"/>
                </a:cubicBezTo>
                <a:cubicBezTo>
                  <a:pt x="6390493" y="8903368"/>
                  <a:pt x="6336632" y="8957230"/>
                  <a:pt x="6336632" y="9023684"/>
                </a:cubicBezTo>
                <a:cubicBezTo>
                  <a:pt x="6336632" y="9090139"/>
                  <a:pt x="6390493" y="9144000"/>
                  <a:pt x="6456948" y="9144000"/>
                </a:cubicBezTo>
                <a:close/>
                <a:moveTo>
                  <a:pt x="7740316" y="9785684"/>
                </a:moveTo>
                <a:cubicBezTo>
                  <a:pt x="7806770" y="9785684"/>
                  <a:pt x="7860632" y="9731823"/>
                  <a:pt x="7860632" y="9665368"/>
                </a:cubicBezTo>
                <a:cubicBezTo>
                  <a:pt x="7860632" y="9598914"/>
                  <a:pt x="7806770" y="9545053"/>
                  <a:pt x="7740316" y="9545053"/>
                </a:cubicBezTo>
                <a:cubicBezTo>
                  <a:pt x="7673862" y="9545053"/>
                  <a:pt x="7620000" y="9598914"/>
                  <a:pt x="7620000" y="9665368"/>
                </a:cubicBezTo>
                <a:cubicBezTo>
                  <a:pt x="7620000" y="9731823"/>
                  <a:pt x="7673862" y="9785684"/>
                  <a:pt x="7740316" y="9785684"/>
                </a:cubicBezTo>
                <a:close/>
                <a:moveTo>
                  <a:pt x="7740316" y="9144000"/>
                </a:moveTo>
                <a:cubicBezTo>
                  <a:pt x="7806770" y="9144000"/>
                  <a:pt x="7860632" y="9090139"/>
                  <a:pt x="7860632" y="9023684"/>
                </a:cubicBezTo>
                <a:cubicBezTo>
                  <a:pt x="7860632" y="8957230"/>
                  <a:pt x="7806770" y="8903368"/>
                  <a:pt x="7740316" y="8903368"/>
                </a:cubicBezTo>
                <a:cubicBezTo>
                  <a:pt x="7673862" y="8903368"/>
                  <a:pt x="7620000" y="8957230"/>
                  <a:pt x="7620000" y="9023684"/>
                </a:cubicBezTo>
                <a:cubicBezTo>
                  <a:pt x="7620000" y="9090139"/>
                  <a:pt x="7673862" y="9144000"/>
                  <a:pt x="7740316" y="9144000"/>
                </a:cubicBezTo>
                <a:close/>
                <a:moveTo>
                  <a:pt x="7098632" y="6577263"/>
                </a:moveTo>
                <a:cubicBezTo>
                  <a:pt x="7165086" y="6577263"/>
                  <a:pt x="7218948" y="6523402"/>
                  <a:pt x="7218948" y="6456948"/>
                </a:cubicBezTo>
                <a:cubicBezTo>
                  <a:pt x="7218948" y="6390493"/>
                  <a:pt x="7165086" y="6336632"/>
                  <a:pt x="7098632" y="6336632"/>
                </a:cubicBezTo>
                <a:cubicBezTo>
                  <a:pt x="7032178" y="6336632"/>
                  <a:pt x="6978316" y="6390493"/>
                  <a:pt x="6978316" y="6456948"/>
                </a:cubicBezTo>
                <a:cubicBezTo>
                  <a:pt x="6978316" y="6523402"/>
                  <a:pt x="7032178" y="6577263"/>
                  <a:pt x="7098632" y="6577263"/>
                </a:cubicBezTo>
                <a:close/>
                <a:moveTo>
                  <a:pt x="7740316" y="6577263"/>
                </a:moveTo>
                <a:cubicBezTo>
                  <a:pt x="7806770" y="6577263"/>
                  <a:pt x="7860632" y="6523402"/>
                  <a:pt x="7860632" y="6456948"/>
                </a:cubicBezTo>
                <a:cubicBezTo>
                  <a:pt x="7860632" y="6390493"/>
                  <a:pt x="7806770" y="6336632"/>
                  <a:pt x="7740316" y="6336632"/>
                </a:cubicBezTo>
                <a:cubicBezTo>
                  <a:pt x="7673862" y="6336632"/>
                  <a:pt x="7620000" y="6390493"/>
                  <a:pt x="7620000" y="6456948"/>
                </a:cubicBezTo>
                <a:cubicBezTo>
                  <a:pt x="7620000" y="6523402"/>
                  <a:pt x="7673862" y="6577263"/>
                  <a:pt x="7740316" y="6577263"/>
                </a:cubicBezTo>
                <a:close/>
                <a:moveTo>
                  <a:pt x="8382000" y="10427368"/>
                </a:moveTo>
                <a:cubicBezTo>
                  <a:pt x="8448454" y="10427368"/>
                  <a:pt x="8502316" y="10373508"/>
                  <a:pt x="8502316" y="10307053"/>
                </a:cubicBezTo>
                <a:cubicBezTo>
                  <a:pt x="8502316" y="10240598"/>
                  <a:pt x="8448454" y="10186737"/>
                  <a:pt x="8382000" y="10186737"/>
                </a:cubicBezTo>
                <a:cubicBezTo>
                  <a:pt x="8315546" y="10186737"/>
                  <a:pt x="8261684" y="10240598"/>
                  <a:pt x="8261684" y="10307053"/>
                </a:cubicBezTo>
                <a:cubicBezTo>
                  <a:pt x="8261684" y="10373508"/>
                  <a:pt x="8315546" y="10427368"/>
                  <a:pt x="8382000" y="10427368"/>
                </a:cubicBezTo>
                <a:close/>
                <a:moveTo>
                  <a:pt x="8382000" y="11069053"/>
                </a:moveTo>
                <a:cubicBezTo>
                  <a:pt x="8448454" y="11069053"/>
                  <a:pt x="8502316" y="11015192"/>
                  <a:pt x="8502316" y="10948737"/>
                </a:cubicBezTo>
                <a:cubicBezTo>
                  <a:pt x="8502316" y="10882282"/>
                  <a:pt x="8448454" y="10828421"/>
                  <a:pt x="8382000" y="10828421"/>
                </a:cubicBezTo>
                <a:cubicBezTo>
                  <a:pt x="8315546" y="10828421"/>
                  <a:pt x="8261684" y="10882282"/>
                  <a:pt x="8261684" y="10948737"/>
                </a:cubicBezTo>
                <a:cubicBezTo>
                  <a:pt x="8261684" y="11015192"/>
                  <a:pt x="8315546" y="11069053"/>
                  <a:pt x="8382000" y="11069053"/>
                </a:cubicBezTo>
                <a:close/>
                <a:moveTo>
                  <a:pt x="9023684" y="11710737"/>
                </a:moveTo>
                <a:cubicBezTo>
                  <a:pt x="9090139" y="11710737"/>
                  <a:pt x="9144000" y="11656876"/>
                  <a:pt x="9144000" y="11590421"/>
                </a:cubicBezTo>
                <a:cubicBezTo>
                  <a:pt x="9144000" y="11523966"/>
                  <a:pt x="9090139" y="11470105"/>
                  <a:pt x="9023684" y="11470105"/>
                </a:cubicBezTo>
                <a:cubicBezTo>
                  <a:pt x="8957230" y="11470105"/>
                  <a:pt x="8903368" y="11523966"/>
                  <a:pt x="8903368" y="11590421"/>
                </a:cubicBezTo>
                <a:cubicBezTo>
                  <a:pt x="8903368" y="11656876"/>
                  <a:pt x="8957230" y="11710737"/>
                  <a:pt x="9023684" y="11710737"/>
                </a:cubicBezTo>
                <a:close/>
                <a:moveTo>
                  <a:pt x="9665368" y="5935579"/>
                </a:moveTo>
                <a:cubicBezTo>
                  <a:pt x="9731823" y="5935579"/>
                  <a:pt x="9785684" y="5881718"/>
                  <a:pt x="9785684" y="5815263"/>
                </a:cubicBezTo>
                <a:cubicBezTo>
                  <a:pt x="9785684" y="5748809"/>
                  <a:pt x="9731823" y="5694948"/>
                  <a:pt x="9665368" y="5694948"/>
                </a:cubicBezTo>
                <a:cubicBezTo>
                  <a:pt x="9598914" y="5694948"/>
                  <a:pt x="9545053" y="5748809"/>
                  <a:pt x="9545053" y="5815263"/>
                </a:cubicBezTo>
                <a:cubicBezTo>
                  <a:pt x="9545053" y="5881718"/>
                  <a:pt x="9598914" y="5935579"/>
                  <a:pt x="9665368" y="5935579"/>
                </a:cubicBezTo>
                <a:close/>
                <a:moveTo>
                  <a:pt x="9665368" y="7218948"/>
                </a:moveTo>
                <a:cubicBezTo>
                  <a:pt x="9731823" y="7218948"/>
                  <a:pt x="9785684" y="7165086"/>
                  <a:pt x="9785684" y="7098632"/>
                </a:cubicBezTo>
                <a:cubicBezTo>
                  <a:pt x="9785684" y="7032178"/>
                  <a:pt x="9731823" y="6978316"/>
                  <a:pt x="9665368" y="6978316"/>
                </a:cubicBezTo>
                <a:cubicBezTo>
                  <a:pt x="9598914" y="6978316"/>
                  <a:pt x="9545053" y="7032178"/>
                  <a:pt x="9545053" y="7098632"/>
                </a:cubicBezTo>
                <a:cubicBezTo>
                  <a:pt x="9545053" y="7165086"/>
                  <a:pt x="9598914" y="7218948"/>
                  <a:pt x="9665368" y="7218948"/>
                </a:cubicBezTo>
                <a:close/>
                <a:moveTo>
                  <a:pt x="10307053" y="5935579"/>
                </a:moveTo>
                <a:cubicBezTo>
                  <a:pt x="10373508" y="5935579"/>
                  <a:pt x="10427368" y="5881718"/>
                  <a:pt x="10427368" y="5815263"/>
                </a:cubicBezTo>
                <a:cubicBezTo>
                  <a:pt x="10427368" y="5748809"/>
                  <a:pt x="10373508" y="5694948"/>
                  <a:pt x="10307053" y="5694948"/>
                </a:cubicBezTo>
                <a:cubicBezTo>
                  <a:pt x="10240598" y="5694948"/>
                  <a:pt x="10186737" y="5748809"/>
                  <a:pt x="10186737" y="5815263"/>
                </a:cubicBezTo>
                <a:cubicBezTo>
                  <a:pt x="10186737" y="5881718"/>
                  <a:pt x="10240598" y="5935579"/>
                  <a:pt x="10307053" y="5935579"/>
                </a:cubicBezTo>
                <a:close/>
                <a:moveTo>
                  <a:pt x="10948737" y="5293895"/>
                </a:moveTo>
                <a:cubicBezTo>
                  <a:pt x="11015192" y="5293895"/>
                  <a:pt x="11069053" y="5240034"/>
                  <a:pt x="11069053" y="5173579"/>
                </a:cubicBezTo>
                <a:cubicBezTo>
                  <a:pt x="11069053" y="5107125"/>
                  <a:pt x="11015192" y="5053263"/>
                  <a:pt x="10948737" y="5053263"/>
                </a:cubicBezTo>
                <a:cubicBezTo>
                  <a:pt x="10882282" y="5053263"/>
                  <a:pt x="10828421" y="5107125"/>
                  <a:pt x="10828421" y="5173579"/>
                </a:cubicBezTo>
                <a:cubicBezTo>
                  <a:pt x="10828421" y="5240034"/>
                  <a:pt x="10882282" y="5293895"/>
                  <a:pt x="10948737" y="5293895"/>
                </a:cubicBezTo>
                <a:close/>
                <a:moveTo>
                  <a:pt x="7098632" y="5293895"/>
                </a:moveTo>
                <a:cubicBezTo>
                  <a:pt x="7165086" y="5293895"/>
                  <a:pt x="7218948" y="5240034"/>
                  <a:pt x="7218948" y="5173579"/>
                </a:cubicBezTo>
                <a:cubicBezTo>
                  <a:pt x="7218948" y="5107125"/>
                  <a:pt x="7165086" y="5053263"/>
                  <a:pt x="7098632" y="5053263"/>
                </a:cubicBezTo>
                <a:cubicBezTo>
                  <a:pt x="7032178" y="5053263"/>
                  <a:pt x="6978316" y="5107125"/>
                  <a:pt x="6978316" y="5173579"/>
                </a:cubicBezTo>
                <a:cubicBezTo>
                  <a:pt x="6978316" y="5240034"/>
                  <a:pt x="7032178" y="5293895"/>
                  <a:pt x="7098632" y="5293895"/>
                </a:cubicBezTo>
                <a:close/>
                <a:moveTo>
                  <a:pt x="7098632" y="5935579"/>
                </a:moveTo>
                <a:cubicBezTo>
                  <a:pt x="7165086" y="5935579"/>
                  <a:pt x="7218948" y="5881718"/>
                  <a:pt x="7218948" y="5815263"/>
                </a:cubicBezTo>
                <a:cubicBezTo>
                  <a:pt x="7218948" y="5748809"/>
                  <a:pt x="7165086" y="5694948"/>
                  <a:pt x="7098632" y="5694948"/>
                </a:cubicBezTo>
                <a:cubicBezTo>
                  <a:pt x="7032178" y="5694948"/>
                  <a:pt x="6978316" y="5748809"/>
                  <a:pt x="6978316" y="5815263"/>
                </a:cubicBezTo>
                <a:cubicBezTo>
                  <a:pt x="6978316" y="5881718"/>
                  <a:pt x="7032178" y="5935579"/>
                  <a:pt x="7098632" y="5935579"/>
                </a:cubicBezTo>
                <a:close/>
                <a:moveTo>
                  <a:pt x="7740316" y="4652211"/>
                </a:moveTo>
                <a:cubicBezTo>
                  <a:pt x="7806770" y="4652211"/>
                  <a:pt x="7860632" y="4598349"/>
                  <a:pt x="7860632" y="4531895"/>
                </a:cubicBezTo>
                <a:cubicBezTo>
                  <a:pt x="7860632" y="4465441"/>
                  <a:pt x="7806770" y="4411579"/>
                  <a:pt x="7740316" y="4411579"/>
                </a:cubicBezTo>
                <a:cubicBezTo>
                  <a:pt x="7673862" y="4411579"/>
                  <a:pt x="7620000" y="4465441"/>
                  <a:pt x="7620000" y="4531895"/>
                </a:cubicBezTo>
                <a:cubicBezTo>
                  <a:pt x="7620000" y="4598349"/>
                  <a:pt x="7673862" y="4652211"/>
                  <a:pt x="7740316" y="4652211"/>
                </a:cubicBezTo>
                <a:close/>
                <a:moveTo>
                  <a:pt x="11590421" y="4652211"/>
                </a:moveTo>
                <a:cubicBezTo>
                  <a:pt x="11656876" y="4652211"/>
                  <a:pt x="11710737" y="4598349"/>
                  <a:pt x="11710737" y="4531895"/>
                </a:cubicBezTo>
                <a:cubicBezTo>
                  <a:pt x="11710737" y="4465441"/>
                  <a:pt x="11656876" y="4411579"/>
                  <a:pt x="11590421" y="4411579"/>
                </a:cubicBezTo>
                <a:cubicBezTo>
                  <a:pt x="11523966" y="4411579"/>
                  <a:pt x="11470105" y="4465441"/>
                  <a:pt x="11470105" y="4531895"/>
                </a:cubicBezTo>
                <a:cubicBezTo>
                  <a:pt x="11470105" y="4598349"/>
                  <a:pt x="11523966" y="4652211"/>
                  <a:pt x="11590421" y="4652211"/>
                </a:cubicBezTo>
                <a:close/>
                <a:moveTo>
                  <a:pt x="10948737" y="2085474"/>
                </a:moveTo>
                <a:cubicBezTo>
                  <a:pt x="11015192" y="2085474"/>
                  <a:pt x="11069053" y="2031608"/>
                  <a:pt x="11069053" y="1965158"/>
                </a:cubicBezTo>
                <a:cubicBezTo>
                  <a:pt x="11069053" y="1898708"/>
                  <a:pt x="11015192" y="1844842"/>
                  <a:pt x="10948737" y="1844842"/>
                </a:cubicBezTo>
                <a:cubicBezTo>
                  <a:pt x="10882282" y="1844842"/>
                  <a:pt x="10828421" y="1898708"/>
                  <a:pt x="10828421" y="1965158"/>
                </a:cubicBezTo>
                <a:cubicBezTo>
                  <a:pt x="10828421" y="2031608"/>
                  <a:pt x="10882282" y="2085474"/>
                  <a:pt x="10948737" y="2085474"/>
                </a:cubicBezTo>
                <a:close/>
                <a:moveTo>
                  <a:pt x="11590421" y="1443790"/>
                </a:moveTo>
                <a:cubicBezTo>
                  <a:pt x="11656876" y="1443790"/>
                  <a:pt x="11710737" y="1389924"/>
                  <a:pt x="11710737" y="1323474"/>
                </a:cubicBezTo>
                <a:cubicBezTo>
                  <a:pt x="11710737" y="1257023"/>
                  <a:pt x="11656876" y="1203158"/>
                  <a:pt x="11590421" y="1203158"/>
                </a:cubicBezTo>
                <a:cubicBezTo>
                  <a:pt x="11523966" y="1203158"/>
                  <a:pt x="11470105" y="1257023"/>
                  <a:pt x="11470105" y="1323474"/>
                </a:cubicBezTo>
                <a:cubicBezTo>
                  <a:pt x="11470105" y="1389924"/>
                  <a:pt x="11523966" y="1443790"/>
                  <a:pt x="11590421" y="1443790"/>
                </a:cubicBezTo>
                <a:close/>
                <a:moveTo>
                  <a:pt x="10307053" y="1443790"/>
                </a:moveTo>
                <a:cubicBezTo>
                  <a:pt x="10373508" y="1443790"/>
                  <a:pt x="10427368" y="1389924"/>
                  <a:pt x="10427368" y="1323474"/>
                </a:cubicBezTo>
                <a:cubicBezTo>
                  <a:pt x="10427368" y="1257023"/>
                  <a:pt x="10373508" y="1203158"/>
                  <a:pt x="10307053" y="1203158"/>
                </a:cubicBezTo>
                <a:cubicBezTo>
                  <a:pt x="10240598" y="1203158"/>
                  <a:pt x="10186737" y="1257023"/>
                  <a:pt x="10186737" y="1323474"/>
                </a:cubicBezTo>
                <a:cubicBezTo>
                  <a:pt x="10186737" y="1389924"/>
                  <a:pt x="10240598" y="1443790"/>
                  <a:pt x="10307053" y="1443790"/>
                </a:cubicBezTo>
                <a:close/>
                <a:moveTo>
                  <a:pt x="10307053" y="802105"/>
                </a:moveTo>
                <a:cubicBezTo>
                  <a:pt x="10373508" y="802105"/>
                  <a:pt x="10427368" y="748240"/>
                  <a:pt x="10427368" y="681790"/>
                </a:cubicBezTo>
                <a:cubicBezTo>
                  <a:pt x="10427368" y="615339"/>
                  <a:pt x="10373508" y="561474"/>
                  <a:pt x="10307053" y="561474"/>
                </a:cubicBezTo>
                <a:cubicBezTo>
                  <a:pt x="10240598" y="561474"/>
                  <a:pt x="10186737" y="615339"/>
                  <a:pt x="10186737" y="681790"/>
                </a:cubicBezTo>
                <a:cubicBezTo>
                  <a:pt x="10186737" y="748240"/>
                  <a:pt x="10240598" y="802105"/>
                  <a:pt x="10307053" y="802105"/>
                </a:cubicBezTo>
                <a:close/>
                <a:moveTo>
                  <a:pt x="9665368" y="802105"/>
                </a:moveTo>
                <a:cubicBezTo>
                  <a:pt x="9731823" y="802105"/>
                  <a:pt x="9785684" y="748240"/>
                  <a:pt x="9785684" y="681790"/>
                </a:cubicBezTo>
                <a:cubicBezTo>
                  <a:pt x="9785684" y="615339"/>
                  <a:pt x="9731823" y="561474"/>
                  <a:pt x="9665368" y="561474"/>
                </a:cubicBezTo>
                <a:cubicBezTo>
                  <a:pt x="9598914" y="561474"/>
                  <a:pt x="9545053" y="615339"/>
                  <a:pt x="9545053" y="681790"/>
                </a:cubicBezTo>
                <a:cubicBezTo>
                  <a:pt x="9545053" y="748240"/>
                  <a:pt x="9598914" y="802105"/>
                  <a:pt x="9665368" y="802105"/>
                </a:cubicBezTo>
                <a:close/>
                <a:moveTo>
                  <a:pt x="9023684" y="802105"/>
                </a:moveTo>
                <a:cubicBezTo>
                  <a:pt x="9090139" y="802105"/>
                  <a:pt x="9144000" y="748240"/>
                  <a:pt x="9144000" y="681790"/>
                </a:cubicBezTo>
                <a:cubicBezTo>
                  <a:pt x="9144000" y="615339"/>
                  <a:pt x="9090139" y="561474"/>
                  <a:pt x="9023684" y="561474"/>
                </a:cubicBezTo>
                <a:cubicBezTo>
                  <a:pt x="8957230" y="561474"/>
                  <a:pt x="8903368" y="615339"/>
                  <a:pt x="8903368" y="681790"/>
                </a:cubicBezTo>
                <a:cubicBezTo>
                  <a:pt x="8903368" y="748240"/>
                  <a:pt x="8957230" y="802105"/>
                  <a:pt x="9023684" y="802105"/>
                </a:cubicBezTo>
                <a:close/>
                <a:moveTo>
                  <a:pt x="8382000" y="802105"/>
                </a:moveTo>
                <a:cubicBezTo>
                  <a:pt x="8448454" y="802105"/>
                  <a:pt x="8502316" y="748240"/>
                  <a:pt x="8502316" y="681790"/>
                </a:cubicBezTo>
                <a:cubicBezTo>
                  <a:pt x="8502316" y="615339"/>
                  <a:pt x="8448454" y="561474"/>
                  <a:pt x="8382000" y="561474"/>
                </a:cubicBezTo>
                <a:cubicBezTo>
                  <a:pt x="8315546" y="561474"/>
                  <a:pt x="8261684" y="615339"/>
                  <a:pt x="8261684" y="681790"/>
                </a:cubicBezTo>
                <a:cubicBezTo>
                  <a:pt x="8261684" y="748240"/>
                  <a:pt x="8315546" y="802105"/>
                  <a:pt x="8382000" y="802105"/>
                </a:cubicBezTo>
                <a:close/>
                <a:moveTo>
                  <a:pt x="1965158" y="1443790"/>
                </a:moveTo>
                <a:cubicBezTo>
                  <a:pt x="2031608" y="1443790"/>
                  <a:pt x="2085474" y="1389924"/>
                  <a:pt x="2085474" y="1323474"/>
                </a:cubicBezTo>
                <a:cubicBezTo>
                  <a:pt x="2085474" y="1257023"/>
                  <a:pt x="2031608" y="1203158"/>
                  <a:pt x="1965158" y="1203158"/>
                </a:cubicBezTo>
                <a:cubicBezTo>
                  <a:pt x="1898708" y="1203158"/>
                  <a:pt x="1844842" y="1257023"/>
                  <a:pt x="1844842" y="1323474"/>
                </a:cubicBezTo>
                <a:cubicBezTo>
                  <a:pt x="1844842" y="1389924"/>
                  <a:pt x="1898708" y="1443790"/>
                  <a:pt x="1965158" y="1443790"/>
                </a:cubicBezTo>
                <a:close/>
                <a:moveTo>
                  <a:pt x="681790" y="1443790"/>
                </a:moveTo>
                <a:cubicBezTo>
                  <a:pt x="748240" y="1443790"/>
                  <a:pt x="802105" y="1389924"/>
                  <a:pt x="802105" y="1323474"/>
                </a:cubicBezTo>
                <a:cubicBezTo>
                  <a:pt x="802105" y="1257023"/>
                  <a:pt x="748240" y="1203158"/>
                  <a:pt x="681790" y="1203158"/>
                </a:cubicBezTo>
                <a:cubicBezTo>
                  <a:pt x="615339" y="1203158"/>
                  <a:pt x="561474" y="1257023"/>
                  <a:pt x="561474" y="1323474"/>
                </a:cubicBezTo>
                <a:cubicBezTo>
                  <a:pt x="561474" y="1389924"/>
                  <a:pt x="615339" y="1443790"/>
                  <a:pt x="681790" y="1443790"/>
                </a:cubicBezTo>
                <a:close/>
                <a:moveTo>
                  <a:pt x="1965158" y="2085474"/>
                </a:moveTo>
                <a:cubicBezTo>
                  <a:pt x="2031608" y="2085474"/>
                  <a:pt x="2085474" y="2031608"/>
                  <a:pt x="2085474" y="1965158"/>
                </a:cubicBezTo>
                <a:cubicBezTo>
                  <a:pt x="2085474" y="1898708"/>
                  <a:pt x="2031608" y="1844842"/>
                  <a:pt x="1965158" y="1844842"/>
                </a:cubicBezTo>
                <a:cubicBezTo>
                  <a:pt x="1898708" y="1844842"/>
                  <a:pt x="1844842" y="1898708"/>
                  <a:pt x="1844842" y="1965158"/>
                </a:cubicBezTo>
                <a:cubicBezTo>
                  <a:pt x="1844842" y="2031608"/>
                  <a:pt x="1898708" y="2085474"/>
                  <a:pt x="1965158" y="2085474"/>
                </a:cubicBezTo>
                <a:close/>
                <a:moveTo>
                  <a:pt x="1323474" y="2727158"/>
                </a:moveTo>
                <a:cubicBezTo>
                  <a:pt x="1389924" y="2727158"/>
                  <a:pt x="1443790" y="2673293"/>
                  <a:pt x="1443790" y="2606842"/>
                </a:cubicBezTo>
                <a:cubicBezTo>
                  <a:pt x="1443790" y="2540392"/>
                  <a:pt x="1389924" y="2486526"/>
                  <a:pt x="1323474" y="2486526"/>
                </a:cubicBezTo>
                <a:cubicBezTo>
                  <a:pt x="1257023" y="2486526"/>
                  <a:pt x="1203158" y="2540392"/>
                  <a:pt x="1203158" y="2606842"/>
                </a:cubicBezTo>
                <a:cubicBezTo>
                  <a:pt x="1203158" y="2673293"/>
                  <a:pt x="1257023" y="2727158"/>
                  <a:pt x="1323474" y="2727158"/>
                </a:cubicBezTo>
                <a:close/>
                <a:moveTo>
                  <a:pt x="1965158" y="802105"/>
                </a:moveTo>
                <a:cubicBezTo>
                  <a:pt x="2031608" y="802105"/>
                  <a:pt x="2085474" y="748240"/>
                  <a:pt x="2085474" y="681790"/>
                </a:cubicBezTo>
                <a:cubicBezTo>
                  <a:pt x="2085474" y="615339"/>
                  <a:pt x="2031608" y="561474"/>
                  <a:pt x="1965158" y="561474"/>
                </a:cubicBezTo>
                <a:cubicBezTo>
                  <a:pt x="1898708" y="561474"/>
                  <a:pt x="1844842" y="615339"/>
                  <a:pt x="1844842" y="681790"/>
                </a:cubicBezTo>
                <a:cubicBezTo>
                  <a:pt x="1844842" y="748240"/>
                  <a:pt x="1898708" y="802105"/>
                  <a:pt x="1965158" y="802105"/>
                </a:cubicBezTo>
                <a:close/>
                <a:moveTo>
                  <a:pt x="1965158" y="10427368"/>
                </a:moveTo>
                <a:cubicBezTo>
                  <a:pt x="2031608" y="10427368"/>
                  <a:pt x="2085474" y="10373508"/>
                  <a:pt x="2085474" y="10307053"/>
                </a:cubicBezTo>
                <a:cubicBezTo>
                  <a:pt x="2085474" y="10240598"/>
                  <a:pt x="2031608" y="10186737"/>
                  <a:pt x="1965158" y="10186737"/>
                </a:cubicBezTo>
                <a:cubicBezTo>
                  <a:pt x="1898708" y="10186737"/>
                  <a:pt x="1844842" y="10240598"/>
                  <a:pt x="1844842" y="10307053"/>
                </a:cubicBezTo>
                <a:cubicBezTo>
                  <a:pt x="1844842" y="10373508"/>
                  <a:pt x="1898708" y="10427368"/>
                  <a:pt x="1965158" y="10427368"/>
                </a:cubicBezTo>
                <a:close/>
                <a:moveTo>
                  <a:pt x="2606842" y="11710737"/>
                </a:moveTo>
                <a:cubicBezTo>
                  <a:pt x="2673293" y="11710737"/>
                  <a:pt x="2727158" y="11656876"/>
                  <a:pt x="2727158" y="11590421"/>
                </a:cubicBezTo>
                <a:cubicBezTo>
                  <a:pt x="2727158" y="11523966"/>
                  <a:pt x="2673293" y="11470105"/>
                  <a:pt x="2606842" y="11470105"/>
                </a:cubicBezTo>
                <a:cubicBezTo>
                  <a:pt x="2540392" y="11470105"/>
                  <a:pt x="2486526" y="11523966"/>
                  <a:pt x="2486526" y="11590421"/>
                </a:cubicBezTo>
                <a:cubicBezTo>
                  <a:pt x="2486526" y="11656876"/>
                  <a:pt x="2540392" y="11710737"/>
                  <a:pt x="2606842" y="11710737"/>
                </a:cubicBezTo>
                <a:close/>
                <a:moveTo>
                  <a:pt x="1965158" y="9144000"/>
                </a:moveTo>
                <a:cubicBezTo>
                  <a:pt x="2031608" y="9144000"/>
                  <a:pt x="2085474" y="9090139"/>
                  <a:pt x="2085474" y="9023684"/>
                </a:cubicBezTo>
                <a:cubicBezTo>
                  <a:pt x="2085474" y="8957230"/>
                  <a:pt x="2031608" y="8903368"/>
                  <a:pt x="1965158" y="8903368"/>
                </a:cubicBezTo>
                <a:cubicBezTo>
                  <a:pt x="1898708" y="8903368"/>
                  <a:pt x="1844842" y="8957230"/>
                  <a:pt x="1844842" y="9023684"/>
                </a:cubicBezTo>
                <a:cubicBezTo>
                  <a:pt x="1844842" y="9090139"/>
                  <a:pt x="1898708" y="9144000"/>
                  <a:pt x="1965158" y="9144000"/>
                </a:cubicBezTo>
                <a:close/>
                <a:moveTo>
                  <a:pt x="1965158" y="9785684"/>
                </a:moveTo>
                <a:cubicBezTo>
                  <a:pt x="2031608" y="9785684"/>
                  <a:pt x="2085474" y="9731823"/>
                  <a:pt x="2085474" y="9665368"/>
                </a:cubicBezTo>
                <a:cubicBezTo>
                  <a:pt x="2085474" y="9598914"/>
                  <a:pt x="2031608" y="9545053"/>
                  <a:pt x="1965158" y="9545053"/>
                </a:cubicBezTo>
                <a:cubicBezTo>
                  <a:pt x="1898708" y="9545053"/>
                  <a:pt x="1844842" y="9598914"/>
                  <a:pt x="1844842" y="9665368"/>
                </a:cubicBezTo>
                <a:cubicBezTo>
                  <a:pt x="1844842" y="9731823"/>
                  <a:pt x="1898708" y="9785684"/>
                  <a:pt x="1965158" y="9785684"/>
                </a:cubicBezTo>
                <a:close/>
                <a:moveTo>
                  <a:pt x="1323474" y="8502316"/>
                </a:moveTo>
                <a:cubicBezTo>
                  <a:pt x="1389924" y="8502316"/>
                  <a:pt x="1443790" y="8448454"/>
                  <a:pt x="1443790" y="8382000"/>
                </a:cubicBezTo>
                <a:cubicBezTo>
                  <a:pt x="1443790" y="8315546"/>
                  <a:pt x="1389924" y="8261684"/>
                  <a:pt x="1323474" y="8261684"/>
                </a:cubicBezTo>
                <a:cubicBezTo>
                  <a:pt x="1257023" y="8261684"/>
                  <a:pt x="1203158" y="8315546"/>
                  <a:pt x="1203158" y="8382000"/>
                </a:cubicBezTo>
                <a:cubicBezTo>
                  <a:pt x="1203158" y="8448454"/>
                  <a:pt x="1257023" y="8502316"/>
                  <a:pt x="1323474" y="8502316"/>
                </a:cubicBezTo>
                <a:close/>
                <a:moveTo>
                  <a:pt x="4531895" y="1443790"/>
                </a:moveTo>
                <a:cubicBezTo>
                  <a:pt x="4598349" y="1443790"/>
                  <a:pt x="4652211" y="1389924"/>
                  <a:pt x="4652211" y="1323474"/>
                </a:cubicBezTo>
                <a:cubicBezTo>
                  <a:pt x="4652211" y="1257023"/>
                  <a:pt x="4598349" y="1203158"/>
                  <a:pt x="4531895" y="1203158"/>
                </a:cubicBezTo>
                <a:cubicBezTo>
                  <a:pt x="4465441" y="1203158"/>
                  <a:pt x="4411579" y="1257023"/>
                  <a:pt x="4411579" y="1323474"/>
                </a:cubicBezTo>
                <a:cubicBezTo>
                  <a:pt x="4411579" y="1389924"/>
                  <a:pt x="4465441" y="1443790"/>
                  <a:pt x="4531895" y="1443790"/>
                </a:cubicBezTo>
                <a:close/>
                <a:moveTo>
                  <a:pt x="5173579" y="1443790"/>
                </a:moveTo>
                <a:cubicBezTo>
                  <a:pt x="5240034" y="1443790"/>
                  <a:pt x="5293895" y="1389924"/>
                  <a:pt x="5293895" y="1323474"/>
                </a:cubicBezTo>
                <a:cubicBezTo>
                  <a:pt x="5293895" y="1257023"/>
                  <a:pt x="5240034" y="1203158"/>
                  <a:pt x="5173579" y="1203158"/>
                </a:cubicBezTo>
                <a:cubicBezTo>
                  <a:pt x="5107125" y="1203158"/>
                  <a:pt x="5053263" y="1257023"/>
                  <a:pt x="5053263" y="1323474"/>
                </a:cubicBezTo>
                <a:cubicBezTo>
                  <a:pt x="5053263" y="1389924"/>
                  <a:pt x="5107125" y="1443790"/>
                  <a:pt x="5173579" y="1443790"/>
                </a:cubicBezTo>
                <a:close/>
                <a:moveTo>
                  <a:pt x="4531895" y="802105"/>
                </a:moveTo>
                <a:cubicBezTo>
                  <a:pt x="4598349" y="802105"/>
                  <a:pt x="4652211" y="748240"/>
                  <a:pt x="4652211" y="681790"/>
                </a:cubicBezTo>
                <a:cubicBezTo>
                  <a:pt x="4652211" y="615339"/>
                  <a:pt x="4598349" y="561474"/>
                  <a:pt x="4531895" y="561474"/>
                </a:cubicBezTo>
                <a:cubicBezTo>
                  <a:pt x="4465441" y="561474"/>
                  <a:pt x="4411579" y="615339"/>
                  <a:pt x="4411579" y="681790"/>
                </a:cubicBezTo>
                <a:cubicBezTo>
                  <a:pt x="4411579" y="748240"/>
                  <a:pt x="4465441" y="802105"/>
                  <a:pt x="4531895" y="802105"/>
                </a:cubicBezTo>
                <a:close/>
                <a:moveTo>
                  <a:pt x="5815263" y="2727158"/>
                </a:moveTo>
                <a:cubicBezTo>
                  <a:pt x="5881718" y="2727158"/>
                  <a:pt x="5935579" y="2673293"/>
                  <a:pt x="5935579" y="2606842"/>
                </a:cubicBezTo>
                <a:cubicBezTo>
                  <a:pt x="5935579" y="2540392"/>
                  <a:pt x="5881718" y="2486526"/>
                  <a:pt x="5815263" y="2486526"/>
                </a:cubicBezTo>
                <a:cubicBezTo>
                  <a:pt x="5748809" y="2486526"/>
                  <a:pt x="5694948" y="2540392"/>
                  <a:pt x="5694948" y="2606842"/>
                </a:cubicBezTo>
                <a:cubicBezTo>
                  <a:pt x="5694948" y="2673293"/>
                  <a:pt x="5748809" y="2727158"/>
                  <a:pt x="5815263" y="2727158"/>
                </a:cubicBezTo>
                <a:close/>
                <a:moveTo>
                  <a:pt x="6456948" y="2085474"/>
                </a:moveTo>
                <a:cubicBezTo>
                  <a:pt x="6523402" y="2085474"/>
                  <a:pt x="6577263" y="2031608"/>
                  <a:pt x="6577263" y="1965158"/>
                </a:cubicBezTo>
                <a:cubicBezTo>
                  <a:pt x="6577263" y="1898708"/>
                  <a:pt x="6523402" y="1844842"/>
                  <a:pt x="6456948" y="1844842"/>
                </a:cubicBezTo>
                <a:cubicBezTo>
                  <a:pt x="6390493" y="1844842"/>
                  <a:pt x="6336632" y="1898708"/>
                  <a:pt x="6336632" y="1965158"/>
                </a:cubicBezTo>
                <a:cubicBezTo>
                  <a:pt x="6336632" y="2031608"/>
                  <a:pt x="6390493" y="2085474"/>
                  <a:pt x="6456948" y="2085474"/>
                </a:cubicBezTo>
                <a:close/>
                <a:moveTo>
                  <a:pt x="6456948" y="802105"/>
                </a:moveTo>
                <a:cubicBezTo>
                  <a:pt x="6523402" y="802105"/>
                  <a:pt x="6577263" y="748240"/>
                  <a:pt x="6577263" y="681790"/>
                </a:cubicBezTo>
                <a:cubicBezTo>
                  <a:pt x="6577263" y="615339"/>
                  <a:pt x="6523402" y="561474"/>
                  <a:pt x="6456948" y="561474"/>
                </a:cubicBezTo>
                <a:cubicBezTo>
                  <a:pt x="6390493" y="561474"/>
                  <a:pt x="6336632" y="615339"/>
                  <a:pt x="6336632" y="681790"/>
                </a:cubicBezTo>
                <a:cubicBezTo>
                  <a:pt x="6336632" y="748240"/>
                  <a:pt x="6390493" y="802105"/>
                  <a:pt x="6456948" y="802105"/>
                </a:cubicBezTo>
                <a:close/>
                <a:moveTo>
                  <a:pt x="10948737" y="7860632"/>
                </a:moveTo>
                <a:cubicBezTo>
                  <a:pt x="11015192" y="7860632"/>
                  <a:pt x="11069053" y="7806770"/>
                  <a:pt x="11069053" y="7740316"/>
                </a:cubicBezTo>
                <a:cubicBezTo>
                  <a:pt x="11069053" y="7673862"/>
                  <a:pt x="11015192" y="7620000"/>
                  <a:pt x="10948737" y="7620000"/>
                </a:cubicBezTo>
                <a:cubicBezTo>
                  <a:pt x="10882282" y="7620000"/>
                  <a:pt x="10828421" y="7673862"/>
                  <a:pt x="10828421" y="7740316"/>
                </a:cubicBezTo>
                <a:cubicBezTo>
                  <a:pt x="10828421" y="7806770"/>
                  <a:pt x="10882282" y="7860632"/>
                  <a:pt x="10948737" y="7860632"/>
                </a:cubicBezTo>
                <a:close/>
                <a:moveTo>
                  <a:pt x="10307053" y="8502316"/>
                </a:moveTo>
                <a:cubicBezTo>
                  <a:pt x="10373508" y="8502316"/>
                  <a:pt x="10427368" y="8448454"/>
                  <a:pt x="10427368" y="8382000"/>
                </a:cubicBezTo>
                <a:cubicBezTo>
                  <a:pt x="10427368" y="8315546"/>
                  <a:pt x="10373508" y="8261684"/>
                  <a:pt x="10307053" y="8261684"/>
                </a:cubicBezTo>
                <a:cubicBezTo>
                  <a:pt x="10240598" y="8261684"/>
                  <a:pt x="10186737" y="8315546"/>
                  <a:pt x="10186737" y="8382000"/>
                </a:cubicBezTo>
                <a:cubicBezTo>
                  <a:pt x="10186737" y="8448454"/>
                  <a:pt x="10240598" y="8502316"/>
                  <a:pt x="10307053" y="8502316"/>
                </a:cubicBezTo>
                <a:close/>
                <a:moveTo>
                  <a:pt x="10307053" y="9144000"/>
                </a:moveTo>
                <a:cubicBezTo>
                  <a:pt x="10373508" y="9144000"/>
                  <a:pt x="10427368" y="9090139"/>
                  <a:pt x="10427368" y="9023684"/>
                </a:cubicBezTo>
                <a:cubicBezTo>
                  <a:pt x="10427368" y="8957230"/>
                  <a:pt x="10373508" y="8903368"/>
                  <a:pt x="10307053" y="8903368"/>
                </a:cubicBezTo>
                <a:cubicBezTo>
                  <a:pt x="10240598" y="8903368"/>
                  <a:pt x="10186737" y="8957230"/>
                  <a:pt x="10186737" y="9023684"/>
                </a:cubicBezTo>
                <a:cubicBezTo>
                  <a:pt x="10186737" y="9090139"/>
                  <a:pt x="10240598" y="9144000"/>
                  <a:pt x="10307053" y="9144000"/>
                </a:cubicBezTo>
                <a:close/>
                <a:moveTo>
                  <a:pt x="10307053" y="9785684"/>
                </a:moveTo>
                <a:cubicBezTo>
                  <a:pt x="10373508" y="9785684"/>
                  <a:pt x="10427368" y="9731823"/>
                  <a:pt x="10427368" y="9665368"/>
                </a:cubicBezTo>
                <a:cubicBezTo>
                  <a:pt x="10427368" y="9598914"/>
                  <a:pt x="10373508" y="9545053"/>
                  <a:pt x="10307053" y="9545053"/>
                </a:cubicBezTo>
                <a:cubicBezTo>
                  <a:pt x="10240598" y="9545053"/>
                  <a:pt x="10186737" y="9598914"/>
                  <a:pt x="10186737" y="9665368"/>
                </a:cubicBezTo>
                <a:cubicBezTo>
                  <a:pt x="10186737" y="9731823"/>
                  <a:pt x="10240598" y="9785684"/>
                  <a:pt x="10307053" y="9785684"/>
                </a:cubicBezTo>
                <a:close/>
                <a:moveTo>
                  <a:pt x="681790" y="7218948"/>
                </a:moveTo>
                <a:cubicBezTo>
                  <a:pt x="748240" y="7218948"/>
                  <a:pt x="802105" y="7165086"/>
                  <a:pt x="802105" y="7098632"/>
                </a:cubicBezTo>
                <a:cubicBezTo>
                  <a:pt x="802105" y="7032178"/>
                  <a:pt x="748240" y="6978316"/>
                  <a:pt x="681790" y="6978316"/>
                </a:cubicBezTo>
                <a:cubicBezTo>
                  <a:pt x="615339" y="6978316"/>
                  <a:pt x="561474" y="7032178"/>
                  <a:pt x="561474" y="7098632"/>
                </a:cubicBezTo>
                <a:cubicBezTo>
                  <a:pt x="561474" y="7165086"/>
                  <a:pt x="615339" y="7218948"/>
                  <a:pt x="681790" y="7218948"/>
                </a:cubicBezTo>
                <a:close/>
                <a:moveTo>
                  <a:pt x="681790" y="7860632"/>
                </a:moveTo>
                <a:cubicBezTo>
                  <a:pt x="748240" y="7860632"/>
                  <a:pt x="802105" y="7806770"/>
                  <a:pt x="802105" y="7740316"/>
                </a:cubicBezTo>
                <a:cubicBezTo>
                  <a:pt x="802105" y="7673862"/>
                  <a:pt x="748240" y="7620000"/>
                  <a:pt x="681790" y="7620000"/>
                </a:cubicBezTo>
                <a:cubicBezTo>
                  <a:pt x="615339" y="7620000"/>
                  <a:pt x="561474" y="7673862"/>
                  <a:pt x="561474" y="7740316"/>
                </a:cubicBezTo>
                <a:cubicBezTo>
                  <a:pt x="561474" y="7806770"/>
                  <a:pt x="615339" y="7860632"/>
                  <a:pt x="681790" y="7860632"/>
                </a:cubicBezTo>
                <a:close/>
                <a:moveTo>
                  <a:pt x="681790" y="6577263"/>
                </a:moveTo>
                <a:cubicBezTo>
                  <a:pt x="748240" y="6577263"/>
                  <a:pt x="802105" y="6523402"/>
                  <a:pt x="802105" y="6456948"/>
                </a:cubicBezTo>
                <a:cubicBezTo>
                  <a:pt x="802105" y="6390493"/>
                  <a:pt x="748240" y="6336632"/>
                  <a:pt x="681790" y="6336632"/>
                </a:cubicBezTo>
                <a:cubicBezTo>
                  <a:pt x="615339" y="6336632"/>
                  <a:pt x="561474" y="6390493"/>
                  <a:pt x="561474" y="6456948"/>
                </a:cubicBezTo>
                <a:cubicBezTo>
                  <a:pt x="561474" y="6523402"/>
                  <a:pt x="615339" y="6577263"/>
                  <a:pt x="681790" y="6577263"/>
                </a:cubicBezTo>
                <a:close/>
                <a:moveTo>
                  <a:pt x="1323474" y="6577263"/>
                </a:moveTo>
                <a:cubicBezTo>
                  <a:pt x="1389924" y="6577263"/>
                  <a:pt x="1443790" y="6523402"/>
                  <a:pt x="1443790" y="6456948"/>
                </a:cubicBezTo>
                <a:cubicBezTo>
                  <a:pt x="1443790" y="6390493"/>
                  <a:pt x="1389924" y="6336632"/>
                  <a:pt x="1323474" y="6336632"/>
                </a:cubicBezTo>
                <a:cubicBezTo>
                  <a:pt x="1257023" y="6336632"/>
                  <a:pt x="1203158" y="6390493"/>
                  <a:pt x="1203158" y="6456948"/>
                </a:cubicBezTo>
                <a:cubicBezTo>
                  <a:pt x="1203158" y="6523402"/>
                  <a:pt x="1257023" y="6577263"/>
                  <a:pt x="1323474" y="6577263"/>
                </a:cubicBezTo>
                <a:close/>
                <a:moveTo>
                  <a:pt x="681790" y="3368842"/>
                </a:moveTo>
                <a:cubicBezTo>
                  <a:pt x="748240" y="3368842"/>
                  <a:pt x="802105" y="3314977"/>
                  <a:pt x="802105" y="3248526"/>
                </a:cubicBezTo>
                <a:cubicBezTo>
                  <a:pt x="802105" y="3182076"/>
                  <a:pt x="748240" y="3128211"/>
                  <a:pt x="681790" y="3128211"/>
                </a:cubicBezTo>
                <a:cubicBezTo>
                  <a:pt x="615339" y="3128211"/>
                  <a:pt x="561474" y="3182076"/>
                  <a:pt x="561474" y="3248526"/>
                </a:cubicBezTo>
                <a:cubicBezTo>
                  <a:pt x="561474" y="3314977"/>
                  <a:pt x="615339" y="3368842"/>
                  <a:pt x="681790" y="3368842"/>
                </a:cubicBezTo>
                <a:close/>
                <a:moveTo>
                  <a:pt x="1965158" y="5935579"/>
                </a:moveTo>
                <a:cubicBezTo>
                  <a:pt x="2031608" y="5935579"/>
                  <a:pt x="2085474" y="5881718"/>
                  <a:pt x="2085474" y="5815263"/>
                </a:cubicBezTo>
                <a:cubicBezTo>
                  <a:pt x="2085474" y="5748809"/>
                  <a:pt x="2031608" y="5694948"/>
                  <a:pt x="1965158" y="5694948"/>
                </a:cubicBezTo>
                <a:cubicBezTo>
                  <a:pt x="1898708" y="5694948"/>
                  <a:pt x="1844842" y="5748809"/>
                  <a:pt x="1844842" y="5815263"/>
                </a:cubicBezTo>
                <a:cubicBezTo>
                  <a:pt x="1844842" y="5881718"/>
                  <a:pt x="1898708" y="5935579"/>
                  <a:pt x="1965158" y="5935579"/>
                </a:cubicBezTo>
                <a:close/>
                <a:moveTo>
                  <a:pt x="2606842" y="5293895"/>
                </a:moveTo>
                <a:cubicBezTo>
                  <a:pt x="2673293" y="5293895"/>
                  <a:pt x="2727158" y="5240034"/>
                  <a:pt x="2727158" y="5173579"/>
                </a:cubicBezTo>
                <a:cubicBezTo>
                  <a:pt x="2727158" y="5107125"/>
                  <a:pt x="2673293" y="5053263"/>
                  <a:pt x="2606842" y="5053263"/>
                </a:cubicBezTo>
                <a:cubicBezTo>
                  <a:pt x="2540392" y="5053263"/>
                  <a:pt x="2486526" y="5107125"/>
                  <a:pt x="2486526" y="5173579"/>
                </a:cubicBezTo>
                <a:cubicBezTo>
                  <a:pt x="2486526" y="5240034"/>
                  <a:pt x="2540392" y="5293895"/>
                  <a:pt x="2606842" y="5293895"/>
                </a:cubicBezTo>
                <a:close/>
              </a:path>
            </a:pathLst>
          </a:custGeom>
          <a:solidFill>
            <a:srgbClr val="237825">
              <a:alpha val="5000"/>
            </a:srgbClr>
          </a:solidFill>
          <a:ln w="40105" cap="flat">
            <a:noFill/>
            <a:prstDash val="solid"/>
            <a:miter/>
          </a:ln>
        </p:spPr>
        <p:txBody>
          <a:bodyPr rtlCol="0" anchor="ctr"/>
          <a:p>
            <a:endParaRPr lang="zh-CN" altLang="en-US"/>
          </a:p>
        </p:txBody>
      </p:sp>
      <p:pic>
        <p:nvPicPr>
          <p:cNvPr id="2097200" name="Picture 3"/>
          <p:cNvPicPr preferRelativeResize="0">
            <a:picLocks noChangeArrowheads="1"/>
          </p:cNvPicPr>
          <p:nvPr/>
        </p:nvPicPr>
        <p:blipFill>
          <a:blip r:embed="rId1" cstate="print"/>
          <a:stretch>
            <a:fillRect/>
          </a:stretch>
        </p:blipFill>
        <p:spPr bwMode="auto">
          <a:xfrm>
            <a:off x="6204120" y="2830249"/>
            <a:ext cx="972000" cy="972000"/>
          </a:xfrm>
          <a:prstGeom prst="rect">
            <a:avLst/>
          </a:prstGeom>
          <a:noFill/>
          <a:ln>
            <a:noFill/>
          </a:ln>
        </p:spPr>
      </p:pic>
      <p:pic>
        <p:nvPicPr>
          <p:cNvPr id="2097201" name="跳">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73047" y="3647632"/>
            <a:ext cx="609600" cy="609600"/>
          </a:xfrm>
          <a:prstGeom prst="rect">
            <a:avLst/>
          </a:prstGeom>
        </p:spPr>
      </p:pic>
      <p:grpSp>
        <p:nvGrpSpPr>
          <p:cNvPr id="111" name="组合 87"/>
          <p:cNvGrpSpPr/>
          <p:nvPr/>
        </p:nvGrpSpPr>
        <p:grpSpPr>
          <a:xfrm>
            <a:off x="3627892" y="3705684"/>
            <a:ext cx="1246187" cy="1482442"/>
            <a:chOff x="2951178" y="3520136"/>
            <a:chExt cx="1246187" cy="1482442"/>
          </a:xfrm>
        </p:grpSpPr>
        <p:grpSp>
          <p:nvGrpSpPr>
            <p:cNvPr id="112" name="组合 88"/>
            <p:cNvGrpSpPr/>
            <p:nvPr/>
          </p:nvGrpSpPr>
          <p:grpSpPr>
            <a:xfrm>
              <a:off x="2951178" y="3756978"/>
              <a:ext cx="1246187" cy="1245600"/>
              <a:chOff x="2951178" y="3756978"/>
              <a:chExt cx="1246187" cy="1245600"/>
            </a:xfrm>
          </p:grpSpPr>
          <p:sp>
            <p:nvSpPr>
              <p:cNvPr id="1048721" name="矩形 90"/>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722" name="椭圆 91"/>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23" name="椭圆 92"/>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24" name="椭圆 93"/>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25" name="椭圆 94"/>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726" name="矩形 3"/>
            <p:cNvSpPr>
              <a:spLocks noChangeArrowheads="1"/>
            </p:cNvSpPr>
            <p:nvPr/>
          </p:nvSpPr>
          <p:spPr bwMode="auto">
            <a:xfrm>
              <a:off x="3106538" y="3520136"/>
              <a:ext cx="1065575" cy="378565"/>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113" name="组合 96"/>
          <p:cNvGrpSpPr/>
          <p:nvPr/>
        </p:nvGrpSpPr>
        <p:grpSpPr>
          <a:xfrm>
            <a:off x="4870655" y="3942526"/>
            <a:ext cx="1246187" cy="1245600"/>
            <a:chOff x="2951178" y="3756978"/>
            <a:chExt cx="1246187" cy="1245600"/>
          </a:xfrm>
        </p:grpSpPr>
        <p:sp>
          <p:nvSpPr>
            <p:cNvPr id="1048727" name="矩形 98"/>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728" name="椭圆 99"/>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29" name="椭圆 100"/>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30" name="椭圆 101"/>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31" name="椭圆 102"/>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grpSp>
        <p:nvGrpSpPr>
          <p:cNvPr id="114" name="组合 103"/>
          <p:cNvGrpSpPr/>
          <p:nvPr/>
        </p:nvGrpSpPr>
        <p:grpSpPr>
          <a:xfrm>
            <a:off x="7345486" y="3705684"/>
            <a:ext cx="1246187" cy="1558290"/>
            <a:chOff x="2951178" y="3520136"/>
            <a:chExt cx="1246187" cy="1558290"/>
          </a:xfrm>
        </p:grpSpPr>
        <p:grpSp>
          <p:nvGrpSpPr>
            <p:cNvPr id="115" name="组合 104"/>
            <p:cNvGrpSpPr/>
            <p:nvPr/>
          </p:nvGrpSpPr>
          <p:grpSpPr>
            <a:xfrm>
              <a:off x="2951178" y="3756978"/>
              <a:ext cx="1246187" cy="1245600"/>
              <a:chOff x="2951178" y="3756978"/>
              <a:chExt cx="1246187" cy="1245600"/>
            </a:xfrm>
          </p:grpSpPr>
          <p:sp>
            <p:nvSpPr>
              <p:cNvPr id="1048732" name="矩形 106"/>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733" name="椭圆 107"/>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34" name="椭圆 108"/>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35" name="椭圆 109"/>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36" name="椭圆 110"/>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737"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116" name="组合 26"/>
          <p:cNvGrpSpPr/>
          <p:nvPr/>
        </p:nvGrpSpPr>
        <p:grpSpPr>
          <a:xfrm>
            <a:off x="6076918" y="908720"/>
            <a:ext cx="1246187" cy="1558290"/>
            <a:chOff x="2951178" y="3520136"/>
            <a:chExt cx="1246187" cy="1558290"/>
          </a:xfrm>
        </p:grpSpPr>
        <p:grpSp>
          <p:nvGrpSpPr>
            <p:cNvPr id="117" name="组合 152"/>
            <p:cNvGrpSpPr/>
            <p:nvPr/>
          </p:nvGrpSpPr>
          <p:grpSpPr>
            <a:xfrm>
              <a:off x="2951178" y="3756978"/>
              <a:ext cx="1246187" cy="1245600"/>
              <a:chOff x="2951178" y="3756978"/>
              <a:chExt cx="1246187" cy="1245600"/>
            </a:xfrm>
          </p:grpSpPr>
          <p:sp>
            <p:nvSpPr>
              <p:cNvPr id="1048738" name="矩形 15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739" name="椭圆 15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40" name="椭圆 15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41" name="椭圆 15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42" name="椭圆 15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743"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grpSp>
        <p:nvGrpSpPr>
          <p:cNvPr id="118" name="组合 171"/>
          <p:cNvGrpSpPr/>
          <p:nvPr/>
        </p:nvGrpSpPr>
        <p:grpSpPr>
          <a:xfrm>
            <a:off x="7324479" y="908720"/>
            <a:ext cx="1246187" cy="1558290"/>
            <a:chOff x="2951178" y="3520136"/>
            <a:chExt cx="1246187" cy="1558290"/>
          </a:xfrm>
        </p:grpSpPr>
        <p:grpSp>
          <p:nvGrpSpPr>
            <p:cNvPr id="119" name="组合 172"/>
            <p:cNvGrpSpPr/>
            <p:nvPr/>
          </p:nvGrpSpPr>
          <p:grpSpPr>
            <a:xfrm>
              <a:off x="2951178" y="3756978"/>
              <a:ext cx="1246187" cy="1245600"/>
              <a:chOff x="2951178" y="3756978"/>
              <a:chExt cx="1246187" cy="1245600"/>
            </a:xfrm>
          </p:grpSpPr>
          <p:sp>
            <p:nvSpPr>
              <p:cNvPr id="1048744" name="矩形 174"/>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745" name="椭圆 175"/>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46" name="椭圆 176"/>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47" name="椭圆 177"/>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48" name="椭圆 178"/>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749" name="矩形 3"/>
            <p:cNvSpPr>
              <a:spLocks noChangeArrowheads="1"/>
            </p:cNvSpPr>
            <p:nvPr/>
          </p:nvSpPr>
          <p:spPr bwMode="auto">
            <a:xfrm>
              <a:off x="3106538" y="3520136"/>
              <a:ext cx="1065575" cy="155829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grpSp>
      <p:pic>
        <p:nvPicPr>
          <p:cNvPr id="2097202" name="Picture 6" descr="C:\Users\Administrator.PC-20110803SOOA\Desktop\路\92feb162706bae500d33fa1d.gif"/>
          <p:cNvPicPr>
            <a:picLocks noChangeAspect="1" noChangeArrowheads="1"/>
          </p:cNvPicPr>
          <p:nvPr/>
        </p:nvPicPr>
        <p:blipFill>
          <a:blip r:embed="rId5"/>
          <a:srcRect/>
          <a:stretch>
            <a:fillRect/>
          </a:stretch>
        </p:blipFill>
        <p:spPr bwMode="auto">
          <a:xfrm>
            <a:off x="6240016" y="5553376"/>
            <a:ext cx="839117" cy="1260000"/>
          </a:xfrm>
          <a:prstGeom prst="rect">
            <a:avLst/>
          </a:prstGeom>
          <a:noFill/>
          <a:ln>
            <a:noFill/>
          </a:ln>
        </p:spPr>
      </p:pic>
      <p:pic>
        <p:nvPicPr>
          <p:cNvPr id="2097203" name="Picture 6" descr="C:\Users\Administrator.PC-20110803SOOA\Desktop\路\92feb162706bae500d33fa1d.gif"/>
          <p:cNvPicPr>
            <a:picLocks noChangeAspect="1" noChangeArrowheads="1"/>
          </p:cNvPicPr>
          <p:nvPr/>
        </p:nvPicPr>
        <p:blipFill>
          <a:blip r:embed="rId5"/>
          <a:srcRect/>
          <a:stretch>
            <a:fillRect/>
          </a:stretch>
        </p:blipFill>
        <p:spPr bwMode="auto">
          <a:xfrm>
            <a:off x="5015880" y="5553376"/>
            <a:ext cx="839117" cy="1260000"/>
          </a:xfrm>
          <a:prstGeom prst="rect">
            <a:avLst/>
          </a:prstGeom>
          <a:noFill/>
          <a:ln>
            <a:noFill/>
          </a:ln>
        </p:spPr>
      </p:pic>
      <p:grpSp>
        <p:nvGrpSpPr>
          <p:cNvPr id="120" name="组合 114"/>
          <p:cNvGrpSpPr/>
          <p:nvPr/>
        </p:nvGrpSpPr>
        <p:grpSpPr>
          <a:xfrm>
            <a:off x="6100083" y="3942526"/>
            <a:ext cx="1246187" cy="1245600"/>
            <a:chOff x="2951178" y="3756978"/>
            <a:chExt cx="1246187" cy="1245600"/>
          </a:xfrm>
        </p:grpSpPr>
        <p:sp>
          <p:nvSpPr>
            <p:cNvPr id="1048750" name="矩形 115"/>
            <p:cNvSpPr/>
            <p:nvPr/>
          </p:nvSpPr>
          <p:spPr bwMode="auto">
            <a:xfrm>
              <a:off x="2951178" y="3756978"/>
              <a:ext cx="1246187" cy="1245600"/>
            </a:xfrm>
            <a:prstGeom prst="rect">
              <a:avLst/>
            </a:prstGeom>
            <a:solidFill>
              <a:schemeClr val="accent6">
                <a:lumMod val="40000"/>
                <a:lumOff val="60000"/>
              </a:schemeClr>
            </a:solidFill>
            <a:ln>
              <a:solidFill>
                <a:srgbClr val="ED590E"/>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dirty="0">
                <a:solidFill>
                  <a:schemeClr val="tx1">
                    <a:lumMod val="85000"/>
                    <a:lumOff val="15000"/>
                  </a:schemeClr>
                </a:solidFill>
              </a:endParaRPr>
            </a:p>
          </p:txBody>
        </p:sp>
        <p:sp>
          <p:nvSpPr>
            <p:cNvPr id="1048751" name="椭圆 116"/>
            <p:cNvSpPr/>
            <p:nvPr/>
          </p:nvSpPr>
          <p:spPr>
            <a:xfrm>
              <a:off x="3047128"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52" name="椭圆 117"/>
            <p:cNvSpPr/>
            <p:nvPr/>
          </p:nvSpPr>
          <p:spPr>
            <a:xfrm>
              <a:off x="3039945"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53" name="椭圆 118"/>
            <p:cNvSpPr/>
            <p:nvPr/>
          </p:nvSpPr>
          <p:spPr>
            <a:xfrm>
              <a:off x="4022481" y="385992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sp>
          <p:nvSpPr>
            <p:cNvPr id="1048754" name="椭圆 119"/>
            <p:cNvSpPr/>
            <p:nvPr/>
          </p:nvSpPr>
          <p:spPr>
            <a:xfrm>
              <a:off x="4015298" y="4825985"/>
              <a:ext cx="73169" cy="7316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85000"/>
                    <a:lumOff val="15000"/>
                  </a:schemeClr>
                </a:solidFill>
              </a:endParaRPr>
            </a:p>
          </p:txBody>
        </p:sp>
      </p:grpSp>
      <p:sp>
        <p:nvSpPr>
          <p:cNvPr id="1048755" name="矩形 3"/>
          <p:cNvSpPr>
            <a:spLocks noChangeArrowheads="1"/>
          </p:cNvSpPr>
          <p:nvPr/>
        </p:nvSpPr>
        <p:spPr bwMode="auto">
          <a:xfrm>
            <a:off x="6250291" y="3705684"/>
            <a:ext cx="1065575" cy="1558289"/>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00" b="1" dirty="0">
                <a:solidFill>
                  <a:schemeClr val="tx1">
                    <a:lumMod val="85000"/>
                    <a:lumOff val="15000"/>
                  </a:schemeClr>
                </a:solidFill>
                <a:latin typeface="黑体" panose="02010609060101010101" pitchFamily="49" charset="-122"/>
                <a:ea typeface="黑体" panose="02010609060101010101" pitchFamily="49" charset="-122"/>
              </a:rPr>
              <a:t> </a:t>
            </a:r>
            <a:r>
              <a:rPr lang="en-US" altLang="zh-CN" sz="6600" b="1" dirty="0">
                <a:solidFill>
                  <a:schemeClr val="tx1">
                    <a:lumMod val="85000"/>
                    <a:lumOff val="15000"/>
                  </a:schemeClr>
                </a:solidFill>
                <a:latin typeface="Arial Black" panose="020B0A04020102020204" pitchFamily="34" charset="0"/>
                <a:ea typeface="黑体" panose="02010609060101010101" pitchFamily="49" charset="-122"/>
              </a:rPr>
              <a:t>?</a:t>
            </a:r>
            <a:endParaRPr lang="zh-CN" altLang="en-US" sz="6000" b="1" dirty="0">
              <a:solidFill>
                <a:schemeClr val="tx1">
                  <a:lumMod val="85000"/>
                  <a:lumOff val="15000"/>
                </a:schemeClr>
              </a:solidFill>
              <a:latin typeface="Arial Black" panose="020B0A04020102020204" pitchFamily="34" charset="0"/>
              <a:ea typeface="黑体" panose="02010609060101010101" pitchFamily="49" charset="-122"/>
            </a:endParaRPr>
          </a:p>
        </p:txBody>
      </p:sp>
      <p:sp>
        <p:nvSpPr>
          <p:cNvPr id="1048756" name="矩形 3"/>
          <p:cNvSpPr>
            <a:spLocks noChangeArrowheads="1"/>
          </p:cNvSpPr>
          <p:nvPr/>
        </p:nvSpPr>
        <p:spPr bwMode="auto">
          <a:xfrm>
            <a:off x="3518859" y="4279515"/>
            <a:ext cx="1262380" cy="574041"/>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sz="3200" b="1" dirty="0">
                <a:solidFill>
                  <a:schemeClr val="tx1">
                    <a:lumMod val="85000"/>
                    <a:lumOff val="15000"/>
                  </a:schemeClr>
                </a:solidFill>
                <a:latin typeface="微软雅黑" panose="020B0503020204020204" pitchFamily="34" charset="-122"/>
                <a:ea typeface="微软雅黑" panose="020B0503020204020204" pitchFamily="34" charset="-122"/>
              </a:rPr>
              <a:t>Name</a:t>
            </a:r>
            <a:endParaRPr 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8757" name="矩形 3"/>
          <p:cNvSpPr>
            <a:spLocks noChangeArrowheads="1"/>
          </p:cNvSpPr>
          <p:nvPr/>
        </p:nvSpPr>
        <p:spPr bwMode="auto">
          <a:xfrm>
            <a:off x="4748564" y="4278765"/>
            <a:ext cx="1262380" cy="574041"/>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3800"/>
              </a:lnSpc>
            </a:pPr>
            <a:r>
              <a:rPr lang="en-US" sz="3200" b="1" dirty="0">
                <a:solidFill>
                  <a:schemeClr val="tx1">
                    <a:lumMod val="85000"/>
                    <a:lumOff val="15000"/>
                  </a:schemeClr>
                </a:solidFill>
                <a:latin typeface="微软雅黑" panose="020B0503020204020204" pitchFamily="34" charset="-122"/>
                <a:ea typeface="微软雅黑" panose="020B0503020204020204" pitchFamily="34" charset="-122"/>
              </a:rPr>
              <a:t>Origin</a:t>
            </a:r>
            <a:endParaRPr 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97204" name="图片 4" descr="图片包含 游戏机, 画, 键盘&#10;&#10;描述已自动生成"/>
          <p:cNvPicPr>
            <a:picLocks noChangeAspect="1"/>
          </p:cNvPicPr>
          <p:nvPr/>
        </p:nvPicPr>
        <p:blipFill>
          <a:blip r:embed="rId6"/>
          <a:stretch>
            <a:fillRect/>
          </a:stretch>
        </p:blipFill>
        <p:spPr>
          <a:xfrm>
            <a:off x="2337264" y="3932930"/>
            <a:ext cx="1270941" cy="1270941"/>
          </a:xfrm>
          <a:prstGeom prst="rect">
            <a:avLst/>
          </a:prstGeom>
        </p:spPr>
      </p:pic>
      <p:pic>
        <p:nvPicPr>
          <p:cNvPr id="2097205" name="图片 7" descr="图片包含 游戏机, 画, 键盘&#10;&#10;描述已自动生成"/>
          <p:cNvPicPr>
            <a:picLocks noChangeAspect="1"/>
          </p:cNvPicPr>
          <p:nvPr/>
        </p:nvPicPr>
        <p:blipFill>
          <a:blip r:embed="rId6"/>
          <a:stretch>
            <a:fillRect/>
          </a:stretch>
        </p:blipFill>
        <p:spPr>
          <a:xfrm>
            <a:off x="8581371" y="1127154"/>
            <a:ext cx="1270941" cy="1270941"/>
          </a:xfrm>
          <a:prstGeom prst="rect">
            <a:avLst/>
          </a:prstGeom>
        </p:spPr>
      </p:pic>
      <p:grpSp>
        <p:nvGrpSpPr>
          <p:cNvPr id="121" name="组合 2"/>
          <p:cNvGrpSpPr/>
          <p:nvPr/>
        </p:nvGrpSpPr>
        <p:grpSpPr>
          <a:xfrm>
            <a:off x="8591673" y="3932930"/>
            <a:ext cx="1219048" cy="1409840"/>
            <a:chOff x="10272464" y="3012113"/>
            <a:chExt cx="1219048" cy="1409840"/>
          </a:xfrm>
        </p:grpSpPr>
        <p:pic>
          <p:nvPicPr>
            <p:cNvPr id="2097206" name="图片 85" descr="图片包含 游戏机, 食物&#10;&#10;描述已自动生成"/>
            <p:cNvPicPr>
              <a:picLocks noChangeAspect="1"/>
            </p:cNvPicPr>
            <p:nvPr/>
          </p:nvPicPr>
          <p:blipFill rotWithShape="1">
            <a:blip r:embed="rId7"/>
            <a:srcRect b="42174"/>
            <a:stretch>
              <a:fillRect/>
            </a:stretch>
          </p:blipFill>
          <p:spPr>
            <a:xfrm>
              <a:off x="10272464" y="3012113"/>
              <a:ext cx="1219048" cy="704920"/>
            </a:xfrm>
            <a:prstGeom prst="rect">
              <a:avLst/>
            </a:prstGeom>
          </p:spPr>
        </p:pic>
        <p:pic>
          <p:nvPicPr>
            <p:cNvPr id="2097207" name="图片 86" descr="图片包含 游戏机, 食物&#10;&#10;描述已自动生成"/>
            <p:cNvPicPr>
              <a:picLocks noChangeAspect="1"/>
            </p:cNvPicPr>
            <p:nvPr/>
          </p:nvPicPr>
          <p:blipFill rotWithShape="1">
            <a:blip r:embed="rId7"/>
            <a:srcRect b="42174"/>
            <a:stretch>
              <a:fillRect/>
            </a:stretch>
          </p:blipFill>
          <p:spPr>
            <a:xfrm flipV="1">
              <a:off x="10272464" y="3717033"/>
              <a:ext cx="1219048" cy="704920"/>
            </a:xfrm>
            <a:prstGeom prst="rect">
              <a:avLst/>
            </a:prstGeom>
          </p:spPr>
        </p:pic>
      </p:grpSp>
      <p:pic>
        <p:nvPicPr>
          <p:cNvPr id="2097208" name="图片 124" descr="图片包含 游戏机, 电脑&#10;&#10;描述已自动生成"/>
          <p:cNvPicPr>
            <a:picLocks noChangeAspect="1"/>
          </p:cNvPicPr>
          <p:nvPr/>
        </p:nvPicPr>
        <p:blipFill>
          <a:blip r:embed="rId8"/>
          <a:stretch>
            <a:fillRect/>
          </a:stretch>
        </p:blipFill>
        <p:spPr>
          <a:xfrm>
            <a:off x="350520" y="278765"/>
            <a:ext cx="1062355" cy="1062355"/>
          </a:xfrm>
          <a:prstGeom prst="rect">
            <a:avLst/>
          </a:prstGeom>
        </p:spPr>
      </p:pic>
      <p:sp>
        <p:nvSpPr>
          <p:cNvPr id="1048758" name="文本框 5"/>
          <p:cNvSpPr txBox="1"/>
          <p:nvPr/>
        </p:nvSpPr>
        <p:spPr>
          <a:xfrm>
            <a:off x="263352" y="683756"/>
            <a:ext cx="903100" cy="291465"/>
          </a:xfrm>
          <a:prstGeom prst="rect">
            <a:avLst/>
          </a:prstGeom>
          <a:noFill/>
          <a:scene3d>
            <a:camera prst="isometricOffAxis2Left">
              <a:rot lat="780000" lon="1560001" rev="0"/>
            </a:camera>
            <a:lightRig rig="threePt" dir="t"/>
          </a:scene3d>
        </p:spPr>
        <p:txBody>
          <a:bodyPr wrap="square" rtlCol="0">
            <a:spAutoFit/>
          </a:bodyPr>
          <a:p>
            <a:r>
              <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rPr>
              <a:t>Content</a:t>
            </a:r>
            <a:endParaRPr lang="en-US" altLang="zh-CN" sz="13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8759" name="矩形 3"/>
          <p:cNvSpPr>
            <a:spLocks noChangeArrowheads="1"/>
          </p:cNvSpPr>
          <p:nvPr/>
        </p:nvSpPr>
        <p:spPr bwMode="auto">
          <a:xfrm>
            <a:off x="5969635" y="4262120"/>
            <a:ext cx="1443355" cy="549275"/>
          </a:xfrm>
          <a:prstGeom prst="rect">
            <a:avLst/>
          </a:prstGeom>
          <a:noFill/>
          <a:ln>
            <a:noFill/>
          </a:ln>
        </p:spPr>
        <p:txBody>
          <a:bodyPr wrap="none">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3800"/>
              </a:lnSpc>
            </a:pPr>
            <a:r>
              <a:rPr lang="en-US" altLang="zh-CN" sz="3000" b="1" dirty="0">
                <a:solidFill>
                  <a:srgbClr val="FF0000"/>
                </a:solidFill>
                <a:latin typeface="微软雅黑" panose="020B0503020204020204" pitchFamily="34" charset="-122"/>
                <a:ea typeface="微软雅黑" panose="020B0503020204020204" pitchFamily="34" charset="-122"/>
              </a:rPr>
              <a:t>Components</a:t>
            </a:r>
            <a:endParaRPr lang="en-US" altLang="zh-CN" sz="3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3.7037E-7 L 0.10039 -3.7037E-7 " pathEditMode="relative" rAng="0" ptsTypes="AA">
                                      <p:cBhvr>
                                        <p:cTn id="6" dur="1000" fill="hold"/>
                                        <p:tgtEl>
                                          <p:spTgt spid="2097203"/>
                                        </p:tgtEl>
                                        <p:attrNameLst>
                                          <p:attrName>ppt_x</p:attrName>
                                          <p:attrName>ppt_y</p:attrName>
                                        </p:attrNameLst>
                                      </p:cBhvr>
                                      <p:rCtr x="5013" y="0"/>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2097203"/>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097202"/>
                                        </p:tgtEl>
                                        <p:attrNameLst>
                                          <p:attrName>style.visibility</p:attrName>
                                        </p:attrNameLst>
                                      </p:cBhvr>
                                      <p:to>
                                        <p:strVal val="visible"/>
                                      </p:to>
                                    </p:se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3.95833E-6 -3.7037E-7 L -3.95833E-6 0.00023 C -0.00052 -0.0331 -0.00143 -0.06574 -0.00143 -0.09884 C -0.00143 -0.10093 -3.95833E-6 -0.09468 -3.95833E-6 -0.09259 C 0.00092 -0.06181 -3.95833E-6 -0.01551 -3.95833E-6 -3.7037E-7 Z " pathEditMode="relative" rAng="0" ptsTypes="AAAAA">
                                      <p:cBhvr>
                                        <p:cTn id="14" dur="1000" fill="hold"/>
                                        <p:tgtEl>
                                          <p:spTgt spid="2097202"/>
                                        </p:tgtEl>
                                        <p:attrNameLst>
                                          <p:attrName>ppt_x</p:attrName>
                                          <p:attrName>ppt_y</p:attrName>
                                        </p:attrNameLst>
                                      </p:cBhvr>
                                      <p:rCtr x="-52" y="-4954"/>
                                    </p:animMotion>
                                  </p:childTnLst>
                                </p:cTn>
                              </p:par>
                              <p:par>
                                <p:cTn id="15" presetID="1" presetClass="mediacall" presetSubtype="0" fill="hold" nodeType="withEffect">
                                  <p:stCondLst>
                                    <p:cond delay="300"/>
                                  </p:stCondLst>
                                  <p:childTnLst>
                                    <p:cmd type="call" cmd="playFrom(0.0)">
                                      <p:cBhvr>
                                        <p:cTn id="16" dur="673" fill="hold"/>
                                        <p:tgtEl>
                                          <p:spTgt spid="2097201"/>
                                        </p:tgtEl>
                                      </p:cBhvr>
                                    </p:cmd>
                                  </p:childTnLst>
                                </p:cTn>
                              </p:par>
                              <p:par>
                                <p:cTn id="17" presetID="42" presetClass="entr" presetSubtype="0" fill="hold" nodeType="withEffect">
                                  <p:stCondLst>
                                    <p:cond delay="500"/>
                                  </p:stCondLst>
                                  <p:childTnLst>
                                    <p:set>
                                      <p:cBhvr>
                                        <p:cTn id="18" dur="1" fill="hold">
                                          <p:stCondLst>
                                            <p:cond delay="0"/>
                                          </p:stCondLst>
                                        </p:cTn>
                                        <p:tgtEl>
                                          <p:spTgt spid="2097200"/>
                                        </p:tgtEl>
                                        <p:attrNameLst>
                                          <p:attrName>style.visibility</p:attrName>
                                        </p:attrNameLst>
                                      </p:cBhvr>
                                      <p:to>
                                        <p:strVal val="visible"/>
                                      </p:to>
                                    </p:set>
                                    <p:animEffect transition="in" filter="fade">
                                      <p:cBhvr>
                                        <p:cTn id="19" dur="450"/>
                                        <p:tgtEl>
                                          <p:spTgt spid="2097200"/>
                                        </p:tgtEl>
                                      </p:cBhvr>
                                    </p:animEffect>
                                    <p:anim calcmode="lin" valueType="num">
                                      <p:cBhvr>
                                        <p:cTn id="20" dur="450" fill="hold"/>
                                        <p:tgtEl>
                                          <p:spTgt spid="2097200"/>
                                        </p:tgtEl>
                                        <p:attrNameLst>
                                          <p:attrName>ppt_x</p:attrName>
                                        </p:attrNameLst>
                                      </p:cBhvr>
                                      <p:tavLst>
                                        <p:tav tm="0">
                                          <p:val>
                                            <p:strVal val="#ppt_x"/>
                                          </p:val>
                                        </p:tav>
                                        <p:tav tm="100000">
                                          <p:val>
                                            <p:strVal val="#ppt_x"/>
                                          </p:val>
                                        </p:tav>
                                      </p:tavLst>
                                    </p:anim>
                                    <p:anim calcmode="lin" valueType="num">
                                      <p:cBhvr>
                                        <p:cTn id="21" dur="450" fill="hold"/>
                                        <p:tgtEl>
                                          <p:spTgt spid="2097200"/>
                                        </p:tgtEl>
                                        <p:attrNameLst>
                                          <p:attrName>ppt_y</p:attrName>
                                        </p:attrNameLst>
                                      </p:cBhvr>
                                      <p:tavLst>
                                        <p:tav tm="0">
                                          <p:val>
                                            <p:strVal val="#ppt_y+.1"/>
                                          </p:val>
                                        </p:tav>
                                        <p:tav tm="100000">
                                          <p:val>
                                            <p:strVal val="#ppt_y"/>
                                          </p:val>
                                        </p:tav>
                                      </p:tavLst>
                                    </p:anim>
                                  </p:childTnLst>
                                </p:cTn>
                              </p:par>
                              <p:par>
                                <p:cTn id="22" presetID="45" presetClass="entr" presetSubtype="0" fill="hold" nodeType="withEffect">
                                  <p:stCondLst>
                                    <p:cond delay="500"/>
                                  </p:stCondLst>
                                  <p:childTnLst>
                                    <p:set>
                                      <p:cBhvr>
                                        <p:cTn id="23" dur="1" fill="hold">
                                          <p:stCondLst>
                                            <p:cond delay="0"/>
                                          </p:stCondLst>
                                        </p:cTn>
                                        <p:tgtEl>
                                          <p:spTgt spid="2097200"/>
                                        </p:tgtEl>
                                        <p:attrNameLst>
                                          <p:attrName>style.visibility</p:attrName>
                                        </p:attrNameLst>
                                      </p:cBhvr>
                                      <p:to>
                                        <p:strVal val="visible"/>
                                      </p:to>
                                    </p:set>
                                    <p:animEffect transition="in" filter="fade">
                                      <p:cBhvr>
                                        <p:cTn id="24" dur="450"/>
                                        <p:tgtEl>
                                          <p:spTgt spid="2097200"/>
                                        </p:tgtEl>
                                      </p:cBhvr>
                                    </p:animEffect>
                                    <p:anim calcmode="lin" valueType="num">
                                      <p:cBhvr>
                                        <p:cTn id="25" dur="450" fill="hold"/>
                                        <p:tgtEl>
                                          <p:spTgt spid="2097200"/>
                                        </p:tgtEl>
                                        <p:attrNameLst>
                                          <p:attrName>ppt_w</p:attrName>
                                        </p:attrNameLst>
                                      </p:cBhvr>
                                      <p:tavLst>
                                        <p:tav tm="0" fmla="#ppt_w*sin(2.5*pi*$)">
                                          <p:val>
                                            <p:fltVal val="0.0"/>
                                          </p:val>
                                        </p:tav>
                                        <p:tav tm="100000">
                                          <p:val>
                                            <p:fltVal val="1.0"/>
                                          </p:val>
                                        </p:tav>
                                      </p:tavLst>
                                    </p:anim>
                                    <p:anim calcmode="lin" valueType="num">
                                      <p:cBhvr>
                                        <p:cTn id="26" dur="450" fill="hold"/>
                                        <p:tgtEl>
                                          <p:spTgt spid="20972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9" name="金币.wav"/>
                                        </p:tgtEl>
                                      </p:cMediaNode>
                                    </p:audio>
                                  </p:subTnLst>
                                </p:cTn>
                              </p:par>
                              <p:par>
                                <p:cTn id="27" presetID="10" presetClass="exit" presetSubtype="0" fill="hold" nodeType="withEffect">
                                  <p:stCondLst>
                                    <p:cond delay="2000"/>
                                  </p:stCondLst>
                                  <p:childTnLst>
                                    <p:animEffect transition="out" filter="fade">
                                      <p:cBhvr>
                                        <p:cTn id="28" dur="200"/>
                                        <p:tgtEl>
                                          <p:spTgt spid="2097200"/>
                                        </p:tgtEl>
                                      </p:cBhvr>
                                    </p:animEffect>
                                    <p:set>
                                      <p:cBhvr>
                                        <p:cTn id="29" dur="1" fill="hold">
                                          <p:stCondLst>
                                            <p:cond delay="199"/>
                                          </p:stCondLst>
                                        </p:cTn>
                                        <p:tgtEl>
                                          <p:spTgt spid="2097200"/>
                                        </p:tgtEl>
                                        <p:attrNameLst>
                                          <p:attrName>style.visibility</p:attrName>
                                        </p:attrNameLst>
                                      </p:cBhvr>
                                      <p:to>
                                        <p:strVal val="hidden"/>
                                      </p:to>
                                    </p:set>
                                  </p:childTnLst>
                                </p:cTn>
                              </p:par>
                              <p:par>
                                <p:cTn id="30" presetID="32" presetClass="emph" presetSubtype="0" fill="hold" nodeType="withEffect">
                                  <p:stCondLst>
                                    <p:cond delay="500"/>
                                  </p:stCondLst>
                                  <p:childTnLst>
                                    <p:animRot by="120000">
                                      <p:cBhvr>
                                        <p:cTn id="31" dur="100" fill="hold">
                                          <p:stCondLst>
                                            <p:cond delay="0"/>
                                          </p:stCondLst>
                                        </p:cTn>
                                        <p:tgtEl>
                                          <p:spTgt spid="120"/>
                                        </p:tgtEl>
                                        <p:attrNameLst>
                                          <p:attrName>r</p:attrName>
                                        </p:attrNameLst>
                                      </p:cBhvr>
                                    </p:animRot>
                                    <p:animRot by="-240000">
                                      <p:cBhvr>
                                        <p:cTn id="32" dur="200" fill="hold">
                                          <p:stCondLst>
                                            <p:cond delay="200"/>
                                          </p:stCondLst>
                                        </p:cTn>
                                        <p:tgtEl>
                                          <p:spTgt spid="120"/>
                                        </p:tgtEl>
                                        <p:attrNameLst>
                                          <p:attrName>r</p:attrName>
                                        </p:attrNameLst>
                                      </p:cBhvr>
                                    </p:animRot>
                                    <p:animRot by="240000">
                                      <p:cBhvr>
                                        <p:cTn id="33" dur="200" fill="hold">
                                          <p:stCondLst>
                                            <p:cond delay="400"/>
                                          </p:stCondLst>
                                        </p:cTn>
                                        <p:tgtEl>
                                          <p:spTgt spid="120"/>
                                        </p:tgtEl>
                                        <p:attrNameLst>
                                          <p:attrName>r</p:attrName>
                                        </p:attrNameLst>
                                      </p:cBhvr>
                                    </p:animRot>
                                    <p:animRot by="-240000">
                                      <p:cBhvr>
                                        <p:cTn id="34" dur="200" fill="hold">
                                          <p:stCondLst>
                                            <p:cond delay="600"/>
                                          </p:stCondLst>
                                        </p:cTn>
                                        <p:tgtEl>
                                          <p:spTgt spid="120"/>
                                        </p:tgtEl>
                                        <p:attrNameLst>
                                          <p:attrName>r</p:attrName>
                                        </p:attrNameLst>
                                      </p:cBhvr>
                                    </p:animRot>
                                    <p:animRot by="120000">
                                      <p:cBhvr>
                                        <p:cTn id="35" dur="200" fill="hold">
                                          <p:stCondLst>
                                            <p:cond delay="800"/>
                                          </p:stCondLst>
                                        </p:cTn>
                                        <p:tgtEl>
                                          <p:spTgt spid="120"/>
                                        </p:tgtEl>
                                        <p:attrNameLst>
                                          <p:attrName>r</p:attrName>
                                        </p:attrNameLst>
                                      </p:cBhvr>
                                    </p:animRot>
                                  </p:childTnLst>
                                </p:cTn>
                              </p:par>
                              <p:par>
                                <p:cTn id="36" presetID="32" presetClass="emph" presetSubtype="0" fill="hold" grpId="0" nodeType="withEffect">
                                  <p:stCondLst>
                                    <p:cond delay="500"/>
                                  </p:stCondLst>
                                  <p:childTnLst>
                                    <p:animRot by="120000">
                                      <p:cBhvr>
                                        <p:cTn id="37" dur="100" fill="hold">
                                          <p:stCondLst>
                                            <p:cond delay="0"/>
                                          </p:stCondLst>
                                        </p:cTn>
                                        <p:tgtEl>
                                          <p:spTgt spid="1048755"/>
                                        </p:tgtEl>
                                        <p:attrNameLst>
                                          <p:attrName>r</p:attrName>
                                        </p:attrNameLst>
                                      </p:cBhvr>
                                    </p:animRot>
                                    <p:animRot by="-240000">
                                      <p:cBhvr>
                                        <p:cTn id="38" dur="200" fill="hold">
                                          <p:stCondLst>
                                            <p:cond delay="200"/>
                                          </p:stCondLst>
                                        </p:cTn>
                                        <p:tgtEl>
                                          <p:spTgt spid="1048755"/>
                                        </p:tgtEl>
                                        <p:attrNameLst>
                                          <p:attrName>r</p:attrName>
                                        </p:attrNameLst>
                                      </p:cBhvr>
                                    </p:animRot>
                                    <p:animRot by="240000">
                                      <p:cBhvr>
                                        <p:cTn id="39" dur="200" fill="hold">
                                          <p:stCondLst>
                                            <p:cond delay="400"/>
                                          </p:stCondLst>
                                        </p:cTn>
                                        <p:tgtEl>
                                          <p:spTgt spid="1048755"/>
                                        </p:tgtEl>
                                        <p:attrNameLst>
                                          <p:attrName>r</p:attrName>
                                        </p:attrNameLst>
                                      </p:cBhvr>
                                    </p:animRot>
                                    <p:animRot by="-240000">
                                      <p:cBhvr>
                                        <p:cTn id="40" dur="200" fill="hold">
                                          <p:stCondLst>
                                            <p:cond delay="600"/>
                                          </p:stCondLst>
                                        </p:cTn>
                                        <p:tgtEl>
                                          <p:spTgt spid="1048755"/>
                                        </p:tgtEl>
                                        <p:attrNameLst>
                                          <p:attrName>r</p:attrName>
                                        </p:attrNameLst>
                                      </p:cBhvr>
                                    </p:animRot>
                                    <p:animRot by="120000">
                                      <p:cBhvr>
                                        <p:cTn id="41" dur="200" fill="hold">
                                          <p:stCondLst>
                                            <p:cond delay="800"/>
                                          </p:stCondLst>
                                        </p:cTn>
                                        <p:tgtEl>
                                          <p:spTgt spid="1048755"/>
                                        </p:tgtEl>
                                        <p:attrNameLst>
                                          <p:attrName>r</p:attrName>
                                        </p:attrNameLst>
                                      </p:cBhvr>
                                    </p:animRot>
                                  </p:childTnLst>
                                </p:cTn>
                              </p:par>
                              <p:par>
                                <p:cTn id="42" presetID="9" presetClass="exit" presetSubtype="0" fill="hold" grpId="1" nodeType="withEffect">
                                  <p:stCondLst>
                                    <p:cond delay="500"/>
                                  </p:stCondLst>
                                  <p:childTnLst>
                                    <p:animEffect transition="out" filter="dissolve">
                                      <p:cBhvr>
                                        <p:cTn id="43" dur="500"/>
                                        <p:tgtEl>
                                          <p:spTgt spid="1048755"/>
                                        </p:tgtEl>
                                      </p:cBhvr>
                                    </p:animEffect>
                                    <p:set>
                                      <p:cBhvr>
                                        <p:cTn id="44" dur="1" fill="hold">
                                          <p:stCondLst>
                                            <p:cond delay="499"/>
                                          </p:stCondLst>
                                        </p:cTn>
                                        <p:tgtEl>
                                          <p:spTgt spid="1048755"/>
                                        </p:tgtEl>
                                        <p:attrNameLst>
                                          <p:attrName>style.visibility</p:attrName>
                                        </p:attrNameLst>
                                      </p:cBhvr>
                                      <p:to>
                                        <p:strVal val="hidden"/>
                                      </p:to>
                                    </p:set>
                                  </p:childTnLst>
                                </p:cTn>
                              </p:par>
                              <p:par>
                                <p:cTn id="45" presetID="9" presetClass="entr" presetSubtype="0" fill="hold" grpId="0" nodeType="withEffect">
                                  <p:stCondLst>
                                    <p:cond delay="500"/>
                                  </p:stCondLst>
                                  <p:childTnLst>
                                    <p:set>
                                      <p:cBhvr>
                                        <p:cTn id="46" dur="1" fill="hold">
                                          <p:stCondLst>
                                            <p:cond delay="0"/>
                                          </p:stCondLst>
                                        </p:cTn>
                                        <p:tgtEl>
                                          <p:spTgt spid="1048759"/>
                                        </p:tgtEl>
                                        <p:attrNameLst>
                                          <p:attrName>style.visibility</p:attrName>
                                        </p:attrNameLst>
                                      </p:cBhvr>
                                      <p:to>
                                        <p:strVal val="visible"/>
                                      </p:to>
                                    </p:set>
                                    <p:animEffect transition="in" filter="dissolve">
                                      <p:cBhvr>
                                        <p:cTn id="47" dur="500"/>
                                        <p:tgtEl>
                                          <p:spTgt spid="1048759"/>
                                        </p:tgtEl>
                                      </p:cBhvr>
                                    </p:animEffect>
                                  </p:childTnLst>
                                </p:cTn>
                              </p:par>
                              <p:par>
                                <p:cTn id="48" presetID="32" presetClass="emph" presetSubtype="0" fill="hold" grpId="1" nodeType="withEffect">
                                  <p:stCondLst>
                                    <p:cond delay="500"/>
                                  </p:stCondLst>
                                  <p:childTnLst>
                                    <p:animRot by="120000">
                                      <p:cBhvr>
                                        <p:cTn id="49" dur="100" fill="hold">
                                          <p:stCondLst>
                                            <p:cond delay="0"/>
                                          </p:stCondLst>
                                        </p:cTn>
                                        <p:tgtEl>
                                          <p:spTgt spid="1048759"/>
                                        </p:tgtEl>
                                        <p:attrNameLst>
                                          <p:attrName>r</p:attrName>
                                        </p:attrNameLst>
                                      </p:cBhvr>
                                    </p:animRot>
                                    <p:animRot by="-240000">
                                      <p:cBhvr>
                                        <p:cTn id="50" dur="200" fill="hold">
                                          <p:stCondLst>
                                            <p:cond delay="200"/>
                                          </p:stCondLst>
                                        </p:cTn>
                                        <p:tgtEl>
                                          <p:spTgt spid="1048759"/>
                                        </p:tgtEl>
                                        <p:attrNameLst>
                                          <p:attrName>r</p:attrName>
                                        </p:attrNameLst>
                                      </p:cBhvr>
                                    </p:animRot>
                                    <p:animRot by="240000">
                                      <p:cBhvr>
                                        <p:cTn id="51" dur="200" fill="hold">
                                          <p:stCondLst>
                                            <p:cond delay="400"/>
                                          </p:stCondLst>
                                        </p:cTn>
                                        <p:tgtEl>
                                          <p:spTgt spid="1048759"/>
                                        </p:tgtEl>
                                        <p:attrNameLst>
                                          <p:attrName>r</p:attrName>
                                        </p:attrNameLst>
                                      </p:cBhvr>
                                    </p:animRot>
                                    <p:animRot by="-240000">
                                      <p:cBhvr>
                                        <p:cTn id="52" dur="200" fill="hold">
                                          <p:stCondLst>
                                            <p:cond delay="600"/>
                                          </p:stCondLst>
                                        </p:cTn>
                                        <p:tgtEl>
                                          <p:spTgt spid="1048759"/>
                                        </p:tgtEl>
                                        <p:attrNameLst>
                                          <p:attrName>r</p:attrName>
                                        </p:attrNameLst>
                                      </p:cBhvr>
                                    </p:animRot>
                                    <p:animRot by="120000">
                                      <p:cBhvr>
                                        <p:cTn id="53" dur="200" fill="hold">
                                          <p:stCondLst>
                                            <p:cond delay="800"/>
                                          </p:stCondLst>
                                        </p:cTn>
                                        <p:tgtEl>
                                          <p:spTgt spid="10487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097201"/>
                </p:tgtEl>
              </p:cMediaNode>
            </p:audio>
          </p:childTnLst>
        </p:cTn>
      </p:par>
    </p:tnLst>
    <p:bldLst>
      <p:bldP spid="1048755" grpId="0"/>
      <p:bldP spid="1048755" grpId="1"/>
      <p:bldP spid="1048759" grpId="0"/>
      <p:bldP spid="1048759" grpId="1"/>
    </p:bldLst>
  </p:timing>
</p:sld>
</file>

<file path=ppt/tags/tag1.xml><?xml version="1.0" encoding="utf-8"?>
<p:tagLst xmlns:p="http://schemas.openxmlformats.org/presentationml/2006/main">
  <p:tag name="KSO_WM_DIAGRAM_VIRTUALLY_FRAME" val="{&quot;height&quot;:164.42771653543304,&quot;left&quot;:332.582125984252,&quot;top&quot;:298.3496062992126,&quot;width&quot;:568.8666141732283}"/>
</p:tagLst>
</file>

<file path=ppt/tags/tag10.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11.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12.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13.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14.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15.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16.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17.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18.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19.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xml><?xml version="1.0" encoding="utf-8"?>
<p:tagLst xmlns:p="http://schemas.openxmlformats.org/presentationml/2006/main">
  <p:tag name="KSO_WM_DIAGRAM_VIRTUALLY_FRAME" val="{&quot;height&quot;:164.42771653543304,&quot;left&quot;:332.582125984252,&quot;top&quot;:298.3496062992126,&quot;width&quot;:568.8666141732283}"/>
</p:tagLst>
</file>

<file path=ppt/tags/tag20.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1.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2.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3.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4.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5.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6.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7.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8.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29.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xml><?xml version="1.0" encoding="utf-8"?>
<p:tagLst xmlns:p="http://schemas.openxmlformats.org/presentationml/2006/main">
  <p:tag name="KSO_WM_DIAGRAM_VIRTUALLY_FRAME" val="{&quot;height&quot;:164.42771653543304,&quot;left&quot;:332.582125984252,&quot;top&quot;:298.3496062992126,&quot;width&quot;:568.8666141732283}"/>
</p:tagLst>
</file>

<file path=ppt/tags/tag30.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1.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2.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3.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4.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5.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6.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7.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8.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39.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4.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40.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41.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42.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43.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44.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45.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46.xml><?xml version="1.0" encoding="utf-8"?>
<p:tagLst xmlns:p="http://schemas.openxmlformats.org/presentationml/2006/main">
  <p:tag name="TIMING" val="|0.7"/>
</p:tagLst>
</file>

<file path=ppt/tags/tag47.xml><?xml version="1.0" encoding="utf-8"?>
<p:tagLst xmlns:p="http://schemas.openxmlformats.org/presentationml/2006/main">
  <p:tag name="commondata" val="eyJoZGlkIjoiMjM4MDYzODI1MjVjYjBlZjE4ZjRlOTAwNTI3ZDhiN2IifQ=="/>
</p:tagLst>
</file>

<file path=ppt/tags/tag5.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6.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7.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8.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ags/tag9.xml><?xml version="1.0" encoding="utf-8"?>
<p:tagLst xmlns:p="http://schemas.openxmlformats.org/presentationml/2006/main">
  <p:tag name="KSO_WM_DIAGRAM_VIRTUALLY_FRAME" val="{&quot;height&quot;:338.20086614173226,&quot;left&quot;:184.03653543307087,&quot;top&quot;:73.95007874015748,&quot;width&quot;:564.27653543307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5781</Words>
  <Application>WPS 演示</Application>
  <PresentationFormat/>
  <Paragraphs>234</Paragraphs>
  <Slides>27</Slides>
  <Notes>0</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27</vt:i4>
      </vt:variant>
    </vt:vector>
  </HeadingPairs>
  <TitlesOfParts>
    <vt:vector size="45" baseType="lpstr">
      <vt:lpstr>Arial</vt:lpstr>
      <vt:lpstr>宋体</vt:lpstr>
      <vt:lpstr>Wingdings</vt:lpstr>
      <vt:lpstr>优设标题黑</vt:lpstr>
      <vt:lpstr>微软雅黑</vt:lpstr>
      <vt:lpstr>楷体</vt:lpstr>
      <vt:lpstr>Calibri</vt:lpstr>
      <vt:lpstr>黑体</vt:lpstr>
      <vt:lpstr>Arial Black</vt:lpstr>
      <vt:lpstr>Times New Roman</vt:lpstr>
      <vt:lpstr>Arial Unicode MS</vt:lpstr>
      <vt:lpstr>Calibri</vt:lpstr>
      <vt:lpstr>等线</vt:lpstr>
      <vt:lpstr>Calibri Light</vt:lpstr>
      <vt:lpstr>等线 Light</vt:lpstr>
      <vt:lpstr>Office 主题​​</vt:lpstr>
      <vt:lpstr>1_OfficePLUS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Manager>www.51pp tmoban.com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仿超级玛丽校园社团活动策划动态ppt模板</dc:title>
  <dc:creator>囧囧幻灯片</dc:creator>
  <cp:lastModifiedBy>18484</cp:lastModifiedBy>
  <cp:revision>14</cp:revision>
  <dcterms:created xsi:type="dcterms:W3CDTF">2024-09-17T02:33:00Z</dcterms:created>
  <dcterms:modified xsi:type="dcterms:W3CDTF">2024-09-18T12:49:01Z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2E965898119E4B86939C4DC0452A6E48_13</vt:lpwstr>
  </property>
  <property fmtid="{D5CDD505-2E9C-101B-9397-08002B2CF9AE}" pid="3" name="KSOProductBuildVer">
    <vt:lpwstr>2052-12.1.0.17857</vt:lpwstr>
  </property>
</Properties>
</file>